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4"/>
  </p:sldMasterIdLst>
  <p:notesMasterIdLst>
    <p:notesMasterId r:id="rId14"/>
  </p:notesMasterIdLst>
  <p:handoutMasterIdLst>
    <p:handoutMasterId r:id="rId15"/>
  </p:handoutMasterIdLst>
  <p:sldIdLst>
    <p:sldId id="2146850294" r:id="rId5"/>
    <p:sldId id="2142533503" r:id="rId6"/>
    <p:sldId id="495" r:id="rId7"/>
    <p:sldId id="2147483331" r:id="rId8"/>
    <p:sldId id="2147308672" r:id="rId9"/>
    <p:sldId id="2147308675" r:id="rId10"/>
    <p:sldId id="2147308674" r:id="rId11"/>
    <p:sldId id="2146850293" r:id="rId12"/>
    <p:sldId id="2146850251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D54A55-D466-AF86-8593-CCC97DF532D2}" name="Ian Chen" initials="IC" userId="Ian Ch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10C"/>
    <a:srgbClr val="3399FF"/>
    <a:srgbClr val="008DA1"/>
    <a:srgbClr val="08249A"/>
    <a:srgbClr val="00B6D1"/>
    <a:srgbClr val="D9D9D9"/>
    <a:srgbClr val="BC2228"/>
    <a:srgbClr val="B8131A"/>
    <a:srgbClr val="C24347"/>
    <a:srgbClr val="AD4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0B2102-6D52-0945-A00C-233D454281EC}" v="132" dt="2025-08-07T23:32:04.763"/>
  </p1510:revLst>
</p1510:revInfo>
</file>

<file path=ppt/tableStyles.xml><?xml version="1.0" encoding="utf-8"?>
<a:tblStyleLst xmlns:a="http://schemas.openxmlformats.org/drawingml/2006/main" def="{6E25E649-3F16-4E02-A733-19D2CDBF48F0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9" autoAdjust="0"/>
    <p:restoredTop sz="90944" autoAdjust="0"/>
  </p:normalViewPr>
  <p:slideViewPr>
    <p:cSldViewPr snapToGrid="0" snapToObjects="1">
      <p:cViewPr varScale="1">
        <p:scale>
          <a:sx n="77" d="100"/>
          <a:sy n="77" d="100"/>
        </p:scale>
        <p:origin x="15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18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50800">
              <a:solidFill>
                <a:schemeClr val="lt1"/>
              </a:solidFill>
            </a:ln>
            <a:effectLst/>
          </c:spPr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9B44-A507-A0E3FEF6CA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solidFill>
        <a:schemeClr val="l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0325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03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DE-264C-B045-3AD7F8E239D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03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DE-264C-B045-3AD7F8E239D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603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DE-264C-B045-3AD7F8E239D4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DE-264C-B045-3AD7F8E23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lt1"/>
              </a:solidFill>
            </a:ln>
            <a:effectLst/>
          </c:spPr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22-AE42-B0EC-ADAF92956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8100"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6B-D442-88D8-88B5450E956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B-D442-88D8-88B5450E956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B-D442-88D8-88B5450E956D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6B-D442-88D8-88B5450E9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>
                <a:latin typeface="Metropolis" panose="00000500000000000000" pitchFamily="50" charset="0"/>
              </a:rPr>
              <a:t>9/3/2025</a:t>
            </a:fld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Metropolis" panose="000005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>
                <a:latin typeface="Metropolis" panose="00000500000000000000" pitchFamily="50" charset="0"/>
              </a:rPr>
              <a:t>‹#›</a:t>
            </a:fld>
            <a:endParaRPr lang="en-US">
              <a:latin typeface="Metropoli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2T21:57:28.896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1-18T15:55:36.535"/>
    </inkml:context>
    <inkml:brush xml:id="br0">
      <inkml:brushProperty name="width" value="0.03333" units="cm"/>
      <inkml:brushProperty name="height" value="0.03333" units="cm"/>
    </inkml:brush>
  </inkml:definitions>
  <inkml:trace contextRef="#ctx0" brushRef="#br0">13866 7577 4258 0 0,'0'0'-944'0'0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3CB6F0DB-E055-41D0-9102-627A646E4242}" type="datetimeFigureOut">
              <a:rPr lang="en-US" smtClean="0"/>
              <a:pPr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09600"/>
            <a:ext cx="5280025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ropolis" panose="0000050000000000000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ropolis" panose="00000500000000000000" pitchFamily="50" charset="0"/>
              </a:defRPr>
            </a:lvl1pPr>
          </a:lstStyle>
          <a:p>
            <a:fld id="{9F4FBC3A-A12C-40F9-BB8D-BC30C79013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ropolis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1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6">
          <a:extLst>
            <a:ext uri="{FF2B5EF4-FFF2-40B4-BE49-F238E27FC236}">
              <a16:creationId xmlns:a16="http://schemas.microsoft.com/office/drawing/2014/main" id="{BC374FA6-C70B-FC3C-8DD2-E83516BD5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" name="Google Shape;2877;p1:notes">
            <a:extLst>
              <a:ext uri="{FF2B5EF4-FFF2-40B4-BE49-F238E27FC236}">
                <a16:creationId xmlns:a16="http://schemas.microsoft.com/office/drawing/2014/main" id="{1EF85DA7-28D0-8160-C7E1-48A7A47DE3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609600"/>
            <a:ext cx="5283200" cy="297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8" name="Google Shape;2878;p1:notes">
            <a:extLst>
              <a:ext uri="{FF2B5EF4-FFF2-40B4-BE49-F238E27FC236}">
                <a16:creationId xmlns:a16="http://schemas.microsoft.com/office/drawing/2014/main" id="{D7AE3394-9F09-26AF-71D8-6DC10C1F73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9" name="Google Shape;2879;p1:notes">
            <a:extLst>
              <a:ext uri="{FF2B5EF4-FFF2-40B4-BE49-F238E27FC236}">
                <a16:creationId xmlns:a16="http://schemas.microsoft.com/office/drawing/2014/main" id="{2571E7F4-04BC-DF93-765F-CF96BDAE980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600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E412-F571-66D4-1826-5202F7AC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9858F-FE26-322B-9522-AC45BEDAD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18A1A-8DDC-4389-88A8-63BC40EE4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3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60B07-E754-9E4E-84EB-3B8955FE0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3D47C-2279-2B54-2744-FC0925722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CA46DD-CFD4-5362-49AB-2011E282D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0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6CB5A-CBED-BE6D-77F3-71F8919DB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D3A805-C6B1-FDCF-CC44-2A04FC1C6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19010-DAA6-3A8D-4931-BD8377CE43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0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7400" y="609600"/>
            <a:ext cx="5283200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77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8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7.sv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7.svg"/><Relationship Id="rId5" Type="http://schemas.openxmlformats.org/officeDocument/2006/relationships/customXml" Target="../ink/ink3.xm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customXml" Target="../ink/ink4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EF3390-EDEA-5C42-A7A0-2CF78A72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7228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393" y="2796150"/>
            <a:ext cx="5978470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164393" y="4080851"/>
            <a:ext cx="5977270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7235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4393" y="4950650"/>
            <a:ext cx="5977270" cy="355601"/>
          </a:xfrm>
        </p:spPr>
        <p:txBody>
          <a:bodyPr anchor="b"/>
          <a:lstStyle>
            <a:lvl1pPr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4392" y="5351970"/>
            <a:ext cx="5978471" cy="35560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 dirty="0"/>
              <a:t>Role / Division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4393" y="5800881"/>
            <a:ext cx="5978470" cy="26722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7884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763" y="4877099"/>
                <a:ext cx="7920" cy="79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34FFBDB-B3F5-314E-9018-780985D9A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23059" y="1243857"/>
            <a:ext cx="1828799" cy="3911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74FF86B-3AF4-8A42-8E2B-A67DE44884A0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D8956B-0AB2-1FA9-C5E9-D39DC8BB52D6}"/>
              </a:ext>
            </a:extLst>
          </p:cNvPr>
          <p:cNvSpPr/>
          <p:nvPr userDrawn="1"/>
        </p:nvSpPr>
        <p:spPr>
          <a:xfrm>
            <a:off x="-1" y="8092"/>
            <a:ext cx="472281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80659"/>
            <a:ext cx="3685804" cy="9065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295EDF-75A1-974C-99F0-F685740F9D5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45E0A9-BFC7-A6F9-5CF2-55AB6236C105}"/>
              </a:ext>
            </a:extLst>
          </p:cNvPr>
          <p:cNvSpPr txBox="1">
            <a:spLocks/>
          </p:cNvSpPr>
          <p:nvPr userDrawn="1"/>
        </p:nvSpPr>
        <p:spPr>
          <a:xfrm>
            <a:off x="5180013" y="80659"/>
            <a:ext cx="6400800" cy="90651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54347D-2E13-9CB9-E27E-B8533613D4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80013" y="581133"/>
            <a:ext cx="6400800" cy="40581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lang="en-US" sz="2800" b="0" kern="120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2730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86E957-F661-5C05-27E3-23B949CCF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F77B245-9B3A-9DEB-9B61-853B4F005DEE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93921-6BE8-2642-991F-355CD220F554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209643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50B906-C5A3-4658-B24C-B2B533310D26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5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90EF1-7A6F-4CAE-80CD-2BC8A8107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098A4F7-BFCB-3748-85B7-CDCFC6915C04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67B953B-9D13-7DA5-EE88-F14A3F00DB6D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D8956B-0AB2-1FA9-C5E9-D39DC8BB52D6}"/>
              </a:ext>
            </a:extLst>
          </p:cNvPr>
          <p:cNvSpPr/>
          <p:nvPr userDrawn="1"/>
        </p:nvSpPr>
        <p:spPr>
          <a:xfrm>
            <a:off x="-1" y="0"/>
            <a:ext cx="472281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80659"/>
            <a:ext cx="3685804" cy="9065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295EDF-75A1-974C-99F0-F685740F9D5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45E0A9-BFC7-A6F9-5CF2-55AB6236C105}"/>
              </a:ext>
            </a:extLst>
          </p:cNvPr>
          <p:cNvSpPr txBox="1">
            <a:spLocks/>
          </p:cNvSpPr>
          <p:nvPr userDrawn="1"/>
        </p:nvSpPr>
        <p:spPr>
          <a:xfrm>
            <a:off x="5180013" y="80659"/>
            <a:ext cx="6400800" cy="90651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86E957-F661-5C05-27E3-23B949CCF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F77B245-9B3A-9DEB-9B61-853B4F005DEE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ED14F63-92A3-4942-93C4-8278CF87FB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970999" y="973977"/>
            <a:ext cx="6858000" cy="2549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F8C02089-8545-5A45-B6AF-5296D64B2A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77577" y="1600202"/>
            <a:ext cx="6858000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C517EBF-5BA4-1541-A3C6-3B661CCCA2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70463" y="177800"/>
            <a:ext cx="6864350" cy="796925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7CE22C-9B21-FF42-845A-CF4C89B9BC73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6025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D8956B-0AB2-1FA9-C5E9-D39DC8BB52D6}"/>
              </a:ext>
            </a:extLst>
          </p:cNvPr>
          <p:cNvSpPr/>
          <p:nvPr userDrawn="1"/>
        </p:nvSpPr>
        <p:spPr>
          <a:xfrm>
            <a:off x="0" y="0"/>
            <a:ext cx="583383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80659"/>
            <a:ext cx="3685804" cy="9065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295EDF-75A1-974C-99F0-F685740F9D5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45E0A9-BFC7-A6F9-5CF2-55AB6236C105}"/>
              </a:ext>
            </a:extLst>
          </p:cNvPr>
          <p:cNvSpPr txBox="1">
            <a:spLocks/>
          </p:cNvSpPr>
          <p:nvPr userDrawn="1"/>
        </p:nvSpPr>
        <p:spPr>
          <a:xfrm>
            <a:off x="5180013" y="80659"/>
            <a:ext cx="6400800" cy="90651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86E957-F661-5C05-27E3-23B949CCF8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EF77B245-9B3A-9DEB-9B61-853B4F005DEE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ED14F63-92A3-4942-93C4-8278CF87FB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087833" y="973977"/>
            <a:ext cx="5741165" cy="25494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7" name="Content Placeholder 17">
            <a:extLst>
              <a:ext uri="{FF2B5EF4-FFF2-40B4-BE49-F238E27FC236}">
                <a16:creationId xmlns:a16="http://schemas.microsoft.com/office/drawing/2014/main" id="{F8C02089-8545-5A45-B6AF-5296D64B2A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4411" y="1600202"/>
            <a:ext cx="5741165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C517EBF-5BA4-1541-A3C6-3B661CCCA2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8331" y="177800"/>
            <a:ext cx="5746481" cy="796925"/>
          </a:xfrm>
        </p:spPr>
        <p:txBody>
          <a:bodyPr anchor="b"/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F07F2-69CA-9A4C-BE8F-0C737A6A3639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41722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50B906-C5A3-4658-B24C-B2B533310D26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28211D2-9BBA-4EB9-8867-E2CC72E9E0D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5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D90EF1-7A6F-4CAE-80CD-2BC8A8107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098A4F7-BFCB-3748-85B7-CDCFC6915C04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F67B953B-9D13-7DA5-EE88-F14A3F00DB6D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AA695B-BBB0-124D-A67F-9B6E2FA038FB}"/>
              </a:ext>
            </a:extLst>
          </p:cNvPr>
          <p:cNvGrpSpPr/>
          <p:nvPr userDrawn="1"/>
        </p:nvGrpSpPr>
        <p:grpSpPr>
          <a:xfrm>
            <a:off x="267060" y="1391239"/>
            <a:ext cx="11654704" cy="5004663"/>
            <a:chOff x="309902" y="1396137"/>
            <a:chExt cx="11271182" cy="50046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87BE822-31F1-7944-8AFD-1ABD0473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525" y="3135327"/>
              <a:ext cx="22798" cy="44242"/>
            </a:xfrm>
            <a:custGeom>
              <a:avLst/>
              <a:gdLst/>
              <a:ahLst/>
              <a:cxnLst>
                <a:cxn ang="0">
                  <a:pos x="7" y="14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7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</a:cxnLst>
              <a:rect l="0" t="0" r="r" b="b"/>
              <a:pathLst>
                <a:path w="10" h="16">
                  <a:moveTo>
                    <a:pt x="7" y="14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4DDCD83-66DF-3F42-AFA1-713A81DA1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008" y="3168507"/>
              <a:ext cx="9120" cy="1935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AB7A8C9-3682-574E-822F-815EB5D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008" y="3168507"/>
              <a:ext cx="9120" cy="1935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31879F91-97AF-4043-A393-A80CA3929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C671E9E9-B224-9943-B140-4582A1514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C7953052-7BDF-054C-95F6-D6D4231E3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AE6B1549-71B1-6142-8723-F7CA38D90C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5DA920C-E757-D04E-A7E6-6D28E2538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614" y="3480953"/>
              <a:ext cx="328286" cy="124425"/>
            </a:xfrm>
            <a:custGeom>
              <a:avLst/>
              <a:gdLst/>
              <a:ahLst/>
              <a:cxnLst>
                <a:cxn ang="0">
                  <a:pos x="106" y="21"/>
                </a:cxn>
                <a:cxn ang="0">
                  <a:pos x="113" y="26"/>
                </a:cxn>
                <a:cxn ang="0">
                  <a:pos x="118" y="26"/>
                </a:cxn>
                <a:cxn ang="0">
                  <a:pos x="122" y="26"/>
                </a:cxn>
                <a:cxn ang="0">
                  <a:pos x="122" y="31"/>
                </a:cxn>
                <a:cxn ang="0">
                  <a:pos x="125" y="33"/>
                </a:cxn>
                <a:cxn ang="0">
                  <a:pos x="134" y="36"/>
                </a:cxn>
                <a:cxn ang="0">
                  <a:pos x="141" y="38"/>
                </a:cxn>
                <a:cxn ang="0">
                  <a:pos x="134" y="43"/>
                </a:cxn>
                <a:cxn ang="0">
                  <a:pos x="125" y="45"/>
                </a:cxn>
                <a:cxn ang="0">
                  <a:pos x="108" y="43"/>
                </a:cxn>
                <a:cxn ang="0">
                  <a:pos x="96" y="45"/>
                </a:cxn>
                <a:cxn ang="0">
                  <a:pos x="96" y="43"/>
                </a:cxn>
                <a:cxn ang="0">
                  <a:pos x="106" y="38"/>
                </a:cxn>
                <a:cxn ang="0">
                  <a:pos x="104" y="36"/>
                </a:cxn>
                <a:cxn ang="0">
                  <a:pos x="89" y="31"/>
                </a:cxn>
                <a:cxn ang="0">
                  <a:pos x="85" y="26"/>
                </a:cxn>
                <a:cxn ang="0">
                  <a:pos x="78" y="21"/>
                </a:cxn>
                <a:cxn ang="0">
                  <a:pos x="73" y="21"/>
                </a:cxn>
                <a:cxn ang="0">
                  <a:pos x="61" y="17"/>
                </a:cxn>
                <a:cxn ang="0">
                  <a:pos x="52" y="14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37" y="12"/>
                </a:cxn>
                <a:cxn ang="0">
                  <a:pos x="42" y="10"/>
                </a:cxn>
                <a:cxn ang="0">
                  <a:pos x="40" y="7"/>
                </a:cxn>
                <a:cxn ang="0">
                  <a:pos x="26" y="7"/>
                </a:cxn>
                <a:cxn ang="0">
                  <a:pos x="18" y="12"/>
                </a:cxn>
                <a:cxn ang="0">
                  <a:pos x="11" y="17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4" y="17"/>
                </a:cxn>
                <a:cxn ang="0">
                  <a:pos x="7" y="14"/>
                </a:cxn>
                <a:cxn ang="0">
                  <a:pos x="11" y="7"/>
                </a:cxn>
                <a:cxn ang="0">
                  <a:pos x="21" y="2"/>
                </a:cxn>
                <a:cxn ang="0">
                  <a:pos x="42" y="0"/>
                </a:cxn>
                <a:cxn ang="0">
                  <a:pos x="56" y="0"/>
                </a:cxn>
                <a:cxn ang="0">
                  <a:pos x="63" y="2"/>
                </a:cxn>
                <a:cxn ang="0">
                  <a:pos x="70" y="7"/>
                </a:cxn>
                <a:cxn ang="0">
                  <a:pos x="80" y="10"/>
                </a:cxn>
                <a:cxn ang="0">
                  <a:pos x="85" y="12"/>
                </a:cxn>
                <a:cxn ang="0">
                  <a:pos x="85" y="12"/>
                </a:cxn>
                <a:cxn ang="0">
                  <a:pos x="92" y="17"/>
                </a:cxn>
                <a:cxn ang="0">
                  <a:pos x="101" y="19"/>
                </a:cxn>
              </a:cxnLst>
              <a:rect l="0" t="0" r="r" b="b"/>
              <a:pathLst>
                <a:path w="144" h="45">
                  <a:moveTo>
                    <a:pt x="101" y="19"/>
                  </a:moveTo>
                  <a:lnTo>
                    <a:pt x="104" y="21"/>
                  </a:lnTo>
                  <a:lnTo>
                    <a:pt x="106" y="21"/>
                  </a:lnTo>
                  <a:lnTo>
                    <a:pt x="108" y="24"/>
                  </a:lnTo>
                  <a:lnTo>
                    <a:pt x="111" y="26"/>
                  </a:lnTo>
                  <a:lnTo>
                    <a:pt x="113" y="26"/>
                  </a:lnTo>
                  <a:lnTo>
                    <a:pt x="113" y="26"/>
                  </a:lnTo>
                  <a:lnTo>
                    <a:pt x="115" y="26"/>
                  </a:lnTo>
                  <a:lnTo>
                    <a:pt x="118" y="26"/>
                  </a:lnTo>
                  <a:lnTo>
                    <a:pt x="120" y="26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2" y="33"/>
                  </a:lnTo>
                  <a:lnTo>
                    <a:pt x="125" y="33"/>
                  </a:lnTo>
                  <a:lnTo>
                    <a:pt x="132" y="33"/>
                  </a:lnTo>
                  <a:lnTo>
                    <a:pt x="134" y="33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9" y="38"/>
                  </a:lnTo>
                  <a:lnTo>
                    <a:pt x="141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27" y="45"/>
                  </a:lnTo>
                  <a:lnTo>
                    <a:pt x="125" y="45"/>
                  </a:lnTo>
                  <a:lnTo>
                    <a:pt x="122" y="43"/>
                  </a:lnTo>
                  <a:lnTo>
                    <a:pt x="120" y="43"/>
                  </a:lnTo>
                  <a:lnTo>
                    <a:pt x="108" y="43"/>
                  </a:lnTo>
                  <a:lnTo>
                    <a:pt x="101" y="43"/>
                  </a:lnTo>
                  <a:lnTo>
                    <a:pt x="99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9" y="40"/>
                  </a:lnTo>
                  <a:lnTo>
                    <a:pt x="101" y="38"/>
                  </a:lnTo>
                  <a:lnTo>
                    <a:pt x="106" y="38"/>
                  </a:lnTo>
                  <a:lnTo>
                    <a:pt x="106" y="36"/>
                  </a:lnTo>
                  <a:lnTo>
                    <a:pt x="106" y="36"/>
                  </a:lnTo>
                  <a:lnTo>
                    <a:pt x="104" y="36"/>
                  </a:lnTo>
                  <a:lnTo>
                    <a:pt x="99" y="33"/>
                  </a:lnTo>
                  <a:lnTo>
                    <a:pt x="92" y="33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7" y="28"/>
                  </a:lnTo>
                  <a:lnTo>
                    <a:pt x="85" y="26"/>
                  </a:lnTo>
                  <a:lnTo>
                    <a:pt x="85" y="24"/>
                  </a:lnTo>
                  <a:lnTo>
                    <a:pt x="82" y="21"/>
                  </a:lnTo>
                  <a:lnTo>
                    <a:pt x="78" y="21"/>
                  </a:lnTo>
                  <a:lnTo>
                    <a:pt x="75" y="21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68" y="19"/>
                  </a:lnTo>
                  <a:lnTo>
                    <a:pt x="63" y="19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7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8" y="5"/>
                  </a:lnTo>
                  <a:lnTo>
                    <a:pt x="70" y="7"/>
                  </a:lnTo>
                  <a:lnTo>
                    <a:pt x="73" y="10"/>
                  </a:lnTo>
                  <a:lnTo>
                    <a:pt x="75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7" y="14"/>
                  </a:lnTo>
                  <a:lnTo>
                    <a:pt x="89" y="14"/>
                  </a:lnTo>
                  <a:lnTo>
                    <a:pt x="92" y="17"/>
                  </a:lnTo>
                  <a:lnTo>
                    <a:pt x="96" y="19"/>
                  </a:lnTo>
                  <a:lnTo>
                    <a:pt x="101" y="19"/>
                  </a:lnTo>
                  <a:lnTo>
                    <a:pt x="101" y="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03F11E8-E513-434F-9DF8-A5386ACCD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049" y="3527958"/>
              <a:ext cx="15958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969376C-522A-1C48-80AA-5A488A5B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049" y="3527958"/>
              <a:ext cx="15958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6D1153A-EC4F-EA4C-A34B-967205266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555" y="3500308"/>
              <a:ext cx="31916" cy="27651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0" y="5"/>
                </a:cxn>
              </a:cxnLst>
              <a:rect l="0" t="0" r="r" b="b"/>
              <a:pathLst>
                <a:path w="14" h="10">
                  <a:moveTo>
                    <a:pt x="10" y="5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1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879A89D-4E04-4C40-A45B-23CE3393E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555" y="3500308"/>
              <a:ext cx="31916" cy="27651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0" y="5"/>
                </a:cxn>
              </a:cxnLst>
              <a:rect l="0" t="0" r="r" b="b"/>
              <a:pathLst>
                <a:path w="14" h="10">
                  <a:moveTo>
                    <a:pt x="10" y="5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3"/>
                  </a:lnTo>
                  <a:lnTo>
                    <a:pt x="1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4BAA2722-89EA-AE4D-9962-E88DD8A7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432" y="6362091"/>
              <a:ext cx="31916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4" h="2">
                  <a:moveTo>
                    <a:pt x="3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B7A1A31-005A-3D4A-81A6-0ED352D32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432" y="6362091"/>
              <a:ext cx="31916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4" h="2">
                  <a:moveTo>
                    <a:pt x="3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6A3A4E1A-F351-4C48-87C0-6692CC41E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264" y="3715978"/>
              <a:ext cx="6839" cy="829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8D034EC5-B3FA-C04D-B758-5CB7F5C3C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9264" y="3715978"/>
              <a:ext cx="6839" cy="829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A33740AC-532D-3D41-BB19-6151845FD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104" y="3710448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41E284D-7371-4848-AC66-B160060C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104" y="3710448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D13CD51B-856C-3540-B561-CEB423254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0663" y="3715978"/>
              <a:ext cx="228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5584D35E-4F1B-3E4D-B8CB-0ACE821A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0663" y="3715978"/>
              <a:ext cx="228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741A7E9E-064F-9245-975D-C6767CEC6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515" y="3494779"/>
              <a:ext cx="4560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3226F3B8-AB51-BE45-A1C5-8E4776C2E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515" y="3494779"/>
              <a:ext cx="4560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9B8D2839-EBBA-DC49-A96D-BD0A7B16F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689" y="5087422"/>
              <a:ext cx="86631" cy="80186"/>
            </a:xfrm>
            <a:custGeom>
              <a:avLst/>
              <a:gdLst/>
              <a:ahLst/>
              <a:cxnLst>
                <a:cxn ang="0">
                  <a:pos x="14" y="15"/>
                </a:cxn>
                <a:cxn ang="0">
                  <a:pos x="9" y="12"/>
                </a:cxn>
                <a:cxn ang="0">
                  <a:pos x="7" y="10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9" y="15"/>
                </a:cxn>
                <a:cxn ang="0">
                  <a:pos x="21" y="15"/>
                </a:cxn>
                <a:cxn ang="0">
                  <a:pos x="24" y="17"/>
                </a:cxn>
                <a:cxn ang="0">
                  <a:pos x="24" y="17"/>
                </a:cxn>
                <a:cxn ang="0">
                  <a:pos x="24" y="17"/>
                </a:cxn>
                <a:cxn ang="0">
                  <a:pos x="26" y="19"/>
                </a:cxn>
                <a:cxn ang="0">
                  <a:pos x="31" y="19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26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35" y="29"/>
                </a:cxn>
                <a:cxn ang="0">
                  <a:pos x="35" y="29"/>
                </a:cxn>
                <a:cxn ang="0">
                  <a:pos x="35" y="26"/>
                </a:cxn>
                <a:cxn ang="0">
                  <a:pos x="33" y="26"/>
                </a:cxn>
                <a:cxn ang="0">
                  <a:pos x="31" y="26"/>
                </a:cxn>
                <a:cxn ang="0">
                  <a:pos x="31" y="26"/>
                </a:cxn>
                <a:cxn ang="0">
                  <a:pos x="28" y="26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26" y="24"/>
                </a:cxn>
                <a:cxn ang="0">
                  <a:pos x="26" y="22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4" y="22"/>
                </a:cxn>
                <a:cxn ang="0">
                  <a:pos x="21" y="22"/>
                </a:cxn>
                <a:cxn ang="0">
                  <a:pos x="21" y="22"/>
                </a:cxn>
                <a:cxn ang="0">
                  <a:pos x="19" y="19"/>
                </a:cxn>
                <a:cxn ang="0">
                  <a:pos x="17" y="19"/>
                </a:cxn>
                <a:cxn ang="0">
                  <a:pos x="17" y="19"/>
                </a:cxn>
                <a:cxn ang="0">
                  <a:pos x="17" y="17"/>
                </a:cxn>
                <a:cxn ang="0">
                  <a:pos x="14" y="15"/>
                </a:cxn>
              </a:cxnLst>
              <a:rect l="0" t="0" r="r" b="b"/>
              <a:pathLst>
                <a:path w="38" h="29">
                  <a:moveTo>
                    <a:pt x="14" y="15"/>
                  </a:moveTo>
                  <a:lnTo>
                    <a:pt x="9" y="12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4" y="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05027929-BEC6-7847-825E-B8A77AB46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79" y="5106777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C628711C-19E2-9349-BBC0-B8613CD12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7879" y="5106777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59AE3697-A8FE-B04D-8A35-4C25D7A5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677" y="5128897"/>
              <a:ext cx="9120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1535F05C-91FA-B54A-A369-B9B359243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0677" y="5128897"/>
              <a:ext cx="9120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4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023FF394-7069-D245-ADDA-C45357BEF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107" y="3749157"/>
              <a:ext cx="182381" cy="105070"/>
            </a:xfrm>
            <a:custGeom>
              <a:avLst/>
              <a:gdLst/>
              <a:ahLst/>
              <a:cxnLst>
                <a:cxn ang="0">
                  <a:pos x="77" y="12"/>
                </a:cxn>
                <a:cxn ang="0">
                  <a:pos x="73" y="14"/>
                </a:cxn>
                <a:cxn ang="0">
                  <a:pos x="70" y="17"/>
                </a:cxn>
                <a:cxn ang="0">
                  <a:pos x="63" y="17"/>
                </a:cxn>
                <a:cxn ang="0">
                  <a:pos x="61" y="14"/>
                </a:cxn>
                <a:cxn ang="0">
                  <a:pos x="61" y="17"/>
                </a:cxn>
                <a:cxn ang="0">
                  <a:pos x="59" y="17"/>
                </a:cxn>
                <a:cxn ang="0">
                  <a:pos x="56" y="21"/>
                </a:cxn>
                <a:cxn ang="0">
                  <a:pos x="54" y="21"/>
                </a:cxn>
                <a:cxn ang="0">
                  <a:pos x="51" y="24"/>
                </a:cxn>
                <a:cxn ang="0">
                  <a:pos x="51" y="26"/>
                </a:cxn>
                <a:cxn ang="0">
                  <a:pos x="49" y="26"/>
                </a:cxn>
                <a:cxn ang="0">
                  <a:pos x="47" y="26"/>
                </a:cxn>
                <a:cxn ang="0">
                  <a:pos x="42" y="26"/>
                </a:cxn>
                <a:cxn ang="0">
                  <a:pos x="40" y="28"/>
                </a:cxn>
                <a:cxn ang="0">
                  <a:pos x="35" y="28"/>
                </a:cxn>
                <a:cxn ang="0">
                  <a:pos x="35" y="35"/>
                </a:cxn>
                <a:cxn ang="0">
                  <a:pos x="33" y="35"/>
                </a:cxn>
                <a:cxn ang="0">
                  <a:pos x="30" y="38"/>
                </a:cxn>
                <a:cxn ang="0">
                  <a:pos x="25" y="38"/>
                </a:cxn>
                <a:cxn ang="0">
                  <a:pos x="25" y="35"/>
                </a:cxn>
                <a:cxn ang="0">
                  <a:pos x="23" y="33"/>
                </a:cxn>
                <a:cxn ang="0">
                  <a:pos x="21" y="33"/>
                </a:cxn>
                <a:cxn ang="0">
                  <a:pos x="21" y="28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1" y="28"/>
                </a:cxn>
                <a:cxn ang="0">
                  <a:pos x="11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4" y="24"/>
                </a:cxn>
                <a:cxn ang="0">
                  <a:pos x="4" y="21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2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9" y="7"/>
                </a:cxn>
                <a:cxn ang="0">
                  <a:pos x="14" y="5"/>
                </a:cxn>
                <a:cxn ang="0">
                  <a:pos x="16" y="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44" y="0"/>
                </a:cxn>
                <a:cxn ang="0">
                  <a:pos x="47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3" y="2"/>
                </a:cxn>
                <a:cxn ang="0">
                  <a:pos x="70" y="2"/>
                </a:cxn>
                <a:cxn ang="0">
                  <a:pos x="77" y="9"/>
                </a:cxn>
                <a:cxn ang="0">
                  <a:pos x="80" y="12"/>
                </a:cxn>
              </a:cxnLst>
              <a:rect l="0" t="0" r="r" b="b"/>
              <a:pathLst>
                <a:path w="80" h="38">
                  <a:moveTo>
                    <a:pt x="80" y="12"/>
                  </a:moveTo>
                  <a:lnTo>
                    <a:pt x="77" y="12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3" y="17"/>
                  </a:lnTo>
                  <a:lnTo>
                    <a:pt x="70" y="17"/>
                  </a:lnTo>
                  <a:lnTo>
                    <a:pt x="68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6" y="21"/>
                  </a:lnTo>
                  <a:lnTo>
                    <a:pt x="56" y="21"/>
                  </a:lnTo>
                  <a:lnTo>
                    <a:pt x="54" y="21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5" y="28"/>
                  </a:lnTo>
                  <a:lnTo>
                    <a:pt x="35" y="31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5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3" y="5"/>
                  </a:lnTo>
                  <a:lnTo>
                    <a:pt x="77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16CCBC86-F5F2-974B-A499-E9BE0E51A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323" y="4343635"/>
              <a:ext cx="383002" cy="666367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80" y="12"/>
                </a:cxn>
                <a:cxn ang="0">
                  <a:pos x="69" y="26"/>
                </a:cxn>
                <a:cxn ang="0">
                  <a:pos x="50" y="38"/>
                </a:cxn>
                <a:cxn ang="0">
                  <a:pos x="40" y="45"/>
                </a:cxn>
                <a:cxn ang="0">
                  <a:pos x="38" y="45"/>
                </a:cxn>
                <a:cxn ang="0">
                  <a:pos x="33" y="61"/>
                </a:cxn>
                <a:cxn ang="0">
                  <a:pos x="24" y="64"/>
                </a:cxn>
                <a:cxn ang="0">
                  <a:pos x="17" y="59"/>
                </a:cxn>
                <a:cxn ang="0">
                  <a:pos x="10" y="59"/>
                </a:cxn>
                <a:cxn ang="0">
                  <a:pos x="12" y="52"/>
                </a:cxn>
                <a:cxn ang="0">
                  <a:pos x="12" y="45"/>
                </a:cxn>
                <a:cxn ang="0">
                  <a:pos x="0" y="57"/>
                </a:cxn>
                <a:cxn ang="0">
                  <a:pos x="3" y="66"/>
                </a:cxn>
                <a:cxn ang="0">
                  <a:pos x="5" y="76"/>
                </a:cxn>
                <a:cxn ang="0">
                  <a:pos x="12" y="85"/>
                </a:cxn>
                <a:cxn ang="0">
                  <a:pos x="21" y="95"/>
                </a:cxn>
                <a:cxn ang="0">
                  <a:pos x="33" y="116"/>
                </a:cxn>
                <a:cxn ang="0">
                  <a:pos x="45" y="139"/>
                </a:cxn>
                <a:cxn ang="0">
                  <a:pos x="52" y="154"/>
                </a:cxn>
                <a:cxn ang="0">
                  <a:pos x="62" y="172"/>
                </a:cxn>
                <a:cxn ang="0">
                  <a:pos x="64" y="184"/>
                </a:cxn>
                <a:cxn ang="0">
                  <a:pos x="73" y="196"/>
                </a:cxn>
                <a:cxn ang="0">
                  <a:pos x="95" y="210"/>
                </a:cxn>
                <a:cxn ang="0">
                  <a:pos x="116" y="222"/>
                </a:cxn>
                <a:cxn ang="0">
                  <a:pos x="130" y="232"/>
                </a:cxn>
                <a:cxn ang="0">
                  <a:pos x="142" y="241"/>
                </a:cxn>
                <a:cxn ang="0">
                  <a:pos x="151" y="239"/>
                </a:cxn>
                <a:cxn ang="0">
                  <a:pos x="156" y="234"/>
                </a:cxn>
                <a:cxn ang="0">
                  <a:pos x="158" y="224"/>
                </a:cxn>
                <a:cxn ang="0">
                  <a:pos x="161" y="215"/>
                </a:cxn>
                <a:cxn ang="0">
                  <a:pos x="158" y="208"/>
                </a:cxn>
                <a:cxn ang="0">
                  <a:pos x="161" y="201"/>
                </a:cxn>
                <a:cxn ang="0">
                  <a:pos x="163" y="191"/>
                </a:cxn>
                <a:cxn ang="0">
                  <a:pos x="163" y="175"/>
                </a:cxn>
                <a:cxn ang="0">
                  <a:pos x="168" y="163"/>
                </a:cxn>
                <a:cxn ang="0">
                  <a:pos x="149" y="146"/>
                </a:cxn>
                <a:cxn ang="0">
                  <a:pos x="144" y="137"/>
                </a:cxn>
                <a:cxn ang="0">
                  <a:pos x="140" y="125"/>
                </a:cxn>
                <a:cxn ang="0">
                  <a:pos x="123" y="130"/>
                </a:cxn>
                <a:cxn ang="0">
                  <a:pos x="114" y="125"/>
                </a:cxn>
                <a:cxn ang="0">
                  <a:pos x="109" y="116"/>
                </a:cxn>
                <a:cxn ang="0">
                  <a:pos x="102" y="104"/>
                </a:cxn>
                <a:cxn ang="0">
                  <a:pos x="104" y="87"/>
                </a:cxn>
                <a:cxn ang="0">
                  <a:pos x="109" y="78"/>
                </a:cxn>
                <a:cxn ang="0">
                  <a:pos x="123" y="61"/>
                </a:cxn>
                <a:cxn ang="0">
                  <a:pos x="151" y="54"/>
                </a:cxn>
                <a:cxn ang="0">
                  <a:pos x="144" y="50"/>
                </a:cxn>
                <a:cxn ang="0">
                  <a:pos x="144" y="45"/>
                </a:cxn>
                <a:cxn ang="0">
                  <a:pos x="147" y="33"/>
                </a:cxn>
                <a:cxn ang="0">
                  <a:pos x="135" y="31"/>
                </a:cxn>
                <a:cxn ang="0">
                  <a:pos x="125" y="28"/>
                </a:cxn>
                <a:cxn ang="0">
                  <a:pos x="121" y="31"/>
                </a:cxn>
                <a:cxn ang="0">
                  <a:pos x="111" y="31"/>
                </a:cxn>
                <a:cxn ang="0">
                  <a:pos x="106" y="24"/>
                </a:cxn>
                <a:cxn ang="0">
                  <a:pos x="102" y="17"/>
                </a:cxn>
                <a:cxn ang="0">
                  <a:pos x="95" y="12"/>
                </a:cxn>
                <a:cxn ang="0">
                  <a:pos x="90" y="5"/>
                </a:cxn>
                <a:cxn ang="0">
                  <a:pos x="80" y="0"/>
                </a:cxn>
              </a:cxnLst>
              <a:rect l="0" t="0" r="r" b="b"/>
              <a:pathLst>
                <a:path w="168" h="241">
                  <a:moveTo>
                    <a:pt x="80" y="0"/>
                  </a:moveTo>
                  <a:lnTo>
                    <a:pt x="78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4"/>
                  </a:lnTo>
                  <a:lnTo>
                    <a:pt x="73" y="21"/>
                  </a:lnTo>
                  <a:lnTo>
                    <a:pt x="71" y="24"/>
                  </a:lnTo>
                  <a:lnTo>
                    <a:pt x="69" y="26"/>
                  </a:lnTo>
                  <a:lnTo>
                    <a:pt x="66" y="28"/>
                  </a:lnTo>
                  <a:lnTo>
                    <a:pt x="64" y="31"/>
                  </a:lnTo>
                  <a:lnTo>
                    <a:pt x="62" y="33"/>
                  </a:lnTo>
                  <a:lnTo>
                    <a:pt x="59" y="35"/>
                  </a:lnTo>
                  <a:lnTo>
                    <a:pt x="50" y="38"/>
                  </a:lnTo>
                  <a:lnTo>
                    <a:pt x="45" y="40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33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29" y="64"/>
                  </a:lnTo>
                  <a:lnTo>
                    <a:pt x="26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1"/>
                  </a:lnTo>
                  <a:lnTo>
                    <a:pt x="21" y="59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17" y="57"/>
                  </a:lnTo>
                  <a:lnTo>
                    <a:pt x="14" y="57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6"/>
                  </a:lnTo>
                  <a:lnTo>
                    <a:pt x="3" y="69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6"/>
                  </a:lnTo>
                  <a:lnTo>
                    <a:pt x="3" y="78"/>
                  </a:lnTo>
                  <a:lnTo>
                    <a:pt x="3" y="78"/>
                  </a:lnTo>
                  <a:lnTo>
                    <a:pt x="7" y="80"/>
                  </a:lnTo>
                  <a:lnTo>
                    <a:pt x="10" y="83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7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1" y="95"/>
                  </a:lnTo>
                  <a:lnTo>
                    <a:pt x="24" y="99"/>
                  </a:lnTo>
                  <a:lnTo>
                    <a:pt x="24" y="102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18"/>
                  </a:lnTo>
                  <a:lnTo>
                    <a:pt x="38" y="123"/>
                  </a:lnTo>
                  <a:lnTo>
                    <a:pt x="38" y="128"/>
                  </a:lnTo>
                  <a:lnTo>
                    <a:pt x="40" y="132"/>
                  </a:lnTo>
                  <a:lnTo>
                    <a:pt x="45" y="139"/>
                  </a:lnTo>
                  <a:lnTo>
                    <a:pt x="45" y="142"/>
                  </a:lnTo>
                  <a:lnTo>
                    <a:pt x="47" y="146"/>
                  </a:lnTo>
                  <a:lnTo>
                    <a:pt x="47" y="151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2" y="156"/>
                  </a:lnTo>
                  <a:lnTo>
                    <a:pt x="55" y="161"/>
                  </a:lnTo>
                  <a:lnTo>
                    <a:pt x="57" y="165"/>
                  </a:lnTo>
                  <a:lnTo>
                    <a:pt x="59" y="168"/>
                  </a:lnTo>
                  <a:lnTo>
                    <a:pt x="62" y="172"/>
                  </a:lnTo>
                  <a:lnTo>
                    <a:pt x="66" y="175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4" y="184"/>
                  </a:lnTo>
                  <a:lnTo>
                    <a:pt x="66" y="189"/>
                  </a:lnTo>
                  <a:lnTo>
                    <a:pt x="66" y="189"/>
                  </a:lnTo>
                  <a:lnTo>
                    <a:pt x="69" y="191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8" y="201"/>
                  </a:lnTo>
                  <a:lnTo>
                    <a:pt x="80" y="201"/>
                  </a:lnTo>
                  <a:lnTo>
                    <a:pt x="80" y="203"/>
                  </a:lnTo>
                  <a:lnTo>
                    <a:pt x="88" y="208"/>
                  </a:lnTo>
                  <a:lnTo>
                    <a:pt x="95" y="210"/>
                  </a:lnTo>
                  <a:lnTo>
                    <a:pt x="99" y="215"/>
                  </a:lnTo>
                  <a:lnTo>
                    <a:pt x="102" y="215"/>
                  </a:lnTo>
                  <a:lnTo>
                    <a:pt x="111" y="220"/>
                  </a:lnTo>
                  <a:lnTo>
                    <a:pt x="116" y="222"/>
                  </a:lnTo>
                  <a:lnTo>
                    <a:pt x="116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25" y="227"/>
                  </a:lnTo>
                  <a:lnTo>
                    <a:pt x="128" y="229"/>
                  </a:lnTo>
                  <a:lnTo>
                    <a:pt x="130" y="232"/>
                  </a:lnTo>
                  <a:lnTo>
                    <a:pt x="132" y="232"/>
                  </a:lnTo>
                  <a:lnTo>
                    <a:pt x="135" y="234"/>
                  </a:lnTo>
                  <a:lnTo>
                    <a:pt x="137" y="239"/>
                  </a:lnTo>
                  <a:lnTo>
                    <a:pt x="140" y="239"/>
                  </a:lnTo>
                  <a:lnTo>
                    <a:pt x="142" y="241"/>
                  </a:lnTo>
                  <a:lnTo>
                    <a:pt x="142" y="241"/>
                  </a:lnTo>
                  <a:lnTo>
                    <a:pt x="144" y="241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51" y="239"/>
                  </a:lnTo>
                  <a:lnTo>
                    <a:pt x="151" y="239"/>
                  </a:lnTo>
                  <a:lnTo>
                    <a:pt x="154" y="239"/>
                  </a:lnTo>
                  <a:lnTo>
                    <a:pt x="154" y="236"/>
                  </a:lnTo>
                  <a:lnTo>
                    <a:pt x="154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2"/>
                  </a:lnTo>
                  <a:lnTo>
                    <a:pt x="154" y="232"/>
                  </a:lnTo>
                  <a:lnTo>
                    <a:pt x="154" y="229"/>
                  </a:lnTo>
                  <a:lnTo>
                    <a:pt x="158" y="224"/>
                  </a:lnTo>
                  <a:lnTo>
                    <a:pt x="161" y="222"/>
                  </a:lnTo>
                  <a:lnTo>
                    <a:pt x="163" y="220"/>
                  </a:lnTo>
                  <a:lnTo>
                    <a:pt x="163" y="217"/>
                  </a:lnTo>
                  <a:lnTo>
                    <a:pt x="163" y="215"/>
                  </a:lnTo>
                  <a:lnTo>
                    <a:pt x="161" y="215"/>
                  </a:lnTo>
                  <a:lnTo>
                    <a:pt x="161" y="215"/>
                  </a:lnTo>
                  <a:lnTo>
                    <a:pt x="161" y="213"/>
                  </a:lnTo>
                  <a:lnTo>
                    <a:pt x="158" y="213"/>
                  </a:lnTo>
                  <a:lnTo>
                    <a:pt x="158" y="210"/>
                  </a:lnTo>
                  <a:lnTo>
                    <a:pt x="158" y="208"/>
                  </a:lnTo>
                  <a:lnTo>
                    <a:pt x="158" y="206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201"/>
                  </a:lnTo>
                  <a:lnTo>
                    <a:pt x="161" y="198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61" y="194"/>
                  </a:lnTo>
                  <a:lnTo>
                    <a:pt x="163" y="191"/>
                  </a:lnTo>
                  <a:lnTo>
                    <a:pt x="163" y="191"/>
                  </a:lnTo>
                  <a:lnTo>
                    <a:pt x="163" y="187"/>
                  </a:lnTo>
                  <a:lnTo>
                    <a:pt x="163" y="182"/>
                  </a:lnTo>
                  <a:lnTo>
                    <a:pt x="163" y="180"/>
                  </a:lnTo>
                  <a:lnTo>
                    <a:pt x="163" y="175"/>
                  </a:lnTo>
                  <a:lnTo>
                    <a:pt x="163" y="170"/>
                  </a:lnTo>
                  <a:lnTo>
                    <a:pt x="166" y="168"/>
                  </a:lnTo>
                  <a:lnTo>
                    <a:pt x="166" y="165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63" y="158"/>
                  </a:lnTo>
                  <a:lnTo>
                    <a:pt x="154" y="144"/>
                  </a:lnTo>
                  <a:lnTo>
                    <a:pt x="151" y="144"/>
                  </a:lnTo>
                  <a:lnTo>
                    <a:pt x="149" y="144"/>
                  </a:lnTo>
                  <a:lnTo>
                    <a:pt x="149" y="146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37"/>
                  </a:lnTo>
                  <a:lnTo>
                    <a:pt x="144" y="137"/>
                  </a:lnTo>
                  <a:lnTo>
                    <a:pt x="144" y="123"/>
                  </a:lnTo>
                  <a:lnTo>
                    <a:pt x="144" y="123"/>
                  </a:lnTo>
                  <a:lnTo>
                    <a:pt x="142" y="123"/>
                  </a:lnTo>
                  <a:lnTo>
                    <a:pt x="140" y="125"/>
                  </a:lnTo>
                  <a:lnTo>
                    <a:pt x="135" y="130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5" y="132"/>
                  </a:lnTo>
                  <a:lnTo>
                    <a:pt x="123" y="130"/>
                  </a:lnTo>
                  <a:lnTo>
                    <a:pt x="121" y="130"/>
                  </a:lnTo>
                  <a:lnTo>
                    <a:pt x="121" y="128"/>
                  </a:lnTo>
                  <a:lnTo>
                    <a:pt x="121" y="125"/>
                  </a:lnTo>
                  <a:lnTo>
                    <a:pt x="118" y="125"/>
                  </a:lnTo>
                  <a:lnTo>
                    <a:pt x="114" y="125"/>
                  </a:lnTo>
                  <a:lnTo>
                    <a:pt x="111" y="123"/>
                  </a:lnTo>
                  <a:lnTo>
                    <a:pt x="111" y="123"/>
                  </a:lnTo>
                  <a:lnTo>
                    <a:pt x="111" y="120"/>
                  </a:lnTo>
                  <a:lnTo>
                    <a:pt x="111" y="118"/>
                  </a:lnTo>
                  <a:lnTo>
                    <a:pt x="109" y="116"/>
                  </a:lnTo>
                  <a:lnTo>
                    <a:pt x="106" y="113"/>
                  </a:lnTo>
                  <a:lnTo>
                    <a:pt x="106" y="111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2" y="104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7"/>
                  </a:lnTo>
                  <a:lnTo>
                    <a:pt x="104" y="92"/>
                  </a:lnTo>
                  <a:lnTo>
                    <a:pt x="104" y="87"/>
                  </a:lnTo>
                  <a:lnTo>
                    <a:pt x="104" y="87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09" y="78"/>
                  </a:lnTo>
                  <a:lnTo>
                    <a:pt x="109" y="78"/>
                  </a:lnTo>
                  <a:lnTo>
                    <a:pt x="111" y="73"/>
                  </a:lnTo>
                  <a:lnTo>
                    <a:pt x="114" y="71"/>
                  </a:lnTo>
                  <a:lnTo>
                    <a:pt x="118" y="66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8" y="59"/>
                  </a:lnTo>
                  <a:lnTo>
                    <a:pt x="142" y="57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1" y="54"/>
                  </a:lnTo>
                  <a:lnTo>
                    <a:pt x="149" y="54"/>
                  </a:lnTo>
                  <a:lnTo>
                    <a:pt x="147" y="50"/>
                  </a:lnTo>
                  <a:lnTo>
                    <a:pt x="147" y="50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47"/>
                  </a:lnTo>
                  <a:lnTo>
                    <a:pt x="144" y="45"/>
                  </a:lnTo>
                  <a:lnTo>
                    <a:pt x="147" y="40"/>
                  </a:lnTo>
                  <a:lnTo>
                    <a:pt x="149" y="40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7" y="33"/>
                  </a:lnTo>
                  <a:lnTo>
                    <a:pt x="142" y="31"/>
                  </a:lnTo>
                  <a:lnTo>
                    <a:pt x="140" y="28"/>
                  </a:lnTo>
                  <a:lnTo>
                    <a:pt x="137" y="28"/>
                  </a:lnTo>
                  <a:lnTo>
                    <a:pt x="137" y="28"/>
                  </a:lnTo>
                  <a:lnTo>
                    <a:pt x="135" y="31"/>
                  </a:lnTo>
                  <a:lnTo>
                    <a:pt x="132" y="31"/>
                  </a:lnTo>
                  <a:lnTo>
                    <a:pt x="130" y="31"/>
                  </a:lnTo>
                  <a:lnTo>
                    <a:pt x="130" y="28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5" y="28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3" y="31"/>
                  </a:lnTo>
                  <a:lnTo>
                    <a:pt x="121" y="31"/>
                  </a:lnTo>
                  <a:lnTo>
                    <a:pt x="121" y="33"/>
                  </a:lnTo>
                  <a:lnTo>
                    <a:pt x="118" y="33"/>
                  </a:lnTo>
                  <a:lnTo>
                    <a:pt x="116" y="31"/>
                  </a:lnTo>
                  <a:lnTo>
                    <a:pt x="114" y="31"/>
                  </a:lnTo>
                  <a:lnTo>
                    <a:pt x="111" y="31"/>
                  </a:lnTo>
                  <a:lnTo>
                    <a:pt x="109" y="31"/>
                  </a:lnTo>
                  <a:lnTo>
                    <a:pt x="109" y="31"/>
                  </a:lnTo>
                  <a:lnTo>
                    <a:pt x="106" y="28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2" y="19"/>
                  </a:lnTo>
                  <a:lnTo>
                    <a:pt x="102" y="17"/>
                  </a:lnTo>
                  <a:lnTo>
                    <a:pt x="102" y="14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7" y="14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5" y="12"/>
                  </a:lnTo>
                  <a:lnTo>
                    <a:pt x="92" y="9"/>
                  </a:lnTo>
                  <a:lnTo>
                    <a:pt x="92" y="5"/>
                  </a:lnTo>
                  <a:lnTo>
                    <a:pt x="90" y="5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7960515-1D03-5B49-A02A-AE27FCBC5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79" y="5139957"/>
              <a:ext cx="599580" cy="1130889"/>
            </a:xfrm>
            <a:custGeom>
              <a:avLst/>
              <a:gdLst/>
              <a:ahLst/>
              <a:cxnLst>
                <a:cxn ang="0">
                  <a:pos x="36" y="407"/>
                </a:cxn>
                <a:cxn ang="0">
                  <a:pos x="15" y="392"/>
                </a:cxn>
                <a:cxn ang="0">
                  <a:pos x="3" y="390"/>
                </a:cxn>
                <a:cxn ang="0">
                  <a:pos x="0" y="381"/>
                </a:cxn>
                <a:cxn ang="0">
                  <a:pos x="12" y="362"/>
                </a:cxn>
                <a:cxn ang="0">
                  <a:pos x="12" y="352"/>
                </a:cxn>
                <a:cxn ang="0">
                  <a:pos x="22" y="333"/>
                </a:cxn>
                <a:cxn ang="0">
                  <a:pos x="24" y="317"/>
                </a:cxn>
                <a:cxn ang="0">
                  <a:pos x="26" y="307"/>
                </a:cxn>
                <a:cxn ang="0">
                  <a:pos x="19" y="293"/>
                </a:cxn>
                <a:cxn ang="0">
                  <a:pos x="22" y="272"/>
                </a:cxn>
                <a:cxn ang="0">
                  <a:pos x="22" y="251"/>
                </a:cxn>
                <a:cxn ang="0">
                  <a:pos x="31" y="227"/>
                </a:cxn>
                <a:cxn ang="0">
                  <a:pos x="34" y="196"/>
                </a:cxn>
                <a:cxn ang="0">
                  <a:pos x="38" y="187"/>
                </a:cxn>
                <a:cxn ang="0">
                  <a:pos x="45" y="163"/>
                </a:cxn>
                <a:cxn ang="0">
                  <a:pos x="41" y="137"/>
                </a:cxn>
                <a:cxn ang="0">
                  <a:pos x="43" y="118"/>
                </a:cxn>
                <a:cxn ang="0">
                  <a:pos x="45" y="102"/>
                </a:cxn>
                <a:cxn ang="0">
                  <a:pos x="62" y="71"/>
                </a:cxn>
                <a:cxn ang="0">
                  <a:pos x="64" y="52"/>
                </a:cxn>
                <a:cxn ang="0">
                  <a:pos x="76" y="33"/>
                </a:cxn>
                <a:cxn ang="0">
                  <a:pos x="83" y="17"/>
                </a:cxn>
                <a:cxn ang="0">
                  <a:pos x="95" y="0"/>
                </a:cxn>
                <a:cxn ang="0">
                  <a:pos x="116" y="7"/>
                </a:cxn>
                <a:cxn ang="0">
                  <a:pos x="123" y="5"/>
                </a:cxn>
                <a:cxn ang="0">
                  <a:pos x="140" y="7"/>
                </a:cxn>
                <a:cxn ang="0">
                  <a:pos x="163" y="26"/>
                </a:cxn>
                <a:cxn ang="0">
                  <a:pos x="182" y="33"/>
                </a:cxn>
                <a:cxn ang="0">
                  <a:pos x="206" y="47"/>
                </a:cxn>
                <a:cxn ang="0">
                  <a:pos x="199" y="69"/>
                </a:cxn>
                <a:cxn ang="0">
                  <a:pos x="220" y="78"/>
                </a:cxn>
                <a:cxn ang="0">
                  <a:pos x="237" y="76"/>
                </a:cxn>
                <a:cxn ang="0">
                  <a:pos x="249" y="64"/>
                </a:cxn>
                <a:cxn ang="0">
                  <a:pos x="263" y="62"/>
                </a:cxn>
                <a:cxn ang="0">
                  <a:pos x="249" y="78"/>
                </a:cxn>
                <a:cxn ang="0">
                  <a:pos x="223" y="104"/>
                </a:cxn>
                <a:cxn ang="0">
                  <a:pos x="206" y="118"/>
                </a:cxn>
                <a:cxn ang="0">
                  <a:pos x="204" y="151"/>
                </a:cxn>
                <a:cxn ang="0">
                  <a:pos x="199" y="168"/>
                </a:cxn>
                <a:cxn ang="0">
                  <a:pos x="213" y="192"/>
                </a:cxn>
                <a:cxn ang="0">
                  <a:pos x="213" y="215"/>
                </a:cxn>
                <a:cxn ang="0">
                  <a:pos x="187" y="229"/>
                </a:cxn>
                <a:cxn ang="0">
                  <a:pos x="147" y="229"/>
                </a:cxn>
                <a:cxn ang="0">
                  <a:pos x="147" y="246"/>
                </a:cxn>
                <a:cxn ang="0">
                  <a:pos x="128" y="260"/>
                </a:cxn>
                <a:cxn ang="0">
                  <a:pos x="112" y="265"/>
                </a:cxn>
                <a:cxn ang="0">
                  <a:pos x="123" y="277"/>
                </a:cxn>
                <a:cxn ang="0">
                  <a:pos x="126" y="284"/>
                </a:cxn>
                <a:cxn ang="0">
                  <a:pos x="112" y="281"/>
                </a:cxn>
                <a:cxn ang="0">
                  <a:pos x="114" y="288"/>
                </a:cxn>
                <a:cxn ang="0">
                  <a:pos x="109" y="305"/>
                </a:cxn>
                <a:cxn ang="0">
                  <a:pos x="93" y="314"/>
                </a:cxn>
                <a:cxn ang="0">
                  <a:pos x="76" y="329"/>
                </a:cxn>
                <a:cxn ang="0">
                  <a:pos x="100" y="340"/>
                </a:cxn>
                <a:cxn ang="0">
                  <a:pos x="100" y="352"/>
                </a:cxn>
                <a:cxn ang="0">
                  <a:pos x="78" y="366"/>
                </a:cxn>
                <a:cxn ang="0">
                  <a:pos x="67" y="381"/>
                </a:cxn>
                <a:cxn ang="0">
                  <a:pos x="57" y="385"/>
                </a:cxn>
                <a:cxn ang="0">
                  <a:pos x="55" y="400"/>
                </a:cxn>
              </a:cxnLst>
              <a:rect l="0" t="0" r="r" b="b"/>
              <a:pathLst>
                <a:path w="263" h="409">
                  <a:moveTo>
                    <a:pt x="67" y="409"/>
                  </a:moveTo>
                  <a:lnTo>
                    <a:pt x="64" y="409"/>
                  </a:lnTo>
                  <a:lnTo>
                    <a:pt x="62" y="409"/>
                  </a:lnTo>
                  <a:lnTo>
                    <a:pt x="55" y="407"/>
                  </a:lnTo>
                  <a:lnTo>
                    <a:pt x="48" y="407"/>
                  </a:lnTo>
                  <a:lnTo>
                    <a:pt x="45" y="407"/>
                  </a:lnTo>
                  <a:lnTo>
                    <a:pt x="41" y="407"/>
                  </a:lnTo>
                  <a:lnTo>
                    <a:pt x="36" y="407"/>
                  </a:lnTo>
                  <a:lnTo>
                    <a:pt x="36" y="407"/>
                  </a:lnTo>
                  <a:lnTo>
                    <a:pt x="34" y="407"/>
                  </a:lnTo>
                  <a:lnTo>
                    <a:pt x="19" y="407"/>
                  </a:lnTo>
                  <a:lnTo>
                    <a:pt x="17" y="407"/>
                  </a:lnTo>
                  <a:lnTo>
                    <a:pt x="15" y="404"/>
                  </a:lnTo>
                  <a:lnTo>
                    <a:pt x="15" y="404"/>
                  </a:lnTo>
                  <a:lnTo>
                    <a:pt x="15" y="402"/>
                  </a:lnTo>
                  <a:lnTo>
                    <a:pt x="15" y="392"/>
                  </a:lnTo>
                  <a:lnTo>
                    <a:pt x="15" y="390"/>
                  </a:lnTo>
                  <a:lnTo>
                    <a:pt x="12" y="388"/>
                  </a:lnTo>
                  <a:lnTo>
                    <a:pt x="12" y="388"/>
                  </a:lnTo>
                  <a:lnTo>
                    <a:pt x="12" y="388"/>
                  </a:lnTo>
                  <a:lnTo>
                    <a:pt x="12" y="388"/>
                  </a:lnTo>
                  <a:lnTo>
                    <a:pt x="10" y="388"/>
                  </a:lnTo>
                  <a:lnTo>
                    <a:pt x="5" y="388"/>
                  </a:lnTo>
                  <a:lnTo>
                    <a:pt x="3" y="390"/>
                  </a:lnTo>
                  <a:lnTo>
                    <a:pt x="3" y="390"/>
                  </a:lnTo>
                  <a:lnTo>
                    <a:pt x="3" y="39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388"/>
                  </a:lnTo>
                  <a:lnTo>
                    <a:pt x="0" y="388"/>
                  </a:lnTo>
                  <a:lnTo>
                    <a:pt x="0" y="383"/>
                  </a:lnTo>
                  <a:lnTo>
                    <a:pt x="0" y="381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3" y="371"/>
                  </a:lnTo>
                  <a:lnTo>
                    <a:pt x="3" y="371"/>
                  </a:lnTo>
                  <a:lnTo>
                    <a:pt x="8" y="366"/>
                  </a:lnTo>
                  <a:lnTo>
                    <a:pt x="10" y="364"/>
                  </a:lnTo>
                  <a:lnTo>
                    <a:pt x="10" y="364"/>
                  </a:lnTo>
                  <a:lnTo>
                    <a:pt x="12" y="362"/>
                  </a:lnTo>
                  <a:lnTo>
                    <a:pt x="12" y="359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2" y="355"/>
                  </a:lnTo>
                  <a:lnTo>
                    <a:pt x="12" y="355"/>
                  </a:lnTo>
                  <a:lnTo>
                    <a:pt x="12" y="352"/>
                  </a:lnTo>
                  <a:lnTo>
                    <a:pt x="12" y="352"/>
                  </a:lnTo>
                  <a:lnTo>
                    <a:pt x="12" y="352"/>
                  </a:lnTo>
                  <a:lnTo>
                    <a:pt x="12" y="350"/>
                  </a:lnTo>
                  <a:lnTo>
                    <a:pt x="12" y="348"/>
                  </a:lnTo>
                  <a:lnTo>
                    <a:pt x="12" y="348"/>
                  </a:lnTo>
                  <a:lnTo>
                    <a:pt x="17" y="345"/>
                  </a:lnTo>
                  <a:lnTo>
                    <a:pt x="19" y="340"/>
                  </a:lnTo>
                  <a:lnTo>
                    <a:pt x="19" y="340"/>
                  </a:lnTo>
                  <a:lnTo>
                    <a:pt x="22" y="338"/>
                  </a:lnTo>
                  <a:lnTo>
                    <a:pt x="22" y="333"/>
                  </a:lnTo>
                  <a:lnTo>
                    <a:pt x="22" y="329"/>
                  </a:lnTo>
                  <a:lnTo>
                    <a:pt x="22" y="326"/>
                  </a:lnTo>
                  <a:lnTo>
                    <a:pt x="22" y="324"/>
                  </a:lnTo>
                  <a:lnTo>
                    <a:pt x="22" y="324"/>
                  </a:lnTo>
                  <a:lnTo>
                    <a:pt x="22" y="319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24" y="317"/>
                  </a:lnTo>
                  <a:lnTo>
                    <a:pt x="24" y="314"/>
                  </a:lnTo>
                  <a:lnTo>
                    <a:pt x="22" y="312"/>
                  </a:lnTo>
                  <a:lnTo>
                    <a:pt x="19" y="312"/>
                  </a:lnTo>
                  <a:lnTo>
                    <a:pt x="19" y="310"/>
                  </a:lnTo>
                  <a:lnTo>
                    <a:pt x="19" y="310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4" y="305"/>
                  </a:lnTo>
                  <a:lnTo>
                    <a:pt x="22" y="305"/>
                  </a:lnTo>
                  <a:lnTo>
                    <a:pt x="19" y="305"/>
                  </a:lnTo>
                  <a:lnTo>
                    <a:pt x="19" y="303"/>
                  </a:lnTo>
                  <a:lnTo>
                    <a:pt x="22" y="298"/>
                  </a:lnTo>
                  <a:lnTo>
                    <a:pt x="19" y="296"/>
                  </a:lnTo>
                  <a:lnTo>
                    <a:pt x="19" y="293"/>
                  </a:lnTo>
                  <a:lnTo>
                    <a:pt x="19" y="293"/>
                  </a:lnTo>
                  <a:lnTo>
                    <a:pt x="19" y="288"/>
                  </a:lnTo>
                  <a:lnTo>
                    <a:pt x="19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79"/>
                  </a:lnTo>
                  <a:lnTo>
                    <a:pt x="19" y="274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2" y="270"/>
                  </a:lnTo>
                  <a:lnTo>
                    <a:pt x="22" y="267"/>
                  </a:lnTo>
                  <a:lnTo>
                    <a:pt x="22" y="267"/>
                  </a:lnTo>
                  <a:lnTo>
                    <a:pt x="19" y="265"/>
                  </a:lnTo>
                  <a:lnTo>
                    <a:pt x="19" y="262"/>
                  </a:lnTo>
                  <a:lnTo>
                    <a:pt x="19" y="258"/>
                  </a:lnTo>
                  <a:lnTo>
                    <a:pt x="22" y="251"/>
                  </a:lnTo>
                  <a:lnTo>
                    <a:pt x="22" y="248"/>
                  </a:lnTo>
                  <a:lnTo>
                    <a:pt x="22" y="246"/>
                  </a:lnTo>
                  <a:lnTo>
                    <a:pt x="24" y="234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9" y="229"/>
                  </a:lnTo>
                  <a:lnTo>
                    <a:pt x="29" y="229"/>
                  </a:lnTo>
                  <a:lnTo>
                    <a:pt x="31" y="227"/>
                  </a:lnTo>
                  <a:lnTo>
                    <a:pt x="31" y="225"/>
                  </a:lnTo>
                  <a:lnTo>
                    <a:pt x="29" y="222"/>
                  </a:lnTo>
                  <a:lnTo>
                    <a:pt x="29" y="215"/>
                  </a:lnTo>
                  <a:lnTo>
                    <a:pt x="29" y="208"/>
                  </a:lnTo>
                  <a:lnTo>
                    <a:pt x="29" y="201"/>
                  </a:lnTo>
                  <a:lnTo>
                    <a:pt x="31" y="199"/>
                  </a:lnTo>
                  <a:lnTo>
                    <a:pt x="31" y="196"/>
                  </a:lnTo>
                  <a:lnTo>
                    <a:pt x="34" y="196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87"/>
                  </a:lnTo>
                  <a:lnTo>
                    <a:pt x="38" y="182"/>
                  </a:lnTo>
                  <a:lnTo>
                    <a:pt x="41" y="180"/>
                  </a:lnTo>
                  <a:lnTo>
                    <a:pt x="41" y="180"/>
                  </a:lnTo>
                  <a:lnTo>
                    <a:pt x="41" y="175"/>
                  </a:lnTo>
                  <a:lnTo>
                    <a:pt x="41" y="173"/>
                  </a:lnTo>
                  <a:lnTo>
                    <a:pt x="43" y="170"/>
                  </a:lnTo>
                  <a:lnTo>
                    <a:pt x="45" y="168"/>
                  </a:lnTo>
                  <a:lnTo>
                    <a:pt x="45" y="163"/>
                  </a:lnTo>
                  <a:lnTo>
                    <a:pt x="45" y="161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3" y="154"/>
                  </a:lnTo>
                  <a:lnTo>
                    <a:pt x="43" y="151"/>
                  </a:lnTo>
                  <a:lnTo>
                    <a:pt x="43" y="149"/>
                  </a:lnTo>
                  <a:lnTo>
                    <a:pt x="41" y="142"/>
                  </a:lnTo>
                  <a:lnTo>
                    <a:pt x="41" y="137"/>
                  </a:lnTo>
                  <a:lnTo>
                    <a:pt x="38" y="135"/>
                  </a:lnTo>
                  <a:lnTo>
                    <a:pt x="38" y="133"/>
                  </a:lnTo>
                  <a:lnTo>
                    <a:pt x="38" y="128"/>
                  </a:lnTo>
                  <a:lnTo>
                    <a:pt x="38" y="125"/>
                  </a:lnTo>
                  <a:lnTo>
                    <a:pt x="38" y="125"/>
                  </a:lnTo>
                  <a:lnTo>
                    <a:pt x="41" y="123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5" y="116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7"/>
                  </a:lnTo>
                  <a:lnTo>
                    <a:pt x="48" y="97"/>
                  </a:lnTo>
                  <a:lnTo>
                    <a:pt x="50" y="92"/>
                  </a:lnTo>
                  <a:lnTo>
                    <a:pt x="50" y="85"/>
                  </a:lnTo>
                  <a:lnTo>
                    <a:pt x="57" y="81"/>
                  </a:lnTo>
                  <a:lnTo>
                    <a:pt x="60" y="76"/>
                  </a:lnTo>
                  <a:lnTo>
                    <a:pt x="60" y="73"/>
                  </a:lnTo>
                  <a:lnTo>
                    <a:pt x="62" y="71"/>
                  </a:lnTo>
                  <a:lnTo>
                    <a:pt x="64" y="71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4" y="62"/>
                  </a:lnTo>
                  <a:lnTo>
                    <a:pt x="64" y="59"/>
                  </a:lnTo>
                  <a:lnTo>
                    <a:pt x="64" y="55"/>
                  </a:lnTo>
                  <a:lnTo>
                    <a:pt x="64" y="52"/>
                  </a:lnTo>
                  <a:lnTo>
                    <a:pt x="64" y="47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4" y="43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8"/>
                  </a:lnTo>
                  <a:lnTo>
                    <a:pt x="76" y="33"/>
                  </a:lnTo>
                  <a:lnTo>
                    <a:pt x="81" y="31"/>
                  </a:lnTo>
                  <a:lnTo>
                    <a:pt x="83" y="22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8" y="10"/>
                  </a:lnTo>
                  <a:lnTo>
                    <a:pt x="88" y="7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0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100" y="5"/>
                  </a:lnTo>
                  <a:lnTo>
                    <a:pt x="107" y="5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14" y="7"/>
                  </a:lnTo>
                  <a:lnTo>
                    <a:pt x="116" y="7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9" y="10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3" y="10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6" y="5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37" y="5"/>
                  </a:lnTo>
                  <a:lnTo>
                    <a:pt x="137" y="5"/>
                  </a:lnTo>
                  <a:lnTo>
                    <a:pt x="140" y="7"/>
                  </a:lnTo>
                  <a:lnTo>
                    <a:pt x="140" y="7"/>
                  </a:lnTo>
                  <a:lnTo>
                    <a:pt x="142" y="7"/>
                  </a:lnTo>
                  <a:lnTo>
                    <a:pt x="147" y="10"/>
                  </a:lnTo>
                  <a:lnTo>
                    <a:pt x="147" y="10"/>
                  </a:lnTo>
                  <a:lnTo>
                    <a:pt x="149" y="14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61" y="24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66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71" y="33"/>
                  </a:lnTo>
                  <a:lnTo>
                    <a:pt x="173" y="33"/>
                  </a:lnTo>
                  <a:lnTo>
                    <a:pt x="180" y="33"/>
                  </a:lnTo>
                  <a:lnTo>
                    <a:pt x="182" y="33"/>
                  </a:lnTo>
                  <a:lnTo>
                    <a:pt x="185" y="33"/>
                  </a:lnTo>
                  <a:lnTo>
                    <a:pt x="189" y="38"/>
                  </a:lnTo>
                  <a:lnTo>
                    <a:pt x="194" y="40"/>
                  </a:lnTo>
                  <a:lnTo>
                    <a:pt x="199" y="43"/>
                  </a:lnTo>
                  <a:lnTo>
                    <a:pt x="201" y="45"/>
                  </a:lnTo>
                  <a:lnTo>
                    <a:pt x="204" y="45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08" y="55"/>
                  </a:lnTo>
                  <a:lnTo>
                    <a:pt x="206" y="57"/>
                  </a:lnTo>
                  <a:lnTo>
                    <a:pt x="204" y="62"/>
                  </a:lnTo>
                  <a:lnTo>
                    <a:pt x="201" y="66"/>
                  </a:lnTo>
                  <a:lnTo>
                    <a:pt x="199" y="69"/>
                  </a:lnTo>
                  <a:lnTo>
                    <a:pt x="199" y="71"/>
                  </a:lnTo>
                  <a:lnTo>
                    <a:pt x="199" y="73"/>
                  </a:lnTo>
                  <a:lnTo>
                    <a:pt x="199" y="73"/>
                  </a:lnTo>
                  <a:lnTo>
                    <a:pt x="206" y="73"/>
                  </a:lnTo>
                  <a:lnTo>
                    <a:pt x="213" y="73"/>
                  </a:lnTo>
                  <a:lnTo>
                    <a:pt x="215" y="73"/>
                  </a:lnTo>
                  <a:lnTo>
                    <a:pt x="218" y="76"/>
                  </a:lnTo>
                  <a:lnTo>
                    <a:pt x="220" y="78"/>
                  </a:lnTo>
                  <a:lnTo>
                    <a:pt x="223" y="78"/>
                  </a:lnTo>
                  <a:lnTo>
                    <a:pt x="225" y="78"/>
                  </a:lnTo>
                  <a:lnTo>
                    <a:pt x="227" y="78"/>
                  </a:lnTo>
                  <a:lnTo>
                    <a:pt x="227" y="78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4" y="76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37" y="73"/>
                  </a:lnTo>
                  <a:lnTo>
                    <a:pt x="241" y="71"/>
                  </a:lnTo>
                  <a:lnTo>
                    <a:pt x="241" y="71"/>
                  </a:lnTo>
                  <a:lnTo>
                    <a:pt x="241" y="71"/>
                  </a:lnTo>
                  <a:lnTo>
                    <a:pt x="246" y="69"/>
                  </a:lnTo>
                  <a:lnTo>
                    <a:pt x="249" y="66"/>
                  </a:lnTo>
                  <a:lnTo>
                    <a:pt x="249" y="64"/>
                  </a:lnTo>
                  <a:lnTo>
                    <a:pt x="251" y="62"/>
                  </a:lnTo>
                  <a:lnTo>
                    <a:pt x="251" y="59"/>
                  </a:lnTo>
                  <a:lnTo>
                    <a:pt x="251" y="52"/>
                  </a:lnTo>
                  <a:lnTo>
                    <a:pt x="253" y="52"/>
                  </a:lnTo>
                  <a:lnTo>
                    <a:pt x="256" y="52"/>
                  </a:lnTo>
                  <a:lnTo>
                    <a:pt x="258" y="52"/>
                  </a:lnTo>
                  <a:lnTo>
                    <a:pt x="260" y="52"/>
                  </a:lnTo>
                  <a:lnTo>
                    <a:pt x="263" y="62"/>
                  </a:lnTo>
                  <a:lnTo>
                    <a:pt x="263" y="69"/>
                  </a:lnTo>
                  <a:lnTo>
                    <a:pt x="263" y="71"/>
                  </a:lnTo>
                  <a:lnTo>
                    <a:pt x="263" y="73"/>
                  </a:lnTo>
                  <a:lnTo>
                    <a:pt x="260" y="73"/>
                  </a:lnTo>
                  <a:lnTo>
                    <a:pt x="256" y="76"/>
                  </a:lnTo>
                  <a:lnTo>
                    <a:pt x="253" y="78"/>
                  </a:lnTo>
                  <a:lnTo>
                    <a:pt x="251" y="78"/>
                  </a:lnTo>
                  <a:lnTo>
                    <a:pt x="249" y="78"/>
                  </a:lnTo>
                  <a:lnTo>
                    <a:pt x="246" y="81"/>
                  </a:lnTo>
                  <a:lnTo>
                    <a:pt x="244" y="83"/>
                  </a:lnTo>
                  <a:lnTo>
                    <a:pt x="234" y="90"/>
                  </a:lnTo>
                  <a:lnTo>
                    <a:pt x="234" y="92"/>
                  </a:lnTo>
                  <a:lnTo>
                    <a:pt x="232" y="92"/>
                  </a:lnTo>
                  <a:lnTo>
                    <a:pt x="227" y="99"/>
                  </a:lnTo>
                  <a:lnTo>
                    <a:pt x="227" y="99"/>
                  </a:lnTo>
                  <a:lnTo>
                    <a:pt x="223" y="104"/>
                  </a:lnTo>
                  <a:lnTo>
                    <a:pt x="218" y="107"/>
                  </a:lnTo>
                  <a:lnTo>
                    <a:pt x="218" y="109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3" y="114"/>
                  </a:lnTo>
                  <a:lnTo>
                    <a:pt x="211" y="114"/>
                  </a:lnTo>
                  <a:lnTo>
                    <a:pt x="208" y="116"/>
                  </a:lnTo>
                  <a:lnTo>
                    <a:pt x="206" y="118"/>
                  </a:lnTo>
                  <a:lnTo>
                    <a:pt x="206" y="118"/>
                  </a:lnTo>
                  <a:lnTo>
                    <a:pt x="208" y="123"/>
                  </a:lnTo>
                  <a:lnTo>
                    <a:pt x="206" y="128"/>
                  </a:lnTo>
                  <a:lnTo>
                    <a:pt x="206" y="130"/>
                  </a:lnTo>
                  <a:lnTo>
                    <a:pt x="206" y="133"/>
                  </a:lnTo>
                  <a:lnTo>
                    <a:pt x="204" y="137"/>
                  </a:lnTo>
                  <a:lnTo>
                    <a:pt x="204" y="149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1" y="154"/>
                  </a:lnTo>
                  <a:lnTo>
                    <a:pt x="201" y="156"/>
                  </a:lnTo>
                  <a:lnTo>
                    <a:pt x="199" y="161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9" y="173"/>
                  </a:lnTo>
                  <a:lnTo>
                    <a:pt x="206" y="175"/>
                  </a:lnTo>
                  <a:lnTo>
                    <a:pt x="208" y="177"/>
                  </a:lnTo>
                  <a:lnTo>
                    <a:pt x="211" y="180"/>
                  </a:lnTo>
                  <a:lnTo>
                    <a:pt x="215" y="182"/>
                  </a:lnTo>
                  <a:lnTo>
                    <a:pt x="215" y="185"/>
                  </a:lnTo>
                  <a:lnTo>
                    <a:pt x="213" y="189"/>
                  </a:lnTo>
                  <a:lnTo>
                    <a:pt x="213" y="192"/>
                  </a:lnTo>
                  <a:lnTo>
                    <a:pt x="215" y="194"/>
                  </a:lnTo>
                  <a:lnTo>
                    <a:pt x="220" y="196"/>
                  </a:lnTo>
                  <a:lnTo>
                    <a:pt x="223" y="196"/>
                  </a:lnTo>
                  <a:lnTo>
                    <a:pt x="223" y="199"/>
                  </a:lnTo>
                  <a:lnTo>
                    <a:pt x="223" y="203"/>
                  </a:lnTo>
                  <a:lnTo>
                    <a:pt x="220" y="206"/>
                  </a:lnTo>
                  <a:lnTo>
                    <a:pt x="215" y="211"/>
                  </a:lnTo>
                  <a:lnTo>
                    <a:pt x="213" y="215"/>
                  </a:lnTo>
                  <a:lnTo>
                    <a:pt x="211" y="215"/>
                  </a:lnTo>
                  <a:lnTo>
                    <a:pt x="211" y="220"/>
                  </a:lnTo>
                  <a:lnTo>
                    <a:pt x="208" y="222"/>
                  </a:lnTo>
                  <a:lnTo>
                    <a:pt x="204" y="225"/>
                  </a:lnTo>
                  <a:lnTo>
                    <a:pt x="199" y="225"/>
                  </a:lnTo>
                  <a:lnTo>
                    <a:pt x="197" y="225"/>
                  </a:lnTo>
                  <a:lnTo>
                    <a:pt x="192" y="227"/>
                  </a:lnTo>
                  <a:lnTo>
                    <a:pt x="187" y="229"/>
                  </a:lnTo>
                  <a:lnTo>
                    <a:pt x="182" y="229"/>
                  </a:lnTo>
                  <a:lnTo>
                    <a:pt x="178" y="229"/>
                  </a:lnTo>
                  <a:lnTo>
                    <a:pt x="173" y="232"/>
                  </a:lnTo>
                  <a:lnTo>
                    <a:pt x="163" y="232"/>
                  </a:lnTo>
                  <a:lnTo>
                    <a:pt x="159" y="232"/>
                  </a:lnTo>
                  <a:lnTo>
                    <a:pt x="152" y="232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47" y="234"/>
                  </a:lnTo>
                  <a:lnTo>
                    <a:pt x="149" y="237"/>
                  </a:lnTo>
                  <a:lnTo>
                    <a:pt x="149" y="239"/>
                  </a:lnTo>
                  <a:lnTo>
                    <a:pt x="149" y="241"/>
                  </a:lnTo>
                  <a:lnTo>
                    <a:pt x="149" y="244"/>
                  </a:lnTo>
                  <a:lnTo>
                    <a:pt x="149" y="244"/>
                  </a:lnTo>
                  <a:lnTo>
                    <a:pt x="147" y="244"/>
                  </a:lnTo>
                  <a:lnTo>
                    <a:pt x="147" y="246"/>
                  </a:lnTo>
                  <a:lnTo>
                    <a:pt x="147" y="248"/>
                  </a:lnTo>
                  <a:lnTo>
                    <a:pt x="147" y="253"/>
                  </a:lnTo>
                  <a:lnTo>
                    <a:pt x="147" y="255"/>
                  </a:lnTo>
                  <a:lnTo>
                    <a:pt x="147" y="258"/>
                  </a:lnTo>
                  <a:lnTo>
                    <a:pt x="145" y="258"/>
                  </a:lnTo>
                  <a:lnTo>
                    <a:pt x="140" y="258"/>
                  </a:lnTo>
                  <a:lnTo>
                    <a:pt x="137" y="260"/>
                  </a:lnTo>
                  <a:lnTo>
                    <a:pt x="128" y="260"/>
                  </a:lnTo>
                  <a:lnTo>
                    <a:pt x="126" y="260"/>
                  </a:lnTo>
                  <a:lnTo>
                    <a:pt x="123" y="258"/>
                  </a:lnTo>
                  <a:lnTo>
                    <a:pt x="119" y="258"/>
                  </a:lnTo>
                  <a:lnTo>
                    <a:pt x="114" y="255"/>
                  </a:lnTo>
                  <a:lnTo>
                    <a:pt x="112" y="255"/>
                  </a:lnTo>
                  <a:lnTo>
                    <a:pt x="109" y="258"/>
                  </a:lnTo>
                  <a:lnTo>
                    <a:pt x="109" y="260"/>
                  </a:lnTo>
                  <a:lnTo>
                    <a:pt x="112" y="265"/>
                  </a:lnTo>
                  <a:lnTo>
                    <a:pt x="112" y="270"/>
                  </a:lnTo>
                  <a:lnTo>
                    <a:pt x="112" y="272"/>
                  </a:lnTo>
                  <a:lnTo>
                    <a:pt x="114" y="274"/>
                  </a:lnTo>
                  <a:lnTo>
                    <a:pt x="119" y="277"/>
                  </a:lnTo>
                  <a:lnTo>
                    <a:pt x="116" y="277"/>
                  </a:lnTo>
                  <a:lnTo>
                    <a:pt x="119" y="279"/>
                  </a:lnTo>
                  <a:lnTo>
                    <a:pt x="123" y="277"/>
                  </a:lnTo>
                  <a:lnTo>
                    <a:pt x="123" y="277"/>
                  </a:lnTo>
                  <a:lnTo>
                    <a:pt x="121" y="274"/>
                  </a:lnTo>
                  <a:lnTo>
                    <a:pt x="126" y="274"/>
                  </a:lnTo>
                  <a:lnTo>
                    <a:pt x="128" y="272"/>
                  </a:lnTo>
                  <a:lnTo>
                    <a:pt x="130" y="274"/>
                  </a:lnTo>
                  <a:lnTo>
                    <a:pt x="130" y="279"/>
                  </a:lnTo>
                  <a:lnTo>
                    <a:pt x="130" y="281"/>
                  </a:lnTo>
                  <a:lnTo>
                    <a:pt x="128" y="284"/>
                  </a:lnTo>
                  <a:lnTo>
                    <a:pt x="126" y="284"/>
                  </a:lnTo>
                  <a:lnTo>
                    <a:pt x="123" y="284"/>
                  </a:lnTo>
                  <a:lnTo>
                    <a:pt x="121" y="284"/>
                  </a:lnTo>
                  <a:lnTo>
                    <a:pt x="121" y="281"/>
                  </a:lnTo>
                  <a:lnTo>
                    <a:pt x="121" y="279"/>
                  </a:lnTo>
                  <a:lnTo>
                    <a:pt x="119" y="279"/>
                  </a:lnTo>
                  <a:lnTo>
                    <a:pt x="116" y="279"/>
                  </a:lnTo>
                  <a:lnTo>
                    <a:pt x="114" y="281"/>
                  </a:lnTo>
                  <a:lnTo>
                    <a:pt x="112" y="281"/>
                  </a:lnTo>
                  <a:lnTo>
                    <a:pt x="112" y="281"/>
                  </a:lnTo>
                  <a:lnTo>
                    <a:pt x="112" y="284"/>
                  </a:lnTo>
                  <a:lnTo>
                    <a:pt x="116" y="284"/>
                  </a:lnTo>
                  <a:lnTo>
                    <a:pt x="119" y="284"/>
                  </a:lnTo>
                  <a:lnTo>
                    <a:pt x="121" y="286"/>
                  </a:lnTo>
                  <a:lnTo>
                    <a:pt x="121" y="286"/>
                  </a:lnTo>
                  <a:lnTo>
                    <a:pt x="121" y="286"/>
                  </a:lnTo>
                  <a:lnTo>
                    <a:pt x="114" y="288"/>
                  </a:lnTo>
                  <a:lnTo>
                    <a:pt x="112" y="291"/>
                  </a:lnTo>
                  <a:lnTo>
                    <a:pt x="112" y="291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09" y="298"/>
                  </a:lnTo>
                  <a:lnTo>
                    <a:pt x="109" y="300"/>
                  </a:lnTo>
                  <a:lnTo>
                    <a:pt x="109" y="303"/>
                  </a:lnTo>
                  <a:lnTo>
                    <a:pt x="109" y="305"/>
                  </a:lnTo>
                  <a:lnTo>
                    <a:pt x="107" y="307"/>
                  </a:lnTo>
                  <a:lnTo>
                    <a:pt x="104" y="307"/>
                  </a:lnTo>
                  <a:lnTo>
                    <a:pt x="104" y="310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95" y="312"/>
                  </a:lnTo>
                  <a:lnTo>
                    <a:pt x="93" y="314"/>
                  </a:lnTo>
                  <a:lnTo>
                    <a:pt x="93" y="314"/>
                  </a:lnTo>
                  <a:lnTo>
                    <a:pt x="90" y="314"/>
                  </a:lnTo>
                  <a:lnTo>
                    <a:pt x="88" y="317"/>
                  </a:lnTo>
                  <a:lnTo>
                    <a:pt x="83" y="319"/>
                  </a:lnTo>
                  <a:lnTo>
                    <a:pt x="81" y="322"/>
                  </a:lnTo>
                  <a:lnTo>
                    <a:pt x="81" y="322"/>
                  </a:lnTo>
                  <a:lnTo>
                    <a:pt x="78" y="326"/>
                  </a:lnTo>
                  <a:lnTo>
                    <a:pt x="76" y="329"/>
                  </a:lnTo>
                  <a:lnTo>
                    <a:pt x="78" y="329"/>
                  </a:lnTo>
                  <a:lnTo>
                    <a:pt x="78" y="331"/>
                  </a:lnTo>
                  <a:lnTo>
                    <a:pt x="81" y="333"/>
                  </a:lnTo>
                  <a:lnTo>
                    <a:pt x="83" y="336"/>
                  </a:lnTo>
                  <a:lnTo>
                    <a:pt x="88" y="338"/>
                  </a:lnTo>
                  <a:lnTo>
                    <a:pt x="95" y="340"/>
                  </a:lnTo>
                  <a:lnTo>
                    <a:pt x="97" y="340"/>
                  </a:lnTo>
                  <a:lnTo>
                    <a:pt x="100" y="340"/>
                  </a:lnTo>
                  <a:lnTo>
                    <a:pt x="102" y="343"/>
                  </a:lnTo>
                  <a:lnTo>
                    <a:pt x="102" y="343"/>
                  </a:lnTo>
                  <a:lnTo>
                    <a:pt x="102" y="345"/>
                  </a:lnTo>
                  <a:lnTo>
                    <a:pt x="102" y="348"/>
                  </a:lnTo>
                  <a:lnTo>
                    <a:pt x="100" y="348"/>
                  </a:lnTo>
                  <a:lnTo>
                    <a:pt x="102" y="350"/>
                  </a:lnTo>
                  <a:lnTo>
                    <a:pt x="102" y="352"/>
                  </a:lnTo>
                  <a:lnTo>
                    <a:pt x="100" y="352"/>
                  </a:lnTo>
                  <a:lnTo>
                    <a:pt x="100" y="355"/>
                  </a:lnTo>
                  <a:lnTo>
                    <a:pt x="97" y="355"/>
                  </a:lnTo>
                  <a:lnTo>
                    <a:pt x="95" y="355"/>
                  </a:lnTo>
                  <a:lnTo>
                    <a:pt x="90" y="357"/>
                  </a:lnTo>
                  <a:lnTo>
                    <a:pt x="88" y="362"/>
                  </a:lnTo>
                  <a:lnTo>
                    <a:pt x="86" y="362"/>
                  </a:lnTo>
                  <a:lnTo>
                    <a:pt x="81" y="364"/>
                  </a:lnTo>
                  <a:lnTo>
                    <a:pt x="78" y="366"/>
                  </a:lnTo>
                  <a:lnTo>
                    <a:pt x="76" y="369"/>
                  </a:lnTo>
                  <a:lnTo>
                    <a:pt x="76" y="371"/>
                  </a:lnTo>
                  <a:lnTo>
                    <a:pt x="76" y="371"/>
                  </a:lnTo>
                  <a:lnTo>
                    <a:pt x="76" y="376"/>
                  </a:lnTo>
                  <a:lnTo>
                    <a:pt x="74" y="378"/>
                  </a:lnTo>
                  <a:lnTo>
                    <a:pt x="71" y="381"/>
                  </a:lnTo>
                  <a:lnTo>
                    <a:pt x="69" y="381"/>
                  </a:lnTo>
                  <a:lnTo>
                    <a:pt x="67" y="381"/>
                  </a:lnTo>
                  <a:lnTo>
                    <a:pt x="64" y="378"/>
                  </a:lnTo>
                  <a:lnTo>
                    <a:pt x="62" y="376"/>
                  </a:lnTo>
                  <a:lnTo>
                    <a:pt x="62" y="378"/>
                  </a:lnTo>
                  <a:lnTo>
                    <a:pt x="64" y="381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0" y="383"/>
                  </a:lnTo>
                  <a:lnTo>
                    <a:pt x="57" y="385"/>
                  </a:lnTo>
                  <a:lnTo>
                    <a:pt x="55" y="392"/>
                  </a:lnTo>
                  <a:lnTo>
                    <a:pt x="52" y="392"/>
                  </a:lnTo>
                  <a:lnTo>
                    <a:pt x="55" y="392"/>
                  </a:lnTo>
                  <a:lnTo>
                    <a:pt x="55" y="392"/>
                  </a:lnTo>
                  <a:lnTo>
                    <a:pt x="57" y="397"/>
                  </a:lnTo>
                  <a:lnTo>
                    <a:pt x="57" y="400"/>
                  </a:lnTo>
                  <a:lnTo>
                    <a:pt x="57" y="400"/>
                  </a:lnTo>
                  <a:lnTo>
                    <a:pt x="55" y="400"/>
                  </a:lnTo>
                  <a:lnTo>
                    <a:pt x="52" y="400"/>
                  </a:lnTo>
                  <a:lnTo>
                    <a:pt x="55" y="402"/>
                  </a:lnTo>
                  <a:lnTo>
                    <a:pt x="57" y="402"/>
                  </a:lnTo>
                  <a:lnTo>
                    <a:pt x="57" y="402"/>
                  </a:lnTo>
                  <a:lnTo>
                    <a:pt x="62" y="407"/>
                  </a:lnTo>
                  <a:lnTo>
                    <a:pt x="67" y="409"/>
                  </a:lnTo>
                  <a:lnTo>
                    <a:pt x="67" y="4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EEB39552-B8E3-254C-9F33-51A71CD3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24" y="6284670"/>
              <a:ext cx="107148" cy="91246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2" y="28"/>
                </a:cxn>
                <a:cxn ang="0">
                  <a:pos x="2" y="28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9" y="14"/>
                </a:cxn>
                <a:cxn ang="0">
                  <a:pos x="12" y="14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21" y="19"/>
                </a:cxn>
                <a:cxn ang="0">
                  <a:pos x="21" y="21"/>
                </a:cxn>
                <a:cxn ang="0">
                  <a:pos x="24" y="21"/>
                </a:cxn>
                <a:cxn ang="0">
                  <a:pos x="24" y="21"/>
                </a:cxn>
                <a:cxn ang="0">
                  <a:pos x="28" y="21"/>
                </a:cxn>
                <a:cxn ang="0">
                  <a:pos x="31" y="23"/>
                </a:cxn>
                <a:cxn ang="0">
                  <a:pos x="35" y="26"/>
                </a:cxn>
                <a:cxn ang="0">
                  <a:pos x="40" y="28"/>
                </a:cxn>
                <a:cxn ang="0">
                  <a:pos x="45" y="28"/>
                </a:cxn>
                <a:cxn ang="0">
                  <a:pos x="47" y="28"/>
                </a:cxn>
                <a:cxn ang="0">
                  <a:pos x="47" y="28"/>
                </a:cxn>
                <a:cxn ang="0">
                  <a:pos x="47" y="30"/>
                </a:cxn>
                <a:cxn ang="0">
                  <a:pos x="47" y="30"/>
                </a:cxn>
                <a:cxn ang="0">
                  <a:pos x="42" y="30"/>
                </a:cxn>
                <a:cxn ang="0">
                  <a:pos x="38" y="30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31" y="33"/>
                </a:cxn>
                <a:cxn ang="0">
                  <a:pos x="26" y="30"/>
                </a:cxn>
                <a:cxn ang="0">
                  <a:pos x="19" y="30"/>
                </a:cxn>
                <a:cxn ang="0">
                  <a:pos x="12" y="30"/>
                </a:cxn>
                <a:cxn ang="0">
                  <a:pos x="9" y="30"/>
                </a:cxn>
                <a:cxn ang="0">
                  <a:pos x="9" y="30"/>
                </a:cxn>
                <a:cxn ang="0">
                  <a:pos x="7" y="30"/>
                </a:cxn>
                <a:cxn ang="0">
                  <a:pos x="2" y="30"/>
                </a:cxn>
                <a:cxn ang="0">
                  <a:pos x="2" y="30"/>
                </a:cxn>
              </a:cxnLst>
              <a:rect l="0" t="0" r="r" b="b"/>
              <a:pathLst>
                <a:path w="47" h="33">
                  <a:moveTo>
                    <a:pt x="2" y="30"/>
                  </a:moveTo>
                  <a:lnTo>
                    <a:pt x="2" y="28"/>
                  </a:lnTo>
                  <a:lnTo>
                    <a:pt x="2" y="28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5" y="26"/>
                  </a:lnTo>
                  <a:lnTo>
                    <a:pt x="40" y="28"/>
                  </a:lnTo>
                  <a:lnTo>
                    <a:pt x="45" y="28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6" y="30"/>
                  </a:lnTo>
                  <a:lnTo>
                    <a:pt x="19" y="30"/>
                  </a:lnTo>
                  <a:lnTo>
                    <a:pt x="12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2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B6E8D3E4-45EC-0542-95E0-9DBCFF54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053" y="4122434"/>
              <a:ext cx="127667" cy="149311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2" y="45"/>
                </a:cxn>
                <a:cxn ang="0">
                  <a:pos x="35" y="47"/>
                </a:cxn>
                <a:cxn ang="0">
                  <a:pos x="33" y="45"/>
                </a:cxn>
                <a:cxn ang="0">
                  <a:pos x="30" y="52"/>
                </a:cxn>
                <a:cxn ang="0">
                  <a:pos x="26" y="54"/>
                </a:cxn>
                <a:cxn ang="0">
                  <a:pos x="23" y="52"/>
                </a:cxn>
                <a:cxn ang="0">
                  <a:pos x="19" y="49"/>
                </a:cxn>
                <a:cxn ang="0">
                  <a:pos x="14" y="42"/>
                </a:cxn>
                <a:cxn ang="0">
                  <a:pos x="14" y="40"/>
                </a:cxn>
                <a:cxn ang="0">
                  <a:pos x="11" y="35"/>
                </a:cxn>
                <a:cxn ang="0">
                  <a:pos x="11" y="33"/>
                </a:cxn>
                <a:cxn ang="0">
                  <a:pos x="7" y="33"/>
                </a:cxn>
                <a:cxn ang="0">
                  <a:pos x="7" y="30"/>
                </a:cxn>
                <a:cxn ang="0">
                  <a:pos x="4" y="28"/>
                </a:cxn>
                <a:cxn ang="0">
                  <a:pos x="0" y="23"/>
                </a:cxn>
                <a:cxn ang="0">
                  <a:pos x="2" y="19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9" y="0"/>
                </a:cxn>
                <a:cxn ang="0">
                  <a:pos x="54" y="2"/>
                </a:cxn>
                <a:cxn ang="0">
                  <a:pos x="54" y="4"/>
                </a:cxn>
                <a:cxn ang="0">
                  <a:pos x="54" y="7"/>
                </a:cxn>
                <a:cxn ang="0">
                  <a:pos x="49" y="11"/>
                </a:cxn>
                <a:cxn ang="0">
                  <a:pos x="52" y="21"/>
                </a:cxn>
                <a:cxn ang="0">
                  <a:pos x="54" y="28"/>
                </a:cxn>
                <a:cxn ang="0">
                  <a:pos x="54" y="28"/>
                </a:cxn>
                <a:cxn ang="0">
                  <a:pos x="54" y="33"/>
                </a:cxn>
                <a:cxn ang="0">
                  <a:pos x="54" y="42"/>
                </a:cxn>
                <a:cxn ang="0">
                  <a:pos x="49" y="47"/>
                </a:cxn>
              </a:cxnLst>
              <a:rect l="0" t="0" r="r" b="b"/>
              <a:pathLst>
                <a:path w="56" h="54">
                  <a:moveTo>
                    <a:pt x="49" y="47"/>
                  </a:moveTo>
                  <a:lnTo>
                    <a:pt x="47" y="47"/>
                  </a:lnTo>
                  <a:lnTo>
                    <a:pt x="47" y="47"/>
                  </a:lnTo>
                  <a:lnTo>
                    <a:pt x="42" y="45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0" y="47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9" y="49"/>
                  </a:lnTo>
                  <a:lnTo>
                    <a:pt x="16" y="45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37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9"/>
                  </a:lnTo>
                  <a:lnTo>
                    <a:pt x="49" y="11"/>
                  </a:lnTo>
                  <a:lnTo>
                    <a:pt x="49" y="16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6" y="30"/>
                  </a:lnTo>
                  <a:lnTo>
                    <a:pt x="54" y="33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5"/>
                  </a:lnTo>
                  <a:lnTo>
                    <a:pt x="49" y="4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DA27876A-0544-AB4B-BD4B-B64F560E7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882" y="2258819"/>
              <a:ext cx="296370" cy="182490"/>
            </a:xfrm>
            <a:custGeom>
              <a:avLst/>
              <a:gdLst/>
              <a:ahLst/>
              <a:cxnLst>
                <a:cxn ang="0">
                  <a:pos x="3" y="52"/>
                </a:cxn>
                <a:cxn ang="0">
                  <a:pos x="7" y="48"/>
                </a:cxn>
                <a:cxn ang="0">
                  <a:pos x="10" y="40"/>
                </a:cxn>
                <a:cxn ang="0">
                  <a:pos x="7" y="31"/>
                </a:cxn>
                <a:cxn ang="0">
                  <a:pos x="17" y="29"/>
                </a:cxn>
                <a:cxn ang="0">
                  <a:pos x="24" y="29"/>
                </a:cxn>
                <a:cxn ang="0">
                  <a:pos x="26" y="26"/>
                </a:cxn>
                <a:cxn ang="0">
                  <a:pos x="31" y="26"/>
                </a:cxn>
                <a:cxn ang="0">
                  <a:pos x="36" y="26"/>
                </a:cxn>
                <a:cxn ang="0">
                  <a:pos x="33" y="24"/>
                </a:cxn>
                <a:cxn ang="0">
                  <a:pos x="36" y="19"/>
                </a:cxn>
                <a:cxn ang="0">
                  <a:pos x="36" y="17"/>
                </a:cxn>
                <a:cxn ang="0">
                  <a:pos x="43" y="15"/>
                </a:cxn>
                <a:cxn ang="0">
                  <a:pos x="50" y="12"/>
                </a:cxn>
                <a:cxn ang="0">
                  <a:pos x="45" y="10"/>
                </a:cxn>
                <a:cxn ang="0">
                  <a:pos x="48" y="7"/>
                </a:cxn>
                <a:cxn ang="0">
                  <a:pos x="50" y="7"/>
                </a:cxn>
                <a:cxn ang="0">
                  <a:pos x="55" y="5"/>
                </a:cxn>
                <a:cxn ang="0">
                  <a:pos x="62" y="3"/>
                </a:cxn>
                <a:cxn ang="0">
                  <a:pos x="66" y="0"/>
                </a:cxn>
                <a:cxn ang="0">
                  <a:pos x="74" y="0"/>
                </a:cxn>
                <a:cxn ang="0">
                  <a:pos x="81" y="3"/>
                </a:cxn>
                <a:cxn ang="0">
                  <a:pos x="85" y="5"/>
                </a:cxn>
                <a:cxn ang="0">
                  <a:pos x="92" y="5"/>
                </a:cxn>
                <a:cxn ang="0">
                  <a:pos x="99" y="5"/>
                </a:cxn>
                <a:cxn ang="0">
                  <a:pos x="104" y="7"/>
                </a:cxn>
                <a:cxn ang="0">
                  <a:pos x="104" y="12"/>
                </a:cxn>
                <a:cxn ang="0">
                  <a:pos x="107" y="15"/>
                </a:cxn>
                <a:cxn ang="0">
                  <a:pos x="104" y="17"/>
                </a:cxn>
                <a:cxn ang="0">
                  <a:pos x="109" y="22"/>
                </a:cxn>
                <a:cxn ang="0">
                  <a:pos x="116" y="26"/>
                </a:cxn>
                <a:cxn ang="0">
                  <a:pos x="116" y="31"/>
                </a:cxn>
                <a:cxn ang="0">
                  <a:pos x="125" y="31"/>
                </a:cxn>
                <a:cxn ang="0">
                  <a:pos x="128" y="33"/>
                </a:cxn>
                <a:cxn ang="0">
                  <a:pos x="128" y="38"/>
                </a:cxn>
                <a:cxn ang="0">
                  <a:pos x="123" y="40"/>
                </a:cxn>
                <a:cxn ang="0">
                  <a:pos x="114" y="38"/>
                </a:cxn>
                <a:cxn ang="0">
                  <a:pos x="109" y="40"/>
                </a:cxn>
                <a:cxn ang="0">
                  <a:pos x="114" y="45"/>
                </a:cxn>
                <a:cxn ang="0">
                  <a:pos x="114" y="48"/>
                </a:cxn>
                <a:cxn ang="0">
                  <a:pos x="116" y="50"/>
                </a:cxn>
                <a:cxn ang="0">
                  <a:pos x="109" y="55"/>
                </a:cxn>
                <a:cxn ang="0">
                  <a:pos x="102" y="57"/>
                </a:cxn>
                <a:cxn ang="0">
                  <a:pos x="99" y="62"/>
                </a:cxn>
                <a:cxn ang="0">
                  <a:pos x="97" y="66"/>
                </a:cxn>
                <a:cxn ang="0">
                  <a:pos x="92" y="64"/>
                </a:cxn>
                <a:cxn ang="0">
                  <a:pos x="85" y="64"/>
                </a:cxn>
                <a:cxn ang="0">
                  <a:pos x="81" y="62"/>
                </a:cxn>
                <a:cxn ang="0">
                  <a:pos x="74" y="62"/>
                </a:cxn>
                <a:cxn ang="0">
                  <a:pos x="66" y="62"/>
                </a:cxn>
                <a:cxn ang="0">
                  <a:pos x="62" y="64"/>
                </a:cxn>
                <a:cxn ang="0">
                  <a:pos x="59" y="62"/>
                </a:cxn>
                <a:cxn ang="0">
                  <a:pos x="52" y="59"/>
                </a:cxn>
                <a:cxn ang="0">
                  <a:pos x="48" y="59"/>
                </a:cxn>
                <a:cxn ang="0">
                  <a:pos x="38" y="57"/>
                </a:cxn>
                <a:cxn ang="0">
                  <a:pos x="29" y="57"/>
                </a:cxn>
                <a:cxn ang="0">
                  <a:pos x="17" y="57"/>
                </a:cxn>
                <a:cxn ang="0">
                  <a:pos x="10" y="62"/>
                </a:cxn>
                <a:cxn ang="0">
                  <a:pos x="5" y="62"/>
                </a:cxn>
              </a:cxnLst>
              <a:rect l="0" t="0" r="r" b="b"/>
              <a:pathLst>
                <a:path w="130" h="66">
                  <a:moveTo>
                    <a:pt x="5" y="62"/>
                  </a:moveTo>
                  <a:lnTo>
                    <a:pt x="5" y="55"/>
                  </a:lnTo>
                  <a:lnTo>
                    <a:pt x="3" y="52"/>
                  </a:lnTo>
                  <a:lnTo>
                    <a:pt x="0" y="52"/>
                  </a:lnTo>
                  <a:lnTo>
                    <a:pt x="3" y="50"/>
                  </a:lnTo>
                  <a:lnTo>
                    <a:pt x="7" y="48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0" y="40"/>
                  </a:lnTo>
                  <a:lnTo>
                    <a:pt x="5" y="31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2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4" y="29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8" y="15"/>
                  </a:lnTo>
                  <a:lnTo>
                    <a:pt x="40" y="15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8" y="15"/>
                  </a:lnTo>
                  <a:lnTo>
                    <a:pt x="50" y="12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81" y="3"/>
                  </a:lnTo>
                  <a:lnTo>
                    <a:pt x="83" y="3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2" y="5"/>
                  </a:lnTo>
                  <a:lnTo>
                    <a:pt x="95" y="3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4" y="7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7" y="12"/>
                  </a:lnTo>
                  <a:lnTo>
                    <a:pt x="107" y="12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9" y="22"/>
                  </a:lnTo>
                  <a:lnTo>
                    <a:pt x="111" y="24"/>
                  </a:lnTo>
                  <a:lnTo>
                    <a:pt x="111" y="26"/>
                  </a:lnTo>
                  <a:lnTo>
                    <a:pt x="116" y="26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6" y="31"/>
                  </a:lnTo>
                  <a:lnTo>
                    <a:pt x="118" y="31"/>
                  </a:lnTo>
                  <a:lnTo>
                    <a:pt x="123" y="31"/>
                  </a:lnTo>
                  <a:lnTo>
                    <a:pt x="125" y="31"/>
                  </a:lnTo>
                  <a:lnTo>
                    <a:pt x="128" y="31"/>
                  </a:lnTo>
                  <a:lnTo>
                    <a:pt x="125" y="33"/>
                  </a:lnTo>
                  <a:lnTo>
                    <a:pt x="128" y="33"/>
                  </a:lnTo>
                  <a:lnTo>
                    <a:pt x="130" y="33"/>
                  </a:lnTo>
                  <a:lnTo>
                    <a:pt x="130" y="36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3" y="40"/>
                  </a:lnTo>
                  <a:lnTo>
                    <a:pt x="123" y="40"/>
                  </a:lnTo>
                  <a:lnTo>
                    <a:pt x="118" y="40"/>
                  </a:lnTo>
                  <a:lnTo>
                    <a:pt x="116" y="38"/>
                  </a:lnTo>
                  <a:lnTo>
                    <a:pt x="114" y="38"/>
                  </a:lnTo>
                  <a:lnTo>
                    <a:pt x="111" y="38"/>
                  </a:lnTo>
                  <a:lnTo>
                    <a:pt x="111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114" y="43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5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6" y="50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7" y="55"/>
                  </a:lnTo>
                  <a:lnTo>
                    <a:pt x="102" y="57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99" y="62"/>
                  </a:lnTo>
                  <a:lnTo>
                    <a:pt x="102" y="64"/>
                  </a:lnTo>
                  <a:lnTo>
                    <a:pt x="99" y="64"/>
                  </a:lnTo>
                  <a:lnTo>
                    <a:pt x="97" y="66"/>
                  </a:lnTo>
                  <a:lnTo>
                    <a:pt x="97" y="64"/>
                  </a:lnTo>
                  <a:lnTo>
                    <a:pt x="95" y="64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76" y="64"/>
                  </a:lnTo>
                  <a:lnTo>
                    <a:pt x="74" y="64"/>
                  </a:lnTo>
                  <a:lnTo>
                    <a:pt x="74" y="62"/>
                  </a:lnTo>
                  <a:lnTo>
                    <a:pt x="71" y="62"/>
                  </a:lnTo>
                  <a:lnTo>
                    <a:pt x="69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59" y="64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55" y="62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48" y="59"/>
                  </a:lnTo>
                  <a:lnTo>
                    <a:pt x="45" y="59"/>
                  </a:lnTo>
                  <a:lnTo>
                    <a:pt x="43" y="59"/>
                  </a:lnTo>
                  <a:lnTo>
                    <a:pt x="38" y="57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0" y="62"/>
                  </a:lnTo>
                  <a:lnTo>
                    <a:pt x="7" y="59"/>
                  </a:lnTo>
                  <a:lnTo>
                    <a:pt x="5" y="62"/>
                  </a:lnTo>
                  <a:lnTo>
                    <a:pt x="5" y="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4D6140C6-C5C7-8147-B02B-29CD9F54D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0101" y="2502140"/>
              <a:ext cx="173263" cy="71890"/>
            </a:xfrm>
            <a:custGeom>
              <a:avLst/>
              <a:gdLst/>
              <a:ahLst/>
              <a:cxnLst>
                <a:cxn ang="0">
                  <a:pos x="71" y="16"/>
                </a:cxn>
                <a:cxn ang="0">
                  <a:pos x="69" y="16"/>
                </a:cxn>
                <a:cxn ang="0">
                  <a:pos x="64" y="14"/>
                </a:cxn>
                <a:cxn ang="0">
                  <a:pos x="59" y="14"/>
                </a:cxn>
                <a:cxn ang="0">
                  <a:pos x="57" y="14"/>
                </a:cxn>
                <a:cxn ang="0">
                  <a:pos x="52" y="14"/>
                </a:cxn>
                <a:cxn ang="0">
                  <a:pos x="50" y="16"/>
                </a:cxn>
                <a:cxn ang="0">
                  <a:pos x="47" y="19"/>
                </a:cxn>
                <a:cxn ang="0">
                  <a:pos x="45" y="19"/>
                </a:cxn>
                <a:cxn ang="0">
                  <a:pos x="43" y="19"/>
                </a:cxn>
                <a:cxn ang="0">
                  <a:pos x="38" y="19"/>
                </a:cxn>
                <a:cxn ang="0">
                  <a:pos x="33" y="19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21" y="26"/>
                </a:cxn>
                <a:cxn ang="0">
                  <a:pos x="14" y="26"/>
                </a:cxn>
                <a:cxn ang="0">
                  <a:pos x="7" y="21"/>
                </a:cxn>
                <a:cxn ang="0">
                  <a:pos x="5" y="21"/>
                </a:cxn>
                <a:cxn ang="0">
                  <a:pos x="3" y="19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9" y="2"/>
                </a:cxn>
                <a:cxn ang="0">
                  <a:pos x="31" y="2"/>
                </a:cxn>
                <a:cxn ang="0">
                  <a:pos x="33" y="2"/>
                </a:cxn>
                <a:cxn ang="0">
                  <a:pos x="36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4"/>
                </a:cxn>
                <a:cxn ang="0">
                  <a:pos x="43" y="4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2" y="2"/>
                </a:cxn>
                <a:cxn ang="0">
                  <a:pos x="55" y="4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2" y="2"/>
                </a:cxn>
                <a:cxn ang="0">
                  <a:pos x="66" y="2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3" y="7"/>
                </a:cxn>
                <a:cxn ang="0">
                  <a:pos x="76" y="7"/>
                </a:cxn>
                <a:cxn ang="0">
                  <a:pos x="76" y="7"/>
                </a:cxn>
                <a:cxn ang="0">
                  <a:pos x="73" y="12"/>
                </a:cxn>
                <a:cxn ang="0">
                  <a:pos x="71" y="16"/>
                </a:cxn>
              </a:cxnLst>
              <a:rect l="0" t="0" r="r" b="b"/>
              <a:pathLst>
                <a:path w="76" h="26">
                  <a:moveTo>
                    <a:pt x="71" y="16"/>
                  </a:moveTo>
                  <a:lnTo>
                    <a:pt x="69" y="16"/>
                  </a:lnTo>
                  <a:lnTo>
                    <a:pt x="64" y="14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6"/>
                  </a:lnTo>
                  <a:lnTo>
                    <a:pt x="14" y="26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3" y="4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55" y="4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2" y="2"/>
                  </a:lnTo>
                  <a:lnTo>
                    <a:pt x="66" y="2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3" y="7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3" y="12"/>
                  </a:lnTo>
                  <a:lnTo>
                    <a:pt x="71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9DBA6509-DA34-DD4D-A0BB-81AD62608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964" y="2585091"/>
              <a:ext cx="6839" cy="1382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7C956554-C79F-0E49-B1CB-58272F4CF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964" y="2585091"/>
              <a:ext cx="6839" cy="1382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F435CF0D-1AC0-6247-90C1-E8F82AFC1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324" y="2958366"/>
              <a:ext cx="214298" cy="182490"/>
            </a:xfrm>
            <a:custGeom>
              <a:avLst/>
              <a:gdLst/>
              <a:ahLst/>
              <a:cxnLst>
                <a:cxn ang="0">
                  <a:pos x="59" y="45"/>
                </a:cxn>
                <a:cxn ang="0">
                  <a:pos x="71" y="40"/>
                </a:cxn>
                <a:cxn ang="0">
                  <a:pos x="75" y="33"/>
                </a:cxn>
                <a:cxn ang="0">
                  <a:pos x="85" y="10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71" y="2"/>
                </a:cxn>
                <a:cxn ang="0">
                  <a:pos x="61" y="5"/>
                </a:cxn>
                <a:cxn ang="0">
                  <a:pos x="49" y="7"/>
                </a:cxn>
                <a:cxn ang="0">
                  <a:pos x="37" y="5"/>
                </a:cxn>
                <a:cxn ang="0">
                  <a:pos x="30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4" y="7"/>
                </a:cxn>
                <a:cxn ang="0">
                  <a:pos x="14" y="10"/>
                </a:cxn>
                <a:cxn ang="0">
                  <a:pos x="16" y="14"/>
                </a:cxn>
                <a:cxn ang="0">
                  <a:pos x="11" y="14"/>
                </a:cxn>
                <a:cxn ang="0">
                  <a:pos x="9" y="17"/>
                </a:cxn>
                <a:cxn ang="0">
                  <a:pos x="7" y="17"/>
                </a:cxn>
                <a:cxn ang="0">
                  <a:pos x="4" y="21"/>
                </a:cxn>
                <a:cxn ang="0">
                  <a:pos x="7" y="28"/>
                </a:cxn>
                <a:cxn ang="0">
                  <a:pos x="11" y="33"/>
                </a:cxn>
                <a:cxn ang="0">
                  <a:pos x="11" y="33"/>
                </a:cxn>
                <a:cxn ang="0">
                  <a:pos x="14" y="36"/>
                </a:cxn>
                <a:cxn ang="0">
                  <a:pos x="11" y="36"/>
                </a:cxn>
                <a:cxn ang="0">
                  <a:pos x="14" y="38"/>
                </a:cxn>
                <a:cxn ang="0">
                  <a:pos x="16" y="40"/>
                </a:cxn>
                <a:cxn ang="0">
                  <a:pos x="14" y="40"/>
                </a:cxn>
                <a:cxn ang="0">
                  <a:pos x="14" y="43"/>
                </a:cxn>
                <a:cxn ang="0">
                  <a:pos x="11" y="45"/>
                </a:cxn>
                <a:cxn ang="0">
                  <a:pos x="11" y="45"/>
                </a:cxn>
                <a:cxn ang="0">
                  <a:pos x="11" y="45"/>
                </a:cxn>
                <a:cxn ang="0">
                  <a:pos x="7" y="47"/>
                </a:cxn>
                <a:cxn ang="0">
                  <a:pos x="7" y="50"/>
                </a:cxn>
                <a:cxn ang="0">
                  <a:pos x="4" y="52"/>
                </a:cxn>
                <a:cxn ang="0">
                  <a:pos x="2" y="52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4" y="62"/>
                </a:cxn>
                <a:cxn ang="0">
                  <a:pos x="9" y="66"/>
                </a:cxn>
                <a:cxn ang="0">
                  <a:pos x="14" y="66"/>
                </a:cxn>
                <a:cxn ang="0">
                  <a:pos x="45" y="52"/>
                </a:cxn>
              </a:cxnLst>
              <a:rect l="0" t="0" r="r" b="b"/>
              <a:pathLst>
                <a:path w="94" h="66">
                  <a:moveTo>
                    <a:pt x="45" y="52"/>
                  </a:moveTo>
                  <a:lnTo>
                    <a:pt x="54" y="47"/>
                  </a:lnTo>
                  <a:lnTo>
                    <a:pt x="59" y="45"/>
                  </a:lnTo>
                  <a:lnTo>
                    <a:pt x="61" y="43"/>
                  </a:lnTo>
                  <a:lnTo>
                    <a:pt x="68" y="40"/>
                  </a:lnTo>
                  <a:lnTo>
                    <a:pt x="71" y="40"/>
                  </a:lnTo>
                  <a:lnTo>
                    <a:pt x="71" y="38"/>
                  </a:lnTo>
                  <a:lnTo>
                    <a:pt x="73" y="38"/>
                  </a:lnTo>
                  <a:lnTo>
                    <a:pt x="75" y="33"/>
                  </a:lnTo>
                  <a:lnTo>
                    <a:pt x="78" y="26"/>
                  </a:lnTo>
                  <a:lnTo>
                    <a:pt x="78" y="12"/>
                  </a:lnTo>
                  <a:lnTo>
                    <a:pt x="85" y="10"/>
                  </a:lnTo>
                  <a:lnTo>
                    <a:pt x="89" y="2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6" y="2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6" y="62"/>
                  </a:lnTo>
                  <a:lnTo>
                    <a:pt x="33" y="57"/>
                  </a:lnTo>
                  <a:lnTo>
                    <a:pt x="45" y="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54">
              <a:extLst>
                <a:ext uri="{FF2B5EF4-FFF2-40B4-BE49-F238E27FC236}">
                  <a16:creationId xmlns:a16="http://schemas.microsoft.com/office/drawing/2014/main" id="{60B8B877-8029-4545-A61B-9A76B8F82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86" y="2914126"/>
              <a:ext cx="439995" cy="337330"/>
            </a:xfrm>
            <a:custGeom>
              <a:avLst/>
              <a:gdLst/>
              <a:ahLst/>
              <a:cxnLst>
                <a:cxn ang="0">
                  <a:pos x="16" y="99"/>
                </a:cxn>
                <a:cxn ang="0">
                  <a:pos x="4" y="89"/>
                </a:cxn>
                <a:cxn ang="0">
                  <a:pos x="2" y="73"/>
                </a:cxn>
                <a:cxn ang="0">
                  <a:pos x="0" y="59"/>
                </a:cxn>
                <a:cxn ang="0">
                  <a:pos x="12" y="44"/>
                </a:cxn>
                <a:cxn ang="0">
                  <a:pos x="14" y="40"/>
                </a:cxn>
                <a:cxn ang="0">
                  <a:pos x="26" y="44"/>
                </a:cxn>
                <a:cxn ang="0">
                  <a:pos x="35" y="42"/>
                </a:cxn>
                <a:cxn ang="0">
                  <a:pos x="38" y="35"/>
                </a:cxn>
                <a:cxn ang="0">
                  <a:pos x="47" y="33"/>
                </a:cxn>
                <a:cxn ang="0">
                  <a:pos x="56" y="28"/>
                </a:cxn>
                <a:cxn ang="0">
                  <a:pos x="59" y="18"/>
                </a:cxn>
                <a:cxn ang="0">
                  <a:pos x="63" y="16"/>
                </a:cxn>
                <a:cxn ang="0">
                  <a:pos x="71" y="14"/>
                </a:cxn>
                <a:cxn ang="0">
                  <a:pos x="82" y="16"/>
                </a:cxn>
                <a:cxn ang="0">
                  <a:pos x="97" y="16"/>
                </a:cxn>
                <a:cxn ang="0">
                  <a:pos x="106" y="18"/>
                </a:cxn>
                <a:cxn ang="0">
                  <a:pos x="113" y="16"/>
                </a:cxn>
                <a:cxn ang="0">
                  <a:pos x="120" y="16"/>
                </a:cxn>
                <a:cxn ang="0">
                  <a:pos x="123" y="11"/>
                </a:cxn>
                <a:cxn ang="0">
                  <a:pos x="130" y="11"/>
                </a:cxn>
                <a:cxn ang="0">
                  <a:pos x="134" y="4"/>
                </a:cxn>
                <a:cxn ang="0">
                  <a:pos x="139" y="0"/>
                </a:cxn>
                <a:cxn ang="0">
                  <a:pos x="144" y="4"/>
                </a:cxn>
                <a:cxn ang="0">
                  <a:pos x="149" y="7"/>
                </a:cxn>
                <a:cxn ang="0">
                  <a:pos x="149" y="11"/>
                </a:cxn>
                <a:cxn ang="0">
                  <a:pos x="146" y="18"/>
                </a:cxn>
                <a:cxn ang="0">
                  <a:pos x="153" y="23"/>
                </a:cxn>
                <a:cxn ang="0">
                  <a:pos x="165" y="18"/>
                </a:cxn>
                <a:cxn ang="0">
                  <a:pos x="172" y="14"/>
                </a:cxn>
                <a:cxn ang="0">
                  <a:pos x="179" y="14"/>
                </a:cxn>
                <a:cxn ang="0">
                  <a:pos x="182" y="16"/>
                </a:cxn>
                <a:cxn ang="0">
                  <a:pos x="191" y="16"/>
                </a:cxn>
                <a:cxn ang="0">
                  <a:pos x="193" y="16"/>
                </a:cxn>
                <a:cxn ang="0">
                  <a:pos x="189" y="18"/>
                </a:cxn>
                <a:cxn ang="0">
                  <a:pos x="186" y="21"/>
                </a:cxn>
                <a:cxn ang="0">
                  <a:pos x="177" y="21"/>
                </a:cxn>
                <a:cxn ang="0">
                  <a:pos x="163" y="23"/>
                </a:cxn>
                <a:cxn ang="0">
                  <a:pos x="156" y="26"/>
                </a:cxn>
                <a:cxn ang="0">
                  <a:pos x="153" y="28"/>
                </a:cxn>
                <a:cxn ang="0">
                  <a:pos x="146" y="30"/>
                </a:cxn>
                <a:cxn ang="0">
                  <a:pos x="149" y="35"/>
                </a:cxn>
                <a:cxn ang="0">
                  <a:pos x="149" y="42"/>
                </a:cxn>
                <a:cxn ang="0">
                  <a:pos x="146" y="49"/>
                </a:cxn>
                <a:cxn ang="0">
                  <a:pos x="144" y="54"/>
                </a:cxn>
                <a:cxn ang="0">
                  <a:pos x="139" y="61"/>
                </a:cxn>
                <a:cxn ang="0">
                  <a:pos x="127" y="59"/>
                </a:cxn>
                <a:cxn ang="0">
                  <a:pos x="132" y="66"/>
                </a:cxn>
                <a:cxn ang="0">
                  <a:pos x="127" y="73"/>
                </a:cxn>
                <a:cxn ang="0">
                  <a:pos x="120" y="78"/>
                </a:cxn>
                <a:cxn ang="0">
                  <a:pos x="118" y="80"/>
                </a:cxn>
                <a:cxn ang="0">
                  <a:pos x="113" y="92"/>
                </a:cxn>
                <a:cxn ang="0">
                  <a:pos x="108" y="89"/>
                </a:cxn>
                <a:cxn ang="0">
                  <a:pos x="104" y="89"/>
                </a:cxn>
                <a:cxn ang="0">
                  <a:pos x="97" y="94"/>
                </a:cxn>
                <a:cxn ang="0">
                  <a:pos x="97" y="96"/>
                </a:cxn>
                <a:cxn ang="0">
                  <a:pos x="87" y="96"/>
                </a:cxn>
                <a:cxn ang="0">
                  <a:pos x="80" y="106"/>
                </a:cxn>
                <a:cxn ang="0">
                  <a:pos x="80" y="115"/>
                </a:cxn>
                <a:cxn ang="0">
                  <a:pos x="56" y="118"/>
                </a:cxn>
                <a:cxn ang="0">
                  <a:pos x="49" y="122"/>
                </a:cxn>
                <a:cxn ang="0">
                  <a:pos x="33" y="120"/>
                </a:cxn>
                <a:cxn ang="0">
                  <a:pos x="26" y="122"/>
                </a:cxn>
              </a:cxnLst>
              <a:rect l="0" t="0" r="r" b="b"/>
              <a:pathLst>
                <a:path w="193" h="122">
                  <a:moveTo>
                    <a:pt x="7" y="115"/>
                  </a:moveTo>
                  <a:lnTo>
                    <a:pt x="9" y="111"/>
                  </a:lnTo>
                  <a:lnTo>
                    <a:pt x="16" y="104"/>
                  </a:lnTo>
                  <a:lnTo>
                    <a:pt x="16" y="101"/>
                  </a:lnTo>
                  <a:lnTo>
                    <a:pt x="16" y="99"/>
                  </a:lnTo>
                  <a:lnTo>
                    <a:pt x="16" y="94"/>
                  </a:lnTo>
                  <a:lnTo>
                    <a:pt x="14" y="92"/>
                  </a:lnTo>
                  <a:lnTo>
                    <a:pt x="9" y="92"/>
                  </a:lnTo>
                  <a:lnTo>
                    <a:pt x="7" y="92"/>
                  </a:lnTo>
                  <a:lnTo>
                    <a:pt x="4" y="89"/>
                  </a:lnTo>
                  <a:lnTo>
                    <a:pt x="4" y="87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2" y="75"/>
                  </a:lnTo>
                  <a:lnTo>
                    <a:pt x="2" y="73"/>
                  </a:lnTo>
                  <a:lnTo>
                    <a:pt x="2" y="70"/>
                  </a:lnTo>
                  <a:lnTo>
                    <a:pt x="4" y="66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7" y="52"/>
                  </a:lnTo>
                  <a:lnTo>
                    <a:pt x="9" y="49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5" y="40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33"/>
                  </a:lnTo>
                  <a:lnTo>
                    <a:pt x="49" y="30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3"/>
                  </a:lnTo>
                  <a:lnTo>
                    <a:pt x="56" y="23"/>
                  </a:lnTo>
                  <a:lnTo>
                    <a:pt x="59" y="21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1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14"/>
                  </a:lnTo>
                  <a:lnTo>
                    <a:pt x="71" y="11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8" y="14"/>
                  </a:lnTo>
                  <a:lnTo>
                    <a:pt x="82" y="16"/>
                  </a:lnTo>
                  <a:lnTo>
                    <a:pt x="89" y="14"/>
                  </a:lnTo>
                  <a:lnTo>
                    <a:pt x="89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101" y="21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8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7" y="11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0" y="9"/>
                  </a:lnTo>
                  <a:lnTo>
                    <a:pt x="130" y="7"/>
                  </a:lnTo>
                  <a:lnTo>
                    <a:pt x="134" y="4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4" y="0"/>
                  </a:lnTo>
                  <a:lnTo>
                    <a:pt x="146" y="2"/>
                  </a:lnTo>
                  <a:lnTo>
                    <a:pt x="146" y="4"/>
                  </a:lnTo>
                  <a:lnTo>
                    <a:pt x="144" y="4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7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9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49" y="16"/>
                  </a:lnTo>
                  <a:lnTo>
                    <a:pt x="146" y="18"/>
                  </a:lnTo>
                  <a:lnTo>
                    <a:pt x="146" y="18"/>
                  </a:lnTo>
                  <a:lnTo>
                    <a:pt x="149" y="21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53" y="23"/>
                  </a:lnTo>
                  <a:lnTo>
                    <a:pt x="156" y="23"/>
                  </a:lnTo>
                  <a:lnTo>
                    <a:pt x="158" y="21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5" y="18"/>
                  </a:lnTo>
                  <a:lnTo>
                    <a:pt x="167" y="16"/>
                  </a:lnTo>
                  <a:lnTo>
                    <a:pt x="167" y="16"/>
                  </a:lnTo>
                  <a:lnTo>
                    <a:pt x="170" y="16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5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7" y="14"/>
                  </a:lnTo>
                  <a:lnTo>
                    <a:pt x="179" y="14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79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89" y="14"/>
                  </a:lnTo>
                  <a:lnTo>
                    <a:pt x="189" y="14"/>
                  </a:lnTo>
                  <a:lnTo>
                    <a:pt x="191" y="16"/>
                  </a:lnTo>
                  <a:lnTo>
                    <a:pt x="193" y="16"/>
                  </a:lnTo>
                  <a:lnTo>
                    <a:pt x="193" y="16"/>
                  </a:lnTo>
                  <a:lnTo>
                    <a:pt x="193" y="16"/>
                  </a:lnTo>
                  <a:lnTo>
                    <a:pt x="191" y="16"/>
                  </a:lnTo>
                  <a:lnTo>
                    <a:pt x="193" y="16"/>
                  </a:lnTo>
                  <a:lnTo>
                    <a:pt x="191" y="16"/>
                  </a:lnTo>
                  <a:lnTo>
                    <a:pt x="191" y="16"/>
                  </a:lnTo>
                  <a:lnTo>
                    <a:pt x="189" y="16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1" y="21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86" y="21"/>
                  </a:lnTo>
                  <a:lnTo>
                    <a:pt x="184" y="21"/>
                  </a:lnTo>
                  <a:lnTo>
                    <a:pt x="184" y="21"/>
                  </a:lnTo>
                  <a:lnTo>
                    <a:pt x="179" y="21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67" y="21"/>
                  </a:lnTo>
                  <a:lnTo>
                    <a:pt x="167" y="21"/>
                  </a:lnTo>
                  <a:lnTo>
                    <a:pt x="165" y="23"/>
                  </a:lnTo>
                  <a:lnTo>
                    <a:pt x="163" y="23"/>
                  </a:lnTo>
                  <a:lnTo>
                    <a:pt x="160" y="23"/>
                  </a:lnTo>
                  <a:lnTo>
                    <a:pt x="158" y="23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3" y="26"/>
                  </a:lnTo>
                  <a:lnTo>
                    <a:pt x="153" y="26"/>
                  </a:lnTo>
                  <a:lnTo>
                    <a:pt x="153" y="28"/>
                  </a:lnTo>
                  <a:lnTo>
                    <a:pt x="153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49" y="28"/>
                  </a:lnTo>
                  <a:lnTo>
                    <a:pt x="146" y="30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46" y="35"/>
                  </a:lnTo>
                  <a:lnTo>
                    <a:pt x="149" y="35"/>
                  </a:lnTo>
                  <a:lnTo>
                    <a:pt x="149" y="37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51" y="44"/>
                  </a:lnTo>
                  <a:lnTo>
                    <a:pt x="149" y="44"/>
                  </a:lnTo>
                  <a:lnTo>
                    <a:pt x="149" y="47"/>
                  </a:lnTo>
                  <a:lnTo>
                    <a:pt x="146" y="47"/>
                  </a:lnTo>
                  <a:lnTo>
                    <a:pt x="146" y="49"/>
                  </a:lnTo>
                  <a:lnTo>
                    <a:pt x="144" y="52"/>
                  </a:lnTo>
                  <a:lnTo>
                    <a:pt x="144" y="52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1" y="59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27" y="59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30" y="63"/>
                  </a:lnTo>
                  <a:lnTo>
                    <a:pt x="130" y="63"/>
                  </a:lnTo>
                  <a:lnTo>
                    <a:pt x="132" y="66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5" y="70"/>
                  </a:lnTo>
                  <a:lnTo>
                    <a:pt x="123" y="73"/>
                  </a:lnTo>
                  <a:lnTo>
                    <a:pt x="123" y="75"/>
                  </a:lnTo>
                  <a:lnTo>
                    <a:pt x="120" y="75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8" y="80"/>
                  </a:lnTo>
                  <a:lnTo>
                    <a:pt x="118" y="82"/>
                  </a:lnTo>
                  <a:lnTo>
                    <a:pt x="118" y="85"/>
                  </a:lnTo>
                  <a:lnTo>
                    <a:pt x="118" y="87"/>
                  </a:lnTo>
                  <a:lnTo>
                    <a:pt x="118" y="87"/>
                  </a:lnTo>
                  <a:lnTo>
                    <a:pt x="113" y="92"/>
                  </a:lnTo>
                  <a:lnTo>
                    <a:pt x="113" y="92"/>
                  </a:lnTo>
                  <a:lnTo>
                    <a:pt x="111" y="92"/>
                  </a:lnTo>
                  <a:lnTo>
                    <a:pt x="111" y="92"/>
                  </a:lnTo>
                  <a:lnTo>
                    <a:pt x="111" y="89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92"/>
                  </a:lnTo>
                  <a:lnTo>
                    <a:pt x="104" y="89"/>
                  </a:lnTo>
                  <a:lnTo>
                    <a:pt x="104" y="89"/>
                  </a:lnTo>
                  <a:lnTo>
                    <a:pt x="101" y="89"/>
                  </a:lnTo>
                  <a:lnTo>
                    <a:pt x="101" y="92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9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7" y="96"/>
                  </a:lnTo>
                  <a:lnTo>
                    <a:pt x="94" y="96"/>
                  </a:lnTo>
                  <a:lnTo>
                    <a:pt x="89" y="96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7" y="96"/>
                  </a:lnTo>
                  <a:lnTo>
                    <a:pt x="85" y="96"/>
                  </a:lnTo>
                  <a:lnTo>
                    <a:pt x="85" y="99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0" y="106"/>
                  </a:lnTo>
                  <a:lnTo>
                    <a:pt x="80" y="108"/>
                  </a:lnTo>
                  <a:lnTo>
                    <a:pt x="78" y="111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80" y="115"/>
                  </a:lnTo>
                  <a:lnTo>
                    <a:pt x="78" y="115"/>
                  </a:lnTo>
                  <a:lnTo>
                    <a:pt x="71" y="118"/>
                  </a:lnTo>
                  <a:lnTo>
                    <a:pt x="66" y="118"/>
                  </a:lnTo>
                  <a:lnTo>
                    <a:pt x="61" y="120"/>
                  </a:lnTo>
                  <a:lnTo>
                    <a:pt x="56" y="118"/>
                  </a:lnTo>
                  <a:lnTo>
                    <a:pt x="54" y="120"/>
                  </a:lnTo>
                  <a:lnTo>
                    <a:pt x="52" y="120"/>
                  </a:lnTo>
                  <a:lnTo>
                    <a:pt x="52" y="120"/>
                  </a:lnTo>
                  <a:lnTo>
                    <a:pt x="49" y="120"/>
                  </a:lnTo>
                  <a:lnTo>
                    <a:pt x="49" y="122"/>
                  </a:lnTo>
                  <a:lnTo>
                    <a:pt x="45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5" y="120"/>
                  </a:lnTo>
                  <a:lnTo>
                    <a:pt x="33" y="120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28" y="122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1" y="120"/>
                  </a:lnTo>
                  <a:lnTo>
                    <a:pt x="7" y="115"/>
                  </a:lnTo>
                  <a:lnTo>
                    <a:pt x="7" y="1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56">
              <a:extLst>
                <a:ext uri="{FF2B5EF4-FFF2-40B4-BE49-F238E27FC236}">
                  <a16:creationId xmlns:a16="http://schemas.microsoft.com/office/drawing/2014/main" id="{A0426DCB-A704-7743-8009-3F63CD630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787" y="3221042"/>
              <a:ext cx="248494" cy="143779"/>
            </a:xfrm>
            <a:custGeom>
              <a:avLst/>
              <a:gdLst/>
              <a:ahLst/>
              <a:cxnLst>
                <a:cxn ang="0">
                  <a:pos x="106" y="35"/>
                </a:cxn>
                <a:cxn ang="0">
                  <a:pos x="104" y="42"/>
                </a:cxn>
                <a:cxn ang="0">
                  <a:pos x="109" y="47"/>
                </a:cxn>
                <a:cxn ang="0">
                  <a:pos x="106" y="52"/>
                </a:cxn>
                <a:cxn ang="0">
                  <a:pos x="97" y="52"/>
                </a:cxn>
                <a:cxn ang="0">
                  <a:pos x="90" y="49"/>
                </a:cxn>
                <a:cxn ang="0">
                  <a:pos x="76" y="47"/>
                </a:cxn>
                <a:cxn ang="0">
                  <a:pos x="66" y="47"/>
                </a:cxn>
                <a:cxn ang="0">
                  <a:pos x="59" y="40"/>
                </a:cxn>
                <a:cxn ang="0">
                  <a:pos x="52" y="37"/>
                </a:cxn>
                <a:cxn ang="0">
                  <a:pos x="47" y="37"/>
                </a:cxn>
                <a:cxn ang="0">
                  <a:pos x="42" y="40"/>
                </a:cxn>
                <a:cxn ang="0">
                  <a:pos x="33" y="35"/>
                </a:cxn>
                <a:cxn ang="0">
                  <a:pos x="28" y="33"/>
                </a:cxn>
                <a:cxn ang="0">
                  <a:pos x="21" y="30"/>
                </a:cxn>
                <a:cxn ang="0">
                  <a:pos x="14" y="26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5" y="19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8" y="0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4"/>
                </a:cxn>
                <a:cxn ang="0">
                  <a:pos x="50" y="14"/>
                </a:cxn>
                <a:cxn ang="0">
                  <a:pos x="52" y="14"/>
                </a:cxn>
                <a:cxn ang="0">
                  <a:pos x="54" y="11"/>
                </a:cxn>
                <a:cxn ang="0">
                  <a:pos x="57" y="14"/>
                </a:cxn>
                <a:cxn ang="0">
                  <a:pos x="57" y="19"/>
                </a:cxn>
                <a:cxn ang="0">
                  <a:pos x="59" y="21"/>
                </a:cxn>
                <a:cxn ang="0">
                  <a:pos x="61" y="21"/>
                </a:cxn>
                <a:cxn ang="0">
                  <a:pos x="66" y="21"/>
                </a:cxn>
                <a:cxn ang="0">
                  <a:pos x="68" y="23"/>
                </a:cxn>
                <a:cxn ang="0">
                  <a:pos x="73" y="26"/>
                </a:cxn>
                <a:cxn ang="0">
                  <a:pos x="78" y="30"/>
                </a:cxn>
                <a:cxn ang="0">
                  <a:pos x="80" y="30"/>
                </a:cxn>
                <a:cxn ang="0">
                  <a:pos x="85" y="30"/>
                </a:cxn>
                <a:cxn ang="0">
                  <a:pos x="87" y="30"/>
                </a:cxn>
                <a:cxn ang="0">
                  <a:pos x="92" y="30"/>
                </a:cxn>
                <a:cxn ang="0">
                  <a:pos x="97" y="33"/>
                </a:cxn>
                <a:cxn ang="0">
                  <a:pos x="104" y="33"/>
                </a:cxn>
                <a:cxn ang="0">
                  <a:pos x="109" y="30"/>
                </a:cxn>
              </a:cxnLst>
              <a:rect l="0" t="0" r="r" b="b"/>
              <a:pathLst>
                <a:path w="109" h="52">
                  <a:moveTo>
                    <a:pt x="109" y="30"/>
                  </a:moveTo>
                  <a:lnTo>
                    <a:pt x="106" y="33"/>
                  </a:lnTo>
                  <a:lnTo>
                    <a:pt x="106" y="35"/>
                  </a:lnTo>
                  <a:lnTo>
                    <a:pt x="106" y="37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6" y="45"/>
                  </a:lnTo>
                  <a:lnTo>
                    <a:pt x="109" y="47"/>
                  </a:lnTo>
                  <a:lnTo>
                    <a:pt x="109" y="47"/>
                  </a:lnTo>
                  <a:lnTo>
                    <a:pt x="106" y="49"/>
                  </a:lnTo>
                  <a:lnTo>
                    <a:pt x="106" y="52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4" y="52"/>
                  </a:lnTo>
                  <a:lnTo>
                    <a:pt x="92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78" y="49"/>
                  </a:lnTo>
                  <a:lnTo>
                    <a:pt x="76" y="47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66" y="47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38" y="37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9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4" y="11"/>
                  </a:lnTo>
                  <a:lnTo>
                    <a:pt x="57" y="11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4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1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3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6" y="28"/>
                  </a:lnTo>
                  <a:lnTo>
                    <a:pt x="78" y="28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3" y="30"/>
                  </a:lnTo>
                  <a:lnTo>
                    <a:pt x="83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4" y="33"/>
                  </a:lnTo>
                  <a:lnTo>
                    <a:pt x="97" y="33"/>
                  </a:lnTo>
                  <a:lnTo>
                    <a:pt x="97" y="33"/>
                  </a:lnTo>
                  <a:lnTo>
                    <a:pt x="99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9" y="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B30C3E1F-0035-DD48-B1DB-E03239A96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883" y="3356527"/>
              <a:ext cx="145905" cy="210141"/>
            </a:xfrm>
            <a:custGeom>
              <a:avLst/>
              <a:gdLst/>
              <a:ahLst/>
              <a:cxnLst>
                <a:cxn ang="0">
                  <a:pos x="59" y="76"/>
                </a:cxn>
                <a:cxn ang="0">
                  <a:pos x="57" y="66"/>
                </a:cxn>
                <a:cxn ang="0">
                  <a:pos x="54" y="57"/>
                </a:cxn>
                <a:cxn ang="0">
                  <a:pos x="49" y="50"/>
                </a:cxn>
                <a:cxn ang="0">
                  <a:pos x="42" y="52"/>
                </a:cxn>
                <a:cxn ang="0">
                  <a:pos x="40" y="47"/>
                </a:cxn>
                <a:cxn ang="0">
                  <a:pos x="38" y="50"/>
                </a:cxn>
                <a:cxn ang="0">
                  <a:pos x="38" y="55"/>
                </a:cxn>
                <a:cxn ang="0">
                  <a:pos x="33" y="64"/>
                </a:cxn>
                <a:cxn ang="0">
                  <a:pos x="28" y="59"/>
                </a:cxn>
                <a:cxn ang="0">
                  <a:pos x="26" y="62"/>
                </a:cxn>
                <a:cxn ang="0">
                  <a:pos x="23" y="62"/>
                </a:cxn>
                <a:cxn ang="0">
                  <a:pos x="19" y="64"/>
                </a:cxn>
                <a:cxn ang="0">
                  <a:pos x="19" y="64"/>
                </a:cxn>
                <a:cxn ang="0">
                  <a:pos x="16" y="66"/>
                </a:cxn>
                <a:cxn ang="0">
                  <a:pos x="14" y="66"/>
                </a:cxn>
                <a:cxn ang="0">
                  <a:pos x="14" y="62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9" y="50"/>
                </a:cxn>
                <a:cxn ang="0">
                  <a:pos x="12" y="47"/>
                </a:cxn>
                <a:cxn ang="0">
                  <a:pos x="12" y="43"/>
                </a:cxn>
                <a:cxn ang="0">
                  <a:pos x="9" y="40"/>
                </a:cxn>
                <a:cxn ang="0">
                  <a:pos x="9" y="36"/>
                </a:cxn>
                <a:cxn ang="0">
                  <a:pos x="9" y="29"/>
                </a:cxn>
                <a:cxn ang="0">
                  <a:pos x="5" y="26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7" y="17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7" y="0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6" y="7"/>
                </a:cxn>
                <a:cxn ang="0">
                  <a:pos x="21" y="7"/>
                </a:cxn>
                <a:cxn ang="0">
                  <a:pos x="23" y="5"/>
                </a:cxn>
                <a:cxn ang="0">
                  <a:pos x="26" y="14"/>
                </a:cxn>
                <a:cxn ang="0">
                  <a:pos x="28" y="17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59" y="19"/>
                </a:cxn>
                <a:cxn ang="0">
                  <a:pos x="57" y="22"/>
                </a:cxn>
                <a:cxn ang="0">
                  <a:pos x="52" y="29"/>
                </a:cxn>
                <a:cxn ang="0">
                  <a:pos x="47" y="31"/>
                </a:cxn>
                <a:cxn ang="0">
                  <a:pos x="42" y="36"/>
                </a:cxn>
                <a:cxn ang="0">
                  <a:pos x="45" y="43"/>
                </a:cxn>
                <a:cxn ang="0">
                  <a:pos x="49" y="45"/>
                </a:cxn>
                <a:cxn ang="0">
                  <a:pos x="52" y="45"/>
                </a:cxn>
                <a:cxn ang="0">
                  <a:pos x="57" y="38"/>
                </a:cxn>
                <a:cxn ang="0">
                  <a:pos x="59" y="40"/>
                </a:cxn>
                <a:cxn ang="0">
                  <a:pos x="61" y="45"/>
                </a:cxn>
                <a:cxn ang="0">
                  <a:pos x="64" y="55"/>
                </a:cxn>
                <a:cxn ang="0">
                  <a:pos x="64" y="62"/>
                </a:cxn>
                <a:cxn ang="0">
                  <a:pos x="61" y="69"/>
                </a:cxn>
                <a:cxn ang="0">
                  <a:pos x="59" y="71"/>
                </a:cxn>
              </a:cxnLst>
              <a:rect l="0" t="0" r="r" b="b"/>
              <a:pathLst>
                <a:path w="64" h="76">
                  <a:moveTo>
                    <a:pt x="59" y="76"/>
                  </a:moveTo>
                  <a:lnTo>
                    <a:pt x="59" y="76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49" y="52"/>
                  </a:lnTo>
                  <a:lnTo>
                    <a:pt x="49" y="50"/>
                  </a:lnTo>
                  <a:lnTo>
                    <a:pt x="47" y="52"/>
                  </a:lnTo>
                  <a:lnTo>
                    <a:pt x="42" y="52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8" y="50"/>
                  </a:lnTo>
                  <a:lnTo>
                    <a:pt x="35" y="52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33" y="64"/>
                  </a:lnTo>
                  <a:lnTo>
                    <a:pt x="31" y="62"/>
                  </a:lnTo>
                  <a:lnTo>
                    <a:pt x="28" y="59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3" y="64"/>
                  </a:lnTo>
                  <a:lnTo>
                    <a:pt x="23" y="62"/>
                  </a:lnTo>
                  <a:lnTo>
                    <a:pt x="23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9" y="47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9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3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10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7" y="17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2" y="29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2" y="36"/>
                  </a:lnTo>
                  <a:lnTo>
                    <a:pt x="45" y="38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9" y="45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4" y="40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9" y="40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1" y="47"/>
                  </a:lnTo>
                  <a:lnTo>
                    <a:pt x="64" y="55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69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59" y="71"/>
                  </a:lnTo>
                  <a:lnTo>
                    <a:pt x="59" y="7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0">
              <a:extLst>
                <a:ext uri="{FF2B5EF4-FFF2-40B4-BE49-F238E27FC236}">
                  <a16:creationId xmlns:a16="http://schemas.microsoft.com/office/drawing/2014/main" id="{55AC93FC-81BC-2441-B72C-5E67918CC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950" y="3879113"/>
              <a:ext cx="91191" cy="229495"/>
            </a:xfrm>
            <a:custGeom>
              <a:avLst/>
              <a:gdLst/>
              <a:ahLst/>
              <a:cxnLst>
                <a:cxn ang="0">
                  <a:pos x="36" y="7"/>
                </a:cxn>
                <a:cxn ang="0">
                  <a:pos x="31" y="3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4" y="3"/>
                </a:cxn>
                <a:cxn ang="0">
                  <a:pos x="24" y="5"/>
                </a:cxn>
                <a:cxn ang="0">
                  <a:pos x="24" y="7"/>
                </a:cxn>
                <a:cxn ang="0">
                  <a:pos x="22" y="7"/>
                </a:cxn>
                <a:cxn ang="0">
                  <a:pos x="22" y="10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0" y="12"/>
                </a:cxn>
                <a:cxn ang="0">
                  <a:pos x="7" y="14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3" y="17"/>
                </a:cxn>
                <a:cxn ang="0">
                  <a:pos x="3" y="19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3" y="29"/>
                </a:cxn>
                <a:cxn ang="0">
                  <a:pos x="5" y="29"/>
                </a:cxn>
                <a:cxn ang="0">
                  <a:pos x="10" y="38"/>
                </a:cxn>
                <a:cxn ang="0">
                  <a:pos x="12" y="45"/>
                </a:cxn>
                <a:cxn ang="0">
                  <a:pos x="14" y="50"/>
                </a:cxn>
                <a:cxn ang="0">
                  <a:pos x="14" y="57"/>
                </a:cxn>
                <a:cxn ang="0">
                  <a:pos x="14" y="73"/>
                </a:cxn>
                <a:cxn ang="0">
                  <a:pos x="14" y="81"/>
                </a:cxn>
                <a:cxn ang="0">
                  <a:pos x="17" y="83"/>
                </a:cxn>
                <a:cxn ang="0">
                  <a:pos x="29" y="81"/>
                </a:cxn>
                <a:cxn ang="0">
                  <a:pos x="26" y="71"/>
                </a:cxn>
                <a:cxn ang="0">
                  <a:pos x="29" y="64"/>
                </a:cxn>
                <a:cxn ang="0">
                  <a:pos x="29" y="52"/>
                </a:cxn>
                <a:cxn ang="0">
                  <a:pos x="33" y="45"/>
                </a:cxn>
                <a:cxn ang="0">
                  <a:pos x="33" y="38"/>
                </a:cxn>
                <a:cxn ang="0">
                  <a:pos x="38" y="33"/>
                </a:cxn>
                <a:cxn ang="0">
                  <a:pos x="40" y="31"/>
                </a:cxn>
                <a:cxn ang="0">
                  <a:pos x="40" y="31"/>
                </a:cxn>
                <a:cxn ang="0">
                  <a:pos x="38" y="29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38" y="10"/>
                </a:cxn>
              </a:cxnLst>
              <a:rect l="0" t="0" r="r" b="b"/>
              <a:pathLst>
                <a:path w="40" h="83">
                  <a:moveTo>
                    <a:pt x="38" y="10"/>
                  </a:moveTo>
                  <a:lnTo>
                    <a:pt x="36" y="7"/>
                  </a:lnTo>
                  <a:lnTo>
                    <a:pt x="36" y="5"/>
                  </a:lnTo>
                  <a:lnTo>
                    <a:pt x="31" y="3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10" y="33"/>
                  </a:lnTo>
                  <a:lnTo>
                    <a:pt x="10" y="38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69"/>
                  </a:lnTo>
                  <a:lnTo>
                    <a:pt x="14" y="73"/>
                  </a:lnTo>
                  <a:lnTo>
                    <a:pt x="14" y="76"/>
                  </a:lnTo>
                  <a:lnTo>
                    <a:pt x="14" y="81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6" y="71"/>
                  </a:lnTo>
                  <a:lnTo>
                    <a:pt x="26" y="69"/>
                  </a:lnTo>
                  <a:lnTo>
                    <a:pt x="29" y="64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33" y="45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6" y="36"/>
                  </a:lnTo>
                  <a:lnTo>
                    <a:pt x="38" y="33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CF7D47F4-756E-A149-AB90-5A381749C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446" y="4252390"/>
              <a:ext cx="166422" cy="235025"/>
            </a:xfrm>
            <a:custGeom>
              <a:avLst/>
              <a:gdLst/>
              <a:ahLst/>
              <a:cxnLst>
                <a:cxn ang="0">
                  <a:pos x="28" y="80"/>
                </a:cxn>
                <a:cxn ang="0">
                  <a:pos x="24" y="76"/>
                </a:cxn>
                <a:cxn ang="0">
                  <a:pos x="12" y="64"/>
                </a:cxn>
                <a:cxn ang="0">
                  <a:pos x="7" y="59"/>
                </a:cxn>
                <a:cxn ang="0">
                  <a:pos x="2" y="52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2" y="38"/>
                </a:cxn>
                <a:cxn ang="0">
                  <a:pos x="5" y="33"/>
                </a:cxn>
                <a:cxn ang="0">
                  <a:pos x="7" y="28"/>
                </a:cxn>
                <a:cxn ang="0">
                  <a:pos x="9" y="31"/>
                </a:cxn>
                <a:cxn ang="0">
                  <a:pos x="14" y="28"/>
                </a:cxn>
                <a:cxn ang="0">
                  <a:pos x="9" y="28"/>
                </a:cxn>
                <a:cxn ang="0">
                  <a:pos x="7" y="26"/>
                </a:cxn>
                <a:cxn ang="0">
                  <a:pos x="7" y="24"/>
                </a:cxn>
                <a:cxn ang="0">
                  <a:pos x="9" y="21"/>
                </a:cxn>
                <a:cxn ang="0">
                  <a:pos x="14" y="16"/>
                </a:cxn>
                <a:cxn ang="0">
                  <a:pos x="33" y="16"/>
                </a:cxn>
                <a:cxn ang="0">
                  <a:pos x="31" y="5"/>
                </a:cxn>
                <a:cxn ang="0">
                  <a:pos x="35" y="0"/>
                </a:cxn>
                <a:cxn ang="0">
                  <a:pos x="45" y="0"/>
                </a:cxn>
                <a:cxn ang="0">
                  <a:pos x="57" y="2"/>
                </a:cxn>
                <a:cxn ang="0">
                  <a:pos x="57" y="5"/>
                </a:cxn>
                <a:cxn ang="0">
                  <a:pos x="57" y="14"/>
                </a:cxn>
                <a:cxn ang="0">
                  <a:pos x="64" y="9"/>
                </a:cxn>
                <a:cxn ang="0">
                  <a:pos x="73" y="14"/>
                </a:cxn>
                <a:cxn ang="0">
                  <a:pos x="68" y="28"/>
                </a:cxn>
                <a:cxn ang="0">
                  <a:pos x="68" y="35"/>
                </a:cxn>
                <a:cxn ang="0">
                  <a:pos x="71" y="45"/>
                </a:cxn>
                <a:cxn ang="0">
                  <a:pos x="71" y="59"/>
                </a:cxn>
                <a:cxn ang="0">
                  <a:pos x="66" y="64"/>
                </a:cxn>
                <a:cxn ang="0">
                  <a:pos x="54" y="59"/>
                </a:cxn>
                <a:cxn ang="0">
                  <a:pos x="50" y="57"/>
                </a:cxn>
                <a:cxn ang="0">
                  <a:pos x="45" y="61"/>
                </a:cxn>
                <a:cxn ang="0">
                  <a:pos x="38" y="66"/>
                </a:cxn>
                <a:cxn ang="0">
                  <a:pos x="35" y="71"/>
                </a:cxn>
                <a:cxn ang="0">
                  <a:pos x="38" y="78"/>
                </a:cxn>
                <a:cxn ang="0">
                  <a:pos x="35" y="78"/>
                </a:cxn>
                <a:cxn ang="0">
                  <a:pos x="31" y="80"/>
                </a:cxn>
              </a:cxnLst>
              <a:rect l="0" t="0" r="r" b="b"/>
              <a:pathLst>
                <a:path w="73" h="85">
                  <a:moveTo>
                    <a:pt x="31" y="85"/>
                  </a:moveTo>
                  <a:lnTo>
                    <a:pt x="28" y="80"/>
                  </a:lnTo>
                  <a:lnTo>
                    <a:pt x="26" y="78"/>
                  </a:lnTo>
                  <a:lnTo>
                    <a:pt x="24" y="76"/>
                  </a:lnTo>
                  <a:lnTo>
                    <a:pt x="14" y="66"/>
                  </a:lnTo>
                  <a:lnTo>
                    <a:pt x="12" y="64"/>
                  </a:lnTo>
                  <a:lnTo>
                    <a:pt x="9" y="61"/>
                  </a:lnTo>
                  <a:lnTo>
                    <a:pt x="7" y="59"/>
                  </a:lnTo>
                  <a:lnTo>
                    <a:pt x="5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5" y="38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4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1" y="12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57" y="5"/>
                  </a:lnTo>
                  <a:lnTo>
                    <a:pt x="57" y="9"/>
                  </a:lnTo>
                  <a:lnTo>
                    <a:pt x="57" y="14"/>
                  </a:lnTo>
                  <a:lnTo>
                    <a:pt x="59" y="16"/>
                  </a:lnTo>
                  <a:lnTo>
                    <a:pt x="64" y="9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68" y="28"/>
                  </a:lnTo>
                  <a:lnTo>
                    <a:pt x="68" y="31"/>
                  </a:lnTo>
                  <a:lnTo>
                    <a:pt x="68" y="35"/>
                  </a:lnTo>
                  <a:lnTo>
                    <a:pt x="73" y="42"/>
                  </a:lnTo>
                  <a:lnTo>
                    <a:pt x="71" y="45"/>
                  </a:lnTo>
                  <a:lnTo>
                    <a:pt x="71" y="50"/>
                  </a:lnTo>
                  <a:lnTo>
                    <a:pt x="71" y="59"/>
                  </a:lnTo>
                  <a:lnTo>
                    <a:pt x="68" y="61"/>
                  </a:lnTo>
                  <a:lnTo>
                    <a:pt x="66" y="64"/>
                  </a:lnTo>
                  <a:lnTo>
                    <a:pt x="61" y="59"/>
                  </a:lnTo>
                  <a:lnTo>
                    <a:pt x="54" y="59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7" y="59"/>
                  </a:lnTo>
                  <a:lnTo>
                    <a:pt x="45" y="61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5" y="66"/>
                  </a:lnTo>
                  <a:lnTo>
                    <a:pt x="35" y="71"/>
                  </a:lnTo>
                  <a:lnTo>
                    <a:pt x="38" y="73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3" y="78"/>
                  </a:lnTo>
                  <a:lnTo>
                    <a:pt x="31" y="80"/>
                  </a:lnTo>
                  <a:lnTo>
                    <a:pt x="31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36591CC1-79A3-5B45-B59A-5ABC06203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091" y="3787868"/>
              <a:ext cx="455954" cy="417516"/>
            </a:xfrm>
            <a:custGeom>
              <a:avLst/>
              <a:gdLst/>
              <a:ahLst/>
              <a:cxnLst>
                <a:cxn ang="0">
                  <a:pos x="42" y="26"/>
                </a:cxn>
                <a:cxn ang="0">
                  <a:pos x="35" y="31"/>
                </a:cxn>
                <a:cxn ang="0">
                  <a:pos x="26" y="52"/>
                </a:cxn>
                <a:cxn ang="0">
                  <a:pos x="18" y="55"/>
                </a:cxn>
                <a:cxn ang="0">
                  <a:pos x="16" y="59"/>
                </a:cxn>
                <a:cxn ang="0">
                  <a:pos x="16" y="66"/>
                </a:cxn>
                <a:cxn ang="0">
                  <a:pos x="14" y="83"/>
                </a:cxn>
                <a:cxn ang="0">
                  <a:pos x="4" y="85"/>
                </a:cxn>
                <a:cxn ang="0">
                  <a:pos x="0" y="92"/>
                </a:cxn>
                <a:cxn ang="0">
                  <a:pos x="2" y="95"/>
                </a:cxn>
                <a:cxn ang="0">
                  <a:pos x="9" y="97"/>
                </a:cxn>
                <a:cxn ang="0">
                  <a:pos x="14" y="102"/>
                </a:cxn>
                <a:cxn ang="0">
                  <a:pos x="23" y="109"/>
                </a:cxn>
                <a:cxn ang="0">
                  <a:pos x="28" y="121"/>
                </a:cxn>
                <a:cxn ang="0">
                  <a:pos x="35" y="125"/>
                </a:cxn>
                <a:cxn ang="0">
                  <a:pos x="37" y="132"/>
                </a:cxn>
                <a:cxn ang="0">
                  <a:pos x="44" y="137"/>
                </a:cxn>
                <a:cxn ang="0">
                  <a:pos x="61" y="147"/>
                </a:cxn>
                <a:cxn ang="0">
                  <a:pos x="73" y="151"/>
                </a:cxn>
                <a:cxn ang="0">
                  <a:pos x="89" y="149"/>
                </a:cxn>
                <a:cxn ang="0">
                  <a:pos x="104" y="142"/>
                </a:cxn>
                <a:cxn ang="0">
                  <a:pos x="118" y="147"/>
                </a:cxn>
                <a:cxn ang="0">
                  <a:pos x="122" y="144"/>
                </a:cxn>
                <a:cxn ang="0">
                  <a:pos x="137" y="135"/>
                </a:cxn>
                <a:cxn ang="0">
                  <a:pos x="160" y="132"/>
                </a:cxn>
                <a:cxn ang="0">
                  <a:pos x="200" y="92"/>
                </a:cxn>
                <a:cxn ang="0">
                  <a:pos x="167" y="83"/>
                </a:cxn>
                <a:cxn ang="0">
                  <a:pos x="141" y="71"/>
                </a:cxn>
                <a:cxn ang="0">
                  <a:pos x="137" y="66"/>
                </a:cxn>
                <a:cxn ang="0">
                  <a:pos x="134" y="64"/>
                </a:cxn>
                <a:cxn ang="0">
                  <a:pos x="132" y="55"/>
                </a:cxn>
                <a:cxn ang="0">
                  <a:pos x="129" y="52"/>
                </a:cxn>
                <a:cxn ang="0">
                  <a:pos x="125" y="52"/>
                </a:cxn>
                <a:cxn ang="0">
                  <a:pos x="122" y="52"/>
                </a:cxn>
                <a:cxn ang="0">
                  <a:pos x="118" y="50"/>
                </a:cxn>
                <a:cxn ang="0">
                  <a:pos x="120" y="43"/>
                </a:cxn>
                <a:cxn ang="0">
                  <a:pos x="125" y="33"/>
                </a:cxn>
                <a:cxn ang="0">
                  <a:pos x="120" y="29"/>
                </a:cxn>
                <a:cxn ang="0">
                  <a:pos x="115" y="24"/>
                </a:cxn>
                <a:cxn ang="0">
                  <a:pos x="108" y="17"/>
                </a:cxn>
                <a:cxn ang="0">
                  <a:pos x="101" y="10"/>
                </a:cxn>
                <a:cxn ang="0">
                  <a:pos x="94" y="5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2" y="5"/>
                </a:cxn>
                <a:cxn ang="0">
                  <a:pos x="80" y="5"/>
                </a:cxn>
                <a:cxn ang="0">
                  <a:pos x="78" y="5"/>
                </a:cxn>
                <a:cxn ang="0">
                  <a:pos x="73" y="7"/>
                </a:cxn>
                <a:cxn ang="0">
                  <a:pos x="68" y="3"/>
                </a:cxn>
                <a:cxn ang="0">
                  <a:pos x="66" y="3"/>
                </a:cxn>
                <a:cxn ang="0">
                  <a:pos x="56" y="10"/>
                </a:cxn>
                <a:cxn ang="0">
                  <a:pos x="54" y="7"/>
                </a:cxn>
                <a:cxn ang="0">
                  <a:pos x="52" y="10"/>
                </a:cxn>
                <a:cxn ang="0">
                  <a:pos x="47" y="7"/>
                </a:cxn>
              </a:cxnLst>
              <a:rect l="0" t="0" r="r" b="b"/>
              <a:pathLst>
                <a:path w="200" h="151">
                  <a:moveTo>
                    <a:pt x="47" y="7"/>
                  </a:moveTo>
                  <a:lnTo>
                    <a:pt x="47" y="12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28" y="43"/>
                  </a:lnTo>
                  <a:lnTo>
                    <a:pt x="26" y="45"/>
                  </a:lnTo>
                  <a:lnTo>
                    <a:pt x="26" y="52"/>
                  </a:lnTo>
                  <a:lnTo>
                    <a:pt x="23" y="52"/>
                  </a:lnTo>
                  <a:lnTo>
                    <a:pt x="21" y="52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6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4" y="69"/>
                  </a:lnTo>
                  <a:lnTo>
                    <a:pt x="14" y="81"/>
                  </a:lnTo>
                  <a:lnTo>
                    <a:pt x="14" y="83"/>
                  </a:lnTo>
                  <a:lnTo>
                    <a:pt x="11" y="85"/>
                  </a:lnTo>
                  <a:lnTo>
                    <a:pt x="9" y="85"/>
                  </a:lnTo>
                  <a:lnTo>
                    <a:pt x="4" y="85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2" y="95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9" y="97"/>
                  </a:lnTo>
                  <a:lnTo>
                    <a:pt x="11" y="97"/>
                  </a:lnTo>
                  <a:lnTo>
                    <a:pt x="14" y="99"/>
                  </a:lnTo>
                  <a:lnTo>
                    <a:pt x="14" y="102"/>
                  </a:lnTo>
                  <a:lnTo>
                    <a:pt x="16" y="104"/>
                  </a:lnTo>
                  <a:lnTo>
                    <a:pt x="16" y="106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6" y="116"/>
                  </a:lnTo>
                  <a:lnTo>
                    <a:pt x="28" y="121"/>
                  </a:lnTo>
                  <a:lnTo>
                    <a:pt x="28" y="123"/>
                  </a:lnTo>
                  <a:lnTo>
                    <a:pt x="30" y="125"/>
                  </a:lnTo>
                  <a:lnTo>
                    <a:pt x="35" y="125"/>
                  </a:lnTo>
                  <a:lnTo>
                    <a:pt x="37" y="128"/>
                  </a:lnTo>
                  <a:lnTo>
                    <a:pt x="37" y="130"/>
                  </a:lnTo>
                  <a:lnTo>
                    <a:pt x="37" y="132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37"/>
                  </a:lnTo>
                  <a:lnTo>
                    <a:pt x="49" y="137"/>
                  </a:lnTo>
                  <a:lnTo>
                    <a:pt x="52" y="140"/>
                  </a:lnTo>
                  <a:lnTo>
                    <a:pt x="61" y="147"/>
                  </a:lnTo>
                  <a:lnTo>
                    <a:pt x="63" y="149"/>
                  </a:lnTo>
                  <a:lnTo>
                    <a:pt x="70" y="149"/>
                  </a:lnTo>
                  <a:lnTo>
                    <a:pt x="73" y="151"/>
                  </a:lnTo>
                  <a:lnTo>
                    <a:pt x="80" y="151"/>
                  </a:lnTo>
                  <a:lnTo>
                    <a:pt x="85" y="151"/>
                  </a:lnTo>
                  <a:lnTo>
                    <a:pt x="89" y="149"/>
                  </a:lnTo>
                  <a:lnTo>
                    <a:pt x="94" y="144"/>
                  </a:lnTo>
                  <a:lnTo>
                    <a:pt x="99" y="144"/>
                  </a:lnTo>
                  <a:lnTo>
                    <a:pt x="104" y="142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8" y="147"/>
                  </a:lnTo>
                  <a:lnTo>
                    <a:pt x="118" y="147"/>
                  </a:lnTo>
                  <a:lnTo>
                    <a:pt x="120" y="144"/>
                  </a:lnTo>
                  <a:lnTo>
                    <a:pt x="122" y="144"/>
                  </a:lnTo>
                  <a:lnTo>
                    <a:pt x="132" y="140"/>
                  </a:lnTo>
                  <a:lnTo>
                    <a:pt x="134" y="137"/>
                  </a:lnTo>
                  <a:lnTo>
                    <a:pt x="137" y="135"/>
                  </a:lnTo>
                  <a:lnTo>
                    <a:pt x="144" y="132"/>
                  </a:lnTo>
                  <a:lnTo>
                    <a:pt x="144" y="132"/>
                  </a:lnTo>
                  <a:lnTo>
                    <a:pt x="160" y="132"/>
                  </a:lnTo>
                  <a:lnTo>
                    <a:pt x="181" y="111"/>
                  </a:lnTo>
                  <a:lnTo>
                    <a:pt x="198" y="95"/>
                  </a:lnTo>
                  <a:lnTo>
                    <a:pt x="200" y="92"/>
                  </a:lnTo>
                  <a:lnTo>
                    <a:pt x="200" y="92"/>
                  </a:lnTo>
                  <a:lnTo>
                    <a:pt x="189" y="92"/>
                  </a:lnTo>
                  <a:lnTo>
                    <a:pt x="167" y="83"/>
                  </a:lnTo>
                  <a:lnTo>
                    <a:pt x="146" y="78"/>
                  </a:lnTo>
                  <a:lnTo>
                    <a:pt x="146" y="76"/>
                  </a:lnTo>
                  <a:lnTo>
                    <a:pt x="141" y="71"/>
                  </a:lnTo>
                  <a:lnTo>
                    <a:pt x="139" y="69"/>
                  </a:lnTo>
                  <a:lnTo>
                    <a:pt x="137" y="69"/>
                  </a:lnTo>
                  <a:lnTo>
                    <a:pt x="137" y="66"/>
                  </a:lnTo>
                  <a:lnTo>
                    <a:pt x="137" y="66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2" y="62"/>
                  </a:lnTo>
                  <a:lnTo>
                    <a:pt x="129" y="57"/>
                  </a:lnTo>
                  <a:lnTo>
                    <a:pt x="132" y="55"/>
                  </a:lnTo>
                  <a:lnTo>
                    <a:pt x="132" y="52"/>
                  </a:lnTo>
                  <a:lnTo>
                    <a:pt x="132" y="52"/>
                  </a:lnTo>
                  <a:lnTo>
                    <a:pt x="129" y="52"/>
                  </a:lnTo>
                  <a:lnTo>
                    <a:pt x="129" y="50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5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18" y="52"/>
                  </a:lnTo>
                  <a:lnTo>
                    <a:pt x="118" y="50"/>
                  </a:lnTo>
                  <a:lnTo>
                    <a:pt x="118" y="47"/>
                  </a:lnTo>
                  <a:lnTo>
                    <a:pt x="120" y="45"/>
                  </a:lnTo>
                  <a:lnTo>
                    <a:pt x="120" y="43"/>
                  </a:lnTo>
                  <a:lnTo>
                    <a:pt x="122" y="40"/>
                  </a:lnTo>
                  <a:lnTo>
                    <a:pt x="122" y="36"/>
                  </a:lnTo>
                  <a:lnTo>
                    <a:pt x="125" y="33"/>
                  </a:lnTo>
                  <a:lnTo>
                    <a:pt x="122" y="31"/>
                  </a:lnTo>
                  <a:lnTo>
                    <a:pt x="122" y="31"/>
                  </a:lnTo>
                  <a:lnTo>
                    <a:pt x="120" y="29"/>
                  </a:lnTo>
                  <a:lnTo>
                    <a:pt x="118" y="29"/>
                  </a:lnTo>
                  <a:lnTo>
                    <a:pt x="118" y="26"/>
                  </a:lnTo>
                  <a:lnTo>
                    <a:pt x="115" y="24"/>
                  </a:lnTo>
                  <a:lnTo>
                    <a:pt x="115" y="21"/>
                  </a:lnTo>
                  <a:lnTo>
                    <a:pt x="113" y="19"/>
                  </a:lnTo>
                  <a:lnTo>
                    <a:pt x="108" y="17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96" y="10"/>
                  </a:lnTo>
                  <a:lnTo>
                    <a:pt x="94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2" y="5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8" y="3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0" y="7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3" y="0"/>
                  </a:lnTo>
                  <a:lnTo>
                    <a:pt x="59" y="12"/>
                  </a:lnTo>
                  <a:lnTo>
                    <a:pt x="56" y="10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FCEAF734-5D99-9346-85D2-C329584E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3620" y="4727970"/>
              <a:ext cx="323727" cy="602772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40" y="12"/>
                </a:cxn>
                <a:cxn ang="0">
                  <a:pos x="140" y="31"/>
                </a:cxn>
                <a:cxn ang="0">
                  <a:pos x="140" y="43"/>
                </a:cxn>
                <a:cxn ang="0">
                  <a:pos x="140" y="48"/>
                </a:cxn>
                <a:cxn ang="0">
                  <a:pos x="142" y="52"/>
                </a:cxn>
                <a:cxn ang="0">
                  <a:pos x="137" y="62"/>
                </a:cxn>
                <a:cxn ang="0">
                  <a:pos x="137" y="69"/>
                </a:cxn>
                <a:cxn ang="0">
                  <a:pos x="130" y="78"/>
                </a:cxn>
                <a:cxn ang="0">
                  <a:pos x="121" y="83"/>
                </a:cxn>
                <a:cxn ang="0">
                  <a:pos x="109" y="90"/>
                </a:cxn>
                <a:cxn ang="0">
                  <a:pos x="90" y="102"/>
                </a:cxn>
                <a:cxn ang="0">
                  <a:pos x="85" y="109"/>
                </a:cxn>
                <a:cxn ang="0">
                  <a:pos x="78" y="111"/>
                </a:cxn>
                <a:cxn ang="0">
                  <a:pos x="67" y="123"/>
                </a:cxn>
                <a:cxn ang="0">
                  <a:pos x="62" y="135"/>
                </a:cxn>
                <a:cxn ang="0">
                  <a:pos x="67" y="140"/>
                </a:cxn>
                <a:cxn ang="0">
                  <a:pos x="71" y="156"/>
                </a:cxn>
                <a:cxn ang="0">
                  <a:pos x="71" y="171"/>
                </a:cxn>
                <a:cxn ang="0">
                  <a:pos x="71" y="178"/>
                </a:cxn>
                <a:cxn ang="0">
                  <a:pos x="67" y="189"/>
                </a:cxn>
                <a:cxn ang="0">
                  <a:pos x="48" y="196"/>
                </a:cxn>
                <a:cxn ang="0">
                  <a:pos x="38" y="201"/>
                </a:cxn>
                <a:cxn ang="0">
                  <a:pos x="33" y="206"/>
                </a:cxn>
                <a:cxn ang="0">
                  <a:pos x="38" y="208"/>
                </a:cxn>
                <a:cxn ang="0">
                  <a:pos x="26" y="211"/>
                </a:cxn>
                <a:cxn ang="0">
                  <a:pos x="22" y="173"/>
                </a:cxn>
                <a:cxn ang="0">
                  <a:pos x="22" y="159"/>
                </a:cxn>
                <a:cxn ang="0">
                  <a:pos x="29" y="149"/>
                </a:cxn>
                <a:cxn ang="0">
                  <a:pos x="38" y="121"/>
                </a:cxn>
                <a:cxn ang="0">
                  <a:pos x="38" y="107"/>
                </a:cxn>
                <a:cxn ang="0">
                  <a:pos x="38" y="88"/>
                </a:cxn>
                <a:cxn ang="0">
                  <a:pos x="29" y="76"/>
                </a:cxn>
                <a:cxn ang="0">
                  <a:pos x="7" y="74"/>
                </a:cxn>
                <a:cxn ang="0">
                  <a:pos x="3" y="64"/>
                </a:cxn>
                <a:cxn ang="0">
                  <a:pos x="43" y="48"/>
                </a:cxn>
                <a:cxn ang="0">
                  <a:pos x="50" y="55"/>
                </a:cxn>
                <a:cxn ang="0">
                  <a:pos x="59" y="55"/>
                </a:cxn>
                <a:cxn ang="0">
                  <a:pos x="62" y="64"/>
                </a:cxn>
                <a:cxn ang="0">
                  <a:pos x="57" y="71"/>
                </a:cxn>
                <a:cxn ang="0">
                  <a:pos x="62" y="78"/>
                </a:cxn>
                <a:cxn ang="0">
                  <a:pos x="67" y="83"/>
                </a:cxn>
                <a:cxn ang="0">
                  <a:pos x="69" y="88"/>
                </a:cxn>
                <a:cxn ang="0">
                  <a:pos x="71" y="85"/>
                </a:cxn>
                <a:cxn ang="0">
                  <a:pos x="69" y="81"/>
                </a:cxn>
                <a:cxn ang="0">
                  <a:pos x="74" y="76"/>
                </a:cxn>
                <a:cxn ang="0">
                  <a:pos x="78" y="67"/>
                </a:cxn>
                <a:cxn ang="0">
                  <a:pos x="78" y="59"/>
                </a:cxn>
                <a:cxn ang="0">
                  <a:pos x="74" y="48"/>
                </a:cxn>
                <a:cxn ang="0">
                  <a:pos x="64" y="41"/>
                </a:cxn>
                <a:cxn ang="0">
                  <a:pos x="64" y="29"/>
                </a:cxn>
                <a:cxn ang="0">
                  <a:pos x="67" y="17"/>
                </a:cxn>
                <a:cxn ang="0">
                  <a:pos x="78" y="12"/>
                </a:cxn>
                <a:cxn ang="0">
                  <a:pos x="85" y="15"/>
                </a:cxn>
                <a:cxn ang="0">
                  <a:pos x="93" y="12"/>
                </a:cxn>
                <a:cxn ang="0">
                  <a:pos x="107" y="10"/>
                </a:cxn>
                <a:cxn ang="0">
                  <a:pos x="119" y="10"/>
                </a:cxn>
                <a:cxn ang="0">
                  <a:pos x="133" y="5"/>
                </a:cxn>
              </a:cxnLst>
              <a:rect l="0" t="0" r="r" b="b"/>
              <a:pathLst>
                <a:path w="142" h="218">
                  <a:moveTo>
                    <a:pt x="142" y="0"/>
                  </a:moveTo>
                  <a:lnTo>
                    <a:pt x="142" y="0"/>
                  </a:lnTo>
                  <a:lnTo>
                    <a:pt x="142" y="0"/>
                  </a:lnTo>
                  <a:lnTo>
                    <a:pt x="142" y="3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37" y="17"/>
                  </a:lnTo>
                  <a:lnTo>
                    <a:pt x="137" y="22"/>
                  </a:lnTo>
                  <a:lnTo>
                    <a:pt x="140" y="26"/>
                  </a:lnTo>
                  <a:lnTo>
                    <a:pt x="140" y="31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40" y="33"/>
                  </a:lnTo>
                  <a:lnTo>
                    <a:pt x="140" y="43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2" y="50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2" y="55"/>
                  </a:lnTo>
                  <a:lnTo>
                    <a:pt x="142" y="57"/>
                  </a:lnTo>
                  <a:lnTo>
                    <a:pt x="140" y="59"/>
                  </a:lnTo>
                  <a:lnTo>
                    <a:pt x="137" y="62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7"/>
                  </a:lnTo>
                  <a:lnTo>
                    <a:pt x="137" y="69"/>
                  </a:lnTo>
                  <a:lnTo>
                    <a:pt x="133" y="74"/>
                  </a:lnTo>
                  <a:lnTo>
                    <a:pt x="133" y="74"/>
                  </a:lnTo>
                  <a:lnTo>
                    <a:pt x="128" y="76"/>
                  </a:lnTo>
                  <a:lnTo>
                    <a:pt x="130" y="78"/>
                  </a:lnTo>
                  <a:lnTo>
                    <a:pt x="128" y="81"/>
                  </a:lnTo>
                  <a:lnTo>
                    <a:pt x="126" y="81"/>
                  </a:lnTo>
                  <a:lnTo>
                    <a:pt x="123" y="83"/>
                  </a:lnTo>
                  <a:lnTo>
                    <a:pt x="121" y="83"/>
                  </a:lnTo>
                  <a:lnTo>
                    <a:pt x="119" y="88"/>
                  </a:lnTo>
                  <a:lnTo>
                    <a:pt x="116" y="88"/>
                  </a:lnTo>
                  <a:lnTo>
                    <a:pt x="111" y="88"/>
                  </a:lnTo>
                  <a:lnTo>
                    <a:pt x="109" y="90"/>
                  </a:lnTo>
                  <a:lnTo>
                    <a:pt x="100" y="95"/>
                  </a:lnTo>
                  <a:lnTo>
                    <a:pt x="93" y="100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88" y="102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5" y="109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1" y="109"/>
                  </a:lnTo>
                  <a:lnTo>
                    <a:pt x="78" y="111"/>
                  </a:lnTo>
                  <a:lnTo>
                    <a:pt x="76" y="114"/>
                  </a:lnTo>
                  <a:lnTo>
                    <a:pt x="74" y="116"/>
                  </a:lnTo>
                  <a:lnTo>
                    <a:pt x="69" y="121"/>
                  </a:lnTo>
                  <a:lnTo>
                    <a:pt x="67" y="123"/>
                  </a:lnTo>
                  <a:lnTo>
                    <a:pt x="64" y="126"/>
                  </a:lnTo>
                  <a:lnTo>
                    <a:pt x="62" y="126"/>
                  </a:lnTo>
                  <a:lnTo>
                    <a:pt x="62" y="133"/>
                  </a:lnTo>
                  <a:lnTo>
                    <a:pt x="62" y="135"/>
                  </a:lnTo>
                  <a:lnTo>
                    <a:pt x="64" y="137"/>
                  </a:lnTo>
                  <a:lnTo>
                    <a:pt x="67" y="137"/>
                  </a:lnTo>
                  <a:lnTo>
                    <a:pt x="67" y="140"/>
                  </a:lnTo>
                  <a:lnTo>
                    <a:pt x="67" y="140"/>
                  </a:lnTo>
                  <a:lnTo>
                    <a:pt x="67" y="142"/>
                  </a:lnTo>
                  <a:lnTo>
                    <a:pt x="69" y="152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74" y="156"/>
                  </a:lnTo>
                  <a:lnTo>
                    <a:pt x="74" y="161"/>
                  </a:lnTo>
                  <a:lnTo>
                    <a:pt x="71" y="171"/>
                  </a:lnTo>
                  <a:lnTo>
                    <a:pt x="69" y="180"/>
                  </a:lnTo>
                  <a:lnTo>
                    <a:pt x="69" y="182"/>
                  </a:lnTo>
                  <a:lnTo>
                    <a:pt x="71" y="180"/>
                  </a:lnTo>
                  <a:lnTo>
                    <a:pt x="71" y="178"/>
                  </a:lnTo>
                  <a:lnTo>
                    <a:pt x="71" y="180"/>
                  </a:lnTo>
                  <a:lnTo>
                    <a:pt x="71" y="182"/>
                  </a:lnTo>
                  <a:lnTo>
                    <a:pt x="71" y="185"/>
                  </a:lnTo>
                  <a:lnTo>
                    <a:pt x="67" y="189"/>
                  </a:lnTo>
                  <a:lnTo>
                    <a:pt x="64" y="192"/>
                  </a:lnTo>
                  <a:lnTo>
                    <a:pt x="59" y="192"/>
                  </a:lnTo>
                  <a:lnTo>
                    <a:pt x="55" y="194"/>
                  </a:lnTo>
                  <a:lnTo>
                    <a:pt x="48" y="196"/>
                  </a:lnTo>
                  <a:lnTo>
                    <a:pt x="45" y="196"/>
                  </a:lnTo>
                  <a:lnTo>
                    <a:pt x="43" y="199"/>
                  </a:lnTo>
                  <a:lnTo>
                    <a:pt x="41" y="199"/>
                  </a:lnTo>
                  <a:lnTo>
                    <a:pt x="38" y="201"/>
                  </a:lnTo>
                  <a:lnTo>
                    <a:pt x="38" y="201"/>
                  </a:lnTo>
                  <a:lnTo>
                    <a:pt x="36" y="204"/>
                  </a:lnTo>
                  <a:lnTo>
                    <a:pt x="33" y="20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6" y="211"/>
                  </a:lnTo>
                  <a:lnTo>
                    <a:pt x="38" y="211"/>
                  </a:lnTo>
                  <a:lnTo>
                    <a:pt x="38" y="208"/>
                  </a:lnTo>
                  <a:lnTo>
                    <a:pt x="38" y="218"/>
                  </a:lnTo>
                  <a:lnTo>
                    <a:pt x="36" y="215"/>
                  </a:lnTo>
                  <a:lnTo>
                    <a:pt x="26" y="215"/>
                  </a:lnTo>
                  <a:lnTo>
                    <a:pt x="26" y="211"/>
                  </a:lnTo>
                  <a:lnTo>
                    <a:pt x="26" y="206"/>
                  </a:lnTo>
                  <a:lnTo>
                    <a:pt x="26" y="204"/>
                  </a:lnTo>
                  <a:lnTo>
                    <a:pt x="26" y="182"/>
                  </a:lnTo>
                  <a:lnTo>
                    <a:pt x="22" y="173"/>
                  </a:lnTo>
                  <a:lnTo>
                    <a:pt x="22" y="166"/>
                  </a:lnTo>
                  <a:lnTo>
                    <a:pt x="22" y="161"/>
                  </a:lnTo>
                  <a:lnTo>
                    <a:pt x="22" y="161"/>
                  </a:lnTo>
                  <a:lnTo>
                    <a:pt x="22" y="159"/>
                  </a:lnTo>
                  <a:lnTo>
                    <a:pt x="22" y="154"/>
                  </a:lnTo>
                  <a:lnTo>
                    <a:pt x="24" y="154"/>
                  </a:lnTo>
                  <a:lnTo>
                    <a:pt x="26" y="152"/>
                  </a:lnTo>
                  <a:lnTo>
                    <a:pt x="29" y="149"/>
                  </a:lnTo>
                  <a:lnTo>
                    <a:pt x="31" y="142"/>
                  </a:lnTo>
                  <a:lnTo>
                    <a:pt x="33" y="135"/>
                  </a:lnTo>
                  <a:lnTo>
                    <a:pt x="38" y="126"/>
                  </a:lnTo>
                  <a:lnTo>
                    <a:pt x="38" y="121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8" y="109"/>
                  </a:lnTo>
                  <a:lnTo>
                    <a:pt x="38" y="107"/>
                  </a:lnTo>
                  <a:lnTo>
                    <a:pt x="41" y="102"/>
                  </a:lnTo>
                  <a:lnTo>
                    <a:pt x="38" y="100"/>
                  </a:lnTo>
                  <a:lnTo>
                    <a:pt x="41" y="93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8" y="81"/>
                  </a:lnTo>
                  <a:lnTo>
                    <a:pt x="36" y="78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7" y="74"/>
                  </a:lnTo>
                  <a:lnTo>
                    <a:pt x="15" y="71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3" y="67"/>
                  </a:lnTo>
                  <a:lnTo>
                    <a:pt x="3" y="67"/>
                  </a:lnTo>
                  <a:lnTo>
                    <a:pt x="3" y="64"/>
                  </a:lnTo>
                  <a:lnTo>
                    <a:pt x="0" y="59"/>
                  </a:lnTo>
                  <a:lnTo>
                    <a:pt x="41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5" y="52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2" y="52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7" y="71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4" y="81"/>
                  </a:lnTo>
                  <a:lnTo>
                    <a:pt x="64" y="83"/>
                  </a:lnTo>
                  <a:lnTo>
                    <a:pt x="67" y="83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69" y="85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5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76"/>
                  </a:lnTo>
                  <a:lnTo>
                    <a:pt x="74" y="76"/>
                  </a:lnTo>
                  <a:lnTo>
                    <a:pt x="76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2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4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4" y="29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4" y="22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76" y="15"/>
                  </a:lnTo>
                  <a:lnTo>
                    <a:pt x="78" y="15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8" y="15"/>
                  </a:lnTo>
                  <a:lnTo>
                    <a:pt x="90" y="15"/>
                  </a:lnTo>
                  <a:lnTo>
                    <a:pt x="93" y="12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2" y="12"/>
                  </a:lnTo>
                  <a:lnTo>
                    <a:pt x="107" y="10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6" y="10"/>
                  </a:lnTo>
                  <a:lnTo>
                    <a:pt x="119" y="10"/>
                  </a:lnTo>
                  <a:lnTo>
                    <a:pt x="121" y="10"/>
                  </a:lnTo>
                  <a:lnTo>
                    <a:pt x="128" y="7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7" y="3"/>
                  </a:lnTo>
                  <a:lnTo>
                    <a:pt x="140" y="0"/>
                  </a:lnTo>
                  <a:lnTo>
                    <a:pt x="14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68">
              <a:extLst>
                <a:ext uri="{FF2B5EF4-FFF2-40B4-BE49-F238E27FC236}">
                  <a16:creationId xmlns:a16="http://schemas.microsoft.com/office/drawing/2014/main" id="{2C62FD42-84F1-DE44-8112-DFD6639C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295" y="2867121"/>
              <a:ext cx="31916" cy="33181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2" y="12"/>
                </a:cxn>
                <a:cxn ang="0">
                  <a:pos x="7" y="9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4" y="12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2" y="12"/>
                  </a:lnTo>
                  <a:lnTo>
                    <a:pt x="7" y="9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70">
              <a:extLst>
                <a:ext uri="{FF2B5EF4-FFF2-40B4-BE49-F238E27FC236}">
                  <a16:creationId xmlns:a16="http://schemas.microsoft.com/office/drawing/2014/main" id="{921B9C1A-9B89-004B-ADEA-B698E85F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854" y="2789700"/>
              <a:ext cx="161863" cy="1244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6" y="2"/>
                </a:cxn>
                <a:cxn ang="0">
                  <a:pos x="29" y="2"/>
                </a:cxn>
                <a:cxn ang="0">
                  <a:pos x="31" y="7"/>
                </a:cxn>
                <a:cxn ang="0">
                  <a:pos x="36" y="7"/>
                </a:cxn>
                <a:cxn ang="0">
                  <a:pos x="38" y="7"/>
                </a:cxn>
                <a:cxn ang="0">
                  <a:pos x="43" y="2"/>
                </a:cxn>
                <a:cxn ang="0">
                  <a:pos x="45" y="0"/>
                </a:cxn>
                <a:cxn ang="0">
                  <a:pos x="52" y="4"/>
                </a:cxn>
                <a:cxn ang="0">
                  <a:pos x="59" y="14"/>
                </a:cxn>
                <a:cxn ang="0">
                  <a:pos x="62" y="16"/>
                </a:cxn>
                <a:cxn ang="0">
                  <a:pos x="69" y="16"/>
                </a:cxn>
                <a:cxn ang="0">
                  <a:pos x="71" y="19"/>
                </a:cxn>
                <a:cxn ang="0">
                  <a:pos x="69" y="19"/>
                </a:cxn>
                <a:cxn ang="0">
                  <a:pos x="62" y="21"/>
                </a:cxn>
                <a:cxn ang="0">
                  <a:pos x="59" y="26"/>
                </a:cxn>
                <a:cxn ang="0">
                  <a:pos x="57" y="33"/>
                </a:cxn>
                <a:cxn ang="0">
                  <a:pos x="55" y="35"/>
                </a:cxn>
                <a:cxn ang="0">
                  <a:pos x="52" y="37"/>
                </a:cxn>
                <a:cxn ang="0">
                  <a:pos x="52" y="45"/>
                </a:cxn>
                <a:cxn ang="0">
                  <a:pos x="50" y="45"/>
                </a:cxn>
                <a:cxn ang="0">
                  <a:pos x="47" y="45"/>
                </a:cxn>
                <a:cxn ang="0">
                  <a:pos x="43" y="42"/>
                </a:cxn>
                <a:cxn ang="0">
                  <a:pos x="40" y="40"/>
                </a:cxn>
                <a:cxn ang="0">
                  <a:pos x="45" y="37"/>
                </a:cxn>
                <a:cxn ang="0">
                  <a:pos x="43" y="30"/>
                </a:cxn>
                <a:cxn ang="0">
                  <a:pos x="31" y="30"/>
                </a:cxn>
                <a:cxn ang="0">
                  <a:pos x="26" y="33"/>
                </a:cxn>
                <a:cxn ang="0">
                  <a:pos x="21" y="40"/>
                </a:cxn>
                <a:cxn ang="0">
                  <a:pos x="19" y="37"/>
                </a:cxn>
                <a:cxn ang="0">
                  <a:pos x="17" y="35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17" y="28"/>
                </a:cxn>
                <a:cxn ang="0">
                  <a:pos x="12" y="28"/>
                </a:cxn>
                <a:cxn ang="0">
                  <a:pos x="10" y="23"/>
                </a:cxn>
                <a:cxn ang="0">
                  <a:pos x="12" y="21"/>
                </a:cxn>
                <a:cxn ang="0">
                  <a:pos x="7" y="19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5" y="4"/>
                </a:cxn>
                <a:cxn ang="0">
                  <a:pos x="10" y="7"/>
                </a:cxn>
                <a:cxn ang="0">
                  <a:pos x="14" y="7"/>
                </a:cxn>
                <a:cxn ang="0">
                  <a:pos x="19" y="9"/>
                </a:cxn>
                <a:cxn ang="0">
                  <a:pos x="21" y="7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9" y="0"/>
                </a:cxn>
              </a:cxnLst>
              <a:rect l="0" t="0" r="r" b="b"/>
              <a:pathLst>
                <a:path w="71" h="45">
                  <a:moveTo>
                    <a:pt x="19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0" y="4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2" y="4"/>
                  </a:lnTo>
                  <a:lnTo>
                    <a:pt x="57" y="12"/>
                  </a:lnTo>
                  <a:lnTo>
                    <a:pt x="59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4" y="19"/>
                  </a:lnTo>
                  <a:lnTo>
                    <a:pt x="62" y="21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55" y="35"/>
                  </a:lnTo>
                  <a:lnTo>
                    <a:pt x="52" y="35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47" y="45"/>
                  </a:lnTo>
                  <a:lnTo>
                    <a:pt x="45" y="42"/>
                  </a:lnTo>
                  <a:lnTo>
                    <a:pt x="43" y="42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43" y="33"/>
                  </a:lnTo>
                  <a:lnTo>
                    <a:pt x="43" y="30"/>
                  </a:lnTo>
                  <a:lnTo>
                    <a:pt x="38" y="28"/>
                  </a:lnTo>
                  <a:lnTo>
                    <a:pt x="31" y="30"/>
                  </a:lnTo>
                  <a:lnTo>
                    <a:pt x="29" y="30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6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72">
              <a:extLst>
                <a:ext uri="{FF2B5EF4-FFF2-40B4-BE49-F238E27FC236}">
                  <a16:creationId xmlns:a16="http://schemas.microsoft.com/office/drawing/2014/main" id="{76A909A7-4D40-7443-9AF1-F81301B43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845" y="3107677"/>
              <a:ext cx="483311" cy="511527"/>
            </a:xfrm>
            <a:custGeom>
              <a:avLst/>
              <a:gdLst/>
              <a:ahLst/>
              <a:cxnLst>
                <a:cxn ang="0">
                  <a:pos x="33" y="126"/>
                </a:cxn>
                <a:cxn ang="0">
                  <a:pos x="19" y="116"/>
                </a:cxn>
                <a:cxn ang="0">
                  <a:pos x="9" y="109"/>
                </a:cxn>
                <a:cxn ang="0">
                  <a:pos x="2" y="97"/>
                </a:cxn>
                <a:cxn ang="0">
                  <a:pos x="4" y="93"/>
                </a:cxn>
                <a:cxn ang="0">
                  <a:pos x="7" y="74"/>
                </a:cxn>
                <a:cxn ang="0">
                  <a:pos x="7" y="62"/>
                </a:cxn>
                <a:cxn ang="0">
                  <a:pos x="2" y="48"/>
                </a:cxn>
                <a:cxn ang="0">
                  <a:pos x="2" y="41"/>
                </a:cxn>
                <a:cxn ang="0">
                  <a:pos x="9" y="38"/>
                </a:cxn>
                <a:cxn ang="0">
                  <a:pos x="11" y="31"/>
                </a:cxn>
                <a:cxn ang="0">
                  <a:pos x="11" y="22"/>
                </a:cxn>
                <a:cxn ang="0">
                  <a:pos x="19" y="17"/>
                </a:cxn>
                <a:cxn ang="0">
                  <a:pos x="28" y="10"/>
                </a:cxn>
                <a:cxn ang="0">
                  <a:pos x="30" y="3"/>
                </a:cxn>
                <a:cxn ang="0">
                  <a:pos x="47" y="5"/>
                </a:cxn>
                <a:cxn ang="0">
                  <a:pos x="56" y="5"/>
                </a:cxn>
                <a:cxn ang="0">
                  <a:pos x="66" y="8"/>
                </a:cxn>
                <a:cxn ang="0">
                  <a:pos x="78" y="12"/>
                </a:cxn>
                <a:cxn ang="0">
                  <a:pos x="80" y="19"/>
                </a:cxn>
                <a:cxn ang="0">
                  <a:pos x="89" y="26"/>
                </a:cxn>
                <a:cxn ang="0">
                  <a:pos x="104" y="29"/>
                </a:cxn>
                <a:cxn ang="0">
                  <a:pos x="118" y="34"/>
                </a:cxn>
                <a:cxn ang="0">
                  <a:pos x="125" y="38"/>
                </a:cxn>
                <a:cxn ang="0">
                  <a:pos x="137" y="38"/>
                </a:cxn>
                <a:cxn ang="0">
                  <a:pos x="141" y="34"/>
                </a:cxn>
                <a:cxn ang="0">
                  <a:pos x="144" y="26"/>
                </a:cxn>
                <a:cxn ang="0">
                  <a:pos x="141" y="19"/>
                </a:cxn>
                <a:cxn ang="0">
                  <a:pos x="146" y="12"/>
                </a:cxn>
                <a:cxn ang="0">
                  <a:pos x="160" y="5"/>
                </a:cxn>
                <a:cxn ang="0">
                  <a:pos x="177" y="8"/>
                </a:cxn>
                <a:cxn ang="0">
                  <a:pos x="184" y="10"/>
                </a:cxn>
                <a:cxn ang="0">
                  <a:pos x="182" y="10"/>
                </a:cxn>
                <a:cxn ang="0">
                  <a:pos x="186" y="15"/>
                </a:cxn>
                <a:cxn ang="0">
                  <a:pos x="193" y="15"/>
                </a:cxn>
                <a:cxn ang="0">
                  <a:pos x="203" y="17"/>
                </a:cxn>
                <a:cxn ang="0">
                  <a:pos x="212" y="22"/>
                </a:cxn>
                <a:cxn ang="0">
                  <a:pos x="210" y="24"/>
                </a:cxn>
                <a:cxn ang="0">
                  <a:pos x="208" y="29"/>
                </a:cxn>
                <a:cxn ang="0">
                  <a:pos x="208" y="38"/>
                </a:cxn>
                <a:cxn ang="0">
                  <a:pos x="205" y="41"/>
                </a:cxn>
                <a:cxn ang="0">
                  <a:pos x="208" y="50"/>
                </a:cxn>
                <a:cxn ang="0">
                  <a:pos x="212" y="57"/>
                </a:cxn>
                <a:cxn ang="0">
                  <a:pos x="212" y="90"/>
                </a:cxn>
                <a:cxn ang="0">
                  <a:pos x="212" y="128"/>
                </a:cxn>
                <a:cxn ang="0">
                  <a:pos x="212" y="163"/>
                </a:cxn>
                <a:cxn ang="0">
                  <a:pos x="198" y="185"/>
                </a:cxn>
                <a:cxn ang="0">
                  <a:pos x="174" y="173"/>
                </a:cxn>
                <a:cxn ang="0">
                  <a:pos x="139" y="156"/>
                </a:cxn>
                <a:cxn ang="0">
                  <a:pos x="106" y="137"/>
                </a:cxn>
                <a:cxn ang="0">
                  <a:pos x="80" y="135"/>
                </a:cxn>
                <a:cxn ang="0">
                  <a:pos x="73" y="135"/>
                </a:cxn>
                <a:cxn ang="0">
                  <a:pos x="66" y="133"/>
                </a:cxn>
                <a:cxn ang="0">
                  <a:pos x="54" y="130"/>
                </a:cxn>
                <a:cxn ang="0">
                  <a:pos x="35" y="130"/>
                </a:cxn>
              </a:cxnLst>
              <a:rect l="0" t="0" r="r" b="b"/>
              <a:pathLst>
                <a:path w="212" h="185">
                  <a:moveTo>
                    <a:pt x="33" y="130"/>
                  </a:moveTo>
                  <a:lnTo>
                    <a:pt x="33" y="128"/>
                  </a:lnTo>
                  <a:lnTo>
                    <a:pt x="33" y="126"/>
                  </a:lnTo>
                  <a:lnTo>
                    <a:pt x="28" y="119"/>
                  </a:lnTo>
                  <a:lnTo>
                    <a:pt x="21" y="116"/>
                  </a:lnTo>
                  <a:lnTo>
                    <a:pt x="19" y="116"/>
                  </a:lnTo>
                  <a:lnTo>
                    <a:pt x="14" y="116"/>
                  </a:lnTo>
                  <a:lnTo>
                    <a:pt x="9" y="114"/>
                  </a:lnTo>
                  <a:lnTo>
                    <a:pt x="9" y="109"/>
                  </a:lnTo>
                  <a:lnTo>
                    <a:pt x="9" y="107"/>
                  </a:lnTo>
                  <a:lnTo>
                    <a:pt x="7" y="102"/>
                  </a:lnTo>
                  <a:lnTo>
                    <a:pt x="2" y="97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4" y="93"/>
                  </a:lnTo>
                  <a:lnTo>
                    <a:pt x="7" y="90"/>
                  </a:lnTo>
                  <a:lnTo>
                    <a:pt x="7" y="78"/>
                  </a:lnTo>
                  <a:lnTo>
                    <a:pt x="7" y="74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2"/>
                  </a:lnTo>
                  <a:lnTo>
                    <a:pt x="7" y="57"/>
                  </a:lnTo>
                  <a:lnTo>
                    <a:pt x="4" y="52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9" y="38"/>
                  </a:lnTo>
                  <a:lnTo>
                    <a:pt x="11" y="36"/>
                  </a:lnTo>
                  <a:lnTo>
                    <a:pt x="11" y="34"/>
                  </a:lnTo>
                  <a:lnTo>
                    <a:pt x="11" y="31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6" y="22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40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6" y="8"/>
                  </a:lnTo>
                  <a:lnTo>
                    <a:pt x="73" y="10"/>
                  </a:lnTo>
                  <a:lnTo>
                    <a:pt x="75" y="12"/>
                  </a:lnTo>
                  <a:lnTo>
                    <a:pt x="78" y="12"/>
                  </a:lnTo>
                  <a:lnTo>
                    <a:pt x="80" y="15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2" y="22"/>
                  </a:lnTo>
                  <a:lnTo>
                    <a:pt x="87" y="26"/>
                  </a:lnTo>
                  <a:lnTo>
                    <a:pt x="89" y="26"/>
                  </a:lnTo>
                  <a:lnTo>
                    <a:pt x="92" y="26"/>
                  </a:lnTo>
                  <a:lnTo>
                    <a:pt x="101" y="26"/>
                  </a:lnTo>
                  <a:lnTo>
                    <a:pt x="104" y="29"/>
                  </a:lnTo>
                  <a:lnTo>
                    <a:pt x="111" y="31"/>
                  </a:lnTo>
                  <a:lnTo>
                    <a:pt x="115" y="34"/>
                  </a:lnTo>
                  <a:lnTo>
                    <a:pt x="118" y="34"/>
                  </a:lnTo>
                  <a:lnTo>
                    <a:pt x="118" y="34"/>
                  </a:lnTo>
                  <a:lnTo>
                    <a:pt x="120" y="36"/>
                  </a:lnTo>
                  <a:lnTo>
                    <a:pt x="125" y="38"/>
                  </a:lnTo>
                  <a:lnTo>
                    <a:pt x="127" y="41"/>
                  </a:lnTo>
                  <a:lnTo>
                    <a:pt x="132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4"/>
                  </a:lnTo>
                  <a:lnTo>
                    <a:pt x="141" y="34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4" y="26"/>
                  </a:lnTo>
                  <a:lnTo>
                    <a:pt x="144" y="24"/>
                  </a:lnTo>
                  <a:lnTo>
                    <a:pt x="141" y="22"/>
                  </a:lnTo>
                  <a:lnTo>
                    <a:pt x="141" y="19"/>
                  </a:lnTo>
                  <a:lnTo>
                    <a:pt x="141" y="17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51" y="8"/>
                  </a:lnTo>
                  <a:lnTo>
                    <a:pt x="156" y="8"/>
                  </a:lnTo>
                  <a:lnTo>
                    <a:pt x="160" y="5"/>
                  </a:lnTo>
                  <a:lnTo>
                    <a:pt x="163" y="5"/>
                  </a:lnTo>
                  <a:lnTo>
                    <a:pt x="170" y="5"/>
                  </a:lnTo>
                  <a:lnTo>
                    <a:pt x="177" y="8"/>
                  </a:lnTo>
                  <a:lnTo>
                    <a:pt x="179" y="8"/>
                  </a:lnTo>
                  <a:lnTo>
                    <a:pt x="182" y="8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2" y="10"/>
                  </a:lnTo>
                  <a:lnTo>
                    <a:pt x="184" y="12"/>
                  </a:lnTo>
                  <a:lnTo>
                    <a:pt x="186" y="15"/>
                  </a:lnTo>
                  <a:lnTo>
                    <a:pt x="186" y="15"/>
                  </a:lnTo>
                  <a:lnTo>
                    <a:pt x="189" y="15"/>
                  </a:lnTo>
                  <a:lnTo>
                    <a:pt x="191" y="15"/>
                  </a:lnTo>
                  <a:lnTo>
                    <a:pt x="193" y="15"/>
                  </a:lnTo>
                  <a:lnTo>
                    <a:pt x="193" y="15"/>
                  </a:lnTo>
                  <a:lnTo>
                    <a:pt x="198" y="17"/>
                  </a:lnTo>
                  <a:lnTo>
                    <a:pt x="203" y="17"/>
                  </a:lnTo>
                  <a:lnTo>
                    <a:pt x="208" y="17"/>
                  </a:lnTo>
                  <a:lnTo>
                    <a:pt x="210" y="19"/>
                  </a:lnTo>
                  <a:lnTo>
                    <a:pt x="212" y="22"/>
                  </a:lnTo>
                  <a:lnTo>
                    <a:pt x="212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8" y="26"/>
                  </a:lnTo>
                  <a:lnTo>
                    <a:pt x="208" y="26"/>
                  </a:lnTo>
                  <a:lnTo>
                    <a:pt x="208" y="29"/>
                  </a:lnTo>
                  <a:lnTo>
                    <a:pt x="208" y="34"/>
                  </a:lnTo>
                  <a:lnTo>
                    <a:pt x="210" y="38"/>
                  </a:lnTo>
                  <a:lnTo>
                    <a:pt x="208" y="38"/>
                  </a:lnTo>
                  <a:lnTo>
                    <a:pt x="208" y="41"/>
                  </a:lnTo>
                  <a:lnTo>
                    <a:pt x="208" y="41"/>
                  </a:lnTo>
                  <a:lnTo>
                    <a:pt x="205" y="41"/>
                  </a:lnTo>
                  <a:lnTo>
                    <a:pt x="205" y="43"/>
                  </a:lnTo>
                  <a:lnTo>
                    <a:pt x="205" y="48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8" y="52"/>
                  </a:lnTo>
                  <a:lnTo>
                    <a:pt x="212" y="57"/>
                  </a:lnTo>
                  <a:lnTo>
                    <a:pt x="212" y="67"/>
                  </a:lnTo>
                  <a:lnTo>
                    <a:pt x="212" y="78"/>
                  </a:lnTo>
                  <a:lnTo>
                    <a:pt x="212" y="90"/>
                  </a:lnTo>
                  <a:lnTo>
                    <a:pt x="212" y="104"/>
                  </a:lnTo>
                  <a:lnTo>
                    <a:pt x="212" y="116"/>
                  </a:lnTo>
                  <a:lnTo>
                    <a:pt x="212" y="128"/>
                  </a:lnTo>
                  <a:lnTo>
                    <a:pt x="212" y="142"/>
                  </a:lnTo>
                  <a:lnTo>
                    <a:pt x="212" y="152"/>
                  </a:lnTo>
                  <a:lnTo>
                    <a:pt x="212" y="163"/>
                  </a:lnTo>
                  <a:lnTo>
                    <a:pt x="212" y="175"/>
                  </a:lnTo>
                  <a:lnTo>
                    <a:pt x="198" y="175"/>
                  </a:lnTo>
                  <a:lnTo>
                    <a:pt x="198" y="185"/>
                  </a:lnTo>
                  <a:lnTo>
                    <a:pt x="196" y="185"/>
                  </a:lnTo>
                  <a:lnTo>
                    <a:pt x="184" y="178"/>
                  </a:lnTo>
                  <a:lnTo>
                    <a:pt x="174" y="173"/>
                  </a:lnTo>
                  <a:lnTo>
                    <a:pt x="163" y="166"/>
                  </a:lnTo>
                  <a:lnTo>
                    <a:pt x="151" y="161"/>
                  </a:lnTo>
                  <a:lnTo>
                    <a:pt x="139" y="156"/>
                  </a:lnTo>
                  <a:lnTo>
                    <a:pt x="127" y="149"/>
                  </a:lnTo>
                  <a:lnTo>
                    <a:pt x="115" y="145"/>
                  </a:lnTo>
                  <a:lnTo>
                    <a:pt x="106" y="137"/>
                  </a:lnTo>
                  <a:lnTo>
                    <a:pt x="94" y="133"/>
                  </a:lnTo>
                  <a:lnTo>
                    <a:pt x="92" y="133"/>
                  </a:lnTo>
                  <a:lnTo>
                    <a:pt x="80" y="135"/>
                  </a:lnTo>
                  <a:lnTo>
                    <a:pt x="78" y="137"/>
                  </a:lnTo>
                  <a:lnTo>
                    <a:pt x="73" y="137"/>
                  </a:lnTo>
                  <a:lnTo>
                    <a:pt x="73" y="135"/>
                  </a:lnTo>
                  <a:lnTo>
                    <a:pt x="71" y="135"/>
                  </a:lnTo>
                  <a:lnTo>
                    <a:pt x="68" y="133"/>
                  </a:lnTo>
                  <a:lnTo>
                    <a:pt x="66" y="133"/>
                  </a:lnTo>
                  <a:lnTo>
                    <a:pt x="66" y="130"/>
                  </a:lnTo>
                  <a:lnTo>
                    <a:pt x="63" y="130"/>
                  </a:lnTo>
                  <a:lnTo>
                    <a:pt x="54" y="130"/>
                  </a:lnTo>
                  <a:lnTo>
                    <a:pt x="42" y="13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3" y="13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74">
              <a:extLst>
                <a:ext uri="{FF2B5EF4-FFF2-40B4-BE49-F238E27FC236}">
                  <a16:creationId xmlns:a16="http://schemas.microsoft.com/office/drawing/2014/main" id="{7B1987A9-8D7C-8F41-8074-427A33EC6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831" y="3409062"/>
              <a:ext cx="494710" cy="550236"/>
            </a:xfrm>
            <a:custGeom>
              <a:avLst/>
              <a:gdLst/>
              <a:ahLst/>
              <a:cxnLst>
                <a:cxn ang="0">
                  <a:pos x="177" y="57"/>
                </a:cxn>
                <a:cxn ang="0">
                  <a:pos x="184" y="59"/>
                </a:cxn>
                <a:cxn ang="0">
                  <a:pos x="191" y="64"/>
                </a:cxn>
                <a:cxn ang="0">
                  <a:pos x="198" y="66"/>
                </a:cxn>
                <a:cxn ang="0">
                  <a:pos x="205" y="71"/>
                </a:cxn>
                <a:cxn ang="0">
                  <a:pos x="205" y="73"/>
                </a:cxn>
                <a:cxn ang="0">
                  <a:pos x="205" y="78"/>
                </a:cxn>
                <a:cxn ang="0">
                  <a:pos x="210" y="83"/>
                </a:cxn>
                <a:cxn ang="0">
                  <a:pos x="217" y="80"/>
                </a:cxn>
                <a:cxn ang="0">
                  <a:pos x="217" y="121"/>
                </a:cxn>
                <a:cxn ang="0">
                  <a:pos x="210" y="128"/>
                </a:cxn>
                <a:cxn ang="0">
                  <a:pos x="203" y="130"/>
                </a:cxn>
                <a:cxn ang="0">
                  <a:pos x="165" y="135"/>
                </a:cxn>
                <a:cxn ang="0">
                  <a:pos x="137" y="147"/>
                </a:cxn>
                <a:cxn ang="0">
                  <a:pos x="116" y="158"/>
                </a:cxn>
                <a:cxn ang="0">
                  <a:pos x="108" y="168"/>
                </a:cxn>
                <a:cxn ang="0">
                  <a:pos x="97" y="180"/>
                </a:cxn>
                <a:cxn ang="0">
                  <a:pos x="94" y="194"/>
                </a:cxn>
                <a:cxn ang="0">
                  <a:pos x="90" y="196"/>
                </a:cxn>
                <a:cxn ang="0">
                  <a:pos x="83" y="199"/>
                </a:cxn>
                <a:cxn ang="0">
                  <a:pos x="80" y="194"/>
                </a:cxn>
                <a:cxn ang="0">
                  <a:pos x="78" y="194"/>
                </a:cxn>
                <a:cxn ang="0">
                  <a:pos x="73" y="194"/>
                </a:cxn>
                <a:cxn ang="0">
                  <a:pos x="68" y="199"/>
                </a:cxn>
                <a:cxn ang="0">
                  <a:pos x="66" y="199"/>
                </a:cxn>
                <a:cxn ang="0">
                  <a:pos x="64" y="196"/>
                </a:cxn>
                <a:cxn ang="0">
                  <a:pos x="59" y="196"/>
                </a:cxn>
                <a:cxn ang="0">
                  <a:pos x="57" y="199"/>
                </a:cxn>
                <a:cxn ang="0">
                  <a:pos x="52" y="189"/>
                </a:cxn>
                <a:cxn ang="0">
                  <a:pos x="47" y="189"/>
                </a:cxn>
                <a:cxn ang="0">
                  <a:pos x="49" y="184"/>
                </a:cxn>
                <a:cxn ang="0">
                  <a:pos x="49" y="182"/>
                </a:cxn>
                <a:cxn ang="0">
                  <a:pos x="45" y="180"/>
                </a:cxn>
                <a:cxn ang="0">
                  <a:pos x="45" y="173"/>
                </a:cxn>
                <a:cxn ang="0">
                  <a:pos x="42" y="168"/>
                </a:cxn>
                <a:cxn ang="0">
                  <a:pos x="38" y="168"/>
                </a:cxn>
                <a:cxn ang="0">
                  <a:pos x="33" y="173"/>
                </a:cxn>
                <a:cxn ang="0">
                  <a:pos x="26" y="173"/>
                </a:cxn>
                <a:cxn ang="0">
                  <a:pos x="19" y="175"/>
                </a:cxn>
                <a:cxn ang="0">
                  <a:pos x="14" y="175"/>
                </a:cxn>
                <a:cxn ang="0">
                  <a:pos x="12" y="170"/>
                </a:cxn>
                <a:cxn ang="0">
                  <a:pos x="12" y="168"/>
                </a:cxn>
                <a:cxn ang="0">
                  <a:pos x="12" y="163"/>
                </a:cxn>
                <a:cxn ang="0">
                  <a:pos x="9" y="158"/>
                </a:cxn>
                <a:cxn ang="0">
                  <a:pos x="7" y="156"/>
                </a:cxn>
                <a:cxn ang="0">
                  <a:pos x="2" y="151"/>
                </a:cxn>
                <a:cxn ang="0">
                  <a:pos x="2" y="144"/>
                </a:cxn>
                <a:cxn ang="0">
                  <a:pos x="0" y="142"/>
                </a:cxn>
                <a:cxn ang="0">
                  <a:pos x="9" y="128"/>
                </a:cxn>
                <a:cxn ang="0">
                  <a:pos x="12" y="123"/>
                </a:cxn>
                <a:cxn ang="0">
                  <a:pos x="21" y="132"/>
                </a:cxn>
                <a:cxn ang="0">
                  <a:pos x="85" y="128"/>
                </a:cxn>
                <a:cxn ang="0">
                  <a:pos x="85" y="90"/>
                </a:cxn>
                <a:cxn ang="0">
                  <a:pos x="78" y="26"/>
                </a:cxn>
              </a:cxnLst>
              <a:rect l="0" t="0" r="r" b="b"/>
              <a:pathLst>
                <a:path w="217" h="199">
                  <a:moveTo>
                    <a:pt x="113" y="12"/>
                  </a:moveTo>
                  <a:lnTo>
                    <a:pt x="177" y="52"/>
                  </a:lnTo>
                  <a:lnTo>
                    <a:pt x="177" y="52"/>
                  </a:lnTo>
                  <a:lnTo>
                    <a:pt x="179" y="54"/>
                  </a:lnTo>
                  <a:lnTo>
                    <a:pt x="177" y="57"/>
                  </a:lnTo>
                  <a:lnTo>
                    <a:pt x="177" y="57"/>
                  </a:lnTo>
                  <a:lnTo>
                    <a:pt x="179" y="57"/>
                  </a:lnTo>
                  <a:lnTo>
                    <a:pt x="182" y="57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6" y="62"/>
                  </a:lnTo>
                  <a:lnTo>
                    <a:pt x="186" y="64"/>
                  </a:lnTo>
                  <a:lnTo>
                    <a:pt x="189" y="64"/>
                  </a:lnTo>
                  <a:lnTo>
                    <a:pt x="191" y="64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4" y="66"/>
                  </a:lnTo>
                  <a:lnTo>
                    <a:pt x="196" y="66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1" y="66"/>
                  </a:lnTo>
                  <a:lnTo>
                    <a:pt x="203" y="69"/>
                  </a:lnTo>
                  <a:lnTo>
                    <a:pt x="205" y="6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205" y="73"/>
                  </a:lnTo>
                  <a:lnTo>
                    <a:pt x="205" y="73"/>
                  </a:lnTo>
                  <a:lnTo>
                    <a:pt x="205" y="73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5" y="76"/>
                  </a:lnTo>
                  <a:lnTo>
                    <a:pt x="205" y="78"/>
                  </a:lnTo>
                  <a:lnTo>
                    <a:pt x="205" y="78"/>
                  </a:lnTo>
                  <a:lnTo>
                    <a:pt x="205" y="80"/>
                  </a:lnTo>
                  <a:lnTo>
                    <a:pt x="208" y="83"/>
                  </a:lnTo>
                  <a:lnTo>
                    <a:pt x="208" y="83"/>
                  </a:lnTo>
                  <a:lnTo>
                    <a:pt x="210" y="83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80"/>
                  </a:lnTo>
                  <a:lnTo>
                    <a:pt x="217" y="78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17" y="83"/>
                  </a:lnTo>
                  <a:lnTo>
                    <a:pt x="217" y="95"/>
                  </a:lnTo>
                  <a:lnTo>
                    <a:pt x="217" y="109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5" y="123"/>
                  </a:lnTo>
                  <a:lnTo>
                    <a:pt x="215" y="123"/>
                  </a:lnTo>
                  <a:lnTo>
                    <a:pt x="212" y="125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10" y="128"/>
                  </a:lnTo>
                  <a:lnTo>
                    <a:pt x="210" y="130"/>
                  </a:lnTo>
                  <a:lnTo>
                    <a:pt x="205" y="130"/>
                  </a:lnTo>
                  <a:lnTo>
                    <a:pt x="203" y="130"/>
                  </a:lnTo>
                  <a:lnTo>
                    <a:pt x="203" y="130"/>
                  </a:lnTo>
                  <a:lnTo>
                    <a:pt x="201" y="130"/>
                  </a:lnTo>
                  <a:lnTo>
                    <a:pt x="179" y="130"/>
                  </a:lnTo>
                  <a:lnTo>
                    <a:pt x="175" y="135"/>
                  </a:lnTo>
                  <a:lnTo>
                    <a:pt x="165" y="135"/>
                  </a:lnTo>
                  <a:lnTo>
                    <a:pt x="158" y="135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6" y="142"/>
                  </a:lnTo>
                  <a:lnTo>
                    <a:pt x="137" y="147"/>
                  </a:lnTo>
                  <a:lnTo>
                    <a:pt x="134" y="151"/>
                  </a:lnTo>
                  <a:lnTo>
                    <a:pt x="130" y="154"/>
                  </a:lnTo>
                  <a:lnTo>
                    <a:pt x="120" y="156"/>
                  </a:lnTo>
                  <a:lnTo>
                    <a:pt x="118" y="156"/>
                  </a:lnTo>
                  <a:lnTo>
                    <a:pt x="116" y="158"/>
                  </a:lnTo>
                  <a:lnTo>
                    <a:pt x="113" y="158"/>
                  </a:lnTo>
                  <a:lnTo>
                    <a:pt x="111" y="158"/>
                  </a:lnTo>
                  <a:lnTo>
                    <a:pt x="111" y="161"/>
                  </a:lnTo>
                  <a:lnTo>
                    <a:pt x="108" y="163"/>
                  </a:lnTo>
                  <a:lnTo>
                    <a:pt x="108" y="168"/>
                  </a:lnTo>
                  <a:lnTo>
                    <a:pt x="106" y="170"/>
                  </a:lnTo>
                  <a:lnTo>
                    <a:pt x="104" y="173"/>
                  </a:lnTo>
                  <a:lnTo>
                    <a:pt x="101" y="177"/>
                  </a:lnTo>
                  <a:lnTo>
                    <a:pt x="99" y="180"/>
                  </a:lnTo>
                  <a:lnTo>
                    <a:pt x="97" y="180"/>
                  </a:lnTo>
                  <a:lnTo>
                    <a:pt x="97" y="182"/>
                  </a:lnTo>
                  <a:lnTo>
                    <a:pt x="97" y="184"/>
                  </a:lnTo>
                  <a:lnTo>
                    <a:pt x="94" y="189"/>
                  </a:lnTo>
                  <a:lnTo>
                    <a:pt x="94" y="192"/>
                  </a:lnTo>
                  <a:lnTo>
                    <a:pt x="94" y="194"/>
                  </a:lnTo>
                  <a:lnTo>
                    <a:pt x="94" y="196"/>
                  </a:lnTo>
                  <a:lnTo>
                    <a:pt x="90" y="199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3" y="196"/>
                  </a:lnTo>
                  <a:lnTo>
                    <a:pt x="83" y="199"/>
                  </a:lnTo>
                  <a:lnTo>
                    <a:pt x="80" y="199"/>
                  </a:lnTo>
                  <a:lnTo>
                    <a:pt x="80" y="199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2"/>
                  </a:lnTo>
                  <a:lnTo>
                    <a:pt x="80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4"/>
                  </a:lnTo>
                  <a:lnTo>
                    <a:pt x="75" y="194"/>
                  </a:lnTo>
                  <a:lnTo>
                    <a:pt x="75" y="194"/>
                  </a:lnTo>
                  <a:lnTo>
                    <a:pt x="75" y="194"/>
                  </a:lnTo>
                  <a:lnTo>
                    <a:pt x="73" y="194"/>
                  </a:lnTo>
                  <a:lnTo>
                    <a:pt x="73" y="194"/>
                  </a:lnTo>
                  <a:lnTo>
                    <a:pt x="73" y="196"/>
                  </a:lnTo>
                  <a:lnTo>
                    <a:pt x="73" y="196"/>
                  </a:lnTo>
                  <a:lnTo>
                    <a:pt x="71" y="196"/>
                  </a:lnTo>
                  <a:lnTo>
                    <a:pt x="71" y="199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68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4" y="199"/>
                  </a:lnTo>
                  <a:lnTo>
                    <a:pt x="64" y="196"/>
                  </a:lnTo>
                  <a:lnTo>
                    <a:pt x="64" y="196"/>
                  </a:lnTo>
                  <a:lnTo>
                    <a:pt x="61" y="196"/>
                  </a:lnTo>
                  <a:lnTo>
                    <a:pt x="61" y="196"/>
                  </a:lnTo>
                  <a:lnTo>
                    <a:pt x="61" y="196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59" y="199"/>
                  </a:lnTo>
                  <a:lnTo>
                    <a:pt x="59" y="199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2" y="194"/>
                  </a:lnTo>
                  <a:lnTo>
                    <a:pt x="52" y="189"/>
                  </a:lnTo>
                  <a:lnTo>
                    <a:pt x="52" y="187"/>
                  </a:lnTo>
                  <a:lnTo>
                    <a:pt x="49" y="187"/>
                  </a:lnTo>
                  <a:lnTo>
                    <a:pt x="49" y="187"/>
                  </a:lnTo>
                  <a:lnTo>
                    <a:pt x="47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47" y="187"/>
                  </a:lnTo>
                  <a:lnTo>
                    <a:pt x="49" y="187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49" y="184"/>
                  </a:lnTo>
                  <a:lnTo>
                    <a:pt x="52" y="184"/>
                  </a:lnTo>
                  <a:lnTo>
                    <a:pt x="52" y="182"/>
                  </a:lnTo>
                  <a:lnTo>
                    <a:pt x="52" y="182"/>
                  </a:lnTo>
                  <a:lnTo>
                    <a:pt x="49" y="182"/>
                  </a:lnTo>
                  <a:lnTo>
                    <a:pt x="49" y="182"/>
                  </a:lnTo>
                  <a:lnTo>
                    <a:pt x="47" y="182"/>
                  </a:lnTo>
                  <a:lnTo>
                    <a:pt x="47" y="180"/>
                  </a:lnTo>
                  <a:lnTo>
                    <a:pt x="45" y="180"/>
                  </a:lnTo>
                  <a:lnTo>
                    <a:pt x="45" y="180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5" y="175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2" y="173"/>
                  </a:lnTo>
                  <a:lnTo>
                    <a:pt x="42" y="173"/>
                  </a:lnTo>
                  <a:lnTo>
                    <a:pt x="42" y="170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2" y="168"/>
                  </a:lnTo>
                  <a:lnTo>
                    <a:pt x="40" y="168"/>
                  </a:lnTo>
                  <a:lnTo>
                    <a:pt x="40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8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1" y="173"/>
                  </a:lnTo>
                  <a:lnTo>
                    <a:pt x="28" y="173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23" y="173"/>
                  </a:lnTo>
                  <a:lnTo>
                    <a:pt x="23" y="173"/>
                  </a:lnTo>
                  <a:lnTo>
                    <a:pt x="21" y="175"/>
                  </a:lnTo>
                  <a:lnTo>
                    <a:pt x="21" y="175"/>
                  </a:lnTo>
                  <a:lnTo>
                    <a:pt x="19" y="175"/>
                  </a:lnTo>
                  <a:lnTo>
                    <a:pt x="19" y="173"/>
                  </a:lnTo>
                  <a:lnTo>
                    <a:pt x="16" y="173"/>
                  </a:lnTo>
                  <a:lnTo>
                    <a:pt x="16" y="173"/>
                  </a:lnTo>
                  <a:lnTo>
                    <a:pt x="14" y="173"/>
                  </a:lnTo>
                  <a:lnTo>
                    <a:pt x="14" y="175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9" y="173"/>
                  </a:lnTo>
                  <a:lnTo>
                    <a:pt x="9" y="173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2" y="161"/>
                  </a:lnTo>
                  <a:lnTo>
                    <a:pt x="12" y="161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5" y="156"/>
                  </a:lnTo>
                  <a:lnTo>
                    <a:pt x="5" y="154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5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2"/>
                  </a:lnTo>
                  <a:lnTo>
                    <a:pt x="0" y="142"/>
                  </a:lnTo>
                  <a:lnTo>
                    <a:pt x="2" y="140"/>
                  </a:lnTo>
                  <a:lnTo>
                    <a:pt x="2" y="140"/>
                  </a:lnTo>
                  <a:lnTo>
                    <a:pt x="0" y="137"/>
                  </a:lnTo>
                  <a:lnTo>
                    <a:pt x="7" y="132"/>
                  </a:lnTo>
                  <a:lnTo>
                    <a:pt x="9" y="128"/>
                  </a:lnTo>
                  <a:lnTo>
                    <a:pt x="9" y="125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4" y="125"/>
                  </a:lnTo>
                  <a:lnTo>
                    <a:pt x="16" y="128"/>
                  </a:lnTo>
                  <a:lnTo>
                    <a:pt x="19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8" y="128"/>
                  </a:lnTo>
                  <a:lnTo>
                    <a:pt x="49" y="128"/>
                  </a:lnTo>
                  <a:lnTo>
                    <a:pt x="66" y="128"/>
                  </a:lnTo>
                  <a:lnTo>
                    <a:pt x="85" y="128"/>
                  </a:lnTo>
                  <a:lnTo>
                    <a:pt x="90" y="128"/>
                  </a:lnTo>
                  <a:lnTo>
                    <a:pt x="92" y="118"/>
                  </a:lnTo>
                  <a:lnTo>
                    <a:pt x="87" y="116"/>
                  </a:lnTo>
                  <a:lnTo>
                    <a:pt x="85" y="102"/>
                  </a:lnTo>
                  <a:lnTo>
                    <a:pt x="85" y="90"/>
                  </a:lnTo>
                  <a:lnTo>
                    <a:pt x="83" y="78"/>
                  </a:lnTo>
                  <a:lnTo>
                    <a:pt x="80" y="64"/>
                  </a:lnTo>
                  <a:lnTo>
                    <a:pt x="80" y="52"/>
                  </a:lnTo>
                  <a:lnTo>
                    <a:pt x="78" y="40"/>
                  </a:lnTo>
                  <a:lnTo>
                    <a:pt x="78" y="26"/>
                  </a:lnTo>
                  <a:lnTo>
                    <a:pt x="75" y="14"/>
                  </a:lnTo>
                  <a:lnTo>
                    <a:pt x="73" y="0"/>
                  </a:lnTo>
                  <a:lnTo>
                    <a:pt x="97" y="0"/>
                  </a:lnTo>
                  <a:lnTo>
                    <a:pt x="113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76">
              <a:extLst>
                <a:ext uri="{FF2B5EF4-FFF2-40B4-BE49-F238E27FC236}">
                  <a16:creationId xmlns:a16="http://schemas.microsoft.com/office/drawing/2014/main" id="{AD49013C-B8BA-E148-BCBF-849E7ECFE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925" y="3312287"/>
              <a:ext cx="257613" cy="246085"/>
            </a:xfrm>
            <a:custGeom>
              <a:avLst/>
              <a:gdLst/>
              <a:ahLst/>
              <a:cxnLst>
                <a:cxn ang="0">
                  <a:pos x="50" y="85"/>
                </a:cxn>
                <a:cxn ang="0">
                  <a:pos x="38" y="85"/>
                </a:cxn>
                <a:cxn ang="0">
                  <a:pos x="24" y="85"/>
                </a:cxn>
                <a:cxn ang="0">
                  <a:pos x="12" y="85"/>
                </a:cxn>
                <a:cxn ang="0">
                  <a:pos x="5" y="85"/>
                </a:cxn>
                <a:cxn ang="0">
                  <a:pos x="5" y="85"/>
                </a:cxn>
                <a:cxn ang="0">
                  <a:pos x="2" y="87"/>
                </a:cxn>
                <a:cxn ang="0">
                  <a:pos x="0" y="89"/>
                </a:cxn>
                <a:cxn ang="0">
                  <a:pos x="2" y="87"/>
                </a:cxn>
                <a:cxn ang="0">
                  <a:pos x="0" y="89"/>
                </a:cxn>
                <a:cxn ang="0">
                  <a:pos x="0" y="87"/>
                </a:cxn>
                <a:cxn ang="0">
                  <a:pos x="2" y="80"/>
                </a:cxn>
                <a:cxn ang="0">
                  <a:pos x="5" y="73"/>
                </a:cxn>
                <a:cxn ang="0">
                  <a:pos x="7" y="71"/>
                </a:cxn>
                <a:cxn ang="0">
                  <a:pos x="9" y="66"/>
                </a:cxn>
                <a:cxn ang="0">
                  <a:pos x="12" y="63"/>
                </a:cxn>
                <a:cxn ang="0">
                  <a:pos x="12" y="61"/>
                </a:cxn>
                <a:cxn ang="0">
                  <a:pos x="17" y="54"/>
                </a:cxn>
                <a:cxn ang="0">
                  <a:pos x="17" y="52"/>
                </a:cxn>
                <a:cxn ang="0">
                  <a:pos x="19" y="49"/>
                </a:cxn>
                <a:cxn ang="0">
                  <a:pos x="19" y="49"/>
                </a:cxn>
                <a:cxn ang="0">
                  <a:pos x="26" y="42"/>
                </a:cxn>
                <a:cxn ang="0">
                  <a:pos x="31" y="35"/>
                </a:cxn>
                <a:cxn ang="0">
                  <a:pos x="31" y="33"/>
                </a:cxn>
                <a:cxn ang="0">
                  <a:pos x="33" y="26"/>
                </a:cxn>
                <a:cxn ang="0">
                  <a:pos x="35" y="21"/>
                </a:cxn>
                <a:cxn ang="0">
                  <a:pos x="38" y="16"/>
                </a:cxn>
                <a:cxn ang="0">
                  <a:pos x="43" y="16"/>
                </a:cxn>
                <a:cxn ang="0">
                  <a:pos x="47" y="12"/>
                </a:cxn>
                <a:cxn ang="0">
                  <a:pos x="47" y="9"/>
                </a:cxn>
                <a:cxn ang="0">
                  <a:pos x="50" y="7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4" y="0"/>
                </a:cxn>
                <a:cxn ang="0">
                  <a:pos x="57" y="0"/>
                </a:cxn>
                <a:cxn ang="0">
                  <a:pos x="64" y="0"/>
                </a:cxn>
                <a:cxn ang="0">
                  <a:pos x="73" y="0"/>
                </a:cxn>
                <a:cxn ang="0">
                  <a:pos x="83" y="0"/>
                </a:cxn>
                <a:cxn ang="0">
                  <a:pos x="92" y="0"/>
                </a:cxn>
                <a:cxn ang="0">
                  <a:pos x="104" y="0"/>
                </a:cxn>
                <a:cxn ang="0">
                  <a:pos x="113" y="0"/>
                </a:cxn>
                <a:cxn ang="0">
                  <a:pos x="113" y="7"/>
                </a:cxn>
                <a:cxn ang="0">
                  <a:pos x="113" y="21"/>
                </a:cxn>
                <a:cxn ang="0">
                  <a:pos x="99" y="21"/>
                </a:cxn>
                <a:cxn ang="0">
                  <a:pos x="87" y="21"/>
                </a:cxn>
                <a:cxn ang="0">
                  <a:pos x="73" y="21"/>
                </a:cxn>
                <a:cxn ang="0">
                  <a:pos x="69" y="21"/>
                </a:cxn>
                <a:cxn ang="0">
                  <a:pos x="69" y="35"/>
                </a:cxn>
                <a:cxn ang="0">
                  <a:pos x="69" y="47"/>
                </a:cxn>
                <a:cxn ang="0">
                  <a:pos x="69" y="56"/>
                </a:cxn>
                <a:cxn ang="0">
                  <a:pos x="64" y="56"/>
                </a:cxn>
                <a:cxn ang="0">
                  <a:pos x="59" y="59"/>
                </a:cxn>
                <a:cxn ang="0">
                  <a:pos x="57" y="59"/>
                </a:cxn>
                <a:cxn ang="0">
                  <a:pos x="54" y="59"/>
                </a:cxn>
                <a:cxn ang="0">
                  <a:pos x="54" y="61"/>
                </a:cxn>
                <a:cxn ang="0">
                  <a:pos x="52" y="63"/>
                </a:cxn>
                <a:cxn ang="0">
                  <a:pos x="52" y="66"/>
                </a:cxn>
                <a:cxn ang="0">
                  <a:pos x="52" y="71"/>
                </a:cxn>
                <a:cxn ang="0">
                  <a:pos x="54" y="75"/>
                </a:cxn>
                <a:cxn ang="0">
                  <a:pos x="54" y="80"/>
                </a:cxn>
                <a:cxn ang="0">
                  <a:pos x="54" y="85"/>
                </a:cxn>
                <a:cxn ang="0">
                  <a:pos x="50" y="85"/>
                </a:cxn>
              </a:cxnLst>
              <a:rect l="0" t="0" r="r" b="b"/>
              <a:pathLst>
                <a:path w="113" h="89">
                  <a:moveTo>
                    <a:pt x="50" y="85"/>
                  </a:moveTo>
                  <a:lnTo>
                    <a:pt x="38" y="85"/>
                  </a:lnTo>
                  <a:lnTo>
                    <a:pt x="24" y="85"/>
                  </a:lnTo>
                  <a:lnTo>
                    <a:pt x="12" y="85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2" y="87"/>
                  </a:lnTo>
                  <a:lnTo>
                    <a:pt x="0" y="89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5" y="73"/>
                  </a:lnTo>
                  <a:lnTo>
                    <a:pt x="7" y="71"/>
                  </a:lnTo>
                  <a:lnTo>
                    <a:pt x="9" y="66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26" y="42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8" y="16"/>
                  </a:lnTo>
                  <a:lnTo>
                    <a:pt x="43" y="16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50" y="7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7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3" y="0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3" y="0"/>
                  </a:lnTo>
                  <a:lnTo>
                    <a:pt x="113" y="7"/>
                  </a:lnTo>
                  <a:lnTo>
                    <a:pt x="113" y="21"/>
                  </a:lnTo>
                  <a:lnTo>
                    <a:pt x="99" y="21"/>
                  </a:lnTo>
                  <a:lnTo>
                    <a:pt x="87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9" y="35"/>
                  </a:lnTo>
                  <a:lnTo>
                    <a:pt x="69" y="47"/>
                  </a:lnTo>
                  <a:lnTo>
                    <a:pt x="69" y="56"/>
                  </a:lnTo>
                  <a:lnTo>
                    <a:pt x="64" y="56"/>
                  </a:lnTo>
                  <a:lnTo>
                    <a:pt x="59" y="59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54" y="61"/>
                  </a:lnTo>
                  <a:lnTo>
                    <a:pt x="52" y="63"/>
                  </a:lnTo>
                  <a:lnTo>
                    <a:pt x="52" y="66"/>
                  </a:lnTo>
                  <a:lnTo>
                    <a:pt x="52" y="71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4" y="85"/>
                  </a:lnTo>
                  <a:lnTo>
                    <a:pt x="50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78">
              <a:extLst>
                <a:ext uri="{FF2B5EF4-FFF2-40B4-BE49-F238E27FC236}">
                  <a16:creationId xmlns:a16="http://schemas.microsoft.com/office/drawing/2014/main" id="{8C4172BA-73BB-6841-92E3-170175A80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292" y="4996177"/>
              <a:ext cx="291811" cy="334565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55"/>
                </a:cxn>
                <a:cxn ang="0">
                  <a:pos x="15" y="48"/>
                </a:cxn>
                <a:cxn ang="0">
                  <a:pos x="15" y="22"/>
                </a:cxn>
                <a:cxn ang="0">
                  <a:pos x="17" y="7"/>
                </a:cxn>
                <a:cxn ang="0">
                  <a:pos x="41" y="3"/>
                </a:cxn>
                <a:cxn ang="0">
                  <a:pos x="45" y="3"/>
                </a:cxn>
                <a:cxn ang="0">
                  <a:pos x="50" y="7"/>
                </a:cxn>
                <a:cxn ang="0">
                  <a:pos x="52" y="10"/>
                </a:cxn>
                <a:cxn ang="0">
                  <a:pos x="57" y="3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1" y="3"/>
                </a:cxn>
                <a:cxn ang="0">
                  <a:pos x="76" y="7"/>
                </a:cxn>
                <a:cxn ang="0">
                  <a:pos x="78" y="14"/>
                </a:cxn>
                <a:cxn ang="0">
                  <a:pos x="83" y="22"/>
                </a:cxn>
                <a:cxn ang="0">
                  <a:pos x="95" y="29"/>
                </a:cxn>
                <a:cxn ang="0">
                  <a:pos x="100" y="33"/>
                </a:cxn>
                <a:cxn ang="0">
                  <a:pos x="107" y="38"/>
                </a:cxn>
                <a:cxn ang="0">
                  <a:pos x="107" y="48"/>
                </a:cxn>
                <a:cxn ang="0">
                  <a:pos x="111" y="52"/>
                </a:cxn>
                <a:cxn ang="0">
                  <a:pos x="116" y="55"/>
                </a:cxn>
                <a:cxn ang="0">
                  <a:pos x="123" y="55"/>
                </a:cxn>
                <a:cxn ang="0">
                  <a:pos x="128" y="57"/>
                </a:cxn>
                <a:cxn ang="0">
                  <a:pos x="126" y="59"/>
                </a:cxn>
                <a:cxn ang="0">
                  <a:pos x="111" y="66"/>
                </a:cxn>
                <a:cxn ang="0">
                  <a:pos x="104" y="74"/>
                </a:cxn>
                <a:cxn ang="0">
                  <a:pos x="95" y="81"/>
                </a:cxn>
                <a:cxn ang="0">
                  <a:pos x="85" y="90"/>
                </a:cxn>
                <a:cxn ang="0">
                  <a:pos x="78" y="102"/>
                </a:cxn>
                <a:cxn ang="0">
                  <a:pos x="74" y="104"/>
                </a:cxn>
                <a:cxn ang="0">
                  <a:pos x="67" y="107"/>
                </a:cxn>
                <a:cxn ang="0">
                  <a:pos x="57" y="102"/>
                </a:cxn>
                <a:cxn ang="0">
                  <a:pos x="50" y="102"/>
                </a:cxn>
                <a:cxn ang="0">
                  <a:pos x="43" y="107"/>
                </a:cxn>
                <a:cxn ang="0">
                  <a:pos x="41" y="109"/>
                </a:cxn>
                <a:cxn ang="0">
                  <a:pos x="36" y="114"/>
                </a:cxn>
                <a:cxn ang="0">
                  <a:pos x="31" y="118"/>
                </a:cxn>
                <a:cxn ang="0">
                  <a:pos x="19" y="121"/>
                </a:cxn>
                <a:cxn ang="0">
                  <a:pos x="12" y="118"/>
                </a:cxn>
                <a:cxn ang="0">
                  <a:pos x="15" y="114"/>
                </a:cxn>
                <a:cxn ang="0">
                  <a:pos x="15" y="109"/>
                </a:cxn>
                <a:cxn ang="0">
                  <a:pos x="12" y="102"/>
                </a:cxn>
                <a:cxn ang="0">
                  <a:pos x="7" y="97"/>
                </a:cxn>
                <a:cxn ang="0">
                  <a:pos x="3" y="95"/>
                </a:cxn>
                <a:cxn ang="0">
                  <a:pos x="0" y="92"/>
                </a:cxn>
              </a:cxnLst>
              <a:rect l="0" t="0" r="r" b="b"/>
              <a:pathLst>
                <a:path w="128" h="121">
                  <a:moveTo>
                    <a:pt x="0" y="92"/>
                  </a:moveTo>
                  <a:lnTo>
                    <a:pt x="0" y="81"/>
                  </a:lnTo>
                  <a:lnTo>
                    <a:pt x="0" y="69"/>
                  </a:lnTo>
                  <a:lnTo>
                    <a:pt x="0" y="55"/>
                  </a:lnTo>
                  <a:lnTo>
                    <a:pt x="15" y="55"/>
                  </a:lnTo>
                  <a:lnTo>
                    <a:pt x="15" y="48"/>
                  </a:lnTo>
                  <a:lnTo>
                    <a:pt x="15" y="33"/>
                  </a:lnTo>
                  <a:lnTo>
                    <a:pt x="15" y="22"/>
                  </a:lnTo>
                  <a:lnTo>
                    <a:pt x="15" y="10"/>
                  </a:lnTo>
                  <a:lnTo>
                    <a:pt x="17" y="7"/>
                  </a:lnTo>
                  <a:lnTo>
                    <a:pt x="36" y="5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48" y="5"/>
                  </a:lnTo>
                  <a:lnTo>
                    <a:pt x="50" y="7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5" y="7"/>
                  </a:lnTo>
                  <a:lnTo>
                    <a:pt x="57" y="3"/>
                  </a:lnTo>
                  <a:lnTo>
                    <a:pt x="64" y="3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3"/>
                  </a:lnTo>
                  <a:lnTo>
                    <a:pt x="74" y="3"/>
                  </a:lnTo>
                  <a:lnTo>
                    <a:pt x="76" y="7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81" y="17"/>
                  </a:lnTo>
                  <a:lnTo>
                    <a:pt x="83" y="22"/>
                  </a:lnTo>
                  <a:lnTo>
                    <a:pt x="90" y="29"/>
                  </a:lnTo>
                  <a:lnTo>
                    <a:pt x="95" y="29"/>
                  </a:lnTo>
                  <a:lnTo>
                    <a:pt x="97" y="31"/>
                  </a:lnTo>
                  <a:lnTo>
                    <a:pt x="100" y="33"/>
                  </a:lnTo>
                  <a:lnTo>
                    <a:pt x="104" y="36"/>
                  </a:lnTo>
                  <a:lnTo>
                    <a:pt x="107" y="38"/>
                  </a:lnTo>
                  <a:lnTo>
                    <a:pt x="107" y="43"/>
                  </a:lnTo>
                  <a:lnTo>
                    <a:pt x="107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4" y="52"/>
                  </a:lnTo>
                  <a:lnTo>
                    <a:pt x="116" y="55"/>
                  </a:lnTo>
                  <a:lnTo>
                    <a:pt x="119" y="55"/>
                  </a:lnTo>
                  <a:lnTo>
                    <a:pt x="123" y="55"/>
                  </a:lnTo>
                  <a:lnTo>
                    <a:pt x="126" y="55"/>
                  </a:lnTo>
                  <a:lnTo>
                    <a:pt x="128" y="57"/>
                  </a:lnTo>
                  <a:lnTo>
                    <a:pt x="128" y="59"/>
                  </a:lnTo>
                  <a:lnTo>
                    <a:pt x="126" y="59"/>
                  </a:lnTo>
                  <a:lnTo>
                    <a:pt x="121" y="62"/>
                  </a:lnTo>
                  <a:lnTo>
                    <a:pt x="111" y="66"/>
                  </a:lnTo>
                  <a:lnTo>
                    <a:pt x="109" y="69"/>
                  </a:lnTo>
                  <a:lnTo>
                    <a:pt x="104" y="74"/>
                  </a:lnTo>
                  <a:lnTo>
                    <a:pt x="100" y="76"/>
                  </a:lnTo>
                  <a:lnTo>
                    <a:pt x="95" y="81"/>
                  </a:lnTo>
                  <a:lnTo>
                    <a:pt x="93" y="85"/>
                  </a:lnTo>
                  <a:lnTo>
                    <a:pt x="85" y="90"/>
                  </a:lnTo>
                  <a:lnTo>
                    <a:pt x="81" y="95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4"/>
                  </a:lnTo>
                  <a:lnTo>
                    <a:pt x="71" y="104"/>
                  </a:lnTo>
                  <a:lnTo>
                    <a:pt x="67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55" y="102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3" y="107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38" y="111"/>
                  </a:lnTo>
                  <a:lnTo>
                    <a:pt x="36" y="114"/>
                  </a:lnTo>
                  <a:lnTo>
                    <a:pt x="33" y="116"/>
                  </a:lnTo>
                  <a:lnTo>
                    <a:pt x="31" y="118"/>
                  </a:lnTo>
                  <a:lnTo>
                    <a:pt x="24" y="121"/>
                  </a:lnTo>
                  <a:lnTo>
                    <a:pt x="19" y="121"/>
                  </a:lnTo>
                  <a:lnTo>
                    <a:pt x="15" y="121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15" y="114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4"/>
                  </a:lnTo>
                  <a:lnTo>
                    <a:pt x="12" y="102"/>
                  </a:lnTo>
                  <a:lnTo>
                    <a:pt x="10" y="99"/>
                  </a:lnTo>
                  <a:lnTo>
                    <a:pt x="7" y="97"/>
                  </a:lnTo>
                  <a:lnTo>
                    <a:pt x="5" y="95"/>
                  </a:lnTo>
                  <a:lnTo>
                    <a:pt x="3" y="95"/>
                  </a:lnTo>
                  <a:lnTo>
                    <a:pt x="3" y="92"/>
                  </a:lnTo>
                  <a:lnTo>
                    <a:pt x="0" y="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80">
              <a:extLst>
                <a:ext uri="{FF2B5EF4-FFF2-40B4-BE49-F238E27FC236}">
                  <a16:creationId xmlns:a16="http://schemas.microsoft.com/office/drawing/2014/main" id="{E253C442-8BE6-D84A-8A49-83473F23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730" y="2286468"/>
              <a:ext cx="1240195" cy="528116"/>
            </a:xfrm>
            <a:custGeom>
              <a:avLst/>
              <a:gdLst/>
              <a:ahLst/>
              <a:cxnLst>
                <a:cxn ang="0">
                  <a:pos x="111" y="182"/>
                </a:cxn>
                <a:cxn ang="0">
                  <a:pos x="85" y="177"/>
                </a:cxn>
                <a:cxn ang="0">
                  <a:pos x="64" y="163"/>
                </a:cxn>
                <a:cxn ang="0">
                  <a:pos x="60" y="146"/>
                </a:cxn>
                <a:cxn ang="0">
                  <a:pos x="71" y="137"/>
                </a:cxn>
                <a:cxn ang="0">
                  <a:pos x="100" y="137"/>
                </a:cxn>
                <a:cxn ang="0">
                  <a:pos x="102" y="127"/>
                </a:cxn>
                <a:cxn ang="0">
                  <a:pos x="81" y="111"/>
                </a:cxn>
                <a:cxn ang="0">
                  <a:pos x="60" y="108"/>
                </a:cxn>
                <a:cxn ang="0">
                  <a:pos x="24" y="120"/>
                </a:cxn>
                <a:cxn ang="0">
                  <a:pos x="24" y="106"/>
                </a:cxn>
                <a:cxn ang="0">
                  <a:pos x="8" y="99"/>
                </a:cxn>
                <a:cxn ang="0">
                  <a:pos x="3" y="80"/>
                </a:cxn>
                <a:cxn ang="0">
                  <a:pos x="15" y="68"/>
                </a:cxn>
                <a:cxn ang="0">
                  <a:pos x="31" y="64"/>
                </a:cxn>
                <a:cxn ang="0">
                  <a:pos x="45" y="56"/>
                </a:cxn>
                <a:cxn ang="0">
                  <a:pos x="64" y="52"/>
                </a:cxn>
                <a:cxn ang="0">
                  <a:pos x="81" y="52"/>
                </a:cxn>
                <a:cxn ang="0">
                  <a:pos x="102" y="59"/>
                </a:cxn>
                <a:cxn ang="0">
                  <a:pos x="107" y="59"/>
                </a:cxn>
                <a:cxn ang="0">
                  <a:pos x="128" y="61"/>
                </a:cxn>
                <a:cxn ang="0">
                  <a:pos x="142" y="59"/>
                </a:cxn>
                <a:cxn ang="0">
                  <a:pos x="163" y="64"/>
                </a:cxn>
                <a:cxn ang="0">
                  <a:pos x="185" y="64"/>
                </a:cxn>
                <a:cxn ang="0">
                  <a:pos x="192" y="52"/>
                </a:cxn>
                <a:cxn ang="0">
                  <a:pos x="185" y="45"/>
                </a:cxn>
                <a:cxn ang="0">
                  <a:pos x="197" y="33"/>
                </a:cxn>
                <a:cxn ang="0">
                  <a:pos x="194" y="28"/>
                </a:cxn>
                <a:cxn ang="0">
                  <a:pos x="194" y="21"/>
                </a:cxn>
                <a:cxn ang="0">
                  <a:pos x="213" y="21"/>
                </a:cxn>
                <a:cxn ang="0">
                  <a:pos x="234" y="16"/>
                </a:cxn>
                <a:cxn ang="0">
                  <a:pos x="251" y="9"/>
                </a:cxn>
                <a:cxn ang="0">
                  <a:pos x="289" y="7"/>
                </a:cxn>
                <a:cxn ang="0">
                  <a:pos x="300" y="0"/>
                </a:cxn>
                <a:cxn ang="0">
                  <a:pos x="322" y="2"/>
                </a:cxn>
                <a:cxn ang="0">
                  <a:pos x="329" y="14"/>
                </a:cxn>
                <a:cxn ang="0">
                  <a:pos x="341" y="16"/>
                </a:cxn>
                <a:cxn ang="0">
                  <a:pos x="348" y="19"/>
                </a:cxn>
                <a:cxn ang="0">
                  <a:pos x="362" y="21"/>
                </a:cxn>
                <a:cxn ang="0">
                  <a:pos x="367" y="23"/>
                </a:cxn>
                <a:cxn ang="0">
                  <a:pos x="386" y="16"/>
                </a:cxn>
                <a:cxn ang="0">
                  <a:pos x="404" y="16"/>
                </a:cxn>
                <a:cxn ang="0">
                  <a:pos x="452" y="59"/>
                </a:cxn>
                <a:cxn ang="0">
                  <a:pos x="473" y="61"/>
                </a:cxn>
                <a:cxn ang="0">
                  <a:pos x="494" y="59"/>
                </a:cxn>
                <a:cxn ang="0">
                  <a:pos x="506" y="68"/>
                </a:cxn>
                <a:cxn ang="0">
                  <a:pos x="527" y="80"/>
                </a:cxn>
                <a:cxn ang="0">
                  <a:pos x="541" y="82"/>
                </a:cxn>
                <a:cxn ang="0">
                  <a:pos x="523" y="106"/>
                </a:cxn>
                <a:cxn ang="0">
                  <a:pos x="485" y="113"/>
                </a:cxn>
                <a:cxn ang="0">
                  <a:pos x="454" y="139"/>
                </a:cxn>
                <a:cxn ang="0">
                  <a:pos x="452" y="165"/>
                </a:cxn>
                <a:cxn ang="0">
                  <a:pos x="433" y="170"/>
                </a:cxn>
                <a:cxn ang="0">
                  <a:pos x="402" y="168"/>
                </a:cxn>
                <a:cxn ang="0">
                  <a:pos x="369" y="163"/>
                </a:cxn>
                <a:cxn ang="0">
                  <a:pos x="350" y="172"/>
                </a:cxn>
                <a:cxn ang="0">
                  <a:pos x="326" y="170"/>
                </a:cxn>
                <a:cxn ang="0">
                  <a:pos x="310" y="184"/>
                </a:cxn>
                <a:cxn ang="0">
                  <a:pos x="291" y="191"/>
                </a:cxn>
                <a:cxn ang="0">
                  <a:pos x="258" y="168"/>
                </a:cxn>
                <a:cxn ang="0">
                  <a:pos x="189" y="146"/>
                </a:cxn>
              </a:cxnLst>
              <a:rect l="0" t="0" r="r" b="b"/>
              <a:pathLst>
                <a:path w="544" h="191">
                  <a:moveTo>
                    <a:pt x="126" y="139"/>
                  </a:moveTo>
                  <a:lnTo>
                    <a:pt x="126" y="151"/>
                  </a:lnTo>
                  <a:lnTo>
                    <a:pt x="126" y="165"/>
                  </a:lnTo>
                  <a:lnTo>
                    <a:pt x="126" y="177"/>
                  </a:lnTo>
                  <a:lnTo>
                    <a:pt x="126" y="189"/>
                  </a:lnTo>
                  <a:lnTo>
                    <a:pt x="123" y="189"/>
                  </a:lnTo>
                  <a:lnTo>
                    <a:pt x="119" y="189"/>
                  </a:lnTo>
                  <a:lnTo>
                    <a:pt x="116" y="189"/>
                  </a:lnTo>
                  <a:lnTo>
                    <a:pt x="114" y="184"/>
                  </a:lnTo>
                  <a:lnTo>
                    <a:pt x="111" y="182"/>
                  </a:lnTo>
                  <a:lnTo>
                    <a:pt x="111" y="182"/>
                  </a:lnTo>
                  <a:lnTo>
                    <a:pt x="109" y="179"/>
                  </a:lnTo>
                  <a:lnTo>
                    <a:pt x="109" y="177"/>
                  </a:lnTo>
                  <a:lnTo>
                    <a:pt x="104" y="177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0" y="175"/>
                  </a:lnTo>
                  <a:lnTo>
                    <a:pt x="97" y="175"/>
                  </a:lnTo>
                  <a:lnTo>
                    <a:pt x="93" y="175"/>
                  </a:lnTo>
                  <a:lnTo>
                    <a:pt x="85" y="177"/>
                  </a:lnTo>
                  <a:lnTo>
                    <a:pt x="78" y="182"/>
                  </a:lnTo>
                  <a:lnTo>
                    <a:pt x="78" y="175"/>
                  </a:lnTo>
                  <a:lnTo>
                    <a:pt x="81" y="172"/>
                  </a:lnTo>
                  <a:lnTo>
                    <a:pt x="81" y="170"/>
                  </a:lnTo>
                  <a:lnTo>
                    <a:pt x="78" y="168"/>
                  </a:lnTo>
                  <a:lnTo>
                    <a:pt x="76" y="168"/>
                  </a:lnTo>
                  <a:lnTo>
                    <a:pt x="71" y="168"/>
                  </a:lnTo>
                  <a:lnTo>
                    <a:pt x="69" y="165"/>
                  </a:lnTo>
                  <a:lnTo>
                    <a:pt x="67" y="165"/>
                  </a:lnTo>
                  <a:lnTo>
                    <a:pt x="64" y="163"/>
                  </a:lnTo>
                  <a:lnTo>
                    <a:pt x="62" y="158"/>
                  </a:lnTo>
                  <a:lnTo>
                    <a:pt x="60" y="153"/>
                  </a:lnTo>
                  <a:lnTo>
                    <a:pt x="57" y="153"/>
                  </a:lnTo>
                  <a:lnTo>
                    <a:pt x="55" y="151"/>
                  </a:lnTo>
                  <a:lnTo>
                    <a:pt x="50" y="149"/>
                  </a:lnTo>
                  <a:lnTo>
                    <a:pt x="48" y="146"/>
                  </a:lnTo>
                  <a:lnTo>
                    <a:pt x="50" y="144"/>
                  </a:lnTo>
                  <a:lnTo>
                    <a:pt x="55" y="144"/>
                  </a:lnTo>
                  <a:lnTo>
                    <a:pt x="57" y="144"/>
                  </a:lnTo>
                  <a:lnTo>
                    <a:pt x="60" y="146"/>
                  </a:lnTo>
                  <a:lnTo>
                    <a:pt x="62" y="146"/>
                  </a:lnTo>
                  <a:lnTo>
                    <a:pt x="67" y="146"/>
                  </a:lnTo>
                  <a:lnTo>
                    <a:pt x="64" y="144"/>
                  </a:lnTo>
                  <a:lnTo>
                    <a:pt x="64" y="142"/>
                  </a:lnTo>
                  <a:lnTo>
                    <a:pt x="62" y="139"/>
                  </a:lnTo>
                  <a:lnTo>
                    <a:pt x="64" y="137"/>
                  </a:lnTo>
                  <a:lnTo>
                    <a:pt x="67" y="137"/>
                  </a:lnTo>
                  <a:lnTo>
                    <a:pt x="67" y="137"/>
                  </a:lnTo>
                  <a:lnTo>
                    <a:pt x="69" y="137"/>
                  </a:lnTo>
                  <a:lnTo>
                    <a:pt x="71" y="137"/>
                  </a:lnTo>
                  <a:lnTo>
                    <a:pt x="74" y="134"/>
                  </a:lnTo>
                  <a:lnTo>
                    <a:pt x="76" y="134"/>
                  </a:lnTo>
                  <a:lnTo>
                    <a:pt x="78" y="134"/>
                  </a:lnTo>
                  <a:lnTo>
                    <a:pt x="83" y="134"/>
                  </a:lnTo>
                  <a:lnTo>
                    <a:pt x="88" y="137"/>
                  </a:lnTo>
                  <a:lnTo>
                    <a:pt x="90" y="137"/>
                  </a:lnTo>
                  <a:lnTo>
                    <a:pt x="93" y="134"/>
                  </a:lnTo>
                  <a:lnTo>
                    <a:pt x="95" y="134"/>
                  </a:lnTo>
                  <a:lnTo>
                    <a:pt x="95" y="137"/>
                  </a:lnTo>
                  <a:lnTo>
                    <a:pt x="100" y="137"/>
                  </a:lnTo>
                  <a:lnTo>
                    <a:pt x="102" y="137"/>
                  </a:lnTo>
                  <a:lnTo>
                    <a:pt x="104" y="137"/>
                  </a:lnTo>
                  <a:lnTo>
                    <a:pt x="109" y="137"/>
                  </a:lnTo>
                  <a:lnTo>
                    <a:pt x="109" y="137"/>
                  </a:lnTo>
                  <a:lnTo>
                    <a:pt x="107" y="134"/>
                  </a:lnTo>
                  <a:lnTo>
                    <a:pt x="109" y="134"/>
                  </a:lnTo>
                  <a:lnTo>
                    <a:pt x="109" y="132"/>
                  </a:lnTo>
                  <a:lnTo>
                    <a:pt x="104" y="130"/>
                  </a:lnTo>
                  <a:lnTo>
                    <a:pt x="102" y="130"/>
                  </a:lnTo>
                  <a:lnTo>
                    <a:pt x="102" y="127"/>
                  </a:lnTo>
                  <a:lnTo>
                    <a:pt x="100" y="127"/>
                  </a:lnTo>
                  <a:lnTo>
                    <a:pt x="97" y="125"/>
                  </a:lnTo>
                  <a:lnTo>
                    <a:pt x="95" y="120"/>
                  </a:lnTo>
                  <a:lnTo>
                    <a:pt x="93" y="118"/>
                  </a:lnTo>
                  <a:lnTo>
                    <a:pt x="93" y="120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8" y="116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1" y="111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4" y="111"/>
                  </a:lnTo>
                  <a:lnTo>
                    <a:pt x="71" y="113"/>
                  </a:lnTo>
                  <a:lnTo>
                    <a:pt x="69" y="111"/>
                  </a:lnTo>
                  <a:lnTo>
                    <a:pt x="67" y="111"/>
                  </a:lnTo>
                  <a:lnTo>
                    <a:pt x="64" y="111"/>
                  </a:lnTo>
                  <a:lnTo>
                    <a:pt x="62" y="108"/>
                  </a:lnTo>
                  <a:lnTo>
                    <a:pt x="60" y="108"/>
                  </a:lnTo>
                  <a:lnTo>
                    <a:pt x="50" y="116"/>
                  </a:lnTo>
                  <a:lnTo>
                    <a:pt x="45" y="116"/>
                  </a:lnTo>
                  <a:lnTo>
                    <a:pt x="38" y="116"/>
                  </a:lnTo>
                  <a:lnTo>
                    <a:pt x="34" y="118"/>
                  </a:lnTo>
                  <a:lnTo>
                    <a:pt x="26" y="118"/>
                  </a:lnTo>
                  <a:lnTo>
                    <a:pt x="34" y="120"/>
                  </a:lnTo>
                  <a:lnTo>
                    <a:pt x="29" y="123"/>
                  </a:lnTo>
                  <a:lnTo>
                    <a:pt x="26" y="123"/>
                  </a:lnTo>
                  <a:lnTo>
                    <a:pt x="26" y="120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19" y="120"/>
                  </a:lnTo>
                  <a:lnTo>
                    <a:pt x="19" y="118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29" y="116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5" y="101"/>
                  </a:lnTo>
                  <a:lnTo>
                    <a:pt x="10" y="101"/>
                  </a:lnTo>
                  <a:lnTo>
                    <a:pt x="10" y="104"/>
                  </a:lnTo>
                  <a:lnTo>
                    <a:pt x="8" y="101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5" y="94"/>
                  </a:lnTo>
                  <a:lnTo>
                    <a:pt x="0" y="94"/>
                  </a:lnTo>
                  <a:lnTo>
                    <a:pt x="3" y="87"/>
                  </a:lnTo>
                  <a:lnTo>
                    <a:pt x="5" y="85"/>
                  </a:lnTo>
                  <a:lnTo>
                    <a:pt x="8" y="85"/>
                  </a:lnTo>
                  <a:lnTo>
                    <a:pt x="5" y="82"/>
                  </a:lnTo>
                  <a:lnTo>
                    <a:pt x="3" y="80"/>
                  </a:lnTo>
                  <a:lnTo>
                    <a:pt x="5" y="73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7" y="68"/>
                  </a:lnTo>
                  <a:lnTo>
                    <a:pt x="22" y="75"/>
                  </a:lnTo>
                  <a:lnTo>
                    <a:pt x="24" y="75"/>
                  </a:lnTo>
                  <a:lnTo>
                    <a:pt x="31" y="73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9" y="66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3" y="56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5" y="49"/>
                  </a:lnTo>
                  <a:lnTo>
                    <a:pt x="57" y="49"/>
                  </a:lnTo>
                  <a:lnTo>
                    <a:pt x="62" y="49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7" y="52"/>
                  </a:lnTo>
                  <a:lnTo>
                    <a:pt x="69" y="52"/>
                  </a:lnTo>
                  <a:lnTo>
                    <a:pt x="69" y="52"/>
                  </a:lnTo>
                  <a:lnTo>
                    <a:pt x="71" y="49"/>
                  </a:lnTo>
                  <a:lnTo>
                    <a:pt x="71" y="49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6" y="49"/>
                  </a:lnTo>
                  <a:lnTo>
                    <a:pt x="78" y="52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5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3" y="52"/>
                  </a:lnTo>
                  <a:lnTo>
                    <a:pt x="95" y="54"/>
                  </a:lnTo>
                  <a:lnTo>
                    <a:pt x="95" y="56"/>
                  </a:lnTo>
                  <a:lnTo>
                    <a:pt x="100" y="56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104" y="61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7" y="66"/>
                  </a:lnTo>
                  <a:lnTo>
                    <a:pt x="109" y="64"/>
                  </a:lnTo>
                  <a:lnTo>
                    <a:pt x="109" y="64"/>
                  </a:lnTo>
                  <a:lnTo>
                    <a:pt x="109" y="61"/>
                  </a:lnTo>
                  <a:lnTo>
                    <a:pt x="109" y="61"/>
                  </a:lnTo>
                  <a:lnTo>
                    <a:pt x="107" y="59"/>
                  </a:lnTo>
                  <a:lnTo>
                    <a:pt x="109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4" y="64"/>
                  </a:lnTo>
                  <a:lnTo>
                    <a:pt x="119" y="64"/>
                  </a:lnTo>
                  <a:lnTo>
                    <a:pt x="121" y="64"/>
                  </a:lnTo>
                  <a:lnTo>
                    <a:pt x="123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30" y="61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5" y="59"/>
                  </a:lnTo>
                  <a:lnTo>
                    <a:pt x="135" y="59"/>
                  </a:lnTo>
                  <a:lnTo>
                    <a:pt x="137" y="59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2" y="59"/>
                  </a:lnTo>
                  <a:lnTo>
                    <a:pt x="147" y="61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4" y="59"/>
                  </a:lnTo>
                  <a:lnTo>
                    <a:pt x="156" y="56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1"/>
                  </a:lnTo>
                  <a:lnTo>
                    <a:pt x="163" y="64"/>
                  </a:lnTo>
                  <a:lnTo>
                    <a:pt x="163" y="64"/>
                  </a:lnTo>
                  <a:lnTo>
                    <a:pt x="168" y="64"/>
                  </a:lnTo>
                  <a:lnTo>
                    <a:pt x="171" y="64"/>
                  </a:lnTo>
                  <a:lnTo>
                    <a:pt x="171" y="64"/>
                  </a:lnTo>
                  <a:lnTo>
                    <a:pt x="173" y="66"/>
                  </a:lnTo>
                  <a:lnTo>
                    <a:pt x="175" y="66"/>
                  </a:lnTo>
                  <a:lnTo>
                    <a:pt x="178" y="64"/>
                  </a:lnTo>
                  <a:lnTo>
                    <a:pt x="180" y="61"/>
                  </a:lnTo>
                  <a:lnTo>
                    <a:pt x="180" y="61"/>
                  </a:lnTo>
                  <a:lnTo>
                    <a:pt x="182" y="61"/>
                  </a:lnTo>
                  <a:lnTo>
                    <a:pt x="185" y="64"/>
                  </a:lnTo>
                  <a:lnTo>
                    <a:pt x="189" y="64"/>
                  </a:lnTo>
                  <a:lnTo>
                    <a:pt x="192" y="64"/>
                  </a:lnTo>
                  <a:lnTo>
                    <a:pt x="194" y="64"/>
                  </a:lnTo>
                  <a:lnTo>
                    <a:pt x="199" y="61"/>
                  </a:lnTo>
                  <a:lnTo>
                    <a:pt x="201" y="56"/>
                  </a:lnTo>
                  <a:lnTo>
                    <a:pt x="201" y="54"/>
                  </a:lnTo>
                  <a:lnTo>
                    <a:pt x="201" y="54"/>
                  </a:lnTo>
                  <a:lnTo>
                    <a:pt x="199" y="54"/>
                  </a:lnTo>
                  <a:lnTo>
                    <a:pt x="197" y="54"/>
                  </a:lnTo>
                  <a:lnTo>
                    <a:pt x="192" y="52"/>
                  </a:lnTo>
                  <a:lnTo>
                    <a:pt x="192" y="52"/>
                  </a:lnTo>
                  <a:lnTo>
                    <a:pt x="189" y="52"/>
                  </a:lnTo>
                  <a:lnTo>
                    <a:pt x="187" y="49"/>
                  </a:lnTo>
                  <a:lnTo>
                    <a:pt x="185" y="49"/>
                  </a:lnTo>
                  <a:lnTo>
                    <a:pt x="185" y="49"/>
                  </a:lnTo>
                  <a:lnTo>
                    <a:pt x="185" y="47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2" y="45"/>
                  </a:lnTo>
                  <a:lnTo>
                    <a:pt x="185" y="45"/>
                  </a:lnTo>
                  <a:lnTo>
                    <a:pt x="189" y="42"/>
                  </a:lnTo>
                  <a:lnTo>
                    <a:pt x="192" y="42"/>
                  </a:lnTo>
                  <a:lnTo>
                    <a:pt x="192" y="40"/>
                  </a:lnTo>
                  <a:lnTo>
                    <a:pt x="194" y="40"/>
                  </a:lnTo>
                  <a:lnTo>
                    <a:pt x="189" y="35"/>
                  </a:lnTo>
                  <a:lnTo>
                    <a:pt x="189" y="35"/>
                  </a:lnTo>
                  <a:lnTo>
                    <a:pt x="192" y="35"/>
                  </a:lnTo>
                  <a:lnTo>
                    <a:pt x="192" y="33"/>
                  </a:lnTo>
                  <a:lnTo>
                    <a:pt x="194" y="33"/>
                  </a:lnTo>
                  <a:lnTo>
                    <a:pt x="197" y="33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201" y="33"/>
                  </a:lnTo>
                  <a:lnTo>
                    <a:pt x="206" y="33"/>
                  </a:lnTo>
                  <a:lnTo>
                    <a:pt x="208" y="33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04" y="28"/>
                  </a:lnTo>
                  <a:lnTo>
                    <a:pt x="197" y="28"/>
                  </a:lnTo>
                  <a:lnTo>
                    <a:pt x="194" y="28"/>
                  </a:lnTo>
                  <a:lnTo>
                    <a:pt x="197" y="26"/>
                  </a:lnTo>
                  <a:lnTo>
                    <a:pt x="197" y="26"/>
                  </a:lnTo>
                  <a:lnTo>
                    <a:pt x="199" y="26"/>
                  </a:lnTo>
                  <a:lnTo>
                    <a:pt x="201" y="26"/>
                  </a:lnTo>
                  <a:lnTo>
                    <a:pt x="199" y="23"/>
                  </a:lnTo>
                  <a:lnTo>
                    <a:pt x="197" y="23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4" y="21"/>
                  </a:lnTo>
                  <a:lnTo>
                    <a:pt x="194" y="21"/>
                  </a:lnTo>
                  <a:lnTo>
                    <a:pt x="192" y="19"/>
                  </a:lnTo>
                  <a:lnTo>
                    <a:pt x="197" y="19"/>
                  </a:lnTo>
                  <a:lnTo>
                    <a:pt x="197" y="19"/>
                  </a:lnTo>
                  <a:lnTo>
                    <a:pt x="199" y="19"/>
                  </a:lnTo>
                  <a:lnTo>
                    <a:pt x="201" y="19"/>
                  </a:lnTo>
                  <a:lnTo>
                    <a:pt x="204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13" y="19"/>
                  </a:lnTo>
                  <a:lnTo>
                    <a:pt x="213" y="21"/>
                  </a:lnTo>
                  <a:lnTo>
                    <a:pt x="215" y="19"/>
                  </a:lnTo>
                  <a:lnTo>
                    <a:pt x="218" y="19"/>
                  </a:lnTo>
                  <a:lnTo>
                    <a:pt x="223" y="19"/>
                  </a:lnTo>
                  <a:lnTo>
                    <a:pt x="223" y="16"/>
                  </a:lnTo>
                  <a:lnTo>
                    <a:pt x="225" y="16"/>
                  </a:lnTo>
                  <a:lnTo>
                    <a:pt x="227" y="16"/>
                  </a:lnTo>
                  <a:lnTo>
                    <a:pt x="230" y="16"/>
                  </a:lnTo>
                  <a:lnTo>
                    <a:pt x="232" y="16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9" y="14"/>
                  </a:lnTo>
                  <a:lnTo>
                    <a:pt x="239" y="14"/>
                  </a:lnTo>
                  <a:lnTo>
                    <a:pt x="241" y="14"/>
                  </a:lnTo>
                  <a:lnTo>
                    <a:pt x="244" y="14"/>
                  </a:lnTo>
                  <a:lnTo>
                    <a:pt x="246" y="14"/>
                  </a:lnTo>
                  <a:lnTo>
                    <a:pt x="248" y="14"/>
                  </a:lnTo>
                  <a:lnTo>
                    <a:pt x="248" y="14"/>
                  </a:lnTo>
                  <a:lnTo>
                    <a:pt x="248" y="12"/>
                  </a:lnTo>
                  <a:lnTo>
                    <a:pt x="248" y="12"/>
                  </a:lnTo>
                  <a:lnTo>
                    <a:pt x="251" y="9"/>
                  </a:lnTo>
                  <a:lnTo>
                    <a:pt x="253" y="9"/>
                  </a:lnTo>
                  <a:lnTo>
                    <a:pt x="256" y="12"/>
                  </a:lnTo>
                  <a:lnTo>
                    <a:pt x="260" y="9"/>
                  </a:lnTo>
                  <a:lnTo>
                    <a:pt x="260" y="9"/>
                  </a:lnTo>
                  <a:lnTo>
                    <a:pt x="270" y="9"/>
                  </a:lnTo>
                  <a:lnTo>
                    <a:pt x="277" y="9"/>
                  </a:lnTo>
                  <a:lnTo>
                    <a:pt x="284" y="7"/>
                  </a:lnTo>
                  <a:lnTo>
                    <a:pt x="284" y="7"/>
                  </a:lnTo>
                  <a:lnTo>
                    <a:pt x="286" y="7"/>
                  </a:lnTo>
                  <a:lnTo>
                    <a:pt x="289" y="7"/>
                  </a:lnTo>
                  <a:lnTo>
                    <a:pt x="291" y="5"/>
                  </a:lnTo>
                  <a:lnTo>
                    <a:pt x="289" y="5"/>
                  </a:lnTo>
                  <a:lnTo>
                    <a:pt x="291" y="2"/>
                  </a:lnTo>
                  <a:lnTo>
                    <a:pt x="291" y="2"/>
                  </a:lnTo>
                  <a:lnTo>
                    <a:pt x="293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300" y="0"/>
                  </a:lnTo>
                  <a:lnTo>
                    <a:pt x="300" y="0"/>
                  </a:lnTo>
                  <a:lnTo>
                    <a:pt x="303" y="0"/>
                  </a:lnTo>
                  <a:lnTo>
                    <a:pt x="305" y="0"/>
                  </a:lnTo>
                  <a:lnTo>
                    <a:pt x="308" y="2"/>
                  </a:lnTo>
                  <a:lnTo>
                    <a:pt x="310" y="0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5" y="5"/>
                  </a:lnTo>
                  <a:lnTo>
                    <a:pt x="317" y="2"/>
                  </a:lnTo>
                  <a:lnTo>
                    <a:pt x="319" y="2"/>
                  </a:lnTo>
                  <a:lnTo>
                    <a:pt x="322" y="2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5"/>
                  </a:lnTo>
                  <a:lnTo>
                    <a:pt x="326" y="7"/>
                  </a:lnTo>
                  <a:lnTo>
                    <a:pt x="326" y="7"/>
                  </a:lnTo>
                  <a:lnTo>
                    <a:pt x="326" y="9"/>
                  </a:lnTo>
                  <a:lnTo>
                    <a:pt x="331" y="9"/>
                  </a:lnTo>
                  <a:lnTo>
                    <a:pt x="329" y="12"/>
                  </a:lnTo>
                  <a:lnTo>
                    <a:pt x="329" y="14"/>
                  </a:lnTo>
                  <a:lnTo>
                    <a:pt x="329" y="14"/>
                  </a:lnTo>
                  <a:lnTo>
                    <a:pt x="326" y="14"/>
                  </a:lnTo>
                  <a:lnTo>
                    <a:pt x="329" y="16"/>
                  </a:lnTo>
                  <a:lnTo>
                    <a:pt x="329" y="16"/>
                  </a:lnTo>
                  <a:lnTo>
                    <a:pt x="334" y="16"/>
                  </a:lnTo>
                  <a:lnTo>
                    <a:pt x="334" y="16"/>
                  </a:lnTo>
                  <a:lnTo>
                    <a:pt x="336" y="16"/>
                  </a:lnTo>
                  <a:lnTo>
                    <a:pt x="336" y="16"/>
                  </a:lnTo>
                  <a:lnTo>
                    <a:pt x="338" y="16"/>
                  </a:lnTo>
                  <a:lnTo>
                    <a:pt x="341" y="16"/>
                  </a:lnTo>
                  <a:lnTo>
                    <a:pt x="341" y="16"/>
                  </a:lnTo>
                  <a:lnTo>
                    <a:pt x="341" y="14"/>
                  </a:lnTo>
                  <a:lnTo>
                    <a:pt x="343" y="14"/>
                  </a:lnTo>
                  <a:lnTo>
                    <a:pt x="343" y="16"/>
                  </a:lnTo>
                  <a:lnTo>
                    <a:pt x="345" y="16"/>
                  </a:lnTo>
                  <a:lnTo>
                    <a:pt x="345" y="16"/>
                  </a:lnTo>
                  <a:lnTo>
                    <a:pt x="345" y="19"/>
                  </a:lnTo>
                  <a:lnTo>
                    <a:pt x="345" y="19"/>
                  </a:lnTo>
                  <a:lnTo>
                    <a:pt x="348" y="19"/>
                  </a:lnTo>
                  <a:lnTo>
                    <a:pt x="348" y="19"/>
                  </a:lnTo>
                  <a:lnTo>
                    <a:pt x="348" y="19"/>
                  </a:lnTo>
                  <a:lnTo>
                    <a:pt x="348" y="16"/>
                  </a:lnTo>
                  <a:lnTo>
                    <a:pt x="352" y="19"/>
                  </a:lnTo>
                  <a:lnTo>
                    <a:pt x="355" y="19"/>
                  </a:lnTo>
                  <a:lnTo>
                    <a:pt x="355" y="19"/>
                  </a:lnTo>
                  <a:lnTo>
                    <a:pt x="357" y="19"/>
                  </a:lnTo>
                  <a:lnTo>
                    <a:pt x="360" y="19"/>
                  </a:lnTo>
                  <a:lnTo>
                    <a:pt x="360" y="19"/>
                  </a:lnTo>
                  <a:lnTo>
                    <a:pt x="362" y="19"/>
                  </a:lnTo>
                  <a:lnTo>
                    <a:pt x="362" y="19"/>
                  </a:lnTo>
                  <a:lnTo>
                    <a:pt x="362" y="21"/>
                  </a:lnTo>
                  <a:lnTo>
                    <a:pt x="362" y="21"/>
                  </a:lnTo>
                  <a:lnTo>
                    <a:pt x="360" y="21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357" y="26"/>
                  </a:lnTo>
                  <a:lnTo>
                    <a:pt x="360" y="26"/>
                  </a:lnTo>
                  <a:lnTo>
                    <a:pt x="360" y="26"/>
                  </a:lnTo>
                  <a:lnTo>
                    <a:pt x="362" y="26"/>
                  </a:lnTo>
                  <a:lnTo>
                    <a:pt x="367" y="23"/>
                  </a:lnTo>
                  <a:lnTo>
                    <a:pt x="367" y="23"/>
                  </a:lnTo>
                  <a:lnTo>
                    <a:pt x="369" y="23"/>
                  </a:lnTo>
                  <a:lnTo>
                    <a:pt x="371" y="26"/>
                  </a:lnTo>
                  <a:lnTo>
                    <a:pt x="374" y="26"/>
                  </a:lnTo>
                  <a:lnTo>
                    <a:pt x="371" y="23"/>
                  </a:lnTo>
                  <a:lnTo>
                    <a:pt x="374" y="23"/>
                  </a:lnTo>
                  <a:lnTo>
                    <a:pt x="376" y="23"/>
                  </a:lnTo>
                  <a:lnTo>
                    <a:pt x="378" y="21"/>
                  </a:lnTo>
                  <a:lnTo>
                    <a:pt x="381" y="21"/>
                  </a:lnTo>
                  <a:lnTo>
                    <a:pt x="386" y="19"/>
                  </a:lnTo>
                  <a:lnTo>
                    <a:pt x="386" y="16"/>
                  </a:lnTo>
                  <a:lnTo>
                    <a:pt x="388" y="16"/>
                  </a:lnTo>
                  <a:lnTo>
                    <a:pt x="390" y="16"/>
                  </a:lnTo>
                  <a:lnTo>
                    <a:pt x="393" y="16"/>
                  </a:lnTo>
                  <a:lnTo>
                    <a:pt x="395" y="16"/>
                  </a:lnTo>
                  <a:lnTo>
                    <a:pt x="397" y="14"/>
                  </a:lnTo>
                  <a:lnTo>
                    <a:pt x="400" y="14"/>
                  </a:lnTo>
                  <a:lnTo>
                    <a:pt x="404" y="14"/>
                  </a:lnTo>
                  <a:lnTo>
                    <a:pt x="404" y="14"/>
                  </a:lnTo>
                  <a:lnTo>
                    <a:pt x="404" y="16"/>
                  </a:lnTo>
                  <a:lnTo>
                    <a:pt x="404" y="16"/>
                  </a:lnTo>
                  <a:lnTo>
                    <a:pt x="402" y="16"/>
                  </a:lnTo>
                  <a:lnTo>
                    <a:pt x="400" y="16"/>
                  </a:lnTo>
                  <a:lnTo>
                    <a:pt x="400" y="19"/>
                  </a:lnTo>
                  <a:lnTo>
                    <a:pt x="400" y="19"/>
                  </a:lnTo>
                  <a:lnTo>
                    <a:pt x="402" y="19"/>
                  </a:lnTo>
                  <a:lnTo>
                    <a:pt x="419" y="28"/>
                  </a:lnTo>
                  <a:lnTo>
                    <a:pt x="449" y="61"/>
                  </a:lnTo>
                  <a:lnTo>
                    <a:pt x="452" y="61"/>
                  </a:lnTo>
                  <a:lnTo>
                    <a:pt x="452" y="59"/>
                  </a:lnTo>
                  <a:lnTo>
                    <a:pt x="452" y="59"/>
                  </a:lnTo>
                  <a:lnTo>
                    <a:pt x="454" y="56"/>
                  </a:lnTo>
                  <a:lnTo>
                    <a:pt x="456" y="56"/>
                  </a:lnTo>
                  <a:lnTo>
                    <a:pt x="459" y="56"/>
                  </a:lnTo>
                  <a:lnTo>
                    <a:pt x="461" y="56"/>
                  </a:lnTo>
                  <a:lnTo>
                    <a:pt x="463" y="59"/>
                  </a:lnTo>
                  <a:lnTo>
                    <a:pt x="463" y="59"/>
                  </a:lnTo>
                  <a:lnTo>
                    <a:pt x="463" y="61"/>
                  </a:lnTo>
                  <a:lnTo>
                    <a:pt x="466" y="61"/>
                  </a:lnTo>
                  <a:lnTo>
                    <a:pt x="466" y="64"/>
                  </a:lnTo>
                  <a:lnTo>
                    <a:pt x="473" y="61"/>
                  </a:lnTo>
                  <a:lnTo>
                    <a:pt x="475" y="64"/>
                  </a:lnTo>
                  <a:lnTo>
                    <a:pt x="478" y="64"/>
                  </a:lnTo>
                  <a:lnTo>
                    <a:pt x="482" y="64"/>
                  </a:lnTo>
                  <a:lnTo>
                    <a:pt x="482" y="61"/>
                  </a:lnTo>
                  <a:lnTo>
                    <a:pt x="485" y="61"/>
                  </a:lnTo>
                  <a:lnTo>
                    <a:pt x="485" y="61"/>
                  </a:lnTo>
                  <a:lnTo>
                    <a:pt x="487" y="61"/>
                  </a:lnTo>
                  <a:lnTo>
                    <a:pt x="489" y="59"/>
                  </a:lnTo>
                  <a:lnTo>
                    <a:pt x="489" y="59"/>
                  </a:lnTo>
                  <a:lnTo>
                    <a:pt x="494" y="59"/>
                  </a:lnTo>
                  <a:lnTo>
                    <a:pt x="497" y="61"/>
                  </a:lnTo>
                  <a:lnTo>
                    <a:pt x="497" y="61"/>
                  </a:lnTo>
                  <a:lnTo>
                    <a:pt x="499" y="61"/>
                  </a:lnTo>
                  <a:lnTo>
                    <a:pt x="501" y="64"/>
                  </a:lnTo>
                  <a:lnTo>
                    <a:pt x="504" y="64"/>
                  </a:lnTo>
                  <a:lnTo>
                    <a:pt x="504" y="66"/>
                  </a:lnTo>
                  <a:lnTo>
                    <a:pt x="504" y="66"/>
                  </a:lnTo>
                  <a:lnTo>
                    <a:pt x="504" y="68"/>
                  </a:lnTo>
                  <a:lnTo>
                    <a:pt x="504" y="68"/>
                  </a:lnTo>
                  <a:lnTo>
                    <a:pt x="506" y="68"/>
                  </a:lnTo>
                  <a:lnTo>
                    <a:pt x="511" y="71"/>
                  </a:lnTo>
                  <a:lnTo>
                    <a:pt x="513" y="73"/>
                  </a:lnTo>
                  <a:lnTo>
                    <a:pt x="513" y="73"/>
                  </a:lnTo>
                  <a:lnTo>
                    <a:pt x="513" y="73"/>
                  </a:lnTo>
                  <a:lnTo>
                    <a:pt x="515" y="75"/>
                  </a:lnTo>
                  <a:lnTo>
                    <a:pt x="518" y="78"/>
                  </a:lnTo>
                  <a:lnTo>
                    <a:pt x="518" y="78"/>
                  </a:lnTo>
                  <a:lnTo>
                    <a:pt x="523" y="78"/>
                  </a:lnTo>
                  <a:lnTo>
                    <a:pt x="525" y="78"/>
                  </a:lnTo>
                  <a:lnTo>
                    <a:pt x="527" y="80"/>
                  </a:lnTo>
                  <a:lnTo>
                    <a:pt x="527" y="80"/>
                  </a:lnTo>
                  <a:lnTo>
                    <a:pt x="530" y="80"/>
                  </a:lnTo>
                  <a:lnTo>
                    <a:pt x="532" y="78"/>
                  </a:lnTo>
                  <a:lnTo>
                    <a:pt x="532" y="78"/>
                  </a:lnTo>
                  <a:lnTo>
                    <a:pt x="537" y="75"/>
                  </a:lnTo>
                  <a:lnTo>
                    <a:pt x="537" y="78"/>
                  </a:lnTo>
                  <a:lnTo>
                    <a:pt x="537" y="78"/>
                  </a:lnTo>
                  <a:lnTo>
                    <a:pt x="539" y="80"/>
                  </a:lnTo>
                  <a:lnTo>
                    <a:pt x="541" y="82"/>
                  </a:lnTo>
                  <a:lnTo>
                    <a:pt x="541" y="82"/>
                  </a:lnTo>
                  <a:lnTo>
                    <a:pt x="544" y="85"/>
                  </a:lnTo>
                  <a:lnTo>
                    <a:pt x="539" y="87"/>
                  </a:lnTo>
                  <a:lnTo>
                    <a:pt x="539" y="87"/>
                  </a:lnTo>
                  <a:lnTo>
                    <a:pt x="537" y="92"/>
                  </a:lnTo>
                  <a:lnTo>
                    <a:pt x="534" y="94"/>
                  </a:lnTo>
                  <a:lnTo>
                    <a:pt x="530" y="94"/>
                  </a:lnTo>
                  <a:lnTo>
                    <a:pt x="525" y="94"/>
                  </a:lnTo>
                  <a:lnTo>
                    <a:pt x="523" y="99"/>
                  </a:lnTo>
                  <a:lnTo>
                    <a:pt x="520" y="101"/>
                  </a:lnTo>
                  <a:lnTo>
                    <a:pt x="523" y="106"/>
                  </a:lnTo>
                  <a:lnTo>
                    <a:pt x="520" y="111"/>
                  </a:lnTo>
                  <a:lnTo>
                    <a:pt x="515" y="113"/>
                  </a:lnTo>
                  <a:lnTo>
                    <a:pt x="511" y="116"/>
                  </a:lnTo>
                  <a:lnTo>
                    <a:pt x="511" y="113"/>
                  </a:lnTo>
                  <a:lnTo>
                    <a:pt x="508" y="113"/>
                  </a:lnTo>
                  <a:lnTo>
                    <a:pt x="499" y="113"/>
                  </a:lnTo>
                  <a:lnTo>
                    <a:pt x="494" y="111"/>
                  </a:lnTo>
                  <a:lnTo>
                    <a:pt x="492" y="111"/>
                  </a:lnTo>
                  <a:lnTo>
                    <a:pt x="487" y="111"/>
                  </a:lnTo>
                  <a:lnTo>
                    <a:pt x="485" y="113"/>
                  </a:lnTo>
                  <a:lnTo>
                    <a:pt x="482" y="118"/>
                  </a:lnTo>
                  <a:lnTo>
                    <a:pt x="478" y="123"/>
                  </a:lnTo>
                  <a:lnTo>
                    <a:pt x="478" y="127"/>
                  </a:lnTo>
                  <a:lnTo>
                    <a:pt x="475" y="130"/>
                  </a:lnTo>
                  <a:lnTo>
                    <a:pt x="478" y="132"/>
                  </a:lnTo>
                  <a:lnTo>
                    <a:pt x="478" y="137"/>
                  </a:lnTo>
                  <a:lnTo>
                    <a:pt x="478" y="137"/>
                  </a:lnTo>
                  <a:lnTo>
                    <a:pt x="463" y="137"/>
                  </a:lnTo>
                  <a:lnTo>
                    <a:pt x="459" y="139"/>
                  </a:lnTo>
                  <a:lnTo>
                    <a:pt x="454" y="139"/>
                  </a:lnTo>
                  <a:lnTo>
                    <a:pt x="449" y="142"/>
                  </a:lnTo>
                  <a:lnTo>
                    <a:pt x="447" y="142"/>
                  </a:lnTo>
                  <a:lnTo>
                    <a:pt x="447" y="144"/>
                  </a:lnTo>
                  <a:lnTo>
                    <a:pt x="449" y="146"/>
                  </a:lnTo>
                  <a:lnTo>
                    <a:pt x="452" y="153"/>
                  </a:lnTo>
                  <a:lnTo>
                    <a:pt x="452" y="156"/>
                  </a:lnTo>
                  <a:lnTo>
                    <a:pt x="454" y="158"/>
                  </a:lnTo>
                  <a:lnTo>
                    <a:pt x="456" y="163"/>
                  </a:lnTo>
                  <a:lnTo>
                    <a:pt x="456" y="165"/>
                  </a:lnTo>
                  <a:lnTo>
                    <a:pt x="452" y="165"/>
                  </a:lnTo>
                  <a:lnTo>
                    <a:pt x="454" y="168"/>
                  </a:lnTo>
                  <a:lnTo>
                    <a:pt x="452" y="170"/>
                  </a:lnTo>
                  <a:lnTo>
                    <a:pt x="449" y="172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9" y="175"/>
                  </a:lnTo>
                  <a:lnTo>
                    <a:pt x="445" y="172"/>
                  </a:lnTo>
                  <a:lnTo>
                    <a:pt x="440" y="172"/>
                  </a:lnTo>
                  <a:lnTo>
                    <a:pt x="437" y="170"/>
                  </a:lnTo>
                  <a:lnTo>
                    <a:pt x="433" y="170"/>
                  </a:lnTo>
                  <a:lnTo>
                    <a:pt x="430" y="168"/>
                  </a:lnTo>
                  <a:lnTo>
                    <a:pt x="428" y="168"/>
                  </a:lnTo>
                  <a:lnTo>
                    <a:pt x="428" y="168"/>
                  </a:lnTo>
                  <a:lnTo>
                    <a:pt x="426" y="168"/>
                  </a:lnTo>
                  <a:lnTo>
                    <a:pt x="419" y="168"/>
                  </a:lnTo>
                  <a:lnTo>
                    <a:pt x="414" y="168"/>
                  </a:lnTo>
                  <a:lnTo>
                    <a:pt x="411" y="168"/>
                  </a:lnTo>
                  <a:lnTo>
                    <a:pt x="407" y="165"/>
                  </a:lnTo>
                  <a:lnTo>
                    <a:pt x="407" y="165"/>
                  </a:lnTo>
                  <a:lnTo>
                    <a:pt x="402" y="168"/>
                  </a:lnTo>
                  <a:lnTo>
                    <a:pt x="395" y="168"/>
                  </a:lnTo>
                  <a:lnTo>
                    <a:pt x="393" y="168"/>
                  </a:lnTo>
                  <a:lnTo>
                    <a:pt x="388" y="168"/>
                  </a:lnTo>
                  <a:lnTo>
                    <a:pt x="386" y="168"/>
                  </a:lnTo>
                  <a:lnTo>
                    <a:pt x="383" y="168"/>
                  </a:lnTo>
                  <a:lnTo>
                    <a:pt x="381" y="165"/>
                  </a:lnTo>
                  <a:lnTo>
                    <a:pt x="378" y="165"/>
                  </a:lnTo>
                  <a:lnTo>
                    <a:pt x="376" y="165"/>
                  </a:lnTo>
                  <a:lnTo>
                    <a:pt x="374" y="165"/>
                  </a:lnTo>
                  <a:lnTo>
                    <a:pt x="369" y="163"/>
                  </a:lnTo>
                  <a:lnTo>
                    <a:pt x="367" y="163"/>
                  </a:lnTo>
                  <a:lnTo>
                    <a:pt x="364" y="163"/>
                  </a:lnTo>
                  <a:lnTo>
                    <a:pt x="362" y="165"/>
                  </a:lnTo>
                  <a:lnTo>
                    <a:pt x="360" y="165"/>
                  </a:lnTo>
                  <a:lnTo>
                    <a:pt x="360" y="168"/>
                  </a:lnTo>
                  <a:lnTo>
                    <a:pt x="360" y="170"/>
                  </a:lnTo>
                  <a:lnTo>
                    <a:pt x="357" y="172"/>
                  </a:lnTo>
                  <a:lnTo>
                    <a:pt x="357" y="172"/>
                  </a:lnTo>
                  <a:lnTo>
                    <a:pt x="352" y="172"/>
                  </a:lnTo>
                  <a:lnTo>
                    <a:pt x="350" y="172"/>
                  </a:lnTo>
                  <a:lnTo>
                    <a:pt x="345" y="170"/>
                  </a:lnTo>
                  <a:lnTo>
                    <a:pt x="345" y="170"/>
                  </a:lnTo>
                  <a:lnTo>
                    <a:pt x="343" y="170"/>
                  </a:lnTo>
                  <a:lnTo>
                    <a:pt x="341" y="170"/>
                  </a:lnTo>
                  <a:lnTo>
                    <a:pt x="336" y="168"/>
                  </a:lnTo>
                  <a:lnTo>
                    <a:pt x="334" y="170"/>
                  </a:lnTo>
                  <a:lnTo>
                    <a:pt x="334" y="168"/>
                  </a:lnTo>
                  <a:lnTo>
                    <a:pt x="329" y="170"/>
                  </a:lnTo>
                  <a:lnTo>
                    <a:pt x="326" y="170"/>
                  </a:lnTo>
                  <a:lnTo>
                    <a:pt x="326" y="170"/>
                  </a:lnTo>
                  <a:lnTo>
                    <a:pt x="326" y="172"/>
                  </a:lnTo>
                  <a:lnTo>
                    <a:pt x="326" y="172"/>
                  </a:lnTo>
                  <a:lnTo>
                    <a:pt x="324" y="175"/>
                  </a:lnTo>
                  <a:lnTo>
                    <a:pt x="324" y="177"/>
                  </a:lnTo>
                  <a:lnTo>
                    <a:pt x="322" y="179"/>
                  </a:lnTo>
                  <a:lnTo>
                    <a:pt x="319" y="179"/>
                  </a:lnTo>
                  <a:lnTo>
                    <a:pt x="317" y="179"/>
                  </a:lnTo>
                  <a:lnTo>
                    <a:pt x="317" y="182"/>
                  </a:lnTo>
                  <a:lnTo>
                    <a:pt x="315" y="182"/>
                  </a:lnTo>
                  <a:lnTo>
                    <a:pt x="310" y="184"/>
                  </a:lnTo>
                  <a:lnTo>
                    <a:pt x="305" y="184"/>
                  </a:lnTo>
                  <a:lnTo>
                    <a:pt x="305" y="186"/>
                  </a:lnTo>
                  <a:lnTo>
                    <a:pt x="303" y="186"/>
                  </a:lnTo>
                  <a:lnTo>
                    <a:pt x="300" y="189"/>
                  </a:lnTo>
                  <a:lnTo>
                    <a:pt x="300" y="189"/>
                  </a:lnTo>
                  <a:lnTo>
                    <a:pt x="300" y="191"/>
                  </a:lnTo>
                  <a:lnTo>
                    <a:pt x="298" y="191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1" y="191"/>
                  </a:lnTo>
                  <a:lnTo>
                    <a:pt x="289" y="191"/>
                  </a:lnTo>
                  <a:lnTo>
                    <a:pt x="284" y="189"/>
                  </a:lnTo>
                  <a:lnTo>
                    <a:pt x="272" y="189"/>
                  </a:lnTo>
                  <a:lnTo>
                    <a:pt x="270" y="182"/>
                  </a:lnTo>
                  <a:lnTo>
                    <a:pt x="260" y="179"/>
                  </a:lnTo>
                  <a:lnTo>
                    <a:pt x="260" y="177"/>
                  </a:lnTo>
                  <a:lnTo>
                    <a:pt x="260" y="175"/>
                  </a:lnTo>
                  <a:lnTo>
                    <a:pt x="263" y="175"/>
                  </a:lnTo>
                  <a:lnTo>
                    <a:pt x="263" y="168"/>
                  </a:lnTo>
                  <a:lnTo>
                    <a:pt x="258" y="168"/>
                  </a:lnTo>
                  <a:lnTo>
                    <a:pt x="256" y="160"/>
                  </a:lnTo>
                  <a:lnTo>
                    <a:pt x="251" y="160"/>
                  </a:lnTo>
                  <a:lnTo>
                    <a:pt x="251" y="158"/>
                  </a:lnTo>
                  <a:lnTo>
                    <a:pt x="246" y="158"/>
                  </a:lnTo>
                  <a:lnTo>
                    <a:pt x="246" y="156"/>
                  </a:lnTo>
                  <a:lnTo>
                    <a:pt x="241" y="158"/>
                  </a:lnTo>
                  <a:lnTo>
                    <a:pt x="225" y="158"/>
                  </a:lnTo>
                  <a:lnTo>
                    <a:pt x="206" y="158"/>
                  </a:lnTo>
                  <a:lnTo>
                    <a:pt x="199" y="153"/>
                  </a:lnTo>
                  <a:lnTo>
                    <a:pt x="189" y="146"/>
                  </a:lnTo>
                  <a:lnTo>
                    <a:pt x="180" y="139"/>
                  </a:lnTo>
                  <a:lnTo>
                    <a:pt x="178" y="139"/>
                  </a:lnTo>
                  <a:lnTo>
                    <a:pt x="173" y="137"/>
                  </a:lnTo>
                  <a:lnTo>
                    <a:pt x="168" y="134"/>
                  </a:lnTo>
                  <a:lnTo>
                    <a:pt x="161" y="132"/>
                  </a:lnTo>
                  <a:lnTo>
                    <a:pt x="126" y="1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82">
              <a:extLst>
                <a:ext uri="{FF2B5EF4-FFF2-40B4-BE49-F238E27FC236}">
                  <a16:creationId xmlns:a16="http://schemas.microsoft.com/office/drawing/2014/main" id="{C1495E0A-7CCA-C34B-9E8A-262BDF5E7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991" y="4291100"/>
              <a:ext cx="11399" cy="1382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83">
              <a:extLst>
                <a:ext uri="{FF2B5EF4-FFF2-40B4-BE49-F238E27FC236}">
                  <a16:creationId xmlns:a16="http://schemas.microsoft.com/office/drawing/2014/main" id="{865F84C2-342E-7E49-BDAF-065882AC5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991" y="4291100"/>
              <a:ext cx="11399" cy="1382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84">
              <a:extLst>
                <a:ext uri="{FF2B5EF4-FFF2-40B4-BE49-F238E27FC236}">
                  <a16:creationId xmlns:a16="http://schemas.microsoft.com/office/drawing/2014/main" id="{7151AC29-A66B-424A-BB13-F3F7828D1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6138" y="4127964"/>
              <a:ext cx="330566" cy="4258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2"/>
                </a:cxn>
                <a:cxn ang="0">
                  <a:pos x="15" y="5"/>
                </a:cxn>
                <a:cxn ang="0">
                  <a:pos x="24" y="5"/>
                </a:cxn>
                <a:cxn ang="0">
                  <a:pos x="31" y="7"/>
                </a:cxn>
                <a:cxn ang="0">
                  <a:pos x="36" y="14"/>
                </a:cxn>
                <a:cxn ang="0">
                  <a:pos x="41" y="19"/>
                </a:cxn>
                <a:cxn ang="0">
                  <a:pos x="48" y="26"/>
                </a:cxn>
                <a:cxn ang="0">
                  <a:pos x="60" y="33"/>
                </a:cxn>
                <a:cxn ang="0">
                  <a:pos x="67" y="40"/>
                </a:cxn>
                <a:cxn ang="0">
                  <a:pos x="74" y="47"/>
                </a:cxn>
                <a:cxn ang="0">
                  <a:pos x="76" y="45"/>
                </a:cxn>
                <a:cxn ang="0">
                  <a:pos x="81" y="52"/>
                </a:cxn>
                <a:cxn ang="0">
                  <a:pos x="85" y="54"/>
                </a:cxn>
                <a:cxn ang="0">
                  <a:pos x="93" y="59"/>
                </a:cxn>
                <a:cxn ang="0">
                  <a:pos x="95" y="59"/>
                </a:cxn>
                <a:cxn ang="0">
                  <a:pos x="102" y="61"/>
                </a:cxn>
                <a:cxn ang="0">
                  <a:pos x="104" y="64"/>
                </a:cxn>
                <a:cxn ang="0">
                  <a:pos x="102" y="66"/>
                </a:cxn>
                <a:cxn ang="0">
                  <a:pos x="102" y="71"/>
                </a:cxn>
                <a:cxn ang="0">
                  <a:pos x="104" y="71"/>
                </a:cxn>
                <a:cxn ang="0">
                  <a:pos x="109" y="69"/>
                </a:cxn>
                <a:cxn ang="0">
                  <a:pos x="114" y="76"/>
                </a:cxn>
                <a:cxn ang="0">
                  <a:pos x="111" y="80"/>
                </a:cxn>
                <a:cxn ang="0">
                  <a:pos x="109" y="85"/>
                </a:cxn>
                <a:cxn ang="0">
                  <a:pos x="116" y="90"/>
                </a:cxn>
                <a:cxn ang="0">
                  <a:pos x="119" y="90"/>
                </a:cxn>
                <a:cxn ang="0">
                  <a:pos x="123" y="95"/>
                </a:cxn>
                <a:cxn ang="0">
                  <a:pos x="123" y="102"/>
                </a:cxn>
                <a:cxn ang="0">
                  <a:pos x="128" y="104"/>
                </a:cxn>
                <a:cxn ang="0">
                  <a:pos x="133" y="106"/>
                </a:cxn>
                <a:cxn ang="0">
                  <a:pos x="140" y="109"/>
                </a:cxn>
                <a:cxn ang="0">
                  <a:pos x="142" y="113"/>
                </a:cxn>
                <a:cxn ang="0">
                  <a:pos x="145" y="121"/>
                </a:cxn>
                <a:cxn ang="0">
                  <a:pos x="142" y="125"/>
                </a:cxn>
                <a:cxn ang="0">
                  <a:pos x="142" y="135"/>
                </a:cxn>
                <a:cxn ang="0">
                  <a:pos x="142" y="151"/>
                </a:cxn>
                <a:cxn ang="0">
                  <a:pos x="137" y="151"/>
                </a:cxn>
                <a:cxn ang="0">
                  <a:pos x="133" y="154"/>
                </a:cxn>
                <a:cxn ang="0">
                  <a:pos x="126" y="149"/>
                </a:cxn>
                <a:cxn ang="0">
                  <a:pos x="123" y="151"/>
                </a:cxn>
                <a:cxn ang="0">
                  <a:pos x="116" y="144"/>
                </a:cxn>
                <a:cxn ang="0">
                  <a:pos x="111" y="142"/>
                </a:cxn>
                <a:cxn ang="0">
                  <a:pos x="100" y="132"/>
                </a:cxn>
                <a:cxn ang="0">
                  <a:pos x="95" y="125"/>
                </a:cxn>
                <a:cxn ang="0">
                  <a:pos x="88" y="121"/>
                </a:cxn>
                <a:cxn ang="0">
                  <a:pos x="76" y="106"/>
                </a:cxn>
                <a:cxn ang="0">
                  <a:pos x="69" y="87"/>
                </a:cxn>
                <a:cxn ang="0">
                  <a:pos x="64" y="80"/>
                </a:cxn>
                <a:cxn ang="0">
                  <a:pos x="57" y="73"/>
                </a:cxn>
                <a:cxn ang="0">
                  <a:pos x="52" y="71"/>
                </a:cxn>
                <a:cxn ang="0">
                  <a:pos x="50" y="59"/>
                </a:cxn>
                <a:cxn ang="0">
                  <a:pos x="45" y="52"/>
                </a:cxn>
                <a:cxn ang="0">
                  <a:pos x="36" y="45"/>
                </a:cxn>
                <a:cxn ang="0">
                  <a:pos x="29" y="35"/>
                </a:cxn>
                <a:cxn ang="0">
                  <a:pos x="24" y="28"/>
                </a:cxn>
                <a:cxn ang="0">
                  <a:pos x="17" y="26"/>
                </a:cxn>
                <a:cxn ang="0">
                  <a:pos x="12" y="1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145" h="154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41" y="19"/>
                  </a:lnTo>
                  <a:lnTo>
                    <a:pt x="41" y="21"/>
                  </a:lnTo>
                  <a:lnTo>
                    <a:pt x="45" y="24"/>
                  </a:lnTo>
                  <a:lnTo>
                    <a:pt x="48" y="26"/>
                  </a:lnTo>
                  <a:lnTo>
                    <a:pt x="55" y="31"/>
                  </a:lnTo>
                  <a:lnTo>
                    <a:pt x="57" y="31"/>
                  </a:lnTo>
                  <a:lnTo>
                    <a:pt x="60" y="33"/>
                  </a:lnTo>
                  <a:lnTo>
                    <a:pt x="62" y="35"/>
                  </a:lnTo>
                  <a:lnTo>
                    <a:pt x="64" y="40"/>
                  </a:lnTo>
                  <a:lnTo>
                    <a:pt x="67" y="40"/>
                  </a:lnTo>
                  <a:lnTo>
                    <a:pt x="69" y="43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6" y="45"/>
                  </a:lnTo>
                  <a:lnTo>
                    <a:pt x="78" y="45"/>
                  </a:lnTo>
                  <a:lnTo>
                    <a:pt x="78" y="47"/>
                  </a:lnTo>
                  <a:lnTo>
                    <a:pt x="81" y="52"/>
                  </a:lnTo>
                  <a:lnTo>
                    <a:pt x="83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93" y="59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7" y="61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0" y="73"/>
                  </a:lnTo>
                  <a:lnTo>
                    <a:pt x="102" y="73"/>
                  </a:lnTo>
                  <a:lnTo>
                    <a:pt x="104" y="71"/>
                  </a:lnTo>
                  <a:lnTo>
                    <a:pt x="107" y="71"/>
                  </a:lnTo>
                  <a:lnTo>
                    <a:pt x="109" y="69"/>
                  </a:lnTo>
                  <a:lnTo>
                    <a:pt x="109" y="69"/>
                  </a:lnTo>
                  <a:lnTo>
                    <a:pt x="111" y="71"/>
                  </a:lnTo>
                  <a:lnTo>
                    <a:pt x="114" y="73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11" y="78"/>
                  </a:lnTo>
                  <a:lnTo>
                    <a:pt x="111" y="80"/>
                  </a:lnTo>
                  <a:lnTo>
                    <a:pt x="111" y="80"/>
                  </a:lnTo>
                  <a:lnTo>
                    <a:pt x="109" y="83"/>
                  </a:lnTo>
                  <a:lnTo>
                    <a:pt x="109" y="85"/>
                  </a:lnTo>
                  <a:lnTo>
                    <a:pt x="111" y="87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9" y="90"/>
                  </a:lnTo>
                  <a:lnTo>
                    <a:pt x="119" y="90"/>
                  </a:lnTo>
                  <a:lnTo>
                    <a:pt x="121" y="90"/>
                  </a:lnTo>
                  <a:lnTo>
                    <a:pt x="123" y="92"/>
                  </a:lnTo>
                  <a:lnTo>
                    <a:pt x="123" y="95"/>
                  </a:lnTo>
                  <a:lnTo>
                    <a:pt x="123" y="97"/>
                  </a:lnTo>
                  <a:lnTo>
                    <a:pt x="123" y="99"/>
                  </a:lnTo>
                  <a:lnTo>
                    <a:pt x="123" y="102"/>
                  </a:lnTo>
                  <a:lnTo>
                    <a:pt x="126" y="102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33" y="106"/>
                  </a:lnTo>
                  <a:lnTo>
                    <a:pt x="135" y="106"/>
                  </a:lnTo>
                  <a:lnTo>
                    <a:pt x="135" y="109"/>
                  </a:lnTo>
                  <a:lnTo>
                    <a:pt x="140" y="109"/>
                  </a:lnTo>
                  <a:lnTo>
                    <a:pt x="140" y="111"/>
                  </a:lnTo>
                  <a:lnTo>
                    <a:pt x="140" y="111"/>
                  </a:lnTo>
                  <a:lnTo>
                    <a:pt x="142" y="113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5" y="121"/>
                  </a:lnTo>
                  <a:lnTo>
                    <a:pt x="142" y="123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2" y="128"/>
                  </a:lnTo>
                  <a:lnTo>
                    <a:pt x="142" y="130"/>
                  </a:lnTo>
                  <a:lnTo>
                    <a:pt x="142" y="135"/>
                  </a:lnTo>
                  <a:lnTo>
                    <a:pt x="142" y="137"/>
                  </a:lnTo>
                  <a:lnTo>
                    <a:pt x="142" y="147"/>
                  </a:lnTo>
                  <a:lnTo>
                    <a:pt x="142" y="151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37" y="151"/>
                  </a:lnTo>
                  <a:lnTo>
                    <a:pt x="135" y="149"/>
                  </a:lnTo>
                  <a:lnTo>
                    <a:pt x="135" y="151"/>
                  </a:lnTo>
                  <a:lnTo>
                    <a:pt x="133" y="154"/>
                  </a:lnTo>
                  <a:lnTo>
                    <a:pt x="133" y="154"/>
                  </a:lnTo>
                  <a:lnTo>
                    <a:pt x="128" y="149"/>
                  </a:lnTo>
                  <a:lnTo>
                    <a:pt x="126" y="149"/>
                  </a:lnTo>
                  <a:lnTo>
                    <a:pt x="128" y="154"/>
                  </a:lnTo>
                  <a:lnTo>
                    <a:pt x="126" y="154"/>
                  </a:lnTo>
                  <a:lnTo>
                    <a:pt x="123" y="151"/>
                  </a:lnTo>
                  <a:lnTo>
                    <a:pt x="121" y="151"/>
                  </a:lnTo>
                  <a:lnTo>
                    <a:pt x="119" y="147"/>
                  </a:lnTo>
                  <a:lnTo>
                    <a:pt x="116" y="144"/>
                  </a:lnTo>
                  <a:lnTo>
                    <a:pt x="114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7" y="137"/>
                  </a:lnTo>
                  <a:lnTo>
                    <a:pt x="102" y="135"/>
                  </a:lnTo>
                  <a:lnTo>
                    <a:pt x="100" y="132"/>
                  </a:lnTo>
                  <a:lnTo>
                    <a:pt x="97" y="130"/>
                  </a:lnTo>
                  <a:lnTo>
                    <a:pt x="95" y="128"/>
                  </a:lnTo>
                  <a:lnTo>
                    <a:pt x="95" y="125"/>
                  </a:lnTo>
                  <a:lnTo>
                    <a:pt x="93" y="123"/>
                  </a:lnTo>
                  <a:lnTo>
                    <a:pt x="90" y="123"/>
                  </a:lnTo>
                  <a:lnTo>
                    <a:pt x="88" y="121"/>
                  </a:lnTo>
                  <a:lnTo>
                    <a:pt x="83" y="113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6" y="102"/>
                  </a:lnTo>
                  <a:lnTo>
                    <a:pt x="69" y="90"/>
                  </a:lnTo>
                  <a:lnTo>
                    <a:pt x="69" y="87"/>
                  </a:lnTo>
                  <a:lnTo>
                    <a:pt x="67" y="85"/>
                  </a:lnTo>
                  <a:lnTo>
                    <a:pt x="67" y="83"/>
                  </a:lnTo>
                  <a:lnTo>
                    <a:pt x="64" y="80"/>
                  </a:lnTo>
                  <a:lnTo>
                    <a:pt x="62" y="80"/>
                  </a:lnTo>
                  <a:lnTo>
                    <a:pt x="60" y="76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50" y="61"/>
                  </a:lnTo>
                  <a:lnTo>
                    <a:pt x="50" y="59"/>
                  </a:lnTo>
                  <a:lnTo>
                    <a:pt x="48" y="57"/>
                  </a:lnTo>
                  <a:lnTo>
                    <a:pt x="48" y="54"/>
                  </a:lnTo>
                  <a:lnTo>
                    <a:pt x="45" y="52"/>
                  </a:lnTo>
                  <a:lnTo>
                    <a:pt x="43" y="50"/>
                  </a:lnTo>
                  <a:lnTo>
                    <a:pt x="38" y="47"/>
                  </a:lnTo>
                  <a:lnTo>
                    <a:pt x="36" y="45"/>
                  </a:lnTo>
                  <a:lnTo>
                    <a:pt x="34" y="45"/>
                  </a:lnTo>
                  <a:lnTo>
                    <a:pt x="31" y="38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4" y="28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5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3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86">
              <a:extLst>
                <a:ext uri="{FF2B5EF4-FFF2-40B4-BE49-F238E27FC236}">
                  <a16:creationId xmlns:a16="http://schemas.microsoft.com/office/drawing/2014/main" id="{A043CDF7-F8FA-914A-A780-12B5BA2FB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377" y="4233035"/>
              <a:ext cx="2051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F2FF3F4B-3F27-1743-B878-139E3F10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377" y="4233035"/>
              <a:ext cx="2051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17910590-83D3-D94D-85F0-31F44447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413" y="4277274"/>
              <a:ext cx="22798" cy="414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8" y="12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3"/>
                </a:cxn>
              </a:cxnLst>
              <a:rect l="0" t="0" r="r" b="b"/>
              <a:pathLst>
                <a:path w="10" h="15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89">
              <a:extLst>
                <a:ext uri="{FF2B5EF4-FFF2-40B4-BE49-F238E27FC236}">
                  <a16:creationId xmlns:a16="http://schemas.microsoft.com/office/drawing/2014/main" id="{CA37E914-31BB-CC40-A570-09DF434E6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5413" y="4277274"/>
              <a:ext cx="22798" cy="414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10" y="15"/>
                </a:cxn>
                <a:cxn ang="0">
                  <a:pos x="8" y="15"/>
                </a:cxn>
                <a:cxn ang="0">
                  <a:pos x="8" y="12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0" y="3"/>
                </a:cxn>
              </a:cxnLst>
              <a:rect l="0" t="0" r="r" b="b"/>
              <a:pathLst>
                <a:path w="10" h="15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3" y="7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90">
              <a:extLst>
                <a:ext uri="{FF2B5EF4-FFF2-40B4-BE49-F238E27FC236}">
                  <a16:creationId xmlns:a16="http://schemas.microsoft.com/office/drawing/2014/main" id="{16BB8160-BE9F-AF44-9D4F-6C4D7EF20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60" y="4257919"/>
              <a:ext cx="11399" cy="1382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91">
              <a:extLst>
                <a:ext uri="{FF2B5EF4-FFF2-40B4-BE49-F238E27FC236}">
                  <a16:creationId xmlns:a16="http://schemas.microsoft.com/office/drawing/2014/main" id="{3E355E0F-4661-0546-9387-3B02C03E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360" y="4257919"/>
              <a:ext cx="11399" cy="1382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92">
              <a:extLst>
                <a:ext uri="{FF2B5EF4-FFF2-40B4-BE49-F238E27FC236}">
                  <a16:creationId xmlns:a16="http://schemas.microsoft.com/office/drawing/2014/main" id="{B5A456F0-9696-DC4A-9EFF-A04366FB2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319" y="4277274"/>
              <a:ext cx="159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93">
              <a:extLst>
                <a:ext uri="{FF2B5EF4-FFF2-40B4-BE49-F238E27FC236}">
                  <a16:creationId xmlns:a16="http://schemas.microsoft.com/office/drawing/2014/main" id="{147D943A-0189-EE4B-B7E5-C9B2C95C2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319" y="4277274"/>
              <a:ext cx="159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94">
              <a:extLst>
                <a:ext uri="{FF2B5EF4-FFF2-40B4-BE49-F238E27FC236}">
                  <a16:creationId xmlns:a16="http://schemas.microsoft.com/office/drawing/2014/main" id="{185A421D-38CB-1F47-AD96-602C39F7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729" y="4368520"/>
              <a:ext cx="22798" cy="3318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7" y="8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0" h="12">
                  <a:moveTo>
                    <a:pt x="3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95">
              <a:extLst>
                <a:ext uri="{FF2B5EF4-FFF2-40B4-BE49-F238E27FC236}">
                  <a16:creationId xmlns:a16="http://schemas.microsoft.com/office/drawing/2014/main" id="{70AC3399-251E-E647-9B90-012C27DB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729" y="4368520"/>
              <a:ext cx="22798" cy="3318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7" y="8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0" h="12">
                  <a:moveTo>
                    <a:pt x="3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96">
              <a:extLst>
                <a:ext uri="{FF2B5EF4-FFF2-40B4-BE49-F238E27FC236}">
                  <a16:creationId xmlns:a16="http://schemas.microsoft.com/office/drawing/2014/main" id="{020C5C3C-BB12-5848-9C71-2842EED1B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991" y="4349166"/>
              <a:ext cx="11399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AA73F07C-C6A6-B243-8E7D-E198F1EF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1991" y="4349166"/>
              <a:ext cx="11399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F19A3867-2194-984F-BC9A-5C76EBBD4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348" y="4396170"/>
              <a:ext cx="47875" cy="5253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7"/>
                </a:cxn>
                <a:cxn ang="0">
                  <a:pos x="14" y="9"/>
                </a:cxn>
                <a:cxn ang="0">
                  <a:pos x="14" y="12"/>
                </a:cxn>
                <a:cxn ang="0">
                  <a:pos x="19" y="12"/>
                </a:cxn>
                <a:cxn ang="0">
                  <a:pos x="21" y="12"/>
                </a:cxn>
                <a:cxn ang="0">
                  <a:pos x="19" y="19"/>
                </a:cxn>
                <a:cxn ang="0">
                  <a:pos x="21" y="19"/>
                </a:cxn>
                <a:cxn ang="0">
                  <a:pos x="19" y="19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1" h="19">
                  <a:moveTo>
                    <a:pt x="0" y="5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23E78943-F547-C74F-A053-F0AA5C0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580" y="4429350"/>
              <a:ext cx="15958" cy="2488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9">
                  <a:moveTo>
                    <a:pt x="0" y="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02">
              <a:extLst>
                <a:ext uri="{FF2B5EF4-FFF2-40B4-BE49-F238E27FC236}">
                  <a16:creationId xmlns:a16="http://schemas.microsoft.com/office/drawing/2014/main" id="{2CCCB12E-DF0A-1A4A-81E7-E72B7C05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9348" y="4559306"/>
              <a:ext cx="284970" cy="105070"/>
            </a:xfrm>
            <a:custGeom>
              <a:avLst/>
              <a:gdLst/>
              <a:ahLst/>
              <a:cxnLst>
                <a:cxn ang="0">
                  <a:pos x="89" y="31"/>
                </a:cxn>
                <a:cxn ang="0">
                  <a:pos x="82" y="31"/>
                </a:cxn>
                <a:cxn ang="0">
                  <a:pos x="80" y="28"/>
                </a:cxn>
                <a:cxn ang="0">
                  <a:pos x="78" y="31"/>
                </a:cxn>
                <a:cxn ang="0">
                  <a:pos x="71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56" y="24"/>
                </a:cxn>
                <a:cxn ang="0">
                  <a:pos x="52" y="24"/>
                </a:cxn>
                <a:cxn ang="0">
                  <a:pos x="49" y="24"/>
                </a:cxn>
                <a:cxn ang="0">
                  <a:pos x="47" y="21"/>
                </a:cxn>
                <a:cxn ang="0">
                  <a:pos x="45" y="24"/>
                </a:cxn>
                <a:cxn ang="0">
                  <a:pos x="35" y="21"/>
                </a:cxn>
                <a:cxn ang="0">
                  <a:pos x="28" y="21"/>
                </a:cxn>
                <a:cxn ang="0">
                  <a:pos x="21" y="19"/>
                </a:cxn>
                <a:cxn ang="0">
                  <a:pos x="16" y="17"/>
                </a:cxn>
                <a:cxn ang="0">
                  <a:pos x="19" y="14"/>
                </a:cxn>
                <a:cxn ang="0">
                  <a:pos x="16" y="14"/>
                </a:cxn>
                <a:cxn ang="0">
                  <a:pos x="7" y="12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3" y="2"/>
                </a:cxn>
                <a:cxn ang="0">
                  <a:pos x="38" y="2"/>
                </a:cxn>
                <a:cxn ang="0">
                  <a:pos x="45" y="7"/>
                </a:cxn>
                <a:cxn ang="0">
                  <a:pos x="49" y="12"/>
                </a:cxn>
                <a:cxn ang="0">
                  <a:pos x="56" y="12"/>
                </a:cxn>
                <a:cxn ang="0">
                  <a:pos x="64" y="12"/>
                </a:cxn>
                <a:cxn ang="0">
                  <a:pos x="68" y="12"/>
                </a:cxn>
                <a:cxn ang="0">
                  <a:pos x="73" y="9"/>
                </a:cxn>
                <a:cxn ang="0">
                  <a:pos x="75" y="5"/>
                </a:cxn>
                <a:cxn ang="0">
                  <a:pos x="78" y="7"/>
                </a:cxn>
                <a:cxn ang="0">
                  <a:pos x="82" y="9"/>
                </a:cxn>
                <a:cxn ang="0">
                  <a:pos x="85" y="9"/>
                </a:cxn>
                <a:cxn ang="0">
                  <a:pos x="87" y="9"/>
                </a:cxn>
                <a:cxn ang="0">
                  <a:pos x="92" y="12"/>
                </a:cxn>
                <a:cxn ang="0">
                  <a:pos x="97" y="12"/>
                </a:cxn>
                <a:cxn ang="0">
                  <a:pos x="101" y="17"/>
                </a:cxn>
                <a:cxn ang="0">
                  <a:pos x="104" y="21"/>
                </a:cxn>
                <a:cxn ang="0">
                  <a:pos x="111" y="24"/>
                </a:cxn>
                <a:cxn ang="0">
                  <a:pos x="118" y="21"/>
                </a:cxn>
                <a:cxn ang="0">
                  <a:pos x="123" y="24"/>
                </a:cxn>
                <a:cxn ang="0">
                  <a:pos x="123" y="33"/>
                </a:cxn>
                <a:cxn ang="0">
                  <a:pos x="123" y="35"/>
                </a:cxn>
                <a:cxn ang="0">
                  <a:pos x="123" y="38"/>
                </a:cxn>
                <a:cxn ang="0">
                  <a:pos x="113" y="33"/>
                </a:cxn>
                <a:cxn ang="0">
                  <a:pos x="106" y="31"/>
                </a:cxn>
                <a:cxn ang="0">
                  <a:pos x="97" y="33"/>
                </a:cxn>
                <a:cxn ang="0">
                  <a:pos x="92" y="31"/>
                </a:cxn>
              </a:cxnLst>
              <a:rect l="0" t="0" r="r" b="b"/>
              <a:pathLst>
                <a:path w="125" h="38">
                  <a:moveTo>
                    <a:pt x="92" y="31"/>
                  </a:moveTo>
                  <a:lnTo>
                    <a:pt x="89" y="31"/>
                  </a:lnTo>
                  <a:lnTo>
                    <a:pt x="87" y="31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80" y="28"/>
                  </a:lnTo>
                  <a:lnTo>
                    <a:pt x="80" y="31"/>
                  </a:lnTo>
                  <a:lnTo>
                    <a:pt x="78" y="31"/>
                  </a:lnTo>
                  <a:lnTo>
                    <a:pt x="75" y="28"/>
                  </a:lnTo>
                  <a:lnTo>
                    <a:pt x="71" y="28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54" y="2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28" y="21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0" y="5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1" y="12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8" y="7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89" y="9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7" y="12"/>
                  </a:lnTo>
                  <a:lnTo>
                    <a:pt x="99" y="17"/>
                  </a:lnTo>
                  <a:lnTo>
                    <a:pt x="101" y="17"/>
                  </a:lnTo>
                  <a:lnTo>
                    <a:pt x="101" y="21"/>
                  </a:lnTo>
                  <a:lnTo>
                    <a:pt x="104" y="21"/>
                  </a:lnTo>
                  <a:lnTo>
                    <a:pt x="106" y="24"/>
                  </a:lnTo>
                  <a:lnTo>
                    <a:pt x="111" y="24"/>
                  </a:lnTo>
                  <a:lnTo>
                    <a:pt x="113" y="24"/>
                  </a:lnTo>
                  <a:lnTo>
                    <a:pt x="118" y="21"/>
                  </a:lnTo>
                  <a:lnTo>
                    <a:pt x="120" y="24"/>
                  </a:lnTo>
                  <a:lnTo>
                    <a:pt x="123" y="24"/>
                  </a:lnTo>
                  <a:lnTo>
                    <a:pt x="123" y="28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5" y="38"/>
                  </a:lnTo>
                  <a:lnTo>
                    <a:pt x="123" y="38"/>
                  </a:lnTo>
                  <a:lnTo>
                    <a:pt x="120" y="35"/>
                  </a:lnTo>
                  <a:lnTo>
                    <a:pt x="113" y="33"/>
                  </a:lnTo>
                  <a:lnTo>
                    <a:pt x="108" y="31"/>
                  </a:lnTo>
                  <a:lnTo>
                    <a:pt x="106" y="31"/>
                  </a:lnTo>
                  <a:lnTo>
                    <a:pt x="99" y="33"/>
                  </a:lnTo>
                  <a:lnTo>
                    <a:pt x="97" y="33"/>
                  </a:lnTo>
                  <a:lnTo>
                    <a:pt x="94" y="31"/>
                  </a:lnTo>
                  <a:lnTo>
                    <a:pt x="92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04">
              <a:extLst>
                <a:ext uri="{FF2B5EF4-FFF2-40B4-BE49-F238E27FC236}">
                  <a16:creationId xmlns:a16="http://schemas.microsoft.com/office/drawing/2014/main" id="{24DA0AAA-398C-BF44-884E-6A0A690E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7637" y="4462530"/>
              <a:ext cx="11399" cy="248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05">
              <a:extLst>
                <a:ext uri="{FF2B5EF4-FFF2-40B4-BE49-F238E27FC236}">
                  <a16:creationId xmlns:a16="http://schemas.microsoft.com/office/drawing/2014/main" id="{B08F4180-721B-7A4F-99F3-11C53CB5E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7637" y="4462530"/>
              <a:ext cx="11399" cy="2488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06">
              <a:extLst>
                <a:ext uri="{FF2B5EF4-FFF2-40B4-BE49-F238E27FC236}">
                  <a16:creationId xmlns:a16="http://schemas.microsoft.com/office/drawing/2014/main" id="{4B8463CC-8248-A348-9940-CCC73CA1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4005" y="4617370"/>
              <a:ext cx="31916" cy="1935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4" h="7">
                  <a:moveTo>
                    <a:pt x="2" y="7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07">
              <a:extLst>
                <a:ext uri="{FF2B5EF4-FFF2-40B4-BE49-F238E27FC236}">
                  <a16:creationId xmlns:a16="http://schemas.microsoft.com/office/drawing/2014/main" id="{A61768BF-BB40-D749-9A18-381A0FFC9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4005" y="4617370"/>
              <a:ext cx="31916" cy="1935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4" h="7">
                  <a:moveTo>
                    <a:pt x="2" y="7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08">
              <a:extLst>
                <a:ext uri="{FF2B5EF4-FFF2-40B4-BE49-F238E27FC236}">
                  <a16:creationId xmlns:a16="http://schemas.microsoft.com/office/drawing/2014/main" id="{6F725F2C-F7FD-324C-AFE6-BEA9BFB8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374" y="4727970"/>
              <a:ext cx="15958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09">
              <a:extLst>
                <a:ext uri="{FF2B5EF4-FFF2-40B4-BE49-F238E27FC236}">
                  <a16:creationId xmlns:a16="http://schemas.microsoft.com/office/drawing/2014/main" id="{3F9352BE-5373-304C-86F4-778F2B49E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374" y="4727970"/>
              <a:ext cx="15958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10">
              <a:extLst>
                <a:ext uri="{FF2B5EF4-FFF2-40B4-BE49-F238E27FC236}">
                  <a16:creationId xmlns:a16="http://schemas.microsoft.com/office/drawing/2014/main" id="{82B43B34-ECCF-BF49-8D08-5F807B633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249" y="4636726"/>
              <a:ext cx="1595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11">
              <a:extLst>
                <a:ext uri="{FF2B5EF4-FFF2-40B4-BE49-F238E27FC236}">
                  <a16:creationId xmlns:a16="http://schemas.microsoft.com/office/drawing/2014/main" id="{9555C80A-2182-854C-A29B-F34FC34E4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5249" y="4636726"/>
              <a:ext cx="1595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12">
              <a:extLst>
                <a:ext uri="{FF2B5EF4-FFF2-40B4-BE49-F238E27FC236}">
                  <a16:creationId xmlns:a16="http://schemas.microsoft.com/office/drawing/2014/main" id="{7A615308-5BED-3442-9FC9-E884F1172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291" y="4645022"/>
              <a:ext cx="11399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13">
              <a:extLst>
                <a:ext uri="{FF2B5EF4-FFF2-40B4-BE49-F238E27FC236}">
                  <a16:creationId xmlns:a16="http://schemas.microsoft.com/office/drawing/2014/main" id="{0A394C9B-59FA-D948-B0CE-78BCCF1F1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291" y="4645022"/>
              <a:ext cx="11399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14">
              <a:extLst>
                <a:ext uri="{FF2B5EF4-FFF2-40B4-BE49-F238E27FC236}">
                  <a16:creationId xmlns:a16="http://schemas.microsoft.com/office/drawing/2014/main" id="{F5E2D16D-C866-9945-9432-791AE7BB5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773" y="4636726"/>
              <a:ext cx="15958" cy="1935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15">
              <a:extLst>
                <a:ext uri="{FF2B5EF4-FFF2-40B4-BE49-F238E27FC236}">
                  <a16:creationId xmlns:a16="http://schemas.microsoft.com/office/drawing/2014/main" id="{AA29ACD1-45A6-CE4D-90F0-DEFE772F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773" y="4636726"/>
              <a:ext cx="15958" cy="1935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16">
              <a:extLst>
                <a:ext uri="{FF2B5EF4-FFF2-40B4-BE49-F238E27FC236}">
                  <a16:creationId xmlns:a16="http://schemas.microsoft.com/office/drawing/2014/main" id="{DA6AE528-2DD0-414A-8028-936EAC3EE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183" y="4636726"/>
              <a:ext cx="91191" cy="3318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5"/>
                </a:cxn>
                <a:cxn ang="0">
                  <a:pos x="21" y="7"/>
                </a:cxn>
                <a:cxn ang="0">
                  <a:pos x="23" y="5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5" y="7"/>
                </a:cxn>
                <a:cxn ang="0">
                  <a:pos x="35" y="5"/>
                </a:cxn>
                <a:cxn ang="0">
                  <a:pos x="38" y="5"/>
                </a:cxn>
                <a:cxn ang="0">
                  <a:pos x="38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40" y="3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3"/>
                </a:cxn>
                <a:cxn ang="0">
                  <a:pos x="40" y="5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3" y="10"/>
                </a:cxn>
                <a:cxn ang="0">
                  <a:pos x="31" y="10"/>
                </a:cxn>
                <a:cxn ang="0">
                  <a:pos x="28" y="10"/>
                </a:cxn>
                <a:cxn ang="0">
                  <a:pos x="23" y="10"/>
                </a:cxn>
                <a:cxn ang="0">
                  <a:pos x="21" y="10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9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40" h="12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21" y="7"/>
                  </a:lnTo>
                  <a:lnTo>
                    <a:pt x="23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9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18">
              <a:extLst>
                <a:ext uri="{FF2B5EF4-FFF2-40B4-BE49-F238E27FC236}">
                  <a16:creationId xmlns:a16="http://schemas.microsoft.com/office/drawing/2014/main" id="{3D742C83-C01D-F44C-AC19-D8250B51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826" y="4683731"/>
              <a:ext cx="54714" cy="3318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4" y="7"/>
                </a:cxn>
                <a:cxn ang="0">
                  <a:pos x="24" y="9"/>
                </a:cxn>
                <a:cxn ang="0">
                  <a:pos x="24" y="12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4" y="9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2">
                  <a:moveTo>
                    <a:pt x="12" y="0"/>
                  </a:moveTo>
                  <a:lnTo>
                    <a:pt x="14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19">
              <a:extLst>
                <a:ext uri="{FF2B5EF4-FFF2-40B4-BE49-F238E27FC236}">
                  <a16:creationId xmlns:a16="http://schemas.microsoft.com/office/drawing/2014/main" id="{B592D5D2-3660-4B49-8FA6-2D183E6AE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826" y="4683731"/>
              <a:ext cx="54714" cy="3318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4" y="7"/>
                </a:cxn>
                <a:cxn ang="0">
                  <a:pos x="24" y="9"/>
                </a:cxn>
                <a:cxn ang="0">
                  <a:pos x="24" y="12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4" y="9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4" h="12">
                  <a:moveTo>
                    <a:pt x="12" y="0"/>
                  </a:moveTo>
                  <a:lnTo>
                    <a:pt x="14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9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20">
              <a:extLst>
                <a:ext uri="{FF2B5EF4-FFF2-40B4-BE49-F238E27FC236}">
                  <a16:creationId xmlns:a16="http://schemas.microsoft.com/office/drawing/2014/main" id="{8396F097-D719-924E-ABC4-915A44B49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8153" y="4636726"/>
              <a:ext cx="75233" cy="3871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3"/>
                </a:cxn>
                <a:cxn ang="0">
                  <a:pos x="12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7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29" y="7"/>
                </a:cxn>
                <a:cxn ang="0">
                  <a:pos x="29" y="7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4" y="7"/>
                </a:cxn>
                <a:cxn ang="0">
                  <a:pos x="19" y="10"/>
                </a:cxn>
                <a:cxn ang="0">
                  <a:pos x="17" y="12"/>
                </a:cxn>
                <a:cxn ang="0">
                  <a:pos x="12" y="12"/>
                </a:cxn>
                <a:cxn ang="0">
                  <a:pos x="7" y="14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3" h="14">
                  <a:moveTo>
                    <a:pt x="5" y="5"/>
                  </a:moveTo>
                  <a:lnTo>
                    <a:pt x="7" y="3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22">
              <a:extLst>
                <a:ext uri="{FF2B5EF4-FFF2-40B4-BE49-F238E27FC236}">
                  <a16:creationId xmlns:a16="http://schemas.microsoft.com/office/drawing/2014/main" id="{85A1897E-2087-6A4D-9966-9C23B2B6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796" y="4645022"/>
              <a:ext cx="27358" cy="2488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12" h="9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23">
              <a:extLst>
                <a:ext uri="{FF2B5EF4-FFF2-40B4-BE49-F238E27FC236}">
                  <a16:creationId xmlns:a16="http://schemas.microsoft.com/office/drawing/2014/main" id="{5AFD5391-3E39-A442-A019-840A5152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796" y="4645022"/>
              <a:ext cx="27358" cy="24884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12" h="9">
                  <a:moveTo>
                    <a:pt x="3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24">
              <a:extLst>
                <a:ext uri="{FF2B5EF4-FFF2-40B4-BE49-F238E27FC236}">
                  <a16:creationId xmlns:a16="http://schemas.microsoft.com/office/drawing/2014/main" id="{2A951D9E-0E7E-CC44-8050-6CF442DCE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321" y="4636726"/>
              <a:ext cx="31916" cy="276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4" h="10">
                  <a:moveTo>
                    <a:pt x="5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25">
              <a:extLst>
                <a:ext uri="{FF2B5EF4-FFF2-40B4-BE49-F238E27FC236}">
                  <a16:creationId xmlns:a16="http://schemas.microsoft.com/office/drawing/2014/main" id="{611A5515-42CE-8C45-9312-EC87FBB88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321" y="4636726"/>
              <a:ext cx="31916" cy="276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14" h="10">
                  <a:moveTo>
                    <a:pt x="5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26">
              <a:extLst>
                <a:ext uri="{FF2B5EF4-FFF2-40B4-BE49-F238E27FC236}">
                  <a16:creationId xmlns:a16="http://schemas.microsoft.com/office/drawing/2014/main" id="{2BAD3FF8-B0D1-BB40-BF8E-1928644A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9605" y="4592487"/>
              <a:ext cx="38757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27">
              <a:extLst>
                <a:ext uri="{FF2B5EF4-FFF2-40B4-BE49-F238E27FC236}">
                  <a16:creationId xmlns:a16="http://schemas.microsoft.com/office/drawing/2014/main" id="{31FF87A6-08B8-424C-BDB8-B6BF5EC89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9605" y="4592487"/>
              <a:ext cx="38757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28">
              <a:extLst>
                <a:ext uri="{FF2B5EF4-FFF2-40B4-BE49-F238E27FC236}">
                  <a16:creationId xmlns:a16="http://schemas.microsoft.com/office/drawing/2014/main" id="{B24851DC-92ED-8044-BAB1-1BD675E9B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837" y="4584191"/>
              <a:ext cx="11399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29">
              <a:extLst>
                <a:ext uri="{FF2B5EF4-FFF2-40B4-BE49-F238E27FC236}">
                  <a16:creationId xmlns:a16="http://schemas.microsoft.com/office/drawing/2014/main" id="{E9B57A84-3AAC-754A-8CE5-0C9B1BA41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837" y="4584191"/>
              <a:ext cx="11399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130">
              <a:extLst>
                <a:ext uri="{FF2B5EF4-FFF2-40B4-BE49-F238E27FC236}">
                  <a16:creationId xmlns:a16="http://schemas.microsoft.com/office/drawing/2014/main" id="{A19B36FD-B7CC-D14C-B9C7-C501BAFE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071" y="4338105"/>
              <a:ext cx="27358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12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7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12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131">
              <a:extLst>
                <a:ext uri="{FF2B5EF4-FFF2-40B4-BE49-F238E27FC236}">
                  <a16:creationId xmlns:a16="http://schemas.microsoft.com/office/drawing/2014/main" id="{A7440E85-6A70-5E4F-BE5F-0ABEEE5D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3071" y="4338105"/>
              <a:ext cx="27358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12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2" h="7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12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132">
              <a:extLst>
                <a:ext uri="{FF2B5EF4-FFF2-40B4-BE49-F238E27FC236}">
                  <a16:creationId xmlns:a16="http://schemas.microsoft.com/office/drawing/2014/main" id="{1A4BAF96-17EC-7D42-8775-E10465661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69" y="4368520"/>
              <a:ext cx="11399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133">
              <a:extLst>
                <a:ext uri="{FF2B5EF4-FFF2-40B4-BE49-F238E27FC236}">
                  <a16:creationId xmlns:a16="http://schemas.microsoft.com/office/drawing/2014/main" id="{DED99BA5-7747-0A45-864A-C4D901F23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69" y="4368520"/>
              <a:ext cx="11399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134">
              <a:extLst>
                <a:ext uri="{FF2B5EF4-FFF2-40B4-BE49-F238E27FC236}">
                  <a16:creationId xmlns:a16="http://schemas.microsoft.com/office/drawing/2014/main" id="{A122A443-6F42-D24A-9BBC-36A45215B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113" y="4401700"/>
              <a:ext cx="1595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135">
              <a:extLst>
                <a:ext uri="{FF2B5EF4-FFF2-40B4-BE49-F238E27FC236}">
                  <a16:creationId xmlns:a16="http://schemas.microsoft.com/office/drawing/2014/main" id="{09864788-48D4-224B-B3DA-12798FD69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113" y="4401700"/>
              <a:ext cx="1595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136">
              <a:extLst>
                <a:ext uri="{FF2B5EF4-FFF2-40B4-BE49-F238E27FC236}">
                  <a16:creationId xmlns:a16="http://schemas.microsoft.com/office/drawing/2014/main" id="{F61A402D-A45B-9A46-B54D-144C17829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840" y="4440410"/>
              <a:ext cx="91191" cy="41475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36" y="3"/>
                </a:cxn>
                <a:cxn ang="0">
                  <a:pos x="38" y="8"/>
                </a:cxn>
                <a:cxn ang="0">
                  <a:pos x="38" y="10"/>
                </a:cxn>
                <a:cxn ang="0">
                  <a:pos x="40" y="10"/>
                </a:cxn>
                <a:cxn ang="0">
                  <a:pos x="40" y="12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26" y="8"/>
                </a:cxn>
                <a:cxn ang="0">
                  <a:pos x="24" y="8"/>
                </a:cxn>
                <a:cxn ang="0">
                  <a:pos x="21" y="8"/>
                </a:cxn>
                <a:cxn ang="0">
                  <a:pos x="21" y="10"/>
                </a:cxn>
                <a:cxn ang="0">
                  <a:pos x="21" y="10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7" y="8"/>
                </a:cxn>
                <a:cxn ang="0">
                  <a:pos x="5" y="5"/>
                </a:cxn>
                <a:cxn ang="0">
                  <a:pos x="2" y="8"/>
                </a:cxn>
                <a:cxn ang="0">
                  <a:pos x="2" y="10"/>
                </a:cxn>
              </a:cxnLst>
              <a:rect l="0" t="0" r="r" b="b"/>
              <a:pathLst>
                <a:path w="40" h="15">
                  <a:moveTo>
                    <a:pt x="2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5" y="5"/>
                  </a:lnTo>
                  <a:lnTo>
                    <a:pt x="2" y="8"/>
                  </a:lnTo>
                  <a:lnTo>
                    <a:pt x="2" y="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138">
              <a:extLst>
                <a:ext uri="{FF2B5EF4-FFF2-40B4-BE49-F238E27FC236}">
                  <a16:creationId xmlns:a16="http://schemas.microsoft.com/office/drawing/2014/main" id="{6DE208E6-9D99-1D43-A6C1-9D1E223C9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4267" y="4271744"/>
              <a:ext cx="193780" cy="273737"/>
            </a:xfrm>
            <a:custGeom>
              <a:avLst/>
              <a:gdLst/>
              <a:ahLst/>
              <a:cxnLst>
                <a:cxn ang="0">
                  <a:pos x="35" y="7"/>
                </a:cxn>
                <a:cxn ang="0">
                  <a:pos x="40" y="9"/>
                </a:cxn>
                <a:cxn ang="0">
                  <a:pos x="45" y="9"/>
                </a:cxn>
                <a:cxn ang="0">
                  <a:pos x="49" y="12"/>
                </a:cxn>
                <a:cxn ang="0">
                  <a:pos x="56" y="12"/>
                </a:cxn>
                <a:cxn ang="0">
                  <a:pos x="70" y="12"/>
                </a:cxn>
                <a:cxn ang="0">
                  <a:pos x="80" y="2"/>
                </a:cxn>
                <a:cxn ang="0">
                  <a:pos x="85" y="2"/>
                </a:cxn>
                <a:cxn ang="0">
                  <a:pos x="82" y="7"/>
                </a:cxn>
                <a:cxn ang="0">
                  <a:pos x="75" y="17"/>
                </a:cxn>
                <a:cxn ang="0">
                  <a:pos x="66" y="19"/>
                </a:cxn>
                <a:cxn ang="0">
                  <a:pos x="54" y="17"/>
                </a:cxn>
                <a:cxn ang="0">
                  <a:pos x="40" y="19"/>
                </a:cxn>
                <a:cxn ang="0">
                  <a:pos x="35" y="19"/>
                </a:cxn>
                <a:cxn ang="0">
                  <a:pos x="30" y="19"/>
                </a:cxn>
                <a:cxn ang="0">
                  <a:pos x="21" y="19"/>
                </a:cxn>
                <a:cxn ang="0">
                  <a:pos x="16" y="26"/>
                </a:cxn>
                <a:cxn ang="0">
                  <a:pos x="21" y="38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42" y="38"/>
                </a:cxn>
                <a:cxn ang="0">
                  <a:pos x="52" y="35"/>
                </a:cxn>
                <a:cxn ang="0">
                  <a:pos x="59" y="31"/>
                </a:cxn>
                <a:cxn ang="0">
                  <a:pos x="59" y="38"/>
                </a:cxn>
                <a:cxn ang="0">
                  <a:pos x="49" y="43"/>
                </a:cxn>
                <a:cxn ang="0">
                  <a:pos x="40" y="47"/>
                </a:cxn>
                <a:cxn ang="0">
                  <a:pos x="33" y="47"/>
                </a:cxn>
                <a:cxn ang="0">
                  <a:pos x="45" y="61"/>
                </a:cxn>
                <a:cxn ang="0">
                  <a:pos x="47" y="66"/>
                </a:cxn>
                <a:cxn ang="0">
                  <a:pos x="45" y="71"/>
                </a:cxn>
                <a:cxn ang="0">
                  <a:pos x="49" y="76"/>
                </a:cxn>
                <a:cxn ang="0">
                  <a:pos x="52" y="78"/>
                </a:cxn>
                <a:cxn ang="0">
                  <a:pos x="52" y="83"/>
                </a:cxn>
                <a:cxn ang="0">
                  <a:pos x="42" y="87"/>
                </a:cxn>
                <a:cxn ang="0">
                  <a:pos x="35" y="85"/>
                </a:cxn>
                <a:cxn ang="0">
                  <a:pos x="35" y="78"/>
                </a:cxn>
                <a:cxn ang="0">
                  <a:pos x="28" y="69"/>
                </a:cxn>
                <a:cxn ang="0">
                  <a:pos x="30" y="61"/>
                </a:cxn>
                <a:cxn ang="0">
                  <a:pos x="23" y="61"/>
                </a:cxn>
                <a:cxn ang="0">
                  <a:pos x="21" y="69"/>
                </a:cxn>
                <a:cxn ang="0">
                  <a:pos x="21" y="87"/>
                </a:cxn>
                <a:cxn ang="0">
                  <a:pos x="21" y="99"/>
                </a:cxn>
                <a:cxn ang="0">
                  <a:pos x="14" y="99"/>
                </a:cxn>
                <a:cxn ang="0">
                  <a:pos x="7" y="95"/>
                </a:cxn>
                <a:cxn ang="0">
                  <a:pos x="11" y="78"/>
                </a:cxn>
                <a:cxn ang="0">
                  <a:pos x="4" y="71"/>
                </a:cxn>
                <a:cxn ang="0">
                  <a:pos x="0" y="64"/>
                </a:cxn>
                <a:cxn ang="0">
                  <a:pos x="4" y="52"/>
                </a:cxn>
                <a:cxn ang="0">
                  <a:pos x="9" y="35"/>
                </a:cxn>
                <a:cxn ang="0">
                  <a:pos x="11" y="35"/>
                </a:cxn>
                <a:cxn ang="0">
                  <a:pos x="11" y="24"/>
                </a:cxn>
                <a:cxn ang="0">
                  <a:pos x="14" y="21"/>
                </a:cxn>
                <a:cxn ang="0">
                  <a:pos x="19" y="12"/>
                </a:cxn>
                <a:cxn ang="0">
                  <a:pos x="23" y="14"/>
                </a:cxn>
                <a:cxn ang="0">
                  <a:pos x="28" y="7"/>
                </a:cxn>
              </a:cxnLst>
              <a:rect l="0" t="0" r="r" b="b"/>
              <a:pathLst>
                <a:path w="85" h="99">
                  <a:moveTo>
                    <a:pt x="30" y="7"/>
                  </a:moveTo>
                  <a:lnTo>
                    <a:pt x="35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9" y="9"/>
                  </a:lnTo>
                  <a:lnTo>
                    <a:pt x="49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9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5" y="7"/>
                  </a:lnTo>
                  <a:lnTo>
                    <a:pt x="78" y="5"/>
                  </a:lnTo>
                  <a:lnTo>
                    <a:pt x="80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5" y="2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2" y="7"/>
                  </a:lnTo>
                  <a:lnTo>
                    <a:pt x="80" y="12"/>
                  </a:lnTo>
                  <a:lnTo>
                    <a:pt x="78" y="17"/>
                  </a:lnTo>
                  <a:lnTo>
                    <a:pt x="75" y="17"/>
                  </a:lnTo>
                  <a:lnTo>
                    <a:pt x="70" y="19"/>
                  </a:lnTo>
                  <a:lnTo>
                    <a:pt x="68" y="19"/>
                  </a:lnTo>
                  <a:lnTo>
                    <a:pt x="66" y="19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5" y="19"/>
                  </a:lnTo>
                  <a:lnTo>
                    <a:pt x="40" y="19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5" y="19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0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33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6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3" y="40"/>
                  </a:lnTo>
                  <a:lnTo>
                    <a:pt x="35" y="38"/>
                  </a:lnTo>
                  <a:lnTo>
                    <a:pt x="37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2" y="38"/>
                  </a:lnTo>
                  <a:lnTo>
                    <a:pt x="42" y="35"/>
                  </a:lnTo>
                  <a:lnTo>
                    <a:pt x="47" y="35"/>
                  </a:lnTo>
                  <a:lnTo>
                    <a:pt x="52" y="35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9" y="31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8"/>
                  </a:lnTo>
                  <a:lnTo>
                    <a:pt x="56" y="35"/>
                  </a:lnTo>
                  <a:lnTo>
                    <a:pt x="54" y="38"/>
                  </a:lnTo>
                  <a:lnTo>
                    <a:pt x="49" y="43"/>
                  </a:lnTo>
                  <a:lnTo>
                    <a:pt x="47" y="45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3" y="47"/>
                  </a:lnTo>
                  <a:lnTo>
                    <a:pt x="33" y="50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45" y="64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5" y="73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49" y="78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4" y="80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47" y="83"/>
                  </a:lnTo>
                  <a:lnTo>
                    <a:pt x="45" y="85"/>
                  </a:lnTo>
                  <a:lnTo>
                    <a:pt x="42" y="87"/>
                  </a:lnTo>
                  <a:lnTo>
                    <a:pt x="40" y="90"/>
                  </a:lnTo>
                  <a:lnTo>
                    <a:pt x="37" y="90"/>
                  </a:lnTo>
                  <a:lnTo>
                    <a:pt x="35" y="85"/>
                  </a:lnTo>
                  <a:lnTo>
                    <a:pt x="35" y="83"/>
                  </a:lnTo>
                  <a:lnTo>
                    <a:pt x="37" y="80"/>
                  </a:lnTo>
                  <a:lnTo>
                    <a:pt x="35" y="78"/>
                  </a:lnTo>
                  <a:lnTo>
                    <a:pt x="33" y="76"/>
                  </a:lnTo>
                  <a:lnTo>
                    <a:pt x="30" y="73"/>
                  </a:lnTo>
                  <a:lnTo>
                    <a:pt x="28" y="69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30" y="61"/>
                  </a:lnTo>
                  <a:lnTo>
                    <a:pt x="28" y="59"/>
                  </a:lnTo>
                  <a:lnTo>
                    <a:pt x="26" y="59"/>
                  </a:lnTo>
                  <a:lnTo>
                    <a:pt x="23" y="61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1" y="73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19" y="90"/>
                  </a:lnTo>
                  <a:lnTo>
                    <a:pt x="21" y="95"/>
                  </a:lnTo>
                  <a:lnTo>
                    <a:pt x="21" y="99"/>
                  </a:lnTo>
                  <a:lnTo>
                    <a:pt x="21" y="99"/>
                  </a:lnTo>
                  <a:lnTo>
                    <a:pt x="16" y="99"/>
                  </a:lnTo>
                  <a:lnTo>
                    <a:pt x="14" y="99"/>
                  </a:lnTo>
                  <a:lnTo>
                    <a:pt x="11" y="99"/>
                  </a:lnTo>
                  <a:lnTo>
                    <a:pt x="9" y="99"/>
                  </a:lnTo>
                  <a:lnTo>
                    <a:pt x="7" y="95"/>
                  </a:lnTo>
                  <a:lnTo>
                    <a:pt x="9" y="90"/>
                  </a:lnTo>
                  <a:lnTo>
                    <a:pt x="9" y="87"/>
                  </a:lnTo>
                  <a:lnTo>
                    <a:pt x="11" y="78"/>
                  </a:lnTo>
                  <a:lnTo>
                    <a:pt x="9" y="76"/>
                  </a:lnTo>
                  <a:lnTo>
                    <a:pt x="9" y="71"/>
                  </a:lnTo>
                  <a:lnTo>
                    <a:pt x="4" y="71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9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5"/>
                  </a:lnTo>
                  <a:lnTo>
                    <a:pt x="14" y="31"/>
                  </a:lnTo>
                  <a:lnTo>
                    <a:pt x="14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140">
              <a:extLst>
                <a:ext uri="{FF2B5EF4-FFF2-40B4-BE49-F238E27FC236}">
                  <a16:creationId xmlns:a16="http://schemas.microsoft.com/office/drawing/2014/main" id="{AFA2CE61-BB7E-DA4B-942B-3D7B31BE7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7" y="4526126"/>
              <a:ext cx="456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41">
              <a:extLst>
                <a:ext uri="{FF2B5EF4-FFF2-40B4-BE49-F238E27FC236}">
                  <a16:creationId xmlns:a16="http://schemas.microsoft.com/office/drawing/2014/main" id="{46BEAFA2-A7C8-8744-AF47-AC3372B7B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7" y="4526126"/>
              <a:ext cx="456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42">
              <a:extLst>
                <a:ext uri="{FF2B5EF4-FFF2-40B4-BE49-F238E27FC236}">
                  <a16:creationId xmlns:a16="http://schemas.microsoft.com/office/drawing/2014/main" id="{BAA6DD05-3C71-A441-A063-0A78CCD0C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16" y="4506770"/>
              <a:ext cx="11399" cy="331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2"/>
                </a:cxn>
              </a:cxnLst>
              <a:rect l="0" t="0" r="r" b="b"/>
              <a:pathLst>
                <a:path w="5" h="1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43">
              <a:extLst>
                <a:ext uri="{FF2B5EF4-FFF2-40B4-BE49-F238E27FC236}">
                  <a16:creationId xmlns:a16="http://schemas.microsoft.com/office/drawing/2014/main" id="{92CA8917-D9F3-454D-984F-09DDFA0A7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16" y="4506770"/>
              <a:ext cx="11399" cy="331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2"/>
                </a:cxn>
              </a:cxnLst>
              <a:rect l="0" t="0" r="r" b="b"/>
              <a:pathLst>
                <a:path w="5" h="1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44">
              <a:extLst>
                <a:ext uri="{FF2B5EF4-FFF2-40B4-BE49-F238E27FC236}">
                  <a16:creationId xmlns:a16="http://schemas.microsoft.com/office/drawing/2014/main" id="{05F1666F-B599-9745-ABB2-250B6F2B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976" y="4501240"/>
              <a:ext cx="15958" cy="44242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3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7"/>
                </a:cxn>
              </a:cxnLst>
              <a:rect l="0" t="0" r="r" b="b"/>
              <a:pathLst>
                <a:path w="7" h="16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45">
              <a:extLst>
                <a:ext uri="{FF2B5EF4-FFF2-40B4-BE49-F238E27FC236}">
                  <a16:creationId xmlns:a16="http://schemas.microsoft.com/office/drawing/2014/main" id="{4A1A2799-2057-324A-A0AE-E9F12C0FE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976" y="4501240"/>
              <a:ext cx="15958" cy="44242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3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7"/>
                </a:cxn>
              </a:cxnLst>
              <a:rect l="0" t="0" r="r" b="b"/>
              <a:pathLst>
                <a:path w="7" h="16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46">
              <a:extLst>
                <a:ext uri="{FF2B5EF4-FFF2-40B4-BE49-F238E27FC236}">
                  <a16:creationId xmlns:a16="http://schemas.microsoft.com/office/drawing/2014/main" id="{DEE95200-FF12-2C44-A828-C7DAF4615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374" y="4487417"/>
              <a:ext cx="11399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47">
              <a:extLst>
                <a:ext uri="{FF2B5EF4-FFF2-40B4-BE49-F238E27FC236}">
                  <a16:creationId xmlns:a16="http://schemas.microsoft.com/office/drawing/2014/main" id="{6A12722E-630B-5044-96AB-E558E4F24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374" y="4487417"/>
              <a:ext cx="11399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48">
              <a:extLst>
                <a:ext uri="{FF2B5EF4-FFF2-40B4-BE49-F238E27FC236}">
                  <a16:creationId xmlns:a16="http://schemas.microsoft.com/office/drawing/2014/main" id="{E3B1C267-964E-F74F-9F7A-C9DFD3A8F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815" y="4382344"/>
              <a:ext cx="9120" cy="1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49">
              <a:extLst>
                <a:ext uri="{FF2B5EF4-FFF2-40B4-BE49-F238E27FC236}">
                  <a16:creationId xmlns:a16="http://schemas.microsoft.com/office/drawing/2014/main" id="{A4350A85-1C7A-454A-A392-D8C5AE8D7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2815" y="4382344"/>
              <a:ext cx="9120" cy="1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50">
              <a:extLst>
                <a:ext uri="{FF2B5EF4-FFF2-40B4-BE49-F238E27FC236}">
                  <a16:creationId xmlns:a16="http://schemas.microsoft.com/office/drawing/2014/main" id="{C0E0C880-02F9-0649-AED1-19E4AD3BB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934" y="4382344"/>
              <a:ext cx="11399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51">
              <a:extLst>
                <a:ext uri="{FF2B5EF4-FFF2-40B4-BE49-F238E27FC236}">
                  <a16:creationId xmlns:a16="http://schemas.microsoft.com/office/drawing/2014/main" id="{1432E756-60E1-2D4A-9534-B04C59C8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1934" y="4382344"/>
              <a:ext cx="11399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5" h="5">
                  <a:moveTo>
                    <a:pt x="3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52">
              <a:extLst>
                <a:ext uri="{FF2B5EF4-FFF2-40B4-BE49-F238E27FC236}">
                  <a16:creationId xmlns:a16="http://schemas.microsoft.com/office/drawing/2014/main" id="{8A63E6CF-E459-944E-867C-A5F77C0D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0" y="4401700"/>
              <a:ext cx="273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53">
              <a:extLst>
                <a:ext uri="{FF2B5EF4-FFF2-40B4-BE49-F238E27FC236}">
                  <a16:creationId xmlns:a16="http://schemas.microsoft.com/office/drawing/2014/main" id="{157801E8-9B1D-7643-9618-5F2D1ACE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0" y="4401700"/>
              <a:ext cx="273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54">
              <a:extLst>
                <a:ext uri="{FF2B5EF4-FFF2-40B4-BE49-F238E27FC236}">
                  <a16:creationId xmlns:a16="http://schemas.microsoft.com/office/drawing/2014/main" id="{3F5A5319-B9A7-294D-8FED-1ABA68482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07" y="4401700"/>
              <a:ext cx="27358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55">
              <a:extLst>
                <a:ext uri="{FF2B5EF4-FFF2-40B4-BE49-F238E27FC236}">
                  <a16:creationId xmlns:a16="http://schemas.microsoft.com/office/drawing/2014/main" id="{7ACCC8D1-0816-1A44-AFE7-A42D8DFA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07" y="4401700"/>
              <a:ext cx="27358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9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56">
              <a:extLst>
                <a:ext uri="{FF2B5EF4-FFF2-40B4-BE49-F238E27FC236}">
                  <a16:creationId xmlns:a16="http://schemas.microsoft.com/office/drawing/2014/main" id="{4149F0DE-76E6-F24E-98F6-11C007CF4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64" y="4409995"/>
              <a:ext cx="4560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57">
              <a:extLst>
                <a:ext uri="{FF2B5EF4-FFF2-40B4-BE49-F238E27FC236}">
                  <a16:creationId xmlns:a16="http://schemas.microsoft.com/office/drawing/2014/main" id="{D170B246-E880-F44F-8956-2D56A9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64" y="4409995"/>
              <a:ext cx="4560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7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58">
              <a:extLst>
                <a:ext uri="{FF2B5EF4-FFF2-40B4-BE49-F238E27FC236}">
                  <a16:creationId xmlns:a16="http://schemas.microsoft.com/office/drawing/2014/main" id="{86CA3DF3-8371-FA4F-8C92-310CC11EF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126" y="4448705"/>
              <a:ext cx="34196" cy="331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9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60">
              <a:extLst>
                <a:ext uri="{FF2B5EF4-FFF2-40B4-BE49-F238E27FC236}">
                  <a16:creationId xmlns:a16="http://schemas.microsoft.com/office/drawing/2014/main" id="{0B3B42A4-9636-A84D-81B2-3F84F82D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07" y="4199854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61">
              <a:extLst>
                <a:ext uri="{FF2B5EF4-FFF2-40B4-BE49-F238E27FC236}">
                  <a16:creationId xmlns:a16="http://schemas.microsoft.com/office/drawing/2014/main" id="{1A32306F-6502-8F4D-8C33-68DBBEE1E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607" y="4199854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62">
              <a:extLst>
                <a:ext uri="{FF2B5EF4-FFF2-40B4-BE49-F238E27FC236}">
                  <a16:creationId xmlns:a16="http://schemas.microsoft.com/office/drawing/2014/main" id="{2D378AA9-0F6F-FF41-86F5-9EC1C12F3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922" y="4166673"/>
              <a:ext cx="2280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63">
              <a:extLst>
                <a:ext uri="{FF2B5EF4-FFF2-40B4-BE49-F238E27FC236}">
                  <a16:creationId xmlns:a16="http://schemas.microsoft.com/office/drawing/2014/main" id="{9207459A-4BBD-1C47-82EA-CBAAFF42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922" y="4166673"/>
              <a:ext cx="2280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64">
              <a:extLst>
                <a:ext uri="{FF2B5EF4-FFF2-40B4-BE49-F238E27FC236}">
                  <a16:creationId xmlns:a16="http://schemas.microsoft.com/office/drawing/2014/main" id="{233D8008-2BF4-114B-9693-0B1076008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237" y="4238564"/>
              <a:ext cx="11399" cy="276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65">
              <a:extLst>
                <a:ext uri="{FF2B5EF4-FFF2-40B4-BE49-F238E27FC236}">
                  <a16:creationId xmlns:a16="http://schemas.microsoft.com/office/drawing/2014/main" id="{0C4FBEAB-B303-2C4C-918F-0DB6CBB53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237" y="4238564"/>
              <a:ext cx="11399" cy="276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5" h="10">
                  <a:moveTo>
                    <a:pt x="5" y="0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66">
              <a:extLst>
                <a:ext uri="{FF2B5EF4-FFF2-40B4-BE49-F238E27FC236}">
                  <a16:creationId xmlns:a16="http://schemas.microsoft.com/office/drawing/2014/main" id="{DBA41721-4341-C24E-B833-BCAAACEF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80" y="4257919"/>
              <a:ext cx="43315" cy="11060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5" y="17"/>
                </a:cxn>
                <a:cxn ang="0">
                  <a:pos x="7" y="17"/>
                </a:cxn>
                <a:cxn ang="0">
                  <a:pos x="9" y="14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7" y="22"/>
                </a:cxn>
                <a:cxn ang="0">
                  <a:pos x="17" y="24"/>
                </a:cxn>
                <a:cxn ang="0">
                  <a:pos x="19" y="24"/>
                </a:cxn>
                <a:cxn ang="0">
                  <a:pos x="19" y="26"/>
                </a:cxn>
                <a:cxn ang="0">
                  <a:pos x="17" y="26"/>
                </a:cxn>
                <a:cxn ang="0">
                  <a:pos x="14" y="24"/>
                </a:cxn>
                <a:cxn ang="0">
                  <a:pos x="12" y="24"/>
                </a:cxn>
                <a:cxn ang="0">
                  <a:pos x="9" y="22"/>
                </a:cxn>
                <a:cxn ang="0">
                  <a:pos x="7" y="24"/>
                </a:cxn>
                <a:cxn ang="0">
                  <a:pos x="7" y="29"/>
                </a:cxn>
                <a:cxn ang="0">
                  <a:pos x="7" y="33"/>
                </a:cxn>
                <a:cxn ang="0">
                  <a:pos x="9" y="36"/>
                </a:cxn>
                <a:cxn ang="0">
                  <a:pos x="12" y="38"/>
                </a:cxn>
                <a:cxn ang="0">
                  <a:pos x="14" y="40"/>
                </a:cxn>
                <a:cxn ang="0">
                  <a:pos x="12" y="40"/>
                </a:cxn>
                <a:cxn ang="0">
                  <a:pos x="9" y="38"/>
                </a:cxn>
                <a:cxn ang="0">
                  <a:pos x="5" y="33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2" y="19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7" y="0"/>
                </a:cxn>
              </a:cxnLst>
              <a:rect l="0" t="0" r="r" b="b"/>
              <a:pathLst>
                <a:path w="19" h="40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7" y="29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9" y="38"/>
                  </a:lnTo>
                  <a:lnTo>
                    <a:pt x="5" y="33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3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68">
              <a:extLst>
                <a:ext uri="{FF2B5EF4-FFF2-40B4-BE49-F238E27FC236}">
                  <a16:creationId xmlns:a16="http://schemas.microsoft.com/office/drawing/2014/main" id="{AB6D1AED-B8E4-3340-BD1C-D08DA28B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80" y="4349166"/>
              <a:ext cx="1595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69">
              <a:extLst>
                <a:ext uri="{FF2B5EF4-FFF2-40B4-BE49-F238E27FC236}">
                  <a16:creationId xmlns:a16="http://schemas.microsoft.com/office/drawing/2014/main" id="{0B2D0038-5FEE-0E45-92E5-DB6AD8892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80" y="4349166"/>
              <a:ext cx="1595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70">
              <a:extLst>
                <a:ext uri="{FF2B5EF4-FFF2-40B4-BE49-F238E27FC236}">
                  <a16:creationId xmlns:a16="http://schemas.microsoft.com/office/drawing/2014/main" id="{32F04C8D-D4B4-494B-AA18-AC1865A8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80" y="4390640"/>
              <a:ext cx="27358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71">
              <a:extLst>
                <a:ext uri="{FF2B5EF4-FFF2-40B4-BE49-F238E27FC236}">
                  <a16:creationId xmlns:a16="http://schemas.microsoft.com/office/drawing/2014/main" id="{2A89554C-6EB3-9A43-A6D4-8957F71D0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1880" y="4390640"/>
              <a:ext cx="27358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72">
              <a:extLst>
                <a:ext uri="{FF2B5EF4-FFF2-40B4-BE49-F238E27FC236}">
                  <a16:creationId xmlns:a16="http://schemas.microsoft.com/office/drawing/2014/main" id="{0297BD0E-2464-A747-80AA-F7AA5610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399" y="4468060"/>
              <a:ext cx="6839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73">
              <a:extLst>
                <a:ext uri="{FF2B5EF4-FFF2-40B4-BE49-F238E27FC236}">
                  <a16:creationId xmlns:a16="http://schemas.microsoft.com/office/drawing/2014/main" id="{7FEB1E15-02FD-B346-9A0E-A62FBC17C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399" y="4468060"/>
              <a:ext cx="6839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74">
              <a:extLst>
                <a:ext uri="{FF2B5EF4-FFF2-40B4-BE49-F238E27FC236}">
                  <a16:creationId xmlns:a16="http://schemas.microsoft.com/office/drawing/2014/main" id="{2C223D21-7E8D-784D-B7EE-8D9AA4A8A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377" y="4362989"/>
              <a:ext cx="25077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75">
              <a:extLst>
                <a:ext uri="{FF2B5EF4-FFF2-40B4-BE49-F238E27FC236}">
                  <a16:creationId xmlns:a16="http://schemas.microsoft.com/office/drawing/2014/main" id="{E8E58D39-5978-8943-8D11-410E6BA2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377" y="4362989"/>
              <a:ext cx="25077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9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76">
              <a:extLst>
                <a:ext uri="{FF2B5EF4-FFF2-40B4-BE49-F238E27FC236}">
                  <a16:creationId xmlns:a16="http://schemas.microsoft.com/office/drawing/2014/main" id="{DBAFCFED-F341-4642-8550-4B7BFF647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4936" y="4396170"/>
              <a:ext cx="38757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7" y="5"/>
                </a:cxn>
                <a:cxn ang="0">
                  <a:pos x="14" y="5"/>
                </a:cxn>
                <a:cxn ang="0">
                  <a:pos x="7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77">
              <a:extLst>
                <a:ext uri="{FF2B5EF4-FFF2-40B4-BE49-F238E27FC236}">
                  <a16:creationId xmlns:a16="http://schemas.microsoft.com/office/drawing/2014/main" id="{F85D4680-95B8-7946-B664-E6DB56EDE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4936" y="4396170"/>
              <a:ext cx="38757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7" y="5"/>
                </a:cxn>
                <a:cxn ang="0">
                  <a:pos x="14" y="5"/>
                </a:cxn>
                <a:cxn ang="0">
                  <a:pos x="7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7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78">
              <a:extLst>
                <a:ext uri="{FF2B5EF4-FFF2-40B4-BE49-F238E27FC236}">
                  <a16:creationId xmlns:a16="http://schemas.microsoft.com/office/drawing/2014/main" id="{E693D427-EA22-5C4E-B510-9E6CFBC28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143" y="4534421"/>
              <a:ext cx="4560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79">
              <a:extLst>
                <a:ext uri="{FF2B5EF4-FFF2-40B4-BE49-F238E27FC236}">
                  <a16:creationId xmlns:a16="http://schemas.microsoft.com/office/drawing/2014/main" id="{0416B1E4-BBBB-F448-AA2D-91A6B24C6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5143" y="4534421"/>
              <a:ext cx="4560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80">
              <a:extLst>
                <a:ext uri="{FF2B5EF4-FFF2-40B4-BE49-F238E27FC236}">
                  <a16:creationId xmlns:a16="http://schemas.microsoft.com/office/drawing/2014/main" id="{A5953C92-1504-3F4B-AFAC-ACCD61040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1619" y="4539952"/>
              <a:ext cx="15958" cy="3318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7" h="12">
                  <a:moveTo>
                    <a:pt x="0" y="5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81">
              <a:extLst>
                <a:ext uri="{FF2B5EF4-FFF2-40B4-BE49-F238E27FC236}">
                  <a16:creationId xmlns:a16="http://schemas.microsoft.com/office/drawing/2014/main" id="{8EA10EAC-9C4D-2242-BA1D-28D537C67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1619" y="4539952"/>
              <a:ext cx="15958" cy="3318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7" h="12">
                  <a:moveTo>
                    <a:pt x="0" y="5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82">
              <a:extLst>
                <a:ext uri="{FF2B5EF4-FFF2-40B4-BE49-F238E27FC236}">
                  <a16:creationId xmlns:a16="http://schemas.microsoft.com/office/drawing/2014/main" id="{63E01AEA-7D3C-454E-ACE2-F90C54D5E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1619" y="4564835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83">
              <a:extLst>
                <a:ext uri="{FF2B5EF4-FFF2-40B4-BE49-F238E27FC236}">
                  <a16:creationId xmlns:a16="http://schemas.microsoft.com/office/drawing/2014/main" id="{BBD59008-18E7-FC4E-98A4-61CAF80A6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1619" y="4564835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84">
              <a:extLst>
                <a:ext uri="{FF2B5EF4-FFF2-40B4-BE49-F238E27FC236}">
                  <a16:creationId xmlns:a16="http://schemas.microsoft.com/office/drawing/2014/main" id="{0C338EAB-A847-8A4D-AD76-FF08BDF610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060" y="4564835"/>
              <a:ext cx="11399" cy="276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lnTo>
                    <a:pt x="2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85">
              <a:extLst>
                <a:ext uri="{FF2B5EF4-FFF2-40B4-BE49-F238E27FC236}">
                  <a16:creationId xmlns:a16="http://schemas.microsoft.com/office/drawing/2014/main" id="{33BB81DE-9EA7-9F4A-8E2F-C60CFD34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060" y="4564835"/>
              <a:ext cx="11399" cy="276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5" h="10">
                  <a:moveTo>
                    <a:pt x="2" y="0"/>
                  </a:moveTo>
                  <a:lnTo>
                    <a:pt x="2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86">
              <a:extLst>
                <a:ext uri="{FF2B5EF4-FFF2-40B4-BE49-F238E27FC236}">
                  <a16:creationId xmlns:a16="http://schemas.microsoft.com/office/drawing/2014/main" id="{FC1FB8A6-5AC4-B241-AA5F-0057A37CF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428" y="4598016"/>
              <a:ext cx="15958" cy="387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</a:cxnLst>
              <a:rect l="0" t="0" r="r" b="b"/>
              <a:pathLst>
                <a:path w="7" h="14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87">
              <a:extLst>
                <a:ext uri="{FF2B5EF4-FFF2-40B4-BE49-F238E27FC236}">
                  <a16:creationId xmlns:a16="http://schemas.microsoft.com/office/drawing/2014/main" id="{6443409F-C2BC-4D40-BF18-CA8384DF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0428" y="4598016"/>
              <a:ext cx="15958" cy="387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0" y="10"/>
                </a:cxn>
              </a:cxnLst>
              <a:rect l="0" t="0" r="r" b="b"/>
              <a:pathLst>
                <a:path w="7" h="14"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1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88">
              <a:extLst>
                <a:ext uri="{FF2B5EF4-FFF2-40B4-BE49-F238E27FC236}">
                  <a16:creationId xmlns:a16="http://schemas.microsoft.com/office/drawing/2014/main" id="{FF7DE7C7-7EAA-114B-ABA0-2217B121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554" y="4631196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89">
              <a:extLst>
                <a:ext uri="{FF2B5EF4-FFF2-40B4-BE49-F238E27FC236}">
                  <a16:creationId xmlns:a16="http://schemas.microsoft.com/office/drawing/2014/main" id="{3F690837-FEAD-F441-8149-CF1CBFD24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554" y="4631196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90">
              <a:extLst>
                <a:ext uri="{FF2B5EF4-FFF2-40B4-BE49-F238E27FC236}">
                  <a16:creationId xmlns:a16="http://schemas.microsoft.com/office/drawing/2014/main" id="{8F90DB06-9C1C-C54F-A388-2F9A7EE2E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636" y="4598016"/>
              <a:ext cx="456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91">
              <a:extLst>
                <a:ext uri="{FF2B5EF4-FFF2-40B4-BE49-F238E27FC236}">
                  <a16:creationId xmlns:a16="http://schemas.microsoft.com/office/drawing/2014/main" id="{B12CAED2-9F67-B24D-82B4-6FA8EE406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636" y="4598016"/>
              <a:ext cx="456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92">
              <a:extLst>
                <a:ext uri="{FF2B5EF4-FFF2-40B4-BE49-F238E27FC236}">
                  <a16:creationId xmlns:a16="http://schemas.microsoft.com/office/drawing/2014/main" id="{2964AE9F-353C-5B40-B68C-B74B105E0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7387" y="3978654"/>
              <a:ext cx="66113" cy="13548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3" y="40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12" y="49"/>
                </a:cxn>
                <a:cxn ang="0">
                  <a:pos x="14" y="49"/>
                </a:cxn>
                <a:cxn ang="0">
                  <a:pos x="21" y="47"/>
                </a:cxn>
                <a:cxn ang="0">
                  <a:pos x="26" y="45"/>
                </a:cxn>
                <a:cxn ang="0">
                  <a:pos x="29" y="40"/>
                </a:cxn>
                <a:cxn ang="0">
                  <a:pos x="29" y="35"/>
                </a:cxn>
                <a:cxn ang="0">
                  <a:pos x="29" y="28"/>
                </a:cxn>
                <a:cxn ang="0">
                  <a:pos x="29" y="28"/>
                </a:cxn>
                <a:cxn ang="0">
                  <a:pos x="26" y="26"/>
                </a:cxn>
                <a:cxn ang="0">
                  <a:pos x="24" y="21"/>
                </a:cxn>
                <a:cxn ang="0">
                  <a:pos x="24" y="16"/>
                </a:cxn>
                <a:cxn ang="0">
                  <a:pos x="21" y="16"/>
                </a:cxn>
                <a:cxn ang="0">
                  <a:pos x="21" y="14"/>
                </a:cxn>
                <a:cxn ang="0">
                  <a:pos x="19" y="12"/>
                </a:cxn>
                <a:cxn ang="0">
                  <a:pos x="17" y="9"/>
                </a:cxn>
                <a:cxn ang="0">
                  <a:pos x="17" y="7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5" y="0"/>
                </a:cxn>
              </a:cxnLst>
              <a:rect l="0" t="0" r="r" b="b"/>
              <a:pathLst>
                <a:path w="29" h="49">
                  <a:moveTo>
                    <a:pt x="5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21" y="47"/>
                  </a:lnTo>
                  <a:lnTo>
                    <a:pt x="26" y="45"/>
                  </a:lnTo>
                  <a:lnTo>
                    <a:pt x="29" y="40"/>
                  </a:lnTo>
                  <a:lnTo>
                    <a:pt x="29" y="35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6" y="26"/>
                  </a:lnTo>
                  <a:lnTo>
                    <a:pt x="24" y="21"/>
                  </a:lnTo>
                  <a:lnTo>
                    <a:pt x="24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94">
              <a:extLst>
                <a:ext uri="{FF2B5EF4-FFF2-40B4-BE49-F238E27FC236}">
                  <a16:creationId xmlns:a16="http://schemas.microsoft.com/office/drawing/2014/main" id="{A8202971-0AA2-EF4A-83B6-F6D43796C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870" y="3702153"/>
              <a:ext cx="11399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95">
              <a:extLst>
                <a:ext uri="{FF2B5EF4-FFF2-40B4-BE49-F238E27FC236}">
                  <a16:creationId xmlns:a16="http://schemas.microsoft.com/office/drawing/2014/main" id="{0903E54C-5E30-7E4F-8AC7-CB191D93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8870" y="3702153"/>
              <a:ext cx="11399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96">
              <a:extLst>
                <a:ext uri="{FF2B5EF4-FFF2-40B4-BE49-F238E27FC236}">
                  <a16:creationId xmlns:a16="http://schemas.microsoft.com/office/drawing/2014/main" id="{6CAF92AF-D9FB-D842-8317-895BF977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228" y="3724274"/>
              <a:ext cx="15958" cy="55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97">
              <a:extLst>
                <a:ext uri="{FF2B5EF4-FFF2-40B4-BE49-F238E27FC236}">
                  <a16:creationId xmlns:a16="http://schemas.microsoft.com/office/drawing/2014/main" id="{BBD17696-8CA9-F743-A908-3F7216361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228" y="3724274"/>
              <a:ext cx="15958" cy="55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98">
              <a:extLst>
                <a:ext uri="{FF2B5EF4-FFF2-40B4-BE49-F238E27FC236}">
                  <a16:creationId xmlns:a16="http://schemas.microsoft.com/office/drawing/2014/main" id="{25B0849E-524B-F04F-BC6C-C59DF66A4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543" y="3715978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99">
              <a:extLst>
                <a:ext uri="{FF2B5EF4-FFF2-40B4-BE49-F238E27FC236}">
                  <a16:creationId xmlns:a16="http://schemas.microsoft.com/office/drawing/2014/main" id="{FEFC18B5-BF31-F14D-BDEB-22A197DC3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543" y="3715978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200">
              <a:extLst>
                <a:ext uri="{FF2B5EF4-FFF2-40B4-BE49-F238E27FC236}">
                  <a16:creationId xmlns:a16="http://schemas.microsoft.com/office/drawing/2014/main" id="{6A84BC99-533E-944A-AEFA-0288529E1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543" y="3743629"/>
              <a:ext cx="912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201">
              <a:extLst>
                <a:ext uri="{FF2B5EF4-FFF2-40B4-BE49-F238E27FC236}">
                  <a16:creationId xmlns:a16="http://schemas.microsoft.com/office/drawing/2014/main" id="{F563DA54-8E8B-5A4C-BF1D-AB9F7F35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543" y="3743629"/>
              <a:ext cx="912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202">
              <a:extLst>
                <a:ext uri="{FF2B5EF4-FFF2-40B4-BE49-F238E27FC236}">
                  <a16:creationId xmlns:a16="http://schemas.microsoft.com/office/drawing/2014/main" id="{BF23D3B9-16B9-FD4E-A735-5BB0FD083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746" y="3774044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203">
              <a:extLst>
                <a:ext uri="{FF2B5EF4-FFF2-40B4-BE49-F238E27FC236}">
                  <a16:creationId xmlns:a16="http://schemas.microsoft.com/office/drawing/2014/main" id="{675F1588-0E31-1A4F-922A-3D0343489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746" y="3774044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204">
              <a:extLst>
                <a:ext uri="{FF2B5EF4-FFF2-40B4-BE49-F238E27FC236}">
                  <a16:creationId xmlns:a16="http://schemas.microsoft.com/office/drawing/2014/main" id="{B4A38336-4458-0648-BC5A-0DE68E7E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228" y="3787868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205">
              <a:extLst>
                <a:ext uri="{FF2B5EF4-FFF2-40B4-BE49-F238E27FC236}">
                  <a16:creationId xmlns:a16="http://schemas.microsoft.com/office/drawing/2014/main" id="{E1F5BD33-994F-6745-ABAD-69520060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228" y="3787868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207">
              <a:extLst>
                <a:ext uri="{FF2B5EF4-FFF2-40B4-BE49-F238E27FC236}">
                  <a16:creationId xmlns:a16="http://schemas.microsoft.com/office/drawing/2014/main" id="{087F9A70-D601-0B42-A9C6-4846958BA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512" y="2607210"/>
              <a:ext cx="98030" cy="4977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9" y="0"/>
                </a:cxn>
                <a:cxn ang="0">
                  <a:pos x="26" y="2"/>
                </a:cxn>
                <a:cxn ang="0">
                  <a:pos x="19" y="2"/>
                </a:cxn>
                <a:cxn ang="0">
                  <a:pos x="15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7" y="16"/>
                </a:cxn>
                <a:cxn ang="0">
                  <a:pos x="5" y="16"/>
                </a:cxn>
                <a:cxn ang="0">
                  <a:pos x="3" y="16"/>
                </a:cxn>
                <a:cxn ang="0">
                  <a:pos x="3" y="18"/>
                </a:cxn>
                <a:cxn ang="0">
                  <a:pos x="7" y="16"/>
                </a:cxn>
                <a:cxn ang="0">
                  <a:pos x="12" y="18"/>
                </a:cxn>
                <a:cxn ang="0">
                  <a:pos x="15" y="16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22" y="18"/>
                </a:cxn>
                <a:cxn ang="0">
                  <a:pos x="24" y="18"/>
                </a:cxn>
                <a:cxn ang="0">
                  <a:pos x="24" y="16"/>
                </a:cxn>
                <a:cxn ang="0">
                  <a:pos x="24" y="16"/>
                </a:cxn>
                <a:cxn ang="0">
                  <a:pos x="29" y="14"/>
                </a:cxn>
                <a:cxn ang="0">
                  <a:pos x="31" y="9"/>
                </a:cxn>
                <a:cxn ang="0">
                  <a:pos x="29" y="9"/>
                </a:cxn>
                <a:cxn ang="0">
                  <a:pos x="33" y="7"/>
                </a:cxn>
                <a:cxn ang="0">
                  <a:pos x="36" y="4"/>
                </a:cxn>
                <a:cxn ang="0">
                  <a:pos x="38" y="4"/>
                </a:cxn>
                <a:cxn ang="0">
                  <a:pos x="38" y="4"/>
                </a:cxn>
                <a:cxn ang="0">
                  <a:pos x="38" y="2"/>
                </a:cxn>
                <a:cxn ang="0">
                  <a:pos x="41" y="4"/>
                </a:cxn>
                <a:cxn ang="0">
                  <a:pos x="43" y="4"/>
                </a:cxn>
                <a:cxn ang="0">
                  <a:pos x="38" y="0"/>
                </a:cxn>
                <a:cxn ang="0">
                  <a:pos x="36" y="0"/>
                </a:cxn>
              </a:cxnLst>
              <a:rect l="0" t="0" r="r" b="b"/>
              <a:pathLst>
                <a:path w="43" h="18">
                  <a:moveTo>
                    <a:pt x="36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31" y="11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3" y="7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209">
              <a:extLst>
                <a:ext uri="{FF2B5EF4-FFF2-40B4-BE49-F238E27FC236}">
                  <a16:creationId xmlns:a16="http://schemas.microsoft.com/office/drawing/2014/main" id="{C861319C-4324-D04E-AE26-3A63C1E71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90" y="2770345"/>
              <a:ext cx="75233" cy="58065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2" y="16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26" y="2"/>
                </a:cxn>
                <a:cxn ang="0">
                  <a:pos x="31" y="4"/>
                </a:cxn>
                <a:cxn ang="0">
                  <a:pos x="33" y="9"/>
                </a:cxn>
                <a:cxn ang="0">
                  <a:pos x="33" y="14"/>
                </a:cxn>
                <a:cxn ang="0">
                  <a:pos x="31" y="14"/>
                </a:cxn>
                <a:cxn ang="0">
                  <a:pos x="28" y="16"/>
                </a:cxn>
                <a:cxn ang="0">
                  <a:pos x="23" y="16"/>
                </a:cxn>
                <a:cxn ang="0">
                  <a:pos x="19" y="16"/>
                </a:cxn>
                <a:cxn ang="0">
                  <a:pos x="16" y="19"/>
                </a:cxn>
                <a:cxn ang="0">
                  <a:pos x="7" y="21"/>
                </a:cxn>
              </a:cxnLst>
              <a:rect l="0" t="0" r="r" b="b"/>
              <a:pathLst>
                <a:path w="33" h="21">
                  <a:moveTo>
                    <a:pt x="7" y="21"/>
                  </a:move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3" y="9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28" y="16"/>
                  </a:lnTo>
                  <a:lnTo>
                    <a:pt x="23" y="16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7" y="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211">
              <a:extLst>
                <a:ext uri="{FF2B5EF4-FFF2-40B4-BE49-F238E27FC236}">
                  <a16:creationId xmlns:a16="http://schemas.microsoft.com/office/drawing/2014/main" id="{A17B438B-DC50-4549-9143-66FCB1B6F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044" y="3508602"/>
              <a:ext cx="221138" cy="312446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6" y="14"/>
                </a:cxn>
                <a:cxn ang="0">
                  <a:pos x="45" y="21"/>
                </a:cxn>
                <a:cxn ang="0">
                  <a:pos x="57" y="23"/>
                </a:cxn>
                <a:cxn ang="0">
                  <a:pos x="59" y="28"/>
                </a:cxn>
                <a:cxn ang="0">
                  <a:pos x="62" y="33"/>
                </a:cxn>
                <a:cxn ang="0">
                  <a:pos x="55" y="37"/>
                </a:cxn>
                <a:cxn ang="0">
                  <a:pos x="50" y="40"/>
                </a:cxn>
                <a:cxn ang="0">
                  <a:pos x="55" y="44"/>
                </a:cxn>
                <a:cxn ang="0">
                  <a:pos x="66" y="54"/>
                </a:cxn>
                <a:cxn ang="0">
                  <a:pos x="78" y="66"/>
                </a:cxn>
                <a:cxn ang="0">
                  <a:pos x="85" y="73"/>
                </a:cxn>
                <a:cxn ang="0">
                  <a:pos x="85" y="75"/>
                </a:cxn>
                <a:cxn ang="0">
                  <a:pos x="92" y="80"/>
                </a:cxn>
                <a:cxn ang="0">
                  <a:pos x="97" y="94"/>
                </a:cxn>
                <a:cxn ang="0">
                  <a:pos x="97" y="104"/>
                </a:cxn>
                <a:cxn ang="0">
                  <a:pos x="90" y="108"/>
                </a:cxn>
                <a:cxn ang="0">
                  <a:pos x="83" y="106"/>
                </a:cxn>
                <a:cxn ang="0">
                  <a:pos x="78" y="113"/>
                </a:cxn>
                <a:cxn ang="0">
                  <a:pos x="69" y="108"/>
                </a:cxn>
                <a:cxn ang="0">
                  <a:pos x="71" y="106"/>
                </a:cxn>
                <a:cxn ang="0">
                  <a:pos x="71" y="92"/>
                </a:cxn>
                <a:cxn ang="0">
                  <a:pos x="69" y="87"/>
                </a:cxn>
                <a:cxn ang="0">
                  <a:pos x="64" y="85"/>
                </a:cxn>
                <a:cxn ang="0">
                  <a:pos x="62" y="73"/>
                </a:cxn>
                <a:cxn ang="0">
                  <a:pos x="59" y="66"/>
                </a:cxn>
                <a:cxn ang="0">
                  <a:pos x="55" y="61"/>
                </a:cxn>
                <a:cxn ang="0">
                  <a:pos x="47" y="54"/>
                </a:cxn>
                <a:cxn ang="0">
                  <a:pos x="40" y="54"/>
                </a:cxn>
                <a:cxn ang="0">
                  <a:pos x="36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14" y="61"/>
                </a:cxn>
                <a:cxn ang="0">
                  <a:pos x="12" y="63"/>
                </a:cxn>
                <a:cxn ang="0">
                  <a:pos x="12" y="52"/>
                </a:cxn>
                <a:cxn ang="0">
                  <a:pos x="14" y="44"/>
                </a:cxn>
                <a:cxn ang="0">
                  <a:pos x="12" y="37"/>
                </a:cxn>
                <a:cxn ang="0">
                  <a:pos x="5" y="35"/>
                </a:cxn>
                <a:cxn ang="0">
                  <a:pos x="5" y="26"/>
                </a:cxn>
                <a:cxn ang="0">
                  <a:pos x="0" y="26"/>
                </a:cxn>
                <a:cxn ang="0">
                  <a:pos x="3" y="21"/>
                </a:cxn>
                <a:cxn ang="0">
                  <a:pos x="7" y="21"/>
                </a:cxn>
                <a:cxn ang="0">
                  <a:pos x="12" y="11"/>
                </a:cxn>
                <a:cxn ang="0">
                  <a:pos x="14" y="16"/>
                </a:cxn>
                <a:cxn ang="0">
                  <a:pos x="21" y="11"/>
                </a:cxn>
                <a:cxn ang="0">
                  <a:pos x="19" y="0"/>
                </a:cxn>
                <a:cxn ang="0">
                  <a:pos x="26" y="0"/>
                </a:cxn>
              </a:cxnLst>
              <a:rect l="0" t="0" r="r" b="b"/>
              <a:pathLst>
                <a:path w="97" h="113">
                  <a:moveTo>
                    <a:pt x="26" y="0"/>
                  </a:moveTo>
                  <a:lnTo>
                    <a:pt x="29" y="4"/>
                  </a:lnTo>
                  <a:lnTo>
                    <a:pt x="33" y="7"/>
                  </a:lnTo>
                  <a:lnTo>
                    <a:pt x="36" y="9"/>
                  </a:lnTo>
                  <a:lnTo>
                    <a:pt x="38" y="11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0" y="21"/>
                  </a:lnTo>
                  <a:lnTo>
                    <a:pt x="45" y="21"/>
                  </a:lnTo>
                  <a:lnTo>
                    <a:pt x="50" y="21"/>
                  </a:lnTo>
                  <a:lnTo>
                    <a:pt x="55" y="21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2" y="33"/>
                  </a:lnTo>
                  <a:lnTo>
                    <a:pt x="59" y="37"/>
                  </a:lnTo>
                  <a:lnTo>
                    <a:pt x="57" y="37"/>
                  </a:lnTo>
                  <a:lnTo>
                    <a:pt x="55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5" y="44"/>
                  </a:lnTo>
                  <a:lnTo>
                    <a:pt x="59" y="47"/>
                  </a:lnTo>
                  <a:lnTo>
                    <a:pt x="66" y="52"/>
                  </a:lnTo>
                  <a:lnTo>
                    <a:pt x="66" y="54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3" y="68"/>
                  </a:lnTo>
                  <a:lnTo>
                    <a:pt x="85" y="73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5" y="78"/>
                  </a:lnTo>
                  <a:lnTo>
                    <a:pt x="88" y="78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5" y="87"/>
                  </a:lnTo>
                  <a:lnTo>
                    <a:pt x="97" y="94"/>
                  </a:lnTo>
                  <a:lnTo>
                    <a:pt x="97" y="94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90" y="108"/>
                  </a:lnTo>
                  <a:lnTo>
                    <a:pt x="88" y="106"/>
                  </a:lnTo>
                  <a:lnTo>
                    <a:pt x="85" y="106"/>
                  </a:lnTo>
                  <a:lnTo>
                    <a:pt x="83" y="106"/>
                  </a:lnTo>
                  <a:lnTo>
                    <a:pt x="81" y="108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69" y="108"/>
                  </a:lnTo>
                  <a:lnTo>
                    <a:pt x="71" y="106"/>
                  </a:lnTo>
                  <a:lnTo>
                    <a:pt x="71" y="96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1" y="89"/>
                  </a:lnTo>
                  <a:lnTo>
                    <a:pt x="71" y="87"/>
                  </a:lnTo>
                  <a:lnTo>
                    <a:pt x="69" y="87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2" y="82"/>
                  </a:lnTo>
                  <a:lnTo>
                    <a:pt x="62" y="78"/>
                  </a:lnTo>
                  <a:lnTo>
                    <a:pt x="62" y="73"/>
                  </a:lnTo>
                  <a:lnTo>
                    <a:pt x="62" y="70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5" y="61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7" y="54"/>
                  </a:lnTo>
                  <a:lnTo>
                    <a:pt x="45" y="54"/>
                  </a:lnTo>
                  <a:lnTo>
                    <a:pt x="43" y="54"/>
                  </a:lnTo>
                  <a:lnTo>
                    <a:pt x="40" y="54"/>
                  </a:lnTo>
                  <a:lnTo>
                    <a:pt x="38" y="56"/>
                  </a:lnTo>
                  <a:lnTo>
                    <a:pt x="38" y="59"/>
                  </a:lnTo>
                  <a:lnTo>
                    <a:pt x="36" y="59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29" y="59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19" y="59"/>
                  </a:lnTo>
                  <a:lnTo>
                    <a:pt x="17" y="61"/>
                  </a:lnTo>
                  <a:lnTo>
                    <a:pt x="14" y="61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2" y="63"/>
                  </a:lnTo>
                  <a:lnTo>
                    <a:pt x="10" y="61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4" y="49"/>
                  </a:lnTo>
                  <a:lnTo>
                    <a:pt x="14" y="47"/>
                  </a:lnTo>
                  <a:lnTo>
                    <a:pt x="14" y="44"/>
                  </a:lnTo>
                  <a:lnTo>
                    <a:pt x="12" y="42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213">
              <a:extLst>
                <a:ext uri="{FF2B5EF4-FFF2-40B4-BE49-F238E27FC236}">
                  <a16:creationId xmlns:a16="http://schemas.microsoft.com/office/drawing/2014/main" id="{892774E3-0672-0C4D-9222-A9E6C6B8C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0" y="2750991"/>
              <a:ext cx="193780" cy="193550"/>
            </a:xfrm>
            <a:custGeom>
              <a:avLst/>
              <a:gdLst/>
              <a:ahLst/>
              <a:cxnLst>
                <a:cxn ang="0">
                  <a:pos x="54" y="56"/>
                </a:cxn>
                <a:cxn ang="0">
                  <a:pos x="45" y="51"/>
                </a:cxn>
                <a:cxn ang="0">
                  <a:pos x="42" y="49"/>
                </a:cxn>
                <a:cxn ang="0">
                  <a:pos x="42" y="49"/>
                </a:cxn>
                <a:cxn ang="0">
                  <a:pos x="42" y="42"/>
                </a:cxn>
                <a:cxn ang="0">
                  <a:pos x="45" y="42"/>
                </a:cxn>
                <a:cxn ang="0">
                  <a:pos x="49" y="40"/>
                </a:cxn>
                <a:cxn ang="0">
                  <a:pos x="57" y="37"/>
                </a:cxn>
                <a:cxn ang="0">
                  <a:pos x="64" y="33"/>
                </a:cxn>
                <a:cxn ang="0">
                  <a:pos x="71" y="28"/>
                </a:cxn>
                <a:cxn ang="0">
                  <a:pos x="73" y="21"/>
                </a:cxn>
                <a:cxn ang="0">
                  <a:pos x="73" y="18"/>
                </a:cxn>
                <a:cxn ang="0">
                  <a:pos x="75" y="14"/>
                </a:cxn>
                <a:cxn ang="0">
                  <a:pos x="83" y="9"/>
                </a:cxn>
                <a:cxn ang="0">
                  <a:pos x="85" y="7"/>
                </a:cxn>
                <a:cxn ang="0">
                  <a:pos x="83" y="4"/>
                </a:cxn>
                <a:cxn ang="0">
                  <a:pos x="80" y="2"/>
                </a:cxn>
                <a:cxn ang="0">
                  <a:pos x="75" y="2"/>
                </a:cxn>
                <a:cxn ang="0">
                  <a:pos x="71" y="9"/>
                </a:cxn>
                <a:cxn ang="0">
                  <a:pos x="57" y="14"/>
                </a:cxn>
                <a:cxn ang="0">
                  <a:pos x="52" y="14"/>
                </a:cxn>
                <a:cxn ang="0">
                  <a:pos x="42" y="21"/>
                </a:cxn>
                <a:cxn ang="0">
                  <a:pos x="33" y="18"/>
                </a:cxn>
                <a:cxn ang="0">
                  <a:pos x="26" y="26"/>
                </a:cxn>
                <a:cxn ang="0">
                  <a:pos x="12" y="33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7" y="44"/>
                </a:cxn>
                <a:cxn ang="0">
                  <a:pos x="14" y="44"/>
                </a:cxn>
                <a:cxn ang="0">
                  <a:pos x="14" y="47"/>
                </a:cxn>
                <a:cxn ang="0">
                  <a:pos x="12" y="56"/>
                </a:cxn>
                <a:cxn ang="0">
                  <a:pos x="14" y="56"/>
                </a:cxn>
                <a:cxn ang="0">
                  <a:pos x="12" y="59"/>
                </a:cxn>
                <a:cxn ang="0">
                  <a:pos x="7" y="63"/>
                </a:cxn>
                <a:cxn ang="0">
                  <a:pos x="9" y="66"/>
                </a:cxn>
                <a:cxn ang="0">
                  <a:pos x="12" y="66"/>
                </a:cxn>
                <a:cxn ang="0">
                  <a:pos x="9" y="68"/>
                </a:cxn>
                <a:cxn ang="0">
                  <a:pos x="12" y="68"/>
                </a:cxn>
                <a:cxn ang="0">
                  <a:pos x="14" y="70"/>
                </a:cxn>
                <a:cxn ang="0">
                  <a:pos x="16" y="68"/>
                </a:cxn>
                <a:cxn ang="0">
                  <a:pos x="19" y="66"/>
                </a:cxn>
                <a:cxn ang="0">
                  <a:pos x="19" y="66"/>
                </a:cxn>
                <a:cxn ang="0">
                  <a:pos x="23" y="68"/>
                </a:cxn>
                <a:cxn ang="0">
                  <a:pos x="26" y="68"/>
                </a:cxn>
                <a:cxn ang="0">
                  <a:pos x="31" y="70"/>
                </a:cxn>
                <a:cxn ang="0">
                  <a:pos x="38" y="63"/>
                </a:cxn>
                <a:cxn ang="0">
                  <a:pos x="47" y="63"/>
                </a:cxn>
                <a:cxn ang="0">
                  <a:pos x="54" y="59"/>
                </a:cxn>
              </a:cxnLst>
              <a:rect l="0" t="0" r="r" b="b"/>
              <a:pathLst>
                <a:path w="85" h="70">
                  <a:moveTo>
                    <a:pt x="54" y="59"/>
                  </a:moveTo>
                  <a:lnTo>
                    <a:pt x="54" y="56"/>
                  </a:lnTo>
                  <a:lnTo>
                    <a:pt x="47" y="54"/>
                  </a:lnTo>
                  <a:lnTo>
                    <a:pt x="45" y="51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9"/>
                  </a:lnTo>
                  <a:lnTo>
                    <a:pt x="42" y="47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5" y="42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54" y="37"/>
                  </a:lnTo>
                  <a:lnTo>
                    <a:pt x="57" y="37"/>
                  </a:lnTo>
                  <a:lnTo>
                    <a:pt x="59" y="35"/>
                  </a:lnTo>
                  <a:lnTo>
                    <a:pt x="64" y="33"/>
                  </a:lnTo>
                  <a:lnTo>
                    <a:pt x="66" y="30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3" y="21"/>
                  </a:lnTo>
                  <a:lnTo>
                    <a:pt x="71" y="21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75" y="14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5" y="2"/>
                  </a:lnTo>
                  <a:lnTo>
                    <a:pt x="73" y="4"/>
                  </a:lnTo>
                  <a:lnTo>
                    <a:pt x="71" y="9"/>
                  </a:lnTo>
                  <a:lnTo>
                    <a:pt x="64" y="11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21"/>
                  </a:lnTo>
                  <a:lnTo>
                    <a:pt x="42" y="21"/>
                  </a:lnTo>
                  <a:lnTo>
                    <a:pt x="38" y="18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9" y="44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4" y="56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59"/>
                  </a:lnTo>
                  <a:lnTo>
                    <a:pt x="7" y="63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9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3" y="68"/>
                  </a:lnTo>
                  <a:lnTo>
                    <a:pt x="23" y="70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1" y="70"/>
                  </a:lnTo>
                  <a:lnTo>
                    <a:pt x="33" y="68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47" y="63"/>
                  </a:lnTo>
                  <a:lnTo>
                    <a:pt x="49" y="61"/>
                  </a:lnTo>
                  <a:lnTo>
                    <a:pt x="54" y="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215">
              <a:extLst>
                <a:ext uri="{FF2B5EF4-FFF2-40B4-BE49-F238E27FC236}">
                  <a16:creationId xmlns:a16="http://schemas.microsoft.com/office/drawing/2014/main" id="{CAF7E8F8-F4CA-DF4E-900B-3E14199A2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1058" y="4174970"/>
              <a:ext cx="307769" cy="317976"/>
            </a:xfrm>
            <a:custGeom>
              <a:avLst/>
              <a:gdLst/>
              <a:ahLst/>
              <a:cxnLst>
                <a:cxn ang="0">
                  <a:pos x="116" y="4"/>
                </a:cxn>
                <a:cxn ang="0">
                  <a:pos x="116" y="7"/>
                </a:cxn>
                <a:cxn ang="0">
                  <a:pos x="118" y="9"/>
                </a:cxn>
                <a:cxn ang="0">
                  <a:pos x="116" y="11"/>
                </a:cxn>
                <a:cxn ang="0">
                  <a:pos x="114" y="14"/>
                </a:cxn>
                <a:cxn ang="0">
                  <a:pos x="114" y="16"/>
                </a:cxn>
                <a:cxn ang="0">
                  <a:pos x="116" y="21"/>
                </a:cxn>
                <a:cxn ang="0">
                  <a:pos x="121" y="30"/>
                </a:cxn>
                <a:cxn ang="0">
                  <a:pos x="121" y="33"/>
                </a:cxn>
                <a:cxn ang="0">
                  <a:pos x="135" y="47"/>
                </a:cxn>
                <a:cxn ang="0">
                  <a:pos x="128" y="47"/>
                </a:cxn>
                <a:cxn ang="0">
                  <a:pos x="121" y="47"/>
                </a:cxn>
                <a:cxn ang="0">
                  <a:pos x="118" y="49"/>
                </a:cxn>
                <a:cxn ang="0">
                  <a:pos x="116" y="56"/>
                </a:cxn>
                <a:cxn ang="0">
                  <a:pos x="114" y="66"/>
                </a:cxn>
                <a:cxn ang="0">
                  <a:pos x="107" y="78"/>
                </a:cxn>
                <a:cxn ang="0">
                  <a:pos x="100" y="82"/>
                </a:cxn>
                <a:cxn ang="0">
                  <a:pos x="100" y="87"/>
                </a:cxn>
                <a:cxn ang="0">
                  <a:pos x="102" y="94"/>
                </a:cxn>
                <a:cxn ang="0">
                  <a:pos x="100" y="96"/>
                </a:cxn>
                <a:cxn ang="0">
                  <a:pos x="97" y="101"/>
                </a:cxn>
                <a:cxn ang="0">
                  <a:pos x="97" y="101"/>
                </a:cxn>
                <a:cxn ang="0">
                  <a:pos x="92" y="108"/>
                </a:cxn>
                <a:cxn ang="0">
                  <a:pos x="78" y="115"/>
                </a:cxn>
                <a:cxn ang="0">
                  <a:pos x="76" y="106"/>
                </a:cxn>
                <a:cxn ang="0">
                  <a:pos x="71" y="104"/>
                </a:cxn>
                <a:cxn ang="0">
                  <a:pos x="64" y="106"/>
                </a:cxn>
                <a:cxn ang="0">
                  <a:pos x="59" y="101"/>
                </a:cxn>
                <a:cxn ang="0">
                  <a:pos x="55" y="101"/>
                </a:cxn>
                <a:cxn ang="0">
                  <a:pos x="50" y="104"/>
                </a:cxn>
                <a:cxn ang="0">
                  <a:pos x="43" y="106"/>
                </a:cxn>
                <a:cxn ang="0">
                  <a:pos x="40" y="106"/>
                </a:cxn>
                <a:cxn ang="0">
                  <a:pos x="36" y="99"/>
                </a:cxn>
                <a:cxn ang="0">
                  <a:pos x="31" y="99"/>
                </a:cxn>
                <a:cxn ang="0">
                  <a:pos x="26" y="99"/>
                </a:cxn>
                <a:cxn ang="0">
                  <a:pos x="22" y="99"/>
                </a:cxn>
                <a:cxn ang="0">
                  <a:pos x="17" y="94"/>
                </a:cxn>
                <a:cxn ang="0">
                  <a:pos x="15" y="87"/>
                </a:cxn>
                <a:cxn ang="0">
                  <a:pos x="15" y="82"/>
                </a:cxn>
                <a:cxn ang="0">
                  <a:pos x="15" y="75"/>
                </a:cxn>
                <a:cxn ang="0">
                  <a:pos x="10" y="68"/>
                </a:cxn>
                <a:cxn ang="0">
                  <a:pos x="5" y="66"/>
                </a:cxn>
                <a:cxn ang="0">
                  <a:pos x="3" y="56"/>
                </a:cxn>
                <a:cxn ang="0">
                  <a:pos x="0" y="52"/>
                </a:cxn>
                <a:cxn ang="0">
                  <a:pos x="3" y="40"/>
                </a:cxn>
                <a:cxn ang="0">
                  <a:pos x="7" y="33"/>
                </a:cxn>
                <a:cxn ang="0">
                  <a:pos x="15" y="42"/>
                </a:cxn>
                <a:cxn ang="0">
                  <a:pos x="24" y="44"/>
                </a:cxn>
                <a:cxn ang="0">
                  <a:pos x="31" y="47"/>
                </a:cxn>
                <a:cxn ang="0">
                  <a:pos x="38" y="44"/>
                </a:cxn>
                <a:cxn ang="0">
                  <a:pos x="45" y="37"/>
                </a:cxn>
                <a:cxn ang="0">
                  <a:pos x="52" y="40"/>
                </a:cxn>
                <a:cxn ang="0">
                  <a:pos x="62" y="42"/>
                </a:cxn>
                <a:cxn ang="0">
                  <a:pos x="69" y="40"/>
                </a:cxn>
                <a:cxn ang="0">
                  <a:pos x="76" y="35"/>
                </a:cxn>
                <a:cxn ang="0">
                  <a:pos x="81" y="23"/>
                </a:cxn>
                <a:cxn ang="0">
                  <a:pos x="90" y="7"/>
                </a:cxn>
                <a:cxn ang="0">
                  <a:pos x="97" y="0"/>
                </a:cxn>
                <a:cxn ang="0">
                  <a:pos x="114" y="2"/>
                </a:cxn>
              </a:cxnLst>
              <a:rect l="0" t="0" r="r" b="b"/>
              <a:pathLst>
                <a:path w="135" h="115">
                  <a:moveTo>
                    <a:pt x="116" y="2"/>
                  </a:moveTo>
                  <a:lnTo>
                    <a:pt x="116" y="4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8" y="7"/>
                  </a:lnTo>
                  <a:lnTo>
                    <a:pt x="118" y="9"/>
                  </a:lnTo>
                  <a:lnTo>
                    <a:pt x="116" y="11"/>
                  </a:lnTo>
                  <a:lnTo>
                    <a:pt x="116" y="9"/>
                  </a:lnTo>
                  <a:lnTo>
                    <a:pt x="116" y="11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14" y="18"/>
                  </a:lnTo>
                  <a:lnTo>
                    <a:pt x="116" y="18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21" y="2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1" y="33"/>
                  </a:lnTo>
                  <a:lnTo>
                    <a:pt x="121" y="33"/>
                  </a:lnTo>
                  <a:lnTo>
                    <a:pt x="133" y="44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3" y="47"/>
                  </a:lnTo>
                  <a:lnTo>
                    <a:pt x="128" y="47"/>
                  </a:lnTo>
                  <a:lnTo>
                    <a:pt x="123" y="47"/>
                  </a:lnTo>
                  <a:lnTo>
                    <a:pt x="121" y="44"/>
                  </a:lnTo>
                  <a:lnTo>
                    <a:pt x="121" y="47"/>
                  </a:lnTo>
                  <a:lnTo>
                    <a:pt x="121" y="47"/>
                  </a:lnTo>
                  <a:lnTo>
                    <a:pt x="121" y="49"/>
                  </a:lnTo>
                  <a:lnTo>
                    <a:pt x="118" y="49"/>
                  </a:lnTo>
                  <a:lnTo>
                    <a:pt x="116" y="52"/>
                  </a:lnTo>
                  <a:lnTo>
                    <a:pt x="116" y="54"/>
                  </a:lnTo>
                  <a:lnTo>
                    <a:pt x="116" y="56"/>
                  </a:lnTo>
                  <a:lnTo>
                    <a:pt x="116" y="59"/>
                  </a:lnTo>
                  <a:lnTo>
                    <a:pt x="114" y="61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09" y="75"/>
                  </a:lnTo>
                  <a:lnTo>
                    <a:pt x="107" y="78"/>
                  </a:lnTo>
                  <a:lnTo>
                    <a:pt x="107" y="75"/>
                  </a:lnTo>
                  <a:lnTo>
                    <a:pt x="104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5"/>
                  </a:lnTo>
                  <a:lnTo>
                    <a:pt x="100" y="87"/>
                  </a:lnTo>
                  <a:lnTo>
                    <a:pt x="100" y="87"/>
                  </a:lnTo>
                  <a:lnTo>
                    <a:pt x="104" y="89"/>
                  </a:lnTo>
                  <a:lnTo>
                    <a:pt x="102" y="94"/>
                  </a:lnTo>
                  <a:lnTo>
                    <a:pt x="100" y="92"/>
                  </a:lnTo>
                  <a:lnTo>
                    <a:pt x="100" y="94"/>
                  </a:lnTo>
                  <a:lnTo>
                    <a:pt x="100" y="96"/>
                  </a:lnTo>
                  <a:lnTo>
                    <a:pt x="100" y="99"/>
                  </a:lnTo>
                  <a:lnTo>
                    <a:pt x="97" y="99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7" y="101"/>
                  </a:lnTo>
                  <a:lnTo>
                    <a:pt x="95" y="104"/>
                  </a:lnTo>
                  <a:lnTo>
                    <a:pt x="95" y="106"/>
                  </a:lnTo>
                  <a:lnTo>
                    <a:pt x="92" y="108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6" y="108"/>
                  </a:lnTo>
                  <a:lnTo>
                    <a:pt x="76" y="106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1" y="104"/>
                  </a:lnTo>
                  <a:lnTo>
                    <a:pt x="69" y="104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4"/>
                  </a:lnTo>
                  <a:lnTo>
                    <a:pt x="64" y="101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5" y="99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2" y="104"/>
                  </a:lnTo>
                  <a:lnTo>
                    <a:pt x="50" y="104"/>
                  </a:lnTo>
                  <a:lnTo>
                    <a:pt x="48" y="104"/>
                  </a:lnTo>
                  <a:lnTo>
                    <a:pt x="45" y="104"/>
                  </a:lnTo>
                  <a:lnTo>
                    <a:pt x="43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8" y="101"/>
                  </a:lnTo>
                  <a:lnTo>
                    <a:pt x="38" y="96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3" y="99"/>
                  </a:lnTo>
                  <a:lnTo>
                    <a:pt x="31" y="99"/>
                  </a:lnTo>
                  <a:lnTo>
                    <a:pt x="31" y="99"/>
                  </a:lnTo>
                  <a:lnTo>
                    <a:pt x="29" y="99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2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7" y="94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5" y="82"/>
                  </a:lnTo>
                  <a:lnTo>
                    <a:pt x="15" y="82"/>
                  </a:lnTo>
                  <a:lnTo>
                    <a:pt x="15" y="80"/>
                  </a:lnTo>
                  <a:lnTo>
                    <a:pt x="15" y="78"/>
                  </a:lnTo>
                  <a:lnTo>
                    <a:pt x="15" y="75"/>
                  </a:lnTo>
                  <a:lnTo>
                    <a:pt x="12" y="70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7" y="68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3" y="66"/>
                  </a:lnTo>
                  <a:lnTo>
                    <a:pt x="3" y="63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3" y="40"/>
                  </a:lnTo>
                  <a:lnTo>
                    <a:pt x="3" y="37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15" y="42"/>
                  </a:lnTo>
                  <a:lnTo>
                    <a:pt x="19" y="44"/>
                  </a:lnTo>
                  <a:lnTo>
                    <a:pt x="22" y="47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3" y="40"/>
                  </a:lnTo>
                  <a:lnTo>
                    <a:pt x="43" y="37"/>
                  </a:lnTo>
                  <a:lnTo>
                    <a:pt x="45" y="37"/>
                  </a:lnTo>
                  <a:lnTo>
                    <a:pt x="52" y="37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2" y="42"/>
                  </a:lnTo>
                  <a:lnTo>
                    <a:pt x="64" y="42"/>
                  </a:lnTo>
                  <a:lnTo>
                    <a:pt x="66" y="40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74" y="37"/>
                  </a:lnTo>
                  <a:lnTo>
                    <a:pt x="76" y="35"/>
                  </a:lnTo>
                  <a:lnTo>
                    <a:pt x="78" y="33"/>
                  </a:lnTo>
                  <a:lnTo>
                    <a:pt x="78" y="28"/>
                  </a:lnTo>
                  <a:lnTo>
                    <a:pt x="81" y="23"/>
                  </a:lnTo>
                  <a:lnTo>
                    <a:pt x="88" y="14"/>
                  </a:lnTo>
                  <a:lnTo>
                    <a:pt x="88" y="11"/>
                  </a:lnTo>
                  <a:lnTo>
                    <a:pt x="90" y="7"/>
                  </a:lnTo>
                  <a:lnTo>
                    <a:pt x="90" y="2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9" y="0"/>
                  </a:lnTo>
                  <a:lnTo>
                    <a:pt x="111" y="2"/>
                  </a:lnTo>
                  <a:lnTo>
                    <a:pt x="114" y="2"/>
                  </a:lnTo>
                  <a:lnTo>
                    <a:pt x="116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217">
              <a:extLst>
                <a:ext uri="{FF2B5EF4-FFF2-40B4-BE49-F238E27FC236}">
                  <a16:creationId xmlns:a16="http://schemas.microsoft.com/office/drawing/2014/main" id="{9DD0DE8E-53C3-7D4B-A2C6-4758B33DA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031" y="4349166"/>
              <a:ext cx="319168" cy="326272"/>
            </a:xfrm>
            <a:custGeom>
              <a:avLst/>
              <a:gdLst/>
              <a:ahLst/>
              <a:cxnLst>
                <a:cxn ang="0">
                  <a:pos x="135" y="116"/>
                </a:cxn>
                <a:cxn ang="0">
                  <a:pos x="123" y="107"/>
                </a:cxn>
                <a:cxn ang="0">
                  <a:pos x="116" y="104"/>
                </a:cxn>
                <a:cxn ang="0">
                  <a:pos x="109" y="107"/>
                </a:cxn>
                <a:cxn ang="0">
                  <a:pos x="104" y="107"/>
                </a:cxn>
                <a:cxn ang="0">
                  <a:pos x="92" y="107"/>
                </a:cxn>
                <a:cxn ang="0">
                  <a:pos x="104" y="95"/>
                </a:cxn>
                <a:cxn ang="0">
                  <a:pos x="109" y="95"/>
                </a:cxn>
                <a:cxn ang="0">
                  <a:pos x="107" y="90"/>
                </a:cxn>
                <a:cxn ang="0">
                  <a:pos x="104" y="83"/>
                </a:cxn>
                <a:cxn ang="0">
                  <a:pos x="99" y="74"/>
                </a:cxn>
                <a:cxn ang="0">
                  <a:pos x="92" y="67"/>
                </a:cxn>
                <a:cxn ang="0">
                  <a:pos x="85" y="62"/>
                </a:cxn>
                <a:cxn ang="0">
                  <a:pos x="71" y="59"/>
                </a:cxn>
                <a:cxn ang="0">
                  <a:pos x="57" y="55"/>
                </a:cxn>
                <a:cxn ang="0">
                  <a:pos x="52" y="52"/>
                </a:cxn>
                <a:cxn ang="0">
                  <a:pos x="48" y="50"/>
                </a:cxn>
                <a:cxn ang="0">
                  <a:pos x="43" y="45"/>
                </a:cxn>
                <a:cxn ang="0">
                  <a:pos x="40" y="38"/>
                </a:cxn>
                <a:cxn ang="0">
                  <a:pos x="38" y="43"/>
                </a:cxn>
                <a:cxn ang="0">
                  <a:pos x="33" y="50"/>
                </a:cxn>
                <a:cxn ang="0">
                  <a:pos x="26" y="48"/>
                </a:cxn>
                <a:cxn ang="0">
                  <a:pos x="24" y="41"/>
                </a:cxn>
                <a:cxn ang="0">
                  <a:pos x="14" y="36"/>
                </a:cxn>
                <a:cxn ang="0">
                  <a:pos x="24" y="33"/>
                </a:cxn>
                <a:cxn ang="0">
                  <a:pos x="38" y="31"/>
                </a:cxn>
                <a:cxn ang="0">
                  <a:pos x="40" y="24"/>
                </a:cxn>
                <a:cxn ang="0">
                  <a:pos x="24" y="26"/>
                </a:cxn>
                <a:cxn ang="0">
                  <a:pos x="14" y="22"/>
                </a:cxn>
                <a:cxn ang="0">
                  <a:pos x="7" y="17"/>
                </a:cxn>
                <a:cxn ang="0">
                  <a:pos x="3" y="15"/>
                </a:cxn>
                <a:cxn ang="0">
                  <a:pos x="7" y="7"/>
                </a:cxn>
                <a:cxn ang="0">
                  <a:pos x="22" y="0"/>
                </a:cxn>
                <a:cxn ang="0">
                  <a:pos x="31" y="5"/>
                </a:cxn>
                <a:cxn ang="0">
                  <a:pos x="45" y="12"/>
                </a:cxn>
                <a:cxn ang="0">
                  <a:pos x="45" y="29"/>
                </a:cxn>
                <a:cxn ang="0">
                  <a:pos x="52" y="31"/>
                </a:cxn>
                <a:cxn ang="0">
                  <a:pos x="59" y="41"/>
                </a:cxn>
                <a:cxn ang="0">
                  <a:pos x="66" y="38"/>
                </a:cxn>
                <a:cxn ang="0">
                  <a:pos x="76" y="26"/>
                </a:cxn>
                <a:cxn ang="0">
                  <a:pos x="85" y="24"/>
                </a:cxn>
                <a:cxn ang="0">
                  <a:pos x="95" y="15"/>
                </a:cxn>
                <a:cxn ang="0">
                  <a:pos x="104" y="19"/>
                </a:cxn>
                <a:cxn ang="0">
                  <a:pos x="116" y="26"/>
                </a:cxn>
                <a:cxn ang="0">
                  <a:pos x="125" y="26"/>
                </a:cxn>
                <a:cxn ang="0">
                  <a:pos x="133" y="29"/>
                </a:cxn>
                <a:cxn ang="0">
                  <a:pos x="133" y="31"/>
                </a:cxn>
                <a:cxn ang="0">
                  <a:pos x="137" y="33"/>
                </a:cxn>
                <a:cxn ang="0">
                  <a:pos x="137" y="88"/>
                </a:cxn>
                <a:cxn ang="0">
                  <a:pos x="140" y="118"/>
                </a:cxn>
              </a:cxnLst>
              <a:rect l="0" t="0" r="r" b="b"/>
              <a:pathLst>
                <a:path w="140" h="118">
                  <a:moveTo>
                    <a:pt x="140" y="118"/>
                  </a:moveTo>
                  <a:lnTo>
                    <a:pt x="140" y="118"/>
                  </a:lnTo>
                  <a:lnTo>
                    <a:pt x="137" y="116"/>
                  </a:lnTo>
                  <a:lnTo>
                    <a:pt x="135" y="116"/>
                  </a:lnTo>
                  <a:lnTo>
                    <a:pt x="130" y="111"/>
                  </a:lnTo>
                  <a:lnTo>
                    <a:pt x="128" y="109"/>
                  </a:lnTo>
                  <a:lnTo>
                    <a:pt x="125" y="107"/>
                  </a:lnTo>
                  <a:lnTo>
                    <a:pt x="123" y="107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18" y="104"/>
                  </a:lnTo>
                  <a:lnTo>
                    <a:pt x="116" y="104"/>
                  </a:lnTo>
                  <a:lnTo>
                    <a:pt x="111" y="104"/>
                  </a:lnTo>
                  <a:lnTo>
                    <a:pt x="111" y="107"/>
                  </a:lnTo>
                  <a:lnTo>
                    <a:pt x="109" y="104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09" y="107"/>
                  </a:lnTo>
                  <a:lnTo>
                    <a:pt x="107" y="109"/>
                  </a:lnTo>
                  <a:lnTo>
                    <a:pt x="104" y="107"/>
                  </a:lnTo>
                  <a:lnTo>
                    <a:pt x="99" y="109"/>
                  </a:lnTo>
                  <a:lnTo>
                    <a:pt x="95" y="109"/>
                  </a:lnTo>
                  <a:lnTo>
                    <a:pt x="92" y="109"/>
                  </a:lnTo>
                  <a:lnTo>
                    <a:pt x="92" y="107"/>
                  </a:lnTo>
                  <a:lnTo>
                    <a:pt x="95" y="104"/>
                  </a:lnTo>
                  <a:lnTo>
                    <a:pt x="97" y="100"/>
                  </a:lnTo>
                  <a:lnTo>
                    <a:pt x="99" y="95"/>
                  </a:lnTo>
                  <a:lnTo>
                    <a:pt x="104" y="95"/>
                  </a:lnTo>
                  <a:lnTo>
                    <a:pt x="107" y="95"/>
                  </a:lnTo>
                  <a:lnTo>
                    <a:pt x="109" y="97"/>
                  </a:lnTo>
                  <a:lnTo>
                    <a:pt x="109" y="97"/>
                  </a:lnTo>
                  <a:lnTo>
                    <a:pt x="109" y="95"/>
                  </a:lnTo>
                  <a:lnTo>
                    <a:pt x="107" y="93"/>
                  </a:lnTo>
                  <a:lnTo>
                    <a:pt x="107" y="93"/>
                  </a:lnTo>
                  <a:lnTo>
                    <a:pt x="109" y="93"/>
                  </a:lnTo>
                  <a:lnTo>
                    <a:pt x="107" y="90"/>
                  </a:lnTo>
                  <a:lnTo>
                    <a:pt x="104" y="90"/>
                  </a:lnTo>
                  <a:lnTo>
                    <a:pt x="104" y="88"/>
                  </a:lnTo>
                  <a:lnTo>
                    <a:pt x="107" y="85"/>
                  </a:lnTo>
                  <a:lnTo>
                    <a:pt x="104" y="83"/>
                  </a:lnTo>
                  <a:lnTo>
                    <a:pt x="102" y="81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99" y="74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5" y="69"/>
                  </a:lnTo>
                  <a:lnTo>
                    <a:pt x="92" y="67"/>
                  </a:lnTo>
                  <a:lnTo>
                    <a:pt x="92" y="67"/>
                  </a:lnTo>
                  <a:lnTo>
                    <a:pt x="92" y="64"/>
                  </a:lnTo>
                  <a:lnTo>
                    <a:pt x="90" y="64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78" y="59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59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5" y="52"/>
                  </a:lnTo>
                  <a:lnTo>
                    <a:pt x="52" y="52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5" y="50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6" y="45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3" y="50"/>
                  </a:lnTo>
                  <a:lnTo>
                    <a:pt x="29" y="52"/>
                  </a:lnTo>
                  <a:lnTo>
                    <a:pt x="29" y="50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19" y="36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9" y="31"/>
                  </a:lnTo>
                  <a:lnTo>
                    <a:pt x="31" y="29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40" y="29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3" y="26"/>
                  </a:lnTo>
                  <a:lnTo>
                    <a:pt x="29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7" y="3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3" y="7"/>
                  </a:lnTo>
                  <a:lnTo>
                    <a:pt x="43" y="7"/>
                  </a:lnTo>
                  <a:lnTo>
                    <a:pt x="43" y="10"/>
                  </a:lnTo>
                  <a:lnTo>
                    <a:pt x="45" y="12"/>
                  </a:lnTo>
                  <a:lnTo>
                    <a:pt x="45" y="17"/>
                  </a:lnTo>
                  <a:lnTo>
                    <a:pt x="43" y="19"/>
                  </a:lnTo>
                  <a:lnTo>
                    <a:pt x="43" y="24"/>
                  </a:lnTo>
                  <a:lnTo>
                    <a:pt x="45" y="29"/>
                  </a:lnTo>
                  <a:lnTo>
                    <a:pt x="48" y="33"/>
                  </a:lnTo>
                  <a:lnTo>
                    <a:pt x="48" y="31"/>
                  </a:lnTo>
                  <a:lnTo>
                    <a:pt x="50" y="31"/>
                  </a:lnTo>
                  <a:lnTo>
                    <a:pt x="52" y="31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5" y="38"/>
                  </a:lnTo>
                  <a:lnTo>
                    <a:pt x="59" y="41"/>
                  </a:lnTo>
                  <a:lnTo>
                    <a:pt x="59" y="41"/>
                  </a:lnTo>
                  <a:lnTo>
                    <a:pt x="64" y="41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69" y="36"/>
                  </a:lnTo>
                  <a:lnTo>
                    <a:pt x="69" y="33"/>
                  </a:lnTo>
                  <a:lnTo>
                    <a:pt x="73" y="31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3" y="24"/>
                  </a:lnTo>
                  <a:lnTo>
                    <a:pt x="85" y="24"/>
                  </a:lnTo>
                  <a:lnTo>
                    <a:pt x="85" y="22"/>
                  </a:lnTo>
                  <a:lnTo>
                    <a:pt x="85" y="19"/>
                  </a:lnTo>
                  <a:lnTo>
                    <a:pt x="90" y="17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97" y="17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7" y="19"/>
                  </a:lnTo>
                  <a:lnTo>
                    <a:pt x="107" y="22"/>
                  </a:lnTo>
                  <a:lnTo>
                    <a:pt x="111" y="24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21" y="26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3" y="31"/>
                  </a:lnTo>
                  <a:lnTo>
                    <a:pt x="133" y="31"/>
                  </a:lnTo>
                  <a:lnTo>
                    <a:pt x="135" y="31"/>
                  </a:lnTo>
                  <a:lnTo>
                    <a:pt x="135" y="31"/>
                  </a:lnTo>
                  <a:lnTo>
                    <a:pt x="137" y="31"/>
                  </a:lnTo>
                  <a:lnTo>
                    <a:pt x="137" y="33"/>
                  </a:lnTo>
                  <a:lnTo>
                    <a:pt x="137" y="64"/>
                  </a:lnTo>
                  <a:lnTo>
                    <a:pt x="137" y="81"/>
                  </a:lnTo>
                  <a:lnTo>
                    <a:pt x="137" y="85"/>
                  </a:lnTo>
                  <a:lnTo>
                    <a:pt x="137" y="88"/>
                  </a:lnTo>
                  <a:lnTo>
                    <a:pt x="137" y="90"/>
                  </a:lnTo>
                  <a:lnTo>
                    <a:pt x="140" y="102"/>
                  </a:lnTo>
                  <a:lnTo>
                    <a:pt x="140" y="116"/>
                  </a:lnTo>
                  <a:lnTo>
                    <a:pt x="140" y="1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219">
              <a:extLst>
                <a:ext uri="{FF2B5EF4-FFF2-40B4-BE49-F238E27FC236}">
                  <a16:creationId xmlns:a16="http://schemas.microsoft.com/office/drawing/2014/main" id="{B1F80190-25B9-724F-8DBE-821D295DB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691" y="2554675"/>
              <a:ext cx="291811" cy="168666"/>
            </a:xfrm>
            <a:custGeom>
              <a:avLst/>
              <a:gdLst/>
              <a:ahLst/>
              <a:cxnLst>
                <a:cxn ang="0">
                  <a:pos x="109" y="59"/>
                </a:cxn>
                <a:cxn ang="0">
                  <a:pos x="97" y="56"/>
                </a:cxn>
                <a:cxn ang="0">
                  <a:pos x="92" y="54"/>
                </a:cxn>
                <a:cxn ang="0">
                  <a:pos x="80" y="59"/>
                </a:cxn>
                <a:cxn ang="0">
                  <a:pos x="71" y="61"/>
                </a:cxn>
                <a:cxn ang="0">
                  <a:pos x="50" y="59"/>
                </a:cxn>
                <a:cxn ang="0">
                  <a:pos x="38" y="59"/>
                </a:cxn>
                <a:cxn ang="0">
                  <a:pos x="38" y="54"/>
                </a:cxn>
                <a:cxn ang="0">
                  <a:pos x="33" y="54"/>
                </a:cxn>
                <a:cxn ang="0">
                  <a:pos x="33" y="49"/>
                </a:cxn>
                <a:cxn ang="0">
                  <a:pos x="28" y="49"/>
                </a:cxn>
                <a:cxn ang="0">
                  <a:pos x="19" y="45"/>
                </a:cxn>
                <a:cxn ang="0">
                  <a:pos x="17" y="40"/>
                </a:cxn>
                <a:cxn ang="0">
                  <a:pos x="12" y="40"/>
                </a:cxn>
                <a:cxn ang="0">
                  <a:pos x="10" y="33"/>
                </a:cxn>
                <a:cxn ang="0">
                  <a:pos x="5" y="30"/>
                </a:cxn>
                <a:cxn ang="0">
                  <a:pos x="0" y="28"/>
                </a:cxn>
                <a:cxn ang="0">
                  <a:pos x="10" y="26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24" y="14"/>
                </a:cxn>
                <a:cxn ang="0">
                  <a:pos x="24" y="9"/>
                </a:cxn>
                <a:cxn ang="0">
                  <a:pos x="28" y="7"/>
                </a:cxn>
                <a:cxn ang="0">
                  <a:pos x="33" y="4"/>
                </a:cxn>
                <a:cxn ang="0">
                  <a:pos x="36" y="2"/>
                </a:cxn>
                <a:cxn ang="0">
                  <a:pos x="40" y="2"/>
                </a:cxn>
                <a:cxn ang="0">
                  <a:pos x="52" y="4"/>
                </a:cxn>
                <a:cxn ang="0">
                  <a:pos x="59" y="2"/>
                </a:cxn>
                <a:cxn ang="0">
                  <a:pos x="64" y="4"/>
                </a:cxn>
                <a:cxn ang="0">
                  <a:pos x="71" y="2"/>
                </a:cxn>
                <a:cxn ang="0">
                  <a:pos x="85" y="0"/>
                </a:cxn>
                <a:cxn ang="0">
                  <a:pos x="88" y="0"/>
                </a:cxn>
                <a:cxn ang="0">
                  <a:pos x="95" y="2"/>
                </a:cxn>
                <a:cxn ang="0">
                  <a:pos x="97" y="7"/>
                </a:cxn>
                <a:cxn ang="0">
                  <a:pos x="104" y="14"/>
                </a:cxn>
                <a:cxn ang="0">
                  <a:pos x="106" y="23"/>
                </a:cxn>
                <a:cxn ang="0">
                  <a:pos x="106" y="30"/>
                </a:cxn>
                <a:cxn ang="0">
                  <a:pos x="109" y="33"/>
                </a:cxn>
                <a:cxn ang="0">
                  <a:pos x="109" y="37"/>
                </a:cxn>
                <a:cxn ang="0">
                  <a:pos x="114" y="40"/>
                </a:cxn>
                <a:cxn ang="0">
                  <a:pos x="118" y="37"/>
                </a:cxn>
                <a:cxn ang="0">
                  <a:pos x="123" y="37"/>
                </a:cxn>
                <a:cxn ang="0">
                  <a:pos x="128" y="37"/>
                </a:cxn>
                <a:cxn ang="0">
                  <a:pos x="128" y="42"/>
                </a:cxn>
                <a:cxn ang="0">
                  <a:pos x="128" y="45"/>
                </a:cxn>
                <a:cxn ang="0">
                  <a:pos x="123" y="45"/>
                </a:cxn>
                <a:cxn ang="0">
                  <a:pos x="118" y="49"/>
                </a:cxn>
                <a:cxn ang="0">
                  <a:pos x="116" y="49"/>
                </a:cxn>
                <a:cxn ang="0">
                  <a:pos x="118" y="45"/>
                </a:cxn>
                <a:cxn ang="0">
                  <a:pos x="118" y="42"/>
                </a:cxn>
                <a:cxn ang="0">
                  <a:pos x="116" y="49"/>
                </a:cxn>
                <a:cxn ang="0">
                  <a:pos x="114" y="52"/>
                </a:cxn>
                <a:cxn ang="0">
                  <a:pos x="114" y="56"/>
                </a:cxn>
              </a:cxnLst>
              <a:rect l="0" t="0" r="r" b="b"/>
              <a:pathLst>
                <a:path w="128" h="61">
                  <a:moveTo>
                    <a:pt x="114" y="59"/>
                  </a:moveTo>
                  <a:lnTo>
                    <a:pt x="109" y="59"/>
                  </a:lnTo>
                  <a:lnTo>
                    <a:pt x="104" y="56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2" y="54"/>
                  </a:lnTo>
                  <a:lnTo>
                    <a:pt x="85" y="56"/>
                  </a:lnTo>
                  <a:lnTo>
                    <a:pt x="80" y="59"/>
                  </a:lnTo>
                  <a:lnTo>
                    <a:pt x="76" y="59"/>
                  </a:lnTo>
                  <a:lnTo>
                    <a:pt x="71" y="61"/>
                  </a:lnTo>
                  <a:lnTo>
                    <a:pt x="62" y="59"/>
                  </a:lnTo>
                  <a:lnTo>
                    <a:pt x="50" y="59"/>
                  </a:lnTo>
                  <a:lnTo>
                    <a:pt x="43" y="59"/>
                  </a:lnTo>
                  <a:lnTo>
                    <a:pt x="38" y="59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1" y="47"/>
                  </a:lnTo>
                  <a:lnTo>
                    <a:pt x="28" y="49"/>
                  </a:lnTo>
                  <a:lnTo>
                    <a:pt x="21" y="47"/>
                  </a:lnTo>
                  <a:lnTo>
                    <a:pt x="19" y="45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37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5" y="30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6" y="2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7" y="4"/>
                  </a:lnTo>
                  <a:lnTo>
                    <a:pt x="97" y="7"/>
                  </a:lnTo>
                  <a:lnTo>
                    <a:pt x="99" y="11"/>
                  </a:lnTo>
                  <a:lnTo>
                    <a:pt x="104" y="14"/>
                  </a:lnTo>
                  <a:lnTo>
                    <a:pt x="106" y="19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9" y="33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35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8" y="37"/>
                  </a:lnTo>
                  <a:lnTo>
                    <a:pt x="121" y="37"/>
                  </a:lnTo>
                  <a:lnTo>
                    <a:pt x="123" y="37"/>
                  </a:lnTo>
                  <a:lnTo>
                    <a:pt x="125" y="37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128" y="42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3" y="45"/>
                  </a:lnTo>
                  <a:lnTo>
                    <a:pt x="121" y="47"/>
                  </a:lnTo>
                  <a:lnTo>
                    <a:pt x="118" y="49"/>
                  </a:lnTo>
                  <a:lnTo>
                    <a:pt x="116" y="49"/>
                  </a:lnTo>
                  <a:lnTo>
                    <a:pt x="116" y="49"/>
                  </a:lnTo>
                  <a:lnTo>
                    <a:pt x="118" y="47"/>
                  </a:lnTo>
                  <a:lnTo>
                    <a:pt x="118" y="45"/>
                  </a:lnTo>
                  <a:lnTo>
                    <a:pt x="118" y="42"/>
                  </a:lnTo>
                  <a:lnTo>
                    <a:pt x="118" y="42"/>
                  </a:lnTo>
                  <a:lnTo>
                    <a:pt x="116" y="47"/>
                  </a:lnTo>
                  <a:lnTo>
                    <a:pt x="116" y="49"/>
                  </a:lnTo>
                  <a:lnTo>
                    <a:pt x="116" y="52"/>
                  </a:lnTo>
                  <a:lnTo>
                    <a:pt x="114" y="52"/>
                  </a:lnTo>
                  <a:lnTo>
                    <a:pt x="114" y="56"/>
                  </a:lnTo>
                  <a:lnTo>
                    <a:pt x="114" y="56"/>
                  </a:lnTo>
                  <a:lnTo>
                    <a:pt x="114" y="5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221">
              <a:extLst>
                <a:ext uri="{FF2B5EF4-FFF2-40B4-BE49-F238E27FC236}">
                  <a16:creationId xmlns:a16="http://schemas.microsoft.com/office/drawing/2014/main" id="{19098CBD-8798-4241-9DE9-157D3DBB1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406" y="2167574"/>
              <a:ext cx="36476" cy="276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222">
              <a:extLst>
                <a:ext uri="{FF2B5EF4-FFF2-40B4-BE49-F238E27FC236}">
                  <a16:creationId xmlns:a16="http://schemas.microsoft.com/office/drawing/2014/main" id="{EEBE6250-4F54-0847-8781-5EC9CE3F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406" y="2167574"/>
              <a:ext cx="36476" cy="276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223">
              <a:extLst>
                <a:ext uri="{FF2B5EF4-FFF2-40B4-BE49-F238E27FC236}">
                  <a16:creationId xmlns:a16="http://schemas.microsoft.com/office/drawing/2014/main" id="{A0F4C915-6185-3D46-830A-BD8FB1265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964" y="2148220"/>
              <a:ext cx="27358" cy="1935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12" h="7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224">
              <a:extLst>
                <a:ext uri="{FF2B5EF4-FFF2-40B4-BE49-F238E27FC236}">
                  <a16:creationId xmlns:a16="http://schemas.microsoft.com/office/drawing/2014/main" id="{C8B771A8-E3AB-8648-AEAC-55CD64EF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964" y="2148220"/>
              <a:ext cx="27358" cy="1935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</a:cxnLst>
              <a:rect l="0" t="0" r="r" b="b"/>
              <a:pathLst>
                <a:path w="12" h="7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225">
              <a:extLst>
                <a:ext uri="{FF2B5EF4-FFF2-40B4-BE49-F238E27FC236}">
                  <a16:creationId xmlns:a16="http://schemas.microsoft.com/office/drawing/2014/main" id="{0E727D6C-42F8-AF48-A519-85201EE6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21" y="2128863"/>
              <a:ext cx="150464" cy="7742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5" y="0"/>
                </a:cxn>
                <a:cxn ang="0">
                  <a:pos x="40" y="2"/>
                </a:cxn>
                <a:cxn ang="0">
                  <a:pos x="45" y="2"/>
                </a:cxn>
                <a:cxn ang="0">
                  <a:pos x="59" y="2"/>
                </a:cxn>
                <a:cxn ang="0">
                  <a:pos x="63" y="2"/>
                </a:cxn>
                <a:cxn ang="0">
                  <a:pos x="66" y="2"/>
                </a:cxn>
                <a:cxn ang="0">
                  <a:pos x="66" y="5"/>
                </a:cxn>
                <a:cxn ang="0">
                  <a:pos x="61" y="7"/>
                </a:cxn>
                <a:cxn ang="0">
                  <a:pos x="59" y="12"/>
                </a:cxn>
                <a:cxn ang="0">
                  <a:pos x="59" y="14"/>
                </a:cxn>
                <a:cxn ang="0">
                  <a:pos x="61" y="17"/>
                </a:cxn>
                <a:cxn ang="0">
                  <a:pos x="56" y="19"/>
                </a:cxn>
                <a:cxn ang="0">
                  <a:pos x="56" y="19"/>
                </a:cxn>
                <a:cxn ang="0">
                  <a:pos x="59" y="21"/>
                </a:cxn>
                <a:cxn ang="0">
                  <a:pos x="63" y="24"/>
                </a:cxn>
                <a:cxn ang="0">
                  <a:pos x="61" y="24"/>
                </a:cxn>
                <a:cxn ang="0">
                  <a:pos x="56" y="21"/>
                </a:cxn>
                <a:cxn ang="0">
                  <a:pos x="56" y="26"/>
                </a:cxn>
                <a:cxn ang="0">
                  <a:pos x="56" y="28"/>
                </a:cxn>
                <a:cxn ang="0">
                  <a:pos x="52" y="28"/>
                </a:cxn>
                <a:cxn ang="0">
                  <a:pos x="45" y="28"/>
                </a:cxn>
                <a:cxn ang="0">
                  <a:pos x="37" y="26"/>
                </a:cxn>
                <a:cxn ang="0">
                  <a:pos x="33" y="24"/>
                </a:cxn>
                <a:cxn ang="0">
                  <a:pos x="26" y="21"/>
                </a:cxn>
                <a:cxn ang="0">
                  <a:pos x="16" y="24"/>
                </a:cxn>
                <a:cxn ang="0">
                  <a:pos x="14" y="24"/>
                </a:cxn>
                <a:cxn ang="0">
                  <a:pos x="14" y="19"/>
                </a:cxn>
                <a:cxn ang="0">
                  <a:pos x="16" y="17"/>
                </a:cxn>
                <a:cxn ang="0">
                  <a:pos x="11" y="19"/>
                </a:cxn>
                <a:cxn ang="0">
                  <a:pos x="7" y="19"/>
                </a:cxn>
                <a:cxn ang="0">
                  <a:pos x="4" y="17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7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8" y="2"/>
                </a:cxn>
                <a:cxn ang="0">
                  <a:pos x="28" y="0"/>
                </a:cxn>
              </a:cxnLst>
              <a:rect l="0" t="0" r="r" b="b"/>
              <a:pathLst>
                <a:path w="66" h="28">
                  <a:moveTo>
                    <a:pt x="30" y="0"/>
                  </a:moveTo>
                  <a:lnTo>
                    <a:pt x="30" y="0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6" y="2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1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6" y="21"/>
                  </a:lnTo>
                  <a:lnTo>
                    <a:pt x="59" y="21"/>
                  </a:lnTo>
                  <a:lnTo>
                    <a:pt x="61" y="21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59" y="24"/>
                  </a:lnTo>
                  <a:lnTo>
                    <a:pt x="56" y="21"/>
                  </a:lnTo>
                  <a:lnTo>
                    <a:pt x="59" y="24"/>
                  </a:lnTo>
                  <a:lnTo>
                    <a:pt x="56" y="26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7" y="28"/>
                  </a:lnTo>
                  <a:lnTo>
                    <a:pt x="45" y="28"/>
                  </a:lnTo>
                  <a:lnTo>
                    <a:pt x="42" y="28"/>
                  </a:lnTo>
                  <a:lnTo>
                    <a:pt x="37" y="26"/>
                  </a:lnTo>
                  <a:lnTo>
                    <a:pt x="37" y="24"/>
                  </a:lnTo>
                  <a:lnTo>
                    <a:pt x="33" y="24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19" y="21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227">
              <a:extLst>
                <a:ext uri="{FF2B5EF4-FFF2-40B4-BE49-F238E27FC236}">
                  <a16:creationId xmlns:a16="http://schemas.microsoft.com/office/drawing/2014/main" id="{1507F4F8-76E7-7F40-A731-066029B9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813" y="2305824"/>
              <a:ext cx="269012" cy="279267"/>
            </a:xfrm>
            <a:custGeom>
              <a:avLst/>
              <a:gdLst/>
              <a:ahLst/>
              <a:cxnLst>
                <a:cxn ang="0">
                  <a:pos x="66" y="9"/>
                </a:cxn>
                <a:cxn ang="0">
                  <a:pos x="62" y="9"/>
                </a:cxn>
                <a:cxn ang="0">
                  <a:pos x="54" y="7"/>
                </a:cxn>
                <a:cxn ang="0">
                  <a:pos x="50" y="7"/>
                </a:cxn>
                <a:cxn ang="0">
                  <a:pos x="47" y="2"/>
                </a:cxn>
                <a:cxn ang="0">
                  <a:pos x="38" y="0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8" y="9"/>
                </a:cxn>
                <a:cxn ang="0">
                  <a:pos x="38" y="12"/>
                </a:cxn>
                <a:cxn ang="0">
                  <a:pos x="36" y="16"/>
                </a:cxn>
                <a:cxn ang="0">
                  <a:pos x="33" y="21"/>
                </a:cxn>
                <a:cxn ang="0">
                  <a:pos x="28" y="21"/>
                </a:cxn>
                <a:cxn ang="0">
                  <a:pos x="17" y="16"/>
                </a:cxn>
                <a:cxn ang="0">
                  <a:pos x="14" y="21"/>
                </a:cxn>
                <a:cxn ang="0">
                  <a:pos x="19" y="23"/>
                </a:cxn>
                <a:cxn ang="0">
                  <a:pos x="12" y="28"/>
                </a:cxn>
                <a:cxn ang="0">
                  <a:pos x="14" y="35"/>
                </a:cxn>
                <a:cxn ang="0">
                  <a:pos x="7" y="40"/>
                </a:cxn>
                <a:cxn ang="0">
                  <a:pos x="0" y="42"/>
                </a:cxn>
                <a:cxn ang="0">
                  <a:pos x="0" y="49"/>
                </a:cxn>
                <a:cxn ang="0">
                  <a:pos x="0" y="57"/>
                </a:cxn>
                <a:cxn ang="0">
                  <a:pos x="2" y="61"/>
                </a:cxn>
                <a:cxn ang="0">
                  <a:pos x="2" y="66"/>
                </a:cxn>
                <a:cxn ang="0">
                  <a:pos x="2" y="71"/>
                </a:cxn>
                <a:cxn ang="0">
                  <a:pos x="14" y="78"/>
                </a:cxn>
                <a:cxn ang="0">
                  <a:pos x="21" y="85"/>
                </a:cxn>
                <a:cxn ang="0">
                  <a:pos x="19" y="97"/>
                </a:cxn>
                <a:cxn ang="0">
                  <a:pos x="38" y="97"/>
                </a:cxn>
                <a:cxn ang="0">
                  <a:pos x="52" y="99"/>
                </a:cxn>
                <a:cxn ang="0">
                  <a:pos x="59" y="101"/>
                </a:cxn>
                <a:cxn ang="0">
                  <a:pos x="66" y="99"/>
                </a:cxn>
                <a:cxn ang="0">
                  <a:pos x="83" y="97"/>
                </a:cxn>
                <a:cxn ang="0">
                  <a:pos x="92" y="97"/>
                </a:cxn>
                <a:cxn ang="0">
                  <a:pos x="92" y="90"/>
                </a:cxn>
                <a:cxn ang="0">
                  <a:pos x="104" y="85"/>
                </a:cxn>
                <a:cxn ang="0">
                  <a:pos x="95" y="75"/>
                </a:cxn>
                <a:cxn ang="0">
                  <a:pos x="85" y="66"/>
                </a:cxn>
                <a:cxn ang="0">
                  <a:pos x="80" y="61"/>
                </a:cxn>
                <a:cxn ang="0">
                  <a:pos x="90" y="61"/>
                </a:cxn>
                <a:cxn ang="0">
                  <a:pos x="109" y="54"/>
                </a:cxn>
                <a:cxn ang="0">
                  <a:pos x="116" y="54"/>
                </a:cxn>
                <a:cxn ang="0">
                  <a:pos x="118" y="47"/>
                </a:cxn>
                <a:cxn ang="0">
                  <a:pos x="114" y="38"/>
                </a:cxn>
                <a:cxn ang="0">
                  <a:pos x="111" y="31"/>
                </a:cxn>
                <a:cxn ang="0">
                  <a:pos x="111" y="23"/>
                </a:cxn>
                <a:cxn ang="0">
                  <a:pos x="109" y="16"/>
                </a:cxn>
                <a:cxn ang="0">
                  <a:pos x="97" y="12"/>
                </a:cxn>
                <a:cxn ang="0">
                  <a:pos x="92" y="9"/>
                </a:cxn>
                <a:cxn ang="0">
                  <a:pos x="85" y="9"/>
                </a:cxn>
                <a:cxn ang="0">
                  <a:pos x="88" y="7"/>
                </a:cxn>
                <a:cxn ang="0">
                  <a:pos x="80" y="12"/>
                </a:cxn>
                <a:cxn ang="0">
                  <a:pos x="71" y="14"/>
                </a:cxn>
                <a:cxn ang="0">
                  <a:pos x="64" y="12"/>
                </a:cxn>
              </a:cxnLst>
              <a:rect l="0" t="0" r="r" b="b"/>
              <a:pathLst>
                <a:path w="118" h="101">
                  <a:moveTo>
                    <a:pt x="64" y="12"/>
                  </a:moveTo>
                  <a:lnTo>
                    <a:pt x="62" y="12"/>
                  </a:lnTo>
                  <a:lnTo>
                    <a:pt x="64" y="12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2" y="9"/>
                  </a:lnTo>
                  <a:lnTo>
                    <a:pt x="59" y="9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2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4" y="23"/>
                  </a:lnTo>
                  <a:lnTo>
                    <a:pt x="12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4" y="33"/>
                  </a:lnTo>
                  <a:lnTo>
                    <a:pt x="14" y="35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0" y="64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2" y="68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2" y="71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10" y="75"/>
                  </a:lnTo>
                  <a:lnTo>
                    <a:pt x="14" y="78"/>
                  </a:lnTo>
                  <a:lnTo>
                    <a:pt x="24" y="78"/>
                  </a:lnTo>
                  <a:lnTo>
                    <a:pt x="28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21" y="87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9" y="97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31" y="99"/>
                  </a:lnTo>
                  <a:lnTo>
                    <a:pt x="38" y="97"/>
                  </a:lnTo>
                  <a:lnTo>
                    <a:pt x="43" y="99"/>
                  </a:lnTo>
                  <a:lnTo>
                    <a:pt x="47" y="99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4" y="101"/>
                  </a:lnTo>
                  <a:lnTo>
                    <a:pt x="57" y="101"/>
                  </a:lnTo>
                  <a:lnTo>
                    <a:pt x="59" y="101"/>
                  </a:lnTo>
                  <a:lnTo>
                    <a:pt x="59" y="99"/>
                  </a:lnTo>
                  <a:lnTo>
                    <a:pt x="62" y="99"/>
                  </a:lnTo>
                  <a:lnTo>
                    <a:pt x="64" y="99"/>
                  </a:lnTo>
                  <a:lnTo>
                    <a:pt x="66" y="99"/>
                  </a:lnTo>
                  <a:lnTo>
                    <a:pt x="69" y="99"/>
                  </a:lnTo>
                  <a:lnTo>
                    <a:pt x="73" y="99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0" y="99"/>
                  </a:lnTo>
                  <a:lnTo>
                    <a:pt x="92" y="97"/>
                  </a:lnTo>
                  <a:lnTo>
                    <a:pt x="92" y="97"/>
                  </a:lnTo>
                  <a:lnTo>
                    <a:pt x="92" y="94"/>
                  </a:lnTo>
                  <a:lnTo>
                    <a:pt x="90" y="92"/>
                  </a:lnTo>
                  <a:lnTo>
                    <a:pt x="92" y="90"/>
                  </a:lnTo>
                  <a:lnTo>
                    <a:pt x="97" y="87"/>
                  </a:lnTo>
                  <a:lnTo>
                    <a:pt x="99" y="87"/>
                  </a:lnTo>
                  <a:lnTo>
                    <a:pt x="99" y="85"/>
                  </a:lnTo>
                  <a:lnTo>
                    <a:pt x="104" y="85"/>
                  </a:lnTo>
                  <a:lnTo>
                    <a:pt x="104" y="83"/>
                  </a:lnTo>
                  <a:lnTo>
                    <a:pt x="102" y="83"/>
                  </a:lnTo>
                  <a:lnTo>
                    <a:pt x="97" y="78"/>
                  </a:lnTo>
                  <a:lnTo>
                    <a:pt x="95" y="75"/>
                  </a:lnTo>
                  <a:lnTo>
                    <a:pt x="88" y="73"/>
                  </a:lnTo>
                  <a:lnTo>
                    <a:pt x="85" y="71"/>
                  </a:lnTo>
                  <a:lnTo>
                    <a:pt x="85" y="68"/>
                  </a:lnTo>
                  <a:lnTo>
                    <a:pt x="85" y="66"/>
                  </a:lnTo>
                  <a:lnTo>
                    <a:pt x="80" y="66"/>
                  </a:lnTo>
                  <a:lnTo>
                    <a:pt x="78" y="64"/>
                  </a:lnTo>
                  <a:lnTo>
                    <a:pt x="78" y="61"/>
                  </a:lnTo>
                  <a:lnTo>
                    <a:pt x="80" y="61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5" y="61"/>
                  </a:lnTo>
                  <a:lnTo>
                    <a:pt x="90" y="61"/>
                  </a:lnTo>
                  <a:lnTo>
                    <a:pt x="92" y="59"/>
                  </a:lnTo>
                  <a:lnTo>
                    <a:pt x="97" y="59"/>
                  </a:lnTo>
                  <a:lnTo>
                    <a:pt x="99" y="57"/>
                  </a:lnTo>
                  <a:lnTo>
                    <a:pt x="109" y="54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4" y="52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8" y="54"/>
                  </a:lnTo>
                  <a:lnTo>
                    <a:pt x="118" y="49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4" y="45"/>
                  </a:lnTo>
                  <a:lnTo>
                    <a:pt x="114" y="40"/>
                  </a:lnTo>
                  <a:lnTo>
                    <a:pt x="114" y="38"/>
                  </a:lnTo>
                  <a:lnTo>
                    <a:pt x="114" y="35"/>
                  </a:lnTo>
                  <a:lnTo>
                    <a:pt x="114" y="35"/>
                  </a:lnTo>
                  <a:lnTo>
                    <a:pt x="114" y="31"/>
                  </a:lnTo>
                  <a:lnTo>
                    <a:pt x="111" y="31"/>
                  </a:lnTo>
                  <a:lnTo>
                    <a:pt x="109" y="28"/>
                  </a:lnTo>
                  <a:lnTo>
                    <a:pt x="109" y="28"/>
                  </a:lnTo>
                  <a:lnTo>
                    <a:pt x="109" y="26"/>
                  </a:lnTo>
                  <a:lnTo>
                    <a:pt x="111" y="23"/>
                  </a:lnTo>
                  <a:lnTo>
                    <a:pt x="111" y="21"/>
                  </a:lnTo>
                  <a:lnTo>
                    <a:pt x="111" y="19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2"/>
                  </a:lnTo>
                  <a:lnTo>
                    <a:pt x="99" y="12"/>
                  </a:lnTo>
                  <a:lnTo>
                    <a:pt x="97" y="12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92" y="7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5" y="9"/>
                  </a:lnTo>
                  <a:lnTo>
                    <a:pt x="85" y="7"/>
                  </a:lnTo>
                  <a:lnTo>
                    <a:pt x="88" y="7"/>
                  </a:lnTo>
                  <a:lnTo>
                    <a:pt x="90" y="7"/>
                  </a:lnTo>
                  <a:lnTo>
                    <a:pt x="88" y="7"/>
                  </a:lnTo>
                  <a:lnTo>
                    <a:pt x="85" y="7"/>
                  </a:lnTo>
                  <a:lnTo>
                    <a:pt x="83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76" y="9"/>
                  </a:lnTo>
                  <a:lnTo>
                    <a:pt x="71" y="12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6" y="12"/>
                  </a:lnTo>
                  <a:lnTo>
                    <a:pt x="64" y="14"/>
                  </a:lnTo>
                  <a:lnTo>
                    <a:pt x="64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229">
              <a:extLst>
                <a:ext uri="{FF2B5EF4-FFF2-40B4-BE49-F238E27FC236}">
                  <a16:creationId xmlns:a16="http://schemas.microsoft.com/office/drawing/2014/main" id="{679044F6-60D0-B84F-A4E3-2154AA29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93" y="2319649"/>
              <a:ext cx="15958" cy="1106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230">
              <a:extLst>
                <a:ext uri="{FF2B5EF4-FFF2-40B4-BE49-F238E27FC236}">
                  <a16:creationId xmlns:a16="http://schemas.microsoft.com/office/drawing/2014/main" id="{C615F669-64F4-CB40-8967-3208D0F7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93" y="2319649"/>
              <a:ext cx="15958" cy="1106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231">
              <a:extLst>
                <a:ext uri="{FF2B5EF4-FFF2-40B4-BE49-F238E27FC236}">
                  <a16:creationId xmlns:a16="http://schemas.microsoft.com/office/drawing/2014/main" id="{966718E8-DD20-2745-8EC9-12B12AF35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146" y="3691093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232">
              <a:extLst>
                <a:ext uri="{FF2B5EF4-FFF2-40B4-BE49-F238E27FC236}">
                  <a16:creationId xmlns:a16="http://schemas.microsoft.com/office/drawing/2014/main" id="{AC3C03EC-629C-464A-AC85-1F5ACD3D4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146" y="3691093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233">
              <a:extLst>
                <a:ext uri="{FF2B5EF4-FFF2-40B4-BE49-F238E27FC236}">
                  <a16:creationId xmlns:a16="http://schemas.microsoft.com/office/drawing/2014/main" id="{6477248F-8F79-2A46-996E-75587D5EE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420" y="382104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234">
              <a:extLst>
                <a:ext uri="{FF2B5EF4-FFF2-40B4-BE49-F238E27FC236}">
                  <a16:creationId xmlns:a16="http://schemas.microsoft.com/office/drawing/2014/main" id="{B22656EB-7E18-2148-BB78-ADF61BA51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420" y="382104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235">
              <a:extLst>
                <a:ext uri="{FF2B5EF4-FFF2-40B4-BE49-F238E27FC236}">
                  <a16:creationId xmlns:a16="http://schemas.microsoft.com/office/drawing/2014/main" id="{6EF01D32-4738-2746-BE64-20501ED48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036" y="4141790"/>
              <a:ext cx="581342" cy="685722"/>
            </a:xfrm>
            <a:custGeom>
              <a:avLst/>
              <a:gdLst/>
              <a:ahLst/>
              <a:cxnLst>
                <a:cxn ang="0">
                  <a:pos x="234" y="165"/>
                </a:cxn>
                <a:cxn ang="0">
                  <a:pos x="229" y="149"/>
                </a:cxn>
                <a:cxn ang="0">
                  <a:pos x="229" y="130"/>
                </a:cxn>
                <a:cxn ang="0">
                  <a:pos x="229" y="120"/>
                </a:cxn>
                <a:cxn ang="0">
                  <a:pos x="227" y="106"/>
                </a:cxn>
                <a:cxn ang="0">
                  <a:pos x="229" y="97"/>
                </a:cxn>
                <a:cxn ang="0">
                  <a:pos x="234" y="82"/>
                </a:cxn>
                <a:cxn ang="0">
                  <a:pos x="241" y="61"/>
                </a:cxn>
                <a:cxn ang="0">
                  <a:pos x="248" y="49"/>
                </a:cxn>
                <a:cxn ang="0">
                  <a:pos x="255" y="42"/>
                </a:cxn>
                <a:cxn ang="0">
                  <a:pos x="250" y="35"/>
                </a:cxn>
                <a:cxn ang="0">
                  <a:pos x="250" y="23"/>
                </a:cxn>
                <a:cxn ang="0">
                  <a:pos x="234" y="9"/>
                </a:cxn>
                <a:cxn ang="0">
                  <a:pos x="217" y="14"/>
                </a:cxn>
                <a:cxn ang="0">
                  <a:pos x="205" y="2"/>
                </a:cxn>
                <a:cxn ang="0">
                  <a:pos x="189" y="0"/>
                </a:cxn>
                <a:cxn ang="0">
                  <a:pos x="170" y="4"/>
                </a:cxn>
                <a:cxn ang="0">
                  <a:pos x="165" y="2"/>
                </a:cxn>
                <a:cxn ang="0">
                  <a:pos x="146" y="7"/>
                </a:cxn>
                <a:cxn ang="0">
                  <a:pos x="125" y="14"/>
                </a:cxn>
                <a:cxn ang="0">
                  <a:pos x="108" y="7"/>
                </a:cxn>
                <a:cxn ang="0">
                  <a:pos x="94" y="4"/>
                </a:cxn>
                <a:cxn ang="0">
                  <a:pos x="87" y="19"/>
                </a:cxn>
                <a:cxn ang="0">
                  <a:pos x="80" y="40"/>
                </a:cxn>
                <a:cxn ang="0">
                  <a:pos x="73" y="80"/>
                </a:cxn>
                <a:cxn ang="0">
                  <a:pos x="54" y="104"/>
                </a:cxn>
                <a:cxn ang="0">
                  <a:pos x="45" y="127"/>
                </a:cxn>
                <a:cxn ang="0">
                  <a:pos x="28" y="130"/>
                </a:cxn>
                <a:cxn ang="0">
                  <a:pos x="16" y="134"/>
                </a:cxn>
                <a:cxn ang="0">
                  <a:pos x="5" y="137"/>
                </a:cxn>
                <a:cxn ang="0">
                  <a:pos x="2" y="151"/>
                </a:cxn>
                <a:cxn ang="0">
                  <a:pos x="2" y="153"/>
                </a:cxn>
                <a:cxn ang="0">
                  <a:pos x="19" y="149"/>
                </a:cxn>
                <a:cxn ang="0">
                  <a:pos x="38" y="149"/>
                </a:cxn>
                <a:cxn ang="0">
                  <a:pos x="57" y="151"/>
                </a:cxn>
                <a:cxn ang="0">
                  <a:pos x="61" y="160"/>
                </a:cxn>
                <a:cxn ang="0">
                  <a:pos x="71" y="179"/>
                </a:cxn>
                <a:cxn ang="0">
                  <a:pos x="90" y="177"/>
                </a:cxn>
                <a:cxn ang="0">
                  <a:pos x="97" y="170"/>
                </a:cxn>
                <a:cxn ang="0">
                  <a:pos x="108" y="163"/>
                </a:cxn>
                <a:cxn ang="0">
                  <a:pos x="127" y="172"/>
                </a:cxn>
                <a:cxn ang="0">
                  <a:pos x="130" y="191"/>
                </a:cxn>
                <a:cxn ang="0">
                  <a:pos x="132" y="208"/>
                </a:cxn>
                <a:cxn ang="0">
                  <a:pos x="130" y="219"/>
                </a:cxn>
                <a:cxn ang="0">
                  <a:pos x="134" y="222"/>
                </a:cxn>
                <a:cxn ang="0">
                  <a:pos x="151" y="217"/>
                </a:cxn>
                <a:cxn ang="0">
                  <a:pos x="158" y="217"/>
                </a:cxn>
                <a:cxn ang="0">
                  <a:pos x="163" y="222"/>
                </a:cxn>
                <a:cxn ang="0">
                  <a:pos x="170" y="219"/>
                </a:cxn>
                <a:cxn ang="0">
                  <a:pos x="179" y="227"/>
                </a:cxn>
                <a:cxn ang="0">
                  <a:pos x="196" y="229"/>
                </a:cxn>
                <a:cxn ang="0">
                  <a:pos x="210" y="234"/>
                </a:cxn>
                <a:cxn ang="0">
                  <a:pos x="220" y="243"/>
                </a:cxn>
                <a:cxn ang="0">
                  <a:pos x="231" y="245"/>
                </a:cxn>
                <a:cxn ang="0">
                  <a:pos x="234" y="248"/>
                </a:cxn>
                <a:cxn ang="0">
                  <a:pos x="234" y="234"/>
                </a:cxn>
                <a:cxn ang="0">
                  <a:pos x="222" y="234"/>
                </a:cxn>
                <a:cxn ang="0">
                  <a:pos x="220" y="224"/>
                </a:cxn>
                <a:cxn ang="0">
                  <a:pos x="224" y="201"/>
                </a:cxn>
                <a:cxn ang="0">
                  <a:pos x="224" y="189"/>
                </a:cxn>
                <a:cxn ang="0">
                  <a:pos x="231" y="184"/>
                </a:cxn>
              </a:cxnLst>
              <a:rect l="0" t="0" r="r" b="b"/>
              <a:pathLst>
                <a:path w="255" h="248">
                  <a:moveTo>
                    <a:pt x="245" y="179"/>
                  </a:moveTo>
                  <a:lnTo>
                    <a:pt x="243" y="172"/>
                  </a:lnTo>
                  <a:lnTo>
                    <a:pt x="241" y="170"/>
                  </a:lnTo>
                  <a:lnTo>
                    <a:pt x="238" y="168"/>
                  </a:lnTo>
                  <a:lnTo>
                    <a:pt x="234" y="165"/>
                  </a:lnTo>
                  <a:lnTo>
                    <a:pt x="234" y="163"/>
                  </a:lnTo>
                  <a:lnTo>
                    <a:pt x="231" y="158"/>
                  </a:lnTo>
                  <a:lnTo>
                    <a:pt x="229" y="156"/>
                  </a:lnTo>
                  <a:lnTo>
                    <a:pt x="229" y="153"/>
                  </a:lnTo>
                  <a:lnTo>
                    <a:pt x="229" y="149"/>
                  </a:lnTo>
                  <a:lnTo>
                    <a:pt x="229" y="146"/>
                  </a:lnTo>
                  <a:lnTo>
                    <a:pt x="229" y="144"/>
                  </a:lnTo>
                  <a:lnTo>
                    <a:pt x="227" y="139"/>
                  </a:lnTo>
                  <a:lnTo>
                    <a:pt x="227" y="134"/>
                  </a:lnTo>
                  <a:lnTo>
                    <a:pt x="229" y="130"/>
                  </a:lnTo>
                  <a:lnTo>
                    <a:pt x="229" y="127"/>
                  </a:lnTo>
                  <a:lnTo>
                    <a:pt x="227" y="127"/>
                  </a:lnTo>
                  <a:lnTo>
                    <a:pt x="227" y="127"/>
                  </a:lnTo>
                  <a:lnTo>
                    <a:pt x="227" y="123"/>
                  </a:lnTo>
                  <a:lnTo>
                    <a:pt x="229" y="120"/>
                  </a:lnTo>
                  <a:lnTo>
                    <a:pt x="229" y="118"/>
                  </a:lnTo>
                  <a:lnTo>
                    <a:pt x="229" y="116"/>
                  </a:lnTo>
                  <a:lnTo>
                    <a:pt x="229" y="111"/>
                  </a:lnTo>
                  <a:lnTo>
                    <a:pt x="229" y="108"/>
                  </a:lnTo>
                  <a:lnTo>
                    <a:pt x="227" y="106"/>
                  </a:lnTo>
                  <a:lnTo>
                    <a:pt x="227" y="106"/>
                  </a:lnTo>
                  <a:lnTo>
                    <a:pt x="224" y="104"/>
                  </a:lnTo>
                  <a:lnTo>
                    <a:pt x="227" y="101"/>
                  </a:lnTo>
                  <a:lnTo>
                    <a:pt x="229" y="99"/>
                  </a:lnTo>
                  <a:lnTo>
                    <a:pt x="229" y="97"/>
                  </a:lnTo>
                  <a:lnTo>
                    <a:pt x="231" y="92"/>
                  </a:lnTo>
                  <a:lnTo>
                    <a:pt x="231" y="90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34" y="82"/>
                  </a:lnTo>
                  <a:lnTo>
                    <a:pt x="236" y="75"/>
                  </a:lnTo>
                  <a:lnTo>
                    <a:pt x="236" y="73"/>
                  </a:lnTo>
                  <a:lnTo>
                    <a:pt x="238" y="66"/>
                  </a:lnTo>
                  <a:lnTo>
                    <a:pt x="238" y="61"/>
                  </a:lnTo>
                  <a:lnTo>
                    <a:pt x="241" y="61"/>
                  </a:lnTo>
                  <a:lnTo>
                    <a:pt x="243" y="56"/>
                  </a:lnTo>
                  <a:lnTo>
                    <a:pt x="245" y="54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8" y="49"/>
                  </a:lnTo>
                  <a:lnTo>
                    <a:pt x="250" y="49"/>
                  </a:lnTo>
                  <a:lnTo>
                    <a:pt x="253" y="47"/>
                  </a:lnTo>
                  <a:lnTo>
                    <a:pt x="255" y="45"/>
                  </a:lnTo>
                  <a:lnTo>
                    <a:pt x="255" y="42"/>
                  </a:lnTo>
                  <a:lnTo>
                    <a:pt x="255" y="42"/>
                  </a:lnTo>
                  <a:lnTo>
                    <a:pt x="255" y="40"/>
                  </a:lnTo>
                  <a:lnTo>
                    <a:pt x="253" y="40"/>
                  </a:lnTo>
                  <a:lnTo>
                    <a:pt x="250" y="38"/>
                  </a:lnTo>
                  <a:lnTo>
                    <a:pt x="250" y="38"/>
                  </a:lnTo>
                  <a:lnTo>
                    <a:pt x="250" y="35"/>
                  </a:lnTo>
                  <a:lnTo>
                    <a:pt x="250" y="30"/>
                  </a:lnTo>
                  <a:lnTo>
                    <a:pt x="250" y="26"/>
                  </a:lnTo>
                  <a:lnTo>
                    <a:pt x="250" y="23"/>
                  </a:lnTo>
                  <a:lnTo>
                    <a:pt x="250" y="21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5" y="19"/>
                  </a:lnTo>
                  <a:lnTo>
                    <a:pt x="243" y="16"/>
                  </a:lnTo>
                  <a:lnTo>
                    <a:pt x="236" y="12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29" y="12"/>
                  </a:lnTo>
                  <a:lnTo>
                    <a:pt x="222" y="9"/>
                  </a:lnTo>
                  <a:lnTo>
                    <a:pt x="220" y="12"/>
                  </a:lnTo>
                  <a:lnTo>
                    <a:pt x="217" y="14"/>
                  </a:lnTo>
                  <a:lnTo>
                    <a:pt x="212" y="12"/>
                  </a:lnTo>
                  <a:lnTo>
                    <a:pt x="212" y="9"/>
                  </a:lnTo>
                  <a:lnTo>
                    <a:pt x="210" y="7"/>
                  </a:lnTo>
                  <a:lnTo>
                    <a:pt x="208" y="4"/>
                  </a:lnTo>
                  <a:lnTo>
                    <a:pt x="205" y="2"/>
                  </a:lnTo>
                  <a:lnTo>
                    <a:pt x="198" y="2"/>
                  </a:lnTo>
                  <a:lnTo>
                    <a:pt x="196" y="4"/>
                  </a:lnTo>
                  <a:lnTo>
                    <a:pt x="194" y="2"/>
                  </a:lnTo>
                  <a:lnTo>
                    <a:pt x="191" y="4"/>
                  </a:lnTo>
                  <a:lnTo>
                    <a:pt x="189" y="0"/>
                  </a:lnTo>
                  <a:lnTo>
                    <a:pt x="184" y="2"/>
                  </a:lnTo>
                  <a:lnTo>
                    <a:pt x="179" y="2"/>
                  </a:lnTo>
                  <a:lnTo>
                    <a:pt x="175" y="2"/>
                  </a:lnTo>
                  <a:lnTo>
                    <a:pt x="175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68" y="2"/>
                  </a:lnTo>
                  <a:lnTo>
                    <a:pt x="165" y="2"/>
                  </a:lnTo>
                  <a:lnTo>
                    <a:pt x="163" y="4"/>
                  </a:lnTo>
                  <a:lnTo>
                    <a:pt x="156" y="4"/>
                  </a:lnTo>
                  <a:lnTo>
                    <a:pt x="153" y="7"/>
                  </a:lnTo>
                  <a:lnTo>
                    <a:pt x="149" y="9"/>
                  </a:lnTo>
                  <a:lnTo>
                    <a:pt x="146" y="7"/>
                  </a:lnTo>
                  <a:lnTo>
                    <a:pt x="144" y="7"/>
                  </a:lnTo>
                  <a:lnTo>
                    <a:pt x="139" y="9"/>
                  </a:lnTo>
                  <a:lnTo>
                    <a:pt x="139" y="12"/>
                  </a:lnTo>
                  <a:lnTo>
                    <a:pt x="137" y="14"/>
                  </a:lnTo>
                  <a:lnTo>
                    <a:pt x="125" y="14"/>
                  </a:lnTo>
                  <a:lnTo>
                    <a:pt x="120" y="12"/>
                  </a:lnTo>
                  <a:lnTo>
                    <a:pt x="116" y="9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08" y="7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1" y="2"/>
                  </a:lnTo>
                  <a:lnTo>
                    <a:pt x="97" y="2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2" y="9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87" y="19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7" y="26"/>
                  </a:lnTo>
                  <a:lnTo>
                    <a:pt x="85" y="30"/>
                  </a:lnTo>
                  <a:lnTo>
                    <a:pt x="80" y="40"/>
                  </a:lnTo>
                  <a:lnTo>
                    <a:pt x="78" y="45"/>
                  </a:lnTo>
                  <a:lnTo>
                    <a:pt x="75" y="56"/>
                  </a:lnTo>
                  <a:lnTo>
                    <a:pt x="75" y="73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1" y="82"/>
                  </a:lnTo>
                  <a:lnTo>
                    <a:pt x="66" y="87"/>
                  </a:lnTo>
                  <a:lnTo>
                    <a:pt x="61" y="90"/>
                  </a:lnTo>
                  <a:lnTo>
                    <a:pt x="57" y="99"/>
                  </a:lnTo>
                  <a:lnTo>
                    <a:pt x="54" y="104"/>
                  </a:lnTo>
                  <a:lnTo>
                    <a:pt x="52" y="108"/>
                  </a:lnTo>
                  <a:lnTo>
                    <a:pt x="52" y="113"/>
                  </a:lnTo>
                  <a:lnTo>
                    <a:pt x="52" y="118"/>
                  </a:lnTo>
                  <a:lnTo>
                    <a:pt x="49" y="123"/>
                  </a:lnTo>
                  <a:lnTo>
                    <a:pt x="45" y="127"/>
                  </a:lnTo>
                  <a:lnTo>
                    <a:pt x="42" y="130"/>
                  </a:lnTo>
                  <a:lnTo>
                    <a:pt x="35" y="134"/>
                  </a:lnTo>
                  <a:lnTo>
                    <a:pt x="31" y="134"/>
                  </a:lnTo>
                  <a:lnTo>
                    <a:pt x="28" y="134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3" y="130"/>
                  </a:lnTo>
                  <a:lnTo>
                    <a:pt x="21" y="130"/>
                  </a:lnTo>
                  <a:lnTo>
                    <a:pt x="19" y="132"/>
                  </a:lnTo>
                  <a:lnTo>
                    <a:pt x="16" y="134"/>
                  </a:lnTo>
                  <a:lnTo>
                    <a:pt x="14" y="137"/>
                  </a:lnTo>
                  <a:lnTo>
                    <a:pt x="9" y="134"/>
                  </a:lnTo>
                  <a:lnTo>
                    <a:pt x="9" y="134"/>
                  </a:lnTo>
                  <a:lnTo>
                    <a:pt x="7" y="134"/>
                  </a:lnTo>
                  <a:lnTo>
                    <a:pt x="5" y="137"/>
                  </a:lnTo>
                  <a:lnTo>
                    <a:pt x="5" y="142"/>
                  </a:lnTo>
                  <a:lnTo>
                    <a:pt x="5" y="146"/>
                  </a:lnTo>
                  <a:lnTo>
                    <a:pt x="5" y="149"/>
                  </a:lnTo>
                  <a:lnTo>
                    <a:pt x="2" y="149"/>
                  </a:lnTo>
                  <a:lnTo>
                    <a:pt x="2" y="151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2" y="156"/>
                  </a:lnTo>
                  <a:lnTo>
                    <a:pt x="2" y="153"/>
                  </a:lnTo>
                  <a:lnTo>
                    <a:pt x="2" y="153"/>
                  </a:lnTo>
                  <a:lnTo>
                    <a:pt x="7" y="151"/>
                  </a:lnTo>
                  <a:lnTo>
                    <a:pt x="12" y="151"/>
                  </a:lnTo>
                  <a:lnTo>
                    <a:pt x="14" y="149"/>
                  </a:lnTo>
                  <a:lnTo>
                    <a:pt x="16" y="149"/>
                  </a:lnTo>
                  <a:lnTo>
                    <a:pt x="19" y="149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1" y="149"/>
                  </a:lnTo>
                  <a:lnTo>
                    <a:pt x="35" y="149"/>
                  </a:lnTo>
                  <a:lnTo>
                    <a:pt x="38" y="149"/>
                  </a:lnTo>
                  <a:lnTo>
                    <a:pt x="42" y="149"/>
                  </a:lnTo>
                  <a:lnTo>
                    <a:pt x="49" y="149"/>
                  </a:lnTo>
                  <a:lnTo>
                    <a:pt x="54" y="149"/>
                  </a:lnTo>
                  <a:lnTo>
                    <a:pt x="54" y="149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9" y="153"/>
                  </a:lnTo>
                  <a:lnTo>
                    <a:pt x="59" y="158"/>
                  </a:lnTo>
                  <a:lnTo>
                    <a:pt x="61" y="160"/>
                  </a:lnTo>
                  <a:lnTo>
                    <a:pt x="61" y="160"/>
                  </a:lnTo>
                  <a:lnTo>
                    <a:pt x="64" y="165"/>
                  </a:lnTo>
                  <a:lnTo>
                    <a:pt x="64" y="168"/>
                  </a:lnTo>
                  <a:lnTo>
                    <a:pt x="66" y="172"/>
                  </a:lnTo>
                  <a:lnTo>
                    <a:pt x="71" y="179"/>
                  </a:lnTo>
                  <a:lnTo>
                    <a:pt x="75" y="179"/>
                  </a:lnTo>
                  <a:lnTo>
                    <a:pt x="78" y="179"/>
                  </a:lnTo>
                  <a:lnTo>
                    <a:pt x="82" y="177"/>
                  </a:lnTo>
                  <a:lnTo>
                    <a:pt x="85" y="177"/>
                  </a:lnTo>
                  <a:lnTo>
                    <a:pt x="90" y="177"/>
                  </a:lnTo>
                  <a:lnTo>
                    <a:pt x="94" y="177"/>
                  </a:lnTo>
                  <a:lnTo>
                    <a:pt x="97" y="175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5"/>
                  </a:lnTo>
                  <a:lnTo>
                    <a:pt x="99" y="165"/>
                  </a:lnTo>
                  <a:lnTo>
                    <a:pt x="108" y="165"/>
                  </a:lnTo>
                  <a:lnTo>
                    <a:pt x="108" y="163"/>
                  </a:lnTo>
                  <a:lnTo>
                    <a:pt x="116" y="163"/>
                  </a:lnTo>
                  <a:lnTo>
                    <a:pt x="113" y="168"/>
                  </a:lnTo>
                  <a:lnTo>
                    <a:pt x="127" y="168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7" y="179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0" y="191"/>
                  </a:lnTo>
                  <a:lnTo>
                    <a:pt x="130" y="191"/>
                  </a:lnTo>
                  <a:lnTo>
                    <a:pt x="130" y="193"/>
                  </a:lnTo>
                  <a:lnTo>
                    <a:pt x="127" y="198"/>
                  </a:lnTo>
                  <a:lnTo>
                    <a:pt x="130" y="201"/>
                  </a:lnTo>
                  <a:lnTo>
                    <a:pt x="132" y="203"/>
                  </a:lnTo>
                  <a:lnTo>
                    <a:pt x="132" y="208"/>
                  </a:lnTo>
                  <a:lnTo>
                    <a:pt x="134" y="212"/>
                  </a:lnTo>
                  <a:lnTo>
                    <a:pt x="134" y="215"/>
                  </a:lnTo>
                  <a:lnTo>
                    <a:pt x="132" y="215"/>
                  </a:lnTo>
                  <a:lnTo>
                    <a:pt x="130" y="217"/>
                  </a:lnTo>
                  <a:lnTo>
                    <a:pt x="130" y="219"/>
                  </a:lnTo>
                  <a:lnTo>
                    <a:pt x="130" y="219"/>
                  </a:lnTo>
                  <a:lnTo>
                    <a:pt x="130" y="219"/>
                  </a:lnTo>
                  <a:lnTo>
                    <a:pt x="132" y="219"/>
                  </a:lnTo>
                  <a:lnTo>
                    <a:pt x="132" y="222"/>
                  </a:lnTo>
                  <a:lnTo>
                    <a:pt x="134" y="222"/>
                  </a:lnTo>
                  <a:lnTo>
                    <a:pt x="134" y="222"/>
                  </a:lnTo>
                  <a:lnTo>
                    <a:pt x="137" y="219"/>
                  </a:lnTo>
                  <a:lnTo>
                    <a:pt x="137" y="219"/>
                  </a:lnTo>
                  <a:lnTo>
                    <a:pt x="137" y="217"/>
                  </a:lnTo>
                  <a:lnTo>
                    <a:pt x="151" y="217"/>
                  </a:lnTo>
                  <a:lnTo>
                    <a:pt x="153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8" y="217"/>
                  </a:lnTo>
                  <a:lnTo>
                    <a:pt x="158" y="217"/>
                  </a:lnTo>
                  <a:lnTo>
                    <a:pt x="160" y="215"/>
                  </a:lnTo>
                  <a:lnTo>
                    <a:pt x="160" y="215"/>
                  </a:lnTo>
                  <a:lnTo>
                    <a:pt x="163" y="215"/>
                  </a:lnTo>
                  <a:lnTo>
                    <a:pt x="163" y="217"/>
                  </a:lnTo>
                  <a:lnTo>
                    <a:pt x="163" y="222"/>
                  </a:lnTo>
                  <a:lnTo>
                    <a:pt x="163" y="222"/>
                  </a:lnTo>
                  <a:lnTo>
                    <a:pt x="165" y="222"/>
                  </a:lnTo>
                  <a:lnTo>
                    <a:pt x="168" y="222"/>
                  </a:lnTo>
                  <a:lnTo>
                    <a:pt x="170" y="219"/>
                  </a:lnTo>
                  <a:lnTo>
                    <a:pt x="170" y="219"/>
                  </a:lnTo>
                  <a:lnTo>
                    <a:pt x="175" y="219"/>
                  </a:lnTo>
                  <a:lnTo>
                    <a:pt x="175" y="222"/>
                  </a:lnTo>
                  <a:lnTo>
                    <a:pt x="177" y="224"/>
                  </a:lnTo>
                  <a:lnTo>
                    <a:pt x="177" y="224"/>
                  </a:lnTo>
                  <a:lnTo>
                    <a:pt x="179" y="227"/>
                  </a:lnTo>
                  <a:lnTo>
                    <a:pt x="184" y="229"/>
                  </a:lnTo>
                  <a:lnTo>
                    <a:pt x="189" y="229"/>
                  </a:lnTo>
                  <a:lnTo>
                    <a:pt x="191" y="229"/>
                  </a:lnTo>
                  <a:lnTo>
                    <a:pt x="194" y="229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198" y="229"/>
                  </a:lnTo>
                  <a:lnTo>
                    <a:pt x="203" y="231"/>
                  </a:lnTo>
                  <a:lnTo>
                    <a:pt x="208" y="234"/>
                  </a:lnTo>
                  <a:lnTo>
                    <a:pt x="210" y="234"/>
                  </a:lnTo>
                  <a:lnTo>
                    <a:pt x="212" y="236"/>
                  </a:lnTo>
                  <a:lnTo>
                    <a:pt x="215" y="236"/>
                  </a:lnTo>
                  <a:lnTo>
                    <a:pt x="215" y="238"/>
                  </a:lnTo>
                  <a:lnTo>
                    <a:pt x="217" y="241"/>
                  </a:lnTo>
                  <a:lnTo>
                    <a:pt x="220" y="243"/>
                  </a:lnTo>
                  <a:lnTo>
                    <a:pt x="224" y="245"/>
                  </a:lnTo>
                  <a:lnTo>
                    <a:pt x="227" y="248"/>
                  </a:lnTo>
                  <a:lnTo>
                    <a:pt x="229" y="248"/>
                  </a:lnTo>
                  <a:lnTo>
                    <a:pt x="229" y="248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1" y="245"/>
                  </a:lnTo>
                  <a:lnTo>
                    <a:pt x="234" y="248"/>
                  </a:lnTo>
                  <a:lnTo>
                    <a:pt x="234" y="248"/>
                  </a:lnTo>
                  <a:lnTo>
                    <a:pt x="234" y="248"/>
                  </a:lnTo>
                  <a:lnTo>
                    <a:pt x="236" y="248"/>
                  </a:lnTo>
                  <a:lnTo>
                    <a:pt x="236" y="245"/>
                  </a:lnTo>
                  <a:lnTo>
                    <a:pt x="234" y="245"/>
                  </a:lnTo>
                  <a:lnTo>
                    <a:pt x="234" y="236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1" y="236"/>
                  </a:lnTo>
                  <a:lnTo>
                    <a:pt x="227" y="234"/>
                  </a:lnTo>
                  <a:lnTo>
                    <a:pt x="224" y="234"/>
                  </a:lnTo>
                  <a:lnTo>
                    <a:pt x="222" y="234"/>
                  </a:lnTo>
                  <a:lnTo>
                    <a:pt x="220" y="231"/>
                  </a:lnTo>
                  <a:lnTo>
                    <a:pt x="220" y="229"/>
                  </a:lnTo>
                  <a:lnTo>
                    <a:pt x="220" y="229"/>
                  </a:lnTo>
                  <a:lnTo>
                    <a:pt x="220" y="227"/>
                  </a:lnTo>
                  <a:lnTo>
                    <a:pt x="220" y="224"/>
                  </a:lnTo>
                  <a:lnTo>
                    <a:pt x="220" y="222"/>
                  </a:lnTo>
                  <a:lnTo>
                    <a:pt x="224" y="212"/>
                  </a:lnTo>
                  <a:lnTo>
                    <a:pt x="224" y="210"/>
                  </a:lnTo>
                  <a:lnTo>
                    <a:pt x="224" y="205"/>
                  </a:lnTo>
                  <a:lnTo>
                    <a:pt x="224" y="201"/>
                  </a:lnTo>
                  <a:lnTo>
                    <a:pt x="222" y="196"/>
                  </a:lnTo>
                  <a:lnTo>
                    <a:pt x="222" y="193"/>
                  </a:lnTo>
                  <a:lnTo>
                    <a:pt x="222" y="193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7" y="186"/>
                  </a:lnTo>
                  <a:lnTo>
                    <a:pt x="227" y="184"/>
                  </a:lnTo>
                  <a:lnTo>
                    <a:pt x="227" y="184"/>
                  </a:lnTo>
                  <a:lnTo>
                    <a:pt x="229" y="184"/>
                  </a:lnTo>
                  <a:lnTo>
                    <a:pt x="231" y="184"/>
                  </a:lnTo>
                  <a:lnTo>
                    <a:pt x="245" y="17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D4DC3AA0-66B5-D849-9D01-6F7A9FA3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491" y="2800761"/>
              <a:ext cx="912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6BAD0A69-5732-974A-906E-5846628D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491" y="2800761"/>
              <a:ext cx="912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B7CD0F9D-4C70-9146-8BEF-0409F800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448" y="2809055"/>
              <a:ext cx="912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F111FD16-362E-A54F-A4DD-419D2463D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448" y="2809055"/>
              <a:ext cx="912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5F52C035-8C7A-7848-8F84-0903914CA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6" y="2507670"/>
              <a:ext cx="1762261" cy="901393"/>
            </a:xfrm>
            <a:custGeom>
              <a:avLst/>
              <a:gdLst/>
              <a:ahLst/>
              <a:cxnLst>
                <a:cxn ang="0">
                  <a:pos x="761" y="33"/>
                </a:cxn>
                <a:cxn ang="0">
                  <a:pos x="728" y="45"/>
                </a:cxn>
                <a:cxn ang="0">
                  <a:pos x="711" y="59"/>
                </a:cxn>
                <a:cxn ang="0">
                  <a:pos x="631" y="78"/>
                </a:cxn>
                <a:cxn ang="0">
                  <a:pos x="588" y="97"/>
                </a:cxn>
                <a:cxn ang="0">
                  <a:pos x="565" y="85"/>
                </a:cxn>
                <a:cxn ang="0">
                  <a:pos x="539" y="40"/>
                </a:cxn>
                <a:cxn ang="0">
                  <a:pos x="447" y="19"/>
                </a:cxn>
                <a:cxn ang="0">
                  <a:pos x="411" y="10"/>
                </a:cxn>
                <a:cxn ang="0">
                  <a:pos x="352" y="7"/>
                </a:cxn>
                <a:cxn ang="0">
                  <a:pos x="142" y="7"/>
                </a:cxn>
                <a:cxn ang="0">
                  <a:pos x="31" y="10"/>
                </a:cxn>
                <a:cxn ang="0">
                  <a:pos x="26" y="26"/>
                </a:cxn>
                <a:cxn ang="0">
                  <a:pos x="12" y="17"/>
                </a:cxn>
                <a:cxn ang="0">
                  <a:pos x="10" y="36"/>
                </a:cxn>
                <a:cxn ang="0">
                  <a:pos x="19" y="43"/>
                </a:cxn>
                <a:cxn ang="0">
                  <a:pos x="10" y="71"/>
                </a:cxn>
                <a:cxn ang="0">
                  <a:pos x="10" y="111"/>
                </a:cxn>
                <a:cxn ang="0">
                  <a:pos x="24" y="151"/>
                </a:cxn>
                <a:cxn ang="0">
                  <a:pos x="35" y="161"/>
                </a:cxn>
                <a:cxn ang="0">
                  <a:pos x="45" y="180"/>
                </a:cxn>
                <a:cxn ang="0">
                  <a:pos x="69" y="201"/>
                </a:cxn>
                <a:cxn ang="0">
                  <a:pos x="97" y="217"/>
                </a:cxn>
                <a:cxn ang="0">
                  <a:pos x="253" y="243"/>
                </a:cxn>
                <a:cxn ang="0">
                  <a:pos x="321" y="272"/>
                </a:cxn>
                <a:cxn ang="0">
                  <a:pos x="366" y="310"/>
                </a:cxn>
                <a:cxn ang="0">
                  <a:pos x="371" y="291"/>
                </a:cxn>
                <a:cxn ang="0">
                  <a:pos x="378" y="279"/>
                </a:cxn>
                <a:cxn ang="0">
                  <a:pos x="385" y="281"/>
                </a:cxn>
                <a:cxn ang="0">
                  <a:pos x="402" y="267"/>
                </a:cxn>
                <a:cxn ang="0">
                  <a:pos x="444" y="267"/>
                </a:cxn>
                <a:cxn ang="0">
                  <a:pos x="468" y="269"/>
                </a:cxn>
                <a:cxn ang="0">
                  <a:pos x="468" y="260"/>
                </a:cxn>
                <a:cxn ang="0">
                  <a:pos x="487" y="255"/>
                </a:cxn>
                <a:cxn ang="0">
                  <a:pos x="503" y="255"/>
                </a:cxn>
                <a:cxn ang="0">
                  <a:pos x="536" y="262"/>
                </a:cxn>
                <a:cxn ang="0">
                  <a:pos x="560" y="272"/>
                </a:cxn>
                <a:cxn ang="0">
                  <a:pos x="567" y="303"/>
                </a:cxn>
                <a:cxn ang="0">
                  <a:pos x="584" y="326"/>
                </a:cxn>
                <a:cxn ang="0">
                  <a:pos x="588" y="279"/>
                </a:cxn>
                <a:cxn ang="0">
                  <a:pos x="588" y="232"/>
                </a:cxn>
                <a:cxn ang="0">
                  <a:pos x="610" y="215"/>
                </a:cxn>
                <a:cxn ang="0">
                  <a:pos x="647" y="196"/>
                </a:cxn>
                <a:cxn ang="0">
                  <a:pos x="647" y="189"/>
                </a:cxn>
                <a:cxn ang="0">
                  <a:pos x="643" y="180"/>
                </a:cxn>
                <a:cxn ang="0">
                  <a:pos x="652" y="175"/>
                </a:cxn>
                <a:cxn ang="0">
                  <a:pos x="650" y="163"/>
                </a:cxn>
                <a:cxn ang="0">
                  <a:pos x="636" y="147"/>
                </a:cxn>
                <a:cxn ang="0">
                  <a:pos x="645" y="144"/>
                </a:cxn>
                <a:cxn ang="0">
                  <a:pos x="650" y="139"/>
                </a:cxn>
                <a:cxn ang="0">
                  <a:pos x="654" y="154"/>
                </a:cxn>
                <a:cxn ang="0">
                  <a:pos x="664" y="147"/>
                </a:cxn>
                <a:cxn ang="0">
                  <a:pos x="673" y="135"/>
                </a:cxn>
                <a:cxn ang="0">
                  <a:pos x="678" y="118"/>
                </a:cxn>
                <a:cxn ang="0">
                  <a:pos x="716" y="104"/>
                </a:cxn>
                <a:cxn ang="0">
                  <a:pos x="732" y="102"/>
                </a:cxn>
                <a:cxn ang="0">
                  <a:pos x="723" y="92"/>
                </a:cxn>
                <a:cxn ang="0">
                  <a:pos x="739" y="76"/>
                </a:cxn>
                <a:cxn ang="0">
                  <a:pos x="751" y="69"/>
                </a:cxn>
                <a:cxn ang="0">
                  <a:pos x="773" y="62"/>
                </a:cxn>
              </a:cxnLst>
              <a:rect l="0" t="0" r="r" b="b"/>
              <a:pathLst>
                <a:path w="773" h="326">
                  <a:moveTo>
                    <a:pt x="773" y="62"/>
                  </a:moveTo>
                  <a:lnTo>
                    <a:pt x="770" y="62"/>
                  </a:lnTo>
                  <a:lnTo>
                    <a:pt x="770" y="62"/>
                  </a:lnTo>
                  <a:lnTo>
                    <a:pt x="773" y="59"/>
                  </a:lnTo>
                  <a:lnTo>
                    <a:pt x="773" y="59"/>
                  </a:lnTo>
                  <a:lnTo>
                    <a:pt x="773" y="57"/>
                  </a:lnTo>
                  <a:lnTo>
                    <a:pt x="770" y="57"/>
                  </a:lnTo>
                  <a:lnTo>
                    <a:pt x="770" y="57"/>
                  </a:lnTo>
                  <a:lnTo>
                    <a:pt x="768" y="57"/>
                  </a:lnTo>
                  <a:lnTo>
                    <a:pt x="765" y="57"/>
                  </a:lnTo>
                  <a:lnTo>
                    <a:pt x="765" y="57"/>
                  </a:lnTo>
                  <a:lnTo>
                    <a:pt x="765" y="54"/>
                  </a:lnTo>
                  <a:lnTo>
                    <a:pt x="765" y="52"/>
                  </a:lnTo>
                  <a:lnTo>
                    <a:pt x="761" y="52"/>
                  </a:lnTo>
                  <a:lnTo>
                    <a:pt x="761" y="40"/>
                  </a:lnTo>
                  <a:lnTo>
                    <a:pt x="761" y="33"/>
                  </a:lnTo>
                  <a:lnTo>
                    <a:pt x="756" y="28"/>
                  </a:lnTo>
                  <a:lnTo>
                    <a:pt x="754" y="28"/>
                  </a:lnTo>
                  <a:lnTo>
                    <a:pt x="751" y="31"/>
                  </a:lnTo>
                  <a:lnTo>
                    <a:pt x="747" y="31"/>
                  </a:lnTo>
                  <a:lnTo>
                    <a:pt x="744" y="31"/>
                  </a:lnTo>
                  <a:lnTo>
                    <a:pt x="744" y="28"/>
                  </a:lnTo>
                  <a:lnTo>
                    <a:pt x="744" y="28"/>
                  </a:lnTo>
                  <a:lnTo>
                    <a:pt x="742" y="28"/>
                  </a:lnTo>
                  <a:lnTo>
                    <a:pt x="739" y="28"/>
                  </a:lnTo>
                  <a:lnTo>
                    <a:pt x="739" y="28"/>
                  </a:lnTo>
                  <a:lnTo>
                    <a:pt x="732" y="36"/>
                  </a:lnTo>
                  <a:lnTo>
                    <a:pt x="730" y="40"/>
                  </a:lnTo>
                  <a:lnTo>
                    <a:pt x="730" y="43"/>
                  </a:lnTo>
                  <a:lnTo>
                    <a:pt x="730" y="43"/>
                  </a:lnTo>
                  <a:lnTo>
                    <a:pt x="728" y="45"/>
                  </a:lnTo>
                  <a:lnTo>
                    <a:pt x="728" y="45"/>
                  </a:lnTo>
                  <a:lnTo>
                    <a:pt x="728" y="52"/>
                  </a:lnTo>
                  <a:lnTo>
                    <a:pt x="725" y="52"/>
                  </a:lnTo>
                  <a:lnTo>
                    <a:pt x="725" y="52"/>
                  </a:lnTo>
                  <a:lnTo>
                    <a:pt x="723" y="54"/>
                  </a:lnTo>
                  <a:lnTo>
                    <a:pt x="723" y="54"/>
                  </a:lnTo>
                  <a:lnTo>
                    <a:pt x="723" y="54"/>
                  </a:lnTo>
                  <a:lnTo>
                    <a:pt x="723" y="57"/>
                  </a:lnTo>
                  <a:lnTo>
                    <a:pt x="723" y="54"/>
                  </a:lnTo>
                  <a:lnTo>
                    <a:pt x="721" y="54"/>
                  </a:lnTo>
                  <a:lnTo>
                    <a:pt x="721" y="57"/>
                  </a:lnTo>
                  <a:lnTo>
                    <a:pt x="718" y="57"/>
                  </a:lnTo>
                  <a:lnTo>
                    <a:pt x="716" y="57"/>
                  </a:lnTo>
                  <a:lnTo>
                    <a:pt x="716" y="57"/>
                  </a:lnTo>
                  <a:lnTo>
                    <a:pt x="713" y="57"/>
                  </a:lnTo>
                  <a:lnTo>
                    <a:pt x="713" y="57"/>
                  </a:lnTo>
                  <a:lnTo>
                    <a:pt x="711" y="59"/>
                  </a:lnTo>
                  <a:lnTo>
                    <a:pt x="711" y="59"/>
                  </a:lnTo>
                  <a:lnTo>
                    <a:pt x="687" y="59"/>
                  </a:lnTo>
                  <a:lnTo>
                    <a:pt x="669" y="59"/>
                  </a:lnTo>
                  <a:lnTo>
                    <a:pt x="664" y="59"/>
                  </a:lnTo>
                  <a:lnTo>
                    <a:pt x="661" y="62"/>
                  </a:lnTo>
                  <a:lnTo>
                    <a:pt x="657" y="64"/>
                  </a:lnTo>
                  <a:lnTo>
                    <a:pt x="654" y="66"/>
                  </a:lnTo>
                  <a:lnTo>
                    <a:pt x="654" y="66"/>
                  </a:lnTo>
                  <a:lnTo>
                    <a:pt x="654" y="66"/>
                  </a:lnTo>
                  <a:lnTo>
                    <a:pt x="652" y="69"/>
                  </a:lnTo>
                  <a:lnTo>
                    <a:pt x="650" y="69"/>
                  </a:lnTo>
                  <a:lnTo>
                    <a:pt x="645" y="71"/>
                  </a:lnTo>
                  <a:lnTo>
                    <a:pt x="643" y="73"/>
                  </a:lnTo>
                  <a:lnTo>
                    <a:pt x="640" y="76"/>
                  </a:lnTo>
                  <a:lnTo>
                    <a:pt x="636" y="78"/>
                  </a:lnTo>
                  <a:lnTo>
                    <a:pt x="631" y="78"/>
                  </a:lnTo>
                  <a:lnTo>
                    <a:pt x="626" y="78"/>
                  </a:lnTo>
                  <a:lnTo>
                    <a:pt x="621" y="78"/>
                  </a:lnTo>
                  <a:lnTo>
                    <a:pt x="617" y="78"/>
                  </a:lnTo>
                  <a:lnTo>
                    <a:pt x="612" y="80"/>
                  </a:lnTo>
                  <a:lnTo>
                    <a:pt x="610" y="83"/>
                  </a:lnTo>
                  <a:lnTo>
                    <a:pt x="612" y="83"/>
                  </a:lnTo>
                  <a:lnTo>
                    <a:pt x="612" y="85"/>
                  </a:lnTo>
                  <a:lnTo>
                    <a:pt x="612" y="88"/>
                  </a:lnTo>
                  <a:lnTo>
                    <a:pt x="614" y="90"/>
                  </a:lnTo>
                  <a:lnTo>
                    <a:pt x="610" y="90"/>
                  </a:lnTo>
                  <a:lnTo>
                    <a:pt x="607" y="90"/>
                  </a:lnTo>
                  <a:lnTo>
                    <a:pt x="605" y="92"/>
                  </a:lnTo>
                  <a:lnTo>
                    <a:pt x="600" y="92"/>
                  </a:lnTo>
                  <a:lnTo>
                    <a:pt x="598" y="95"/>
                  </a:lnTo>
                  <a:lnTo>
                    <a:pt x="593" y="95"/>
                  </a:lnTo>
                  <a:lnTo>
                    <a:pt x="588" y="97"/>
                  </a:lnTo>
                  <a:lnTo>
                    <a:pt x="586" y="97"/>
                  </a:lnTo>
                  <a:lnTo>
                    <a:pt x="581" y="99"/>
                  </a:lnTo>
                  <a:lnTo>
                    <a:pt x="576" y="99"/>
                  </a:lnTo>
                  <a:lnTo>
                    <a:pt x="574" y="102"/>
                  </a:lnTo>
                  <a:lnTo>
                    <a:pt x="567" y="104"/>
                  </a:lnTo>
                  <a:lnTo>
                    <a:pt x="562" y="104"/>
                  </a:lnTo>
                  <a:lnTo>
                    <a:pt x="560" y="104"/>
                  </a:lnTo>
                  <a:lnTo>
                    <a:pt x="558" y="102"/>
                  </a:lnTo>
                  <a:lnTo>
                    <a:pt x="555" y="99"/>
                  </a:lnTo>
                  <a:lnTo>
                    <a:pt x="555" y="97"/>
                  </a:lnTo>
                  <a:lnTo>
                    <a:pt x="558" y="97"/>
                  </a:lnTo>
                  <a:lnTo>
                    <a:pt x="560" y="95"/>
                  </a:lnTo>
                  <a:lnTo>
                    <a:pt x="565" y="92"/>
                  </a:lnTo>
                  <a:lnTo>
                    <a:pt x="565" y="92"/>
                  </a:lnTo>
                  <a:lnTo>
                    <a:pt x="565" y="88"/>
                  </a:lnTo>
                  <a:lnTo>
                    <a:pt x="565" y="85"/>
                  </a:lnTo>
                  <a:lnTo>
                    <a:pt x="567" y="83"/>
                  </a:lnTo>
                  <a:lnTo>
                    <a:pt x="567" y="78"/>
                  </a:lnTo>
                  <a:lnTo>
                    <a:pt x="567" y="76"/>
                  </a:lnTo>
                  <a:lnTo>
                    <a:pt x="565" y="71"/>
                  </a:lnTo>
                  <a:lnTo>
                    <a:pt x="565" y="66"/>
                  </a:lnTo>
                  <a:lnTo>
                    <a:pt x="562" y="64"/>
                  </a:lnTo>
                  <a:lnTo>
                    <a:pt x="562" y="59"/>
                  </a:lnTo>
                  <a:lnTo>
                    <a:pt x="558" y="54"/>
                  </a:lnTo>
                  <a:lnTo>
                    <a:pt x="555" y="52"/>
                  </a:lnTo>
                  <a:lnTo>
                    <a:pt x="553" y="50"/>
                  </a:lnTo>
                  <a:lnTo>
                    <a:pt x="550" y="45"/>
                  </a:lnTo>
                  <a:lnTo>
                    <a:pt x="546" y="45"/>
                  </a:lnTo>
                  <a:lnTo>
                    <a:pt x="541" y="43"/>
                  </a:lnTo>
                  <a:lnTo>
                    <a:pt x="541" y="40"/>
                  </a:lnTo>
                  <a:lnTo>
                    <a:pt x="539" y="40"/>
                  </a:lnTo>
                  <a:lnTo>
                    <a:pt x="539" y="40"/>
                  </a:lnTo>
                  <a:lnTo>
                    <a:pt x="534" y="40"/>
                  </a:lnTo>
                  <a:lnTo>
                    <a:pt x="534" y="38"/>
                  </a:lnTo>
                  <a:lnTo>
                    <a:pt x="532" y="36"/>
                  </a:lnTo>
                  <a:lnTo>
                    <a:pt x="524" y="31"/>
                  </a:lnTo>
                  <a:lnTo>
                    <a:pt x="510" y="26"/>
                  </a:lnTo>
                  <a:lnTo>
                    <a:pt x="496" y="21"/>
                  </a:lnTo>
                  <a:lnTo>
                    <a:pt x="482" y="21"/>
                  </a:lnTo>
                  <a:lnTo>
                    <a:pt x="470" y="21"/>
                  </a:lnTo>
                  <a:lnTo>
                    <a:pt x="468" y="19"/>
                  </a:lnTo>
                  <a:lnTo>
                    <a:pt x="465" y="19"/>
                  </a:lnTo>
                  <a:lnTo>
                    <a:pt x="463" y="19"/>
                  </a:lnTo>
                  <a:lnTo>
                    <a:pt x="456" y="19"/>
                  </a:lnTo>
                  <a:lnTo>
                    <a:pt x="454" y="17"/>
                  </a:lnTo>
                  <a:lnTo>
                    <a:pt x="451" y="19"/>
                  </a:lnTo>
                  <a:lnTo>
                    <a:pt x="447" y="19"/>
                  </a:lnTo>
                  <a:lnTo>
                    <a:pt x="447" y="19"/>
                  </a:lnTo>
                  <a:lnTo>
                    <a:pt x="442" y="19"/>
                  </a:lnTo>
                  <a:lnTo>
                    <a:pt x="442" y="17"/>
                  </a:lnTo>
                  <a:lnTo>
                    <a:pt x="437" y="17"/>
                  </a:lnTo>
                  <a:lnTo>
                    <a:pt x="437" y="14"/>
                  </a:lnTo>
                  <a:lnTo>
                    <a:pt x="435" y="14"/>
                  </a:lnTo>
                  <a:lnTo>
                    <a:pt x="432" y="14"/>
                  </a:lnTo>
                  <a:lnTo>
                    <a:pt x="432" y="12"/>
                  </a:lnTo>
                  <a:lnTo>
                    <a:pt x="430" y="12"/>
                  </a:lnTo>
                  <a:lnTo>
                    <a:pt x="428" y="12"/>
                  </a:lnTo>
                  <a:lnTo>
                    <a:pt x="421" y="12"/>
                  </a:lnTo>
                  <a:lnTo>
                    <a:pt x="418" y="12"/>
                  </a:lnTo>
                  <a:lnTo>
                    <a:pt x="416" y="12"/>
                  </a:lnTo>
                  <a:lnTo>
                    <a:pt x="413" y="12"/>
                  </a:lnTo>
                  <a:lnTo>
                    <a:pt x="413" y="12"/>
                  </a:lnTo>
                  <a:lnTo>
                    <a:pt x="413" y="12"/>
                  </a:lnTo>
                  <a:lnTo>
                    <a:pt x="411" y="10"/>
                  </a:lnTo>
                  <a:lnTo>
                    <a:pt x="409" y="10"/>
                  </a:lnTo>
                  <a:lnTo>
                    <a:pt x="406" y="10"/>
                  </a:lnTo>
                  <a:lnTo>
                    <a:pt x="406" y="10"/>
                  </a:lnTo>
                  <a:lnTo>
                    <a:pt x="406" y="10"/>
                  </a:lnTo>
                  <a:lnTo>
                    <a:pt x="404" y="10"/>
                  </a:lnTo>
                  <a:lnTo>
                    <a:pt x="402" y="7"/>
                  </a:lnTo>
                  <a:lnTo>
                    <a:pt x="402" y="7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5" y="7"/>
                  </a:lnTo>
                  <a:lnTo>
                    <a:pt x="380" y="7"/>
                  </a:lnTo>
                  <a:lnTo>
                    <a:pt x="366" y="7"/>
                  </a:lnTo>
                  <a:lnTo>
                    <a:pt x="366" y="7"/>
                  </a:lnTo>
                  <a:lnTo>
                    <a:pt x="364" y="7"/>
                  </a:lnTo>
                  <a:lnTo>
                    <a:pt x="352" y="7"/>
                  </a:lnTo>
                  <a:lnTo>
                    <a:pt x="340" y="7"/>
                  </a:lnTo>
                  <a:lnTo>
                    <a:pt x="328" y="7"/>
                  </a:lnTo>
                  <a:lnTo>
                    <a:pt x="317" y="7"/>
                  </a:lnTo>
                  <a:lnTo>
                    <a:pt x="312" y="7"/>
                  </a:lnTo>
                  <a:lnTo>
                    <a:pt x="276" y="7"/>
                  </a:lnTo>
                  <a:lnTo>
                    <a:pt x="265" y="7"/>
                  </a:lnTo>
                  <a:lnTo>
                    <a:pt x="253" y="7"/>
                  </a:lnTo>
                  <a:lnTo>
                    <a:pt x="241" y="7"/>
                  </a:lnTo>
                  <a:lnTo>
                    <a:pt x="229" y="7"/>
                  </a:lnTo>
                  <a:lnTo>
                    <a:pt x="217" y="7"/>
                  </a:lnTo>
                  <a:lnTo>
                    <a:pt x="203" y="7"/>
                  </a:lnTo>
                  <a:lnTo>
                    <a:pt x="196" y="7"/>
                  </a:lnTo>
                  <a:lnTo>
                    <a:pt x="184" y="7"/>
                  </a:lnTo>
                  <a:lnTo>
                    <a:pt x="170" y="7"/>
                  </a:lnTo>
                  <a:lnTo>
                    <a:pt x="158" y="7"/>
                  </a:lnTo>
                  <a:lnTo>
                    <a:pt x="142" y="7"/>
                  </a:lnTo>
                  <a:lnTo>
                    <a:pt x="116" y="7"/>
                  </a:lnTo>
                  <a:lnTo>
                    <a:pt x="102" y="7"/>
                  </a:lnTo>
                  <a:lnTo>
                    <a:pt x="90" y="7"/>
                  </a:lnTo>
                  <a:lnTo>
                    <a:pt x="78" y="7"/>
                  </a:lnTo>
                  <a:lnTo>
                    <a:pt x="66" y="7"/>
                  </a:lnTo>
                  <a:lnTo>
                    <a:pt x="54" y="7"/>
                  </a:lnTo>
                  <a:lnTo>
                    <a:pt x="43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3" y="17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4" y="19"/>
                  </a:lnTo>
                  <a:lnTo>
                    <a:pt x="21" y="17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31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19" y="43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7" y="43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9"/>
                  </a:lnTo>
                  <a:lnTo>
                    <a:pt x="10" y="62"/>
                  </a:lnTo>
                  <a:lnTo>
                    <a:pt x="10" y="69"/>
                  </a:lnTo>
                  <a:lnTo>
                    <a:pt x="10" y="71"/>
                  </a:lnTo>
                  <a:lnTo>
                    <a:pt x="10" y="73"/>
                  </a:lnTo>
                  <a:lnTo>
                    <a:pt x="7" y="78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7" y="83"/>
                  </a:lnTo>
                  <a:lnTo>
                    <a:pt x="5" y="83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5" y="95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10" y="102"/>
                  </a:lnTo>
                  <a:lnTo>
                    <a:pt x="10" y="109"/>
                  </a:lnTo>
                  <a:lnTo>
                    <a:pt x="10" y="111"/>
                  </a:lnTo>
                  <a:lnTo>
                    <a:pt x="10" y="116"/>
                  </a:lnTo>
                  <a:lnTo>
                    <a:pt x="7" y="118"/>
                  </a:lnTo>
                  <a:lnTo>
                    <a:pt x="7" y="121"/>
                  </a:lnTo>
                  <a:lnTo>
                    <a:pt x="7" y="121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14" y="130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4" y="135"/>
                  </a:lnTo>
                  <a:lnTo>
                    <a:pt x="17" y="142"/>
                  </a:lnTo>
                  <a:lnTo>
                    <a:pt x="17" y="144"/>
                  </a:lnTo>
                  <a:lnTo>
                    <a:pt x="19" y="147"/>
                  </a:lnTo>
                  <a:lnTo>
                    <a:pt x="24" y="149"/>
                  </a:lnTo>
                  <a:lnTo>
                    <a:pt x="24" y="151"/>
                  </a:lnTo>
                  <a:lnTo>
                    <a:pt x="24" y="151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28" y="154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31" y="151"/>
                  </a:lnTo>
                  <a:lnTo>
                    <a:pt x="33" y="151"/>
                  </a:lnTo>
                  <a:lnTo>
                    <a:pt x="38" y="151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5" y="158"/>
                  </a:lnTo>
                  <a:lnTo>
                    <a:pt x="35" y="161"/>
                  </a:lnTo>
                  <a:lnTo>
                    <a:pt x="33" y="158"/>
                  </a:lnTo>
                  <a:lnTo>
                    <a:pt x="33" y="158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31" y="158"/>
                  </a:lnTo>
                  <a:lnTo>
                    <a:pt x="31" y="158"/>
                  </a:lnTo>
                  <a:lnTo>
                    <a:pt x="33" y="161"/>
                  </a:lnTo>
                  <a:lnTo>
                    <a:pt x="33" y="165"/>
                  </a:lnTo>
                  <a:lnTo>
                    <a:pt x="35" y="168"/>
                  </a:lnTo>
                  <a:lnTo>
                    <a:pt x="38" y="168"/>
                  </a:lnTo>
                  <a:lnTo>
                    <a:pt x="40" y="170"/>
                  </a:lnTo>
                  <a:lnTo>
                    <a:pt x="40" y="173"/>
                  </a:lnTo>
                  <a:lnTo>
                    <a:pt x="38" y="173"/>
                  </a:lnTo>
                  <a:lnTo>
                    <a:pt x="38" y="175"/>
                  </a:lnTo>
                  <a:lnTo>
                    <a:pt x="40" y="175"/>
                  </a:lnTo>
                  <a:lnTo>
                    <a:pt x="45" y="180"/>
                  </a:lnTo>
                  <a:lnTo>
                    <a:pt x="47" y="184"/>
                  </a:lnTo>
                  <a:lnTo>
                    <a:pt x="52" y="187"/>
                  </a:lnTo>
                  <a:lnTo>
                    <a:pt x="52" y="189"/>
                  </a:lnTo>
                  <a:lnTo>
                    <a:pt x="52" y="189"/>
                  </a:lnTo>
                  <a:lnTo>
                    <a:pt x="54" y="191"/>
                  </a:lnTo>
                  <a:lnTo>
                    <a:pt x="57" y="191"/>
                  </a:lnTo>
                  <a:lnTo>
                    <a:pt x="57" y="194"/>
                  </a:lnTo>
                  <a:lnTo>
                    <a:pt x="57" y="194"/>
                  </a:lnTo>
                  <a:lnTo>
                    <a:pt x="57" y="196"/>
                  </a:lnTo>
                  <a:lnTo>
                    <a:pt x="57" y="199"/>
                  </a:lnTo>
                  <a:lnTo>
                    <a:pt x="57" y="199"/>
                  </a:lnTo>
                  <a:lnTo>
                    <a:pt x="59" y="201"/>
                  </a:lnTo>
                  <a:lnTo>
                    <a:pt x="64" y="201"/>
                  </a:lnTo>
                  <a:lnTo>
                    <a:pt x="66" y="201"/>
                  </a:lnTo>
                  <a:lnTo>
                    <a:pt x="66" y="201"/>
                  </a:lnTo>
                  <a:lnTo>
                    <a:pt x="69" y="201"/>
                  </a:lnTo>
                  <a:lnTo>
                    <a:pt x="71" y="203"/>
                  </a:lnTo>
                  <a:lnTo>
                    <a:pt x="73" y="203"/>
                  </a:lnTo>
                  <a:lnTo>
                    <a:pt x="76" y="206"/>
                  </a:lnTo>
                  <a:lnTo>
                    <a:pt x="78" y="206"/>
                  </a:lnTo>
                  <a:lnTo>
                    <a:pt x="80" y="206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3" y="206"/>
                  </a:lnTo>
                  <a:lnTo>
                    <a:pt x="83" y="206"/>
                  </a:lnTo>
                  <a:lnTo>
                    <a:pt x="85" y="208"/>
                  </a:lnTo>
                  <a:lnTo>
                    <a:pt x="85" y="210"/>
                  </a:lnTo>
                  <a:lnTo>
                    <a:pt x="85" y="210"/>
                  </a:lnTo>
                  <a:lnTo>
                    <a:pt x="90" y="210"/>
                  </a:lnTo>
                  <a:lnTo>
                    <a:pt x="92" y="213"/>
                  </a:lnTo>
                  <a:lnTo>
                    <a:pt x="95" y="213"/>
                  </a:lnTo>
                  <a:lnTo>
                    <a:pt x="97" y="217"/>
                  </a:lnTo>
                  <a:lnTo>
                    <a:pt x="99" y="217"/>
                  </a:lnTo>
                  <a:lnTo>
                    <a:pt x="102" y="220"/>
                  </a:lnTo>
                  <a:lnTo>
                    <a:pt x="102" y="225"/>
                  </a:lnTo>
                  <a:lnTo>
                    <a:pt x="102" y="227"/>
                  </a:lnTo>
                  <a:lnTo>
                    <a:pt x="132" y="225"/>
                  </a:lnTo>
                  <a:lnTo>
                    <a:pt x="132" y="227"/>
                  </a:lnTo>
                  <a:lnTo>
                    <a:pt x="184" y="243"/>
                  </a:lnTo>
                  <a:lnTo>
                    <a:pt x="208" y="243"/>
                  </a:lnTo>
                  <a:lnTo>
                    <a:pt x="220" y="243"/>
                  </a:lnTo>
                  <a:lnTo>
                    <a:pt x="220" y="236"/>
                  </a:lnTo>
                  <a:lnTo>
                    <a:pt x="241" y="236"/>
                  </a:lnTo>
                  <a:lnTo>
                    <a:pt x="243" y="236"/>
                  </a:lnTo>
                  <a:lnTo>
                    <a:pt x="246" y="239"/>
                  </a:lnTo>
                  <a:lnTo>
                    <a:pt x="248" y="241"/>
                  </a:lnTo>
                  <a:lnTo>
                    <a:pt x="250" y="241"/>
                  </a:lnTo>
                  <a:lnTo>
                    <a:pt x="253" y="243"/>
                  </a:lnTo>
                  <a:lnTo>
                    <a:pt x="258" y="248"/>
                  </a:lnTo>
                  <a:lnTo>
                    <a:pt x="265" y="253"/>
                  </a:lnTo>
                  <a:lnTo>
                    <a:pt x="267" y="262"/>
                  </a:lnTo>
                  <a:lnTo>
                    <a:pt x="272" y="267"/>
                  </a:lnTo>
                  <a:lnTo>
                    <a:pt x="276" y="269"/>
                  </a:lnTo>
                  <a:lnTo>
                    <a:pt x="281" y="274"/>
                  </a:lnTo>
                  <a:lnTo>
                    <a:pt x="288" y="274"/>
                  </a:lnTo>
                  <a:lnTo>
                    <a:pt x="293" y="265"/>
                  </a:lnTo>
                  <a:lnTo>
                    <a:pt x="293" y="265"/>
                  </a:lnTo>
                  <a:lnTo>
                    <a:pt x="298" y="262"/>
                  </a:lnTo>
                  <a:lnTo>
                    <a:pt x="300" y="262"/>
                  </a:lnTo>
                  <a:lnTo>
                    <a:pt x="310" y="262"/>
                  </a:lnTo>
                  <a:lnTo>
                    <a:pt x="312" y="265"/>
                  </a:lnTo>
                  <a:lnTo>
                    <a:pt x="317" y="269"/>
                  </a:lnTo>
                  <a:lnTo>
                    <a:pt x="317" y="269"/>
                  </a:lnTo>
                  <a:lnTo>
                    <a:pt x="321" y="272"/>
                  </a:lnTo>
                  <a:lnTo>
                    <a:pt x="326" y="281"/>
                  </a:lnTo>
                  <a:lnTo>
                    <a:pt x="328" y="286"/>
                  </a:lnTo>
                  <a:lnTo>
                    <a:pt x="331" y="291"/>
                  </a:lnTo>
                  <a:lnTo>
                    <a:pt x="335" y="293"/>
                  </a:lnTo>
                  <a:lnTo>
                    <a:pt x="338" y="303"/>
                  </a:lnTo>
                  <a:lnTo>
                    <a:pt x="343" y="310"/>
                  </a:lnTo>
                  <a:lnTo>
                    <a:pt x="347" y="312"/>
                  </a:lnTo>
                  <a:lnTo>
                    <a:pt x="350" y="312"/>
                  </a:lnTo>
                  <a:lnTo>
                    <a:pt x="354" y="314"/>
                  </a:lnTo>
                  <a:lnTo>
                    <a:pt x="361" y="314"/>
                  </a:lnTo>
                  <a:lnTo>
                    <a:pt x="366" y="317"/>
                  </a:lnTo>
                  <a:lnTo>
                    <a:pt x="369" y="317"/>
                  </a:lnTo>
                  <a:lnTo>
                    <a:pt x="371" y="314"/>
                  </a:lnTo>
                  <a:lnTo>
                    <a:pt x="369" y="314"/>
                  </a:lnTo>
                  <a:lnTo>
                    <a:pt x="369" y="312"/>
                  </a:lnTo>
                  <a:lnTo>
                    <a:pt x="366" y="310"/>
                  </a:lnTo>
                  <a:lnTo>
                    <a:pt x="366" y="310"/>
                  </a:lnTo>
                  <a:lnTo>
                    <a:pt x="366" y="305"/>
                  </a:lnTo>
                  <a:lnTo>
                    <a:pt x="366" y="303"/>
                  </a:lnTo>
                  <a:lnTo>
                    <a:pt x="366" y="303"/>
                  </a:lnTo>
                  <a:lnTo>
                    <a:pt x="366" y="300"/>
                  </a:lnTo>
                  <a:lnTo>
                    <a:pt x="366" y="298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4" y="298"/>
                  </a:lnTo>
                  <a:lnTo>
                    <a:pt x="366" y="298"/>
                  </a:lnTo>
                  <a:lnTo>
                    <a:pt x="366" y="298"/>
                  </a:lnTo>
                  <a:lnTo>
                    <a:pt x="369" y="298"/>
                  </a:lnTo>
                  <a:lnTo>
                    <a:pt x="369" y="295"/>
                  </a:lnTo>
                  <a:lnTo>
                    <a:pt x="369" y="293"/>
                  </a:lnTo>
                  <a:lnTo>
                    <a:pt x="366" y="291"/>
                  </a:lnTo>
                  <a:lnTo>
                    <a:pt x="371" y="291"/>
                  </a:lnTo>
                  <a:lnTo>
                    <a:pt x="371" y="288"/>
                  </a:lnTo>
                  <a:lnTo>
                    <a:pt x="371" y="288"/>
                  </a:lnTo>
                  <a:lnTo>
                    <a:pt x="371" y="288"/>
                  </a:lnTo>
                  <a:lnTo>
                    <a:pt x="371" y="286"/>
                  </a:lnTo>
                  <a:lnTo>
                    <a:pt x="373" y="286"/>
                  </a:lnTo>
                  <a:lnTo>
                    <a:pt x="373" y="286"/>
                  </a:lnTo>
                  <a:lnTo>
                    <a:pt x="376" y="284"/>
                  </a:lnTo>
                  <a:lnTo>
                    <a:pt x="376" y="284"/>
                  </a:lnTo>
                  <a:lnTo>
                    <a:pt x="376" y="284"/>
                  </a:lnTo>
                  <a:lnTo>
                    <a:pt x="378" y="284"/>
                  </a:lnTo>
                  <a:lnTo>
                    <a:pt x="378" y="281"/>
                  </a:lnTo>
                  <a:lnTo>
                    <a:pt x="378" y="281"/>
                  </a:lnTo>
                  <a:lnTo>
                    <a:pt x="378" y="279"/>
                  </a:lnTo>
                  <a:lnTo>
                    <a:pt x="378" y="279"/>
                  </a:lnTo>
                  <a:lnTo>
                    <a:pt x="378" y="279"/>
                  </a:lnTo>
                  <a:lnTo>
                    <a:pt x="378" y="279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80" y="279"/>
                  </a:lnTo>
                  <a:lnTo>
                    <a:pt x="383" y="279"/>
                  </a:lnTo>
                  <a:lnTo>
                    <a:pt x="383" y="279"/>
                  </a:lnTo>
                  <a:lnTo>
                    <a:pt x="383" y="279"/>
                  </a:lnTo>
                  <a:lnTo>
                    <a:pt x="383" y="279"/>
                  </a:lnTo>
                  <a:lnTo>
                    <a:pt x="383" y="279"/>
                  </a:lnTo>
                  <a:lnTo>
                    <a:pt x="385" y="279"/>
                  </a:lnTo>
                  <a:lnTo>
                    <a:pt x="387" y="279"/>
                  </a:lnTo>
                  <a:lnTo>
                    <a:pt x="387" y="279"/>
                  </a:lnTo>
                  <a:lnTo>
                    <a:pt x="387" y="279"/>
                  </a:lnTo>
                  <a:lnTo>
                    <a:pt x="387" y="279"/>
                  </a:lnTo>
                  <a:lnTo>
                    <a:pt x="385" y="281"/>
                  </a:lnTo>
                  <a:lnTo>
                    <a:pt x="383" y="281"/>
                  </a:lnTo>
                  <a:lnTo>
                    <a:pt x="383" y="281"/>
                  </a:lnTo>
                  <a:lnTo>
                    <a:pt x="383" y="281"/>
                  </a:lnTo>
                  <a:lnTo>
                    <a:pt x="387" y="281"/>
                  </a:lnTo>
                  <a:lnTo>
                    <a:pt x="390" y="279"/>
                  </a:lnTo>
                  <a:lnTo>
                    <a:pt x="392" y="277"/>
                  </a:lnTo>
                  <a:lnTo>
                    <a:pt x="395" y="277"/>
                  </a:lnTo>
                  <a:lnTo>
                    <a:pt x="397" y="274"/>
                  </a:lnTo>
                  <a:lnTo>
                    <a:pt x="397" y="272"/>
                  </a:lnTo>
                  <a:lnTo>
                    <a:pt x="397" y="265"/>
                  </a:lnTo>
                  <a:lnTo>
                    <a:pt x="399" y="265"/>
                  </a:lnTo>
                  <a:lnTo>
                    <a:pt x="399" y="262"/>
                  </a:lnTo>
                  <a:lnTo>
                    <a:pt x="399" y="262"/>
                  </a:lnTo>
                  <a:lnTo>
                    <a:pt x="399" y="265"/>
                  </a:lnTo>
                  <a:lnTo>
                    <a:pt x="402" y="267"/>
                  </a:lnTo>
                  <a:lnTo>
                    <a:pt x="402" y="267"/>
                  </a:lnTo>
                  <a:lnTo>
                    <a:pt x="399" y="267"/>
                  </a:lnTo>
                  <a:lnTo>
                    <a:pt x="399" y="267"/>
                  </a:lnTo>
                  <a:lnTo>
                    <a:pt x="406" y="267"/>
                  </a:lnTo>
                  <a:lnTo>
                    <a:pt x="409" y="265"/>
                  </a:lnTo>
                  <a:lnTo>
                    <a:pt x="413" y="265"/>
                  </a:lnTo>
                  <a:lnTo>
                    <a:pt x="421" y="262"/>
                  </a:lnTo>
                  <a:lnTo>
                    <a:pt x="425" y="265"/>
                  </a:lnTo>
                  <a:lnTo>
                    <a:pt x="428" y="265"/>
                  </a:lnTo>
                  <a:lnTo>
                    <a:pt x="430" y="267"/>
                  </a:lnTo>
                  <a:lnTo>
                    <a:pt x="435" y="267"/>
                  </a:lnTo>
                  <a:lnTo>
                    <a:pt x="435" y="265"/>
                  </a:lnTo>
                  <a:lnTo>
                    <a:pt x="435" y="265"/>
                  </a:lnTo>
                  <a:lnTo>
                    <a:pt x="435" y="262"/>
                  </a:lnTo>
                  <a:lnTo>
                    <a:pt x="437" y="262"/>
                  </a:lnTo>
                  <a:lnTo>
                    <a:pt x="442" y="265"/>
                  </a:lnTo>
                  <a:lnTo>
                    <a:pt x="444" y="267"/>
                  </a:lnTo>
                  <a:lnTo>
                    <a:pt x="444" y="267"/>
                  </a:lnTo>
                  <a:lnTo>
                    <a:pt x="449" y="269"/>
                  </a:lnTo>
                  <a:lnTo>
                    <a:pt x="451" y="269"/>
                  </a:lnTo>
                  <a:lnTo>
                    <a:pt x="451" y="272"/>
                  </a:lnTo>
                  <a:lnTo>
                    <a:pt x="454" y="272"/>
                  </a:lnTo>
                  <a:lnTo>
                    <a:pt x="456" y="272"/>
                  </a:lnTo>
                  <a:lnTo>
                    <a:pt x="456" y="272"/>
                  </a:lnTo>
                  <a:lnTo>
                    <a:pt x="458" y="272"/>
                  </a:lnTo>
                  <a:lnTo>
                    <a:pt x="458" y="272"/>
                  </a:lnTo>
                  <a:lnTo>
                    <a:pt x="461" y="272"/>
                  </a:lnTo>
                  <a:lnTo>
                    <a:pt x="463" y="269"/>
                  </a:lnTo>
                  <a:lnTo>
                    <a:pt x="463" y="269"/>
                  </a:lnTo>
                  <a:lnTo>
                    <a:pt x="463" y="267"/>
                  </a:lnTo>
                  <a:lnTo>
                    <a:pt x="463" y="267"/>
                  </a:lnTo>
                  <a:lnTo>
                    <a:pt x="465" y="267"/>
                  </a:lnTo>
                  <a:lnTo>
                    <a:pt x="468" y="269"/>
                  </a:lnTo>
                  <a:lnTo>
                    <a:pt x="470" y="269"/>
                  </a:lnTo>
                  <a:lnTo>
                    <a:pt x="473" y="274"/>
                  </a:lnTo>
                  <a:lnTo>
                    <a:pt x="473" y="274"/>
                  </a:lnTo>
                  <a:lnTo>
                    <a:pt x="475" y="272"/>
                  </a:lnTo>
                  <a:lnTo>
                    <a:pt x="475" y="272"/>
                  </a:lnTo>
                  <a:lnTo>
                    <a:pt x="475" y="269"/>
                  </a:lnTo>
                  <a:lnTo>
                    <a:pt x="470" y="269"/>
                  </a:lnTo>
                  <a:lnTo>
                    <a:pt x="468" y="267"/>
                  </a:lnTo>
                  <a:lnTo>
                    <a:pt x="468" y="265"/>
                  </a:lnTo>
                  <a:lnTo>
                    <a:pt x="470" y="265"/>
                  </a:lnTo>
                  <a:lnTo>
                    <a:pt x="473" y="262"/>
                  </a:lnTo>
                  <a:lnTo>
                    <a:pt x="473" y="260"/>
                  </a:lnTo>
                  <a:lnTo>
                    <a:pt x="473" y="260"/>
                  </a:lnTo>
                  <a:lnTo>
                    <a:pt x="473" y="258"/>
                  </a:lnTo>
                  <a:lnTo>
                    <a:pt x="470" y="260"/>
                  </a:lnTo>
                  <a:lnTo>
                    <a:pt x="468" y="260"/>
                  </a:lnTo>
                  <a:lnTo>
                    <a:pt x="465" y="260"/>
                  </a:lnTo>
                  <a:lnTo>
                    <a:pt x="465" y="258"/>
                  </a:lnTo>
                  <a:lnTo>
                    <a:pt x="465" y="258"/>
                  </a:lnTo>
                  <a:lnTo>
                    <a:pt x="465" y="258"/>
                  </a:lnTo>
                  <a:lnTo>
                    <a:pt x="463" y="260"/>
                  </a:lnTo>
                  <a:lnTo>
                    <a:pt x="461" y="260"/>
                  </a:lnTo>
                  <a:lnTo>
                    <a:pt x="458" y="258"/>
                  </a:lnTo>
                  <a:lnTo>
                    <a:pt x="458" y="255"/>
                  </a:lnTo>
                  <a:lnTo>
                    <a:pt x="463" y="255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3" y="255"/>
                  </a:lnTo>
                  <a:lnTo>
                    <a:pt x="475" y="255"/>
                  </a:lnTo>
                  <a:lnTo>
                    <a:pt x="477" y="255"/>
                  </a:lnTo>
                  <a:lnTo>
                    <a:pt x="484" y="255"/>
                  </a:lnTo>
                  <a:lnTo>
                    <a:pt x="487" y="255"/>
                  </a:lnTo>
                  <a:lnTo>
                    <a:pt x="489" y="255"/>
                  </a:lnTo>
                  <a:lnTo>
                    <a:pt x="491" y="248"/>
                  </a:lnTo>
                  <a:lnTo>
                    <a:pt x="491" y="251"/>
                  </a:lnTo>
                  <a:lnTo>
                    <a:pt x="491" y="251"/>
                  </a:lnTo>
                  <a:lnTo>
                    <a:pt x="491" y="255"/>
                  </a:lnTo>
                  <a:lnTo>
                    <a:pt x="491" y="255"/>
                  </a:lnTo>
                  <a:lnTo>
                    <a:pt x="491" y="255"/>
                  </a:lnTo>
                  <a:lnTo>
                    <a:pt x="491" y="258"/>
                  </a:lnTo>
                  <a:lnTo>
                    <a:pt x="494" y="258"/>
                  </a:lnTo>
                  <a:lnTo>
                    <a:pt x="498" y="255"/>
                  </a:lnTo>
                  <a:lnTo>
                    <a:pt x="501" y="253"/>
                  </a:lnTo>
                  <a:lnTo>
                    <a:pt x="501" y="253"/>
                  </a:lnTo>
                  <a:lnTo>
                    <a:pt x="503" y="253"/>
                  </a:lnTo>
                  <a:lnTo>
                    <a:pt x="503" y="253"/>
                  </a:lnTo>
                  <a:lnTo>
                    <a:pt x="503" y="253"/>
                  </a:lnTo>
                  <a:lnTo>
                    <a:pt x="503" y="255"/>
                  </a:lnTo>
                  <a:lnTo>
                    <a:pt x="506" y="255"/>
                  </a:lnTo>
                  <a:lnTo>
                    <a:pt x="510" y="253"/>
                  </a:lnTo>
                  <a:lnTo>
                    <a:pt x="513" y="253"/>
                  </a:lnTo>
                  <a:lnTo>
                    <a:pt x="513" y="255"/>
                  </a:lnTo>
                  <a:lnTo>
                    <a:pt x="513" y="255"/>
                  </a:lnTo>
                  <a:lnTo>
                    <a:pt x="513" y="255"/>
                  </a:lnTo>
                  <a:lnTo>
                    <a:pt x="513" y="255"/>
                  </a:lnTo>
                  <a:lnTo>
                    <a:pt x="515" y="255"/>
                  </a:lnTo>
                  <a:lnTo>
                    <a:pt x="517" y="258"/>
                  </a:lnTo>
                  <a:lnTo>
                    <a:pt x="524" y="260"/>
                  </a:lnTo>
                  <a:lnTo>
                    <a:pt x="524" y="262"/>
                  </a:lnTo>
                  <a:lnTo>
                    <a:pt x="527" y="262"/>
                  </a:lnTo>
                  <a:lnTo>
                    <a:pt x="527" y="265"/>
                  </a:lnTo>
                  <a:lnTo>
                    <a:pt x="529" y="262"/>
                  </a:lnTo>
                  <a:lnTo>
                    <a:pt x="534" y="262"/>
                  </a:lnTo>
                  <a:lnTo>
                    <a:pt x="536" y="262"/>
                  </a:lnTo>
                  <a:lnTo>
                    <a:pt x="539" y="262"/>
                  </a:lnTo>
                  <a:lnTo>
                    <a:pt x="539" y="260"/>
                  </a:lnTo>
                  <a:lnTo>
                    <a:pt x="539" y="260"/>
                  </a:lnTo>
                  <a:lnTo>
                    <a:pt x="541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6" y="260"/>
                  </a:lnTo>
                  <a:lnTo>
                    <a:pt x="548" y="262"/>
                  </a:lnTo>
                  <a:lnTo>
                    <a:pt x="550" y="265"/>
                  </a:lnTo>
                  <a:lnTo>
                    <a:pt x="550" y="265"/>
                  </a:lnTo>
                  <a:lnTo>
                    <a:pt x="550" y="267"/>
                  </a:lnTo>
                  <a:lnTo>
                    <a:pt x="553" y="267"/>
                  </a:lnTo>
                  <a:lnTo>
                    <a:pt x="555" y="269"/>
                  </a:lnTo>
                  <a:lnTo>
                    <a:pt x="558" y="272"/>
                  </a:lnTo>
                  <a:lnTo>
                    <a:pt x="560" y="272"/>
                  </a:lnTo>
                  <a:lnTo>
                    <a:pt x="560" y="272"/>
                  </a:lnTo>
                  <a:lnTo>
                    <a:pt x="560" y="274"/>
                  </a:lnTo>
                  <a:lnTo>
                    <a:pt x="562" y="279"/>
                  </a:lnTo>
                  <a:lnTo>
                    <a:pt x="560" y="286"/>
                  </a:lnTo>
                  <a:lnTo>
                    <a:pt x="560" y="286"/>
                  </a:lnTo>
                  <a:lnTo>
                    <a:pt x="560" y="288"/>
                  </a:lnTo>
                  <a:lnTo>
                    <a:pt x="560" y="288"/>
                  </a:lnTo>
                  <a:lnTo>
                    <a:pt x="562" y="288"/>
                  </a:lnTo>
                  <a:lnTo>
                    <a:pt x="562" y="288"/>
                  </a:lnTo>
                  <a:lnTo>
                    <a:pt x="562" y="288"/>
                  </a:lnTo>
                  <a:lnTo>
                    <a:pt x="565" y="288"/>
                  </a:lnTo>
                  <a:lnTo>
                    <a:pt x="562" y="291"/>
                  </a:lnTo>
                  <a:lnTo>
                    <a:pt x="562" y="293"/>
                  </a:lnTo>
                  <a:lnTo>
                    <a:pt x="562" y="295"/>
                  </a:lnTo>
                  <a:lnTo>
                    <a:pt x="565" y="298"/>
                  </a:lnTo>
                  <a:lnTo>
                    <a:pt x="567" y="303"/>
                  </a:lnTo>
                  <a:lnTo>
                    <a:pt x="567" y="303"/>
                  </a:lnTo>
                  <a:lnTo>
                    <a:pt x="569" y="303"/>
                  </a:lnTo>
                  <a:lnTo>
                    <a:pt x="569" y="305"/>
                  </a:lnTo>
                  <a:lnTo>
                    <a:pt x="572" y="305"/>
                  </a:lnTo>
                  <a:lnTo>
                    <a:pt x="572" y="305"/>
                  </a:lnTo>
                  <a:lnTo>
                    <a:pt x="572" y="307"/>
                  </a:lnTo>
                  <a:lnTo>
                    <a:pt x="572" y="307"/>
                  </a:lnTo>
                  <a:lnTo>
                    <a:pt x="572" y="310"/>
                  </a:lnTo>
                  <a:lnTo>
                    <a:pt x="574" y="312"/>
                  </a:lnTo>
                  <a:lnTo>
                    <a:pt x="574" y="314"/>
                  </a:lnTo>
                  <a:lnTo>
                    <a:pt x="576" y="317"/>
                  </a:lnTo>
                  <a:lnTo>
                    <a:pt x="579" y="317"/>
                  </a:lnTo>
                  <a:lnTo>
                    <a:pt x="579" y="317"/>
                  </a:lnTo>
                  <a:lnTo>
                    <a:pt x="581" y="321"/>
                  </a:lnTo>
                  <a:lnTo>
                    <a:pt x="581" y="324"/>
                  </a:lnTo>
                  <a:lnTo>
                    <a:pt x="581" y="324"/>
                  </a:lnTo>
                  <a:lnTo>
                    <a:pt x="584" y="326"/>
                  </a:lnTo>
                  <a:lnTo>
                    <a:pt x="586" y="326"/>
                  </a:lnTo>
                  <a:lnTo>
                    <a:pt x="588" y="326"/>
                  </a:lnTo>
                  <a:lnTo>
                    <a:pt x="591" y="324"/>
                  </a:lnTo>
                  <a:lnTo>
                    <a:pt x="593" y="324"/>
                  </a:lnTo>
                  <a:lnTo>
                    <a:pt x="593" y="324"/>
                  </a:lnTo>
                  <a:lnTo>
                    <a:pt x="593" y="321"/>
                  </a:lnTo>
                  <a:lnTo>
                    <a:pt x="595" y="317"/>
                  </a:lnTo>
                  <a:lnTo>
                    <a:pt x="595" y="314"/>
                  </a:lnTo>
                  <a:lnTo>
                    <a:pt x="595" y="310"/>
                  </a:lnTo>
                  <a:lnTo>
                    <a:pt x="595" y="305"/>
                  </a:lnTo>
                  <a:lnTo>
                    <a:pt x="595" y="303"/>
                  </a:lnTo>
                  <a:lnTo>
                    <a:pt x="593" y="291"/>
                  </a:lnTo>
                  <a:lnTo>
                    <a:pt x="591" y="288"/>
                  </a:lnTo>
                  <a:lnTo>
                    <a:pt x="588" y="286"/>
                  </a:lnTo>
                  <a:lnTo>
                    <a:pt x="588" y="281"/>
                  </a:lnTo>
                  <a:lnTo>
                    <a:pt x="588" y="279"/>
                  </a:lnTo>
                  <a:lnTo>
                    <a:pt x="588" y="277"/>
                  </a:lnTo>
                  <a:lnTo>
                    <a:pt x="584" y="269"/>
                  </a:lnTo>
                  <a:lnTo>
                    <a:pt x="579" y="262"/>
                  </a:lnTo>
                  <a:lnTo>
                    <a:pt x="576" y="253"/>
                  </a:lnTo>
                  <a:lnTo>
                    <a:pt x="576" y="251"/>
                  </a:lnTo>
                  <a:lnTo>
                    <a:pt x="576" y="248"/>
                  </a:lnTo>
                  <a:lnTo>
                    <a:pt x="579" y="246"/>
                  </a:lnTo>
                  <a:lnTo>
                    <a:pt x="579" y="243"/>
                  </a:lnTo>
                  <a:lnTo>
                    <a:pt x="581" y="241"/>
                  </a:lnTo>
                  <a:lnTo>
                    <a:pt x="584" y="236"/>
                  </a:lnTo>
                  <a:lnTo>
                    <a:pt x="586" y="234"/>
                  </a:lnTo>
                  <a:lnTo>
                    <a:pt x="586" y="234"/>
                  </a:lnTo>
                  <a:lnTo>
                    <a:pt x="586" y="232"/>
                  </a:lnTo>
                  <a:lnTo>
                    <a:pt x="586" y="232"/>
                  </a:lnTo>
                  <a:lnTo>
                    <a:pt x="588" y="232"/>
                  </a:lnTo>
                  <a:lnTo>
                    <a:pt x="588" y="232"/>
                  </a:lnTo>
                  <a:lnTo>
                    <a:pt x="591" y="229"/>
                  </a:lnTo>
                  <a:lnTo>
                    <a:pt x="588" y="229"/>
                  </a:lnTo>
                  <a:lnTo>
                    <a:pt x="588" y="227"/>
                  </a:lnTo>
                  <a:lnTo>
                    <a:pt x="588" y="227"/>
                  </a:lnTo>
                  <a:lnTo>
                    <a:pt x="588" y="227"/>
                  </a:lnTo>
                  <a:lnTo>
                    <a:pt x="593" y="227"/>
                  </a:lnTo>
                  <a:lnTo>
                    <a:pt x="595" y="227"/>
                  </a:lnTo>
                  <a:lnTo>
                    <a:pt x="598" y="227"/>
                  </a:lnTo>
                  <a:lnTo>
                    <a:pt x="602" y="222"/>
                  </a:lnTo>
                  <a:lnTo>
                    <a:pt x="602" y="222"/>
                  </a:lnTo>
                  <a:lnTo>
                    <a:pt x="605" y="222"/>
                  </a:lnTo>
                  <a:lnTo>
                    <a:pt x="605" y="220"/>
                  </a:lnTo>
                  <a:lnTo>
                    <a:pt x="607" y="220"/>
                  </a:lnTo>
                  <a:lnTo>
                    <a:pt x="610" y="217"/>
                  </a:lnTo>
                  <a:lnTo>
                    <a:pt x="610" y="217"/>
                  </a:lnTo>
                  <a:lnTo>
                    <a:pt x="610" y="215"/>
                  </a:lnTo>
                  <a:lnTo>
                    <a:pt x="610" y="215"/>
                  </a:lnTo>
                  <a:lnTo>
                    <a:pt x="612" y="213"/>
                  </a:lnTo>
                  <a:lnTo>
                    <a:pt x="614" y="210"/>
                  </a:lnTo>
                  <a:lnTo>
                    <a:pt x="617" y="210"/>
                  </a:lnTo>
                  <a:lnTo>
                    <a:pt x="617" y="208"/>
                  </a:lnTo>
                  <a:lnTo>
                    <a:pt x="619" y="208"/>
                  </a:lnTo>
                  <a:lnTo>
                    <a:pt x="624" y="208"/>
                  </a:lnTo>
                  <a:lnTo>
                    <a:pt x="628" y="206"/>
                  </a:lnTo>
                  <a:lnTo>
                    <a:pt x="628" y="206"/>
                  </a:lnTo>
                  <a:lnTo>
                    <a:pt x="628" y="203"/>
                  </a:lnTo>
                  <a:lnTo>
                    <a:pt x="631" y="203"/>
                  </a:lnTo>
                  <a:lnTo>
                    <a:pt x="631" y="201"/>
                  </a:lnTo>
                  <a:lnTo>
                    <a:pt x="633" y="201"/>
                  </a:lnTo>
                  <a:lnTo>
                    <a:pt x="638" y="199"/>
                  </a:lnTo>
                  <a:lnTo>
                    <a:pt x="643" y="199"/>
                  </a:lnTo>
                  <a:lnTo>
                    <a:pt x="647" y="196"/>
                  </a:lnTo>
                  <a:lnTo>
                    <a:pt x="647" y="196"/>
                  </a:lnTo>
                  <a:lnTo>
                    <a:pt x="647" y="194"/>
                  </a:lnTo>
                  <a:lnTo>
                    <a:pt x="645" y="194"/>
                  </a:lnTo>
                  <a:lnTo>
                    <a:pt x="643" y="194"/>
                  </a:lnTo>
                  <a:lnTo>
                    <a:pt x="643" y="194"/>
                  </a:lnTo>
                  <a:lnTo>
                    <a:pt x="643" y="194"/>
                  </a:lnTo>
                  <a:lnTo>
                    <a:pt x="643" y="194"/>
                  </a:lnTo>
                  <a:lnTo>
                    <a:pt x="645" y="191"/>
                  </a:lnTo>
                  <a:lnTo>
                    <a:pt x="645" y="191"/>
                  </a:lnTo>
                  <a:lnTo>
                    <a:pt x="645" y="189"/>
                  </a:lnTo>
                  <a:lnTo>
                    <a:pt x="645" y="189"/>
                  </a:lnTo>
                  <a:lnTo>
                    <a:pt x="640" y="189"/>
                  </a:lnTo>
                  <a:lnTo>
                    <a:pt x="645" y="189"/>
                  </a:lnTo>
                  <a:lnTo>
                    <a:pt x="645" y="187"/>
                  </a:lnTo>
                  <a:lnTo>
                    <a:pt x="647" y="189"/>
                  </a:lnTo>
                  <a:lnTo>
                    <a:pt x="647" y="189"/>
                  </a:lnTo>
                  <a:lnTo>
                    <a:pt x="647" y="189"/>
                  </a:lnTo>
                  <a:lnTo>
                    <a:pt x="650" y="189"/>
                  </a:lnTo>
                  <a:lnTo>
                    <a:pt x="652" y="189"/>
                  </a:lnTo>
                  <a:lnTo>
                    <a:pt x="654" y="187"/>
                  </a:lnTo>
                  <a:lnTo>
                    <a:pt x="657" y="184"/>
                  </a:lnTo>
                  <a:lnTo>
                    <a:pt x="657" y="184"/>
                  </a:lnTo>
                  <a:lnTo>
                    <a:pt x="654" y="182"/>
                  </a:lnTo>
                  <a:lnTo>
                    <a:pt x="654" y="182"/>
                  </a:lnTo>
                  <a:lnTo>
                    <a:pt x="652" y="182"/>
                  </a:lnTo>
                  <a:lnTo>
                    <a:pt x="652" y="184"/>
                  </a:lnTo>
                  <a:lnTo>
                    <a:pt x="652" y="184"/>
                  </a:lnTo>
                  <a:lnTo>
                    <a:pt x="652" y="184"/>
                  </a:lnTo>
                  <a:lnTo>
                    <a:pt x="652" y="182"/>
                  </a:lnTo>
                  <a:lnTo>
                    <a:pt x="645" y="182"/>
                  </a:lnTo>
                  <a:lnTo>
                    <a:pt x="643" y="182"/>
                  </a:lnTo>
                  <a:lnTo>
                    <a:pt x="643" y="180"/>
                  </a:lnTo>
                  <a:lnTo>
                    <a:pt x="643" y="177"/>
                  </a:lnTo>
                  <a:lnTo>
                    <a:pt x="643" y="177"/>
                  </a:lnTo>
                  <a:lnTo>
                    <a:pt x="645" y="180"/>
                  </a:lnTo>
                  <a:lnTo>
                    <a:pt x="645" y="180"/>
                  </a:lnTo>
                  <a:lnTo>
                    <a:pt x="647" y="180"/>
                  </a:lnTo>
                  <a:lnTo>
                    <a:pt x="650" y="177"/>
                  </a:lnTo>
                  <a:lnTo>
                    <a:pt x="652" y="177"/>
                  </a:lnTo>
                  <a:lnTo>
                    <a:pt x="652" y="177"/>
                  </a:lnTo>
                  <a:lnTo>
                    <a:pt x="652" y="177"/>
                  </a:lnTo>
                  <a:lnTo>
                    <a:pt x="654" y="177"/>
                  </a:lnTo>
                  <a:lnTo>
                    <a:pt x="654" y="180"/>
                  </a:lnTo>
                  <a:lnTo>
                    <a:pt x="654" y="180"/>
                  </a:lnTo>
                  <a:lnTo>
                    <a:pt x="654" y="177"/>
                  </a:lnTo>
                  <a:lnTo>
                    <a:pt x="654" y="177"/>
                  </a:lnTo>
                  <a:lnTo>
                    <a:pt x="652" y="175"/>
                  </a:lnTo>
                  <a:lnTo>
                    <a:pt x="652" y="175"/>
                  </a:lnTo>
                  <a:lnTo>
                    <a:pt x="654" y="170"/>
                  </a:lnTo>
                  <a:lnTo>
                    <a:pt x="652" y="168"/>
                  </a:lnTo>
                  <a:lnTo>
                    <a:pt x="650" y="168"/>
                  </a:lnTo>
                  <a:lnTo>
                    <a:pt x="647" y="168"/>
                  </a:lnTo>
                  <a:lnTo>
                    <a:pt x="647" y="168"/>
                  </a:lnTo>
                  <a:lnTo>
                    <a:pt x="647" y="168"/>
                  </a:lnTo>
                  <a:lnTo>
                    <a:pt x="645" y="168"/>
                  </a:lnTo>
                  <a:lnTo>
                    <a:pt x="645" y="165"/>
                  </a:lnTo>
                  <a:lnTo>
                    <a:pt x="647" y="165"/>
                  </a:lnTo>
                  <a:lnTo>
                    <a:pt x="650" y="165"/>
                  </a:lnTo>
                  <a:lnTo>
                    <a:pt x="647" y="165"/>
                  </a:lnTo>
                  <a:lnTo>
                    <a:pt x="647" y="165"/>
                  </a:lnTo>
                  <a:lnTo>
                    <a:pt x="647" y="163"/>
                  </a:lnTo>
                  <a:lnTo>
                    <a:pt x="647" y="163"/>
                  </a:lnTo>
                  <a:lnTo>
                    <a:pt x="647" y="163"/>
                  </a:lnTo>
                  <a:lnTo>
                    <a:pt x="650" y="163"/>
                  </a:lnTo>
                  <a:lnTo>
                    <a:pt x="647" y="161"/>
                  </a:lnTo>
                  <a:lnTo>
                    <a:pt x="647" y="161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6"/>
                  </a:lnTo>
                  <a:lnTo>
                    <a:pt x="647" y="154"/>
                  </a:lnTo>
                  <a:lnTo>
                    <a:pt x="647" y="154"/>
                  </a:lnTo>
                  <a:lnTo>
                    <a:pt x="643" y="151"/>
                  </a:lnTo>
                  <a:lnTo>
                    <a:pt x="640" y="151"/>
                  </a:lnTo>
                  <a:lnTo>
                    <a:pt x="638" y="149"/>
                  </a:lnTo>
                  <a:lnTo>
                    <a:pt x="636" y="149"/>
                  </a:lnTo>
                  <a:lnTo>
                    <a:pt x="633" y="147"/>
                  </a:lnTo>
                  <a:lnTo>
                    <a:pt x="633" y="147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36" y="147"/>
                  </a:lnTo>
                  <a:lnTo>
                    <a:pt x="638" y="149"/>
                  </a:lnTo>
                  <a:lnTo>
                    <a:pt x="640" y="149"/>
                  </a:lnTo>
                  <a:lnTo>
                    <a:pt x="643" y="149"/>
                  </a:lnTo>
                  <a:lnTo>
                    <a:pt x="643" y="149"/>
                  </a:lnTo>
                  <a:lnTo>
                    <a:pt x="645" y="151"/>
                  </a:lnTo>
                  <a:lnTo>
                    <a:pt x="645" y="151"/>
                  </a:lnTo>
                  <a:lnTo>
                    <a:pt x="647" y="151"/>
                  </a:lnTo>
                  <a:lnTo>
                    <a:pt x="647" y="149"/>
                  </a:lnTo>
                  <a:lnTo>
                    <a:pt x="645" y="147"/>
                  </a:lnTo>
                  <a:lnTo>
                    <a:pt x="645" y="147"/>
                  </a:lnTo>
                  <a:lnTo>
                    <a:pt x="645" y="147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5" y="139"/>
                  </a:lnTo>
                  <a:lnTo>
                    <a:pt x="645" y="137"/>
                  </a:lnTo>
                  <a:lnTo>
                    <a:pt x="647" y="137"/>
                  </a:lnTo>
                  <a:lnTo>
                    <a:pt x="650" y="135"/>
                  </a:lnTo>
                  <a:lnTo>
                    <a:pt x="650" y="132"/>
                  </a:lnTo>
                  <a:lnTo>
                    <a:pt x="652" y="132"/>
                  </a:lnTo>
                  <a:lnTo>
                    <a:pt x="652" y="132"/>
                  </a:lnTo>
                  <a:lnTo>
                    <a:pt x="652" y="132"/>
                  </a:lnTo>
                  <a:lnTo>
                    <a:pt x="652" y="132"/>
                  </a:lnTo>
                  <a:lnTo>
                    <a:pt x="652" y="135"/>
                  </a:lnTo>
                  <a:lnTo>
                    <a:pt x="652" y="135"/>
                  </a:lnTo>
                  <a:lnTo>
                    <a:pt x="650" y="135"/>
                  </a:lnTo>
                  <a:lnTo>
                    <a:pt x="650" y="137"/>
                  </a:lnTo>
                  <a:lnTo>
                    <a:pt x="650" y="137"/>
                  </a:lnTo>
                  <a:lnTo>
                    <a:pt x="650" y="139"/>
                  </a:lnTo>
                  <a:lnTo>
                    <a:pt x="650" y="139"/>
                  </a:lnTo>
                  <a:lnTo>
                    <a:pt x="647" y="142"/>
                  </a:lnTo>
                  <a:lnTo>
                    <a:pt x="650" y="142"/>
                  </a:lnTo>
                  <a:lnTo>
                    <a:pt x="650" y="142"/>
                  </a:lnTo>
                  <a:lnTo>
                    <a:pt x="650" y="142"/>
                  </a:lnTo>
                  <a:lnTo>
                    <a:pt x="650" y="144"/>
                  </a:lnTo>
                  <a:lnTo>
                    <a:pt x="650" y="144"/>
                  </a:lnTo>
                  <a:lnTo>
                    <a:pt x="650" y="147"/>
                  </a:lnTo>
                  <a:lnTo>
                    <a:pt x="650" y="147"/>
                  </a:lnTo>
                  <a:lnTo>
                    <a:pt x="650" y="147"/>
                  </a:lnTo>
                  <a:lnTo>
                    <a:pt x="650" y="149"/>
                  </a:lnTo>
                  <a:lnTo>
                    <a:pt x="650" y="149"/>
                  </a:lnTo>
                  <a:lnTo>
                    <a:pt x="652" y="149"/>
                  </a:lnTo>
                  <a:lnTo>
                    <a:pt x="654" y="149"/>
                  </a:lnTo>
                  <a:lnTo>
                    <a:pt x="654" y="151"/>
                  </a:lnTo>
                  <a:lnTo>
                    <a:pt x="654" y="154"/>
                  </a:lnTo>
                  <a:lnTo>
                    <a:pt x="654" y="154"/>
                  </a:lnTo>
                  <a:lnTo>
                    <a:pt x="657" y="154"/>
                  </a:lnTo>
                  <a:lnTo>
                    <a:pt x="657" y="156"/>
                  </a:lnTo>
                  <a:lnTo>
                    <a:pt x="654" y="156"/>
                  </a:lnTo>
                  <a:lnTo>
                    <a:pt x="654" y="156"/>
                  </a:lnTo>
                  <a:lnTo>
                    <a:pt x="652" y="161"/>
                  </a:lnTo>
                  <a:lnTo>
                    <a:pt x="652" y="163"/>
                  </a:lnTo>
                  <a:lnTo>
                    <a:pt x="652" y="165"/>
                  </a:lnTo>
                  <a:lnTo>
                    <a:pt x="652" y="165"/>
                  </a:lnTo>
                  <a:lnTo>
                    <a:pt x="654" y="165"/>
                  </a:lnTo>
                  <a:lnTo>
                    <a:pt x="654" y="165"/>
                  </a:lnTo>
                  <a:lnTo>
                    <a:pt x="657" y="163"/>
                  </a:lnTo>
                  <a:lnTo>
                    <a:pt x="657" y="158"/>
                  </a:lnTo>
                  <a:lnTo>
                    <a:pt x="661" y="154"/>
                  </a:lnTo>
                  <a:lnTo>
                    <a:pt x="661" y="151"/>
                  </a:lnTo>
                  <a:lnTo>
                    <a:pt x="664" y="149"/>
                  </a:lnTo>
                  <a:lnTo>
                    <a:pt x="664" y="147"/>
                  </a:lnTo>
                  <a:lnTo>
                    <a:pt x="664" y="147"/>
                  </a:lnTo>
                  <a:lnTo>
                    <a:pt x="664" y="142"/>
                  </a:lnTo>
                  <a:lnTo>
                    <a:pt x="661" y="139"/>
                  </a:lnTo>
                  <a:lnTo>
                    <a:pt x="657" y="135"/>
                  </a:lnTo>
                  <a:lnTo>
                    <a:pt x="657" y="135"/>
                  </a:lnTo>
                  <a:lnTo>
                    <a:pt x="657" y="132"/>
                  </a:lnTo>
                  <a:lnTo>
                    <a:pt x="659" y="135"/>
                  </a:lnTo>
                  <a:lnTo>
                    <a:pt x="661" y="135"/>
                  </a:lnTo>
                  <a:lnTo>
                    <a:pt x="664" y="137"/>
                  </a:lnTo>
                  <a:lnTo>
                    <a:pt x="664" y="137"/>
                  </a:lnTo>
                  <a:lnTo>
                    <a:pt x="666" y="137"/>
                  </a:lnTo>
                  <a:lnTo>
                    <a:pt x="666" y="139"/>
                  </a:lnTo>
                  <a:lnTo>
                    <a:pt x="666" y="139"/>
                  </a:lnTo>
                  <a:lnTo>
                    <a:pt x="669" y="139"/>
                  </a:lnTo>
                  <a:lnTo>
                    <a:pt x="671" y="135"/>
                  </a:lnTo>
                  <a:lnTo>
                    <a:pt x="673" y="135"/>
                  </a:lnTo>
                  <a:lnTo>
                    <a:pt x="673" y="132"/>
                  </a:lnTo>
                  <a:lnTo>
                    <a:pt x="673" y="132"/>
                  </a:lnTo>
                  <a:lnTo>
                    <a:pt x="676" y="132"/>
                  </a:lnTo>
                  <a:lnTo>
                    <a:pt x="676" y="132"/>
                  </a:lnTo>
                  <a:lnTo>
                    <a:pt x="678" y="128"/>
                  </a:lnTo>
                  <a:lnTo>
                    <a:pt x="678" y="128"/>
                  </a:lnTo>
                  <a:lnTo>
                    <a:pt x="678" y="128"/>
                  </a:lnTo>
                  <a:lnTo>
                    <a:pt x="678" y="128"/>
                  </a:lnTo>
                  <a:lnTo>
                    <a:pt x="680" y="125"/>
                  </a:lnTo>
                  <a:lnTo>
                    <a:pt x="680" y="123"/>
                  </a:lnTo>
                  <a:lnTo>
                    <a:pt x="678" y="123"/>
                  </a:lnTo>
                  <a:lnTo>
                    <a:pt x="678" y="121"/>
                  </a:lnTo>
                  <a:lnTo>
                    <a:pt x="676" y="121"/>
                  </a:lnTo>
                  <a:lnTo>
                    <a:pt x="676" y="121"/>
                  </a:lnTo>
                  <a:lnTo>
                    <a:pt x="676" y="121"/>
                  </a:lnTo>
                  <a:lnTo>
                    <a:pt x="678" y="118"/>
                  </a:lnTo>
                  <a:lnTo>
                    <a:pt x="678" y="118"/>
                  </a:lnTo>
                  <a:lnTo>
                    <a:pt x="680" y="116"/>
                  </a:lnTo>
                  <a:lnTo>
                    <a:pt x="680" y="116"/>
                  </a:lnTo>
                  <a:lnTo>
                    <a:pt x="683" y="114"/>
                  </a:lnTo>
                  <a:lnTo>
                    <a:pt x="685" y="114"/>
                  </a:lnTo>
                  <a:lnTo>
                    <a:pt x="687" y="111"/>
                  </a:lnTo>
                  <a:lnTo>
                    <a:pt x="690" y="111"/>
                  </a:lnTo>
                  <a:lnTo>
                    <a:pt x="692" y="111"/>
                  </a:lnTo>
                  <a:lnTo>
                    <a:pt x="695" y="109"/>
                  </a:lnTo>
                  <a:lnTo>
                    <a:pt x="697" y="109"/>
                  </a:lnTo>
                  <a:lnTo>
                    <a:pt x="699" y="109"/>
                  </a:lnTo>
                  <a:lnTo>
                    <a:pt x="706" y="109"/>
                  </a:lnTo>
                  <a:lnTo>
                    <a:pt x="711" y="109"/>
                  </a:lnTo>
                  <a:lnTo>
                    <a:pt x="713" y="109"/>
                  </a:lnTo>
                  <a:lnTo>
                    <a:pt x="713" y="106"/>
                  </a:lnTo>
                  <a:lnTo>
                    <a:pt x="716" y="104"/>
                  </a:lnTo>
                  <a:lnTo>
                    <a:pt x="716" y="104"/>
                  </a:lnTo>
                  <a:lnTo>
                    <a:pt x="716" y="104"/>
                  </a:lnTo>
                  <a:lnTo>
                    <a:pt x="718" y="106"/>
                  </a:lnTo>
                  <a:lnTo>
                    <a:pt x="718" y="106"/>
                  </a:lnTo>
                  <a:lnTo>
                    <a:pt x="721" y="106"/>
                  </a:lnTo>
                  <a:lnTo>
                    <a:pt x="723" y="104"/>
                  </a:lnTo>
                  <a:lnTo>
                    <a:pt x="725" y="104"/>
                  </a:lnTo>
                  <a:lnTo>
                    <a:pt x="725" y="106"/>
                  </a:lnTo>
                  <a:lnTo>
                    <a:pt x="725" y="106"/>
                  </a:lnTo>
                  <a:lnTo>
                    <a:pt x="730" y="104"/>
                  </a:lnTo>
                  <a:lnTo>
                    <a:pt x="730" y="106"/>
                  </a:lnTo>
                  <a:lnTo>
                    <a:pt x="732" y="104"/>
                  </a:lnTo>
                  <a:lnTo>
                    <a:pt x="735" y="104"/>
                  </a:lnTo>
                  <a:lnTo>
                    <a:pt x="732" y="102"/>
                  </a:lnTo>
                  <a:lnTo>
                    <a:pt x="732" y="102"/>
                  </a:lnTo>
                  <a:lnTo>
                    <a:pt x="732" y="102"/>
                  </a:lnTo>
                  <a:lnTo>
                    <a:pt x="732" y="102"/>
                  </a:lnTo>
                  <a:lnTo>
                    <a:pt x="732" y="104"/>
                  </a:lnTo>
                  <a:lnTo>
                    <a:pt x="730" y="104"/>
                  </a:lnTo>
                  <a:lnTo>
                    <a:pt x="728" y="104"/>
                  </a:lnTo>
                  <a:lnTo>
                    <a:pt x="725" y="102"/>
                  </a:lnTo>
                  <a:lnTo>
                    <a:pt x="725" y="99"/>
                  </a:lnTo>
                  <a:lnTo>
                    <a:pt x="723" y="99"/>
                  </a:lnTo>
                  <a:lnTo>
                    <a:pt x="723" y="97"/>
                  </a:lnTo>
                  <a:lnTo>
                    <a:pt x="723" y="97"/>
                  </a:lnTo>
                  <a:lnTo>
                    <a:pt x="721" y="97"/>
                  </a:lnTo>
                  <a:lnTo>
                    <a:pt x="718" y="97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21" y="95"/>
                  </a:lnTo>
                  <a:lnTo>
                    <a:pt x="723" y="92"/>
                  </a:lnTo>
                  <a:lnTo>
                    <a:pt x="723" y="92"/>
                  </a:lnTo>
                  <a:lnTo>
                    <a:pt x="723" y="90"/>
                  </a:lnTo>
                  <a:lnTo>
                    <a:pt x="721" y="88"/>
                  </a:lnTo>
                  <a:lnTo>
                    <a:pt x="721" y="85"/>
                  </a:lnTo>
                  <a:lnTo>
                    <a:pt x="725" y="83"/>
                  </a:lnTo>
                  <a:lnTo>
                    <a:pt x="728" y="80"/>
                  </a:lnTo>
                  <a:lnTo>
                    <a:pt x="730" y="80"/>
                  </a:lnTo>
                  <a:lnTo>
                    <a:pt x="730" y="78"/>
                  </a:lnTo>
                  <a:lnTo>
                    <a:pt x="732" y="76"/>
                  </a:lnTo>
                  <a:lnTo>
                    <a:pt x="732" y="76"/>
                  </a:lnTo>
                  <a:lnTo>
                    <a:pt x="735" y="76"/>
                  </a:lnTo>
                  <a:lnTo>
                    <a:pt x="735" y="76"/>
                  </a:lnTo>
                  <a:lnTo>
                    <a:pt x="735" y="76"/>
                  </a:lnTo>
                  <a:lnTo>
                    <a:pt x="737" y="76"/>
                  </a:lnTo>
                  <a:lnTo>
                    <a:pt x="737" y="73"/>
                  </a:lnTo>
                  <a:lnTo>
                    <a:pt x="737" y="73"/>
                  </a:lnTo>
                  <a:lnTo>
                    <a:pt x="739" y="76"/>
                  </a:lnTo>
                  <a:lnTo>
                    <a:pt x="739" y="76"/>
                  </a:lnTo>
                  <a:lnTo>
                    <a:pt x="739" y="76"/>
                  </a:lnTo>
                  <a:lnTo>
                    <a:pt x="742" y="73"/>
                  </a:lnTo>
                  <a:lnTo>
                    <a:pt x="742" y="73"/>
                  </a:lnTo>
                  <a:lnTo>
                    <a:pt x="744" y="73"/>
                  </a:lnTo>
                  <a:lnTo>
                    <a:pt x="744" y="73"/>
                  </a:lnTo>
                  <a:lnTo>
                    <a:pt x="744" y="71"/>
                  </a:lnTo>
                  <a:lnTo>
                    <a:pt x="747" y="71"/>
                  </a:lnTo>
                  <a:lnTo>
                    <a:pt x="747" y="69"/>
                  </a:lnTo>
                  <a:lnTo>
                    <a:pt x="747" y="66"/>
                  </a:lnTo>
                  <a:lnTo>
                    <a:pt x="749" y="66"/>
                  </a:lnTo>
                  <a:lnTo>
                    <a:pt x="749" y="66"/>
                  </a:lnTo>
                  <a:lnTo>
                    <a:pt x="749" y="66"/>
                  </a:lnTo>
                  <a:lnTo>
                    <a:pt x="749" y="69"/>
                  </a:lnTo>
                  <a:lnTo>
                    <a:pt x="751" y="69"/>
                  </a:lnTo>
                  <a:lnTo>
                    <a:pt x="751" y="69"/>
                  </a:lnTo>
                  <a:lnTo>
                    <a:pt x="754" y="69"/>
                  </a:lnTo>
                  <a:lnTo>
                    <a:pt x="756" y="71"/>
                  </a:lnTo>
                  <a:lnTo>
                    <a:pt x="756" y="69"/>
                  </a:lnTo>
                  <a:lnTo>
                    <a:pt x="756" y="69"/>
                  </a:lnTo>
                  <a:lnTo>
                    <a:pt x="758" y="69"/>
                  </a:lnTo>
                  <a:lnTo>
                    <a:pt x="761" y="69"/>
                  </a:lnTo>
                  <a:lnTo>
                    <a:pt x="761" y="66"/>
                  </a:lnTo>
                  <a:lnTo>
                    <a:pt x="761" y="66"/>
                  </a:lnTo>
                  <a:lnTo>
                    <a:pt x="765" y="66"/>
                  </a:lnTo>
                  <a:lnTo>
                    <a:pt x="765" y="66"/>
                  </a:lnTo>
                  <a:lnTo>
                    <a:pt x="768" y="64"/>
                  </a:lnTo>
                  <a:lnTo>
                    <a:pt x="768" y="64"/>
                  </a:lnTo>
                  <a:lnTo>
                    <a:pt x="770" y="64"/>
                  </a:lnTo>
                  <a:lnTo>
                    <a:pt x="770" y="64"/>
                  </a:lnTo>
                  <a:lnTo>
                    <a:pt x="773" y="64"/>
                  </a:lnTo>
                  <a:lnTo>
                    <a:pt x="773" y="62"/>
                  </a:lnTo>
                  <a:lnTo>
                    <a:pt x="773" y="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Rectangle 243">
              <a:extLst>
                <a:ext uri="{FF2B5EF4-FFF2-40B4-BE49-F238E27FC236}">
                  <a16:creationId xmlns:a16="http://schemas.microsoft.com/office/drawing/2014/main" id="{19BD2DA9-7D60-0C4F-9A46-046528159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1270" y="2900301"/>
              <a:ext cx="2280" cy="553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244">
              <a:extLst>
                <a:ext uri="{FF2B5EF4-FFF2-40B4-BE49-F238E27FC236}">
                  <a16:creationId xmlns:a16="http://schemas.microsoft.com/office/drawing/2014/main" id="{25D0B296-8A8D-AF42-93F9-A12FB596B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270" y="2900301"/>
              <a:ext cx="228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245">
              <a:extLst>
                <a:ext uri="{FF2B5EF4-FFF2-40B4-BE49-F238E27FC236}">
                  <a16:creationId xmlns:a16="http://schemas.microsoft.com/office/drawing/2014/main" id="{47C380DD-3770-324C-98C7-B83268893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710" y="2900301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246">
              <a:extLst>
                <a:ext uri="{FF2B5EF4-FFF2-40B4-BE49-F238E27FC236}">
                  <a16:creationId xmlns:a16="http://schemas.microsoft.com/office/drawing/2014/main" id="{4686EA79-40A4-3840-B4EB-531FD0AFB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710" y="2900301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247">
              <a:extLst>
                <a:ext uri="{FF2B5EF4-FFF2-40B4-BE49-F238E27FC236}">
                  <a16:creationId xmlns:a16="http://schemas.microsoft.com/office/drawing/2014/main" id="{B6F318F1-C39C-6B41-AB17-F6C282D8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845" y="3519662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248">
              <a:extLst>
                <a:ext uri="{FF2B5EF4-FFF2-40B4-BE49-F238E27FC236}">
                  <a16:creationId xmlns:a16="http://schemas.microsoft.com/office/drawing/2014/main" id="{5AB288C2-0B1B-6643-B48D-7A2D1FC62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845" y="3519662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249">
              <a:extLst>
                <a:ext uri="{FF2B5EF4-FFF2-40B4-BE49-F238E27FC236}">
                  <a16:creationId xmlns:a16="http://schemas.microsoft.com/office/drawing/2014/main" id="{DD16C665-5B37-4948-BCA3-2BE0D57EB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000" y="3539018"/>
              <a:ext cx="912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250">
              <a:extLst>
                <a:ext uri="{FF2B5EF4-FFF2-40B4-BE49-F238E27FC236}">
                  <a16:creationId xmlns:a16="http://schemas.microsoft.com/office/drawing/2014/main" id="{48FC4483-B6D0-1D47-9458-DEF2D3FE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000" y="3539018"/>
              <a:ext cx="912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251">
              <a:extLst>
                <a:ext uri="{FF2B5EF4-FFF2-40B4-BE49-F238E27FC236}">
                  <a16:creationId xmlns:a16="http://schemas.microsoft.com/office/drawing/2014/main" id="{DD4DF199-A3BC-414E-AA9D-2AB3F5F60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77" y="3558373"/>
              <a:ext cx="15958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252">
              <a:extLst>
                <a:ext uri="{FF2B5EF4-FFF2-40B4-BE49-F238E27FC236}">
                  <a16:creationId xmlns:a16="http://schemas.microsoft.com/office/drawing/2014/main" id="{523F87EC-E818-864D-98F6-2E54E8ECB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077" y="3558373"/>
              <a:ext cx="15958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253">
              <a:extLst>
                <a:ext uri="{FF2B5EF4-FFF2-40B4-BE49-F238E27FC236}">
                  <a16:creationId xmlns:a16="http://schemas.microsoft.com/office/drawing/2014/main" id="{22552C6A-F28D-4E48-BEF8-00811EF7C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036" y="3566669"/>
              <a:ext cx="22798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255">
              <a:extLst>
                <a:ext uri="{FF2B5EF4-FFF2-40B4-BE49-F238E27FC236}">
                  <a16:creationId xmlns:a16="http://schemas.microsoft.com/office/drawing/2014/main" id="{53B7C332-26AE-534F-BAF0-28A147CF4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834" y="3599848"/>
              <a:ext cx="36476" cy="4424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2" y="11"/>
                </a:cxn>
                <a:cxn ang="0">
                  <a:pos x="9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6" h="16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257">
              <a:extLst>
                <a:ext uri="{FF2B5EF4-FFF2-40B4-BE49-F238E27FC236}">
                  <a16:creationId xmlns:a16="http://schemas.microsoft.com/office/drawing/2014/main" id="{6912A2E2-5353-D14B-ADD8-5B3B63C0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916" y="3566669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58">
              <a:extLst>
                <a:ext uri="{FF2B5EF4-FFF2-40B4-BE49-F238E27FC236}">
                  <a16:creationId xmlns:a16="http://schemas.microsoft.com/office/drawing/2014/main" id="{4FD20867-3383-2D4C-B09F-9BAF016B5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916" y="3566669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59">
              <a:extLst>
                <a:ext uri="{FF2B5EF4-FFF2-40B4-BE49-F238E27FC236}">
                  <a16:creationId xmlns:a16="http://schemas.microsoft.com/office/drawing/2014/main" id="{C06A1C78-D0C3-4F48-A874-07065CCB5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92" y="1860658"/>
              <a:ext cx="15958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60">
              <a:extLst>
                <a:ext uri="{FF2B5EF4-FFF2-40B4-BE49-F238E27FC236}">
                  <a16:creationId xmlns:a16="http://schemas.microsoft.com/office/drawing/2014/main" id="{76732DD1-10E2-8141-A96B-B48F9AE0F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92" y="1860658"/>
              <a:ext cx="15958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63">
              <a:extLst>
                <a:ext uri="{FF2B5EF4-FFF2-40B4-BE49-F238E27FC236}">
                  <a16:creationId xmlns:a16="http://schemas.microsoft.com/office/drawing/2014/main" id="{B6803E6C-206F-6C4F-8CE4-FA01F207D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30" y="2206284"/>
              <a:ext cx="31916" cy="52535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4" y="15"/>
                </a:cxn>
                <a:cxn ang="0">
                  <a:pos x="11" y="15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11" y="19"/>
                </a:cxn>
                <a:cxn ang="0">
                  <a:pos x="11" y="17"/>
                </a:cxn>
                <a:cxn ang="0">
                  <a:pos x="9" y="17"/>
                </a:cxn>
                <a:cxn ang="0">
                  <a:pos x="9" y="15"/>
                </a:cxn>
                <a:cxn ang="0">
                  <a:pos x="7" y="15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9" y="5"/>
                </a:cxn>
              </a:cxnLst>
              <a:rect l="0" t="0" r="r" b="b"/>
              <a:pathLst>
                <a:path w="14" h="19">
                  <a:moveTo>
                    <a:pt x="9" y="5"/>
                  </a:moveTo>
                  <a:lnTo>
                    <a:pt x="9" y="5"/>
                  </a:lnTo>
                  <a:lnTo>
                    <a:pt x="11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5"/>
                  </a:lnTo>
                  <a:lnTo>
                    <a:pt x="11" y="15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265">
              <a:extLst>
                <a:ext uri="{FF2B5EF4-FFF2-40B4-BE49-F238E27FC236}">
                  <a16:creationId xmlns:a16="http://schemas.microsoft.com/office/drawing/2014/main" id="{2B0D6408-FE88-FA44-BBEB-1C050895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008" y="2186929"/>
              <a:ext cx="27358" cy="4147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12" h="15">
                  <a:moveTo>
                    <a:pt x="3" y="7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 266">
              <a:extLst>
                <a:ext uri="{FF2B5EF4-FFF2-40B4-BE49-F238E27FC236}">
                  <a16:creationId xmlns:a16="http://schemas.microsoft.com/office/drawing/2014/main" id="{8B4BC3A0-D108-F84A-8530-61B97026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008" y="2186929"/>
              <a:ext cx="27358" cy="4147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0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7" y="10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5"/>
                </a:cxn>
                <a:cxn ang="0">
                  <a:pos x="3" y="12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7"/>
                </a:cxn>
              </a:cxnLst>
              <a:rect l="0" t="0" r="r" b="b"/>
              <a:pathLst>
                <a:path w="12" h="15">
                  <a:moveTo>
                    <a:pt x="3" y="7"/>
                  </a:move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 267">
              <a:extLst>
                <a:ext uri="{FF2B5EF4-FFF2-40B4-BE49-F238E27FC236}">
                  <a16:creationId xmlns:a16="http://schemas.microsoft.com/office/drawing/2014/main" id="{B072949F-C372-DE4D-B501-FD05C6B8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7" y="2233933"/>
              <a:ext cx="15958" cy="2488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7" h="9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 268">
              <a:extLst>
                <a:ext uri="{FF2B5EF4-FFF2-40B4-BE49-F238E27FC236}">
                  <a16:creationId xmlns:a16="http://schemas.microsoft.com/office/drawing/2014/main" id="{A6FE6F14-EB46-7E4B-A1CF-E2AC7EC84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07" y="2233933"/>
              <a:ext cx="15958" cy="2488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5" y="9"/>
                </a:cxn>
                <a:cxn ang="0">
                  <a:pos x="5" y="7"/>
                </a:cxn>
                <a:cxn ang="0">
                  <a:pos x="5" y="9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7" h="9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 269">
              <a:extLst>
                <a:ext uri="{FF2B5EF4-FFF2-40B4-BE49-F238E27FC236}">
                  <a16:creationId xmlns:a16="http://schemas.microsoft.com/office/drawing/2014/main" id="{729C55C1-F39F-FC4C-B1A5-85EF83552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807" y="2228404"/>
              <a:ext cx="31916" cy="1935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14" h="7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 270">
              <a:extLst>
                <a:ext uri="{FF2B5EF4-FFF2-40B4-BE49-F238E27FC236}">
                  <a16:creationId xmlns:a16="http://schemas.microsoft.com/office/drawing/2014/main" id="{471A2A1A-78BF-7C42-8C57-D8FB63079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807" y="2228404"/>
              <a:ext cx="31916" cy="1935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</a:cxnLst>
              <a:rect l="0" t="0" r="r" b="b"/>
              <a:pathLst>
                <a:path w="14" h="7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 271">
              <a:extLst>
                <a:ext uri="{FF2B5EF4-FFF2-40B4-BE49-F238E27FC236}">
                  <a16:creationId xmlns:a16="http://schemas.microsoft.com/office/drawing/2014/main" id="{94A6FE81-7860-E54B-884C-81B951FC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722" y="2233933"/>
              <a:ext cx="11399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72">
              <a:extLst>
                <a:ext uri="{FF2B5EF4-FFF2-40B4-BE49-F238E27FC236}">
                  <a16:creationId xmlns:a16="http://schemas.microsoft.com/office/drawing/2014/main" id="{C6844C75-79FD-4C40-9905-78E70D30D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722" y="2233933"/>
              <a:ext cx="11399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73">
              <a:extLst>
                <a:ext uri="{FF2B5EF4-FFF2-40B4-BE49-F238E27FC236}">
                  <a16:creationId xmlns:a16="http://schemas.microsoft.com/office/drawing/2014/main" id="{C7677302-5AF5-0B41-B995-1D1115E1F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722" y="2247759"/>
              <a:ext cx="11399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74">
              <a:extLst>
                <a:ext uri="{FF2B5EF4-FFF2-40B4-BE49-F238E27FC236}">
                  <a16:creationId xmlns:a16="http://schemas.microsoft.com/office/drawing/2014/main" id="{0058F40D-9DE0-134C-A1A1-364AC4106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722" y="2247759"/>
              <a:ext cx="11399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75">
              <a:extLst>
                <a:ext uri="{FF2B5EF4-FFF2-40B4-BE49-F238E27FC236}">
                  <a16:creationId xmlns:a16="http://schemas.microsoft.com/office/drawing/2014/main" id="{E242CC84-CF16-4448-BB6B-38C526A2D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241" y="2253289"/>
              <a:ext cx="1139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76">
              <a:extLst>
                <a:ext uri="{FF2B5EF4-FFF2-40B4-BE49-F238E27FC236}">
                  <a16:creationId xmlns:a16="http://schemas.microsoft.com/office/drawing/2014/main" id="{A4DD63EE-CAF1-984E-9C81-FA6AB6495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241" y="2253289"/>
              <a:ext cx="1139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77">
              <a:extLst>
                <a:ext uri="{FF2B5EF4-FFF2-40B4-BE49-F238E27FC236}">
                  <a16:creationId xmlns:a16="http://schemas.microsoft.com/office/drawing/2014/main" id="{EF180B54-04F7-F54E-BBA1-843E4864A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134" y="2181398"/>
              <a:ext cx="43315" cy="33181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4" y="5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19" y="9"/>
                </a:cxn>
                <a:cxn ang="0">
                  <a:pos x="19" y="9"/>
                </a:cxn>
                <a:cxn ang="0">
                  <a:pos x="19" y="12"/>
                </a:cxn>
                <a:cxn ang="0">
                  <a:pos x="14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7" y="2"/>
                </a:cxn>
              </a:cxnLst>
              <a:rect l="0" t="0" r="r" b="b"/>
              <a:pathLst>
                <a:path w="19" h="12">
                  <a:moveTo>
                    <a:pt x="17" y="2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14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7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 279">
              <a:extLst>
                <a:ext uri="{FF2B5EF4-FFF2-40B4-BE49-F238E27FC236}">
                  <a16:creationId xmlns:a16="http://schemas.microsoft.com/office/drawing/2014/main" id="{8E2D94D0-5ABF-0449-982F-7D2AE04D5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204" y="2253289"/>
              <a:ext cx="52434" cy="5806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7"/>
                </a:cxn>
                <a:cxn ang="0">
                  <a:pos x="14" y="9"/>
                </a:cxn>
                <a:cxn ang="0">
                  <a:pos x="16" y="9"/>
                </a:cxn>
                <a:cxn ang="0">
                  <a:pos x="18" y="12"/>
                </a:cxn>
                <a:cxn ang="0">
                  <a:pos x="16" y="9"/>
                </a:cxn>
                <a:cxn ang="0">
                  <a:pos x="16" y="12"/>
                </a:cxn>
                <a:cxn ang="0">
                  <a:pos x="18" y="12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3" y="17"/>
                </a:cxn>
                <a:cxn ang="0">
                  <a:pos x="21" y="17"/>
                </a:cxn>
                <a:cxn ang="0">
                  <a:pos x="21" y="19"/>
                </a:cxn>
                <a:cxn ang="0">
                  <a:pos x="23" y="19"/>
                </a:cxn>
                <a:cxn ang="0">
                  <a:pos x="23" y="21"/>
                </a:cxn>
                <a:cxn ang="0">
                  <a:pos x="21" y="21"/>
                </a:cxn>
                <a:cxn ang="0">
                  <a:pos x="18" y="19"/>
                </a:cxn>
                <a:cxn ang="0">
                  <a:pos x="16" y="19"/>
                </a:cxn>
                <a:cxn ang="0">
                  <a:pos x="16" y="17"/>
                </a:cxn>
                <a:cxn ang="0">
                  <a:pos x="14" y="14"/>
                </a:cxn>
                <a:cxn ang="0">
                  <a:pos x="9" y="14"/>
                </a:cxn>
                <a:cxn ang="0">
                  <a:pos x="7" y="14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7" y="5"/>
                </a:cxn>
                <a:cxn ang="0">
                  <a:pos x="11" y="5"/>
                </a:cxn>
              </a:cxnLst>
              <a:rect l="0" t="0" r="r" b="b"/>
              <a:pathLst>
                <a:path w="23" h="21">
                  <a:moveTo>
                    <a:pt x="11" y="5"/>
                  </a:moveTo>
                  <a:lnTo>
                    <a:pt x="14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8" y="12"/>
                  </a:lnTo>
                  <a:lnTo>
                    <a:pt x="21" y="12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1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81">
              <a:extLst>
                <a:ext uri="{FF2B5EF4-FFF2-40B4-BE49-F238E27FC236}">
                  <a16:creationId xmlns:a16="http://schemas.microsoft.com/office/drawing/2014/main" id="{49593254-C917-0D41-BCB6-251544DFE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479" y="2267114"/>
              <a:ext cx="25077" cy="3318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9"/>
                </a:cxn>
              </a:cxnLst>
              <a:rect l="0" t="0" r="r" b="b"/>
              <a:pathLst>
                <a:path w="11" h="12">
                  <a:moveTo>
                    <a:pt x="4" y="9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82">
              <a:extLst>
                <a:ext uri="{FF2B5EF4-FFF2-40B4-BE49-F238E27FC236}">
                  <a16:creationId xmlns:a16="http://schemas.microsoft.com/office/drawing/2014/main" id="{88A00B96-474E-6D45-86D7-3F2D251BB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479" y="2267114"/>
              <a:ext cx="25077" cy="3318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9"/>
                </a:cxn>
              </a:cxnLst>
              <a:rect l="0" t="0" r="r" b="b"/>
              <a:pathLst>
                <a:path w="11" h="12">
                  <a:moveTo>
                    <a:pt x="4" y="9"/>
                  </a:move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9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83">
              <a:extLst>
                <a:ext uri="{FF2B5EF4-FFF2-40B4-BE49-F238E27FC236}">
                  <a16:creationId xmlns:a16="http://schemas.microsoft.com/office/drawing/2014/main" id="{3924EBAF-4986-E54C-A867-48C04185B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63" y="2291999"/>
              <a:ext cx="9120" cy="1935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84">
              <a:extLst>
                <a:ext uri="{FF2B5EF4-FFF2-40B4-BE49-F238E27FC236}">
                  <a16:creationId xmlns:a16="http://schemas.microsoft.com/office/drawing/2014/main" id="{E0D059F7-0CAB-084F-9661-52B1E62F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63" y="2291999"/>
              <a:ext cx="9120" cy="1935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85">
              <a:extLst>
                <a:ext uri="{FF2B5EF4-FFF2-40B4-BE49-F238E27FC236}">
                  <a16:creationId xmlns:a16="http://schemas.microsoft.com/office/drawing/2014/main" id="{78B883B8-C0B1-8A48-AD65-4D761CBB1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038" y="2291999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86">
              <a:extLst>
                <a:ext uri="{FF2B5EF4-FFF2-40B4-BE49-F238E27FC236}">
                  <a16:creationId xmlns:a16="http://schemas.microsoft.com/office/drawing/2014/main" id="{D1A43859-8FFF-4549-B0D5-3AEB83CAA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038" y="2291999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 287">
              <a:extLst>
                <a:ext uri="{FF2B5EF4-FFF2-40B4-BE49-F238E27FC236}">
                  <a16:creationId xmlns:a16="http://schemas.microsoft.com/office/drawing/2014/main" id="{2A5C56DC-0037-C64C-94DC-755354D4A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02" y="2416424"/>
              <a:ext cx="159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88">
              <a:extLst>
                <a:ext uri="{FF2B5EF4-FFF2-40B4-BE49-F238E27FC236}">
                  <a16:creationId xmlns:a16="http://schemas.microsoft.com/office/drawing/2014/main" id="{1E53299A-939F-7D42-B9DA-752644B4A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02" y="2416424"/>
              <a:ext cx="159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89">
              <a:extLst>
                <a:ext uri="{FF2B5EF4-FFF2-40B4-BE49-F238E27FC236}">
                  <a16:creationId xmlns:a16="http://schemas.microsoft.com/office/drawing/2014/main" id="{77063287-A3E3-384C-89EE-A858453DF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60" y="2416424"/>
              <a:ext cx="20518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0" y="2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90">
              <a:extLst>
                <a:ext uri="{FF2B5EF4-FFF2-40B4-BE49-F238E27FC236}">
                  <a16:creationId xmlns:a16="http://schemas.microsoft.com/office/drawing/2014/main" id="{DEFF4FB2-92A3-6641-9D8D-DAF836C63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60" y="2416424"/>
              <a:ext cx="20518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0" y="2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91">
              <a:extLst>
                <a:ext uri="{FF2B5EF4-FFF2-40B4-BE49-F238E27FC236}">
                  <a16:creationId xmlns:a16="http://schemas.microsoft.com/office/drawing/2014/main" id="{C254B663-C0D1-084B-BB0D-7BA4C7926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" y="2416424"/>
              <a:ext cx="15958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92">
              <a:extLst>
                <a:ext uri="{FF2B5EF4-FFF2-40B4-BE49-F238E27FC236}">
                  <a16:creationId xmlns:a16="http://schemas.microsoft.com/office/drawing/2014/main" id="{41485D2E-B604-474C-8F42-65CF965CF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" y="2416424"/>
              <a:ext cx="15958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93">
              <a:extLst>
                <a:ext uri="{FF2B5EF4-FFF2-40B4-BE49-F238E27FC236}">
                  <a16:creationId xmlns:a16="http://schemas.microsoft.com/office/drawing/2014/main" id="{A4B4AE9E-72FE-5A46-83F9-35836A123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0" y="2397070"/>
              <a:ext cx="2279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94">
              <a:extLst>
                <a:ext uri="{FF2B5EF4-FFF2-40B4-BE49-F238E27FC236}">
                  <a16:creationId xmlns:a16="http://schemas.microsoft.com/office/drawing/2014/main" id="{F1C01C6E-9223-6748-BF6F-8C579B5F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50" y="2397070"/>
              <a:ext cx="2279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95">
              <a:extLst>
                <a:ext uri="{FF2B5EF4-FFF2-40B4-BE49-F238E27FC236}">
                  <a16:creationId xmlns:a16="http://schemas.microsoft.com/office/drawing/2014/main" id="{E3C63ACC-1A8C-D841-B380-A887BB5BB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49" y="2410896"/>
              <a:ext cx="25077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96">
              <a:extLst>
                <a:ext uri="{FF2B5EF4-FFF2-40B4-BE49-F238E27FC236}">
                  <a16:creationId xmlns:a16="http://schemas.microsoft.com/office/drawing/2014/main" id="{586D475B-1F7E-8D43-9B94-A4EDA403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49" y="2410896"/>
              <a:ext cx="25077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97">
              <a:extLst>
                <a:ext uri="{FF2B5EF4-FFF2-40B4-BE49-F238E27FC236}">
                  <a16:creationId xmlns:a16="http://schemas.microsoft.com/office/drawing/2014/main" id="{F7AF5554-C12D-BA49-8B39-207547CB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5" y="2397070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98">
              <a:extLst>
                <a:ext uri="{FF2B5EF4-FFF2-40B4-BE49-F238E27FC236}">
                  <a16:creationId xmlns:a16="http://schemas.microsoft.com/office/drawing/2014/main" id="{CD804EBD-52A8-CC45-B84D-4A01E2E45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65" y="2397070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99">
              <a:extLst>
                <a:ext uri="{FF2B5EF4-FFF2-40B4-BE49-F238E27FC236}">
                  <a16:creationId xmlns:a16="http://schemas.microsoft.com/office/drawing/2014/main" id="{91D1BCC3-E508-1D41-8B3E-A5614F09C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74" y="2358359"/>
              <a:ext cx="38757" cy="2488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0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300">
              <a:extLst>
                <a:ext uri="{FF2B5EF4-FFF2-40B4-BE49-F238E27FC236}">
                  <a16:creationId xmlns:a16="http://schemas.microsoft.com/office/drawing/2014/main" id="{E04B3863-2DC4-3B4A-97D1-9C5BE650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74" y="2358359"/>
              <a:ext cx="38757" cy="2488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</a:cxnLst>
              <a:rect l="0" t="0" r="r" b="b"/>
              <a:pathLst>
                <a:path w="17" h="9">
                  <a:moveTo>
                    <a:pt x="0" y="9"/>
                  </a:moveTo>
                  <a:lnTo>
                    <a:pt x="0" y="9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301">
              <a:extLst>
                <a:ext uri="{FF2B5EF4-FFF2-40B4-BE49-F238E27FC236}">
                  <a16:creationId xmlns:a16="http://schemas.microsoft.com/office/drawing/2014/main" id="{89749338-AB7F-AA47-B9F3-21955B4E8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90" y="2339006"/>
              <a:ext cx="50156" cy="24884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9"/>
                </a:cxn>
              </a:cxnLst>
              <a:rect l="0" t="0" r="r" b="b"/>
              <a:pathLst>
                <a:path w="22" h="9">
                  <a:moveTo>
                    <a:pt x="3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302">
              <a:extLst>
                <a:ext uri="{FF2B5EF4-FFF2-40B4-BE49-F238E27FC236}">
                  <a16:creationId xmlns:a16="http://schemas.microsoft.com/office/drawing/2014/main" id="{4935766E-6E88-AC43-8E3F-D3C836C12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90" y="2339006"/>
              <a:ext cx="50156" cy="24884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7" y="4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7" y="4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9"/>
                </a:cxn>
              </a:cxnLst>
              <a:rect l="0" t="0" r="r" b="b"/>
              <a:pathLst>
                <a:path w="22" h="9">
                  <a:moveTo>
                    <a:pt x="3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9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 303">
              <a:extLst>
                <a:ext uri="{FF2B5EF4-FFF2-40B4-BE49-F238E27FC236}">
                  <a16:creationId xmlns:a16="http://schemas.microsoft.com/office/drawing/2014/main" id="{CB640EDB-564C-B24C-BC9A-80331F62C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04" y="2330710"/>
              <a:ext cx="11399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304">
              <a:extLst>
                <a:ext uri="{FF2B5EF4-FFF2-40B4-BE49-F238E27FC236}">
                  <a16:creationId xmlns:a16="http://schemas.microsoft.com/office/drawing/2014/main" id="{D3AF87FC-F25B-5C48-A26E-ED96F5B99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04" y="2330710"/>
              <a:ext cx="11399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305">
              <a:extLst>
                <a:ext uri="{FF2B5EF4-FFF2-40B4-BE49-F238E27FC236}">
                  <a16:creationId xmlns:a16="http://schemas.microsoft.com/office/drawing/2014/main" id="{D9EF4D68-4E38-9440-B1D3-B56C4001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981" y="2300294"/>
              <a:ext cx="54714" cy="248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7" y="7"/>
                </a:cxn>
                <a:cxn ang="0">
                  <a:pos x="10" y="7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7"/>
                </a:cxn>
              </a:cxnLst>
              <a:rect l="0" t="0" r="r" b="b"/>
              <a:pathLst>
                <a:path w="24" h="9">
                  <a:moveTo>
                    <a:pt x="0" y="7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306">
              <a:extLst>
                <a:ext uri="{FF2B5EF4-FFF2-40B4-BE49-F238E27FC236}">
                  <a16:creationId xmlns:a16="http://schemas.microsoft.com/office/drawing/2014/main" id="{7C0223FB-BBB3-7242-A3A6-EBBF6DA7D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981" y="2300294"/>
              <a:ext cx="54714" cy="2488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7" y="7"/>
                </a:cxn>
                <a:cxn ang="0">
                  <a:pos x="10" y="7"/>
                </a:cxn>
                <a:cxn ang="0">
                  <a:pos x="5" y="9"/>
                </a:cxn>
                <a:cxn ang="0">
                  <a:pos x="0" y="9"/>
                </a:cxn>
                <a:cxn ang="0">
                  <a:pos x="0" y="7"/>
                </a:cxn>
              </a:cxnLst>
              <a:rect l="0" t="0" r="r" b="b"/>
              <a:pathLst>
                <a:path w="24" h="9">
                  <a:moveTo>
                    <a:pt x="0" y="7"/>
                  </a:moveTo>
                  <a:lnTo>
                    <a:pt x="3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7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  <a:lnTo>
                    <a:pt x="0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307">
              <a:extLst>
                <a:ext uri="{FF2B5EF4-FFF2-40B4-BE49-F238E27FC236}">
                  <a16:creationId xmlns:a16="http://schemas.microsoft.com/office/drawing/2014/main" id="{8332D4D9-710F-AD4C-8B85-84B4C98A3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95" y="2319649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308">
              <a:extLst>
                <a:ext uri="{FF2B5EF4-FFF2-40B4-BE49-F238E27FC236}">
                  <a16:creationId xmlns:a16="http://schemas.microsoft.com/office/drawing/2014/main" id="{C6EE80DE-803B-2D46-82D4-E8544B62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95" y="2319649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309">
              <a:extLst>
                <a:ext uri="{FF2B5EF4-FFF2-40B4-BE49-F238E27FC236}">
                  <a16:creationId xmlns:a16="http://schemas.microsoft.com/office/drawing/2014/main" id="{009D0C9E-6189-664C-A4A7-2613EADC7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369" y="2286468"/>
              <a:ext cx="11399" cy="138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310">
              <a:extLst>
                <a:ext uri="{FF2B5EF4-FFF2-40B4-BE49-F238E27FC236}">
                  <a16:creationId xmlns:a16="http://schemas.microsoft.com/office/drawing/2014/main" id="{EEC50495-B9CC-FC42-9EAF-BD7E39B10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369" y="2286468"/>
              <a:ext cx="11399" cy="138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5">
                  <a:moveTo>
                    <a:pt x="2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311">
              <a:extLst>
                <a:ext uri="{FF2B5EF4-FFF2-40B4-BE49-F238E27FC236}">
                  <a16:creationId xmlns:a16="http://schemas.microsoft.com/office/drawing/2014/main" id="{35400038-3852-C64D-8744-D80BD1EC0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41" y="2253289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312">
              <a:extLst>
                <a:ext uri="{FF2B5EF4-FFF2-40B4-BE49-F238E27FC236}">
                  <a16:creationId xmlns:a16="http://schemas.microsoft.com/office/drawing/2014/main" id="{9BBE593D-8DA6-9A47-8849-7C76D34F6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41" y="2253289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 313">
              <a:extLst>
                <a:ext uri="{FF2B5EF4-FFF2-40B4-BE49-F238E27FC236}">
                  <a16:creationId xmlns:a16="http://schemas.microsoft.com/office/drawing/2014/main" id="{74B032B1-A483-F842-9242-1C05BE51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309" y="2247759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314">
              <a:extLst>
                <a:ext uri="{FF2B5EF4-FFF2-40B4-BE49-F238E27FC236}">
                  <a16:creationId xmlns:a16="http://schemas.microsoft.com/office/drawing/2014/main" id="{0B6D182E-3252-774D-861D-55F74574B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309" y="2247759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315">
              <a:extLst>
                <a:ext uri="{FF2B5EF4-FFF2-40B4-BE49-F238E27FC236}">
                  <a16:creationId xmlns:a16="http://schemas.microsoft.com/office/drawing/2014/main" id="{ECA7C2A8-0C5C-0E44-AE82-ED5158178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708" y="2239464"/>
              <a:ext cx="6839" cy="829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316">
              <a:extLst>
                <a:ext uri="{FF2B5EF4-FFF2-40B4-BE49-F238E27FC236}">
                  <a16:creationId xmlns:a16="http://schemas.microsoft.com/office/drawing/2014/main" id="{80F7DB8B-8F43-9046-8BBF-085347A0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708" y="2239464"/>
              <a:ext cx="6839" cy="829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317">
              <a:extLst>
                <a:ext uri="{FF2B5EF4-FFF2-40B4-BE49-F238E27FC236}">
                  <a16:creationId xmlns:a16="http://schemas.microsoft.com/office/drawing/2014/main" id="{E7BE5AD1-072D-684C-866C-F4A5D285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66" y="2220110"/>
              <a:ext cx="15958" cy="829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3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318">
              <a:extLst>
                <a:ext uri="{FF2B5EF4-FFF2-40B4-BE49-F238E27FC236}">
                  <a16:creationId xmlns:a16="http://schemas.microsoft.com/office/drawing/2014/main" id="{EC09D04B-38A1-2B47-9297-FAC83AA2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66" y="2220110"/>
              <a:ext cx="15958" cy="829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3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319">
              <a:extLst>
                <a:ext uri="{FF2B5EF4-FFF2-40B4-BE49-F238E27FC236}">
                  <a16:creationId xmlns:a16="http://schemas.microsoft.com/office/drawing/2014/main" id="{2912D99B-548C-BF46-8BFF-EE021833F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750" y="2195223"/>
              <a:ext cx="82072" cy="4424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7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1" y="2"/>
                </a:cxn>
                <a:cxn ang="0">
                  <a:pos x="31" y="4"/>
                </a:cxn>
                <a:cxn ang="0">
                  <a:pos x="36" y="4"/>
                </a:cxn>
                <a:cxn ang="0">
                  <a:pos x="33" y="7"/>
                </a:cxn>
                <a:cxn ang="0">
                  <a:pos x="26" y="4"/>
                </a:cxn>
                <a:cxn ang="0">
                  <a:pos x="28" y="7"/>
                </a:cxn>
                <a:cxn ang="0">
                  <a:pos x="31" y="9"/>
                </a:cxn>
                <a:cxn ang="0">
                  <a:pos x="28" y="7"/>
                </a:cxn>
                <a:cxn ang="0">
                  <a:pos x="26" y="7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7" y="14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10" y="14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2" y="9"/>
                </a:cxn>
              </a:cxnLst>
              <a:rect l="0" t="0" r="r" b="b"/>
              <a:pathLst>
                <a:path w="36" h="16">
                  <a:moveTo>
                    <a:pt x="2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6" y="4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321">
              <a:extLst>
                <a:ext uri="{FF2B5EF4-FFF2-40B4-BE49-F238E27FC236}">
                  <a16:creationId xmlns:a16="http://schemas.microsoft.com/office/drawing/2014/main" id="{6637B107-B463-3149-8CB6-C797A4DF3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66" y="2186929"/>
              <a:ext cx="11399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322">
              <a:extLst>
                <a:ext uri="{FF2B5EF4-FFF2-40B4-BE49-F238E27FC236}">
                  <a16:creationId xmlns:a16="http://schemas.microsoft.com/office/drawing/2014/main" id="{CB2B1CA2-85BC-674B-AC61-951D09F31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66" y="2186929"/>
              <a:ext cx="11399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323">
              <a:extLst>
                <a:ext uri="{FF2B5EF4-FFF2-40B4-BE49-F238E27FC236}">
                  <a16:creationId xmlns:a16="http://schemas.microsoft.com/office/drawing/2014/main" id="{79F847E4-3EC5-1B47-AF63-6E0C22021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65" y="2175869"/>
              <a:ext cx="31916" cy="110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1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324">
              <a:extLst>
                <a:ext uri="{FF2B5EF4-FFF2-40B4-BE49-F238E27FC236}">
                  <a16:creationId xmlns:a16="http://schemas.microsoft.com/office/drawing/2014/main" id="{046BF73B-D0C4-3B42-B91E-F73CAA739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465" y="2175869"/>
              <a:ext cx="31916" cy="110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14" h="4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325">
              <a:extLst>
                <a:ext uri="{FF2B5EF4-FFF2-40B4-BE49-F238E27FC236}">
                  <a16:creationId xmlns:a16="http://schemas.microsoft.com/office/drawing/2014/main" id="{088AF95B-1C78-7149-8FE9-2B54141C7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22" y="2167574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326">
              <a:extLst>
                <a:ext uri="{FF2B5EF4-FFF2-40B4-BE49-F238E27FC236}">
                  <a16:creationId xmlns:a16="http://schemas.microsoft.com/office/drawing/2014/main" id="{E04F48D5-7DF0-1847-BD7C-B4643FC23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422" y="2167574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327">
              <a:extLst>
                <a:ext uri="{FF2B5EF4-FFF2-40B4-BE49-F238E27FC236}">
                  <a16:creationId xmlns:a16="http://schemas.microsoft.com/office/drawing/2014/main" id="{F70024C1-59A1-1D4D-8415-E62DF15FF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488" y="2103980"/>
              <a:ext cx="31916" cy="2488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4"/>
                </a:cxn>
              </a:cxnLst>
              <a:rect l="0" t="0" r="r" b="b"/>
              <a:pathLst>
                <a:path w="14" h="9">
                  <a:moveTo>
                    <a:pt x="3" y="4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328">
              <a:extLst>
                <a:ext uri="{FF2B5EF4-FFF2-40B4-BE49-F238E27FC236}">
                  <a16:creationId xmlns:a16="http://schemas.microsoft.com/office/drawing/2014/main" id="{1CD27A4F-A90E-FB40-80AD-7D8DB63C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488" y="2103980"/>
              <a:ext cx="31916" cy="2488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3" y="4"/>
                </a:cxn>
              </a:cxnLst>
              <a:rect l="0" t="0" r="r" b="b"/>
              <a:pathLst>
                <a:path w="14" h="9">
                  <a:moveTo>
                    <a:pt x="3" y="4"/>
                  </a:moveTo>
                  <a:lnTo>
                    <a:pt x="3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329">
              <a:extLst>
                <a:ext uri="{FF2B5EF4-FFF2-40B4-BE49-F238E27FC236}">
                  <a16:creationId xmlns:a16="http://schemas.microsoft.com/office/drawing/2014/main" id="{52A0AC63-58A3-1A42-91A9-03615BD35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244" y="2095685"/>
              <a:ext cx="1595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330">
              <a:extLst>
                <a:ext uri="{FF2B5EF4-FFF2-40B4-BE49-F238E27FC236}">
                  <a16:creationId xmlns:a16="http://schemas.microsoft.com/office/drawing/2014/main" id="{F6DA2737-9EA4-5649-B673-06DB4BAF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4244" y="2095685"/>
              <a:ext cx="1595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331">
              <a:extLst>
                <a:ext uri="{FF2B5EF4-FFF2-40B4-BE49-F238E27FC236}">
                  <a16:creationId xmlns:a16="http://schemas.microsoft.com/office/drawing/2014/main" id="{959FCDAC-E6C3-9042-A264-CA176E8D5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529" y="2162043"/>
              <a:ext cx="1139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332">
              <a:extLst>
                <a:ext uri="{FF2B5EF4-FFF2-40B4-BE49-F238E27FC236}">
                  <a16:creationId xmlns:a16="http://schemas.microsoft.com/office/drawing/2014/main" id="{3D5FF7A2-7188-764A-A66D-9CCE375C6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529" y="2162043"/>
              <a:ext cx="1139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333">
              <a:extLst>
                <a:ext uri="{FF2B5EF4-FFF2-40B4-BE49-F238E27FC236}">
                  <a16:creationId xmlns:a16="http://schemas.microsoft.com/office/drawing/2014/main" id="{F8429C67-6E7D-774E-A975-208ECB3A6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8" y="2103980"/>
              <a:ext cx="59273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24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2" y="7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6" h="7">
                  <a:moveTo>
                    <a:pt x="0" y="2"/>
                  </a:moveTo>
                  <a:lnTo>
                    <a:pt x="5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2" y="7"/>
                  </a:lnTo>
                  <a:lnTo>
                    <a:pt x="9" y="4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334">
              <a:extLst>
                <a:ext uri="{FF2B5EF4-FFF2-40B4-BE49-F238E27FC236}">
                  <a16:creationId xmlns:a16="http://schemas.microsoft.com/office/drawing/2014/main" id="{2F95B4C5-B440-0346-8C05-26CF84646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8" y="2103980"/>
              <a:ext cx="59273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24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2" y="7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6" h="7">
                  <a:moveTo>
                    <a:pt x="0" y="2"/>
                  </a:moveTo>
                  <a:lnTo>
                    <a:pt x="5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2" y="7"/>
                  </a:lnTo>
                  <a:lnTo>
                    <a:pt x="9" y="4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335">
              <a:extLst>
                <a:ext uri="{FF2B5EF4-FFF2-40B4-BE49-F238E27FC236}">
                  <a16:creationId xmlns:a16="http://schemas.microsoft.com/office/drawing/2014/main" id="{71897DCD-09EA-674C-B727-050B1BC2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61" y="2090154"/>
              <a:ext cx="31916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4" h="5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336">
              <a:extLst>
                <a:ext uri="{FF2B5EF4-FFF2-40B4-BE49-F238E27FC236}">
                  <a16:creationId xmlns:a16="http://schemas.microsoft.com/office/drawing/2014/main" id="{E9DF7BEB-BBA4-C143-8F3B-578A5AE75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861" y="2090154"/>
              <a:ext cx="31916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4" h="5">
                  <a:moveTo>
                    <a:pt x="0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 339">
              <a:extLst>
                <a:ext uri="{FF2B5EF4-FFF2-40B4-BE49-F238E27FC236}">
                  <a16:creationId xmlns:a16="http://schemas.microsoft.com/office/drawing/2014/main" id="{E3AA4DAE-C45E-9C47-80F8-E52E66EFB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57" y="2220110"/>
              <a:ext cx="228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340">
              <a:extLst>
                <a:ext uri="{FF2B5EF4-FFF2-40B4-BE49-F238E27FC236}">
                  <a16:creationId xmlns:a16="http://schemas.microsoft.com/office/drawing/2014/main" id="{4BCA9F9A-F5B6-944D-AFB1-DDE7B281D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57" y="2220110"/>
              <a:ext cx="228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341">
              <a:extLst>
                <a:ext uri="{FF2B5EF4-FFF2-40B4-BE49-F238E27FC236}">
                  <a16:creationId xmlns:a16="http://schemas.microsoft.com/office/drawing/2014/main" id="{1EFC1EFF-481C-634D-92A4-6F87F69F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15" y="2239464"/>
              <a:ext cx="683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342">
              <a:extLst>
                <a:ext uri="{FF2B5EF4-FFF2-40B4-BE49-F238E27FC236}">
                  <a16:creationId xmlns:a16="http://schemas.microsoft.com/office/drawing/2014/main" id="{F50BD652-8061-5841-864F-A2089FCEE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15" y="2239464"/>
              <a:ext cx="683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343">
              <a:extLst>
                <a:ext uri="{FF2B5EF4-FFF2-40B4-BE49-F238E27FC236}">
                  <a16:creationId xmlns:a16="http://schemas.microsoft.com/office/drawing/2014/main" id="{91637123-5E03-394F-84D7-F23ED5E5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981" y="2004438"/>
              <a:ext cx="22798" cy="138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 344">
              <a:extLst>
                <a:ext uri="{FF2B5EF4-FFF2-40B4-BE49-F238E27FC236}">
                  <a16:creationId xmlns:a16="http://schemas.microsoft.com/office/drawing/2014/main" id="{649C05F9-1CA8-CD41-9465-5449FD61D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981" y="2004438"/>
              <a:ext cx="22798" cy="138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0" y="0"/>
                </a:cxn>
              </a:cxnLst>
              <a:rect l="0" t="0" r="r" b="b"/>
              <a:pathLst>
                <a:path w="10" h="5">
                  <a:moveTo>
                    <a:pt x="10" y="0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8" y="0"/>
                  </a:lnTo>
                  <a:lnTo>
                    <a:pt x="1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 345">
              <a:extLst>
                <a:ext uri="{FF2B5EF4-FFF2-40B4-BE49-F238E27FC236}">
                  <a16:creationId xmlns:a16="http://schemas.microsoft.com/office/drawing/2014/main" id="{1216A75D-5072-504F-BFF0-AA9DC4DDD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45" y="1697523"/>
              <a:ext cx="682094" cy="608302"/>
            </a:xfrm>
            <a:custGeom>
              <a:avLst/>
              <a:gdLst/>
              <a:ahLst/>
              <a:cxnLst>
                <a:cxn ang="0">
                  <a:pos x="350" y="19"/>
                </a:cxn>
                <a:cxn ang="0">
                  <a:pos x="305" y="19"/>
                </a:cxn>
                <a:cxn ang="0">
                  <a:pos x="239" y="12"/>
                </a:cxn>
                <a:cxn ang="0">
                  <a:pos x="208" y="7"/>
                </a:cxn>
                <a:cxn ang="0">
                  <a:pos x="172" y="5"/>
                </a:cxn>
                <a:cxn ang="0">
                  <a:pos x="165" y="5"/>
                </a:cxn>
                <a:cxn ang="0">
                  <a:pos x="146" y="3"/>
                </a:cxn>
                <a:cxn ang="0">
                  <a:pos x="113" y="7"/>
                </a:cxn>
                <a:cxn ang="0">
                  <a:pos x="109" y="14"/>
                </a:cxn>
                <a:cxn ang="0">
                  <a:pos x="87" y="19"/>
                </a:cxn>
                <a:cxn ang="0">
                  <a:pos x="66" y="26"/>
                </a:cxn>
                <a:cxn ang="0">
                  <a:pos x="26" y="38"/>
                </a:cxn>
                <a:cxn ang="0">
                  <a:pos x="57" y="52"/>
                </a:cxn>
                <a:cxn ang="0">
                  <a:pos x="78" y="59"/>
                </a:cxn>
                <a:cxn ang="0">
                  <a:pos x="106" y="64"/>
                </a:cxn>
                <a:cxn ang="0">
                  <a:pos x="97" y="66"/>
                </a:cxn>
                <a:cxn ang="0">
                  <a:pos x="97" y="69"/>
                </a:cxn>
                <a:cxn ang="0">
                  <a:pos x="71" y="71"/>
                </a:cxn>
                <a:cxn ang="0">
                  <a:pos x="40" y="66"/>
                </a:cxn>
                <a:cxn ang="0">
                  <a:pos x="9" y="73"/>
                </a:cxn>
                <a:cxn ang="0">
                  <a:pos x="16" y="83"/>
                </a:cxn>
                <a:cxn ang="0">
                  <a:pos x="66" y="92"/>
                </a:cxn>
                <a:cxn ang="0">
                  <a:pos x="99" y="88"/>
                </a:cxn>
                <a:cxn ang="0">
                  <a:pos x="97" y="104"/>
                </a:cxn>
                <a:cxn ang="0">
                  <a:pos x="64" y="111"/>
                </a:cxn>
                <a:cxn ang="0">
                  <a:pos x="31" y="125"/>
                </a:cxn>
                <a:cxn ang="0">
                  <a:pos x="38" y="130"/>
                </a:cxn>
                <a:cxn ang="0">
                  <a:pos x="47" y="140"/>
                </a:cxn>
                <a:cxn ang="0">
                  <a:pos x="54" y="151"/>
                </a:cxn>
                <a:cxn ang="0">
                  <a:pos x="78" y="149"/>
                </a:cxn>
                <a:cxn ang="0">
                  <a:pos x="85" y="158"/>
                </a:cxn>
                <a:cxn ang="0">
                  <a:pos x="85" y="170"/>
                </a:cxn>
                <a:cxn ang="0">
                  <a:pos x="113" y="166"/>
                </a:cxn>
                <a:cxn ang="0">
                  <a:pos x="135" y="170"/>
                </a:cxn>
                <a:cxn ang="0">
                  <a:pos x="135" y="187"/>
                </a:cxn>
                <a:cxn ang="0">
                  <a:pos x="102" y="203"/>
                </a:cxn>
                <a:cxn ang="0">
                  <a:pos x="80" y="208"/>
                </a:cxn>
                <a:cxn ang="0">
                  <a:pos x="64" y="220"/>
                </a:cxn>
                <a:cxn ang="0">
                  <a:pos x="83" y="215"/>
                </a:cxn>
                <a:cxn ang="0">
                  <a:pos x="106" y="210"/>
                </a:cxn>
                <a:cxn ang="0">
                  <a:pos x="125" y="203"/>
                </a:cxn>
                <a:cxn ang="0">
                  <a:pos x="142" y="196"/>
                </a:cxn>
                <a:cxn ang="0">
                  <a:pos x="161" y="184"/>
                </a:cxn>
                <a:cxn ang="0">
                  <a:pos x="187" y="173"/>
                </a:cxn>
                <a:cxn ang="0">
                  <a:pos x="191" y="158"/>
                </a:cxn>
                <a:cxn ang="0">
                  <a:pos x="203" y="149"/>
                </a:cxn>
                <a:cxn ang="0">
                  <a:pos x="241" y="123"/>
                </a:cxn>
                <a:cxn ang="0">
                  <a:pos x="255" y="140"/>
                </a:cxn>
                <a:cxn ang="0">
                  <a:pos x="217" y="156"/>
                </a:cxn>
                <a:cxn ang="0">
                  <a:pos x="217" y="163"/>
                </a:cxn>
                <a:cxn ang="0">
                  <a:pos x="246" y="154"/>
                </a:cxn>
                <a:cxn ang="0">
                  <a:pos x="267" y="149"/>
                </a:cxn>
                <a:cxn ang="0">
                  <a:pos x="260" y="142"/>
                </a:cxn>
                <a:cxn ang="0">
                  <a:pos x="272" y="137"/>
                </a:cxn>
                <a:cxn ang="0">
                  <a:pos x="286" y="142"/>
                </a:cxn>
                <a:cxn ang="0">
                  <a:pos x="309" y="147"/>
                </a:cxn>
                <a:cxn ang="0">
                  <a:pos x="338" y="151"/>
                </a:cxn>
                <a:cxn ang="0">
                  <a:pos x="385" y="154"/>
                </a:cxn>
                <a:cxn ang="0">
                  <a:pos x="383" y="156"/>
                </a:cxn>
                <a:cxn ang="0">
                  <a:pos x="397" y="161"/>
                </a:cxn>
              </a:cxnLst>
              <a:rect l="0" t="0" r="r" b="b"/>
              <a:pathLst>
                <a:path w="399" h="220">
                  <a:moveTo>
                    <a:pt x="364" y="144"/>
                  </a:moveTo>
                  <a:lnTo>
                    <a:pt x="364" y="130"/>
                  </a:lnTo>
                  <a:lnTo>
                    <a:pt x="364" y="118"/>
                  </a:lnTo>
                  <a:lnTo>
                    <a:pt x="364" y="106"/>
                  </a:lnTo>
                  <a:lnTo>
                    <a:pt x="364" y="95"/>
                  </a:lnTo>
                  <a:lnTo>
                    <a:pt x="364" y="83"/>
                  </a:lnTo>
                  <a:lnTo>
                    <a:pt x="364" y="71"/>
                  </a:lnTo>
                  <a:lnTo>
                    <a:pt x="364" y="59"/>
                  </a:lnTo>
                  <a:lnTo>
                    <a:pt x="364" y="47"/>
                  </a:lnTo>
                  <a:lnTo>
                    <a:pt x="364" y="36"/>
                  </a:lnTo>
                  <a:lnTo>
                    <a:pt x="364" y="21"/>
                  </a:lnTo>
                  <a:lnTo>
                    <a:pt x="361" y="21"/>
                  </a:lnTo>
                  <a:lnTo>
                    <a:pt x="361" y="21"/>
                  </a:lnTo>
                  <a:lnTo>
                    <a:pt x="361" y="21"/>
                  </a:lnTo>
                  <a:lnTo>
                    <a:pt x="359" y="24"/>
                  </a:lnTo>
                  <a:lnTo>
                    <a:pt x="359" y="24"/>
                  </a:lnTo>
                  <a:lnTo>
                    <a:pt x="357" y="21"/>
                  </a:lnTo>
                  <a:lnTo>
                    <a:pt x="350" y="21"/>
                  </a:lnTo>
                  <a:lnTo>
                    <a:pt x="350" y="19"/>
                  </a:lnTo>
                  <a:lnTo>
                    <a:pt x="345" y="19"/>
                  </a:lnTo>
                  <a:lnTo>
                    <a:pt x="345" y="19"/>
                  </a:lnTo>
                  <a:lnTo>
                    <a:pt x="342" y="19"/>
                  </a:lnTo>
                  <a:lnTo>
                    <a:pt x="333" y="17"/>
                  </a:lnTo>
                  <a:lnTo>
                    <a:pt x="333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31" y="17"/>
                  </a:lnTo>
                  <a:lnTo>
                    <a:pt x="328" y="19"/>
                  </a:lnTo>
                  <a:lnTo>
                    <a:pt x="328" y="17"/>
                  </a:lnTo>
                  <a:lnTo>
                    <a:pt x="326" y="17"/>
                  </a:lnTo>
                  <a:lnTo>
                    <a:pt x="326" y="17"/>
                  </a:lnTo>
                  <a:lnTo>
                    <a:pt x="319" y="17"/>
                  </a:lnTo>
                  <a:lnTo>
                    <a:pt x="319" y="19"/>
                  </a:lnTo>
                  <a:lnTo>
                    <a:pt x="314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9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7" y="17"/>
                  </a:lnTo>
                  <a:lnTo>
                    <a:pt x="300" y="17"/>
                  </a:lnTo>
                  <a:lnTo>
                    <a:pt x="298" y="17"/>
                  </a:lnTo>
                  <a:lnTo>
                    <a:pt x="295" y="17"/>
                  </a:lnTo>
                  <a:lnTo>
                    <a:pt x="288" y="17"/>
                  </a:lnTo>
                  <a:lnTo>
                    <a:pt x="283" y="17"/>
                  </a:lnTo>
                  <a:lnTo>
                    <a:pt x="276" y="14"/>
                  </a:lnTo>
                  <a:lnTo>
                    <a:pt x="272" y="14"/>
                  </a:lnTo>
                  <a:lnTo>
                    <a:pt x="269" y="14"/>
                  </a:lnTo>
                  <a:lnTo>
                    <a:pt x="267" y="14"/>
                  </a:lnTo>
                  <a:lnTo>
                    <a:pt x="262" y="14"/>
                  </a:lnTo>
                  <a:lnTo>
                    <a:pt x="262" y="12"/>
                  </a:lnTo>
                  <a:lnTo>
                    <a:pt x="257" y="12"/>
                  </a:lnTo>
                  <a:lnTo>
                    <a:pt x="253" y="12"/>
                  </a:lnTo>
                  <a:lnTo>
                    <a:pt x="248" y="12"/>
                  </a:lnTo>
                  <a:lnTo>
                    <a:pt x="246" y="12"/>
                  </a:lnTo>
                  <a:lnTo>
                    <a:pt x="239" y="14"/>
                  </a:lnTo>
                  <a:lnTo>
                    <a:pt x="239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39" y="12"/>
                  </a:lnTo>
                  <a:lnTo>
                    <a:pt x="236" y="12"/>
                  </a:lnTo>
                  <a:lnTo>
                    <a:pt x="227" y="12"/>
                  </a:lnTo>
                  <a:lnTo>
                    <a:pt x="220" y="12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3" y="12"/>
                  </a:lnTo>
                  <a:lnTo>
                    <a:pt x="213" y="10"/>
                  </a:lnTo>
                  <a:lnTo>
                    <a:pt x="217" y="10"/>
                  </a:lnTo>
                  <a:lnTo>
                    <a:pt x="215" y="10"/>
                  </a:lnTo>
                  <a:lnTo>
                    <a:pt x="213" y="10"/>
                  </a:lnTo>
                  <a:lnTo>
                    <a:pt x="213" y="10"/>
                  </a:lnTo>
                  <a:lnTo>
                    <a:pt x="215" y="7"/>
                  </a:lnTo>
                  <a:lnTo>
                    <a:pt x="215" y="7"/>
                  </a:lnTo>
                  <a:lnTo>
                    <a:pt x="210" y="7"/>
                  </a:lnTo>
                  <a:lnTo>
                    <a:pt x="205" y="7"/>
                  </a:lnTo>
                  <a:lnTo>
                    <a:pt x="208" y="7"/>
                  </a:lnTo>
                  <a:lnTo>
                    <a:pt x="205" y="7"/>
                  </a:lnTo>
                  <a:lnTo>
                    <a:pt x="203" y="7"/>
                  </a:lnTo>
                  <a:lnTo>
                    <a:pt x="203" y="7"/>
                  </a:lnTo>
                  <a:lnTo>
                    <a:pt x="203" y="5"/>
                  </a:lnTo>
                  <a:lnTo>
                    <a:pt x="201" y="5"/>
                  </a:lnTo>
                  <a:lnTo>
                    <a:pt x="198" y="7"/>
                  </a:lnTo>
                  <a:lnTo>
                    <a:pt x="194" y="7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9" y="7"/>
                  </a:lnTo>
                  <a:lnTo>
                    <a:pt x="187" y="7"/>
                  </a:lnTo>
                  <a:lnTo>
                    <a:pt x="184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79" y="5"/>
                  </a:lnTo>
                  <a:lnTo>
                    <a:pt x="175" y="3"/>
                  </a:lnTo>
                  <a:lnTo>
                    <a:pt x="175" y="5"/>
                  </a:lnTo>
                  <a:lnTo>
                    <a:pt x="172" y="5"/>
                  </a:lnTo>
                  <a:lnTo>
                    <a:pt x="175" y="5"/>
                  </a:lnTo>
                  <a:lnTo>
                    <a:pt x="172" y="5"/>
                  </a:lnTo>
                  <a:lnTo>
                    <a:pt x="170" y="5"/>
                  </a:lnTo>
                  <a:lnTo>
                    <a:pt x="170" y="7"/>
                  </a:lnTo>
                  <a:lnTo>
                    <a:pt x="172" y="7"/>
                  </a:lnTo>
                  <a:lnTo>
                    <a:pt x="172" y="7"/>
                  </a:lnTo>
                  <a:lnTo>
                    <a:pt x="172" y="10"/>
                  </a:lnTo>
                  <a:lnTo>
                    <a:pt x="170" y="10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65" y="7"/>
                  </a:lnTo>
                  <a:lnTo>
                    <a:pt x="161" y="7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61" y="5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3"/>
                  </a:lnTo>
                  <a:lnTo>
                    <a:pt x="165" y="3"/>
                  </a:lnTo>
                  <a:lnTo>
                    <a:pt x="161" y="3"/>
                  </a:lnTo>
                  <a:lnTo>
                    <a:pt x="161" y="3"/>
                  </a:lnTo>
                  <a:lnTo>
                    <a:pt x="161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56" y="0"/>
                  </a:lnTo>
                  <a:lnTo>
                    <a:pt x="153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6" y="3"/>
                  </a:lnTo>
                  <a:lnTo>
                    <a:pt x="146" y="3"/>
                  </a:lnTo>
                  <a:lnTo>
                    <a:pt x="146" y="5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37" y="7"/>
                  </a:lnTo>
                  <a:lnTo>
                    <a:pt x="130" y="7"/>
                  </a:lnTo>
                  <a:lnTo>
                    <a:pt x="132" y="7"/>
                  </a:lnTo>
                  <a:lnTo>
                    <a:pt x="125" y="7"/>
                  </a:lnTo>
                  <a:lnTo>
                    <a:pt x="120" y="7"/>
                  </a:lnTo>
                  <a:lnTo>
                    <a:pt x="120" y="7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23" y="7"/>
                  </a:lnTo>
                  <a:lnTo>
                    <a:pt x="118" y="7"/>
                  </a:lnTo>
                  <a:lnTo>
                    <a:pt x="113" y="7"/>
                  </a:lnTo>
                  <a:lnTo>
                    <a:pt x="111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1" y="12"/>
                  </a:lnTo>
                  <a:lnTo>
                    <a:pt x="113" y="12"/>
                  </a:lnTo>
                  <a:lnTo>
                    <a:pt x="116" y="12"/>
                  </a:lnTo>
                  <a:lnTo>
                    <a:pt x="113" y="12"/>
                  </a:lnTo>
                  <a:lnTo>
                    <a:pt x="111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6" y="14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9" y="12"/>
                  </a:lnTo>
                  <a:lnTo>
                    <a:pt x="106" y="10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102" y="12"/>
                  </a:lnTo>
                  <a:lnTo>
                    <a:pt x="99" y="12"/>
                  </a:lnTo>
                  <a:lnTo>
                    <a:pt x="90" y="14"/>
                  </a:lnTo>
                  <a:lnTo>
                    <a:pt x="85" y="17"/>
                  </a:lnTo>
                  <a:lnTo>
                    <a:pt x="83" y="17"/>
                  </a:lnTo>
                  <a:lnTo>
                    <a:pt x="83" y="17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5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0" y="19"/>
                  </a:lnTo>
                  <a:lnTo>
                    <a:pt x="78" y="19"/>
                  </a:lnTo>
                  <a:lnTo>
                    <a:pt x="76" y="19"/>
                  </a:lnTo>
                  <a:lnTo>
                    <a:pt x="76" y="19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1" y="31"/>
                  </a:lnTo>
                  <a:lnTo>
                    <a:pt x="57" y="31"/>
                  </a:lnTo>
                  <a:lnTo>
                    <a:pt x="47" y="33"/>
                  </a:lnTo>
                  <a:lnTo>
                    <a:pt x="38" y="33"/>
                  </a:lnTo>
                  <a:lnTo>
                    <a:pt x="31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19" y="40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40"/>
                  </a:lnTo>
                  <a:lnTo>
                    <a:pt x="16" y="40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5" y="45"/>
                  </a:lnTo>
                  <a:lnTo>
                    <a:pt x="38" y="45"/>
                  </a:lnTo>
                  <a:lnTo>
                    <a:pt x="45" y="47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4" y="57"/>
                  </a:lnTo>
                  <a:lnTo>
                    <a:pt x="66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8" y="59"/>
                  </a:lnTo>
                  <a:lnTo>
                    <a:pt x="83" y="59"/>
                  </a:lnTo>
                  <a:lnTo>
                    <a:pt x="85" y="59"/>
                  </a:lnTo>
                  <a:lnTo>
                    <a:pt x="87" y="59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85" y="59"/>
                  </a:lnTo>
                  <a:lnTo>
                    <a:pt x="85" y="62"/>
                  </a:lnTo>
                  <a:lnTo>
                    <a:pt x="87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2"/>
                  </a:lnTo>
                  <a:lnTo>
                    <a:pt x="92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7" y="64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9" y="64"/>
                  </a:lnTo>
                  <a:lnTo>
                    <a:pt x="111" y="62"/>
                  </a:lnTo>
                  <a:lnTo>
                    <a:pt x="116" y="64"/>
                  </a:lnTo>
                  <a:lnTo>
                    <a:pt x="113" y="64"/>
                  </a:lnTo>
                  <a:lnTo>
                    <a:pt x="109" y="64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4"/>
                  </a:lnTo>
                  <a:lnTo>
                    <a:pt x="113" y="64"/>
                  </a:lnTo>
                  <a:lnTo>
                    <a:pt x="116" y="64"/>
                  </a:lnTo>
                  <a:lnTo>
                    <a:pt x="116" y="66"/>
                  </a:lnTo>
                  <a:lnTo>
                    <a:pt x="113" y="66"/>
                  </a:lnTo>
                  <a:lnTo>
                    <a:pt x="109" y="66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2" y="66"/>
                  </a:lnTo>
                  <a:lnTo>
                    <a:pt x="99" y="66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4" y="64"/>
                  </a:lnTo>
                  <a:lnTo>
                    <a:pt x="92" y="64"/>
                  </a:lnTo>
                  <a:lnTo>
                    <a:pt x="90" y="66"/>
                  </a:lnTo>
                  <a:lnTo>
                    <a:pt x="87" y="66"/>
                  </a:lnTo>
                  <a:lnTo>
                    <a:pt x="85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5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6"/>
                  </a:lnTo>
                  <a:lnTo>
                    <a:pt x="90" y="66"/>
                  </a:lnTo>
                  <a:lnTo>
                    <a:pt x="94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4" y="71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0" y="69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5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0" y="71"/>
                  </a:lnTo>
                  <a:lnTo>
                    <a:pt x="80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68" y="71"/>
                  </a:lnTo>
                  <a:lnTo>
                    <a:pt x="66" y="71"/>
                  </a:lnTo>
                  <a:lnTo>
                    <a:pt x="61" y="71"/>
                  </a:lnTo>
                  <a:lnTo>
                    <a:pt x="59" y="71"/>
                  </a:lnTo>
                  <a:lnTo>
                    <a:pt x="59" y="69"/>
                  </a:lnTo>
                  <a:lnTo>
                    <a:pt x="54" y="69"/>
                  </a:lnTo>
                  <a:lnTo>
                    <a:pt x="59" y="69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61" y="64"/>
                  </a:lnTo>
                  <a:lnTo>
                    <a:pt x="57" y="64"/>
                  </a:lnTo>
                  <a:lnTo>
                    <a:pt x="52" y="64"/>
                  </a:lnTo>
                  <a:lnTo>
                    <a:pt x="47" y="64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3" y="66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5" y="71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3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12" y="80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80"/>
                  </a:lnTo>
                  <a:lnTo>
                    <a:pt x="26" y="80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9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1" y="90"/>
                  </a:lnTo>
                  <a:lnTo>
                    <a:pt x="24" y="90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38" y="92"/>
                  </a:lnTo>
                  <a:lnTo>
                    <a:pt x="40" y="92"/>
                  </a:lnTo>
                  <a:lnTo>
                    <a:pt x="45" y="92"/>
                  </a:lnTo>
                  <a:lnTo>
                    <a:pt x="52" y="92"/>
                  </a:lnTo>
                  <a:lnTo>
                    <a:pt x="57" y="92"/>
                  </a:lnTo>
                  <a:lnTo>
                    <a:pt x="61" y="90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6" y="92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8" y="90"/>
                  </a:lnTo>
                  <a:lnTo>
                    <a:pt x="68" y="92"/>
                  </a:lnTo>
                  <a:lnTo>
                    <a:pt x="71" y="92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6" y="92"/>
                  </a:lnTo>
                  <a:lnTo>
                    <a:pt x="76" y="92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7" y="88"/>
                  </a:lnTo>
                  <a:lnTo>
                    <a:pt x="85" y="88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92" y="88"/>
                  </a:lnTo>
                  <a:lnTo>
                    <a:pt x="94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7" y="92"/>
                  </a:lnTo>
                  <a:lnTo>
                    <a:pt x="94" y="92"/>
                  </a:lnTo>
                  <a:lnTo>
                    <a:pt x="92" y="92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0" y="95"/>
                  </a:lnTo>
                  <a:lnTo>
                    <a:pt x="92" y="92"/>
                  </a:lnTo>
                  <a:lnTo>
                    <a:pt x="94" y="95"/>
                  </a:lnTo>
                  <a:lnTo>
                    <a:pt x="94" y="95"/>
                  </a:lnTo>
                  <a:lnTo>
                    <a:pt x="97" y="97"/>
                  </a:lnTo>
                  <a:lnTo>
                    <a:pt x="97" y="97"/>
                  </a:lnTo>
                  <a:lnTo>
                    <a:pt x="97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99"/>
                  </a:lnTo>
                  <a:lnTo>
                    <a:pt x="99" y="102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92" y="106"/>
                  </a:lnTo>
                  <a:lnTo>
                    <a:pt x="87" y="106"/>
                  </a:lnTo>
                  <a:lnTo>
                    <a:pt x="87" y="106"/>
                  </a:lnTo>
                  <a:lnTo>
                    <a:pt x="85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83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6" y="106"/>
                  </a:lnTo>
                  <a:lnTo>
                    <a:pt x="76" y="109"/>
                  </a:lnTo>
                  <a:lnTo>
                    <a:pt x="71" y="111"/>
                  </a:lnTo>
                  <a:lnTo>
                    <a:pt x="68" y="111"/>
                  </a:lnTo>
                  <a:lnTo>
                    <a:pt x="66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59" y="111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0" y="116"/>
                  </a:lnTo>
                  <a:lnTo>
                    <a:pt x="47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33" y="123"/>
                  </a:lnTo>
                  <a:lnTo>
                    <a:pt x="31" y="125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28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31" y="132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33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8" y="132"/>
                  </a:lnTo>
                  <a:lnTo>
                    <a:pt x="33" y="135"/>
                  </a:lnTo>
                  <a:lnTo>
                    <a:pt x="35" y="132"/>
                  </a:lnTo>
                  <a:lnTo>
                    <a:pt x="38" y="132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5" y="137"/>
                  </a:lnTo>
                  <a:lnTo>
                    <a:pt x="38" y="137"/>
                  </a:lnTo>
                  <a:lnTo>
                    <a:pt x="38" y="137"/>
                  </a:lnTo>
                  <a:lnTo>
                    <a:pt x="38" y="140"/>
                  </a:lnTo>
                  <a:lnTo>
                    <a:pt x="40" y="140"/>
                  </a:lnTo>
                  <a:lnTo>
                    <a:pt x="40" y="140"/>
                  </a:lnTo>
                  <a:lnTo>
                    <a:pt x="42" y="137"/>
                  </a:lnTo>
                  <a:lnTo>
                    <a:pt x="42" y="140"/>
                  </a:lnTo>
                  <a:lnTo>
                    <a:pt x="45" y="140"/>
                  </a:lnTo>
                  <a:lnTo>
                    <a:pt x="47" y="140"/>
                  </a:lnTo>
                  <a:lnTo>
                    <a:pt x="45" y="140"/>
                  </a:lnTo>
                  <a:lnTo>
                    <a:pt x="50" y="142"/>
                  </a:lnTo>
                  <a:lnTo>
                    <a:pt x="54" y="142"/>
                  </a:lnTo>
                  <a:lnTo>
                    <a:pt x="57" y="142"/>
                  </a:lnTo>
                  <a:lnTo>
                    <a:pt x="59" y="140"/>
                  </a:lnTo>
                  <a:lnTo>
                    <a:pt x="59" y="142"/>
                  </a:lnTo>
                  <a:lnTo>
                    <a:pt x="59" y="142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47" y="149"/>
                  </a:lnTo>
                  <a:lnTo>
                    <a:pt x="47" y="149"/>
                  </a:lnTo>
                  <a:lnTo>
                    <a:pt x="50" y="151"/>
                  </a:lnTo>
                  <a:lnTo>
                    <a:pt x="52" y="151"/>
                  </a:lnTo>
                  <a:lnTo>
                    <a:pt x="54" y="151"/>
                  </a:lnTo>
                  <a:lnTo>
                    <a:pt x="54" y="151"/>
                  </a:lnTo>
                  <a:lnTo>
                    <a:pt x="57" y="151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9" y="151"/>
                  </a:lnTo>
                  <a:lnTo>
                    <a:pt x="57" y="154"/>
                  </a:lnTo>
                  <a:lnTo>
                    <a:pt x="54" y="154"/>
                  </a:lnTo>
                  <a:lnTo>
                    <a:pt x="52" y="154"/>
                  </a:lnTo>
                  <a:lnTo>
                    <a:pt x="54" y="154"/>
                  </a:lnTo>
                  <a:lnTo>
                    <a:pt x="57" y="156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1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6"/>
                  </a:lnTo>
                  <a:lnTo>
                    <a:pt x="71" y="156"/>
                  </a:lnTo>
                  <a:lnTo>
                    <a:pt x="73" y="151"/>
                  </a:lnTo>
                  <a:lnTo>
                    <a:pt x="76" y="151"/>
                  </a:lnTo>
                  <a:lnTo>
                    <a:pt x="78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3" y="147"/>
                  </a:lnTo>
                  <a:lnTo>
                    <a:pt x="78" y="144"/>
                  </a:lnTo>
                  <a:lnTo>
                    <a:pt x="83" y="142"/>
                  </a:lnTo>
                  <a:lnTo>
                    <a:pt x="83" y="142"/>
                  </a:lnTo>
                  <a:lnTo>
                    <a:pt x="85" y="142"/>
                  </a:lnTo>
                  <a:lnTo>
                    <a:pt x="87" y="142"/>
                  </a:lnTo>
                  <a:lnTo>
                    <a:pt x="80" y="144"/>
                  </a:lnTo>
                  <a:lnTo>
                    <a:pt x="76" y="147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8" y="149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80" y="151"/>
                  </a:lnTo>
                  <a:lnTo>
                    <a:pt x="83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1"/>
                  </a:lnTo>
                  <a:lnTo>
                    <a:pt x="83" y="163"/>
                  </a:lnTo>
                  <a:lnTo>
                    <a:pt x="83" y="163"/>
                  </a:lnTo>
                  <a:lnTo>
                    <a:pt x="85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5" y="166"/>
                  </a:lnTo>
                  <a:lnTo>
                    <a:pt x="85" y="166"/>
                  </a:lnTo>
                  <a:lnTo>
                    <a:pt x="85" y="168"/>
                  </a:lnTo>
                  <a:lnTo>
                    <a:pt x="87" y="168"/>
                  </a:lnTo>
                  <a:lnTo>
                    <a:pt x="87" y="168"/>
                  </a:lnTo>
                  <a:lnTo>
                    <a:pt x="85" y="168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0" y="170"/>
                  </a:lnTo>
                  <a:lnTo>
                    <a:pt x="85" y="170"/>
                  </a:lnTo>
                  <a:lnTo>
                    <a:pt x="87" y="170"/>
                  </a:lnTo>
                  <a:lnTo>
                    <a:pt x="90" y="168"/>
                  </a:lnTo>
                  <a:lnTo>
                    <a:pt x="92" y="168"/>
                  </a:lnTo>
                  <a:lnTo>
                    <a:pt x="94" y="166"/>
                  </a:lnTo>
                  <a:lnTo>
                    <a:pt x="97" y="166"/>
                  </a:lnTo>
                  <a:lnTo>
                    <a:pt x="102" y="166"/>
                  </a:lnTo>
                  <a:lnTo>
                    <a:pt x="104" y="161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9" y="168"/>
                  </a:lnTo>
                  <a:lnTo>
                    <a:pt x="109" y="168"/>
                  </a:lnTo>
                  <a:lnTo>
                    <a:pt x="111" y="168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0" y="173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5" y="170"/>
                  </a:lnTo>
                  <a:lnTo>
                    <a:pt x="123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8" y="166"/>
                  </a:lnTo>
                  <a:lnTo>
                    <a:pt x="128" y="166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28" y="168"/>
                  </a:lnTo>
                  <a:lnTo>
                    <a:pt x="132" y="170"/>
                  </a:lnTo>
                  <a:lnTo>
                    <a:pt x="135" y="170"/>
                  </a:lnTo>
                  <a:lnTo>
                    <a:pt x="139" y="168"/>
                  </a:lnTo>
                  <a:lnTo>
                    <a:pt x="144" y="168"/>
                  </a:lnTo>
                  <a:lnTo>
                    <a:pt x="149" y="166"/>
                  </a:lnTo>
                  <a:lnTo>
                    <a:pt x="151" y="163"/>
                  </a:lnTo>
                  <a:lnTo>
                    <a:pt x="151" y="163"/>
                  </a:lnTo>
                  <a:lnTo>
                    <a:pt x="149" y="168"/>
                  </a:lnTo>
                  <a:lnTo>
                    <a:pt x="146" y="168"/>
                  </a:lnTo>
                  <a:lnTo>
                    <a:pt x="146" y="168"/>
                  </a:lnTo>
                  <a:lnTo>
                    <a:pt x="149" y="168"/>
                  </a:lnTo>
                  <a:lnTo>
                    <a:pt x="146" y="170"/>
                  </a:lnTo>
                  <a:lnTo>
                    <a:pt x="144" y="170"/>
                  </a:lnTo>
                  <a:lnTo>
                    <a:pt x="142" y="175"/>
                  </a:lnTo>
                  <a:lnTo>
                    <a:pt x="144" y="175"/>
                  </a:lnTo>
                  <a:lnTo>
                    <a:pt x="142" y="177"/>
                  </a:lnTo>
                  <a:lnTo>
                    <a:pt x="139" y="180"/>
                  </a:lnTo>
                  <a:lnTo>
                    <a:pt x="139" y="182"/>
                  </a:lnTo>
                  <a:lnTo>
                    <a:pt x="139" y="184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5" y="187"/>
                  </a:lnTo>
                  <a:lnTo>
                    <a:pt x="132" y="187"/>
                  </a:lnTo>
                  <a:lnTo>
                    <a:pt x="132" y="189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8" y="192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3" y="194"/>
                  </a:lnTo>
                  <a:lnTo>
                    <a:pt x="123" y="194"/>
                  </a:lnTo>
                  <a:lnTo>
                    <a:pt x="118" y="196"/>
                  </a:lnTo>
                  <a:lnTo>
                    <a:pt x="116" y="196"/>
                  </a:lnTo>
                  <a:lnTo>
                    <a:pt x="111" y="199"/>
                  </a:lnTo>
                  <a:lnTo>
                    <a:pt x="111" y="199"/>
                  </a:lnTo>
                  <a:lnTo>
                    <a:pt x="106" y="201"/>
                  </a:lnTo>
                  <a:lnTo>
                    <a:pt x="104" y="203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2" y="206"/>
                  </a:lnTo>
                  <a:lnTo>
                    <a:pt x="102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99" y="206"/>
                  </a:lnTo>
                  <a:lnTo>
                    <a:pt x="99" y="208"/>
                  </a:lnTo>
                  <a:lnTo>
                    <a:pt x="97" y="208"/>
                  </a:lnTo>
                  <a:lnTo>
                    <a:pt x="97" y="208"/>
                  </a:lnTo>
                  <a:lnTo>
                    <a:pt x="94" y="206"/>
                  </a:lnTo>
                  <a:lnTo>
                    <a:pt x="97" y="206"/>
                  </a:lnTo>
                  <a:lnTo>
                    <a:pt x="97" y="206"/>
                  </a:lnTo>
                  <a:lnTo>
                    <a:pt x="94" y="206"/>
                  </a:lnTo>
                  <a:lnTo>
                    <a:pt x="92" y="206"/>
                  </a:lnTo>
                  <a:lnTo>
                    <a:pt x="90" y="206"/>
                  </a:lnTo>
                  <a:lnTo>
                    <a:pt x="90" y="206"/>
                  </a:lnTo>
                  <a:lnTo>
                    <a:pt x="85" y="206"/>
                  </a:lnTo>
                  <a:lnTo>
                    <a:pt x="80" y="208"/>
                  </a:lnTo>
                  <a:lnTo>
                    <a:pt x="76" y="210"/>
                  </a:lnTo>
                  <a:lnTo>
                    <a:pt x="76" y="213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3" y="213"/>
                  </a:lnTo>
                  <a:lnTo>
                    <a:pt x="71" y="215"/>
                  </a:lnTo>
                  <a:lnTo>
                    <a:pt x="71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4" y="218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66" y="218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71" y="220"/>
                  </a:lnTo>
                  <a:lnTo>
                    <a:pt x="73" y="218"/>
                  </a:lnTo>
                  <a:lnTo>
                    <a:pt x="73" y="215"/>
                  </a:lnTo>
                  <a:lnTo>
                    <a:pt x="73" y="215"/>
                  </a:lnTo>
                  <a:lnTo>
                    <a:pt x="76" y="215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78" y="218"/>
                  </a:lnTo>
                  <a:lnTo>
                    <a:pt x="80" y="218"/>
                  </a:lnTo>
                  <a:lnTo>
                    <a:pt x="80" y="218"/>
                  </a:lnTo>
                  <a:lnTo>
                    <a:pt x="80" y="218"/>
                  </a:lnTo>
                  <a:lnTo>
                    <a:pt x="83" y="215"/>
                  </a:lnTo>
                  <a:lnTo>
                    <a:pt x="83" y="215"/>
                  </a:lnTo>
                  <a:lnTo>
                    <a:pt x="85" y="213"/>
                  </a:lnTo>
                  <a:lnTo>
                    <a:pt x="85" y="210"/>
                  </a:lnTo>
                  <a:lnTo>
                    <a:pt x="87" y="210"/>
                  </a:lnTo>
                  <a:lnTo>
                    <a:pt x="90" y="210"/>
                  </a:lnTo>
                  <a:lnTo>
                    <a:pt x="90" y="213"/>
                  </a:lnTo>
                  <a:lnTo>
                    <a:pt x="87" y="213"/>
                  </a:lnTo>
                  <a:lnTo>
                    <a:pt x="87" y="213"/>
                  </a:lnTo>
                  <a:lnTo>
                    <a:pt x="92" y="213"/>
                  </a:lnTo>
                  <a:lnTo>
                    <a:pt x="94" y="213"/>
                  </a:lnTo>
                  <a:lnTo>
                    <a:pt x="99" y="213"/>
                  </a:lnTo>
                  <a:lnTo>
                    <a:pt x="99" y="210"/>
                  </a:lnTo>
                  <a:lnTo>
                    <a:pt x="99" y="210"/>
                  </a:lnTo>
                  <a:lnTo>
                    <a:pt x="99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2" y="210"/>
                  </a:lnTo>
                  <a:lnTo>
                    <a:pt x="104" y="210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11" y="208"/>
                  </a:lnTo>
                  <a:lnTo>
                    <a:pt x="111" y="208"/>
                  </a:lnTo>
                  <a:lnTo>
                    <a:pt x="113" y="208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6" y="208"/>
                  </a:lnTo>
                  <a:lnTo>
                    <a:pt x="116" y="206"/>
                  </a:lnTo>
                  <a:lnTo>
                    <a:pt x="116" y="208"/>
                  </a:lnTo>
                  <a:lnTo>
                    <a:pt x="118" y="208"/>
                  </a:lnTo>
                  <a:lnTo>
                    <a:pt x="120" y="206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5" y="201"/>
                  </a:lnTo>
                  <a:lnTo>
                    <a:pt x="123" y="201"/>
                  </a:lnTo>
                  <a:lnTo>
                    <a:pt x="120" y="201"/>
                  </a:lnTo>
                  <a:lnTo>
                    <a:pt x="120" y="199"/>
                  </a:lnTo>
                  <a:lnTo>
                    <a:pt x="120" y="199"/>
                  </a:lnTo>
                  <a:lnTo>
                    <a:pt x="123" y="201"/>
                  </a:lnTo>
                  <a:lnTo>
                    <a:pt x="123" y="201"/>
                  </a:lnTo>
                  <a:lnTo>
                    <a:pt x="125" y="201"/>
                  </a:lnTo>
                  <a:lnTo>
                    <a:pt x="130" y="199"/>
                  </a:lnTo>
                  <a:lnTo>
                    <a:pt x="132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7" y="199"/>
                  </a:lnTo>
                  <a:lnTo>
                    <a:pt x="135" y="199"/>
                  </a:lnTo>
                  <a:lnTo>
                    <a:pt x="135" y="196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42" y="196"/>
                  </a:lnTo>
                  <a:lnTo>
                    <a:pt x="142" y="196"/>
                  </a:lnTo>
                  <a:lnTo>
                    <a:pt x="142" y="194"/>
                  </a:lnTo>
                  <a:lnTo>
                    <a:pt x="144" y="194"/>
                  </a:lnTo>
                  <a:lnTo>
                    <a:pt x="146" y="194"/>
                  </a:lnTo>
                  <a:lnTo>
                    <a:pt x="149" y="194"/>
                  </a:lnTo>
                  <a:lnTo>
                    <a:pt x="149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3" y="192"/>
                  </a:lnTo>
                  <a:lnTo>
                    <a:pt x="156" y="192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3" y="187"/>
                  </a:lnTo>
                  <a:lnTo>
                    <a:pt x="156" y="187"/>
                  </a:lnTo>
                  <a:lnTo>
                    <a:pt x="161" y="184"/>
                  </a:lnTo>
                  <a:lnTo>
                    <a:pt x="161" y="187"/>
                  </a:lnTo>
                  <a:lnTo>
                    <a:pt x="161" y="184"/>
                  </a:lnTo>
                  <a:lnTo>
                    <a:pt x="165" y="184"/>
                  </a:lnTo>
                  <a:lnTo>
                    <a:pt x="165" y="184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8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2" y="182"/>
                  </a:lnTo>
                  <a:lnTo>
                    <a:pt x="172" y="180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7" y="177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7" y="177"/>
                  </a:lnTo>
                  <a:lnTo>
                    <a:pt x="187" y="175"/>
                  </a:lnTo>
                  <a:lnTo>
                    <a:pt x="184" y="175"/>
                  </a:lnTo>
                  <a:lnTo>
                    <a:pt x="187" y="173"/>
                  </a:lnTo>
                  <a:lnTo>
                    <a:pt x="187" y="173"/>
                  </a:lnTo>
                  <a:lnTo>
                    <a:pt x="187" y="173"/>
                  </a:lnTo>
                  <a:lnTo>
                    <a:pt x="187" y="173"/>
                  </a:lnTo>
                  <a:lnTo>
                    <a:pt x="189" y="173"/>
                  </a:lnTo>
                  <a:lnTo>
                    <a:pt x="191" y="170"/>
                  </a:lnTo>
                  <a:lnTo>
                    <a:pt x="194" y="170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6" y="168"/>
                  </a:lnTo>
                  <a:lnTo>
                    <a:pt x="196" y="166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189" y="166"/>
                  </a:lnTo>
                  <a:lnTo>
                    <a:pt x="187" y="166"/>
                  </a:lnTo>
                  <a:lnTo>
                    <a:pt x="184" y="166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91" y="161"/>
                  </a:lnTo>
                  <a:lnTo>
                    <a:pt x="191" y="158"/>
                  </a:lnTo>
                  <a:lnTo>
                    <a:pt x="191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4" y="156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8" y="156"/>
                  </a:lnTo>
                  <a:lnTo>
                    <a:pt x="201" y="156"/>
                  </a:lnTo>
                  <a:lnTo>
                    <a:pt x="201" y="154"/>
                  </a:lnTo>
                  <a:lnTo>
                    <a:pt x="198" y="154"/>
                  </a:lnTo>
                  <a:lnTo>
                    <a:pt x="201" y="154"/>
                  </a:lnTo>
                  <a:lnTo>
                    <a:pt x="203" y="154"/>
                  </a:lnTo>
                  <a:lnTo>
                    <a:pt x="205" y="151"/>
                  </a:lnTo>
                  <a:lnTo>
                    <a:pt x="205" y="151"/>
                  </a:lnTo>
                  <a:lnTo>
                    <a:pt x="205" y="151"/>
                  </a:lnTo>
                  <a:lnTo>
                    <a:pt x="201" y="149"/>
                  </a:lnTo>
                  <a:lnTo>
                    <a:pt x="203" y="149"/>
                  </a:lnTo>
                  <a:lnTo>
                    <a:pt x="203" y="149"/>
                  </a:lnTo>
                  <a:lnTo>
                    <a:pt x="208" y="149"/>
                  </a:lnTo>
                  <a:lnTo>
                    <a:pt x="210" y="147"/>
                  </a:lnTo>
                  <a:lnTo>
                    <a:pt x="213" y="144"/>
                  </a:lnTo>
                  <a:lnTo>
                    <a:pt x="217" y="142"/>
                  </a:lnTo>
                  <a:lnTo>
                    <a:pt x="217" y="140"/>
                  </a:lnTo>
                  <a:lnTo>
                    <a:pt x="227" y="137"/>
                  </a:lnTo>
                  <a:lnTo>
                    <a:pt x="231" y="135"/>
                  </a:lnTo>
                  <a:lnTo>
                    <a:pt x="231" y="135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39" y="125"/>
                  </a:lnTo>
                  <a:lnTo>
                    <a:pt x="239" y="123"/>
                  </a:lnTo>
                  <a:lnTo>
                    <a:pt x="239" y="123"/>
                  </a:lnTo>
                  <a:lnTo>
                    <a:pt x="239" y="121"/>
                  </a:lnTo>
                  <a:lnTo>
                    <a:pt x="241" y="123"/>
                  </a:lnTo>
                  <a:lnTo>
                    <a:pt x="241" y="123"/>
                  </a:lnTo>
                  <a:lnTo>
                    <a:pt x="239" y="128"/>
                  </a:lnTo>
                  <a:lnTo>
                    <a:pt x="239" y="130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4" y="135"/>
                  </a:lnTo>
                  <a:lnTo>
                    <a:pt x="236" y="135"/>
                  </a:lnTo>
                  <a:lnTo>
                    <a:pt x="241" y="135"/>
                  </a:lnTo>
                  <a:lnTo>
                    <a:pt x="246" y="132"/>
                  </a:lnTo>
                  <a:lnTo>
                    <a:pt x="248" y="132"/>
                  </a:lnTo>
                  <a:lnTo>
                    <a:pt x="250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6" y="135"/>
                  </a:lnTo>
                  <a:lnTo>
                    <a:pt x="243" y="135"/>
                  </a:lnTo>
                  <a:lnTo>
                    <a:pt x="241" y="137"/>
                  </a:lnTo>
                  <a:lnTo>
                    <a:pt x="241" y="137"/>
                  </a:lnTo>
                  <a:lnTo>
                    <a:pt x="243" y="137"/>
                  </a:lnTo>
                  <a:lnTo>
                    <a:pt x="250" y="140"/>
                  </a:lnTo>
                  <a:lnTo>
                    <a:pt x="255" y="140"/>
                  </a:lnTo>
                  <a:lnTo>
                    <a:pt x="243" y="140"/>
                  </a:lnTo>
                  <a:lnTo>
                    <a:pt x="241" y="140"/>
                  </a:lnTo>
                  <a:lnTo>
                    <a:pt x="239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4" y="140"/>
                  </a:lnTo>
                  <a:lnTo>
                    <a:pt x="231" y="140"/>
                  </a:lnTo>
                  <a:lnTo>
                    <a:pt x="224" y="142"/>
                  </a:lnTo>
                  <a:lnTo>
                    <a:pt x="224" y="142"/>
                  </a:lnTo>
                  <a:lnTo>
                    <a:pt x="224" y="144"/>
                  </a:lnTo>
                  <a:lnTo>
                    <a:pt x="224" y="147"/>
                  </a:lnTo>
                  <a:lnTo>
                    <a:pt x="224" y="149"/>
                  </a:lnTo>
                  <a:lnTo>
                    <a:pt x="222" y="149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4"/>
                  </a:lnTo>
                  <a:lnTo>
                    <a:pt x="217" y="154"/>
                  </a:lnTo>
                  <a:lnTo>
                    <a:pt x="217" y="156"/>
                  </a:lnTo>
                  <a:lnTo>
                    <a:pt x="217" y="156"/>
                  </a:lnTo>
                  <a:lnTo>
                    <a:pt x="222" y="156"/>
                  </a:lnTo>
                  <a:lnTo>
                    <a:pt x="227" y="156"/>
                  </a:lnTo>
                  <a:lnTo>
                    <a:pt x="229" y="156"/>
                  </a:lnTo>
                  <a:lnTo>
                    <a:pt x="227" y="156"/>
                  </a:lnTo>
                  <a:lnTo>
                    <a:pt x="227" y="158"/>
                  </a:lnTo>
                  <a:lnTo>
                    <a:pt x="224" y="158"/>
                  </a:lnTo>
                  <a:lnTo>
                    <a:pt x="224" y="158"/>
                  </a:lnTo>
                  <a:lnTo>
                    <a:pt x="222" y="158"/>
                  </a:lnTo>
                  <a:lnTo>
                    <a:pt x="224" y="158"/>
                  </a:lnTo>
                  <a:lnTo>
                    <a:pt x="222" y="158"/>
                  </a:lnTo>
                  <a:lnTo>
                    <a:pt x="220" y="158"/>
                  </a:lnTo>
                  <a:lnTo>
                    <a:pt x="220" y="158"/>
                  </a:lnTo>
                  <a:lnTo>
                    <a:pt x="220" y="161"/>
                  </a:lnTo>
                  <a:lnTo>
                    <a:pt x="217" y="158"/>
                  </a:lnTo>
                  <a:lnTo>
                    <a:pt x="217" y="161"/>
                  </a:lnTo>
                  <a:lnTo>
                    <a:pt x="217" y="161"/>
                  </a:lnTo>
                  <a:lnTo>
                    <a:pt x="215" y="161"/>
                  </a:lnTo>
                  <a:lnTo>
                    <a:pt x="215" y="163"/>
                  </a:lnTo>
                  <a:lnTo>
                    <a:pt x="217" y="163"/>
                  </a:lnTo>
                  <a:lnTo>
                    <a:pt x="220" y="163"/>
                  </a:lnTo>
                  <a:lnTo>
                    <a:pt x="222" y="163"/>
                  </a:lnTo>
                  <a:lnTo>
                    <a:pt x="227" y="163"/>
                  </a:lnTo>
                  <a:lnTo>
                    <a:pt x="224" y="161"/>
                  </a:lnTo>
                  <a:lnTo>
                    <a:pt x="227" y="161"/>
                  </a:lnTo>
                  <a:lnTo>
                    <a:pt x="227" y="161"/>
                  </a:lnTo>
                  <a:lnTo>
                    <a:pt x="229" y="161"/>
                  </a:lnTo>
                  <a:lnTo>
                    <a:pt x="231" y="161"/>
                  </a:lnTo>
                  <a:lnTo>
                    <a:pt x="234" y="158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6" y="158"/>
                  </a:lnTo>
                  <a:lnTo>
                    <a:pt x="236" y="161"/>
                  </a:lnTo>
                  <a:lnTo>
                    <a:pt x="239" y="158"/>
                  </a:lnTo>
                  <a:lnTo>
                    <a:pt x="239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6" y="156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48" y="154"/>
                  </a:lnTo>
                  <a:lnTo>
                    <a:pt x="248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0" y="151"/>
                  </a:lnTo>
                  <a:lnTo>
                    <a:pt x="253" y="151"/>
                  </a:lnTo>
                  <a:lnTo>
                    <a:pt x="253" y="154"/>
                  </a:lnTo>
                  <a:lnTo>
                    <a:pt x="257" y="154"/>
                  </a:lnTo>
                  <a:lnTo>
                    <a:pt x="260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5" y="149"/>
                  </a:lnTo>
                  <a:lnTo>
                    <a:pt x="267" y="149"/>
                  </a:lnTo>
                  <a:lnTo>
                    <a:pt x="265" y="149"/>
                  </a:lnTo>
                  <a:lnTo>
                    <a:pt x="265" y="149"/>
                  </a:lnTo>
                  <a:lnTo>
                    <a:pt x="262" y="149"/>
                  </a:lnTo>
                  <a:lnTo>
                    <a:pt x="265" y="147"/>
                  </a:lnTo>
                  <a:lnTo>
                    <a:pt x="267" y="147"/>
                  </a:lnTo>
                  <a:lnTo>
                    <a:pt x="267" y="147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5" y="144"/>
                  </a:lnTo>
                  <a:lnTo>
                    <a:pt x="262" y="144"/>
                  </a:lnTo>
                  <a:lnTo>
                    <a:pt x="260" y="147"/>
                  </a:lnTo>
                  <a:lnTo>
                    <a:pt x="260" y="144"/>
                  </a:lnTo>
                  <a:lnTo>
                    <a:pt x="262" y="144"/>
                  </a:lnTo>
                  <a:lnTo>
                    <a:pt x="265" y="144"/>
                  </a:lnTo>
                  <a:lnTo>
                    <a:pt x="265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2" y="140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9" y="137"/>
                  </a:lnTo>
                  <a:lnTo>
                    <a:pt x="272" y="135"/>
                  </a:lnTo>
                  <a:lnTo>
                    <a:pt x="272" y="137"/>
                  </a:lnTo>
                  <a:lnTo>
                    <a:pt x="269" y="140"/>
                  </a:lnTo>
                  <a:lnTo>
                    <a:pt x="267" y="140"/>
                  </a:lnTo>
                  <a:lnTo>
                    <a:pt x="269" y="140"/>
                  </a:lnTo>
                  <a:lnTo>
                    <a:pt x="272" y="140"/>
                  </a:lnTo>
                  <a:lnTo>
                    <a:pt x="272" y="140"/>
                  </a:lnTo>
                  <a:lnTo>
                    <a:pt x="272" y="137"/>
                  </a:lnTo>
                  <a:lnTo>
                    <a:pt x="272" y="137"/>
                  </a:lnTo>
                  <a:lnTo>
                    <a:pt x="274" y="137"/>
                  </a:lnTo>
                  <a:lnTo>
                    <a:pt x="274" y="140"/>
                  </a:lnTo>
                  <a:lnTo>
                    <a:pt x="276" y="140"/>
                  </a:lnTo>
                  <a:lnTo>
                    <a:pt x="279" y="140"/>
                  </a:lnTo>
                  <a:lnTo>
                    <a:pt x="281" y="140"/>
                  </a:lnTo>
                  <a:lnTo>
                    <a:pt x="283" y="140"/>
                  </a:lnTo>
                  <a:lnTo>
                    <a:pt x="286" y="137"/>
                  </a:lnTo>
                  <a:lnTo>
                    <a:pt x="288" y="137"/>
                  </a:lnTo>
                  <a:lnTo>
                    <a:pt x="290" y="137"/>
                  </a:lnTo>
                  <a:lnTo>
                    <a:pt x="290" y="137"/>
                  </a:lnTo>
                  <a:lnTo>
                    <a:pt x="286" y="137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86" y="140"/>
                  </a:lnTo>
                  <a:lnTo>
                    <a:pt x="288" y="142"/>
                  </a:lnTo>
                  <a:lnTo>
                    <a:pt x="293" y="140"/>
                  </a:lnTo>
                  <a:lnTo>
                    <a:pt x="293" y="142"/>
                  </a:lnTo>
                  <a:lnTo>
                    <a:pt x="288" y="142"/>
                  </a:lnTo>
                  <a:lnTo>
                    <a:pt x="286" y="142"/>
                  </a:lnTo>
                  <a:lnTo>
                    <a:pt x="288" y="142"/>
                  </a:lnTo>
                  <a:lnTo>
                    <a:pt x="290" y="142"/>
                  </a:lnTo>
                  <a:lnTo>
                    <a:pt x="293" y="142"/>
                  </a:lnTo>
                  <a:lnTo>
                    <a:pt x="295" y="142"/>
                  </a:lnTo>
                  <a:lnTo>
                    <a:pt x="290" y="144"/>
                  </a:lnTo>
                  <a:lnTo>
                    <a:pt x="295" y="142"/>
                  </a:lnTo>
                  <a:lnTo>
                    <a:pt x="295" y="144"/>
                  </a:lnTo>
                  <a:lnTo>
                    <a:pt x="298" y="144"/>
                  </a:lnTo>
                  <a:lnTo>
                    <a:pt x="300" y="144"/>
                  </a:lnTo>
                  <a:lnTo>
                    <a:pt x="298" y="144"/>
                  </a:lnTo>
                  <a:lnTo>
                    <a:pt x="300" y="144"/>
                  </a:lnTo>
                  <a:lnTo>
                    <a:pt x="302" y="147"/>
                  </a:lnTo>
                  <a:lnTo>
                    <a:pt x="305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7" y="147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9" y="147"/>
                  </a:lnTo>
                  <a:lnTo>
                    <a:pt x="309" y="149"/>
                  </a:lnTo>
                  <a:lnTo>
                    <a:pt x="312" y="149"/>
                  </a:lnTo>
                  <a:lnTo>
                    <a:pt x="314" y="149"/>
                  </a:lnTo>
                  <a:lnTo>
                    <a:pt x="314" y="149"/>
                  </a:lnTo>
                  <a:lnTo>
                    <a:pt x="314" y="149"/>
                  </a:lnTo>
                  <a:lnTo>
                    <a:pt x="316" y="149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1" y="151"/>
                  </a:lnTo>
                  <a:lnTo>
                    <a:pt x="324" y="151"/>
                  </a:lnTo>
                  <a:lnTo>
                    <a:pt x="326" y="151"/>
                  </a:lnTo>
                  <a:lnTo>
                    <a:pt x="335" y="151"/>
                  </a:lnTo>
                  <a:lnTo>
                    <a:pt x="335" y="151"/>
                  </a:lnTo>
                  <a:lnTo>
                    <a:pt x="338" y="151"/>
                  </a:lnTo>
                  <a:lnTo>
                    <a:pt x="338" y="151"/>
                  </a:lnTo>
                  <a:lnTo>
                    <a:pt x="342" y="151"/>
                  </a:lnTo>
                  <a:lnTo>
                    <a:pt x="342" y="151"/>
                  </a:lnTo>
                  <a:lnTo>
                    <a:pt x="352" y="154"/>
                  </a:lnTo>
                  <a:lnTo>
                    <a:pt x="352" y="154"/>
                  </a:lnTo>
                  <a:lnTo>
                    <a:pt x="357" y="151"/>
                  </a:lnTo>
                  <a:lnTo>
                    <a:pt x="359" y="151"/>
                  </a:lnTo>
                  <a:lnTo>
                    <a:pt x="359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61" y="156"/>
                  </a:lnTo>
                  <a:lnTo>
                    <a:pt x="366" y="156"/>
                  </a:lnTo>
                  <a:lnTo>
                    <a:pt x="371" y="156"/>
                  </a:lnTo>
                  <a:lnTo>
                    <a:pt x="376" y="154"/>
                  </a:lnTo>
                  <a:lnTo>
                    <a:pt x="380" y="151"/>
                  </a:lnTo>
                  <a:lnTo>
                    <a:pt x="380" y="151"/>
                  </a:lnTo>
                  <a:lnTo>
                    <a:pt x="383" y="151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7" y="154"/>
                  </a:lnTo>
                  <a:lnTo>
                    <a:pt x="387" y="154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385" y="156"/>
                  </a:lnTo>
                  <a:lnTo>
                    <a:pt x="385" y="158"/>
                  </a:lnTo>
                  <a:lnTo>
                    <a:pt x="385" y="158"/>
                  </a:lnTo>
                  <a:lnTo>
                    <a:pt x="385" y="158"/>
                  </a:lnTo>
                  <a:lnTo>
                    <a:pt x="385" y="156"/>
                  </a:lnTo>
                  <a:lnTo>
                    <a:pt x="385" y="154"/>
                  </a:lnTo>
                  <a:lnTo>
                    <a:pt x="385" y="154"/>
                  </a:lnTo>
                  <a:lnTo>
                    <a:pt x="383" y="154"/>
                  </a:lnTo>
                  <a:lnTo>
                    <a:pt x="383" y="151"/>
                  </a:lnTo>
                  <a:lnTo>
                    <a:pt x="383" y="154"/>
                  </a:lnTo>
                  <a:lnTo>
                    <a:pt x="380" y="154"/>
                  </a:lnTo>
                  <a:lnTo>
                    <a:pt x="380" y="156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83" y="156"/>
                  </a:lnTo>
                  <a:lnTo>
                    <a:pt x="380" y="158"/>
                  </a:lnTo>
                  <a:lnTo>
                    <a:pt x="380" y="158"/>
                  </a:lnTo>
                  <a:lnTo>
                    <a:pt x="378" y="158"/>
                  </a:lnTo>
                  <a:lnTo>
                    <a:pt x="378" y="158"/>
                  </a:lnTo>
                  <a:lnTo>
                    <a:pt x="383" y="161"/>
                  </a:lnTo>
                  <a:lnTo>
                    <a:pt x="383" y="161"/>
                  </a:lnTo>
                  <a:lnTo>
                    <a:pt x="385" y="161"/>
                  </a:lnTo>
                  <a:lnTo>
                    <a:pt x="385" y="161"/>
                  </a:lnTo>
                  <a:lnTo>
                    <a:pt x="385" y="161"/>
                  </a:lnTo>
                  <a:lnTo>
                    <a:pt x="385" y="161"/>
                  </a:lnTo>
                  <a:lnTo>
                    <a:pt x="390" y="161"/>
                  </a:lnTo>
                  <a:lnTo>
                    <a:pt x="394" y="163"/>
                  </a:lnTo>
                  <a:lnTo>
                    <a:pt x="394" y="163"/>
                  </a:lnTo>
                  <a:lnTo>
                    <a:pt x="394" y="163"/>
                  </a:lnTo>
                  <a:lnTo>
                    <a:pt x="397" y="163"/>
                  </a:lnTo>
                  <a:lnTo>
                    <a:pt x="399" y="163"/>
                  </a:lnTo>
                  <a:lnTo>
                    <a:pt x="399" y="161"/>
                  </a:lnTo>
                  <a:lnTo>
                    <a:pt x="397" y="161"/>
                  </a:lnTo>
                  <a:lnTo>
                    <a:pt x="399" y="161"/>
                  </a:lnTo>
                  <a:lnTo>
                    <a:pt x="399" y="161"/>
                  </a:lnTo>
                  <a:lnTo>
                    <a:pt x="399" y="161"/>
                  </a:lnTo>
                  <a:lnTo>
                    <a:pt x="399" y="158"/>
                  </a:lnTo>
                  <a:lnTo>
                    <a:pt x="392" y="156"/>
                  </a:lnTo>
                  <a:lnTo>
                    <a:pt x="392" y="154"/>
                  </a:lnTo>
                  <a:lnTo>
                    <a:pt x="387" y="151"/>
                  </a:lnTo>
                  <a:lnTo>
                    <a:pt x="387" y="151"/>
                  </a:lnTo>
                  <a:lnTo>
                    <a:pt x="387" y="151"/>
                  </a:lnTo>
                  <a:lnTo>
                    <a:pt x="387" y="151"/>
                  </a:lnTo>
                  <a:lnTo>
                    <a:pt x="387" y="149"/>
                  </a:lnTo>
                  <a:lnTo>
                    <a:pt x="380" y="149"/>
                  </a:lnTo>
                  <a:lnTo>
                    <a:pt x="376" y="149"/>
                  </a:lnTo>
                  <a:lnTo>
                    <a:pt x="376" y="149"/>
                  </a:lnTo>
                  <a:lnTo>
                    <a:pt x="371" y="149"/>
                  </a:lnTo>
                  <a:lnTo>
                    <a:pt x="368" y="149"/>
                  </a:lnTo>
                  <a:lnTo>
                    <a:pt x="364" y="149"/>
                  </a:lnTo>
                  <a:lnTo>
                    <a:pt x="364" y="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 347">
              <a:extLst>
                <a:ext uri="{FF2B5EF4-FFF2-40B4-BE49-F238E27FC236}">
                  <a16:creationId xmlns:a16="http://schemas.microsoft.com/office/drawing/2014/main" id="{83E04A5B-5BB4-EE4E-B704-B55E8D93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844" y="3077261"/>
              <a:ext cx="683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348">
              <a:extLst>
                <a:ext uri="{FF2B5EF4-FFF2-40B4-BE49-F238E27FC236}">
                  <a16:creationId xmlns:a16="http://schemas.microsoft.com/office/drawing/2014/main" id="{284BE127-0CF0-EB4C-8A1D-700B17AF0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844" y="3077261"/>
              <a:ext cx="683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349">
              <a:extLst>
                <a:ext uri="{FF2B5EF4-FFF2-40B4-BE49-F238E27FC236}">
                  <a16:creationId xmlns:a16="http://schemas.microsoft.com/office/drawing/2014/main" id="{CA2F7B7F-30F6-2041-A7C2-6EDE5DCED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241" y="3077261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350">
              <a:extLst>
                <a:ext uri="{FF2B5EF4-FFF2-40B4-BE49-F238E27FC236}">
                  <a16:creationId xmlns:a16="http://schemas.microsoft.com/office/drawing/2014/main" id="{375DBCB9-70C8-9F4E-8C90-9CD9C7396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241" y="3077261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351">
              <a:extLst>
                <a:ext uri="{FF2B5EF4-FFF2-40B4-BE49-F238E27FC236}">
                  <a16:creationId xmlns:a16="http://schemas.microsoft.com/office/drawing/2014/main" id="{0D4B3357-79C1-4D4A-A7D2-C6C68901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558" y="3102146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52">
              <a:extLst>
                <a:ext uri="{FF2B5EF4-FFF2-40B4-BE49-F238E27FC236}">
                  <a16:creationId xmlns:a16="http://schemas.microsoft.com/office/drawing/2014/main" id="{B8D1BF14-79A9-DC4D-A8D1-ED64D45E6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558" y="3102146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53">
              <a:extLst>
                <a:ext uri="{FF2B5EF4-FFF2-40B4-BE49-F238E27FC236}">
                  <a16:creationId xmlns:a16="http://schemas.microsoft.com/office/drawing/2014/main" id="{CAC1D497-906E-E84D-8D66-D9AA0F28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998" y="3115971"/>
              <a:ext cx="912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54">
              <a:extLst>
                <a:ext uri="{FF2B5EF4-FFF2-40B4-BE49-F238E27FC236}">
                  <a16:creationId xmlns:a16="http://schemas.microsoft.com/office/drawing/2014/main" id="{B5AB6F93-AD2E-FF4B-8531-91C26AE91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998" y="3115971"/>
              <a:ext cx="912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55">
              <a:extLst>
                <a:ext uri="{FF2B5EF4-FFF2-40B4-BE49-F238E27FC236}">
                  <a16:creationId xmlns:a16="http://schemas.microsoft.com/office/drawing/2014/main" id="{20400B3E-E115-B64C-9243-71FA0DA6D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844" y="3077261"/>
              <a:ext cx="683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 356">
              <a:extLst>
                <a:ext uri="{FF2B5EF4-FFF2-40B4-BE49-F238E27FC236}">
                  <a16:creationId xmlns:a16="http://schemas.microsoft.com/office/drawing/2014/main" id="{CCBB5ACA-B358-F448-AD5E-44C5C7520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844" y="3077261"/>
              <a:ext cx="683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 357">
              <a:extLst>
                <a:ext uri="{FF2B5EF4-FFF2-40B4-BE49-F238E27FC236}">
                  <a16:creationId xmlns:a16="http://schemas.microsoft.com/office/drawing/2014/main" id="{FD8B8292-988C-A84A-A243-08C407A6E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241" y="3077261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 358">
              <a:extLst>
                <a:ext uri="{FF2B5EF4-FFF2-40B4-BE49-F238E27FC236}">
                  <a16:creationId xmlns:a16="http://schemas.microsoft.com/office/drawing/2014/main" id="{C07F82F9-5F95-F149-8481-14FD2F20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241" y="3077261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 359">
              <a:extLst>
                <a:ext uri="{FF2B5EF4-FFF2-40B4-BE49-F238E27FC236}">
                  <a16:creationId xmlns:a16="http://schemas.microsoft.com/office/drawing/2014/main" id="{C9FAC431-5EB1-1845-9525-3B62C8A16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558" y="3102146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 360">
              <a:extLst>
                <a:ext uri="{FF2B5EF4-FFF2-40B4-BE49-F238E27FC236}">
                  <a16:creationId xmlns:a16="http://schemas.microsoft.com/office/drawing/2014/main" id="{93958BA6-D43D-0D4F-8B30-BB6F77E63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0558" y="3102146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 361">
              <a:extLst>
                <a:ext uri="{FF2B5EF4-FFF2-40B4-BE49-F238E27FC236}">
                  <a16:creationId xmlns:a16="http://schemas.microsoft.com/office/drawing/2014/main" id="{69879A9C-DD46-2F4D-9B78-DF25E7C1D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998" y="3115971"/>
              <a:ext cx="912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 362">
              <a:extLst>
                <a:ext uri="{FF2B5EF4-FFF2-40B4-BE49-F238E27FC236}">
                  <a16:creationId xmlns:a16="http://schemas.microsoft.com/office/drawing/2014/main" id="{F218013E-3D8B-DB48-B601-453F660CE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998" y="3115971"/>
              <a:ext cx="912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 363">
              <a:extLst>
                <a:ext uri="{FF2B5EF4-FFF2-40B4-BE49-F238E27FC236}">
                  <a16:creationId xmlns:a16="http://schemas.microsoft.com/office/drawing/2014/main" id="{CAE19AD7-7C77-1444-AA4B-93070EBA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570" y="3292932"/>
              <a:ext cx="15958" cy="1935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 364">
              <a:extLst>
                <a:ext uri="{FF2B5EF4-FFF2-40B4-BE49-F238E27FC236}">
                  <a16:creationId xmlns:a16="http://schemas.microsoft.com/office/drawing/2014/main" id="{50344290-2D8C-B94B-8489-C276C3131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570" y="3292932"/>
              <a:ext cx="15958" cy="1935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7">
                  <a:moveTo>
                    <a:pt x="2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 365">
              <a:extLst>
                <a:ext uri="{FF2B5EF4-FFF2-40B4-BE49-F238E27FC236}">
                  <a16:creationId xmlns:a16="http://schemas.microsoft.com/office/drawing/2014/main" id="{153601C2-CFA7-1645-9F6F-E1FF306A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121" y="3403532"/>
              <a:ext cx="4560" cy="138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 366">
              <a:extLst>
                <a:ext uri="{FF2B5EF4-FFF2-40B4-BE49-F238E27FC236}">
                  <a16:creationId xmlns:a16="http://schemas.microsoft.com/office/drawing/2014/main" id="{C0AF2F95-D096-B64F-BF56-BE7760AD7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121" y="3403532"/>
              <a:ext cx="4560" cy="138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 367">
              <a:extLst>
                <a:ext uri="{FF2B5EF4-FFF2-40B4-BE49-F238E27FC236}">
                  <a16:creationId xmlns:a16="http://schemas.microsoft.com/office/drawing/2014/main" id="{47974F44-8DA8-CA46-805C-744E37BA2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722" y="3417357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 368">
              <a:extLst>
                <a:ext uri="{FF2B5EF4-FFF2-40B4-BE49-F238E27FC236}">
                  <a16:creationId xmlns:a16="http://schemas.microsoft.com/office/drawing/2014/main" id="{A180F61E-1303-CA49-95FA-50FB1F3A5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722" y="3417357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 369">
              <a:extLst>
                <a:ext uri="{FF2B5EF4-FFF2-40B4-BE49-F238E27FC236}">
                  <a16:creationId xmlns:a16="http://schemas.microsoft.com/office/drawing/2014/main" id="{54A4975F-4551-1449-956D-5A99C7B1F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365" y="3422888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 370">
              <a:extLst>
                <a:ext uri="{FF2B5EF4-FFF2-40B4-BE49-F238E27FC236}">
                  <a16:creationId xmlns:a16="http://schemas.microsoft.com/office/drawing/2014/main" id="{1060E242-EE27-874E-AB5B-235500BB1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365" y="3422888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 371">
              <a:extLst>
                <a:ext uri="{FF2B5EF4-FFF2-40B4-BE49-F238E27FC236}">
                  <a16:creationId xmlns:a16="http://schemas.microsoft.com/office/drawing/2014/main" id="{642629D9-6A21-3444-89DA-0745C726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627" y="3035786"/>
              <a:ext cx="912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 372">
              <a:extLst>
                <a:ext uri="{FF2B5EF4-FFF2-40B4-BE49-F238E27FC236}">
                  <a16:creationId xmlns:a16="http://schemas.microsoft.com/office/drawing/2014/main" id="{E7C7FD94-DDA1-C847-93A9-C521BE6B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627" y="3035786"/>
              <a:ext cx="912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 373">
              <a:extLst>
                <a:ext uri="{FF2B5EF4-FFF2-40B4-BE49-F238E27FC236}">
                  <a16:creationId xmlns:a16="http://schemas.microsoft.com/office/drawing/2014/main" id="{CD7ECC49-CC32-5E4D-BAE0-4611679B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746" y="3005372"/>
              <a:ext cx="11399" cy="304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3" y="9"/>
                </a:cxn>
                <a:cxn ang="0">
                  <a:pos x="0" y="11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3" y="9"/>
                  </a:lnTo>
                  <a:lnTo>
                    <a:pt x="0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 374">
              <a:extLst>
                <a:ext uri="{FF2B5EF4-FFF2-40B4-BE49-F238E27FC236}">
                  <a16:creationId xmlns:a16="http://schemas.microsoft.com/office/drawing/2014/main" id="{84FAB510-0E6D-7942-8801-0340CCAB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746" y="3005372"/>
              <a:ext cx="11399" cy="3041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3" y="9"/>
                </a:cxn>
                <a:cxn ang="0">
                  <a:pos x="0" y="11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3" y="11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3" y="9"/>
                  </a:lnTo>
                  <a:lnTo>
                    <a:pt x="0" y="11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 375">
              <a:extLst>
                <a:ext uri="{FF2B5EF4-FFF2-40B4-BE49-F238E27FC236}">
                  <a16:creationId xmlns:a16="http://schemas.microsoft.com/office/drawing/2014/main" id="{20084FD5-0144-C34F-AB49-773CC180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61" y="2814586"/>
              <a:ext cx="63834" cy="193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lnTo>
                    <a:pt x="21" y="3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 376">
              <a:extLst>
                <a:ext uri="{FF2B5EF4-FFF2-40B4-BE49-F238E27FC236}">
                  <a16:creationId xmlns:a16="http://schemas.microsoft.com/office/drawing/2014/main" id="{73B85230-C213-AE45-BEDD-552BE6E2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61" y="2814586"/>
              <a:ext cx="63834" cy="19355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1" y="3"/>
                </a:cxn>
                <a:cxn ang="0">
                  <a:pos x="19" y="3"/>
                </a:cxn>
                <a:cxn ang="0">
                  <a:pos x="14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4" y="5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8" h="7">
                  <a:moveTo>
                    <a:pt x="24" y="0"/>
                  </a:moveTo>
                  <a:lnTo>
                    <a:pt x="21" y="3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2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 377">
              <a:extLst>
                <a:ext uri="{FF2B5EF4-FFF2-40B4-BE49-F238E27FC236}">
                  <a16:creationId xmlns:a16="http://schemas.microsoft.com/office/drawing/2014/main" id="{BCF6F951-A97E-C647-BC51-0799E8534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765" y="2703984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 378">
              <a:extLst>
                <a:ext uri="{FF2B5EF4-FFF2-40B4-BE49-F238E27FC236}">
                  <a16:creationId xmlns:a16="http://schemas.microsoft.com/office/drawing/2014/main" id="{B3FDED61-313A-DC42-82C9-9578EE5C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765" y="2703984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 379">
              <a:extLst>
                <a:ext uri="{FF2B5EF4-FFF2-40B4-BE49-F238E27FC236}">
                  <a16:creationId xmlns:a16="http://schemas.microsoft.com/office/drawing/2014/main" id="{27BE68F5-DC0C-8E44-922B-1DC6C600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24" y="2698456"/>
              <a:ext cx="228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 380">
              <a:extLst>
                <a:ext uri="{FF2B5EF4-FFF2-40B4-BE49-F238E27FC236}">
                  <a16:creationId xmlns:a16="http://schemas.microsoft.com/office/drawing/2014/main" id="{FF9FFFEB-9668-024B-B92D-DB8886069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24" y="2698456"/>
              <a:ext cx="228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 381">
              <a:extLst>
                <a:ext uri="{FF2B5EF4-FFF2-40B4-BE49-F238E27FC236}">
                  <a16:creationId xmlns:a16="http://schemas.microsoft.com/office/drawing/2014/main" id="{BA667DE9-C2F3-754B-8046-F73272D77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24" y="2703984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 382">
              <a:extLst>
                <a:ext uri="{FF2B5EF4-FFF2-40B4-BE49-F238E27FC236}">
                  <a16:creationId xmlns:a16="http://schemas.microsoft.com/office/drawing/2014/main" id="{DF8FF02F-5D1C-9D40-9114-6FA6CB3DD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324" y="2703984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 383">
              <a:extLst>
                <a:ext uri="{FF2B5EF4-FFF2-40B4-BE49-F238E27FC236}">
                  <a16:creationId xmlns:a16="http://schemas.microsoft.com/office/drawing/2014/main" id="{4D5662D0-1A33-E34B-B978-DBDEBC406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859" y="2128863"/>
              <a:ext cx="253054" cy="18249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21" y="7"/>
                </a:cxn>
                <a:cxn ang="0">
                  <a:pos x="26" y="2"/>
                </a:cxn>
                <a:cxn ang="0">
                  <a:pos x="40" y="0"/>
                </a:cxn>
                <a:cxn ang="0">
                  <a:pos x="47" y="7"/>
                </a:cxn>
                <a:cxn ang="0">
                  <a:pos x="52" y="12"/>
                </a:cxn>
                <a:cxn ang="0">
                  <a:pos x="71" y="26"/>
                </a:cxn>
                <a:cxn ang="0">
                  <a:pos x="78" y="33"/>
                </a:cxn>
                <a:cxn ang="0">
                  <a:pos x="83" y="36"/>
                </a:cxn>
                <a:cxn ang="0">
                  <a:pos x="88" y="43"/>
                </a:cxn>
                <a:cxn ang="0">
                  <a:pos x="109" y="50"/>
                </a:cxn>
                <a:cxn ang="0">
                  <a:pos x="111" y="54"/>
                </a:cxn>
                <a:cxn ang="0">
                  <a:pos x="111" y="62"/>
                </a:cxn>
                <a:cxn ang="0">
                  <a:pos x="104" y="64"/>
                </a:cxn>
                <a:cxn ang="0">
                  <a:pos x="99" y="66"/>
                </a:cxn>
                <a:cxn ang="0">
                  <a:pos x="102" y="62"/>
                </a:cxn>
                <a:cxn ang="0">
                  <a:pos x="104" y="59"/>
                </a:cxn>
                <a:cxn ang="0">
                  <a:pos x="99" y="57"/>
                </a:cxn>
                <a:cxn ang="0">
                  <a:pos x="97" y="50"/>
                </a:cxn>
                <a:cxn ang="0">
                  <a:pos x="95" y="47"/>
                </a:cxn>
                <a:cxn ang="0">
                  <a:pos x="88" y="50"/>
                </a:cxn>
                <a:cxn ang="0">
                  <a:pos x="88" y="54"/>
                </a:cxn>
                <a:cxn ang="0">
                  <a:pos x="83" y="54"/>
                </a:cxn>
                <a:cxn ang="0">
                  <a:pos x="83" y="52"/>
                </a:cxn>
                <a:cxn ang="0">
                  <a:pos x="90" y="47"/>
                </a:cxn>
                <a:cxn ang="0">
                  <a:pos x="80" y="40"/>
                </a:cxn>
                <a:cxn ang="0">
                  <a:pos x="73" y="38"/>
                </a:cxn>
                <a:cxn ang="0">
                  <a:pos x="73" y="38"/>
                </a:cxn>
                <a:cxn ang="0">
                  <a:pos x="71" y="36"/>
                </a:cxn>
                <a:cxn ang="0">
                  <a:pos x="66" y="36"/>
                </a:cxn>
                <a:cxn ang="0">
                  <a:pos x="69" y="33"/>
                </a:cxn>
                <a:cxn ang="0">
                  <a:pos x="66" y="31"/>
                </a:cxn>
                <a:cxn ang="0">
                  <a:pos x="66" y="28"/>
                </a:cxn>
                <a:cxn ang="0">
                  <a:pos x="69" y="28"/>
                </a:cxn>
                <a:cxn ang="0">
                  <a:pos x="69" y="26"/>
                </a:cxn>
                <a:cxn ang="0">
                  <a:pos x="64" y="24"/>
                </a:cxn>
                <a:cxn ang="0">
                  <a:pos x="62" y="24"/>
                </a:cxn>
                <a:cxn ang="0">
                  <a:pos x="62" y="24"/>
                </a:cxn>
                <a:cxn ang="0">
                  <a:pos x="62" y="21"/>
                </a:cxn>
                <a:cxn ang="0">
                  <a:pos x="57" y="21"/>
                </a:cxn>
                <a:cxn ang="0">
                  <a:pos x="54" y="19"/>
                </a:cxn>
                <a:cxn ang="0">
                  <a:pos x="43" y="14"/>
                </a:cxn>
                <a:cxn ang="0">
                  <a:pos x="38" y="5"/>
                </a:cxn>
                <a:cxn ang="0">
                  <a:pos x="38" y="7"/>
                </a:cxn>
                <a:cxn ang="0">
                  <a:pos x="43" y="17"/>
                </a:cxn>
                <a:cxn ang="0">
                  <a:pos x="38" y="17"/>
                </a:cxn>
                <a:cxn ang="0">
                  <a:pos x="33" y="14"/>
                </a:cxn>
                <a:cxn ang="0">
                  <a:pos x="29" y="10"/>
                </a:cxn>
                <a:cxn ang="0">
                  <a:pos x="21" y="10"/>
                </a:cxn>
                <a:cxn ang="0">
                  <a:pos x="17" y="10"/>
                </a:cxn>
                <a:cxn ang="0">
                  <a:pos x="19" y="12"/>
                </a:cxn>
                <a:cxn ang="0">
                  <a:pos x="24" y="14"/>
                </a:cxn>
                <a:cxn ang="0">
                  <a:pos x="29" y="17"/>
                </a:cxn>
                <a:cxn ang="0">
                  <a:pos x="24" y="19"/>
                </a:cxn>
                <a:cxn ang="0">
                  <a:pos x="12" y="17"/>
                </a:cxn>
                <a:cxn ang="0">
                  <a:pos x="7" y="14"/>
                </a:cxn>
                <a:cxn ang="0">
                  <a:pos x="3" y="5"/>
                </a:cxn>
              </a:cxnLst>
              <a:rect l="0" t="0" r="r" b="b"/>
              <a:pathLst>
                <a:path w="111" h="66">
                  <a:moveTo>
                    <a:pt x="3" y="5"/>
                  </a:moveTo>
                  <a:lnTo>
                    <a:pt x="7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7" y="12"/>
                  </a:lnTo>
                  <a:lnTo>
                    <a:pt x="59" y="14"/>
                  </a:lnTo>
                  <a:lnTo>
                    <a:pt x="62" y="17"/>
                  </a:lnTo>
                  <a:lnTo>
                    <a:pt x="64" y="19"/>
                  </a:lnTo>
                  <a:lnTo>
                    <a:pt x="71" y="26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83" y="36"/>
                  </a:lnTo>
                  <a:lnTo>
                    <a:pt x="83" y="38"/>
                  </a:lnTo>
                  <a:lnTo>
                    <a:pt x="83" y="38"/>
                  </a:lnTo>
                  <a:lnTo>
                    <a:pt x="83" y="40"/>
                  </a:lnTo>
                  <a:lnTo>
                    <a:pt x="85" y="43"/>
                  </a:lnTo>
                  <a:lnTo>
                    <a:pt x="88" y="43"/>
                  </a:lnTo>
                  <a:lnTo>
                    <a:pt x="90" y="43"/>
                  </a:lnTo>
                  <a:lnTo>
                    <a:pt x="97" y="45"/>
                  </a:lnTo>
                  <a:lnTo>
                    <a:pt x="104" y="47"/>
                  </a:lnTo>
                  <a:lnTo>
                    <a:pt x="106" y="47"/>
                  </a:lnTo>
                  <a:lnTo>
                    <a:pt x="109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2"/>
                  </a:lnTo>
                  <a:lnTo>
                    <a:pt x="111" y="54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1" y="62"/>
                  </a:lnTo>
                  <a:lnTo>
                    <a:pt x="111" y="62"/>
                  </a:lnTo>
                  <a:lnTo>
                    <a:pt x="109" y="62"/>
                  </a:lnTo>
                  <a:lnTo>
                    <a:pt x="109" y="62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2" y="66"/>
                  </a:lnTo>
                  <a:lnTo>
                    <a:pt x="99" y="64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4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62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7" y="47"/>
                  </a:lnTo>
                  <a:lnTo>
                    <a:pt x="95" y="47"/>
                  </a:lnTo>
                  <a:lnTo>
                    <a:pt x="95" y="50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0" y="50"/>
                  </a:lnTo>
                  <a:lnTo>
                    <a:pt x="88" y="50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3" y="57"/>
                  </a:lnTo>
                  <a:lnTo>
                    <a:pt x="83" y="5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5" y="50"/>
                  </a:lnTo>
                  <a:lnTo>
                    <a:pt x="85" y="47"/>
                  </a:lnTo>
                  <a:lnTo>
                    <a:pt x="85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3" y="45"/>
                  </a:lnTo>
                  <a:lnTo>
                    <a:pt x="80" y="43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69" y="36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4" y="26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71" y="3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9" y="28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9" y="24"/>
                  </a:lnTo>
                  <a:lnTo>
                    <a:pt x="66" y="24"/>
                  </a:lnTo>
                  <a:lnTo>
                    <a:pt x="62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62" y="24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62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4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7" y="17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0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2" y="17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Line 385">
              <a:extLst>
                <a:ext uri="{FF2B5EF4-FFF2-40B4-BE49-F238E27FC236}">
                  <a16:creationId xmlns:a16="http://schemas.microsoft.com/office/drawing/2014/main" id="{A9C71C5E-A951-954F-945F-A6A1B3EE75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Line 386">
              <a:extLst>
                <a:ext uri="{FF2B5EF4-FFF2-40B4-BE49-F238E27FC236}">
                  <a16:creationId xmlns:a16="http://schemas.microsoft.com/office/drawing/2014/main" id="{E046E570-6F58-6F46-9EC7-33FDD58A0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 387">
              <a:extLst>
                <a:ext uri="{FF2B5EF4-FFF2-40B4-BE49-F238E27FC236}">
                  <a16:creationId xmlns:a16="http://schemas.microsoft.com/office/drawing/2014/main" id="{D6A86F14-E097-F645-8855-D96E5067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966" y="3149152"/>
              <a:ext cx="640615" cy="580651"/>
            </a:xfrm>
            <a:custGeom>
              <a:avLst/>
              <a:gdLst/>
              <a:ahLst/>
              <a:cxnLst>
                <a:cxn ang="0">
                  <a:pos x="224" y="101"/>
                </a:cxn>
                <a:cxn ang="0">
                  <a:pos x="227" y="106"/>
                </a:cxn>
                <a:cxn ang="0">
                  <a:pos x="274" y="127"/>
                </a:cxn>
                <a:cxn ang="0">
                  <a:pos x="231" y="177"/>
                </a:cxn>
                <a:cxn ang="0">
                  <a:pos x="182" y="186"/>
                </a:cxn>
                <a:cxn ang="0">
                  <a:pos x="165" y="203"/>
                </a:cxn>
                <a:cxn ang="0">
                  <a:pos x="144" y="198"/>
                </a:cxn>
                <a:cxn ang="0">
                  <a:pos x="130" y="196"/>
                </a:cxn>
                <a:cxn ang="0">
                  <a:pos x="116" y="203"/>
                </a:cxn>
                <a:cxn ang="0">
                  <a:pos x="111" y="208"/>
                </a:cxn>
                <a:cxn ang="0">
                  <a:pos x="106" y="210"/>
                </a:cxn>
                <a:cxn ang="0">
                  <a:pos x="101" y="200"/>
                </a:cxn>
                <a:cxn ang="0">
                  <a:pos x="94" y="189"/>
                </a:cxn>
                <a:cxn ang="0">
                  <a:pos x="87" y="179"/>
                </a:cxn>
                <a:cxn ang="0">
                  <a:pos x="83" y="170"/>
                </a:cxn>
                <a:cxn ang="0">
                  <a:pos x="78" y="163"/>
                </a:cxn>
                <a:cxn ang="0">
                  <a:pos x="71" y="158"/>
                </a:cxn>
                <a:cxn ang="0">
                  <a:pos x="64" y="153"/>
                </a:cxn>
                <a:cxn ang="0">
                  <a:pos x="59" y="137"/>
                </a:cxn>
                <a:cxn ang="0">
                  <a:pos x="59" y="130"/>
                </a:cxn>
                <a:cxn ang="0">
                  <a:pos x="57" y="122"/>
                </a:cxn>
                <a:cxn ang="0">
                  <a:pos x="49" y="111"/>
                </a:cxn>
                <a:cxn ang="0">
                  <a:pos x="42" y="106"/>
                </a:cxn>
                <a:cxn ang="0">
                  <a:pos x="38" y="104"/>
                </a:cxn>
                <a:cxn ang="0">
                  <a:pos x="33" y="99"/>
                </a:cxn>
                <a:cxn ang="0">
                  <a:pos x="31" y="87"/>
                </a:cxn>
                <a:cxn ang="0">
                  <a:pos x="26" y="82"/>
                </a:cxn>
                <a:cxn ang="0">
                  <a:pos x="16" y="71"/>
                </a:cxn>
                <a:cxn ang="0">
                  <a:pos x="9" y="61"/>
                </a:cxn>
                <a:cxn ang="0">
                  <a:pos x="2" y="54"/>
                </a:cxn>
                <a:cxn ang="0">
                  <a:pos x="2" y="49"/>
                </a:cxn>
                <a:cxn ang="0">
                  <a:pos x="5" y="37"/>
                </a:cxn>
                <a:cxn ang="0">
                  <a:pos x="23" y="35"/>
                </a:cxn>
                <a:cxn ang="0">
                  <a:pos x="40" y="23"/>
                </a:cxn>
                <a:cxn ang="0">
                  <a:pos x="31" y="7"/>
                </a:cxn>
                <a:cxn ang="0">
                  <a:pos x="80" y="4"/>
                </a:cxn>
                <a:cxn ang="0">
                  <a:pos x="113" y="23"/>
                </a:cxn>
                <a:cxn ang="0">
                  <a:pos x="120" y="33"/>
                </a:cxn>
                <a:cxn ang="0">
                  <a:pos x="165" y="42"/>
                </a:cxn>
                <a:cxn ang="0">
                  <a:pos x="184" y="47"/>
                </a:cxn>
                <a:cxn ang="0">
                  <a:pos x="186" y="54"/>
                </a:cxn>
                <a:cxn ang="0">
                  <a:pos x="196" y="63"/>
                </a:cxn>
                <a:cxn ang="0">
                  <a:pos x="196" y="66"/>
                </a:cxn>
                <a:cxn ang="0">
                  <a:pos x="205" y="71"/>
                </a:cxn>
                <a:cxn ang="0">
                  <a:pos x="208" y="78"/>
                </a:cxn>
                <a:cxn ang="0">
                  <a:pos x="208" y="85"/>
                </a:cxn>
                <a:cxn ang="0">
                  <a:pos x="215" y="97"/>
                </a:cxn>
                <a:cxn ang="0">
                  <a:pos x="215" y="99"/>
                </a:cxn>
              </a:cxnLst>
              <a:rect l="0" t="0" r="r" b="b"/>
              <a:pathLst>
                <a:path w="281" h="210">
                  <a:moveTo>
                    <a:pt x="224" y="99"/>
                  </a:moveTo>
                  <a:lnTo>
                    <a:pt x="224" y="101"/>
                  </a:lnTo>
                  <a:lnTo>
                    <a:pt x="224" y="101"/>
                  </a:lnTo>
                  <a:lnTo>
                    <a:pt x="224" y="101"/>
                  </a:lnTo>
                  <a:lnTo>
                    <a:pt x="224" y="104"/>
                  </a:lnTo>
                  <a:lnTo>
                    <a:pt x="224" y="106"/>
                  </a:lnTo>
                  <a:lnTo>
                    <a:pt x="224" y="104"/>
                  </a:lnTo>
                  <a:lnTo>
                    <a:pt x="227" y="106"/>
                  </a:lnTo>
                  <a:lnTo>
                    <a:pt x="227" y="108"/>
                  </a:lnTo>
                  <a:lnTo>
                    <a:pt x="241" y="122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74" y="127"/>
                  </a:lnTo>
                  <a:lnTo>
                    <a:pt x="281" y="137"/>
                  </a:lnTo>
                  <a:lnTo>
                    <a:pt x="271" y="163"/>
                  </a:lnTo>
                  <a:lnTo>
                    <a:pt x="231" y="177"/>
                  </a:lnTo>
                  <a:lnTo>
                    <a:pt x="231" y="177"/>
                  </a:lnTo>
                  <a:lnTo>
                    <a:pt x="215" y="179"/>
                  </a:lnTo>
                  <a:lnTo>
                    <a:pt x="194" y="182"/>
                  </a:lnTo>
                  <a:lnTo>
                    <a:pt x="182" y="186"/>
                  </a:lnTo>
                  <a:lnTo>
                    <a:pt x="172" y="196"/>
                  </a:lnTo>
                  <a:lnTo>
                    <a:pt x="172" y="200"/>
                  </a:lnTo>
                  <a:lnTo>
                    <a:pt x="168" y="203"/>
                  </a:lnTo>
                  <a:lnTo>
                    <a:pt x="165" y="203"/>
                  </a:lnTo>
                  <a:lnTo>
                    <a:pt x="163" y="198"/>
                  </a:lnTo>
                  <a:lnTo>
                    <a:pt x="156" y="198"/>
                  </a:lnTo>
                  <a:lnTo>
                    <a:pt x="153" y="198"/>
                  </a:lnTo>
                  <a:lnTo>
                    <a:pt x="144" y="198"/>
                  </a:lnTo>
                  <a:lnTo>
                    <a:pt x="142" y="196"/>
                  </a:lnTo>
                  <a:lnTo>
                    <a:pt x="134" y="196"/>
                  </a:lnTo>
                  <a:lnTo>
                    <a:pt x="132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23" y="200"/>
                  </a:lnTo>
                  <a:lnTo>
                    <a:pt x="118" y="203"/>
                  </a:lnTo>
                  <a:lnTo>
                    <a:pt x="116" y="203"/>
                  </a:lnTo>
                  <a:lnTo>
                    <a:pt x="116" y="205"/>
                  </a:lnTo>
                  <a:lnTo>
                    <a:pt x="113" y="205"/>
                  </a:lnTo>
                  <a:lnTo>
                    <a:pt x="111" y="205"/>
                  </a:lnTo>
                  <a:lnTo>
                    <a:pt x="111" y="208"/>
                  </a:lnTo>
                  <a:lnTo>
                    <a:pt x="111" y="210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6" y="210"/>
                  </a:lnTo>
                  <a:lnTo>
                    <a:pt x="106" y="208"/>
                  </a:lnTo>
                  <a:lnTo>
                    <a:pt x="104" y="200"/>
                  </a:lnTo>
                  <a:lnTo>
                    <a:pt x="104" y="200"/>
                  </a:lnTo>
                  <a:lnTo>
                    <a:pt x="101" y="200"/>
                  </a:lnTo>
                  <a:lnTo>
                    <a:pt x="101" y="196"/>
                  </a:lnTo>
                  <a:lnTo>
                    <a:pt x="97" y="191"/>
                  </a:lnTo>
                  <a:lnTo>
                    <a:pt x="94" y="191"/>
                  </a:lnTo>
                  <a:lnTo>
                    <a:pt x="94" y="189"/>
                  </a:lnTo>
                  <a:lnTo>
                    <a:pt x="92" y="186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5" y="177"/>
                  </a:lnTo>
                  <a:lnTo>
                    <a:pt x="85" y="174"/>
                  </a:lnTo>
                  <a:lnTo>
                    <a:pt x="85" y="172"/>
                  </a:lnTo>
                  <a:lnTo>
                    <a:pt x="83" y="170"/>
                  </a:lnTo>
                  <a:lnTo>
                    <a:pt x="83" y="167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78" y="163"/>
                  </a:lnTo>
                  <a:lnTo>
                    <a:pt x="75" y="160"/>
                  </a:lnTo>
                  <a:lnTo>
                    <a:pt x="73" y="158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68" y="158"/>
                  </a:lnTo>
                  <a:lnTo>
                    <a:pt x="66" y="156"/>
                  </a:lnTo>
                  <a:lnTo>
                    <a:pt x="64" y="153"/>
                  </a:lnTo>
                  <a:lnTo>
                    <a:pt x="64" y="153"/>
                  </a:lnTo>
                  <a:lnTo>
                    <a:pt x="61" y="151"/>
                  </a:lnTo>
                  <a:lnTo>
                    <a:pt x="61" y="148"/>
                  </a:lnTo>
                  <a:lnTo>
                    <a:pt x="59" y="139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9" y="134"/>
                  </a:lnTo>
                  <a:lnTo>
                    <a:pt x="59" y="134"/>
                  </a:lnTo>
                  <a:lnTo>
                    <a:pt x="59" y="130"/>
                  </a:lnTo>
                  <a:lnTo>
                    <a:pt x="59" y="127"/>
                  </a:lnTo>
                  <a:lnTo>
                    <a:pt x="57" y="125"/>
                  </a:lnTo>
                  <a:lnTo>
                    <a:pt x="57" y="125"/>
                  </a:lnTo>
                  <a:lnTo>
                    <a:pt x="57" y="122"/>
                  </a:lnTo>
                  <a:lnTo>
                    <a:pt x="54" y="120"/>
                  </a:lnTo>
                  <a:lnTo>
                    <a:pt x="54" y="118"/>
                  </a:lnTo>
                  <a:lnTo>
                    <a:pt x="54" y="115"/>
                  </a:lnTo>
                  <a:lnTo>
                    <a:pt x="49" y="111"/>
                  </a:lnTo>
                  <a:lnTo>
                    <a:pt x="47" y="108"/>
                  </a:lnTo>
                  <a:lnTo>
                    <a:pt x="45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5" y="101"/>
                  </a:lnTo>
                  <a:lnTo>
                    <a:pt x="33" y="99"/>
                  </a:lnTo>
                  <a:lnTo>
                    <a:pt x="33" y="97"/>
                  </a:lnTo>
                  <a:lnTo>
                    <a:pt x="35" y="97"/>
                  </a:lnTo>
                  <a:lnTo>
                    <a:pt x="33" y="89"/>
                  </a:lnTo>
                  <a:lnTo>
                    <a:pt x="31" y="87"/>
                  </a:lnTo>
                  <a:lnTo>
                    <a:pt x="28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23" y="80"/>
                  </a:lnTo>
                  <a:lnTo>
                    <a:pt x="21" y="73"/>
                  </a:lnTo>
                  <a:lnTo>
                    <a:pt x="19" y="73"/>
                  </a:lnTo>
                  <a:lnTo>
                    <a:pt x="16" y="71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63"/>
                  </a:lnTo>
                  <a:lnTo>
                    <a:pt x="9" y="61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2" y="45"/>
                  </a:lnTo>
                  <a:lnTo>
                    <a:pt x="2" y="42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9" y="40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8" y="30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40" y="2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40" y="7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80" y="4"/>
                  </a:lnTo>
                  <a:lnTo>
                    <a:pt x="94" y="14"/>
                  </a:lnTo>
                  <a:lnTo>
                    <a:pt x="108" y="19"/>
                  </a:lnTo>
                  <a:lnTo>
                    <a:pt x="111" y="19"/>
                  </a:lnTo>
                  <a:lnTo>
                    <a:pt x="113" y="23"/>
                  </a:lnTo>
                  <a:lnTo>
                    <a:pt x="120" y="23"/>
                  </a:lnTo>
                  <a:lnTo>
                    <a:pt x="120" y="23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37" y="40"/>
                  </a:lnTo>
                  <a:lnTo>
                    <a:pt x="160" y="40"/>
                  </a:lnTo>
                  <a:lnTo>
                    <a:pt x="160" y="40"/>
                  </a:lnTo>
                  <a:lnTo>
                    <a:pt x="165" y="42"/>
                  </a:lnTo>
                  <a:lnTo>
                    <a:pt x="170" y="42"/>
                  </a:lnTo>
                  <a:lnTo>
                    <a:pt x="172" y="45"/>
                  </a:lnTo>
                  <a:lnTo>
                    <a:pt x="175" y="47"/>
                  </a:lnTo>
                  <a:lnTo>
                    <a:pt x="184" y="47"/>
                  </a:lnTo>
                  <a:lnTo>
                    <a:pt x="184" y="49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6" y="54"/>
                  </a:lnTo>
                  <a:lnTo>
                    <a:pt x="189" y="56"/>
                  </a:lnTo>
                  <a:lnTo>
                    <a:pt x="191" y="59"/>
                  </a:lnTo>
                  <a:lnTo>
                    <a:pt x="191" y="61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3"/>
                  </a:lnTo>
                  <a:lnTo>
                    <a:pt x="196" y="66"/>
                  </a:lnTo>
                  <a:lnTo>
                    <a:pt x="198" y="68"/>
                  </a:lnTo>
                  <a:lnTo>
                    <a:pt x="201" y="68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05" y="73"/>
                  </a:lnTo>
                  <a:lnTo>
                    <a:pt x="205" y="73"/>
                  </a:lnTo>
                  <a:lnTo>
                    <a:pt x="205" y="75"/>
                  </a:lnTo>
                  <a:lnTo>
                    <a:pt x="208" y="78"/>
                  </a:lnTo>
                  <a:lnTo>
                    <a:pt x="208" y="80"/>
                  </a:lnTo>
                  <a:lnTo>
                    <a:pt x="208" y="80"/>
                  </a:lnTo>
                  <a:lnTo>
                    <a:pt x="208" y="82"/>
                  </a:lnTo>
                  <a:lnTo>
                    <a:pt x="208" y="85"/>
                  </a:lnTo>
                  <a:lnTo>
                    <a:pt x="208" y="87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15" y="97"/>
                  </a:lnTo>
                  <a:lnTo>
                    <a:pt x="215" y="99"/>
                  </a:lnTo>
                  <a:lnTo>
                    <a:pt x="215" y="99"/>
                  </a:lnTo>
                  <a:lnTo>
                    <a:pt x="217" y="101"/>
                  </a:lnTo>
                  <a:lnTo>
                    <a:pt x="220" y="101"/>
                  </a:lnTo>
                  <a:lnTo>
                    <a:pt x="224" y="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 389">
              <a:extLst>
                <a:ext uri="{FF2B5EF4-FFF2-40B4-BE49-F238E27FC236}">
                  <a16:creationId xmlns:a16="http://schemas.microsoft.com/office/drawing/2014/main" id="{928A3BF1-15C3-864B-89A2-913BC7D5D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892" y="4669905"/>
              <a:ext cx="50156" cy="52535"/>
            </a:xfrm>
            <a:custGeom>
              <a:avLst/>
              <a:gdLst/>
              <a:ahLst/>
              <a:cxnLst>
                <a:cxn ang="0">
                  <a:pos x="19" y="7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3" y="19"/>
                </a:cxn>
                <a:cxn ang="0">
                  <a:pos x="10" y="17"/>
                </a:cxn>
                <a:cxn ang="0">
                  <a:pos x="15" y="14"/>
                </a:cxn>
                <a:cxn ang="0">
                  <a:pos x="19" y="7"/>
                </a:cxn>
              </a:cxnLst>
              <a:rect l="0" t="0" r="r" b="b"/>
              <a:pathLst>
                <a:path w="22" h="19">
                  <a:moveTo>
                    <a:pt x="19" y="7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19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 390">
              <a:extLst>
                <a:ext uri="{FF2B5EF4-FFF2-40B4-BE49-F238E27FC236}">
                  <a16:creationId xmlns:a16="http://schemas.microsoft.com/office/drawing/2014/main" id="{282493DB-2CD4-274F-B8DB-FC6A79F99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982" y="5153783"/>
              <a:ext cx="499269" cy="470051"/>
            </a:xfrm>
            <a:custGeom>
              <a:avLst/>
              <a:gdLst/>
              <a:ahLst/>
              <a:cxnLst>
                <a:cxn ang="0">
                  <a:pos x="44" y="73"/>
                </a:cxn>
                <a:cxn ang="0">
                  <a:pos x="37" y="90"/>
                </a:cxn>
                <a:cxn ang="0">
                  <a:pos x="23" y="92"/>
                </a:cxn>
                <a:cxn ang="0">
                  <a:pos x="14" y="87"/>
                </a:cxn>
                <a:cxn ang="0">
                  <a:pos x="2" y="87"/>
                </a:cxn>
                <a:cxn ang="0">
                  <a:pos x="0" y="90"/>
                </a:cxn>
                <a:cxn ang="0">
                  <a:pos x="9" y="109"/>
                </a:cxn>
                <a:cxn ang="0">
                  <a:pos x="16" y="123"/>
                </a:cxn>
                <a:cxn ang="0">
                  <a:pos x="21" y="144"/>
                </a:cxn>
                <a:cxn ang="0">
                  <a:pos x="18" y="146"/>
                </a:cxn>
                <a:cxn ang="0">
                  <a:pos x="21" y="151"/>
                </a:cxn>
                <a:cxn ang="0">
                  <a:pos x="25" y="158"/>
                </a:cxn>
                <a:cxn ang="0">
                  <a:pos x="25" y="165"/>
                </a:cxn>
                <a:cxn ang="0">
                  <a:pos x="28" y="161"/>
                </a:cxn>
                <a:cxn ang="0">
                  <a:pos x="30" y="165"/>
                </a:cxn>
                <a:cxn ang="0">
                  <a:pos x="37" y="168"/>
                </a:cxn>
                <a:cxn ang="0">
                  <a:pos x="47" y="170"/>
                </a:cxn>
                <a:cxn ang="0">
                  <a:pos x="56" y="165"/>
                </a:cxn>
                <a:cxn ang="0">
                  <a:pos x="70" y="165"/>
                </a:cxn>
                <a:cxn ang="0">
                  <a:pos x="75" y="163"/>
                </a:cxn>
                <a:cxn ang="0">
                  <a:pos x="89" y="163"/>
                </a:cxn>
                <a:cxn ang="0">
                  <a:pos x="99" y="161"/>
                </a:cxn>
                <a:cxn ang="0">
                  <a:pos x="118" y="161"/>
                </a:cxn>
                <a:cxn ang="0">
                  <a:pos x="122" y="158"/>
                </a:cxn>
                <a:cxn ang="0">
                  <a:pos x="134" y="156"/>
                </a:cxn>
                <a:cxn ang="0">
                  <a:pos x="153" y="146"/>
                </a:cxn>
                <a:cxn ang="0">
                  <a:pos x="172" y="130"/>
                </a:cxn>
                <a:cxn ang="0">
                  <a:pos x="186" y="116"/>
                </a:cxn>
                <a:cxn ang="0">
                  <a:pos x="196" y="102"/>
                </a:cxn>
                <a:cxn ang="0">
                  <a:pos x="203" y="92"/>
                </a:cxn>
                <a:cxn ang="0">
                  <a:pos x="214" y="78"/>
                </a:cxn>
                <a:cxn ang="0">
                  <a:pos x="217" y="68"/>
                </a:cxn>
                <a:cxn ang="0">
                  <a:pos x="207" y="61"/>
                </a:cxn>
                <a:cxn ang="0">
                  <a:pos x="200" y="68"/>
                </a:cxn>
                <a:cxn ang="0">
                  <a:pos x="193" y="57"/>
                </a:cxn>
                <a:cxn ang="0">
                  <a:pos x="205" y="52"/>
                </a:cxn>
                <a:cxn ang="0">
                  <a:pos x="203" y="12"/>
                </a:cxn>
                <a:cxn ang="0">
                  <a:pos x="196" y="5"/>
                </a:cxn>
                <a:cxn ang="0">
                  <a:pos x="181" y="2"/>
                </a:cxn>
                <a:cxn ang="0">
                  <a:pos x="172" y="2"/>
                </a:cxn>
                <a:cxn ang="0">
                  <a:pos x="153" y="12"/>
                </a:cxn>
                <a:cxn ang="0">
                  <a:pos x="137" y="28"/>
                </a:cxn>
                <a:cxn ang="0">
                  <a:pos x="120" y="47"/>
                </a:cxn>
                <a:cxn ang="0">
                  <a:pos x="106" y="50"/>
                </a:cxn>
                <a:cxn ang="0">
                  <a:pos x="92" y="45"/>
                </a:cxn>
                <a:cxn ang="0">
                  <a:pos x="82" y="54"/>
                </a:cxn>
                <a:cxn ang="0">
                  <a:pos x="68" y="64"/>
                </a:cxn>
                <a:cxn ang="0">
                  <a:pos x="56" y="61"/>
                </a:cxn>
                <a:cxn ang="0">
                  <a:pos x="59" y="47"/>
                </a:cxn>
                <a:cxn ang="0">
                  <a:pos x="49" y="38"/>
                </a:cxn>
              </a:cxnLst>
              <a:rect l="0" t="0" r="r" b="b"/>
              <a:pathLst>
                <a:path w="219" h="170">
                  <a:moveTo>
                    <a:pt x="44" y="35"/>
                  </a:moveTo>
                  <a:lnTo>
                    <a:pt x="44" y="47"/>
                  </a:lnTo>
                  <a:lnTo>
                    <a:pt x="44" y="61"/>
                  </a:lnTo>
                  <a:lnTo>
                    <a:pt x="44" y="73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2" y="87"/>
                  </a:lnTo>
                  <a:lnTo>
                    <a:pt x="37" y="90"/>
                  </a:lnTo>
                  <a:lnTo>
                    <a:pt x="35" y="92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3" y="92"/>
                  </a:lnTo>
                  <a:lnTo>
                    <a:pt x="21" y="94"/>
                  </a:lnTo>
                  <a:lnTo>
                    <a:pt x="16" y="92"/>
                  </a:lnTo>
                  <a:lnTo>
                    <a:pt x="14" y="90"/>
                  </a:lnTo>
                  <a:lnTo>
                    <a:pt x="14" y="87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4" y="87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92"/>
                  </a:lnTo>
                  <a:lnTo>
                    <a:pt x="4" y="94"/>
                  </a:lnTo>
                  <a:lnTo>
                    <a:pt x="7" y="102"/>
                  </a:lnTo>
                  <a:lnTo>
                    <a:pt x="9" y="109"/>
                  </a:lnTo>
                  <a:lnTo>
                    <a:pt x="11" y="116"/>
                  </a:lnTo>
                  <a:lnTo>
                    <a:pt x="14" y="118"/>
                  </a:lnTo>
                  <a:lnTo>
                    <a:pt x="16" y="120"/>
                  </a:lnTo>
                  <a:lnTo>
                    <a:pt x="16" y="123"/>
                  </a:lnTo>
                  <a:lnTo>
                    <a:pt x="21" y="130"/>
                  </a:lnTo>
                  <a:lnTo>
                    <a:pt x="23" y="132"/>
                  </a:lnTo>
                  <a:lnTo>
                    <a:pt x="23" y="142"/>
                  </a:lnTo>
                  <a:lnTo>
                    <a:pt x="21" y="144"/>
                  </a:lnTo>
                  <a:lnTo>
                    <a:pt x="18" y="144"/>
                  </a:lnTo>
                  <a:lnTo>
                    <a:pt x="18" y="144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49"/>
                  </a:lnTo>
                  <a:lnTo>
                    <a:pt x="21" y="151"/>
                  </a:lnTo>
                  <a:lnTo>
                    <a:pt x="23" y="151"/>
                  </a:lnTo>
                  <a:lnTo>
                    <a:pt x="23" y="154"/>
                  </a:lnTo>
                  <a:lnTo>
                    <a:pt x="25" y="156"/>
                  </a:lnTo>
                  <a:lnTo>
                    <a:pt x="25" y="158"/>
                  </a:lnTo>
                  <a:lnTo>
                    <a:pt x="25" y="161"/>
                  </a:lnTo>
                  <a:lnTo>
                    <a:pt x="25" y="161"/>
                  </a:lnTo>
                  <a:lnTo>
                    <a:pt x="25" y="163"/>
                  </a:lnTo>
                  <a:lnTo>
                    <a:pt x="25" y="165"/>
                  </a:lnTo>
                  <a:lnTo>
                    <a:pt x="25" y="165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8" y="161"/>
                  </a:lnTo>
                  <a:lnTo>
                    <a:pt x="28" y="161"/>
                  </a:lnTo>
                  <a:lnTo>
                    <a:pt x="30" y="161"/>
                  </a:lnTo>
                  <a:lnTo>
                    <a:pt x="30" y="163"/>
                  </a:lnTo>
                  <a:lnTo>
                    <a:pt x="30" y="165"/>
                  </a:lnTo>
                  <a:lnTo>
                    <a:pt x="33" y="165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37" y="168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4" y="170"/>
                  </a:lnTo>
                  <a:lnTo>
                    <a:pt x="47" y="170"/>
                  </a:lnTo>
                  <a:lnTo>
                    <a:pt x="49" y="170"/>
                  </a:lnTo>
                  <a:lnTo>
                    <a:pt x="51" y="168"/>
                  </a:lnTo>
                  <a:lnTo>
                    <a:pt x="56" y="165"/>
                  </a:lnTo>
                  <a:lnTo>
                    <a:pt x="56" y="165"/>
                  </a:lnTo>
                  <a:lnTo>
                    <a:pt x="59" y="165"/>
                  </a:lnTo>
                  <a:lnTo>
                    <a:pt x="63" y="165"/>
                  </a:lnTo>
                  <a:lnTo>
                    <a:pt x="66" y="165"/>
                  </a:lnTo>
                  <a:lnTo>
                    <a:pt x="70" y="165"/>
                  </a:lnTo>
                  <a:lnTo>
                    <a:pt x="70" y="165"/>
                  </a:lnTo>
                  <a:lnTo>
                    <a:pt x="73" y="163"/>
                  </a:lnTo>
                  <a:lnTo>
                    <a:pt x="75" y="163"/>
                  </a:lnTo>
                  <a:lnTo>
                    <a:pt x="75" y="163"/>
                  </a:lnTo>
                  <a:lnTo>
                    <a:pt x="77" y="161"/>
                  </a:lnTo>
                  <a:lnTo>
                    <a:pt x="80" y="161"/>
                  </a:lnTo>
                  <a:lnTo>
                    <a:pt x="82" y="161"/>
                  </a:lnTo>
                  <a:lnTo>
                    <a:pt x="89" y="163"/>
                  </a:lnTo>
                  <a:lnTo>
                    <a:pt x="92" y="163"/>
                  </a:lnTo>
                  <a:lnTo>
                    <a:pt x="92" y="161"/>
                  </a:lnTo>
                  <a:lnTo>
                    <a:pt x="96" y="161"/>
                  </a:lnTo>
                  <a:lnTo>
                    <a:pt x="99" y="161"/>
                  </a:lnTo>
                  <a:lnTo>
                    <a:pt x="108" y="163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8" y="161"/>
                  </a:lnTo>
                  <a:lnTo>
                    <a:pt x="120" y="161"/>
                  </a:lnTo>
                  <a:lnTo>
                    <a:pt x="122" y="161"/>
                  </a:lnTo>
                  <a:lnTo>
                    <a:pt x="125" y="161"/>
                  </a:lnTo>
                  <a:lnTo>
                    <a:pt x="122" y="158"/>
                  </a:lnTo>
                  <a:lnTo>
                    <a:pt x="125" y="158"/>
                  </a:lnTo>
                  <a:lnTo>
                    <a:pt x="127" y="156"/>
                  </a:lnTo>
                  <a:lnTo>
                    <a:pt x="129" y="156"/>
                  </a:lnTo>
                  <a:lnTo>
                    <a:pt x="134" y="156"/>
                  </a:lnTo>
                  <a:lnTo>
                    <a:pt x="137" y="156"/>
                  </a:lnTo>
                  <a:lnTo>
                    <a:pt x="144" y="154"/>
                  </a:lnTo>
                  <a:lnTo>
                    <a:pt x="151" y="149"/>
                  </a:lnTo>
                  <a:lnTo>
                    <a:pt x="153" y="146"/>
                  </a:lnTo>
                  <a:lnTo>
                    <a:pt x="155" y="144"/>
                  </a:lnTo>
                  <a:lnTo>
                    <a:pt x="163" y="142"/>
                  </a:lnTo>
                  <a:lnTo>
                    <a:pt x="167" y="135"/>
                  </a:lnTo>
                  <a:lnTo>
                    <a:pt x="172" y="130"/>
                  </a:lnTo>
                  <a:lnTo>
                    <a:pt x="174" y="128"/>
                  </a:lnTo>
                  <a:lnTo>
                    <a:pt x="177" y="128"/>
                  </a:lnTo>
                  <a:lnTo>
                    <a:pt x="181" y="123"/>
                  </a:lnTo>
                  <a:lnTo>
                    <a:pt x="186" y="116"/>
                  </a:lnTo>
                  <a:lnTo>
                    <a:pt x="188" y="113"/>
                  </a:lnTo>
                  <a:lnTo>
                    <a:pt x="193" y="106"/>
                  </a:lnTo>
                  <a:lnTo>
                    <a:pt x="196" y="104"/>
                  </a:lnTo>
                  <a:lnTo>
                    <a:pt x="196" y="102"/>
                  </a:lnTo>
                  <a:lnTo>
                    <a:pt x="198" y="99"/>
                  </a:lnTo>
                  <a:lnTo>
                    <a:pt x="200" y="97"/>
                  </a:lnTo>
                  <a:lnTo>
                    <a:pt x="203" y="94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0" y="87"/>
                  </a:lnTo>
                  <a:lnTo>
                    <a:pt x="212" y="85"/>
                  </a:lnTo>
                  <a:lnTo>
                    <a:pt x="214" y="78"/>
                  </a:lnTo>
                  <a:lnTo>
                    <a:pt x="214" y="76"/>
                  </a:lnTo>
                  <a:lnTo>
                    <a:pt x="217" y="73"/>
                  </a:lnTo>
                  <a:lnTo>
                    <a:pt x="217" y="71"/>
                  </a:lnTo>
                  <a:lnTo>
                    <a:pt x="217" y="68"/>
                  </a:lnTo>
                  <a:lnTo>
                    <a:pt x="219" y="66"/>
                  </a:lnTo>
                  <a:lnTo>
                    <a:pt x="219" y="64"/>
                  </a:lnTo>
                  <a:lnTo>
                    <a:pt x="217" y="61"/>
                  </a:lnTo>
                  <a:lnTo>
                    <a:pt x="207" y="61"/>
                  </a:lnTo>
                  <a:lnTo>
                    <a:pt x="207" y="64"/>
                  </a:lnTo>
                  <a:lnTo>
                    <a:pt x="205" y="66"/>
                  </a:lnTo>
                  <a:lnTo>
                    <a:pt x="203" y="68"/>
                  </a:lnTo>
                  <a:lnTo>
                    <a:pt x="200" y="68"/>
                  </a:lnTo>
                  <a:lnTo>
                    <a:pt x="196" y="68"/>
                  </a:lnTo>
                  <a:lnTo>
                    <a:pt x="193" y="64"/>
                  </a:lnTo>
                  <a:lnTo>
                    <a:pt x="193" y="61"/>
                  </a:lnTo>
                  <a:lnTo>
                    <a:pt x="193" y="57"/>
                  </a:lnTo>
                  <a:lnTo>
                    <a:pt x="196" y="54"/>
                  </a:lnTo>
                  <a:lnTo>
                    <a:pt x="198" y="50"/>
                  </a:lnTo>
                  <a:lnTo>
                    <a:pt x="200" y="50"/>
                  </a:lnTo>
                  <a:lnTo>
                    <a:pt x="205" y="52"/>
                  </a:lnTo>
                  <a:lnTo>
                    <a:pt x="207" y="50"/>
                  </a:lnTo>
                  <a:lnTo>
                    <a:pt x="207" y="28"/>
                  </a:lnTo>
                  <a:lnTo>
                    <a:pt x="203" y="19"/>
                  </a:lnTo>
                  <a:lnTo>
                    <a:pt x="203" y="12"/>
                  </a:lnTo>
                  <a:lnTo>
                    <a:pt x="203" y="7"/>
                  </a:lnTo>
                  <a:lnTo>
                    <a:pt x="200" y="7"/>
                  </a:lnTo>
                  <a:lnTo>
                    <a:pt x="200" y="7"/>
                  </a:lnTo>
                  <a:lnTo>
                    <a:pt x="196" y="5"/>
                  </a:lnTo>
                  <a:lnTo>
                    <a:pt x="191" y="2"/>
                  </a:lnTo>
                  <a:lnTo>
                    <a:pt x="188" y="2"/>
                  </a:lnTo>
                  <a:lnTo>
                    <a:pt x="186" y="2"/>
                  </a:lnTo>
                  <a:lnTo>
                    <a:pt x="181" y="2"/>
                  </a:lnTo>
                  <a:lnTo>
                    <a:pt x="177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2" y="2"/>
                  </a:lnTo>
                  <a:lnTo>
                    <a:pt x="170" y="2"/>
                  </a:lnTo>
                  <a:lnTo>
                    <a:pt x="165" y="5"/>
                  </a:lnTo>
                  <a:lnTo>
                    <a:pt x="155" y="9"/>
                  </a:lnTo>
                  <a:lnTo>
                    <a:pt x="153" y="12"/>
                  </a:lnTo>
                  <a:lnTo>
                    <a:pt x="148" y="17"/>
                  </a:lnTo>
                  <a:lnTo>
                    <a:pt x="144" y="19"/>
                  </a:lnTo>
                  <a:lnTo>
                    <a:pt x="139" y="24"/>
                  </a:lnTo>
                  <a:lnTo>
                    <a:pt x="137" y="28"/>
                  </a:lnTo>
                  <a:lnTo>
                    <a:pt x="129" y="33"/>
                  </a:lnTo>
                  <a:lnTo>
                    <a:pt x="125" y="38"/>
                  </a:lnTo>
                  <a:lnTo>
                    <a:pt x="122" y="45"/>
                  </a:lnTo>
                  <a:lnTo>
                    <a:pt x="120" y="47"/>
                  </a:lnTo>
                  <a:lnTo>
                    <a:pt x="118" y="47"/>
                  </a:lnTo>
                  <a:lnTo>
                    <a:pt x="115" y="47"/>
                  </a:lnTo>
                  <a:lnTo>
                    <a:pt x="111" y="50"/>
                  </a:lnTo>
                  <a:lnTo>
                    <a:pt x="106" y="50"/>
                  </a:lnTo>
                  <a:lnTo>
                    <a:pt x="101" y="45"/>
                  </a:lnTo>
                  <a:lnTo>
                    <a:pt x="99" y="45"/>
                  </a:lnTo>
                  <a:lnTo>
                    <a:pt x="94" y="45"/>
                  </a:lnTo>
                  <a:lnTo>
                    <a:pt x="92" y="45"/>
                  </a:lnTo>
                  <a:lnTo>
                    <a:pt x="87" y="50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2" y="54"/>
                  </a:lnTo>
                  <a:lnTo>
                    <a:pt x="80" y="57"/>
                  </a:lnTo>
                  <a:lnTo>
                    <a:pt x="77" y="59"/>
                  </a:lnTo>
                  <a:lnTo>
                    <a:pt x="75" y="61"/>
                  </a:lnTo>
                  <a:lnTo>
                    <a:pt x="68" y="64"/>
                  </a:lnTo>
                  <a:lnTo>
                    <a:pt x="63" y="64"/>
                  </a:lnTo>
                  <a:lnTo>
                    <a:pt x="59" y="64"/>
                  </a:lnTo>
                  <a:lnTo>
                    <a:pt x="56" y="61"/>
                  </a:lnTo>
                  <a:lnTo>
                    <a:pt x="56" y="61"/>
                  </a:lnTo>
                  <a:lnTo>
                    <a:pt x="59" y="57"/>
                  </a:lnTo>
                  <a:lnTo>
                    <a:pt x="59" y="52"/>
                  </a:lnTo>
                  <a:lnTo>
                    <a:pt x="59" y="52"/>
                  </a:lnTo>
                  <a:lnTo>
                    <a:pt x="59" y="47"/>
                  </a:lnTo>
                  <a:lnTo>
                    <a:pt x="56" y="45"/>
                  </a:lnTo>
                  <a:lnTo>
                    <a:pt x="54" y="42"/>
                  </a:lnTo>
                  <a:lnTo>
                    <a:pt x="51" y="40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47" y="35"/>
                  </a:lnTo>
                  <a:lnTo>
                    <a:pt x="44" y="3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 392">
              <a:extLst>
                <a:ext uri="{FF2B5EF4-FFF2-40B4-BE49-F238E27FC236}">
                  <a16:creationId xmlns:a16="http://schemas.microsoft.com/office/drawing/2014/main" id="{D0E870CE-1362-7742-A644-D42C1AC30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926" y="3879113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 393">
              <a:extLst>
                <a:ext uri="{FF2B5EF4-FFF2-40B4-BE49-F238E27FC236}">
                  <a16:creationId xmlns:a16="http://schemas.microsoft.com/office/drawing/2014/main" id="{BF38FE65-61DE-6745-8F0A-238A5202D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2926" y="3879113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 394">
              <a:extLst>
                <a:ext uri="{FF2B5EF4-FFF2-40B4-BE49-F238E27FC236}">
                  <a16:creationId xmlns:a16="http://schemas.microsoft.com/office/drawing/2014/main" id="{23FEF853-3539-5C48-98A4-6CB07FAC2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722" y="3879113"/>
              <a:ext cx="456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 395">
              <a:extLst>
                <a:ext uri="{FF2B5EF4-FFF2-40B4-BE49-F238E27FC236}">
                  <a16:creationId xmlns:a16="http://schemas.microsoft.com/office/drawing/2014/main" id="{11A71F73-0C29-0E45-8309-C0CAFDD1F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722" y="3879113"/>
              <a:ext cx="456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 396">
              <a:extLst>
                <a:ext uri="{FF2B5EF4-FFF2-40B4-BE49-F238E27FC236}">
                  <a16:creationId xmlns:a16="http://schemas.microsoft.com/office/drawing/2014/main" id="{56466959-6C9E-724A-84EA-BCECB59EF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981" y="3917824"/>
              <a:ext cx="6839" cy="829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 397">
              <a:extLst>
                <a:ext uri="{FF2B5EF4-FFF2-40B4-BE49-F238E27FC236}">
                  <a16:creationId xmlns:a16="http://schemas.microsoft.com/office/drawing/2014/main" id="{BD2665A5-CF13-B24F-AB06-70586B36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981" y="3917824"/>
              <a:ext cx="6839" cy="829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 398">
              <a:extLst>
                <a:ext uri="{FF2B5EF4-FFF2-40B4-BE49-F238E27FC236}">
                  <a16:creationId xmlns:a16="http://schemas.microsoft.com/office/drawing/2014/main" id="{378EA4B4-AE79-654F-9C38-E99C908F8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063" y="3939943"/>
              <a:ext cx="27358" cy="248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12" y="2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 399">
              <a:extLst>
                <a:ext uri="{FF2B5EF4-FFF2-40B4-BE49-F238E27FC236}">
                  <a16:creationId xmlns:a16="http://schemas.microsoft.com/office/drawing/2014/main" id="{06D151C8-B965-934B-AE42-0A333A3D0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063" y="3939943"/>
              <a:ext cx="27358" cy="248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12" y="2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 400">
              <a:extLst>
                <a:ext uri="{FF2B5EF4-FFF2-40B4-BE49-F238E27FC236}">
                  <a16:creationId xmlns:a16="http://schemas.microsoft.com/office/drawing/2014/main" id="{2816212B-8D91-D448-9339-EDAF5493F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147" y="4324280"/>
              <a:ext cx="15958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 401">
              <a:extLst>
                <a:ext uri="{FF2B5EF4-FFF2-40B4-BE49-F238E27FC236}">
                  <a16:creationId xmlns:a16="http://schemas.microsoft.com/office/drawing/2014/main" id="{8F1F893A-4ADD-3648-A19F-2E31E1EB8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147" y="4324280"/>
              <a:ext cx="15958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 402">
              <a:extLst>
                <a:ext uri="{FF2B5EF4-FFF2-40B4-BE49-F238E27FC236}">
                  <a16:creationId xmlns:a16="http://schemas.microsoft.com/office/drawing/2014/main" id="{D033C719-668C-A74F-83C2-3A8C45A29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66" y="4338105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 403">
              <a:extLst>
                <a:ext uri="{FF2B5EF4-FFF2-40B4-BE49-F238E27FC236}">
                  <a16:creationId xmlns:a16="http://schemas.microsoft.com/office/drawing/2014/main" id="{C14B43B5-0BD0-1945-B757-0120E08D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5666" y="4338105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 404">
              <a:extLst>
                <a:ext uri="{FF2B5EF4-FFF2-40B4-BE49-F238E27FC236}">
                  <a16:creationId xmlns:a16="http://schemas.microsoft.com/office/drawing/2014/main" id="{9525375C-7BD1-7947-8961-7A1FB99C0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309" y="4343635"/>
              <a:ext cx="66113" cy="58065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4" y="17"/>
                </a:cxn>
                <a:cxn ang="0">
                  <a:pos x="19" y="19"/>
                </a:cxn>
                <a:cxn ang="0">
                  <a:pos x="17" y="21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5" y="21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6" y="2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29" h="21">
                  <a:moveTo>
                    <a:pt x="29" y="2"/>
                  </a:moveTo>
                  <a:lnTo>
                    <a:pt x="29" y="9"/>
                  </a:lnTo>
                  <a:lnTo>
                    <a:pt x="29" y="9"/>
                  </a:lnTo>
                  <a:lnTo>
                    <a:pt x="24" y="17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 406">
              <a:extLst>
                <a:ext uri="{FF2B5EF4-FFF2-40B4-BE49-F238E27FC236}">
                  <a16:creationId xmlns:a16="http://schemas.microsoft.com/office/drawing/2014/main" id="{AEBC215E-0871-9843-93CA-E059E94A2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350" y="4338105"/>
              <a:ext cx="15958" cy="2488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lnTo>
                    <a:pt x="7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 408">
              <a:extLst>
                <a:ext uri="{FF2B5EF4-FFF2-40B4-BE49-F238E27FC236}">
                  <a16:creationId xmlns:a16="http://schemas.microsoft.com/office/drawing/2014/main" id="{11C7E42E-6E8C-E049-A405-4100EE4C5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350" y="4338105"/>
              <a:ext cx="15958" cy="24884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9">
                  <a:moveTo>
                    <a:pt x="7" y="4"/>
                  </a:moveTo>
                  <a:lnTo>
                    <a:pt x="7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409">
              <a:extLst>
                <a:ext uri="{FF2B5EF4-FFF2-40B4-BE49-F238E27FC236}">
                  <a16:creationId xmlns:a16="http://schemas.microsoft.com/office/drawing/2014/main" id="{02CA3904-2E7D-BA4B-9E05-A4F0C3AB9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267" y="4318750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410">
              <a:extLst>
                <a:ext uri="{FF2B5EF4-FFF2-40B4-BE49-F238E27FC236}">
                  <a16:creationId xmlns:a16="http://schemas.microsoft.com/office/drawing/2014/main" id="{5963D09A-7C79-BC43-8264-B27609FDD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267" y="4318750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411">
              <a:extLst>
                <a:ext uri="{FF2B5EF4-FFF2-40B4-BE49-F238E27FC236}">
                  <a16:creationId xmlns:a16="http://schemas.microsoft.com/office/drawing/2014/main" id="{0ADF1184-92DC-1341-B52A-2618D5057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147" y="4338105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 412">
              <a:extLst>
                <a:ext uri="{FF2B5EF4-FFF2-40B4-BE49-F238E27FC236}">
                  <a16:creationId xmlns:a16="http://schemas.microsoft.com/office/drawing/2014/main" id="{2553FEDF-F227-CA42-84F3-1A011E4C2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5147" y="4338105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 413">
              <a:extLst>
                <a:ext uri="{FF2B5EF4-FFF2-40B4-BE49-F238E27FC236}">
                  <a16:creationId xmlns:a16="http://schemas.microsoft.com/office/drawing/2014/main" id="{648A0100-D5F1-6843-B777-63835201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557" y="2095685"/>
              <a:ext cx="15958" cy="276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1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0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 414">
              <a:extLst>
                <a:ext uri="{FF2B5EF4-FFF2-40B4-BE49-F238E27FC236}">
                  <a16:creationId xmlns:a16="http://schemas.microsoft.com/office/drawing/2014/main" id="{DBDA4E3D-102A-C046-94EF-B0BA482CC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1557" y="2095685"/>
              <a:ext cx="15958" cy="2765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4" y="1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4" y="0"/>
                </a:cxn>
              </a:cxnLst>
              <a:rect l="0" t="0" r="r" b="b"/>
              <a:pathLst>
                <a:path w="7" h="1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 415">
              <a:extLst>
                <a:ext uri="{FF2B5EF4-FFF2-40B4-BE49-F238E27FC236}">
                  <a16:creationId xmlns:a16="http://schemas.microsoft.com/office/drawing/2014/main" id="{16B0D437-C864-9440-8E33-D4B83F4A0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94" y="2175869"/>
              <a:ext cx="27358" cy="2488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 416">
              <a:extLst>
                <a:ext uri="{FF2B5EF4-FFF2-40B4-BE49-F238E27FC236}">
                  <a16:creationId xmlns:a16="http://schemas.microsoft.com/office/drawing/2014/main" id="{EF316A3C-B1D8-E243-8E30-39C9DED3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94" y="2175869"/>
              <a:ext cx="27358" cy="2488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 417">
              <a:extLst>
                <a:ext uri="{FF2B5EF4-FFF2-40B4-BE49-F238E27FC236}">
                  <a16:creationId xmlns:a16="http://schemas.microsoft.com/office/drawing/2014/main" id="{AED7F596-5BCD-2347-9692-C182889EA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36" y="2206284"/>
              <a:ext cx="15958" cy="276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 418">
              <a:extLst>
                <a:ext uri="{FF2B5EF4-FFF2-40B4-BE49-F238E27FC236}">
                  <a16:creationId xmlns:a16="http://schemas.microsoft.com/office/drawing/2014/main" id="{C8616AC4-0608-1E43-9BAE-B7A3A19C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36" y="2206284"/>
              <a:ext cx="15958" cy="276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>
                  <a:moveTo>
                    <a:pt x="4" y="0"/>
                  </a:moveTo>
                  <a:lnTo>
                    <a:pt x="7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 419">
              <a:extLst>
                <a:ext uri="{FF2B5EF4-FFF2-40B4-BE49-F238E27FC236}">
                  <a16:creationId xmlns:a16="http://schemas.microsoft.com/office/drawing/2014/main" id="{AE95E575-00AB-D94F-9277-ACD6A4CC1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402" y="2148220"/>
              <a:ext cx="15958" cy="829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 420">
              <a:extLst>
                <a:ext uri="{FF2B5EF4-FFF2-40B4-BE49-F238E27FC236}">
                  <a16:creationId xmlns:a16="http://schemas.microsoft.com/office/drawing/2014/main" id="{9EFA740D-0FD1-7F40-AB79-17818832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402" y="2148220"/>
              <a:ext cx="15958" cy="8295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 421">
              <a:extLst>
                <a:ext uri="{FF2B5EF4-FFF2-40B4-BE49-F238E27FC236}">
                  <a16:creationId xmlns:a16="http://schemas.microsoft.com/office/drawing/2014/main" id="{593FA03E-C3D3-844F-9B23-7F72B6547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843" y="2156515"/>
              <a:ext cx="11399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 422">
              <a:extLst>
                <a:ext uri="{FF2B5EF4-FFF2-40B4-BE49-F238E27FC236}">
                  <a16:creationId xmlns:a16="http://schemas.microsoft.com/office/drawing/2014/main" id="{EF783D45-9D98-854E-AAF2-A0434242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843" y="2156515"/>
              <a:ext cx="11399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423">
              <a:extLst>
                <a:ext uri="{FF2B5EF4-FFF2-40B4-BE49-F238E27FC236}">
                  <a16:creationId xmlns:a16="http://schemas.microsoft.com/office/drawing/2014/main" id="{0784AB77-028F-B046-A082-58C6ADE4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052" y="2167574"/>
              <a:ext cx="234817" cy="320741"/>
            </a:xfrm>
            <a:custGeom>
              <a:avLst/>
              <a:gdLst/>
              <a:ahLst/>
              <a:cxnLst>
                <a:cxn ang="0">
                  <a:pos x="54" y="109"/>
                </a:cxn>
                <a:cxn ang="0">
                  <a:pos x="63" y="104"/>
                </a:cxn>
                <a:cxn ang="0">
                  <a:pos x="80" y="104"/>
                </a:cxn>
                <a:cxn ang="0">
                  <a:pos x="99" y="99"/>
                </a:cxn>
                <a:cxn ang="0">
                  <a:pos x="92" y="95"/>
                </a:cxn>
                <a:cxn ang="0">
                  <a:pos x="96" y="92"/>
                </a:cxn>
                <a:cxn ang="0">
                  <a:pos x="103" y="88"/>
                </a:cxn>
                <a:cxn ang="0">
                  <a:pos x="96" y="76"/>
                </a:cxn>
                <a:cxn ang="0">
                  <a:pos x="82" y="78"/>
                </a:cxn>
                <a:cxn ang="0">
                  <a:pos x="82" y="69"/>
                </a:cxn>
                <a:cxn ang="0">
                  <a:pos x="85" y="69"/>
                </a:cxn>
                <a:cxn ang="0">
                  <a:pos x="77" y="59"/>
                </a:cxn>
                <a:cxn ang="0">
                  <a:pos x="66" y="52"/>
                </a:cxn>
                <a:cxn ang="0">
                  <a:pos x="56" y="40"/>
                </a:cxn>
                <a:cxn ang="0">
                  <a:pos x="37" y="36"/>
                </a:cxn>
                <a:cxn ang="0">
                  <a:pos x="44" y="31"/>
                </a:cxn>
                <a:cxn ang="0">
                  <a:pos x="47" y="26"/>
                </a:cxn>
                <a:cxn ang="0">
                  <a:pos x="56" y="14"/>
                </a:cxn>
                <a:cxn ang="0">
                  <a:pos x="37" y="12"/>
                </a:cxn>
                <a:cxn ang="0">
                  <a:pos x="23" y="14"/>
                </a:cxn>
                <a:cxn ang="0">
                  <a:pos x="25" y="10"/>
                </a:cxn>
                <a:cxn ang="0">
                  <a:pos x="37" y="0"/>
                </a:cxn>
                <a:cxn ang="0">
                  <a:pos x="18" y="0"/>
                </a:cxn>
                <a:cxn ang="0">
                  <a:pos x="9" y="7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22"/>
                </a:cxn>
                <a:cxn ang="0">
                  <a:pos x="0" y="26"/>
                </a:cxn>
                <a:cxn ang="0">
                  <a:pos x="7" y="29"/>
                </a:cxn>
                <a:cxn ang="0">
                  <a:pos x="7" y="33"/>
                </a:cxn>
                <a:cxn ang="0">
                  <a:pos x="7" y="38"/>
                </a:cxn>
                <a:cxn ang="0">
                  <a:pos x="7" y="45"/>
                </a:cxn>
                <a:cxn ang="0">
                  <a:pos x="14" y="33"/>
                </a:cxn>
                <a:cxn ang="0">
                  <a:pos x="11" y="36"/>
                </a:cxn>
                <a:cxn ang="0">
                  <a:pos x="18" y="36"/>
                </a:cxn>
                <a:cxn ang="0">
                  <a:pos x="18" y="40"/>
                </a:cxn>
                <a:cxn ang="0">
                  <a:pos x="14" y="50"/>
                </a:cxn>
                <a:cxn ang="0">
                  <a:pos x="16" y="52"/>
                </a:cxn>
                <a:cxn ang="0">
                  <a:pos x="23" y="52"/>
                </a:cxn>
                <a:cxn ang="0">
                  <a:pos x="40" y="50"/>
                </a:cxn>
                <a:cxn ang="0">
                  <a:pos x="35" y="59"/>
                </a:cxn>
                <a:cxn ang="0">
                  <a:pos x="44" y="59"/>
                </a:cxn>
                <a:cxn ang="0">
                  <a:pos x="44" y="66"/>
                </a:cxn>
                <a:cxn ang="0">
                  <a:pos x="40" y="71"/>
                </a:cxn>
                <a:cxn ang="0">
                  <a:pos x="23" y="78"/>
                </a:cxn>
                <a:cxn ang="0">
                  <a:pos x="25" y="85"/>
                </a:cxn>
                <a:cxn ang="0">
                  <a:pos x="14" y="95"/>
                </a:cxn>
                <a:cxn ang="0">
                  <a:pos x="23" y="95"/>
                </a:cxn>
                <a:cxn ang="0">
                  <a:pos x="35" y="97"/>
                </a:cxn>
                <a:cxn ang="0">
                  <a:pos x="47" y="92"/>
                </a:cxn>
                <a:cxn ang="0">
                  <a:pos x="37" y="99"/>
                </a:cxn>
                <a:cxn ang="0">
                  <a:pos x="11" y="114"/>
                </a:cxn>
                <a:cxn ang="0">
                  <a:pos x="11" y="116"/>
                </a:cxn>
                <a:cxn ang="0">
                  <a:pos x="18" y="111"/>
                </a:cxn>
                <a:cxn ang="0">
                  <a:pos x="35" y="107"/>
                </a:cxn>
              </a:cxnLst>
              <a:rect l="0" t="0" r="r" b="b"/>
              <a:pathLst>
                <a:path w="103" h="116">
                  <a:moveTo>
                    <a:pt x="47" y="109"/>
                  </a:moveTo>
                  <a:lnTo>
                    <a:pt x="49" y="109"/>
                  </a:lnTo>
                  <a:lnTo>
                    <a:pt x="49" y="109"/>
                  </a:lnTo>
                  <a:lnTo>
                    <a:pt x="51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7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3" y="107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68" y="107"/>
                  </a:lnTo>
                  <a:lnTo>
                    <a:pt x="70" y="107"/>
                  </a:lnTo>
                  <a:lnTo>
                    <a:pt x="80" y="104"/>
                  </a:lnTo>
                  <a:lnTo>
                    <a:pt x="82" y="107"/>
                  </a:lnTo>
                  <a:lnTo>
                    <a:pt x="94" y="104"/>
                  </a:lnTo>
                  <a:lnTo>
                    <a:pt x="94" y="104"/>
                  </a:lnTo>
                  <a:lnTo>
                    <a:pt x="99" y="99"/>
                  </a:lnTo>
                  <a:lnTo>
                    <a:pt x="101" y="99"/>
                  </a:lnTo>
                  <a:lnTo>
                    <a:pt x="99" y="99"/>
                  </a:lnTo>
                  <a:lnTo>
                    <a:pt x="94" y="99"/>
                  </a:lnTo>
                  <a:lnTo>
                    <a:pt x="92" y="97"/>
                  </a:lnTo>
                  <a:lnTo>
                    <a:pt x="89" y="97"/>
                  </a:lnTo>
                  <a:lnTo>
                    <a:pt x="89" y="95"/>
                  </a:lnTo>
                  <a:lnTo>
                    <a:pt x="92" y="95"/>
                  </a:lnTo>
                  <a:lnTo>
                    <a:pt x="92" y="95"/>
                  </a:lnTo>
                  <a:lnTo>
                    <a:pt x="94" y="95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6" y="92"/>
                  </a:lnTo>
                  <a:lnTo>
                    <a:pt x="99" y="92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101" y="90"/>
                  </a:lnTo>
                  <a:lnTo>
                    <a:pt x="103" y="88"/>
                  </a:lnTo>
                  <a:lnTo>
                    <a:pt x="103" y="85"/>
                  </a:lnTo>
                  <a:lnTo>
                    <a:pt x="103" y="83"/>
                  </a:lnTo>
                  <a:lnTo>
                    <a:pt x="103" y="81"/>
                  </a:lnTo>
                  <a:lnTo>
                    <a:pt x="101" y="78"/>
                  </a:lnTo>
                  <a:lnTo>
                    <a:pt x="99" y="78"/>
                  </a:lnTo>
                  <a:lnTo>
                    <a:pt x="96" y="76"/>
                  </a:lnTo>
                  <a:lnTo>
                    <a:pt x="94" y="76"/>
                  </a:lnTo>
                  <a:lnTo>
                    <a:pt x="89" y="78"/>
                  </a:lnTo>
                  <a:lnTo>
                    <a:pt x="87" y="78"/>
                  </a:lnTo>
                  <a:lnTo>
                    <a:pt x="85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0" y="69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80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0" y="62"/>
                  </a:lnTo>
                  <a:lnTo>
                    <a:pt x="77" y="62"/>
                  </a:lnTo>
                  <a:lnTo>
                    <a:pt x="77" y="59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0" y="55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6" y="52"/>
                  </a:lnTo>
                  <a:lnTo>
                    <a:pt x="63" y="50"/>
                  </a:lnTo>
                  <a:lnTo>
                    <a:pt x="61" y="50"/>
                  </a:lnTo>
                  <a:lnTo>
                    <a:pt x="61" y="48"/>
                  </a:lnTo>
                  <a:lnTo>
                    <a:pt x="61" y="43"/>
                  </a:lnTo>
                  <a:lnTo>
                    <a:pt x="59" y="40"/>
                  </a:lnTo>
                  <a:lnTo>
                    <a:pt x="56" y="40"/>
                  </a:lnTo>
                  <a:lnTo>
                    <a:pt x="54" y="38"/>
                  </a:lnTo>
                  <a:lnTo>
                    <a:pt x="47" y="36"/>
                  </a:lnTo>
                  <a:lnTo>
                    <a:pt x="44" y="36"/>
                  </a:lnTo>
                  <a:lnTo>
                    <a:pt x="42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4" y="33"/>
                  </a:lnTo>
                  <a:lnTo>
                    <a:pt x="47" y="33"/>
                  </a:lnTo>
                  <a:lnTo>
                    <a:pt x="44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4" y="31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4" y="19"/>
                  </a:lnTo>
                  <a:lnTo>
                    <a:pt x="56" y="17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1" y="14"/>
                  </a:lnTo>
                  <a:lnTo>
                    <a:pt x="49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7" y="12"/>
                  </a:lnTo>
                  <a:lnTo>
                    <a:pt x="28" y="14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25" y="12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3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4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18" y="43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21" y="55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7" y="50"/>
                  </a:lnTo>
                  <a:lnTo>
                    <a:pt x="35" y="52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7" y="59"/>
                  </a:lnTo>
                  <a:lnTo>
                    <a:pt x="37" y="62"/>
                  </a:lnTo>
                  <a:lnTo>
                    <a:pt x="42" y="62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0" y="69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0" y="71"/>
                  </a:lnTo>
                  <a:lnTo>
                    <a:pt x="28" y="73"/>
                  </a:lnTo>
                  <a:lnTo>
                    <a:pt x="23" y="76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3" y="78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5" y="81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5" y="85"/>
                  </a:lnTo>
                  <a:lnTo>
                    <a:pt x="18" y="88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1" y="92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8" y="92"/>
                  </a:lnTo>
                  <a:lnTo>
                    <a:pt x="21" y="92"/>
                  </a:lnTo>
                  <a:lnTo>
                    <a:pt x="23" y="92"/>
                  </a:lnTo>
                  <a:lnTo>
                    <a:pt x="23" y="95"/>
                  </a:lnTo>
                  <a:lnTo>
                    <a:pt x="23" y="95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5" y="97"/>
                  </a:lnTo>
                  <a:lnTo>
                    <a:pt x="35" y="97"/>
                  </a:lnTo>
                  <a:lnTo>
                    <a:pt x="37" y="97"/>
                  </a:lnTo>
                  <a:lnTo>
                    <a:pt x="40" y="97"/>
                  </a:lnTo>
                  <a:lnTo>
                    <a:pt x="40" y="95"/>
                  </a:lnTo>
                  <a:lnTo>
                    <a:pt x="42" y="95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2" y="97"/>
                  </a:lnTo>
                  <a:lnTo>
                    <a:pt x="42" y="99"/>
                  </a:lnTo>
                  <a:lnTo>
                    <a:pt x="40" y="99"/>
                  </a:lnTo>
                  <a:lnTo>
                    <a:pt x="37" y="99"/>
                  </a:lnTo>
                  <a:lnTo>
                    <a:pt x="30" y="99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3" y="104"/>
                  </a:lnTo>
                  <a:lnTo>
                    <a:pt x="21" y="107"/>
                  </a:lnTo>
                  <a:lnTo>
                    <a:pt x="11" y="114"/>
                  </a:lnTo>
                  <a:lnTo>
                    <a:pt x="7" y="114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9" y="114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4" y="116"/>
                  </a:lnTo>
                  <a:lnTo>
                    <a:pt x="14" y="114"/>
                  </a:lnTo>
                  <a:lnTo>
                    <a:pt x="16" y="114"/>
                  </a:lnTo>
                  <a:lnTo>
                    <a:pt x="18" y="111"/>
                  </a:lnTo>
                  <a:lnTo>
                    <a:pt x="25" y="111"/>
                  </a:lnTo>
                  <a:lnTo>
                    <a:pt x="30" y="114"/>
                  </a:lnTo>
                  <a:lnTo>
                    <a:pt x="33" y="114"/>
                  </a:lnTo>
                  <a:lnTo>
                    <a:pt x="35" y="111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37" y="107"/>
                  </a:lnTo>
                  <a:lnTo>
                    <a:pt x="40" y="107"/>
                  </a:lnTo>
                  <a:lnTo>
                    <a:pt x="44" y="107"/>
                  </a:lnTo>
                  <a:lnTo>
                    <a:pt x="47" y="1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 425">
              <a:extLst>
                <a:ext uri="{FF2B5EF4-FFF2-40B4-BE49-F238E27FC236}">
                  <a16:creationId xmlns:a16="http://schemas.microsoft.com/office/drawing/2014/main" id="{2389512C-CF1C-FA48-AB63-05435BEA0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116" y="2463431"/>
              <a:ext cx="15958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 426">
              <a:extLst>
                <a:ext uri="{FF2B5EF4-FFF2-40B4-BE49-F238E27FC236}">
                  <a16:creationId xmlns:a16="http://schemas.microsoft.com/office/drawing/2014/main" id="{9463EC00-9DE5-CF49-A06C-113C6A75E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6116" y="2463431"/>
              <a:ext cx="15958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 427">
              <a:extLst>
                <a:ext uri="{FF2B5EF4-FFF2-40B4-BE49-F238E27FC236}">
                  <a16:creationId xmlns:a16="http://schemas.microsoft.com/office/drawing/2014/main" id="{68FAC1B8-7552-BB4D-BDC5-00B66C47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485" y="2363889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 428">
              <a:extLst>
                <a:ext uri="{FF2B5EF4-FFF2-40B4-BE49-F238E27FC236}">
                  <a16:creationId xmlns:a16="http://schemas.microsoft.com/office/drawing/2014/main" id="{A6496702-7A93-3040-8F43-9A2F17B9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485" y="2363889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 429">
              <a:extLst>
                <a:ext uri="{FF2B5EF4-FFF2-40B4-BE49-F238E27FC236}">
                  <a16:creationId xmlns:a16="http://schemas.microsoft.com/office/drawing/2014/main" id="{DAC0518B-EF35-524E-9B06-693F1D26F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087" y="2325180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 430">
              <a:extLst>
                <a:ext uri="{FF2B5EF4-FFF2-40B4-BE49-F238E27FC236}">
                  <a16:creationId xmlns:a16="http://schemas.microsoft.com/office/drawing/2014/main" id="{7D5200B6-9437-654C-AC0B-EA6206AE7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087" y="2325180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 431">
              <a:extLst>
                <a:ext uri="{FF2B5EF4-FFF2-40B4-BE49-F238E27FC236}">
                  <a16:creationId xmlns:a16="http://schemas.microsoft.com/office/drawing/2014/main" id="{76B82698-39EE-0E43-9FD4-A2499C44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570" y="2278175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 432">
              <a:extLst>
                <a:ext uri="{FF2B5EF4-FFF2-40B4-BE49-F238E27FC236}">
                  <a16:creationId xmlns:a16="http://schemas.microsoft.com/office/drawing/2014/main" id="{4F742D6C-5982-E94D-BAC1-A9FC6E24A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570" y="2278175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 433">
              <a:extLst>
                <a:ext uri="{FF2B5EF4-FFF2-40B4-BE49-F238E27FC236}">
                  <a16:creationId xmlns:a16="http://schemas.microsoft.com/office/drawing/2014/main" id="{2BCEE559-8E3A-714B-A29F-9EC6707B3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653" y="2272645"/>
              <a:ext cx="11399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 434">
              <a:extLst>
                <a:ext uri="{FF2B5EF4-FFF2-40B4-BE49-F238E27FC236}">
                  <a16:creationId xmlns:a16="http://schemas.microsoft.com/office/drawing/2014/main" id="{2E65D93D-B8B3-3843-B847-A83B78772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5653" y="2272645"/>
              <a:ext cx="11399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 435">
              <a:extLst>
                <a:ext uri="{FF2B5EF4-FFF2-40B4-BE49-F238E27FC236}">
                  <a16:creationId xmlns:a16="http://schemas.microsoft.com/office/drawing/2014/main" id="{D42BC451-7DC3-1F49-A42A-535F9DE0C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052" y="2267114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 436">
              <a:extLst>
                <a:ext uri="{FF2B5EF4-FFF2-40B4-BE49-F238E27FC236}">
                  <a16:creationId xmlns:a16="http://schemas.microsoft.com/office/drawing/2014/main" id="{09100163-810D-C645-A48D-BB426206A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7052" y="2267114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 437">
              <a:extLst>
                <a:ext uri="{FF2B5EF4-FFF2-40B4-BE49-F238E27FC236}">
                  <a16:creationId xmlns:a16="http://schemas.microsoft.com/office/drawing/2014/main" id="{5A3B7B0D-F1F3-E944-B0A3-3225FC759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212" y="2247759"/>
              <a:ext cx="1595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 438">
              <a:extLst>
                <a:ext uri="{FF2B5EF4-FFF2-40B4-BE49-F238E27FC236}">
                  <a16:creationId xmlns:a16="http://schemas.microsoft.com/office/drawing/2014/main" id="{F1891DA1-DEC1-AA4C-80CC-2873C01C4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212" y="2247759"/>
              <a:ext cx="1595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 439">
              <a:extLst>
                <a:ext uri="{FF2B5EF4-FFF2-40B4-BE49-F238E27FC236}">
                  <a16:creationId xmlns:a16="http://schemas.microsoft.com/office/drawing/2014/main" id="{E77C9BEB-3916-C149-ABB3-AADE4076A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813" y="2206284"/>
              <a:ext cx="27358" cy="221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8"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 440">
              <a:extLst>
                <a:ext uri="{FF2B5EF4-FFF2-40B4-BE49-F238E27FC236}">
                  <a16:creationId xmlns:a16="http://schemas.microsoft.com/office/drawing/2014/main" id="{2AEFA84C-6724-C04B-A090-B4A00FA4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813" y="2206284"/>
              <a:ext cx="27358" cy="2212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8">
                  <a:moveTo>
                    <a:pt x="5" y="0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 441">
              <a:extLst>
                <a:ext uri="{FF2B5EF4-FFF2-40B4-BE49-F238E27FC236}">
                  <a16:creationId xmlns:a16="http://schemas.microsoft.com/office/drawing/2014/main" id="{498F6978-5C36-7742-A3AB-5F5A31A19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870" y="1788767"/>
              <a:ext cx="70672" cy="27651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21" y="3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21" y="3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29" y="5"/>
                </a:cxn>
                <a:cxn ang="0">
                  <a:pos x="29" y="5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4" y="7"/>
                </a:cxn>
                <a:cxn ang="0">
                  <a:pos x="12" y="7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19" y="0"/>
                </a:cxn>
              </a:cxnLst>
              <a:rect l="0" t="0" r="r" b="b"/>
              <a:pathLst>
                <a:path w="31" h="10">
                  <a:moveTo>
                    <a:pt x="19" y="0"/>
                  </a:moveTo>
                  <a:lnTo>
                    <a:pt x="19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1" y="3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 443">
              <a:extLst>
                <a:ext uri="{FF2B5EF4-FFF2-40B4-BE49-F238E27FC236}">
                  <a16:creationId xmlns:a16="http://schemas.microsoft.com/office/drawing/2014/main" id="{E84E9E7B-15BE-0C45-96A3-9AFBE861C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709" y="1788767"/>
              <a:ext cx="25077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11" h="5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 444">
              <a:extLst>
                <a:ext uri="{FF2B5EF4-FFF2-40B4-BE49-F238E27FC236}">
                  <a16:creationId xmlns:a16="http://schemas.microsoft.com/office/drawing/2014/main" id="{3D037627-0B01-FB42-ABD7-3E82F430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709" y="1788767"/>
              <a:ext cx="25077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11" h="5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 445">
              <a:extLst>
                <a:ext uri="{FF2B5EF4-FFF2-40B4-BE49-F238E27FC236}">
                  <a16:creationId xmlns:a16="http://schemas.microsoft.com/office/drawing/2014/main" id="{56911A7A-C6A3-A54A-A022-E1D4E9579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625" y="1774943"/>
              <a:ext cx="20518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 446">
              <a:extLst>
                <a:ext uri="{FF2B5EF4-FFF2-40B4-BE49-F238E27FC236}">
                  <a16:creationId xmlns:a16="http://schemas.microsoft.com/office/drawing/2014/main" id="{87EB2343-A614-DE4B-B516-A5B296E1E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625" y="1774943"/>
              <a:ext cx="20518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 447">
              <a:extLst>
                <a:ext uri="{FF2B5EF4-FFF2-40B4-BE49-F238E27FC236}">
                  <a16:creationId xmlns:a16="http://schemas.microsoft.com/office/drawing/2014/main" id="{FF19DBB3-ADA5-A54A-9D3F-99956C05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68" y="1827478"/>
              <a:ext cx="20518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3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 448">
              <a:extLst>
                <a:ext uri="{FF2B5EF4-FFF2-40B4-BE49-F238E27FC236}">
                  <a16:creationId xmlns:a16="http://schemas.microsoft.com/office/drawing/2014/main" id="{711C38AF-4156-4543-BF90-68DCE336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68" y="1827478"/>
              <a:ext cx="20518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3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 449">
              <a:extLst>
                <a:ext uri="{FF2B5EF4-FFF2-40B4-BE49-F238E27FC236}">
                  <a16:creationId xmlns:a16="http://schemas.microsoft.com/office/drawing/2014/main" id="{86B18E95-6B98-D444-9129-CC94B6179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0101" y="1763883"/>
              <a:ext cx="38757" cy="1935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17" h="7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 450">
              <a:extLst>
                <a:ext uri="{FF2B5EF4-FFF2-40B4-BE49-F238E27FC236}">
                  <a16:creationId xmlns:a16="http://schemas.microsoft.com/office/drawing/2014/main" id="{8D858A5F-F532-DB48-B3F6-3118B2076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0101" y="1763883"/>
              <a:ext cx="38757" cy="1935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17" h="7">
                  <a:moveTo>
                    <a:pt x="3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 451">
              <a:extLst>
                <a:ext uri="{FF2B5EF4-FFF2-40B4-BE49-F238E27FC236}">
                  <a16:creationId xmlns:a16="http://schemas.microsoft.com/office/drawing/2014/main" id="{3EB20A68-8C5C-B74D-A2FE-7181E5564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857" y="1755588"/>
              <a:ext cx="27358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12" h="3">
                  <a:moveTo>
                    <a:pt x="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 452">
              <a:extLst>
                <a:ext uri="{FF2B5EF4-FFF2-40B4-BE49-F238E27FC236}">
                  <a16:creationId xmlns:a16="http://schemas.microsoft.com/office/drawing/2014/main" id="{8810F6AB-1F29-2244-8338-55F023D24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857" y="1755588"/>
              <a:ext cx="27358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12" h="3">
                  <a:moveTo>
                    <a:pt x="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 453">
              <a:extLst>
                <a:ext uri="{FF2B5EF4-FFF2-40B4-BE49-F238E27FC236}">
                  <a16:creationId xmlns:a16="http://schemas.microsoft.com/office/drawing/2014/main" id="{A2CDF25E-043A-6F42-86A0-32DF595D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376" y="1744527"/>
              <a:ext cx="27358" cy="1106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 454">
              <a:extLst>
                <a:ext uri="{FF2B5EF4-FFF2-40B4-BE49-F238E27FC236}">
                  <a16:creationId xmlns:a16="http://schemas.microsoft.com/office/drawing/2014/main" id="{FDAC183B-7791-BD43-BFDB-7909D717F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376" y="1744527"/>
              <a:ext cx="27358" cy="1106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 455">
              <a:extLst>
                <a:ext uri="{FF2B5EF4-FFF2-40B4-BE49-F238E27FC236}">
                  <a16:creationId xmlns:a16="http://schemas.microsoft.com/office/drawing/2014/main" id="{CBE4A874-585B-604C-8933-511900361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2" y="1736232"/>
              <a:ext cx="15958" cy="1382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456">
              <a:extLst>
                <a:ext uri="{FF2B5EF4-FFF2-40B4-BE49-F238E27FC236}">
                  <a16:creationId xmlns:a16="http://schemas.microsoft.com/office/drawing/2014/main" id="{4EAFBAAF-D5E3-3643-AC1C-A34B97FD8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2" y="1736232"/>
              <a:ext cx="15958" cy="1382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 457">
              <a:extLst>
                <a:ext uri="{FF2B5EF4-FFF2-40B4-BE49-F238E27FC236}">
                  <a16:creationId xmlns:a16="http://schemas.microsoft.com/office/drawing/2014/main" id="{4B3B0DC3-4829-EA49-90C7-1651093BE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90" y="1744527"/>
              <a:ext cx="11399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 458">
              <a:extLst>
                <a:ext uri="{FF2B5EF4-FFF2-40B4-BE49-F238E27FC236}">
                  <a16:creationId xmlns:a16="http://schemas.microsoft.com/office/drawing/2014/main" id="{D952680D-5079-474A-BD57-51546520F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90" y="1744527"/>
              <a:ext cx="11399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 459">
              <a:extLst>
                <a:ext uri="{FF2B5EF4-FFF2-40B4-BE49-F238E27FC236}">
                  <a16:creationId xmlns:a16="http://schemas.microsoft.com/office/drawing/2014/main" id="{F66A1EC3-3020-BF45-89A9-28C95E5A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363" y="1736232"/>
              <a:ext cx="15958" cy="276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</a:cxnLst>
              <a:rect l="0" t="0" r="r" b="b"/>
              <a:pathLst>
                <a:path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 460">
              <a:extLst>
                <a:ext uri="{FF2B5EF4-FFF2-40B4-BE49-F238E27FC236}">
                  <a16:creationId xmlns:a16="http://schemas.microsoft.com/office/drawing/2014/main" id="{C1D9257F-7E5B-9245-909E-76463A95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363" y="1736232"/>
              <a:ext cx="15958" cy="276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</a:cxnLst>
              <a:rect l="0" t="0" r="r" b="b"/>
              <a:pathLst>
                <a:path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 461">
              <a:extLst>
                <a:ext uri="{FF2B5EF4-FFF2-40B4-BE49-F238E27FC236}">
                  <a16:creationId xmlns:a16="http://schemas.microsoft.com/office/drawing/2014/main" id="{FA479C62-373D-854C-A08F-D8CD16E9D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964" y="1725173"/>
              <a:ext cx="31916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14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 462">
              <a:extLst>
                <a:ext uri="{FF2B5EF4-FFF2-40B4-BE49-F238E27FC236}">
                  <a16:creationId xmlns:a16="http://schemas.microsoft.com/office/drawing/2014/main" id="{9409F8A2-D7D8-B34D-B793-5ED3B6BDE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964" y="1725173"/>
              <a:ext cx="31916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14" h="2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 463">
              <a:extLst>
                <a:ext uri="{FF2B5EF4-FFF2-40B4-BE49-F238E27FC236}">
                  <a16:creationId xmlns:a16="http://schemas.microsoft.com/office/drawing/2014/main" id="{8EBCE5C0-28B0-D24C-8C06-4F1A521E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321" y="1730702"/>
              <a:ext cx="20518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5" y="2"/>
                </a:cxn>
              </a:cxnLst>
              <a:rect l="0" t="0" r="r" b="b"/>
              <a:pathLst>
                <a:path w="9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 464">
              <a:extLst>
                <a:ext uri="{FF2B5EF4-FFF2-40B4-BE49-F238E27FC236}">
                  <a16:creationId xmlns:a16="http://schemas.microsoft.com/office/drawing/2014/main" id="{51157387-E1F6-6643-BC91-3982EB625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321" y="1730702"/>
              <a:ext cx="20518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5" y="2"/>
                </a:cxn>
              </a:cxnLst>
              <a:rect l="0" t="0" r="r" b="b"/>
              <a:pathLst>
                <a:path w="9" h="2">
                  <a:moveTo>
                    <a:pt x="5" y="2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 465">
              <a:extLst>
                <a:ext uri="{FF2B5EF4-FFF2-40B4-BE49-F238E27FC236}">
                  <a16:creationId xmlns:a16="http://schemas.microsoft.com/office/drawing/2014/main" id="{7AD0CFB0-B7AA-2D4E-B50A-22961115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839" y="1725173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 466">
              <a:extLst>
                <a:ext uri="{FF2B5EF4-FFF2-40B4-BE49-F238E27FC236}">
                  <a16:creationId xmlns:a16="http://schemas.microsoft.com/office/drawing/2014/main" id="{934D8ED2-489E-BB4B-B3BA-381BC7BA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839" y="1725173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 467">
              <a:extLst>
                <a:ext uri="{FF2B5EF4-FFF2-40B4-BE49-F238E27FC236}">
                  <a16:creationId xmlns:a16="http://schemas.microsoft.com/office/drawing/2014/main" id="{5990E2D5-DEC6-5144-B2E2-C280C4C8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95" y="1705818"/>
              <a:ext cx="20518" cy="1106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2"/>
                </a:cxn>
              </a:cxnLst>
              <a:rect l="0" t="0" r="r" b="b"/>
              <a:pathLst>
                <a:path w="9" h="4">
                  <a:moveTo>
                    <a:pt x="7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 468">
              <a:extLst>
                <a:ext uri="{FF2B5EF4-FFF2-40B4-BE49-F238E27FC236}">
                  <a16:creationId xmlns:a16="http://schemas.microsoft.com/office/drawing/2014/main" id="{513813A8-F445-0F4C-80BA-7958D27D1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95" y="1705818"/>
              <a:ext cx="20518" cy="1106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2"/>
                </a:cxn>
              </a:cxnLst>
              <a:rect l="0" t="0" r="r" b="b"/>
              <a:pathLst>
                <a:path w="9" h="4">
                  <a:moveTo>
                    <a:pt x="7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 469">
              <a:extLst>
                <a:ext uri="{FF2B5EF4-FFF2-40B4-BE49-F238E27FC236}">
                  <a16:creationId xmlns:a16="http://schemas.microsoft.com/office/drawing/2014/main" id="{93220877-2FE7-1849-AB58-F8BCE205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047" y="1979553"/>
              <a:ext cx="2279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 470">
              <a:extLst>
                <a:ext uri="{FF2B5EF4-FFF2-40B4-BE49-F238E27FC236}">
                  <a16:creationId xmlns:a16="http://schemas.microsoft.com/office/drawing/2014/main" id="{0900E8D5-11AC-2249-BD94-F23F0A40D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047" y="1979553"/>
              <a:ext cx="2279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 471">
              <a:extLst>
                <a:ext uri="{FF2B5EF4-FFF2-40B4-BE49-F238E27FC236}">
                  <a16:creationId xmlns:a16="http://schemas.microsoft.com/office/drawing/2014/main" id="{AC74719C-C732-A043-856A-AA4055C3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339" y="2076328"/>
              <a:ext cx="456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 472">
              <a:extLst>
                <a:ext uri="{FF2B5EF4-FFF2-40B4-BE49-F238E27FC236}">
                  <a16:creationId xmlns:a16="http://schemas.microsoft.com/office/drawing/2014/main" id="{B22CF51D-BADC-CE47-94FD-EAF30072B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339" y="2076328"/>
              <a:ext cx="456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 473">
              <a:extLst>
                <a:ext uri="{FF2B5EF4-FFF2-40B4-BE49-F238E27FC236}">
                  <a16:creationId xmlns:a16="http://schemas.microsoft.com/office/drawing/2014/main" id="{17604BDD-3061-9A4A-9507-DB3F9FB10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255" y="2032089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 474">
              <a:extLst>
                <a:ext uri="{FF2B5EF4-FFF2-40B4-BE49-F238E27FC236}">
                  <a16:creationId xmlns:a16="http://schemas.microsoft.com/office/drawing/2014/main" id="{466F38A7-2F42-8443-8257-DE3B30484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7255" y="2032089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 475">
              <a:extLst>
                <a:ext uri="{FF2B5EF4-FFF2-40B4-BE49-F238E27FC236}">
                  <a16:creationId xmlns:a16="http://schemas.microsoft.com/office/drawing/2014/main" id="{80CC71E2-6555-814C-9148-6147E4110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897" y="2051443"/>
              <a:ext cx="456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 476">
              <a:extLst>
                <a:ext uri="{FF2B5EF4-FFF2-40B4-BE49-F238E27FC236}">
                  <a16:creationId xmlns:a16="http://schemas.microsoft.com/office/drawing/2014/main" id="{466FCE4B-2CB6-3D4B-A18D-86CE5FE18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897" y="2051443"/>
              <a:ext cx="456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 477">
              <a:extLst>
                <a:ext uri="{FF2B5EF4-FFF2-40B4-BE49-F238E27FC236}">
                  <a16:creationId xmlns:a16="http://schemas.microsoft.com/office/drawing/2014/main" id="{CB7457D5-6EB8-734B-8346-B4D2C52F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297" y="2123333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 478">
              <a:extLst>
                <a:ext uri="{FF2B5EF4-FFF2-40B4-BE49-F238E27FC236}">
                  <a16:creationId xmlns:a16="http://schemas.microsoft.com/office/drawing/2014/main" id="{D910E3C2-3D7C-A74F-818A-BAAEFA62B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297" y="2123333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 479">
              <a:extLst>
                <a:ext uri="{FF2B5EF4-FFF2-40B4-BE49-F238E27FC236}">
                  <a16:creationId xmlns:a16="http://schemas.microsoft.com/office/drawing/2014/main" id="{04C3A960-8BA9-9142-BE0E-80E58C889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58" y="2142689"/>
              <a:ext cx="6839" cy="553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 480">
              <a:extLst>
                <a:ext uri="{FF2B5EF4-FFF2-40B4-BE49-F238E27FC236}">
                  <a16:creationId xmlns:a16="http://schemas.microsoft.com/office/drawing/2014/main" id="{38C69BF7-2B1C-9F4F-9AD3-6F8E90034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4458" y="2142689"/>
              <a:ext cx="6839" cy="553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 481">
              <a:extLst>
                <a:ext uri="{FF2B5EF4-FFF2-40B4-BE49-F238E27FC236}">
                  <a16:creationId xmlns:a16="http://schemas.microsoft.com/office/drawing/2014/main" id="{A7FC272C-70D3-2146-A71F-2C0E2D657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49" y="2892005"/>
              <a:ext cx="912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 482">
              <a:extLst>
                <a:ext uri="{FF2B5EF4-FFF2-40B4-BE49-F238E27FC236}">
                  <a16:creationId xmlns:a16="http://schemas.microsoft.com/office/drawing/2014/main" id="{09AC7463-B4B5-6D49-93BD-06068134E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49" y="2892005"/>
              <a:ext cx="912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483">
              <a:extLst>
                <a:ext uri="{FF2B5EF4-FFF2-40B4-BE49-F238E27FC236}">
                  <a16:creationId xmlns:a16="http://schemas.microsoft.com/office/drawing/2014/main" id="{81AC3B86-93AD-334B-8ADE-E88A604D2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665" y="2861591"/>
              <a:ext cx="31916" cy="248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" h="9">
                  <a:moveTo>
                    <a:pt x="12" y="0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9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484">
              <a:extLst>
                <a:ext uri="{FF2B5EF4-FFF2-40B4-BE49-F238E27FC236}">
                  <a16:creationId xmlns:a16="http://schemas.microsoft.com/office/drawing/2014/main" id="{6AE830E2-4B74-3B44-93A6-D68C8D348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665" y="2861591"/>
              <a:ext cx="31916" cy="248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2" y="7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" h="9">
                  <a:moveTo>
                    <a:pt x="12" y="0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9" y="9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485">
              <a:extLst>
                <a:ext uri="{FF2B5EF4-FFF2-40B4-BE49-F238E27FC236}">
                  <a16:creationId xmlns:a16="http://schemas.microsoft.com/office/drawing/2014/main" id="{B204C37A-2885-D24E-987C-01599376F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982" y="2853296"/>
              <a:ext cx="15958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486">
              <a:extLst>
                <a:ext uri="{FF2B5EF4-FFF2-40B4-BE49-F238E27FC236}">
                  <a16:creationId xmlns:a16="http://schemas.microsoft.com/office/drawing/2014/main" id="{A0D582E0-2F07-3A45-9748-1E3DE8FF2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982" y="2853296"/>
              <a:ext cx="15958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487">
              <a:extLst>
                <a:ext uri="{FF2B5EF4-FFF2-40B4-BE49-F238E27FC236}">
                  <a16:creationId xmlns:a16="http://schemas.microsoft.com/office/drawing/2014/main" id="{C4B915EE-41B4-C641-9F0F-BFE757AAA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194" y="4277274"/>
              <a:ext cx="11399" cy="1382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488">
              <a:extLst>
                <a:ext uri="{FF2B5EF4-FFF2-40B4-BE49-F238E27FC236}">
                  <a16:creationId xmlns:a16="http://schemas.microsoft.com/office/drawing/2014/main" id="{04C9B43B-7007-694D-82A0-8E8DDC1FA5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194" y="4277274"/>
              <a:ext cx="11399" cy="1382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489">
              <a:extLst>
                <a:ext uri="{FF2B5EF4-FFF2-40B4-BE49-F238E27FC236}">
                  <a16:creationId xmlns:a16="http://schemas.microsoft.com/office/drawing/2014/main" id="{A1DB3E01-1882-1F44-A27B-FB219ACDD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061" y="4409995"/>
              <a:ext cx="15958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490">
              <a:extLst>
                <a:ext uri="{FF2B5EF4-FFF2-40B4-BE49-F238E27FC236}">
                  <a16:creationId xmlns:a16="http://schemas.microsoft.com/office/drawing/2014/main" id="{550A0F3B-F9DD-2E41-B7E2-0A85ABDEB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061" y="4409995"/>
              <a:ext cx="15958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491">
              <a:extLst>
                <a:ext uri="{FF2B5EF4-FFF2-40B4-BE49-F238E27FC236}">
                  <a16:creationId xmlns:a16="http://schemas.microsoft.com/office/drawing/2014/main" id="{F3C4F7EC-F617-884C-A2FB-7FC599BE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1251" y="4390640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492">
              <a:extLst>
                <a:ext uri="{FF2B5EF4-FFF2-40B4-BE49-F238E27FC236}">
                  <a16:creationId xmlns:a16="http://schemas.microsoft.com/office/drawing/2014/main" id="{5B846355-00B4-484F-AED0-24096DA7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1251" y="4390640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493">
              <a:extLst>
                <a:ext uri="{FF2B5EF4-FFF2-40B4-BE49-F238E27FC236}">
                  <a16:creationId xmlns:a16="http://schemas.microsoft.com/office/drawing/2014/main" id="{3685DA76-5784-DE4D-87B0-93D2B8526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7210" y="4429350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494">
              <a:extLst>
                <a:ext uri="{FF2B5EF4-FFF2-40B4-BE49-F238E27FC236}">
                  <a16:creationId xmlns:a16="http://schemas.microsoft.com/office/drawing/2014/main" id="{8A409753-90E1-5B48-BD8F-5B501E6F5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7210" y="4429350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495">
              <a:extLst>
                <a:ext uri="{FF2B5EF4-FFF2-40B4-BE49-F238E27FC236}">
                  <a16:creationId xmlns:a16="http://schemas.microsoft.com/office/drawing/2014/main" id="{BBED375D-A462-8147-92E4-39343628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568" y="4434879"/>
              <a:ext cx="68393" cy="77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1" y="14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30" y="24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8" y="28"/>
                </a:cxn>
                <a:cxn ang="0">
                  <a:pos x="26" y="28"/>
                </a:cxn>
                <a:cxn ang="0">
                  <a:pos x="23" y="24"/>
                </a:cxn>
                <a:cxn ang="0">
                  <a:pos x="23" y="17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1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5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3" y="24"/>
                  </a:lnTo>
                  <a:lnTo>
                    <a:pt x="23" y="17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496">
              <a:extLst>
                <a:ext uri="{FF2B5EF4-FFF2-40B4-BE49-F238E27FC236}">
                  <a16:creationId xmlns:a16="http://schemas.microsoft.com/office/drawing/2014/main" id="{845EDB21-D1B8-204C-8002-93BD96D20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568" y="4434879"/>
              <a:ext cx="68393" cy="77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1" y="14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8" y="17"/>
                </a:cxn>
                <a:cxn ang="0">
                  <a:pos x="28" y="19"/>
                </a:cxn>
                <a:cxn ang="0">
                  <a:pos x="28" y="21"/>
                </a:cxn>
                <a:cxn ang="0">
                  <a:pos x="30" y="24"/>
                </a:cxn>
                <a:cxn ang="0">
                  <a:pos x="30" y="24"/>
                </a:cxn>
                <a:cxn ang="0">
                  <a:pos x="28" y="26"/>
                </a:cxn>
                <a:cxn ang="0">
                  <a:pos x="28" y="28"/>
                </a:cxn>
                <a:cxn ang="0">
                  <a:pos x="26" y="28"/>
                </a:cxn>
                <a:cxn ang="0">
                  <a:pos x="23" y="24"/>
                </a:cxn>
                <a:cxn ang="0">
                  <a:pos x="23" y="17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1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0" h="28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5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3" y="24"/>
                  </a:lnTo>
                  <a:lnTo>
                    <a:pt x="23" y="17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1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5"/>
                  </a:lnTo>
                  <a:lnTo>
                    <a:pt x="4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497">
              <a:extLst>
                <a:ext uri="{FF2B5EF4-FFF2-40B4-BE49-F238E27FC236}">
                  <a16:creationId xmlns:a16="http://schemas.microsoft.com/office/drawing/2014/main" id="{29B00246-55BC-D74B-805C-164C1123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6020" y="4534421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498">
              <a:extLst>
                <a:ext uri="{FF2B5EF4-FFF2-40B4-BE49-F238E27FC236}">
                  <a16:creationId xmlns:a16="http://schemas.microsoft.com/office/drawing/2014/main" id="{5028FB81-0287-BF43-9795-A0084CA7C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6020" y="4534421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499">
              <a:extLst>
                <a:ext uri="{FF2B5EF4-FFF2-40B4-BE49-F238E27FC236}">
                  <a16:creationId xmlns:a16="http://schemas.microsoft.com/office/drawing/2014/main" id="{763DA56D-7D4D-DA4E-8B23-C97F26964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537" y="4539952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500">
              <a:extLst>
                <a:ext uri="{FF2B5EF4-FFF2-40B4-BE49-F238E27FC236}">
                  <a16:creationId xmlns:a16="http://schemas.microsoft.com/office/drawing/2014/main" id="{C0F8DF01-71E2-414E-96DE-343DC8AAB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537" y="4539952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501">
              <a:extLst>
                <a:ext uri="{FF2B5EF4-FFF2-40B4-BE49-F238E27FC236}">
                  <a16:creationId xmlns:a16="http://schemas.microsoft.com/office/drawing/2014/main" id="{CFBD2625-5722-B849-B005-ACADD79EB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2496" y="4492945"/>
              <a:ext cx="123107" cy="8018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7"/>
                </a:cxn>
                <a:cxn ang="0">
                  <a:pos x="5" y="17"/>
                </a:cxn>
                <a:cxn ang="0">
                  <a:pos x="14" y="19"/>
                </a:cxn>
                <a:cxn ang="0">
                  <a:pos x="21" y="17"/>
                </a:cxn>
                <a:cxn ang="0">
                  <a:pos x="21" y="17"/>
                </a:cxn>
                <a:cxn ang="0">
                  <a:pos x="21" y="15"/>
                </a:cxn>
                <a:cxn ang="0">
                  <a:pos x="24" y="15"/>
                </a:cxn>
                <a:cxn ang="0">
                  <a:pos x="24" y="12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4" y="15"/>
                </a:cxn>
                <a:cxn ang="0">
                  <a:pos x="24" y="17"/>
                </a:cxn>
                <a:cxn ang="0">
                  <a:pos x="26" y="17"/>
                </a:cxn>
                <a:cxn ang="0">
                  <a:pos x="28" y="17"/>
                </a:cxn>
                <a:cxn ang="0">
                  <a:pos x="31" y="17"/>
                </a:cxn>
                <a:cxn ang="0">
                  <a:pos x="31" y="17"/>
                </a:cxn>
                <a:cxn ang="0">
                  <a:pos x="33" y="17"/>
                </a:cxn>
                <a:cxn ang="0">
                  <a:pos x="36" y="17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3" y="10"/>
                </a:cxn>
                <a:cxn ang="0">
                  <a:pos x="45" y="10"/>
                </a:cxn>
                <a:cxn ang="0">
                  <a:pos x="45" y="7"/>
                </a:cxn>
                <a:cxn ang="0">
                  <a:pos x="45" y="5"/>
                </a:cxn>
                <a:cxn ang="0">
                  <a:pos x="45" y="3"/>
                </a:cxn>
                <a:cxn ang="0">
                  <a:pos x="45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52" y="0"/>
                </a:cxn>
                <a:cxn ang="0">
                  <a:pos x="54" y="0"/>
                </a:cxn>
                <a:cxn ang="0">
                  <a:pos x="54" y="3"/>
                </a:cxn>
                <a:cxn ang="0">
                  <a:pos x="54" y="7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52" y="10"/>
                </a:cxn>
                <a:cxn ang="0">
                  <a:pos x="52" y="12"/>
                </a:cxn>
                <a:cxn ang="0">
                  <a:pos x="52" y="15"/>
                </a:cxn>
                <a:cxn ang="0">
                  <a:pos x="50" y="19"/>
                </a:cxn>
                <a:cxn ang="0">
                  <a:pos x="50" y="19"/>
                </a:cxn>
                <a:cxn ang="0">
                  <a:pos x="45" y="19"/>
                </a:cxn>
                <a:cxn ang="0">
                  <a:pos x="45" y="19"/>
                </a:cxn>
                <a:cxn ang="0">
                  <a:pos x="45" y="22"/>
                </a:cxn>
                <a:cxn ang="0">
                  <a:pos x="43" y="24"/>
                </a:cxn>
                <a:cxn ang="0">
                  <a:pos x="36" y="26"/>
                </a:cxn>
                <a:cxn ang="0">
                  <a:pos x="33" y="26"/>
                </a:cxn>
                <a:cxn ang="0">
                  <a:pos x="31" y="29"/>
                </a:cxn>
                <a:cxn ang="0">
                  <a:pos x="26" y="29"/>
                </a:cxn>
                <a:cxn ang="0">
                  <a:pos x="24" y="29"/>
                </a:cxn>
                <a:cxn ang="0">
                  <a:pos x="19" y="29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7" y="24"/>
                </a:cxn>
                <a:cxn ang="0">
                  <a:pos x="5" y="22"/>
                </a:cxn>
                <a:cxn ang="0">
                  <a:pos x="2" y="22"/>
                </a:cxn>
                <a:cxn ang="0">
                  <a:pos x="0" y="17"/>
                </a:cxn>
              </a:cxnLst>
              <a:rect l="0" t="0" r="r" b="b"/>
              <a:pathLst>
                <a:path w="54" h="29">
                  <a:moveTo>
                    <a:pt x="0" y="17"/>
                  </a:moveTo>
                  <a:lnTo>
                    <a:pt x="2" y="17"/>
                  </a:lnTo>
                  <a:lnTo>
                    <a:pt x="5" y="17"/>
                  </a:lnTo>
                  <a:lnTo>
                    <a:pt x="14" y="19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5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5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40" y="12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54" y="7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5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2"/>
                  </a:lnTo>
                  <a:lnTo>
                    <a:pt x="43" y="24"/>
                  </a:lnTo>
                  <a:lnTo>
                    <a:pt x="36" y="26"/>
                  </a:lnTo>
                  <a:lnTo>
                    <a:pt x="33" y="26"/>
                  </a:lnTo>
                  <a:lnTo>
                    <a:pt x="31" y="29"/>
                  </a:lnTo>
                  <a:lnTo>
                    <a:pt x="26" y="29"/>
                  </a:lnTo>
                  <a:lnTo>
                    <a:pt x="24" y="29"/>
                  </a:lnTo>
                  <a:lnTo>
                    <a:pt x="19" y="29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2" y="22"/>
                  </a:lnTo>
                  <a:lnTo>
                    <a:pt x="0" y="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503">
              <a:extLst>
                <a:ext uri="{FF2B5EF4-FFF2-40B4-BE49-F238E27FC236}">
                  <a16:creationId xmlns:a16="http://schemas.microsoft.com/office/drawing/2014/main" id="{4F68B09E-4593-0B44-8110-34B5417A7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002" y="4669905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504">
              <a:extLst>
                <a:ext uri="{FF2B5EF4-FFF2-40B4-BE49-F238E27FC236}">
                  <a16:creationId xmlns:a16="http://schemas.microsoft.com/office/drawing/2014/main" id="{BEFCA5BE-6F59-634F-A300-2B410294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002" y="4669905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505">
              <a:extLst>
                <a:ext uri="{FF2B5EF4-FFF2-40B4-BE49-F238E27FC236}">
                  <a16:creationId xmlns:a16="http://schemas.microsoft.com/office/drawing/2014/main" id="{EED1FBB0-4C6E-9A41-9F01-C65108B2C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169" y="4683731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506">
              <a:extLst>
                <a:ext uri="{FF2B5EF4-FFF2-40B4-BE49-F238E27FC236}">
                  <a16:creationId xmlns:a16="http://schemas.microsoft.com/office/drawing/2014/main" id="{A5E048D6-B79C-2A43-816B-5B5B93840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169" y="4683731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507">
              <a:extLst>
                <a:ext uri="{FF2B5EF4-FFF2-40B4-BE49-F238E27FC236}">
                  <a16:creationId xmlns:a16="http://schemas.microsoft.com/office/drawing/2014/main" id="{52017A3A-8A94-264E-9EFC-EA918975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568" y="4703086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508">
              <a:extLst>
                <a:ext uri="{FF2B5EF4-FFF2-40B4-BE49-F238E27FC236}">
                  <a16:creationId xmlns:a16="http://schemas.microsoft.com/office/drawing/2014/main" id="{C6AA78A8-7B67-4742-8347-075016E5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4568" y="4703086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509">
              <a:extLst>
                <a:ext uri="{FF2B5EF4-FFF2-40B4-BE49-F238E27FC236}">
                  <a16:creationId xmlns:a16="http://schemas.microsoft.com/office/drawing/2014/main" id="{7FC49BBB-A1C7-B941-B745-EDA9F09EB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208" y="4976820"/>
              <a:ext cx="38757" cy="33181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5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17" h="12">
                  <a:moveTo>
                    <a:pt x="7" y="3"/>
                  </a:moveTo>
                  <a:lnTo>
                    <a:pt x="10" y="3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511">
              <a:extLst>
                <a:ext uri="{FF2B5EF4-FFF2-40B4-BE49-F238E27FC236}">
                  <a16:creationId xmlns:a16="http://schemas.microsoft.com/office/drawing/2014/main" id="{22B612E9-C596-8E4B-94DF-208A6C7B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963" y="4938111"/>
              <a:ext cx="43315" cy="2488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</a:cxnLst>
              <a:rect l="0" t="0" r="r" b="b"/>
              <a:pathLst>
                <a:path w="19" h="9">
                  <a:moveTo>
                    <a:pt x="4" y="2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513">
              <a:extLst>
                <a:ext uri="{FF2B5EF4-FFF2-40B4-BE49-F238E27FC236}">
                  <a16:creationId xmlns:a16="http://schemas.microsoft.com/office/drawing/2014/main" id="{066D821D-5CA6-2C45-A719-7BD10449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581" y="4788802"/>
              <a:ext cx="221138" cy="494936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6" y="52"/>
                </a:cxn>
                <a:cxn ang="0">
                  <a:pos x="29" y="52"/>
                </a:cxn>
                <a:cxn ang="0">
                  <a:pos x="33" y="49"/>
                </a:cxn>
                <a:cxn ang="0">
                  <a:pos x="38" y="47"/>
                </a:cxn>
                <a:cxn ang="0">
                  <a:pos x="43" y="52"/>
                </a:cxn>
                <a:cxn ang="0">
                  <a:pos x="45" y="49"/>
                </a:cxn>
                <a:cxn ang="0">
                  <a:pos x="45" y="42"/>
                </a:cxn>
                <a:cxn ang="0">
                  <a:pos x="50" y="45"/>
                </a:cxn>
                <a:cxn ang="0">
                  <a:pos x="52" y="40"/>
                </a:cxn>
                <a:cxn ang="0">
                  <a:pos x="55" y="35"/>
                </a:cxn>
                <a:cxn ang="0">
                  <a:pos x="57" y="37"/>
                </a:cxn>
                <a:cxn ang="0">
                  <a:pos x="64" y="33"/>
                </a:cxn>
                <a:cxn ang="0">
                  <a:pos x="59" y="30"/>
                </a:cxn>
                <a:cxn ang="0">
                  <a:pos x="64" y="28"/>
                </a:cxn>
                <a:cxn ang="0">
                  <a:pos x="62" y="19"/>
                </a:cxn>
                <a:cxn ang="0">
                  <a:pos x="66" y="21"/>
                </a:cxn>
                <a:cxn ang="0">
                  <a:pos x="71" y="16"/>
                </a:cxn>
                <a:cxn ang="0">
                  <a:pos x="76" y="7"/>
                </a:cxn>
                <a:cxn ang="0">
                  <a:pos x="78" y="2"/>
                </a:cxn>
                <a:cxn ang="0">
                  <a:pos x="85" y="4"/>
                </a:cxn>
                <a:cxn ang="0">
                  <a:pos x="90" y="14"/>
                </a:cxn>
                <a:cxn ang="0">
                  <a:pos x="92" y="26"/>
                </a:cxn>
                <a:cxn ang="0">
                  <a:pos x="95" y="35"/>
                </a:cxn>
                <a:cxn ang="0">
                  <a:pos x="95" y="47"/>
                </a:cxn>
                <a:cxn ang="0">
                  <a:pos x="90" y="47"/>
                </a:cxn>
                <a:cxn ang="0">
                  <a:pos x="88" y="49"/>
                </a:cxn>
                <a:cxn ang="0">
                  <a:pos x="88" y="59"/>
                </a:cxn>
                <a:cxn ang="0">
                  <a:pos x="83" y="66"/>
                </a:cxn>
                <a:cxn ang="0">
                  <a:pos x="81" y="87"/>
                </a:cxn>
                <a:cxn ang="0">
                  <a:pos x="78" y="97"/>
                </a:cxn>
                <a:cxn ang="0">
                  <a:pos x="69" y="120"/>
                </a:cxn>
                <a:cxn ang="0">
                  <a:pos x="62" y="141"/>
                </a:cxn>
                <a:cxn ang="0">
                  <a:pos x="59" y="158"/>
                </a:cxn>
                <a:cxn ang="0">
                  <a:pos x="52" y="170"/>
                </a:cxn>
                <a:cxn ang="0">
                  <a:pos x="45" y="172"/>
                </a:cxn>
                <a:cxn ang="0">
                  <a:pos x="26" y="179"/>
                </a:cxn>
                <a:cxn ang="0">
                  <a:pos x="14" y="172"/>
                </a:cxn>
                <a:cxn ang="0">
                  <a:pos x="7" y="163"/>
                </a:cxn>
                <a:cxn ang="0">
                  <a:pos x="7" y="153"/>
                </a:cxn>
                <a:cxn ang="0">
                  <a:pos x="3" y="144"/>
                </a:cxn>
                <a:cxn ang="0">
                  <a:pos x="0" y="134"/>
                </a:cxn>
                <a:cxn ang="0">
                  <a:pos x="5" y="123"/>
                </a:cxn>
                <a:cxn ang="0">
                  <a:pos x="10" y="115"/>
                </a:cxn>
                <a:cxn ang="0">
                  <a:pos x="17" y="101"/>
                </a:cxn>
                <a:cxn ang="0">
                  <a:pos x="17" y="97"/>
                </a:cxn>
                <a:cxn ang="0">
                  <a:pos x="12" y="82"/>
                </a:cxn>
                <a:cxn ang="0">
                  <a:pos x="12" y="66"/>
                </a:cxn>
              </a:cxnLst>
              <a:rect l="0" t="0" r="r" b="b"/>
              <a:pathLst>
                <a:path w="97" h="179">
                  <a:moveTo>
                    <a:pt x="17" y="54"/>
                  </a:moveTo>
                  <a:lnTo>
                    <a:pt x="17" y="54"/>
                  </a:lnTo>
                  <a:lnTo>
                    <a:pt x="19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6" y="47"/>
                  </a:lnTo>
                  <a:lnTo>
                    <a:pt x="36" y="49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5" y="49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5" y="42"/>
                  </a:lnTo>
                  <a:lnTo>
                    <a:pt x="47" y="42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2" y="40"/>
                  </a:lnTo>
                  <a:lnTo>
                    <a:pt x="52" y="37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9" y="33"/>
                  </a:lnTo>
                  <a:lnTo>
                    <a:pt x="62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62" y="26"/>
                  </a:lnTo>
                  <a:lnTo>
                    <a:pt x="64" y="28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9" y="16"/>
                  </a:lnTo>
                  <a:lnTo>
                    <a:pt x="71" y="14"/>
                  </a:lnTo>
                  <a:lnTo>
                    <a:pt x="71" y="16"/>
                  </a:lnTo>
                  <a:lnTo>
                    <a:pt x="73" y="14"/>
                  </a:lnTo>
                  <a:lnTo>
                    <a:pt x="76" y="11"/>
                  </a:lnTo>
                  <a:lnTo>
                    <a:pt x="76" y="7"/>
                  </a:lnTo>
                  <a:lnTo>
                    <a:pt x="73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1" y="0"/>
                  </a:lnTo>
                  <a:lnTo>
                    <a:pt x="83" y="2"/>
                  </a:lnTo>
                  <a:lnTo>
                    <a:pt x="85" y="4"/>
                  </a:lnTo>
                  <a:lnTo>
                    <a:pt x="88" y="7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2" y="21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92" y="33"/>
                  </a:lnTo>
                  <a:lnTo>
                    <a:pt x="95" y="35"/>
                  </a:lnTo>
                  <a:lnTo>
                    <a:pt x="95" y="40"/>
                  </a:lnTo>
                  <a:lnTo>
                    <a:pt x="97" y="42"/>
                  </a:lnTo>
                  <a:lnTo>
                    <a:pt x="95" y="47"/>
                  </a:lnTo>
                  <a:lnTo>
                    <a:pt x="95" y="49"/>
                  </a:lnTo>
                  <a:lnTo>
                    <a:pt x="92" y="49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88" y="49"/>
                  </a:lnTo>
                  <a:lnTo>
                    <a:pt x="88" y="52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5" y="63"/>
                  </a:lnTo>
                  <a:lnTo>
                    <a:pt x="83" y="66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1" y="87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7"/>
                  </a:lnTo>
                  <a:lnTo>
                    <a:pt x="73" y="108"/>
                  </a:lnTo>
                  <a:lnTo>
                    <a:pt x="71" y="115"/>
                  </a:lnTo>
                  <a:lnTo>
                    <a:pt x="69" y="120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62" y="141"/>
                  </a:lnTo>
                  <a:lnTo>
                    <a:pt x="62" y="149"/>
                  </a:lnTo>
                  <a:lnTo>
                    <a:pt x="59" y="151"/>
                  </a:lnTo>
                  <a:lnTo>
                    <a:pt x="59" y="158"/>
                  </a:lnTo>
                  <a:lnTo>
                    <a:pt x="57" y="163"/>
                  </a:lnTo>
                  <a:lnTo>
                    <a:pt x="55" y="165"/>
                  </a:lnTo>
                  <a:lnTo>
                    <a:pt x="52" y="170"/>
                  </a:lnTo>
                  <a:lnTo>
                    <a:pt x="50" y="172"/>
                  </a:lnTo>
                  <a:lnTo>
                    <a:pt x="47" y="174"/>
                  </a:lnTo>
                  <a:lnTo>
                    <a:pt x="45" y="172"/>
                  </a:lnTo>
                  <a:lnTo>
                    <a:pt x="38" y="174"/>
                  </a:lnTo>
                  <a:lnTo>
                    <a:pt x="31" y="179"/>
                  </a:lnTo>
                  <a:lnTo>
                    <a:pt x="26" y="179"/>
                  </a:lnTo>
                  <a:lnTo>
                    <a:pt x="21" y="177"/>
                  </a:lnTo>
                  <a:lnTo>
                    <a:pt x="19" y="174"/>
                  </a:lnTo>
                  <a:lnTo>
                    <a:pt x="14" y="172"/>
                  </a:lnTo>
                  <a:lnTo>
                    <a:pt x="12" y="170"/>
                  </a:lnTo>
                  <a:lnTo>
                    <a:pt x="10" y="165"/>
                  </a:lnTo>
                  <a:lnTo>
                    <a:pt x="7" y="163"/>
                  </a:lnTo>
                  <a:lnTo>
                    <a:pt x="7" y="158"/>
                  </a:lnTo>
                  <a:lnTo>
                    <a:pt x="7" y="156"/>
                  </a:lnTo>
                  <a:lnTo>
                    <a:pt x="7" y="153"/>
                  </a:lnTo>
                  <a:lnTo>
                    <a:pt x="7" y="149"/>
                  </a:lnTo>
                  <a:lnTo>
                    <a:pt x="5" y="146"/>
                  </a:lnTo>
                  <a:lnTo>
                    <a:pt x="3" y="144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3" y="127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7" y="120"/>
                  </a:lnTo>
                  <a:lnTo>
                    <a:pt x="10" y="115"/>
                  </a:lnTo>
                  <a:lnTo>
                    <a:pt x="14" y="108"/>
                  </a:lnTo>
                  <a:lnTo>
                    <a:pt x="17" y="106"/>
                  </a:lnTo>
                  <a:lnTo>
                    <a:pt x="17" y="101"/>
                  </a:lnTo>
                  <a:lnTo>
                    <a:pt x="17" y="99"/>
                  </a:lnTo>
                  <a:lnTo>
                    <a:pt x="19" y="99"/>
                  </a:lnTo>
                  <a:lnTo>
                    <a:pt x="17" y="97"/>
                  </a:lnTo>
                  <a:lnTo>
                    <a:pt x="14" y="94"/>
                  </a:lnTo>
                  <a:lnTo>
                    <a:pt x="14" y="89"/>
                  </a:lnTo>
                  <a:lnTo>
                    <a:pt x="12" y="82"/>
                  </a:lnTo>
                  <a:lnTo>
                    <a:pt x="12" y="75"/>
                  </a:lnTo>
                  <a:lnTo>
                    <a:pt x="10" y="71"/>
                  </a:lnTo>
                  <a:lnTo>
                    <a:pt x="12" y="66"/>
                  </a:lnTo>
                  <a:lnTo>
                    <a:pt x="17" y="59"/>
                  </a:lnTo>
                  <a:lnTo>
                    <a:pt x="17" y="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515">
              <a:extLst>
                <a:ext uri="{FF2B5EF4-FFF2-40B4-BE49-F238E27FC236}">
                  <a16:creationId xmlns:a16="http://schemas.microsoft.com/office/drawing/2014/main" id="{B96B18C0-5344-8E43-9ABF-6C083B80B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60" y="3082791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516">
              <a:extLst>
                <a:ext uri="{FF2B5EF4-FFF2-40B4-BE49-F238E27FC236}">
                  <a16:creationId xmlns:a16="http://schemas.microsoft.com/office/drawing/2014/main" id="{974A3957-9DA5-094C-BCA5-8C328F52E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60" y="3082791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517">
              <a:extLst>
                <a:ext uri="{FF2B5EF4-FFF2-40B4-BE49-F238E27FC236}">
                  <a16:creationId xmlns:a16="http://schemas.microsoft.com/office/drawing/2014/main" id="{D224F190-8BE7-D14F-8CAC-38820600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42" y="2377715"/>
              <a:ext cx="2735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518">
              <a:extLst>
                <a:ext uri="{FF2B5EF4-FFF2-40B4-BE49-F238E27FC236}">
                  <a16:creationId xmlns:a16="http://schemas.microsoft.com/office/drawing/2014/main" id="{3034B358-06A5-DE4F-A7DC-53BF5076B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742" y="2377715"/>
              <a:ext cx="2735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519">
              <a:extLst>
                <a:ext uri="{FF2B5EF4-FFF2-40B4-BE49-F238E27FC236}">
                  <a16:creationId xmlns:a16="http://schemas.microsoft.com/office/drawing/2014/main" id="{BBD0F2FB-5C56-F848-A4A9-E45188A12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208" y="2410896"/>
              <a:ext cx="11399" cy="110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520">
              <a:extLst>
                <a:ext uri="{FF2B5EF4-FFF2-40B4-BE49-F238E27FC236}">
                  <a16:creationId xmlns:a16="http://schemas.microsoft.com/office/drawing/2014/main" id="{F21467C0-7215-5E4F-819D-7DC90737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0208" y="2410896"/>
              <a:ext cx="11399" cy="110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521">
              <a:extLst>
                <a:ext uri="{FF2B5EF4-FFF2-40B4-BE49-F238E27FC236}">
                  <a16:creationId xmlns:a16="http://schemas.microsoft.com/office/drawing/2014/main" id="{8D7D0ACF-630A-A94C-83C5-4BC02AB3E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522" y="2421954"/>
              <a:ext cx="2279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522">
              <a:extLst>
                <a:ext uri="{FF2B5EF4-FFF2-40B4-BE49-F238E27FC236}">
                  <a16:creationId xmlns:a16="http://schemas.microsoft.com/office/drawing/2014/main" id="{DD04D96D-A211-2E46-9BC1-4FE788427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3522" y="2421954"/>
              <a:ext cx="22798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523">
              <a:extLst>
                <a:ext uri="{FF2B5EF4-FFF2-40B4-BE49-F238E27FC236}">
                  <a16:creationId xmlns:a16="http://schemas.microsoft.com/office/drawing/2014/main" id="{4177BBB6-0DEA-7544-B7E8-24A6CBB12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321" y="2410896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524">
              <a:extLst>
                <a:ext uri="{FF2B5EF4-FFF2-40B4-BE49-F238E27FC236}">
                  <a16:creationId xmlns:a16="http://schemas.microsoft.com/office/drawing/2014/main" id="{2CE438EB-7AFF-CF4E-B5E0-E5E321CBE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321" y="2410896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539">
              <a:extLst>
                <a:ext uri="{FF2B5EF4-FFF2-40B4-BE49-F238E27FC236}">
                  <a16:creationId xmlns:a16="http://schemas.microsoft.com/office/drawing/2014/main" id="{057ACFB7-EE29-C24B-B331-EA20042A4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15" y="1581392"/>
              <a:ext cx="912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540">
              <a:extLst>
                <a:ext uri="{FF2B5EF4-FFF2-40B4-BE49-F238E27FC236}">
                  <a16:creationId xmlns:a16="http://schemas.microsoft.com/office/drawing/2014/main" id="{686ADF99-649C-6A4D-A289-2EDAB6FDA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15" y="1581392"/>
              <a:ext cx="912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543">
              <a:extLst>
                <a:ext uri="{FF2B5EF4-FFF2-40B4-BE49-F238E27FC236}">
                  <a16:creationId xmlns:a16="http://schemas.microsoft.com/office/drawing/2014/main" id="{A0E2F9D4-FA4A-F941-8B2A-61E3FEBA4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667" y="3657913"/>
              <a:ext cx="31916" cy="9124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2" y="33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7" y="28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4" h="33">
                  <a:moveTo>
                    <a:pt x="12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545">
              <a:extLst>
                <a:ext uri="{FF2B5EF4-FFF2-40B4-BE49-F238E27FC236}">
                  <a16:creationId xmlns:a16="http://schemas.microsoft.com/office/drawing/2014/main" id="{63375FFA-8060-3B4A-8783-3326E592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310" y="3801694"/>
              <a:ext cx="70672" cy="4424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5" y="14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4" y="16"/>
                </a:cxn>
                <a:cxn ang="0">
                  <a:pos x="19" y="16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31" y="14"/>
                </a:cxn>
                <a:cxn ang="0">
                  <a:pos x="31" y="14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28" y="9"/>
                </a:cxn>
                <a:cxn ang="0">
                  <a:pos x="28" y="7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4" y="5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10" y="0"/>
                </a:cxn>
              </a:cxnLst>
              <a:rect l="0" t="0" r="r" b="b"/>
              <a:pathLst>
                <a:path w="31" h="16">
                  <a:moveTo>
                    <a:pt x="10" y="0"/>
                  </a:moveTo>
                  <a:lnTo>
                    <a:pt x="7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6" y="16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8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547">
              <a:extLst>
                <a:ext uri="{FF2B5EF4-FFF2-40B4-BE49-F238E27FC236}">
                  <a16:creationId xmlns:a16="http://schemas.microsoft.com/office/drawing/2014/main" id="{CEBFE0D4-2199-4742-BE58-56F64612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257" y="3926119"/>
              <a:ext cx="95749" cy="105070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23" y="5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9" y="19"/>
                </a:cxn>
                <a:cxn ang="0">
                  <a:pos x="12" y="21"/>
                </a:cxn>
                <a:cxn ang="0">
                  <a:pos x="12" y="16"/>
                </a:cxn>
                <a:cxn ang="0">
                  <a:pos x="9" y="14"/>
                </a:cxn>
                <a:cxn ang="0">
                  <a:pos x="12" y="14"/>
                </a:cxn>
                <a:cxn ang="0">
                  <a:pos x="16" y="19"/>
                </a:cxn>
                <a:cxn ang="0">
                  <a:pos x="19" y="21"/>
                </a:cxn>
                <a:cxn ang="0">
                  <a:pos x="26" y="26"/>
                </a:cxn>
                <a:cxn ang="0">
                  <a:pos x="28" y="33"/>
                </a:cxn>
                <a:cxn ang="0">
                  <a:pos x="30" y="35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5" y="33"/>
                </a:cxn>
                <a:cxn ang="0">
                  <a:pos x="38" y="38"/>
                </a:cxn>
                <a:cxn ang="0">
                  <a:pos x="38" y="38"/>
                </a:cxn>
                <a:cxn ang="0">
                  <a:pos x="40" y="33"/>
                </a:cxn>
                <a:cxn ang="0">
                  <a:pos x="40" y="31"/>
                </a:cxn>
                <a:cxn ang="0">
                  <a:pos x="42" y="28"/>
                </a:cxn>
                <a:cxn ang="0">
                  <a:pos x="40" y="26"/>
                </a:cxn>
                <a:cxn ang="0">
                  <a:pos x="40" y="21"/>
                </a:cxn>
                <a:cxn ang="0">
                  <a:pos x="42" y="21"/>
                </a:cxn>
                <a:cxn ang="0">
                  <a:pos x="42" y="21"/>
                </a:cxn>
                <a:cxn ang="0">
                  <a:pos x="38" y="16"/>
                </a:cxn>
                <a:cxn ang="0">
                  <a:pos x="33" y="9"/>
                </a:cxn>
                <a:cxn ang="0">
                  <a:pos x="30" y="5"/>
                </a:cxn>
                <a:cxn ang="0">
                  <a:pos x="28" y="5"/>
                </a:cxn>
              </a:cxnLst>
              <a:rect l="0" t="0" r="r" b="b"/>
              <a:pathLst>
                <a:path w="42" h="38">
                  <a:moveTo>
                    <a:pt x="28" y="5"/>
                  </a:move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6" y="26"/>
                  </a:lnTo>
                  <a:lnTo>
                    <a:pt x="28" y="28"/>
                  </a:lnTo>
                  <a:lnTo>
                    <a:pt x="28" y="33"/>
                  </a:lnTo>
                  <a:lnTo>
                    <a:pt x="28" y="35"/>
                  </a:lnTo>
                  <a:lnTo>
                    <a:pt x="30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40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38" y="16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8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549">
              <a:extLst>
                <a:ext uri="{FF2B5EF4-FFF2-40B4-BE49-F238E27FC236}">
                  <a16:creationId xmlns:a16="http://schemas.microsoft.com/office/drawing/2014/main" id="{EC61C9F3-E150-A840-A385-1C9A74C04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78" y="3591552"/>
              <a:ext cx="11399" cy="829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550">
              <a:extLst>
                <a:ext uri="{FF2B5EF4-FFF2-40B4-BE49-F238E27FC236}">
                  <a16:creationId xmlns:a16="http://schemas.microsoft.com/office/drawing/2014/main" id="{C79D73D3-7759-5548-A62F-2B3441244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378" y="3591552"/>
              <a:ext cx="11399" cy="829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551">
              <a:extLst>
                <a:ext uri="{FF2B5EF4-FFF2-40B4-BE49-F238E27FC236}">
                  <a16:creationId xmlns:a16="http://schemas.microsoft.com/office/drawing/2014/main" id="{763DC806-E5DB-DE48-9F36-286C210CB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79" y="3638558"/>
              <a:ext cx="18238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552">
              <a:extLst>
                <a:ext uri="{FF2B5EF4-FFF2-40B4-BE49-F238E27FC236}">
                  <a16:creationId xmlns:a16="http://schemas.microsoft.com/office/drawing/2014/main" id="{906D91F1-E7E0-304D-9F6E-BAD61BEA2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79" y="3638558"/>
              <a:ext cx="18238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8" h="2">
                  <a:moveTo>
                    <a:pt x="5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553">
              <a:extLst>
                <a:ext uri="{FF2B5EF4-FFF2-40B4-BE49-F238E27FC236}">
                  <a16:creationId xmlns:a16="http://schemas.microsoft.com/office/drawing/2014/main" id="{C1D5A5A9-4C18-F043-9B78-A320AAB74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2" y="3599848"/>
              <a:ext cx="86631" cy="71890"/>
            </a:xfrm>
            <a:custGeom>
              <a:avLst/>
              <a:gdLst/>
              <a:ahLst/>
              <a:cxnLst>
                <a:cxn ang="0">
                  <a:pos x="36" y="26"/>
                </a:cxn>
                <a:cxn ang="0">
                  <a:pos x="36" y="26"/>
                </a:cxn>
                <a:cxn ang="0">
                  <a:pos x="36" y="21"/>
                </a:cxn>
                <a:cxn ang="0">
                  <a:pos x="36" y="21"/>
                </a:cxn>
                <a:cxn ang="0">
                  <a:pos x="33" y="19"/>
                </a:cxn>
                <a:cxn ang="0">
                  <a:pos x="33" y="19"/>
                </a:cxn>
                <a:cxn ang="0">
                  <a:pos x="33" y="16"/>
                </a:cxn>
                <a:cxn ang="0">
                  <a:pos x="36" y="16"/>
                </a:cxn>
                <a:cxn ang="0">
                  <a:pos x="36" y="11"/>
                </a:cxn>
                <a:cxn ang="0">
                  <a:pos x="38" y="11"/>
                </a:cxn>
                <a:cxn ang="0">
                  <a:pos x="38" y="9"/>
                </a:cxn>
                <a:cxn ang="0">
                  <a:pos x="36" y="9"/>
                </a:cxn>
                <a:cxn ang="0">
                  <a:pos x="36" y="7"/>
                </a:cxn>
                <a:cxn ang="0">
                  <a:pos x="36" y="4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9" y="4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2" y="11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6" y="16"/>
                </a:cxn>
                <a:cxn ang="0">
                  <a:pos x="26" y="19"/>
                </a:cxn>
                <a:cxn ang="0">
                  <a:pos x="26" y="19"/>
                </a:cxn>
                <a:cxn ang="0">
                  <a:pos x="24" y="19"/>
                </a:cxn>
                <a:cxn ang="0">
                  <a:pos x="22" y="19"/>
                </a:cxn>
                <a:cxn ang="0">
                  <a:pos x="17" y="19"/>
                </a:cxn>
                <a:cxn ang="0">
                  <a:pos x="12" y="19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3" y="23"/>
                </a:cxn>
                <a:cxn ang="0">
                  <a:pos x="5" y="23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14" y="23"/>
                </a:cxn>
                <a:cxn ang="0">
                  <a:pos x="22" y="26"/>
                </a:cxn>
                <a:cxn ang="0">
                  <a:pos x="24" y="23"/>
                </a:cxn>
                <a:cxn ang="0">
                  <a:pos x="29" y="23"/>
                </a:cxn>
                <a:cxn ang="0">
                  <a:pos x="29" y="23"/>
                </a:cxn>
                <a:cxn ang="0">
                  <a:pos x="31" y="23"/>
                </a:cxn>
                <a:cxn ang="0">
                  <a:pos x="33" y="23"/>
                </a:cxn>
                <a:cxn ang="0">
                  <a:pos x="33" y="26"/>
                </a:cxn>
                <a:cxn ang="0">
                  <a:pos x="36" y="26"/>
                </a:cxn>
                <a:cxn ang="0">
                  <a:pos x="36" y="26"/>
                </a:cxn>
              </a:cxnLst>
              <a:rect l="0" t="0" r="r" b="b"/>
              <a:pathLst>
                <a:path w="38" h="26">
                  <a:moveTo>
                    <a:pt x="36" y="26"/>
                  </a:moveTo>
                  <a:lnTo>
                    <a:pt x="36" y="26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6" y="16"/>
                  </a:lnTo>
                  <a:lnTo>
                    <a:pt x="36" y="11"/>
                  </a:lnTo>
                  <a:lnTo>
                    <a:pt x="38" y="11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6" y="7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3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23"/>
                  </a:lnTo>
                  <a:lnTo>
                    <a:pt x="22" y="26"/>
                  </a:lnTo>
                  <a:lnTo>
                    <a:pt x="24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555">
              <a:extLst>
                <a:ext uri="{FF2B5EF4-FFF2-40B4-BE49-F238E27FC236}">
                  <a16:creationId xmlns:a16="http://schemas.microsoft.com/office/drawing/2014/main" id="{62AE4B70-B7D6-054C-9A7B-0A8C018F8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021" y="4147319"/>
              <a:ext cx="1190041" cy="1437803"/>
            </a:xfrm>
            <a:custGeom>
              <a:avLst/>
              <a:gdLst/>
              <a:ahLst/>
              <a:cxnLst>
                <a:cxn ang="0">
                  <a:pos x="147" y="17"/>
                </a:cxn>
                <a:cxn ang="0">
                  <a:pos x="128" y="19"/>
                </a:cxn>
                <a:cxn ang="0">
                  <a:pos x="140" y="40"/>
                </a:cxn>
                <a:cxn ang="0">
                  <a:pos x="123" y="52"/>
                </a:cxn>
                <a:cxn ang="0">
                  <a:pos x="100" y="59"/>
                </a:cxn>
                <a:cxn ang="0">
                  <a:pos x="78" y="45"/>
                </a:cxn>
                <a:cxn ang="0">
                  <a:pos x="55" y="57"/>
                </a:cxn>
                <a:cxn ang="0">
                  <a:pos x="52" y="62"/>
                </a:cxn>
                <a:cxn ang="0">
                  <a:pos x="55" y="111"/>
                </a:cxn>
                <a:cxn ang="0">
                  <a:pos x="22" y="135"/>
                </a:cxn>
                <a:cxn ang="0">
                  <a:pos x="0" y="170"/>
                </a:cxn>
                <a:cxn ang="0">
                  <a:pos x="22" y="196"/>
                </a:cxn>
                <a:cxn ang="0">
                  <a:pos x="45" y="208"/>
                </a:cxn>
                <a:cxn ang="0">
                  <a:pos x="76" y="215"/>
                </a:cxn>
                <a:cxn ang="0">
                  <a:pos x="114" y="206"/>
                </a:cxn>
                <a:cxn ang="0">
                  <a:pos x="140" y="236"/>
                </a:cxn>
                <a:cxn ang="0">
                  <a:pos x="175" y="253"/>
                </a:cxn>
                <a:cxn ang="0">
                  <a:pos x="185" y="286"/>
                </a:cxn>
                <a:cxn ang="0">
                  <a:pos x="211" y="300"/>
                </a:cxn>
                <a:cxn ang="0">
                  <a:pos x="213" y="338"/>
                </a:cxn>
                <a:cxn ang="0">
                  <a:pos x="220" y="366"/>
                </a:cxn>
                <a:cxn ang="0">
                  <a:pos x="244" y="385"/>
                </a:cxn>
                <a:cxn ang="0">
                  <a:pos x="258" y="406"/>
                </a:cxn>
                <a:cxn ang="0">
                  <a:pos x="258" y="437"/>
                </a:cxn>
                <a:cxn ang="0">
                  <a:pos x="222" y="470"/>
                </a:cxn>
                <a:cxn ang="0">
                  <a:pos x="239" y="482"/>
                </a:cxn>
                <a:cxn ang="0">
                  <a:pos x="258" y="489"/>
                </a:cxn>
                <a:cxn ang="0">
                  <a:pos x="277" y="508"/>
                </a:cxn>
                <a:cxn ang="0">
                  <a:pos x="282" y="510"/>
                </a:cxn>
                <a:cxn ang="0">
                  <a:pos x="312" y="480"/>
                </a:cxn>
                <a:cxn ang="0">
                  <a:pos x="336" y="449"/>
                </a:cxn>
                <a:cxn ang="0">
                  <a:pos x="336" y="418"/>
                </a:cxn>
                <a:cxn ang="0">
                  <a:pos x="359" y="395"/>
                </a:cxn>
                <a:cxn ang="0">
                  <a:pos x="390" y="381"/>
                </a:cxn>
                <a:cxn ang="0">
                  <a:pos x="404" y="376"/>
                </a:cxn>
                <a:cxn ang="0">
                  <a:pos x="437" y="364"/>
                </a:cxn>
                <a:cxn ang="0">
                  <a:pos x="456" y="314"/>
                </a:cxn>
                <a:cxn ang="0">
                  <a:pos x="463" y="267"/>
                </a:cxn>
                <a:cxn ang="0">
                  <a:pos x="482" y="232"/>
                </a:cxn>
                <a:cxn ang="0">
                  <a:pos x="518" y="189"/>
                </a:cxn>
                <a:cxn ang="0">
                  <a:pos x="499" y="137"/>
                </a:cxn>
                <a:cxn ang="0">
                  <a:pos x="463" y="114"/>
                </a:cxn>
                <a:cxn ang="0">
                  <a:pos x="407" y="102"/>
                </a:cxn>
                <a:cxn ang="0">
                  <a:pos x="393" y="99"/>
                </a:cxn>
                <a:cxn ang="0">
                  <a:pos x="381" y="88"/>
                </a:cxn>
                <a:cxn ang="0">
                  <a:pos x="343" y="83"/>
                </a:cxn>
                <a:cxn ang="0">
                  <a:pos x="329" y="102"/>
                </a:cxn>
                <a:cxn ang="0">
                  <a:pos x="312" y="95"/>
                </a:cxn>
                <a:cxn ang="0">
                  <a:pos x="303" y="92"/>
                </a:cxn>
                <a:cxn ang="0">
                  <a:pos x="307" y="83"/>
                </a:cxn>
                <a:cxn ang="0">
                  <a:pos x="300" y="76"/>
                </a:cxn>
                <a:cxn ang="0">
                  <a:pos x="322" y="47"/>
                </a:cxn>
                <a:cxn ang="0">
                  <a:pos x="305" y="17"/>
                </a:cxn>
                <a:cxn ang="0">
                  <a:pos x="279" y="40"/>
                </a:cxn>
                <a:cxn ang="0">
                  <a:pos x="253" y="36"/>
                </a:cxn>
                <a:cxn ang="0">
                  <a:pos x="225" y="43"/>
                </a:cxn>
                <a:cxn ang="0">
                  <a:pos x="199" y="52"/>
                </a:cxn>
                <a:cxn ang="0">
                  <a:pos x="189" y="24"/>
                </a:cxn>
                <a:cxn ang="0">
                  <a:pos x="185" y="0"/>
                </a:cxn>
              </a:cxnLst>
              <a:rect l="0" t="0" r="r" b="b"/>
              <a:pathLst>
                <a:path w="522" h="520">
                  <a:moveTo>
                    <a:pt x="178" y="0"/>
                  </a:moveTo>
                  <a:lnTo>
                    <a:pt x="178" y="2"/>
                  </a:lnTo>
                  <a:lnTo>
                    <a:pt x="175" y="7"/>
                  </a:lnTo>
                  <a:lnTo>
                    <a:pt x="173" y="7"/>
                  </a:lnTo>
                  <a:lnTo>
                    <a:pt x="173" y="7"/>
                  </a:lnTo>
                  <a:lnTo>
                    <a:pt x="168" y="10"/>
                  </a:lnTo>
                  <a:lnTo>
                    <a:pt x="166" y="10"/>
                  </a:lnTo>
                  <a:lnTo>
                    <a:pt x="166" y="10"/>
                  </a:lnTo>
                  <a:lnTo>
                    <a:pt x="163" y="12"/>
                  </a:lnTo>
                  <a:lnTo>
                    <a:pt x="161" y="14"/>
                  </a:lnTo>
                  <a:lnTo>
                    <a:pt x="154" y="14"/>
                  </a:lnTo>
                  <a:lnTo>
                    <a:pt x="152" y="14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4" y="17"/>
                  </a:lnTo>
                  <a:lnTo>
                    <a:pt x="140" y="17"/>
                  </a:lnTo>
                  <a:lnTo>
                    <a:pt x="135" y="17"/>
                  </a:lnTo>
                  <a:lnTo>
                    <a:pt x="130" y="12"/>
                  </a:lnTo>
                  <a:lnTo>
                    <a:pt x="126" y="12"/>
                  </a:lnTo>
                  <a:lnTo>
                    <a:pt x="123" y="12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14"/>
                  </a:lnTo>
                  <a:lnTo>
                    <a:pt x="123" y="17"/>
                  </a:lnTo>
                  <a:lnTo>
                    <a:pt x="126" y="17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8" y="24"/>
                  </a:lnTo>
                  <a:lnTo>
                    <a:pt x="128" y="26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30" y="33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3" y="38"/>
                  </a:lnTo>
                  <a:lnTo>
                    <a:pt x="135" y="38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7" y="40"/>
                  </a:lnTo>
                  <a:lnTo>
                    <a:pt x="135" y="43"/>
                  </a:lnTo>
                  <a:lnTo>
                    <a:pt x="135" y="43"/>
                  </a:lnTo>
                  <a:lnTo>
                    <a:pt x="133" y="43"/>
                  </a:lnTo>
                  <a:lnTo>
                    <a:pt x="133" y="43"/>
                  </a:lnTo>
                  <a:lnTo>
                    <a:pt x="130" y="45"/>
                  </a:lnTo>
                  <a:lnTo>
                    <a:pt x="130" y="50"/>
                  </a:lnTo>
                  <a:lnTo>
                    <a:pt x="128" y="50"/>
                  </a:lnTo>
                  <a:lnTo>
                    <a:pt x="128" y="50"/>
                  </a:lnTo>
                  <a:lnTo>
                    <a:pt x="126" y="50"/>
                  </a:lnTo>
                  <a:lnTo>
                    <a:pt x="123" y="50"/>
                  </a:lnTo>
                  <a:lnTo>
                    <a:pt x="123" y="52"/>
                  </a:lnTo>
                  <a:lnTo>
                    <a:pt x="123" y="52"/>
                  </a:lnTo>
                  <a:lnTo>
                    <a:pt x="121" y="52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6" y="54"/>
                  </a:lnTo>
                  <a:lnTo>
                    <a:pt x="114" y="54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9" y="59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9"/>
                  </a:lnTo>
                  <a:lnTo>
                    <a:pt x="100" y="59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0" y="54"/>
                  </a:lnTo>
                  <a:lnTo>
                    <a:pt x="90" y="47"/>
                  </a:lnTo>
                  <a:lnTo>
                    <a:pt x="88" y="43"/>
                  </a:lnTo>
                  <a:lnTo>
                    <a:pt x="85" y="43"/>
                  </a:lnTo>
                  <a:lnTo>
                    <a:pt x="83" y="43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5"/>
                  </a:lnTo>
                  <a:lnTo>
                    <a:pt x="74" y="45"/>
                  </a:lnTo>
                  <a:lnTo>
                    <a:pt x="74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4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7" y="62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50" y="71"/>
                  </a:lnTo>
                  <a:lnTo>
                    <a:pt x="52" y="73"/>
                  </a:lnTo>
                  <a:lnTo>
                    <a:pt x="55" y="76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59" y="90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2" y="118"/>
                  </a:lnTo>
                  <a:lnTo>
                    <a:pt x="52" y="121"/>
                  </a:lnTo>
                  <a:lnTo>
                    <a:pt x="52" y="123"/>
                  </a:lnTo>
                  <a:lnTo>
                    <a:pt x="52" y="125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5" y="125"/>
                  </a:lnTo>
                  <a:lnTo>
                    <a:pt x="43" y="128"/>
                  </a:lnTo>
                  <a:lnTo>
                    <a:pt x="29" y="130"/>
                  </a:lnTo>
                  <a:lnTo>
                    <a:pt x="24" y="132"/>
                  </a:lnTo>
                  <a:lnTo>
                    <a:pt x="22" y="135"/>
                  </a:lnTo>
                  <a:lnTo>
                    <a:pt x="19" y="137"/>
                  </a:lnTo>
                  <a:lnTo>
                    <a:pt x="15" y="142"/>
                  </a:lnTo>
                  <a:lnTo>
                    <a:pt x="12" y="144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0" y="156"/>
                  </a:lnTo>
                  <a:lnTo>
                    <a:pt x="7" y="156"/>
                  </a:lnTo>
                  <a:lnTo>
                    <a:pt x="5" y="158"/>
                  </a:lnTo>
                  <a:lnTo>
                    <a:pt x="5" y="158"/>
                  </a:lnTo>
                  <a:lnTo>
                    <a:pt x="5" y="163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3" y="175"/>
                  </a:lnTo>
                  <a:lnTo>
                    <a:pt x="5" y="180"/>
                  </a:lnTo>
                  <a:lnTo>
                    <a:pt x="5" y="180"/>
                  </a:lnTo>
                  <a:lnTo>
                    <a:pt x="7" y="182"/>
                  </a:lnTo>
                  <a:lnTo>
                    <a:pt x="7" y="184"/>
                  </a:lnTo>
                  <a:lnTo>
                    <a:pt x="10" y="187"/>
                  </a:lnTo>
                  <a:lnTo>
                    <a:pt x="12" y="189"/>
                  </a:lnTo>
                  <a:lnTo>
                    <a:pt x="12" y="191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5" y="196"/>
                  </a:lnTo>
                  <a:lnTo>
                    <a:pt x="19" y="196"/>
                  </a:lnTo>
                  <a:lnTo>
                    <a:pt x="22" y="196"/>
                  </a:lnTo>
                  <a:lnTo>
                    <a:pt x="22" y="199"/>
                  </a:lnTo>
                  <a:lnTo>
                    <a:pt x="22" y="201"/>
                  </a:lnTo>
                  <a:lnTo>
                    <a:pt x="24" y="201"/>
                  </a:lnTo>
                  <a:lnTo>
                    <a:pt x="26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6" y="201"/>
                  </a:lnTo>
                  <a:lnTo>
                    <a:pt x="41" y="196"/>
                  </a:lnTo>
                  <a:lnTo>
                    <a:pt x="43" y="194"/>
                  </a:lnTo>
                  <a:lnTo>
                    <a:pt x="45" y="194"/>
                  </a:lnTo>
                  <a:lnTo>
                    <a:pt x="45" y="194"/>
                  </a:lnTo>
                  <a:lnTo>
                    <a:pt x="45" y="208"/>
                  </a:lnTo>
                  <a:lnTo>
                    <a:pt x="45" y="208"/>
                  </a:lnTo>
                  <a:lnTo>
                    <a:pt x="45" y="215"/>
                  </a:lnTo>
                  <a:lnTo>
                    <a:pt x="45" y="215"/>
                  </a:lnTo>
                  <a:lnTo>
                    <a:pt x="48" y="217"/>
                  </a:lnTo>
                  <a:lnTo>
                    <a:pt x="48" y="217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5" y="215"/>
                  </a:lnTo>
                  <a:lnTo>
                    <a:pt x="57" y="215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74" y="217"/>
                  </a:lnTo>
                  <a:lnTo>
                    <a:pt x="76" y="215"/>
                  </a:lnTo>
                  <a:lnTo>
                    <a:pt x="76" y="215"/>
                  </a:lnTo>
                  <a:lnTo>
                    <a:pt x="83" y="213"/>
                  </a:lnTo>
                  <a:lnTo>
                    <a:pt x="85" y="210"/>
                  </a:lnTo>
                  <a:lnTo>
                    <a:pt x="90" y="206"/>
                  </a:lnTo>
                  <a:lnTo>
                    <a:pt x="95" y="201"/>
                  </a:lnTo>
                  <a:lnTo>
                    <a:pt x="95" y="201"/>
                  </a:lnTo>
                  <a:lnTo>
                    <a:pt x="100" y="199"/>
                  </a:lnTo>
                  <a:lnTo>
                    <a:pt x="102" y="199"/>
                  </a:lnTo>
                  <a:lnTo>
                    <a:pt x="107" y="199"/>
                  </a:lnTo>
                  <a:lnTo>
                    <a:pt x="111" y="199"/>
                  </a:lnTo>
                  <a:lnTo>
                    <a:pt x="114" y="199"/>
                  </a:lnTo>
                  <a:lnTo>
                    <a:pt x="114" y="201"/>
                  </a:lnTo>
                  <a:lnTo>
                    <a:pt x="114" y="206"/>
                  </a:lnTo>
                  <a:lnTo>
                    <a:pt x="114" y="213"/>
                  </a:lnTo>
                  <a:lnTo>
                    <a:pt x="114" y="215"/>
                  </a:lnTo>
                  <a:lnTo>
                    <a:pt x="114" y="217"/>
                  </a:lnTo>
                  <a:lnTo>
                    <a:pt x="114" y="217"/>
                  </a:lnTo>
                  <a:lnTo>
                    <a:pt x="114" y="220"/>
                  </a:lnTo>
                  <a:lnTo>
                    <a:pt x="114" y="225"/>
                  </a:lnTo>
                  <a:lnTo>
                    <a:pt x="116" y="229"/>
                  </a:lnTo>
                  <a:lnTo>
                    <a:pt x="119" y="229"/>
                  </a:lnTo>
                  <a:lnTo>
                    <a:pt x="126" y="234"/>
                  </a:lnTo>
                  <a:lnTo>
                    <a:pt x="128" y="236"/>
                  </a:lnTo>
                  <a:lnTo>
                    <a:pt x="133" y="236"/>
                  </a:lnTo>
                  <a:lnTo>
                    <a:pt x="137" y="236"/>
                  </a:lnTo>
                  <a:lnTo>
                    <a:pt x="140" y="236"/>
                  </a:lnTo>
                  <a:lnTo>
                    <a:pt x="142" y="239"/>
                  </a:lnTo>
                  <a:lnTo>
                    <a:pt x="142" y="239"/>
                  </a:lnTo>
                  <a:lnTo>
                    <a:pt x="144" y="241"/>
                  </a:lnTo>
                  <a:lnTo>
                    <a:pt x="147" y="241"/>
                  </a:lnTo>
                  <a:lnTo>
                    <a:pt x="156" y="243"/>
                  </a:lnTo>
                  <a:lnTo>
                    <a:pt x="159" y="248"/>
                  </a:lnTo>
                  <a:lnTo>
                    <a:pt x="161" y="248"/>
                  </a:lnTo>
                  <a:lnTo>
                    <a:pt x="163" y="248"/>
                  </a:lnTo>
                  <a:lnTo>
                    <a:pt x="166" y="248"/>
                  </a:lnTo>
                  <a:lnTo>
                    <a:pt x="166" y="248"/>
                  </a:lnTo>
                  <a:lnTo>
                    <a:pt x="170" y="248"/>
                  </a:lnTo>
                  <a:lnTo>
                    <a:pt x="175" y="251"/>
                  </a:lnTo>
                  <a:lnTo>
                    <a:pt x="175" y="253"/>
                  </a:lnTo>
                  <a:lnTo>
                    <a:pt x="178" y="255"/>
                  </a:lnTo>
                  <a:lnTo>
                    <a:pt x="180" y="258"/>
                  </a:lnTo>
                  <a:lnTo>
                    <a:pt x="180" y="262"/>
                  </a:lnTo>
                  <a:lnTo>
                    <a:pt x="180" y="265"/>
                  </a:lnTo>
                  <a:lnTo>
                    <a:pt x="182" y="265"/>
                  </a:lnTo>
                  <a:lnTo>
                    <a:pt x="182" y="267"/>
                  </a:lnTo>
                  <a:lnTo>
                    <a:pt x="180" y="272"/>
                  </a:lnTo>
                  <a:lnTo>
                    <a:pt x="178" y="272"/>
                  </a:lnTo>
                  <a:lnTo>
                    <a:pt x="178" y="272"/>
                  </a:lnTo>
                  <a:lnTo>
                    <a:pt x="180" y="274"/>
                  </a:lnTo>
                  <a:lnTo>
                    <a:pt x="180" y="279"/>
                  </a:lnTo>
                  <a:lnTo>
                    <a:pt x="182" y="284"/>
                  </a:lnTo>
                  <a:lnTo>
                    <a:pt x="185" y="286"/>
                  </a:lnTo>
                  <a:lnTo>
                    <a:pt x="187" y="286"/>
                  </a:lnTo>
                  <a:lnTo>
                    <a:pt x="189" y="286"/>
                  </a:lnTo>
                  <a:lnTo>
                    <a:pt x="194" y="286"/>
                  </a:lnTo>
                  <a:lnTo>
                    <a:pt x="194" y="286"/>
                  </a:lnTo>
                  <a:lnTo>
                    <a:pt x="206" y="286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8" y="288"/>
                  </a:lnTo>
                  <a:lnTo>
                    <a:pt x="206" y="291"/>
                  </a:lnTo>
                  <a:lnTo>
                    <a:pt x="206" y="293"/>
                  </a:lnTo>
                  <a:lnTo>
                    <a:pt x="206" y="295"/>
                  </a:lnTo>
                  <a:lnTo>
                    <a:pt x="208" y="300"/>
                  </a:lnTo>
                  <a:lnTo>
                    <a:pt x="211" y="300"/>
                  </a:lnTo>
                  <a:lnTo>
                    <a:pt x="213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5" y="312"/>
                  </a:lnTo>
                  <a:lnTo>
                    <a:pt x="215" y="317"/>
                  </a:lnTo>
                  <a:lnTo>
                    <a:pt x="215" y="324"/>
                  </a:lnTo>
                  <a:lnTo>
                    <a:pt x="215" y="324"/>
                  </a:lnTo>
                  <a:lnTo>
                    <a:pt x="215" y="326"/>
                  </a:lnTo>
                  <a:lnTo>
                    <a:pt x="213" y="331"/>
                  </a:lnTo>
                  <a:lnTo>
                    <a:pt x="213" y="331"/>
                  </a:lnTo>
                  <a:lnTo>
                    <a:pt x="213" y="333"/>
                  </a:lnTo>
                  <a:lnTo>
                    <a:pt x="213" y="333"/>
                  </a:lnTo>
                  <a:lnTo>
                    <a:pt x="213" y="338"/>
                  </a:lnTo>
                  <a:lnTo>
                    <a:pt x="213" y="338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338"/>
                  </a:lnTo>
                  <a:lnTo>
                    <a:pt x="211" y="340"/>
                  </a:lnTo>
                  <a:lnTo>
                    <a:pt x="213" y="343"/>
                  </a:lnTo>
                  <a:lnTo>
                    <a:pt x="213" y="343"/>
                  </a:lnTo>
                  <a:lnTo>
                    <a:pt x="213" y="355"/>
                  </a:lnTo>
                  <a:lnTo>
                    <a:pt x="213" y="362"/>
                  </a:lnTo>
                  <a:lnTo>
                    <a:pt x="213" y="364"/>
                  </a:lnTo>
                  <a:lnTo>
                    <a:pt x="215" y="364"/>
                  </a:lnTo>
                  <a:lnTo>
                    <a:pt x="220" y="366"/>
                  </a:lnTo>
                  <a:lnTo>
                    <a:pt x="220" y="366"/>
                  </a:lnTo>
                  <a:lnTo>
                    <a:pt x="225" y="366"/>
                  </a:lnTo>
                  <a:lnTo>
                    <a:pt x="227" y="366"/>
                  </a:lnTo>
                  <a:lnTo>
                    <a:pt x="232" y="366"/>
                  </a:lnTo>
                  <a:lnTo>
                    <a:pt x="232" y="366"/>
                  </a:lnTo>
                  <a:lnTo>
                    <a:pt x="234" y="364"/>
                  </a:lnTo>
                  <a:lnTo>
                    <a:pt x="237" y="366"/>
                  </a:lnTo>
                  <a:lnTo>
                    <a:pt x="241" y="369"/>
                  </a:lnTo>
                  <a:lnTo>
                    <a:pt x="244" y="369"/>
                  </a:lnTo>
                  <a:lnTo>
                    <a:pt x="244" y="371"/>
                  </a:lnTo>
                  <a:lnTo>
                    <a:pt x="244" y="376"/>
                  </a:lnTo>
                  <a:lnTo>
                    <a:pt x="244" y="378"/>
                  </a:lnTo>
                  <a:lnTo>
                    <a:pt x="244" y="385"/>
                  </a:lnTo>
                  <a:lnTo>
                    <a:pt x="244" y="385"/>
                  </a:lnTo>
                  <a:lnTo>
                    <a:pt x="246" y="388"/>
                  </a:lnTo>
                  <a:lnTo>
                    <a:pt x="248" y="388"/>
                  </a:lnTo>
                  <a:lnTo>
                    <a:pt x="248" y="390"/>
                  </a:lnTo>
                  <a:lnTo>
                    <a:pt x="251" y="390"/>
                  </a:lnTo>
                  <a:lnTo>
                    <a:pt x="253" y="388"/>
                  </a:lnTo>
                  <a:lnTo>
                    <a:pt x="256" y="388"/>
                  </a:lnTo>
                  <a:lnTo>
                    <a:pt x="258" y="388"/>
                  </a:lnTo>
                  <a:lnTo>
                    <a:pt x="260" y="390"/>
                  </a:lnTo>
                  <a:lnTo>
                    <a:pt x="260" y="392"/>
                  </a:lnTo>
                  <a:lnTo>
                    <a:pt x="260" y="397"/>
                  </a:lnTo>
                  <a:lnTo>
                    <a:pt x="260" y="397"/>
                  </a:lnTo>
                  <a:lnTo>
                    <a:pt x="260" y="402"/>
                  </a:lnTo>
                  <a:lnTo>
                    <a:pt x="258" y="406"/>
                  </a:lnTo>
                  <a:lnTo>
                    <a:pt x="258" y="411"/>
                  </a:lnTo>
                  <a:lnTo>
                    <a:pt x="260" y="411"/>
                  </a:lnTo>
                  <a:lnTo>
                    <a:pt x="263" y="411"/>
                  </a:lnTo>
                  <a:lnTo>
                    <a:pt x="265" y="411"/>
                  </a:lnTo>
                  <a:lnTo>
                    <a:pt x="267" y="411"/>
                  </a:lnTo>
                  <a:lnTo>
                    <a:pt x="270" y="421"/>
                  </a:lnTo>
                  <a:lnTo>
                    <a:pt x="270" y="428"/>
                  </a:lnTo>
                  <a:lnTo>
                    <a:pt x="270" y="430"/>
                  </a:lnTo>
                  <a:lnTo>
                    <a:pt x="270" y="432"/>
                  </a:lnTo>
                  <a:lnTo>
                    <a:pt x="267" y="432"/>
                  </a:lnTo>
                  <a:lnTo>
                    <a:pt x="263" y="435"/>
                  </a:lnTo>
                  <a:lnTo>
                    <a:pt x="260" y="437"/>
                  </a:lnTo>
                  <a:lnTo>
                    <a:pt x="258" y="437"/>
                  </a:lnTo>
                  <a:lnTo>
                    <a:pt x="256" y="437"/>
                  </a:lnTo>
                  <a:lnTo>
                    <a:pt x="253" y="440"/>
                  </a:lnTo>
                  <a:lnTo>
                    <a:pt x="251" y="442"/>
                  </a:lnTo>
                  <a:lnTo>
                    <a:pt x="241" y="449"/>
                  </a:lnTo>
                  <a:lnTo>
                    <a:pt x="241" y="451"/>
                  </a:lnTo>
                  <a:lnTo>
                    <a:pt x="239" y="451"/>
                  </a:lnTo>
                  <a:lnTo>
                    <a:pt x="234" y="458"/>
                  </a:lnTo>
                  <a:lnTo>
                    <a:pt x="234" y="458"/>
                  </a:lnTo>
                  <a:lnTo>
                    <a:pt x="230" y="463"/>
                  </a:lnTo>
                  <a:lnTo>
                    <a:pt x="225" y="466"/>
                  </a:lnTo>
                  <a:lnTo>
                    <a:pt x="225" y="468"/>
                  </a:lnTo>
                  <a:lnTo>
                    <a:pt x="222" y="470"/>
                  </a:lnTo>
                  <a:lnTo>
                    <a:pt x="222" y="470"/>
                  </a:lnTo>
                  <a:lnTo>
                    <a:pt x="220" y="473"/>
                  </a:lnTo>
                  <a:lnTo>
                    <a:pt x="218" y="473"/>
                  </a:lnTo>
                  <a:lnTo>
                    <a:pt x="222" y="475"/>
                  </a:lnTo>
                  <a:lnTo>
                    <a:pt x="222" y="473"/>
                  </a:lnTo>
                  <a:lnTo>
                    <a:pt x="225" y="473"/>
                  </a:lnTo>
                  <a:lnTo>
                    <a:pt x="225" y="470"/>
                  </a:lnTo>
                  <a:lnTo>
                    <a:pt x="227" y="470"/>
                  </a:lnTo>
                  <a:lnTo>
                    <a:pt x="227" y="473"/>
                  </a:lnTo>
                  <a:lnTo>
                    <a:pt x="232" y="475"/>
                  </a:lnTo>
                  <a:lnTo>
                    <a:pt x="232" y="475"/>
                  </a:lnTo>
                  <a:lnTo>
                    <a:pt x="234" y="477"/>
                  </a:lnTo>
                  <a:lnTo>
                    <a:pt x="237" y="480"/>
                  </a:lnTo>
                  <a:lnTo>
                    <a:pt x="239" y="482"/>
                  </a:lnTo>
                  <a:lnTo>
                    <a:pt x="239" y="484"/>
                  </a:lnTo>
                  <a:lnTo>
                    <a:pt x="241" y="484"/>
                  </a:lnTo>
                  <a:lnTo>
                    <a:pt x="241" y="484"/>
                  </a:lnTo>
                  <a:lnTo>
                    <a:pt x="244" y="482"/>
                  </a:lnTo>
                  <a:lnTo>
                    <a:pt x="246" y="482"/>
                  </a:lnTo>
                  <a:lnTo>
                    <a:pt x="246" y="482"/>
                  </a:lnTo>
                  <a:lnTo>
                    <a:pt x="248" y="484"/>
                  </a:lnTo>
                  <a:lnTo>
                    <a:pt x="248" y="487"/>
                  </a:lnTo>
                  <a:lnTo>
                    <a:pt x="251" y="487"/>
                  </a:lnTo>
                  <a:lnTo>
                    <a:pt x="251" y="487"/>
                  </a:lnTo>
                  <a:lnTo>
                    <a:pt x="253" y="487"/>
                  </a:lnTo>
                  <a:lnTo>
                    <a:pt x="256" y="489"/>
                  </a:lnTo>
                  <a:lnTo>
                    <a:pt x="258" y="489"/>
                  </a:lnTo>
                  <a:lnTo>
                    <a:pt x="258" y="492"/>
                  </a:lnTo>
                  <a:lnTo>
                    <a:pt x="260" y="494"/>
                  </a:lnTo>
                  <a:lnTo>
                    <a:pt x="260" y="494"/>
                  </a:lnTo>
                  <a:lnTo>
                    <a:pt x="263" y="494"/>
                  </a:lnTo>
                  <a:lnTo>
                    <a:pt x="265" y="496"/>
                  </a:lnTo>
                  <a:lnTo>
                    <a:pt x="267" y="496"/>
                  </a:lnTo>
                  <a:lnTo>
                    <a:pt x="270" y="499"/>
                  </a:lnTo>
                  <a:lnTo>
                    <a:pt x="270" y="501"/>
                  </a:lnTo>
                  <a:lnTo>
                    <a:pt x="270" y="503"/>
                  </a:lnTo>
                  <a:lnTo>
                    <a:pt x="277" y="506"/>
                  </a:lnTo>
                  <a:lnTo>
                    <a:pt x="277" y="508"/>
                  </a:lnTo>
                  <a:lnTo>
                    <a:pt x="277" y="508"/>
                  </a:lnTo>
                  <a:lnTo>
                    <a:pt x="277" y="508"/>
                  </a:lnTo>
                  <a:lnTo>
                    <a:pt x="274" y="510"/>
                  </a:lnTo>
                  <a:lnTo>
                    <a:pt x="274" y="510"/>
                  </a:lnTo>
                  <a:lnTo>
                    <a:pt x="274" y="510"/>
                  </a:lnTo>
                  <a:lnTo>
                    <a:pt x="272" y="513"/>
                  </a:lnTo>
                  <a:lnTo>
                    <a:pt x="272" y="515"/>
                  </a:lnTo>
                  <a:lnTo>
                    <a:pt x="272" y="520"/>
                  </a:lnTo>
                  <a:lnTo>
                    <a:pt x="272" y="520"/>
                  </a:lnTo>
                  <a:lnTo>
                    <a:pt x="274" y="520"/>
                  </a:lnTo>
                  <a:lnTo>
                    <a:pt x="274" y="520"/>
                  </a:lnTo>
                  <a:lnTo>
                    <a:pt x="274" y="518"/>
                  </a:lnTo>
                  <a:lnTo>
                    <a:pt x="277" y="518"/>
                  </a:lnTo>
                  <a:lnTo>
                    <a:pt x="279" y="515"/>
                  </a:lnTo>
                  <a:lnTo>
                    <a:pt x="282" y="510"/>
                  </a:lnTo>
                  <a:lnTo>
                    <a:pt x="286" y="508"/>
                  </a:lnTo>
                  <a:lnTo>
                    <a:pt x="286" y="503"/>
                  </a:lnTo>
                  <a:lnTo>
                    <a:pt x="289" y="501"/>
                  </a:lnTo>
                  <a:lnTo>
                    <a:pt x="291" y="499"/>
                  </a:lnTo>
                  <a:lnTo>
                    <a:pt x="293" y="499"/>
                  </a:lnTo>
                  <a:lnTo>
                    <a:pt x="298" y="494"/>
                  </a:lnTo>
                  <a:lnTo>
                    <a:pt x="300" y="494"/>
                  </a:lnTo>
                  <a:lnTo>
                    <a:pt x="303" y="492"/>
                  </a:lnTo>
                  <a:lnTo>
                    <a:pt x="305" y="492"/>
                  </a:lnTo>
                  <a:lnTo>
                    <a:pt x="305" y="489"/>
                  </a:lnTo>
                  <a:lnTo>
                    <a:pt x="305" y="487"/>
                  </a:lnTo>
                  <a:lnTo>
                    <a:pt x="310" y="482"/>
                  </a:lnTo>
                  <a:lnTo>
                    <a:pt x="312" y="480"/>
                  </a:lnTo>
                  <a:lnTo>
                    <a:pt x="315" y="477"/>
                  </a:lnTo>
                  <a:lnTo>
                    <a:pt x="315" y="473"/>
                  </a:lnTo>
                  <a:lnTo>
                    <a:pt x="319" y="466"/>
                  </a:lnTo>
                  <a:lnTo>
                    <a:pt x="319" y="466"/>
                  </a:lnTo>
                  <a:lnTo>
                    <a:pt x="322" y="463"/>
                  </a:lnTo>
                  <a:lnTo>
                    <a:pt x="322" y="461"/>
                  </a:lnTo>
                  <a:lnTo>
                    <a:pt x="324" y="461"/>
                  </a:lnTo>
                  <a:lnTo>
                    <a:pt x="326" y="456"/>
                  </a:lnTo>
                  <a:lnTo>
                    <a:pt x="329" y="454"/>
                  </a:lnTo>
                  <a:lnTo>
                    <a:pt x="331" y="454"/>
                  </a:lnTo>
                  <a:lnTo>
                    <a:pt x="333" y="451"/>
                  </a:lnTo>
                  <a:lnTo>
                    <a:pt x="333" y="449"/>
                  </a:lnTo>
                  <a:lnTo>
                    <a:pt x="336" y="449"/>
                  </a:lnTo>
                  <a:lnTo>
                    <a:pt x="338" y="444"/>
                  </a:lnTo>
                  <a:lnTo>
                    <a:pt x="338" y="435"/>
                  </a:lnTo>
                  <a:lnTo>
                    <a:pt x="338" y="435"/>
                  </a:lnTo>
                  <a:lnTo>
                    <a:pt x="341" y="432"/>
                  </a:lnTo>
                  <a:lnTo>
                    <a:pt x="341" y="432"/>
                  </a:lnTo>
                  <a:lnTo>
                    <a:pt x="341" y="432"/>
                  </a:lnTo>
                  <a:lnTo>
                    <a:pt x="338" y="430"/>
                  </a:lnTo>
                  <a:lnTo>
                    <a:pt x="338" y="430"/>
                  </a:lnTo>
                  <a:lnTo>
                    <a:pt x="338" y="425"/>
                  </a:lnTo>
                  <a:lnTo>
                    <a:pt x="336" y="425"/>
                  </a:lnTo>
                  <a:lnTo>
                    <a:pt x="336" y="423"/>
                  </a:lnTo>
                  <a:lnTo>
                    <a:pt x="336" y="421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38" y="416"/>
                  </a:lnTo>
                  <a:lnTo>
                    <a:pt x="338" y="414"/>
                  </a:lnTo>
                  <a:lnTo>
                    <a:pt x="341" y="411"/>
                  </a:lnTo>
                  <a:lnTo>
                    <a:pt x="341" y="409"/>
                  </a:lnTo>
                  <a:lnTo>
                    <a:pt x="345" y="406"/>
                  </a:lnTo>
                  <a:lnTo>
                    <a:pt x="350" y="402"/>
                  </a:lnTo>
                  <a:lnTo>
                    <a:pt x="350" y="402"/>
                  </a:lnTo>
                  <a:lnTo>
                    <a:pt x="350" y="402"/>
                  </a:lnTo>
                  <a:lnTo>
                    <a:pt x="352" y="399"/>
                  </a:lnTo>
                  <a:lnTo>
                    <a:pt x="357" y="397"/>
                  </a:lnTo>
                  <a:lnTo>
                    <a:pt x="357" y="395"/>
                  </a:lnTo>
                  <a:lnTo>
                    <a:pt x="359" y="395"/>
                  </a:lnTo>
                  <a:lnTo>
                    <a:pt x="364" y="390"/>
                  </a:lnTo>
                  <a:lnTo>
                    <a:pt x="367" y="390"/>
                  </a:lnTo>
                  <a:lnTo>
                    <a:pt x="369" y="390"/>
                  </a:lnTo>
                  <a:lnTo>
                    <a:pt x="371" y="388"/>
                  </a:lnTo>
                  <a:lnTo>
                    <a:pt x="371" y="388"/>
                  </a:lnTo>
                  <a:lnTo>
                    <a:pt x="376" y="385"/>
                  </a:lnTo>
                  <a:lnTo>
                    <a:pt x="378" y="385"/>
                  </a:lnTo>
                  <a:lnTo>
                    <a:pt x="381" y="385"/>
                  </a:lnTo>
                  <a:lnTo>
                    <a:pt x="383" y="383"/>
                  </a:lnTo>
                  <a:lnTo>
                    <a:pt x="385" y="381"/>
                  </a:lnTo>
                  <a:lnTo>
                    <a:pt x="385" y="381"/>
                  </a:lnTo>
                  <a:lnTo>
                    <a:pt x="388" y="381"/>
                  </a:lnTo>
                  <a:lnTo>
                    <a:pt x="390" y="381"/>
                  </a:lnTo>
                  <a:lnTo>
                    <a:pt x="390" y="381"/>
                  </a:lnTo>
                  <a:lnTo>
                    <a:pt x="390" y="378"/>
                  </a:lnTo>
                  <a:lnTo>
                    <a:pt x="390" y="378"/>
                  </a:lnTo>
                  <a:lnTo>
                    <a:pt x="390" y="378"/>
                  </a:lnTo>
                  <a:lnTo>
                    <a:pt x="393" y="376"/>
                  </a:lnTo>
                  <a:lnTo>
                    <a:pt x="393" y="376"/>
                  </a:lnTo>
                  <a:lnTo>
                    <a:pt x="393" y="376"/>
                  </a:lnTo>
                  <a:lnTo>
                    <a:pt x="393" y="376"/>
                  </a:lnTo>
                  <a:lnTo>
                    <a:pt x="395" y="376"/>
                  </a:lnTo>
                  <a:lnTo>
                    <a:pt x="400" y="376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4" y="376"/>
                  </a:lnTo>
                  <a:lnTo>
                    <a:pt x="409" y="376"/>
                  </a:lnTo>
                  <a:lnTo>
                    <a:pt x="411" y="376"/>
                  </a:lnTo>
                  <a:lnTo>
                    <a:pt x="411" y="376"/>
                  </a:lnTo>
                  <a:lnTo>
                    <a:pt x="414" y="376"/>
                  </a:lnTo>
                  <a:lnTo>
                    <a:pt x="419" y="376"/>
                  </a:lnTo>
                  <a:lnTo>
                    <a:pt x="423" y="376"/>
                  </a:lnTo>
                  <a:lnTo>
                    <a:pt x="423" y="373"/>
                  </a:lnTo>
                  <a:lnTo>
                    <a:pt x="426" y="373"/>
                  </a:lnTo>
                  <a:lnTo>
                    <a:pt x="426" y="369"/>
                  </a:lnTo>
                  <a:lnTo>
                    <a:pt x="428" y="369"/>
                  </a:lnTo>
                  <a:lnTo>
                    <a:pt x="430" y="366"/>
                  </a:lnTo>
                  <a:lnTo>
                    <a:pt x="435" y="364"/>
                  </a:lnTo>
                  <a:lnTo>
                    <a:pt x="437" y="364"/>
                  </a:lnTo>
                  <a:lnTo>
                    <a:pt x="437" y="362"/>
                  </a:lnTo>
                  <a:lnTo>
                    <a:pt x="437" y="359"/>
                  </a:lnTo>
                  <a:lnTo>
                    <a:pt x="437" y="357"/>
                  </a:lnTo>
                  <a:lnTo>
                    <a:pt x="440" y="352"/>
                  </a:lnTo>
                  <a:lnTo>
                    <a:pt x="442" y="350"/>
                  </a:lnTo>
                  <a:lnTo>
                    <a:pt x="447" y="345"/>
                  </a:lnTo>
                  <a:lnTo>
                    <a:pt x="449" y="340"/>
                  </a:lnTo>
                  <a:lnTo>
                    <a:pt x="452" y="336"/>
                  </a:lnTo>
                  <a:lnTo>
                    <a:pt x="454" y="331"/>
                  </a:lnTo>
                  <a:lnTo>
                    <a:pt x="456" y="329"/>
                  </a:lnTo>
                  <a:lnTo>
                    <a:pt x="456" y="321"/>
                  </a:lnTo>
                  <a:lnTo>
                    <a:pt x="456" y="319"/>
                  </a:lnTo>
                  <a:lnTo>
                    <a:pt x="456" y="314"/>
                  </a:lnTo>
                  <a:lnTo>
                    <a:pt x="459" y="312"/>
                  </a:lnTo>
                  <a:lnTo>
                    <a:pt x="459" y="310"/>
                  </a:lnTo>
                  <a:lnTo>
                    <a:pt x="461" y="307"/>
                  </a:lnTo>
                  <a:lnTo>
                    <a:pt x="463" y="305"/>
                  </a:lnTo>
                  <a:lnTo>
                    <a:pt x="463" y="300"/>
                  </a:lnTo>
                  <a:lnTo>
                    <a:pt x="463" y="293"/>
                  </a:lnTo>
                  <a:lnTo>
                    <a:pt x="463" y="291"/>
                  </a:lnTo>
                  <a:lnTo>
                    <a:pt x="466" y="284"/>
                  </a:lnTo>
                  <a:lnTo>
                    <a:pt x="466" y="281"/>
                  </a:lnTo>
                  <a:lnTo>
                    <a:pt x="466" y="277"/>
                  </a:lnTo>
                  <a:lnTo>
                    <a:pt x="466" y="274"/>
                  </a:lnTo>
                  <a:lnTo>
                    <a:pt x="466" y="269"/>
                  </a:lnTo>
                  <a:lnTo>
                    <a:pt x="463" y="267"/>
                  </a:lnTo>
                  <a:lnTo>
                    <a:pt x="463" y="262"/>
                  </a:lnTo>
                  <a:lnTo>
                    <a:pt x="466" y="255"/>
                  </a:lnTo>
                  <a:lnTo>
                    <a:pt x="466" y="251"/>
                  </a:lnTo>
                  <a:lnTo>
                    <a:pt x="466" y="248"/>
                  </a:lnTo>
                  <a:lnTo>
                    <a:pt x="466" y="246"/>
                  </a:lnTo>
                  <a:lnTo>
                    <a:pt x="468" y="246"/>
                  </a:lnTo>
                  <a:lnTo>
                    <a:pt x="470" y="241"/>
                  </a:lnTo>
                  <a:lnTo>
                    <a:pt x="470" y="241"/>
                  </a:lnTo>
                  <a:lnTo>
                    <a:pt x="473" y="243"/>
                  </a:lnTo>
                  <a:lnTo>
                    <a:pt x="473" y="243"/>
                  </a:lnTo>
                  <a:lnTo>
                    <a:pt x="478" y="239"/>
                  </a:lnTo>
                  <a:lnTo>
                    <a:pt x="480" y="236"/>
                  </a:lnTo>
                  <a:lnTo>
                    <a:pt x="482" y="232"/>
                  </a:lnTo>
                  <a:lnTo>
                    <a:pt x="485" y="227"/>
                  </a:lnTo>
                  <a:lnTo>
                    <a:pt x="485" y="222"/>
                  </a:lnTo>
                  <a:lnTo>
                    <a:pt x="487" y="220"/>
                  </a:lnTo>
                  <a:lnTo>
                    <a:pt x="492" y="217"/>
                  </a:lnTo>
                  <a:lnTo>
                    <a:pt x="494" y="215"/>
                  </a:lnTo>
                  <a:lnTo>
                    <a:pt x="496" y="213"/>
                  </a:lnTo>
                  <a:lnTo>
                    <a:pt x="501" y="210"/>
                  </a:lnTo>
                  <a:lnTo>
                    <a:pt x="501" y="208"/>
                  </a:lnTo>
                  <a:lnTo>
                    <a:pt x="504" y="206"/>
                  </a:lnTo>
                  <a:lnTo>
                    <a:pt x="506" y="201"/>
                  </a:lnTo>
                  <a:lnTo>
                    <a:pt x="511" y="196"/>
                  </a:lnTo>
                  <a:lnTo>
                    <a:pt x="515" y="189"/>
                  </a:lnTo>
                  <a:lnTo>
                    <a:pt x="518" y="189"/>
                  </a:lnTo>
                  <a:lnTo>
                    <a:pt x="518" y="187"/>
                  </a:lnTo>
                  <a:lnTo>
                    <a:pt x="518" y="187"/>
                  </a:lnTo>
                  <a:lnTo>
                    <a:pt x="520" y="177"/>
                  </a:lnTo>
                  <a:lnTo>
                    <a:pt x="520" y="173"/>
                  </a:lnTo>
                  <a:lnTo>
                    <a:pt x="522" y="163"/>
                  </a:lnTo>
                  <a:lnTo>
                    <a:pt x="522" y="158"/>
                  </a:lnTo>
                  <a:lnTo>
                    <a:pt x="520" y="154"/>
                  </a:lnTo>
                  <a:lnTo>
                    <a:pt x="518" y="147"/>
                  </a:lnTo>
                  <a:lnTo>
                    <a:pt x="515" y="142"/>
                  </a:lnTo>
                  <a:lnTo>
                    <a:pt x="513" y="140"/>
                  </a:lnTo>
                  <a:lnTo>
                    <a:pt x="511" y="137"/>
                  </a:lnTo>
                  <a:lnTo>
                    <a:pt x="499" y="137"/>
                  </a:lnTo>
                  <a:lnTo>
                    <a:pt x="499" y="137"/>
                  </a:lnTo>
                  <a:lnTo>
                    <a:pt x="496" y="137"/>
                  </a:lnTo>
                  <a:lnTo>
                    <a:pt x="496" y="137"/>
                  </a:lnTo>
                  <a:lnTo>
                    <a:pt x="494" y="137"/>
                  </a:lnTo>
                  <a:lnTo>
                    <a:pt x="492" y="137"/>
                  </a:lnTo>
                  <a:lnTo>
                    <a:pt x="492" y="135"/>
                  </a:lnTo>
                  <a:lnTo>
                    <a:pt x="489" y="132"/>
                  </a:lnTo>
                  <a:lnTo>
                    <a:pt x="487" y="132"/>
                  </a:lnTo>
                  <a:lnTo>
                    <a:pt x="485" y="130"/>
                  </a:lnTo>
                  <a:lnTo>
                    <a:pt x="482" y="128"/>
                  </a:lnTo>
                  <a:lnTo>
                    <a:pt x="475" y="121"/>
                  </a:lnTo>
                  <a:lnTo>
                    <a:pt x="470" y="118"/>
                  </a:lnTo>
                  <a:lnTo>
                    <a:pt x="468" y="116"/>
                  </a:lnTo>
                  <a:lnTo>
                    <a:pt x="463" y="114"/>
                  </a:lnTo>
                  <a:lnTo>
                    <a:pt x="461" y="111"/>
                  </a:lnTo>
                  <a:lnTo>
                    <a:pt x="456" y="109"/>
                  </a:lnTo>
                  <a:lnTo>
                    <a:pt x="454" y="109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09"/>
                  </a:lnTo>
                  <a:lnTo>
                    <a:pt x="430" y="109"/>
                  </a:lnTo>
                  <a:lnTo>
                    <a:pt x="428" y="109"/>
                  </a:lnTo>
                  <a:lnTo>
                    <a:pt x="423" y="106"/>
                  </a:lnTo>
                  <a:lnTo>
                    <a:pt x="409" y="102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07" y="102"/>
                  </a:lnTo>
                  <a:lnTo>
                    <a:pt x="404" y="102"/>
                  </a:lnTo>
                  <a:lnTo>
                    <a:pt x="402" y="104"/>
                  </a:lnTo>
                  <a:lnTo>
                    <a:pt x="400" y="104"/>
                  </a:lnTo>
                  <a:lnTo>
                    <a:pt x="397" y="106"/>
                  </a:lnTo>
                  <a:lnTo>
                    <a:pt x="395" y="106"/>
                  </a:lnTo>
                  <a:lnTo>
                    <a:pt x="393" y="104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95" y="99"/>
                  </a:lnTo>
                  <a:lnTo>
                    <a:pt x="395" y="99"/>
                  </a:lnTo>
                  <a:lnTo>
                    <a:pt x="395" y="99"/>
                  </a:lnTo>
                  <a:lnTo>
                    <a:pt x="393" y="97"/>
                  </a:lnTo>
                  <a:lnTo>
                    <a:pt x="393" y="99"/>
                  </a:lnTo>
                  <a:lnTo>
                    <a:pt x="393" y="99"/>
                  </a:lnTo>
                  <a:lnTo>
                    <a:pt x="390" y="99"/>
                  </a:lnTo>
                  <a:lnTo>
                    <a:pt x="390" y="97"/>
                  </a:lnTo>
                  <a:lnTo>
                    <a:pt x="393" y="97"/>
                  </a:lnTo>
                  <a:lnTo>
                    <a:pt x="393" y="95"/>
                  </a:lnTo>
                  <a:lnTo>
                    <a:pt x="390" y="92"/>
                  </a:lnTo>
                  <a:lnTo>
                    <a:pt x="388" y="90"/>
                  </a:lnTo>
                  <a:lnTo>
                    <a:pt x="385" y="90"/>
                  </a:lnTo>
                  <a:lnTo>
                    <a:pt x="385" y="90"/>
                  </a:lnTo>
                  <a:lnTo>
                    <a:pt x="383" y="92"/>
                  </a:lnTo>
                  <a:lnTo>
                    <a:pt x="383" y="92"/>
                  </a:lnTo>
                  <a:lnTo>
                    <a:pt x="383" y="90"/>
                  </a:lnTo>
                  <a:lnTo>
                    <a:pt x="381" y="88"/>
                  </a:lnTo>
                  <a:lnTo>
                    <a:pt x="381" y="88"/>
                  </a:lnTo>
                  <a:lnTo>
                    <a:pt x="376" y="85"/>
                  </a:lnTo>
                  <a:lnTo>
                    <a:pt x="374" y="85"/>
                  </a:lnTo>
                  <a:lnTo>
                    <a:pt x="371" y="85"/>
                  </a:lnTo>
                  <a:lnTo>
                    <a:pt x="371" y="83"/>
                  </a:lnTo>
                  <a:lnTo>
                    <a:pt x="367" y="83"/>
                  </a:lnTo>
                  <a:lnTo>
                    <a:pt x="367" y="83"/>
                  </a:lnTo>
                  <a:lnTo>
                    <a:pt x="357" y="78"/>
                  </a:lnTo>
                  <a:lnTo>
                    <a:pt x="355" y="78"/>
                  </a:lnTo>
                  <a:lnTo>
                    <a:pt x="348" y="78"/>
                  </a:lnTo>
                  <a:lnTo>
                    <a:pt x="345" y="78"/>
                  </a:lnTo>
                  <a:lnTo>
                    <a:pt x="345" y="83"/>
                  </a:lnTo>
                  <a:lnTo>
                    <a:pt x="343" y="83"/>
                  </a:lnTo>
                  <a:lnTo>
                    <a:pt x="343" y="85"/>
                  </a:lnTo>
                  <a:lnTo>
                    <a:pt x="341" y="88"/>
                  </a:lnTo>
                  <a:lnTo>
                    <a:pt x="341" y="90"/>
                  </a:lnTo>
                  <a:lnTo>
                    <a:pt x="338" y="90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1" y="97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31" y="99"/>
                  </a:lnTo>
                  <a:lnTo>
                    <a:pt x="329" y="102"/>
                  </a:lnTo>
                  <a:lnTo>
                    <a:pt x="329" y="102"/>
                  </a:lnTo>
                  <a:lnTo>
                    <a:pt x="329" y="102"/>
                  </a:lnTo>
                  <a:lnTo>
                    <a:pt x="329" y="99"/>
                  </a:lnTo>
                  <a:lnTo>
                    <a:pt x="329" y="97"/>
                  </a:lnTo>
                  <a:lnTo>
                    <a:pt x="329" y="95"/>
                  </a:lnTo>
                  <a:lnTo>
                    <a:pt x="329" y="95"/>
                  </a:lnTo>
                  <a:lnTo>
                    <a:pt x="326" y="95"/>
                  </a:lnTo>
                  <a:lnTo>
                    <a:pt x="324" y="95"/>
                  </a:lnTo>
                  <a:lnTo>
                    <a:pt x="322" y="95"/>
                  </a:lnTo>
                  <a:lnTo>
                    <a:pt x="317" y="95"/>
                  </a:lnTo>
                  <a:lnTo>
                    <a:pt x="315" y="95"/>
                  </a:lnTo>
                  <a:lnTo>
                    <a:pt x="315" y="95"/>
                  </a:lnTo>
                  <a:lnTo>
                    <a:pt x="312" y="95"/>
                  </a:lnTo>
                  <a:lnTo>
                    <a:pt x="312" y="95"/>
                  </a:lnTo>
                  <a:lnTo>
                    <a:pt x="310" y="95"/>
                  </a:lnTo>
                  <a:lnTo>
                    <a:pt x="307" y="95"/>
                  </a:lnTo>
                  <a:lnTo>
                    <a:pt x="305" y="95"/>
                  </a:lnTo>
                  <a:lnTo>
                    <a:pt x="303" y="95"/>
                  </a:lnTo>
                  <a:lnTo>
                    <a:pt x="303" y="95"/>
                  </a:lnTo>
                  <a:lnTo>
                    <a:pt x="300" y="95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5"/>
                  </a:lnTo>
                  <a:lnTo>
                    <a:pt x="300" y="95"/>
                  </a:lnTo>
                  <a:lnTo>
                    <a:pt x="300" y="92"/>
                  </a:lnTo>
                  <a:lnTo>
                    <a:pt x="303" y="92"/>
                  </a:lnTo>
                  <a:lnTo>
                    <a:pt x="305" y="95"/>
                  </a:lnTo>
                  <a:lnTo>
                    <a:pt x="307" y="95"/>
                  </a:lnTo>
                  <a:lnTo>
                    <a:pt x="310" y="92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2" y="88"/>
                  </a:lnTo>
                  <a:lnTo>
                    <a:pt x="310" y="85"/>
                  </a:lnTo>
                  <a:lnTo>
                    <a:pt x="310" y="85"/>
                  </a:lnTo>
                  <a:lnTo>
                    <a:pt x="310" y="85"/>
                  </a:lnTo>
                  <a:lnTo>
                    <a:pt x="307" y="85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7" y="80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03" y="83"/>
                  </a:lnTo>
                  <a:lnTo>
                    <a:pt x="303" y="80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3"/>
                  </a:lnTo>
                  <a:lnTo>
                    <a:pt x="303" y="73"/>
                  </a:lnTo>
                  <a:lnTo>
                    <a:pt x="305" y="71"/>
                  </a:lnTo>
                  <a:lnTo>
                    <a:pt x="305" y="69"/>
                  </a:lnTo>
                  <a:lnTo>
                    <a:pt x="310" y="64"/>
                  </a:lnTo>
                  <a:lnTo>
                    <a:pt x="315" y="62"/>
                  </a:lnTo>
                  <a:lnTo>
                    <a:pt x="317" y="59"/>
                  </a:lnTo>
                  <a:lnTo>
                    <a:pt x="317" y="57"/>
                  </a:lnTo>
                  <a:lnTo>
                    <a:pt x="319" y="57"/>
                  </a:lnTo>
                  <a:lnTo>
                    <a:pt x="319" y="54"/>
                  </a:lnTo>
                  <a:lnTo>
                    <a:pt x="319" y="52"/>
                  </a:lnTo>
                  <a:lnTo>
                    <a:pt x="322" y="47"/>
                  </a:lnTo>
                  <a:lnTo>
                    <a:pt x="322" y="47"/>
                  </a:lnTo>
                  <a:lnTo>
                    <a:pt x="319" y="47"/>
                  </a:lnTo>
                  <a:lnTo>
                    <a:pt x="317" y="47"/>
                  </a:lnTo>
                  <a:lnTo>
                    <a:pt x="315" y="45"/>
                  </a:lnTo>
                  <a:lnTo>
                    <a:pt x="312" y="43"/>
                  </a:lnTo>
                  <a:lnTo>
                    <a:pt x="312" y="36"/>
                  </a:lnTo>
                  <a:lnTo>
                    <a:pt x="310" y="36"/>
                  </a:lnTo>
                  <a:lnTo>
                    <a:pt x="310" y="33"/>
                  </a:lnTo>
                  <a:lnTo>
                    <a:pt x="310" y="31"/>
                  </a:lnTo>
                  <a:lnTo>
                    <a:pt x="307" y="28"/>
                  </a:lnTo>
                  <a:lnTo>
                    <a:pt x="307" y="26"/>
                  </a:lnTo>
                  <a:lnTo>
                    <a:pt x="307" y="21"/>
                  </a:lnTo>
                  <a:lnTo>
                    <a:pt x="305" y="19"/>
                  </a:lnTo>
                  <a:lnTo>
                    <a:pt x="305" y="17"/>
                  </a:lnTo>
                  <a:lnTo>
                    <a:pt x="303" y="14"/>
                  </a:lnTo>
                  <a:lnTo>
                    <a:pt x="300" y="12"/>
                  </a:lnTo>
                  <a:lnTo>
                    <a:pt x="300" y="12"/>
                  </a:lnTo>
                  <a:lnTo>
                    <a:pt x="300" y="14"/>
                  </a:lnTo>
                  <a:lnTo>
                    <a:pt x="298" y="14"/>
                  </a:lnTo>
                  <a:lnTo>
                    <a:pt x="296" y="19"/>
                  </a:lnTo>
                  <a:lnTo>
                    <a:pt x="296" y="19"/>
                  </a:lnTo>
                  <a:lnTo>
                    <a:pt x="291" y="24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6" y="36"/>
                  </a:lnTo>
                  <a:lnTo>
                    <a:pt x="279" y="40"/>
                  </a:lnTo>
                  <a:lnTo>
                    <a:pt x="279" y="40"/>
                  </a:lnTo>
                  <a:lnTo>
                    <a:pt x="277" y="43"/>
                  </a:lnTo>
                  <a:lnTo>
                    <a:pt x="274" y="43"/>
                  </a:lnTo>
                  <a:lnTo>
                    <a:pt x="274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7" y="43"/>
                  </a:lnTo>
                  <a:lnTo>
                    <a:pt x="265" y="43"/>
                  </a:lnTo>
                  <a:lnTo>
                    <a:pt x="265" y="43"/>
                  </a:lnTo>
                  <a:lnTo>
                    <a:pt x="263" y="40"/>
                  </a:lnTo>
                  <a:lnTo>
                    <a:pt x="260" y="38"/>
                  </a:lnTo>
                  <a:lnTo>
                    <a:pt x="258" y="38"/>
                  </a:lnTo>
                  <a:lnTo>
                    <a:pt x="258" y="38"/>
                  </a:lnTo>
                  <a:lnTo>
                    <a:pt x="253" y="36"/>
                  </a:lnTo>
                  <a:lnTo>
                    <a:pt x="248" y="38"/>
                  </a:lnTo>
                  <a:lnTo>
                    <a:pt x="246" y="38"/>
                  </a:lnTo>
                  <a:lnTo>
                    <a:pt x="244" y="36"/>
                  </a:lnTo>
                  <a:lnTo>
                    <a:pt x="244" y="36"/>
                  </a:lnTo>
                  <a:lnTo>
                    <a:pt x="241" y="38"/>
                  </a:lnTo>
                  <a:lnTo>
                    <a:pt x="241" y="43"/>
                  </a:lnTo>
                  <a:lnTo>
                    <a:pt x="241" y="45"/>
                  </a:lnTo>
                  <a:lnTo>
                    <a:pt x="237" y="45"/>
                  </a:lnTo>
                  <a:lnTo>
                    <a:pt x="234" y="43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43"/>
                  </a:lnTo>
                  <a:lnTo>
                    <a:pt x="225" y="43"/>
                  </a:lnTo>
                  <a:lnTo>
                    <a:pt x="225" y="43"/>
                  </a:lnTo>
                  <a:lnTo>
                    <a:pt x="222" y="43"/>
                  </a:lnTo>
                  <a:lnTo>
                    <a:pt x="220" y="45"/>
                  </a:lnTo>
                  <a:lnTo>
                    <a:pt x="218" y="47"/>
                  </a:lnTo>
                  <a:lnTo>
                    <a:pt x="215" y="47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8" y="47"/>
                  </a:lnTo>
                  <a:lnTo>
                    <a:pt x="208" y="50"/>
                  </a:lnTo>
                  <a:lnTo>
                    <a:pt x="206" y="52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4" y="50"/>
                  </a:lnTo>
                  <a:lnTo>
                    <a:pt x="194" y="47"/>
                  </a:lnTo>
                  <a:lnTo>
                    <a:pt x="192" y="47"/>
                  </a:lnTo>
                  <a:lnTo>
                    <a:pt x="192" y="45"/>
                  </a:lnTo>
                  <a:lnTo>
                    <a:pt x="192" y="45"/>
                  </a:lnTo>
                  <a:lnTo>
                    <a:pt x="189" y="45"/>
                  </a:lnTo>
                  <a:lnTo>
                    <a:pt x="192" y="40"/>
                  </a:lnTo>
                  <a:lnTo>
                    <a:pt x="189" y="38"/>
                  </a:lnTo>
                  <a:lnTo>
                    <a:pt x="187" y="36"/>
                  </a:lnTo>
                  <a:lnTo>
                    <a:pt x="187" y="36"/>
                  </a:lnTo>
                  <a:lnTo>
                    <a:pt x="187" y="28"/>
                  </a:lnTo>
                  <a:lnTo>
                    <a:pt x="189" y="24"/>
                  </a:lnTo>
                  <a:lnTo>
                    <a:pt x="189" y="24"/>
                  </a:lnTo>
                  <a:lnTo>
                    <a:pt x="189" y="21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92" y="14"/>
                  </a:lnTo>
                  <a:lnTo>
                    <a:pt x="192" y="14"/>
                  </a:lnTo>
                  <a:lnTo>
                    <a:pt x="192" y="10"/>
                  </a:lnTo>
                  <a:lnTo>
                    <a:pt x="187" y="10"/>
                  </a:lnTo>
                  <a:lnTo>
                    <a:pt x="187" y="10"/>
                  </a:lnTo>
                  <a:lnTo>
                    <a:pt x="185" y="7"/>
                  </a:lnTo>
                  <a:lnTo>
                    <a:pt x="187" y="5"/>
                  </a:lnTo>
                  <a:lnTo>
                    <a:pt x="187" y="2"/>
                  </a:lnTo>
                  <a:lnTo>
                    <a:pt x="187" y="2"/>
                  </a:lnTo>
                  <a:lnTo>
                    <a:pt x="185" y="0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557">
              <a:extLst>
                <a:ext uri="{FF2B5EF4-FFF2-40B4-BE49-F238E27FC236}">
                  <a16:creationId xmlns:a16="http://schemas.microsoft.com/office/drawing/2014/main" id="{5156DCC9-1F3A-1F47-9F25-3C28B839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777" y="2291999"/>
              <a:ext cx="75233" cy="4700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1" y="12"/>
                </a:cxn>
                <a:cxn ang="0">
                  <a:pos x="18" y="12"/>
                </a:cxn>
                <a:cxn ang="0">
                  <a:pos x="23" y="14"/>
                </a:cxn>
                <a:cxn ang="0">
                  <a:pos x="23" y="14"/>
                </a:cxn>
                <a:cxn ang="0">
                  <a:pos x="23" y="17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8" y="17"/>
                </a:cxn>
                <a:cxn ang="0">
                  <a:pos x="28" y="14"/>
                </a:cxn>
                <a:cxn ang="0">
                  <a:pos x="33" y="14"/>
                </a:cxn>
                <a:cxn ang="0">
                  <a:pos x="33" y="14"/>
                </a:cxn>
                <a:cxn ang="0">
                  <a:pos x="33" y="12"/>
                </a:cxn>
                <a:cxn ang="0">
                  <a:pos x="30" y="12"/>
                </a:cxn>
                <a:cxn ang="0">
                  <a:pos x="33" y="12"/>
                </a:cxn>
                <a:cxn ang="0">
                  <a:pos x="33" y="12"/>
                </a:cxn>
                <a:cxn ang="0">
                  <a:pos x="33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30" y="7"/>
                </a:cxn>
                <a:cxn ang="0">
                  <a:pos x="28" y="5"/>
                </a:cxn>
                <a:cxn ang="0">
                  <a:pos x="26" y="3"/>
                </a:cxn>
                <a:cxn ang="0">
                  <a:pos x="26" y="3"/>
                </a:cxn>
                <a:cxn ang="0">
                  <a:pos x="21" y="0"/>
                </a:cxn>
                <a:cxn ang="0">
                  <a:pos x="16" y="3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33" h="17">
                  <a:moveTo>
                    <a:pt x="7" y="5"/>
                  </a:moveTo>
                  <a:lnTo>
                    <a:pt x="7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18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28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559">
              <a:extLst>
                <a:ext uri="{FF2B5EF4-FFF2-40B4-BE49-F238E27FC236}">
                  <a16:creationId xmlns:a16="http://schemas.microsoft.com/office/drawing/2014/main" id="{04497F62-3307-D543-92C3-D822A549A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897" y="1711348"/>
              <a:ext cx="797919" cy="483876"/>
            </a:xfrm>
            <a:custGeom>
              <a:avLst/>
              <a:gdLst/>
              <a:ahLst/>
              <a:cxnLst>
                <a:cxn ang="0">
                  <a:pos x="331" y="16"/>
                </a:cxn>
                <a:cxn ang="0">
                  <a:pos x="324" y="12"/>
                </a:cxn>
                <a:cxn ang="0">
                  <a:pos x="331" y="5"/>
                </a:cxn>
                <a:cxn ang="0">
                  <a:pos x="317" y="5"/>
                </a:cxn>
                <a:cxn ang="0">
                  <a:pos x="307" y="2"/>
                </a:cxn>
                <a:cxn ang="0">
                  <a:pos x="298" y="5"/>
                </a:cxn>
                <a:cxn ang="0">
                  <a:pos x="288" y="2"/>
                </a:cxn>
                <a:cxn ang="0">
                  <a:pos x="272" y="7"/>
                </a:cxn>
                <a:cxn ang="0">
                  <a:pos x="262" y="2"/>
                </a:cxn>
                <a:cxn ang="0">
                  <a:pos x="246" y="12"/>
                </a:cxn>
                <a:cxn ang="0">
                  <a:pos x="231" y="12"/>
                </a:cxn>
                <a:cxn ang="0">
                  <a:pos x="227" y="14"/>
                </a:cxn>
                <a:cxn ang="0">
                  <a:pos x="213" y="16"/>
                </a:cxn>
                <a:cxn ang="0">
                  <a:pos x="205" y="16"/>
                </a:cxn>
                <a:cxn ang="0">
                  <a:pos x="194" y="23"/>
                </a:cxn>
                <a:cxn ang="0">
                  <a:pos x="177" y="23"/>
                </a:cxn>
                <a:cxn ang="0">
                  <a:pos x="172" y="28"/>
                </a:cxn>
                <a:cxn ang="0">
                  <a:pos x="156" y="33"/>
                </a:cxn>
                <a:cxn ang="0">
                  <a:pos x="156" y="35"/>
                </a:cxn>
                <a:cxn ang="0">
                  <a:pos x="144" y="40"/>
                </a:cxn>
                <a:cxn ang="0">
                  <a:pos x="137" y="45"/>
                </a:cxn>
                <a:cxn ang="0">
                  <a:pos x="128" y="49"/>
                </a:cxn>
                <a:cxn ang="0">
                  <a:pos x="113" y="59"/>
                </a:cxn>
                <a:cxn ang="0">
                  <a:pos x="106" y="64"/>
                </a:cxn>
                <a:cxn ang="0">
                  <a:pos x="104" y="71"/>
                </a:cxn>
                <a:cxn ang="0">
                  <a:pos x="94" y="75"/>
                </a:cxn>
                <a:cxn ang="0">
                  <a:pos x="87" y="80"/>
                </a:cxn>
                <a:cxn ang="0">
                  <a:pos x="76" y="87"/>
                </a:cxn>
                <a:cxn ang="0">
                  <a:pos x="78" y="97"/>
                </a:cxn>
                <a:cxn ang="0">
                  <a:pos x="71" y="101"/>
                </a:cxn>
                <a:cxn ang="0">
                  <a:pos x="57" y="101"/>
                </a:cxn>
                <a:cxn ang="0">
                  <a:pos x="42" y="104"/>
                </a:cxn>
                <a:cxn ang="0">
                  <a:pos x="33" y="111"/>
                </a:cxn>
                <a:cxn ang="0">
                  <a:pos x="19" y="116"/>
                </a:cxn>
                <a:cxn ang="0">
                  <a:pos x="14" y="120"/>
                </a:cxn>
                <a:cxn ang="0">
                  <a:pos x="14" y="123"/>
                </a:cxn>
                <a:cxn ang="0">
                  <a:pos x="5" y="125"/>
                </a:cxn>
                <a:cxn ang="0">
                  <a:pos x="19" y="130"/>
                </a:cxn>
                <a:cxn ang="0">
                  <a:pos x="31" y="130"/>
                </a:cxn>
                <a:cxn ang="0">
                  <a:pos x="14" y="132"/>
                </a:cxn>
                <a:cxn ang="0">
                  <a:pos x="0" y="137"/>
                </a:cxn>
                <a:cxn ang="0">
                  <a:pos x="7" y="144"/>
                </a:cxn>
                <a:cxn ang="0">
                  <a:pos x="21" y="139"/>
                </a:cxn>
                <a:cxn ang="0">
                  <a:pos x="9" y="149"/>
                </a:cxn>
                <a:cxn ang="0">
                  <a:pos x="5" y="156"/>
                </a:cxn>
                <a:cxn ang="0">
                  <a:pos x="16" y="158"/>
                </a:cxn>
                <a:cxn ang="0">
                  <a:pos x="21" y="170"/>
                </a:cxn>
                <a:cxn ang="0">
                  <a:pos x="47" y="170"/>
                </a:cxn>
                <a:cxn ang="0">
                  <a:pos x="73" y="156"/>
                </a:cxn>
                <a:cxn ang="0">
                  <a:pos x="73" y="149"/>
                </a:cxn>
                <a:cxn ang="0">
                  <a:pos x="83" y="163"/>
                </a:cxn>
                <a:cxn ang="0">
                  <a:pos x="99" y="135"/>
                </a:cxn>
                <a:cxn ang="0">
                  <a:pos x="94" y="111"/>
                </a:cxn>
                <a:cxn ang="0">
                  <a:pos x="120" y="94"/>
                </a:cxn>
                <a:cxn ang="0">
                  <a:pos x="132" y="66"/>
                </a:cxn>
                <a:cxn ang="0">
                  <a:pos x="156" y="45"/>
                </a:cxn>
                <a:cxn ang="0">
                  <a:pos x="179" y="33"/>
                </a:cxn>
                <a:cxn ang="0">
                  <a:pos x="203" y="26"/>
                </a:cxn>
                <a:cxn ang="0">
                  <a:pos x="234" y="31"/>
                </a:cxn>
                <a:cxn ang="0">
                  <a:pos x="279" y="26"/>
                </a:cxn>
                <a:cxn ang="0">
                  <a:pos x="324" y="16"/>
                </a:cxn>
                <a:cxn ang="0">
                  <a:pos x="338" y="19"/>
                </a:cxn>
              </a:cxnLst>
              <a:rect l="0" t="0" r="r" b="b"/>
              <a:pathLst>
                <a:path w="350" h="175">
                  <a:moveTo>
                    <a:pt x="347" y="16"/>
                  </a:moveTo>
                  <a:lnTo>
                    <a:pt x="342" y="16"/>
                  </a:lnTo>
                  <a:lnTo>
                    <a:pt x="340" y="19"/>
                  </a:lnTo>
                  <a:lnTo>
                    <a:pt x="340" y="19"/>
                  </a:lnTo>
                  <a:lnTo>
                    <a:pt x="340" y="19"/>
                  </a:lnTo>
                  <a:lnTo>
                    <a:pt x="338" y="16"/>
                  </a:lnTo>
                  <a:lnTo>
                    <a:pt x="335" y="16"/>
                  </a:lnTo>
                  <a:lnTo>
                    <a:pt x="335" y="19"/>
                  </a:lnTo>
                  <a:lnTo>
                    <a:pt x="335" y="19"/>
                  </a:lnTo>
                  <a:lnTo>
                    <a:pt x="335" y="16"/>
                  </a:lnTo>
                  <a:lnTo>
                    <a:pt x="331" y="16"/>
                  </a:lnTo>
                  <a:lnTo>
                    <a:pt x="328" y="19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3" y="16"/>
                  </a:lnTo>
                  <a:lnTo>
                    <a:pt x="335" y="16"/>
                  </a:lnTo>
                  <a:lnTo>
                    <a:pt x="333" y="16"/>
                  </a:lnTo>
                  <a:lnTo>
                    <a:pt x="333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4" y="14"/>
                  </a:lnTo>
                  <a:lnTo>
                    <a:pt x="321" y="12"/>
                  </a:lnTo>
                  <a:lnTo>
                    <a:pt x="319" y="12"/>
                  </a:lnTo>
                  <a:lnTo>
                    <a:pt x="317" y="12"/>
                  </a:lnTo>
                  <a:lnTo>
                    <a:pt x="317" y="12"/>
                  </a:lnTo>
                  <a:lnTo>
                    <a:pt x="317" y="12"/>
                  </a:lnTo>
                  <a:lnTo>
                    <a:pt x="324" y="12"/>
                  </a:lnTo>
                  <a:lnTo>
                    <a:pt x="335" y="12"/>
                  </a:lnTo>
                  <a:lnTo>
                    <a:pt x="345" y="9"/>
                  </a:lnTo>
                  <a:lnTo>
                    <a:pt x="347" y="9"/>
                  </a:lnTo>
                  <a:lnTo>
                    <a:pt x="350" y="9"/>
                  </a:lnTo>
                  <a:lnTo>
                    <a:pt x="347" y="7"/>
                  </a:lnTo>
                  <a:lnTo>
                    <a:pt x="345" y="7"/>
                  </a:lnTo>
                  <a:lnTo>
                    <a:pt x="342" y="7"/>
                  </a:lnTo>
                  <a:lnTo>
                    <a:pt x="340" y="7"/>
                  </a:lnTo>
                  <a:lnTo>
                    <a:pt x="338" y="7"/>
                  </a:lnTo>
                  <a:lnTo>
                    <a:pt x="340" y="5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6" y="5"/>
                  </a:lnTo>
                  <a:lnTo>
                    <a:pt x="326" y="5"/>
                  </a:lnTo>
                  <a:lnTo>
                    <a:pt x="326" y="5"/>
                  </a:lnTo>
                  <a:lnTo>
                    <a:pt x="326" y="2"/>
                  </a:lnTo>
                  <a:lnTo>
                    <a:pt x="324" y="2"/>
                  </a:lnTo>
                  <a:lnTo>
                    <a:pt x="324" y="2"/>
                  </a:lnTo>
                  <a:lnTo>
                    <a:pt x="321" y="2"/>
                  </a:lnTo>
                  <a:lnTo>
                    <a:pt x="321" y="2"/>
                  </a:lnTo>
                  <a:lnTo>
                    <a:pt x="319" y="2"/>
                  </a:lnTo>
                  <a:lnTo>
                    <a:pt x="317" y="5"/>
                  </a:lnTo>
                  <a:lnTo>
                    <a:pt x="317" y="5"/>
                  </a:lnTo>
                  <a:lnTo>
                    <a:pt x="317" y="7"/>
                  </a:lnTo>
                  <a:lnTo>
                    <a:pt x="317" y="7"/>
                  </a:lnTo>
                  <a:lnTo>
                    <a:pt x="312" y="7"/>
                  </a:lnTo>
                  <a:lnTo>
                    <a:pt x="312" y="7"/>
                  </a:lnTo>
                  <a:lnTo>
                    <a:pt x="307" y="7"/>
                  </a:lnTo>
                  <a:lnTo>
                    <a:pt x="307" y="7"/>
                  </a:lnTo>
                  <a:lnTo>
                    <a:pt x="309" y="7"/>
                  </a:lnTo>
                  <a:lnTo>
                    <a:pt x="312" y="5"/>
                  </a:lnTo>
                  <a:lnTo>
                    <a:pt x="312" y="5"/>
                  </a:lnTo>
                  <a:lnTo>
                    <a:pt x="307" y="5"/>
                  </a:lnTo>
                  <a:lnTo>
                    <a:pt x="305" y="5"/>
                  </a:lnTo>
                  <a:lnTo>
                    <a:pt x="309" y="5"/>
                  </a:lnTo>
                  <a:lnTo>
                    <a:pt x="307" y="5"/>
                  </a:lnTo>
                  <a:lnTo>
                    <a:pt x="307" y="2"/>
                  </a:lnTo>
                  <a:lnTo>
                    <a:pt x="312" y="2"/>
                  </a:lnTo>
                  <a:lnTo>
                    <a:pt x="314" y="2"/>
                  </a:lnTo>
                  <a:lnTo>
                    <a:pt x="314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8" y="5"/>
                  </a:lnTo>
                  <a:lnTo>
                    <a:pt x="295" y="5"/>
                  </a:lnTo>
                  <a:lnTo>
                    <a:pt x="295" y="7"/>
                  </a:lnTo>
                  <a:lnTo>
                    <a:pt x="295" y="7"/>
                  </a:lnTo>
                  <a:lnTo>
                    <a:pt x="293" y="7"/>
                  </a:lnTo>
                  <a:lnTo>
                    <a:pt x="288" y="9"/>
                  </a:lnTo>
                  <a:lnTo>
                    <a:pt x="291" y="7"/>
                  </a:lnTo>
                  <a:lnTo>
                    <a:pt x="291" y="7"/>
                  </a:lnTo>
                  <a:lnTo>
                    <a:pt x="288" y="5"/>
                  </a:lnTo>
                  <a:lnTo>
                    <a:pt x="291" y="5"/>
                  </a:lnTo>
                  <a:lnTo>
                    <a:pt x="291" y="2"/>
                  </a:lnTo>
                  <a:lnTo>
                    <a:pt x="291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79" y="7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9"/>
                  </a:lnTo>
                  <a:lnTo>
                    <a:pt x="272" y="9"/>
                  </a:lnTo>
                  <a:lnTo>
                    <a:pt x="274" y="9"/>
                  </a:lnTo>
                  <a:lnTo>
                    <a:pt x="269" y="12"/>
                  </a:lnTo>
                  <a:lnTo>
                    <a:pt x="267" y="14"/>
                  </a:lnTo>
                  <a:lnTo>
                    <a:pt x="267" y="12"/>
                  </a:lnTo>
                  <a:lnTo>
                    <a:pt x="267" y="12"/>
                  </a:lnTo>
                  <a:lnTo>
                    <a:pt x="269" y="9"/>
                  </a:lnTo>
                  <a:lnTo>
                    <a:pt x="269" y="9"/>
                  </a:lnTo>
                  <a:lnTo>
                    <a:pt x="269" y="9"/>
                  </a:lnTo>
                  <a:lnTo>
                    <a:pt x="272" y="7"/>
                  </a:lnTo>
                  <a:lnTo>
                    <a:pt x="269" y="7"/>
                  </a:lnTo>
                  <a:lnTo>
                    <a:pt x="272" y="7"/>
                  </a:lnTo>
                  <a:lnTo>
                    <a:pt x="276" y="5"/>
                  </a:lnTo>
                  <a:lnTo>
                    <a:pt x="279" y="2"/>
                  </a:lnTo>
                  <a:lnTo>
                    <a:pt x="276" y="2"/>
                  </a:lnTo>
                  <a:lnTo>
                    <a:pt x="274" y="2"/>
                  </a:lnTo>
                  <a:lnTo>
                    <a:pt x="272" y="2"/>
                  </a:lnTo>
                  <a:lnTo>
                    <a:pt x="272" y="2"/>
                  </a:lnTo>
                  <a:lnTo>
                    <a:pt x="269" y="2"/>
                  </a:lnTo>
                  <a:lnTo>
                    <a:pt x="267" y="2"/>
                  </a:lnTo>
                  <a:lnTo>
                    <a:pt x="267" y="0"/>
                  </a:lnTo>
                  <a:lnTo>
                    <a:pt x="265" y="2"/>
                  </a:lnTo>
                  <a:lnTo>
                    <a:pt x="265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0" y="2"/>
                  </a:lnTo>
                  <a:lnTo>
                    <a:pt x="260" y="5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260" y="5"/>
                  </a:lnTo>
                  <a:lnTo>
                    <a:pt x="257" y="7"/>
                  </a:lnTo>
                  <a:lnTo>
                    <a:pt x="257" y="7"/>
                  </a:lnTo>
                  <a:lnTo>
                    <a:pt x="253" y="7"/>
                  </a:lnTo>
                  <a:lnTo>
                    <a:pt x="250" y="9"/>
                  </a:lnTo>
                  <a:lnTo>
                    <a:pt x="248" y="9"/>
                  </a:lnTo>
                  <a:lnTo>
                    <a:pt x="246" y="12"/>
                  </a:lnTo>
                  <a:lnTo>
                    <a:pt x="246" y="12"/>
                  </a:lnTo>
                  <a:lnTo>
                    <a:pt x="246" y="12"/>
                  </a:lnTo>
                  <a:lnTo>
                    <a:pt x="246" y="12"/>
                  </a:lnTo>
                  <a:lnTo>
                    <a:pt x="246" y="14"/>
                  </a:lnTo>
                  <a:lnTo>
                    <a:pt x="243" y="14"/>
                  </a:lnTo>
                  <a:lnTo>
                    <a:pt x="241" y="14"/>
                  </a:lnTo>
                  <a:lnTo>
                    <a:pt x="241" y="12"/>
                  </a:lnTo>
                  <a:lnTo>
                    <a:pt x="243" y="12"/>
                  </a:lnTo>
                  <a:lnTo>
                    <a:pt x="239" y="12"/>
                  </a:lnTo>
                  <a:lnTo>
                    <a:pt x="241" y="12"/>
                  </a:lnTo>
                  <a:lnTo>
                    <a:pt x="241" y="12"/>
                  </a:lnTo>
                  <a:lnTo>
                    <a:pt x="234" y="12"/>
                  </a:lnTo>
                  <a:lnTo>
                    <a:pt x="234" y="12"/>
                  </a:lnTo>
                  <a:lnTo>
                    <a:pt x="234" y="12"/>
                  </a:lnTo>
                  <a:lnTo>
                    <a:pt x="231" y="12"/>
                  </a:lnTo>
                  <a:lnTo>
                    <a:pt x="231" y="12"/>
                  </a:lnTo>
                  <a:lnTo>
                    <a:pt x="229" y="9"/>
                  </a:lnTo>
                  <a:lnTo>
                    <a:pt x="229" y="12"/>
                  </a:lnTo>
                  <a:lnTo>
                    <a:pt x="229" y="9"/>
                  </a:lnTo>
                  <a:lnTo>
                    <a:pt x="227" y="9"/>
                  </a:lnTo>
                  <a:lnTo>
                    <a:pt x="227" y="9"/>
                  </a:lnTo>
                  <a:lnTo>
                    <a:pt x="224" y="9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2" y="9"/>
                  </a:lnTo>
                  <a:lnTo>
                    <a:pt x="222" y="9"/>
                  </a:lnTo>
                  <a:lnTo>
                    <a:pt x="222" y="12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7" y="16"/>
                  </a:lnTo>
                  <a:lnTo>
                    <a:pt x="229" y="16"/>
                  </a:lnTo>
                  <a:lnTo>
                    <a:pt x="229" y="16"/>
                  </a:lnTo>
                  <a:lnTo>
                    <a:pt x="227" y="16"/>
                  </a:lnTo>
                  <a:lnTo>
                    <a:pt x="222" y="14"/>
                  </a:lnTo>
                  <a:lnTo>
                    <a:pt x="217" y="14"/>
                  </a:lnTo>
                  <a:lnTo>
                    <a:pt x="220" y="14"/>
                  </a:lnTo>
                  <a:lnTo>
                    <a:pt x="217" y="14"/>
                  </a:lnTo>
                  <a:lnTo>
                    <a:pt x="217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6"/>
                  </a:lnTo>
                  <a:lnTo>
                    <a:pt x="215" y="14"/>
                  </a:lnTo>
                  <a:lnTo>
                    <a:pt x="213" y="14"/>
                  </a:lnTo>
                  <a:lnTo>
                    <a:pt x="210" y="16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10" y="19"/>
                  </a:lnTo>
                  <a:lnTo>
                    <a:pt x="210" y="19"/>
                  </a:lnTo>
                  <a:lnTo>
                    <a:pt x="205" y="21"/>
                  </a:lnTo>
                  <a:lnTo>
                    <a:pt x="203" y="21"/>
                  </a:lnTo>
                  <a:lnTo>
                    <a:pt x="203" y="23"/>
                  </a:lnTo>
                  <a:lnTo>
                    <a:pt x="205" y="21"/>
                  </a:lnTo>
                  <a:lnTo>
                    <a:pt x="205" y="19"/>
                  </a:lnTo>
                  <a:lnTo>
                    <a:pt x="205" y="19"/>
                  </a:lnTo>
                  <a:lnTo>
                    <a:pt x="205" y="16"/>
                  </a:lnTo>
                  <a:lnTo>
                    <a:pt x="205" y="14"/>
                  </a:lnTo>
                  <a:lnTo>
                    <a:pt x="203" y="14"/>
                  </a:lnTo>
                  <a:lnTo>
                    <a:pt x="201" y="16"/>
                  </a:lnTo>
                  <a:lnTo>
                    <a:pt x="198" y="16"/>
                  </a:lnTo>
                  <a:lnTo>
                    <a:pt x="198" y="19"/>
                  </a:lnTo>
                  <a:lnTo>
                    <a:pt x="196" y="21"/>
                  </a:lnTo>
                  <a:lnTo>
                    <a:pt x="196" y="16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1"/>
                  </a:lnTo>
                  <a:lnTo>
                    <a:pt x="194" y="23"/>
                  </a:lnTo>
                  <a:lnTo>
                    <a:pt x="194" y="23"/>
                  </a:lnTo>
                  <a:lnTo>
                    <a:pt x="191" y="23"/>
                  </a:lnTo>
                  <a:lnTo>
                    <a:pt x="191" y="23"/>
                  </a:lnTo>
                  <a:lnTo>
                    <a:pt x="189" y="21"/>
                  </a:lnTo>
                  <a:lnTo>
                    <a:pt x="187" y="21"/>
                  </a:lnTo>
                  <a:lnTo>
                    <a:pt x="184" y="19"/>
                  </a:lnTo>
                  <a:lnTo>
                    <a:pt x="182" y="21"/>
                  </a:lnTo>
                  <a:lnTo>
                    <a:pt x="182" y="21"/>
                  </a:lnTo>
                  <a:lnTo>
                    <a:pt x="187" y="23"/>
                  </a:lnTo>
                  <a:lnTo>
                    <a:pt x="184" y="23"/>
                  </a:lnTo>
                  <a:lnTo>
                    <a:pt x="182" y="23"/>
                  </a:lnTo>
                  <a:lnTo>
                    <a:pt x="179" y="23"/>
                  </a:lnTo>
                  <a:lnTo>
                    <a:pt x="179" y="21"/>
                  </a:lnTo>
                  <a:lnTo>
                    <a:pt x="177" y="23"/>
                  </a:lnTo>
                  <a:lnTo>
                    <a:pt x="177" y="21"/>
                  </a:lnTo>
                  <a:lnTo>
                    <a:pt x="179" y="21"/>
                  </a:lnTo>
                  <a:lnTo>
                    <a:pt x="177" y="21"/>
                  </a:lnTo>
                  <a:lnTo>
                    <a:pt x="177" y="21"/>
                  </a:lnTo>
                  <a:lnTo>
                    <a:pt x="175" y="23"/>
                  </a:lnTo>
                  <a:lnTo>
                    <a:pt x="175" y="23"/>
                  </a:lnTo>
                  <a:lnTo>
                    <a:pt x="177" y="23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68" y="26"/>
                  </a:lnTo>
                  <a:lnTo>
                    <a:pt x="168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2" y="28"/>
                  </a:lnTo>
                  <a:lnTo>
                    <a:pt x="170" y="28"/>
                  </a:lnTo>
                  <a:lnTo>
                    <a:pt x="170" y="31"/>
                  </a:lnTo>
                  <a:lnTo>
                    <a:pt x="170" y="31"/>
                  </a:lnTo>
                  <a:lnTo>
                    <a:pt x="168" y="31"/>
                  </a:lnTo>
                  <a:lnTo>
                    <a:pt x="165" y="31"/>
                  </a:lnTo>
                  <a:lnTo>
                    <a:pt x="168" y="31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8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6" y="33"/>
                  </a:lnTo>
                  <a:lnTo>
                    <a:pt x="158" y="33"/>
                  </a:lnTo>
                  <a:lnTo>
                    <a:pt x="161" y="33"/>
                  </a:lnTo>
                  <a:lnTo>
                    <a:pt x="161" y="33"/>
                  </a:lnTo>
                  <a:lnTo>
                    <a:pt x="165" y="33"/>
                  </a:lnTo>
                  <a:lnTo>
                    <a:pt x="168" y="33"/>
                  </a:lnTo>
                  <a:lnTo>
                    <a:pt x="168" y="33"/>
                  </a:lnTo>
                  <a:lnTo>
                    <a:pt x="170" y="35"/>
                  </a:lnTo>
                  <a:lnTo>
                    <a:pt x="168" y="35"/>
                  </a:lnTo>
                  <a:lnTo>
                    <a:pt x="165" y="35"/>
                  </a:lnTo>
                  <a:lnTo>
                    <a:pt x="165" y="35"/>
                  </a:lnTo>
                  <a:lnTo>
                    <a:pt x="161" y="35"/>
                  </a:lnTo>
                  <a:lnTo>
                    <a:pt x="158" y="35"/>
                  </a:lnTo>
                  <a:lnTo>
                    <a:pt x="158" y="35"/>
                  </a:lnTo>
                  <a:lnTo>
                    <a:pt x="156" y="35"/>
                  </a:lnTo>
                  <a:lnTo>
                    <a:pt x="151" y="35"/>
                  </a:lnTo>
                  <a:lnTo>
                    <a:pt x="151" y="35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1" y="3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51" y="40"/>
                  </a:lnTo>
                  <a:lnTo>
                    <a:pt x="151" y="40"/>
                  </a:lnTo>
                  <a:lnTo>
                    <a:pt x="149" y="42"/>
                  </a:lnTo>
                  <a:lnTo>
                    <a:pt x="149" y="38"/>
                  </a:lnTo>
                  <a:lnTo>
                    <a:pt x="146" y="38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2" y="40"/>
                  </a:lnTo>
                  <a:lnTo>
                    <a:pt x="142" y="40"/>
                  </a:lnTo>
                  <a:lnTo>
                    <a:pt x="139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39" y="45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9" y="47"/>
                  </a:lnTo>
                  <a:lnTo>
                    <a:pt x="144" y="45"/>
                  </a:lnTo>
                  <a:lnTo>
                    <a:pt x="142" y="47"/>
                  </a:lnTo>
                  <a:lnTo>
                    <a:pt x="139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8" y="49"/>
                  </a:lnTo>
                  <a:lnTo>
                    <a:pt x="125" y="49"/>
                  </a:lnTo>
                  <a:lnTo>
                    <a:pt x="125" y="49"/>
                  </a:lnTo>
                  <a:lnTo>
                    <a:pt x="128" y="49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5" y="5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0" y="54"/>
                  </a:lnTo>
                  <a:lnTo>
                    <a:pt x="118" y="54"/>
                  </a:lnTo>
                  <a:lnTo>
                    <a:pt x="116" y="54"/>
                  </a:lnTo>
                  <a:lnTo>
                    <a:pt x="118" y="57"/>
                  </a:lnTo>
                  <a:lnTo>
                    <a:pt x="118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1" y="57"/>
                  </a:lnTo>
                  <a:lnTo>
                    <a:pt x="113" y="59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3" y="59"/>
                  </a:lnTo>
                  <a:lnTo>
                    <a:pt x="113" y="61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1" y="64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3" y="64"/>
                  </a:lnTo>
                  <a:lnTo>
                    <a:pt x="109" y="64"/>
                  </a:lnTo>
                  <a:lnTo>
                    <a:pt x="106" y="64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6" y="66"/>
                  </a:lnTo>
                  <a:lnTo>
                    <a:pt x="109" y="66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1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104" y="75"/>
                  </a:lnTo>
                  <a:lnTo>
                    <a:pt x="102" y="73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9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4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8"/>
                  </a:lnTo>
                  <a:lnTo>
                    <a:pt x="99" y="78"/>
                  </a:lnTo>
                  <a:lnTo>
                    <a:pt x="97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0" y="80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5" y="83"/>
                  </a:lnTo>
                  <a:lnTo>
                    <a:pt x="87" y="83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87" y="83"/>
                  </a:lnTo>
                  <a:lnTo>
                    <a:pt x="87" y="85"/>
                  </a:lnTo>
                  <a:lnTo>
                    <a:pt x="87" y="85"/>
                  </a:lnTo>
                  <a:lnTo>
                    <a:pt x="87" y="87"/>
                  </a:lnTo>
                  <a:lnTo>
                    <a:pt x="83" y="87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8" y="87"/>
                  </a:lnTo>
                  <a:lnTo>
                    <a:pt x="76" y="87"/>
                  </a:lnTo>
                  <a:lnTo>
                    <a:pt x="76" y="90"/>
                  </a:lnTo>
                  <a:lnTo>
                    <a:pt x="73" y="90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8" y="97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71" y="99"/>
                  </a:lnTo>
                  <a:lnTo>
                    <a:pt x="78" y="97"/>
                  </a:lnTo>
                  <a:lnTo>
                    <a:pt x="85" y="97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5" y="97"/>
                  </a:lnTo>
                  <a:lnTo>
                    <a:pt x="83" y="97"/>
                  </a:lnTo>
                  <a:lnTo>
                    <a:pt x="80" y="97"/>
                  </a:lnTo>
                  <a:lnTo>
                    <a:pt x="78" y="97"/>
                  </a:lnTo>
                  <a:lnTo>
                    <a:pt x="76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3" y="101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71" y="101"/>
                  </a:lnTo>
                  <a:lnTo>
                    <a:pt x="68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4" y="99"/>
                  </a:lnTo>
                  <a:lnTo>
                    <a:pt x="64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99"/>
                  </a:lnTo>
                  <a:lnTo>
                    <a:pt x="50" y="101"/>
                  </a:lnTo>
                  <a:lnTo>
                    <a:pt x="47" y="101"/>
                  </a:lnTo>
                  <a:lnTo>
                    <a:pt x="47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5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2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5" y="106"/>
                  </a:lnTo>
                  <a:lnTo>
                    <a:pt x="35" y="106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1" y="109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8" y="111"/>
                  </a:lnTo>
                  <a:lnTo>
                    <a:pt x="28" y="111"/>
                  </a:lnTo>
                  <a:lnTo>
                    <a:pt x="31" y="111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33" y="113"/>
                  </a:lnTo>
                  <a:lnTo>
                    <a:pt x="35" y="113"/>
                  </a:lnTo>
                  <a:lnTo>
                    <a:pt x="33" y="113"/>
                  </a:lnTo>
                  <a:lnTo>
                    <a:pt x="31" y="113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1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1" y="113"/>
                  </a:lnTo>
                  <a:lnTo>
                    <a:pt x="19" y="113"/>
                  </a:lnTo>
                  <a:lnTo>
                    <a:pt x="19" y="116"/>
                  </a:lnTo>
                  <a:lnTo>
                    <a:pt x="21" y="11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8"/>
                  </a:lnTo>
                  <a:lnTo>
                    <a:pt x="21" y="118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6" y="116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20"/>
                  </a:lnTo>
                  <a:lnTo>
                    <a:pt x="14" y="120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5" y="118"/>
                  </a:lnTo>
                  <a:lnTo>
                    <a:pt x="2" y="118"/>
                  </a:lnTo>
                  <a:lnTo>
                    <a:pt x="5" y="120"/>
                  </a:lnTo>
                  <a:lnTo>
                    <a:pt x="2" y="120"/>
                  </a:lnTo>
                  <a:lnTo>
                    <a:pt x="5" y="123"/>
                  </a:lnTo>
                  <a:lnTo>
                    <a:pt x="12" y="123"/>
                  </a:lnTo>
                  <a:lnTo>
                    <a:pt x="16" y="120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6" y="123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9" y="123"/>
                  </a:lnTo>
                  <a:lnTo>
                    <a:pt x="7" y="123"/>
                  </a:lnTo>
                  <a:lnTo>
                    <a:pt x="7" y="123"/>
                  </a:lnTo>
                  <a:lnTo>
                    <a:pt x="5" y="123"/>
                  </a:lnTo>
                  <a:lnTo>
                    <a:pt x="5" y="125"/>
                  </a:lnTo>
                  <a:lnTo>
                    <a:pt x="2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5" y="125"/>
                  </a:lnTo>
                  <a:lnTo>
                    <a:pt x="5" y="127"/>
                  </a:lnTo>
                  <a:lnTo>
                    <a:pt x="5" y="127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7" y="132"/>
                  </a:lnTo>
                  <a:lnTo>
                    <a:pt x="14" y="132"/>
                  </a:lnTo>
                  <a:lnTo>
                    <a:pt x="14" y="132"/>
                  </a:lnTo>
                  <a:lnTo>
                    <a:pt x="19" y="132"/>
                  </a:lnTo>
                  <a:lnTo>
                    <a:pt x="19" y="130"/>
                  </a:lnTo>
                  <a:lnTo>
                    <a:pt x="21" y="127"/>
                  </a:lnTo>
                  <a:lnTo>
                    <a:pt x="21" y="130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31" y="130"/>
                  </a:lnTo>
                  <a:lnTo>
                    <a:pt x="31" y="127"/>
                  </a:lnTo>
                  <a:lnTo>
                    <a:pt x="35" y="127"/>
                  </a:lnTo>
                  <a:lnTo>
                    <a:pt x="35" y="127"/>
                  </a:lnTo>
                  <a:lnTo>
                    <a:pt x="33" y="130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3" y="130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3" y="132"/>
                  </a:lnTo>
                  <a:lnTo>
                    <a:pt x="28" y="132"/>
                  </a:lnTo>
                  <a:lnTo>
                    <a:pt x="28" y="135"/>
                  </a:lnTo>
                  <a:lnTo>
                    <a:pt x="31" y="135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6" y="135"/>
                  </a:lnTo>
                  <a:lnTo>
                    <a:pt x="24" y="132"/>
                  </a:lnTo>
                  <a:lnTo>
                    <a:pt x="21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2"/>
                  </a:lnTo>
                  <a:lnTo>
                    <a:pt x="9" y="132"/>
                  </a:lnTo>
                  <a:lnTo>
                    <a:pt x="7" y="135"/>
                  </a:lnTo>
                  <a:lnTo>
                    <a:pt x="2" y="132"/>
                  </a:lnTo>
                  <a:lnTo>
                    <a:pt x="2" y="135"/>
                  </a:lnTo>
                  <a:lnTo>
                    <a:pt x="2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2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5" y="139"/>
                  </a:lnTo>
                  <a:lnTo>
                    <a:pt x="7" y="139"/>
                  </a:lnTo>
                  <a:lnTo>
                    <a:pt x="9" y="139"/>
                  </a:lnTo>
                  <a:lnTo>
                    <a:pt x="7" y="139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5" y="142"/>
                  </a:lnTo>
                  <a:lnTo>
                    <a:pt x="2" y="142"/>
                  </a:lnTo>
                  <a:lnTo>
                    <a:pt x="2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9" y="146"/>
                  </a:lnTo>
                  <a:lnTo>
                    <a:pt x="9" y="146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9" y="146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4" y="144"/>
                  </a:lnTo>
                  <a:lnTo>
                    <a:pt x="16" y="142"/>
                  </a:lnTo>
                  <a:lnTo>
                    <a:pt x="19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1" y="139"/>
                  </a:lnTo>
                  <a:lnTo>
                    <a:pt x="26" y="139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24" y="142"/>
                  </a:lnTo>
                  <a:lnTo>
                    <a:pt x="24" y="144"/>
                  </a:lnTo>
                  <a:lnTo>
                    <a:pt x="21" y="142"/>
                  </a:lnTo>
                  <a:lnTo>
                    <a:pt x="21" y="142"/>
                  </a:lnTo>
                  <a:lnTo>
                    <a:pt x="19" y="144"/>
                  </a:lnTo>
                  <a:lnTo>
                    <a:pt x="16" y="144"/>
                  </a:lnTo>
                  <a:lnTo>
                    <a:pt x="19" y="144"/>
                  </a:lnTo>
                  <a:lnTo>
                    <a:pt x="19" y="146"/>
                  </a:lnTo>
                  <a:lnTo>
                    <a:pt x="14" y="146"/>
                  </a:lnTo>
                  <a:lnTo>
                    <a:pt x="9" y="149"/>
                  </a:lnTo>
                  <a:lnTo>
                    <a:pt x="12" y="149"/>
                  </a:lnTo>
                  <a:lnTo>
                    <a:pt x="16" y="149"/>
                  </a:lnTo>
                  <a:lnTo>
                    <a:pt x="19" y="149"/>
                  </a:lnTo>
                  <a:lnTo>
                    <a:pt x="19" y="149"/>
                  </a:lnTo>
                  <a:lnTo>
                    <a:pt x="14" y="151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7" y="151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5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53"/>
                  </a:lnTo>
                  <a:lnTo>
                    <a:pt x="16" y="153"/>
                  </a:lnTo>
                  <a:lnTo>
                    <a:pt x="19" y="153"/>
                  </a:lnTo>
                  <a:lnTo>
                    <a:pt x="14" y="156"/>
                  </a:lnTo>
                  <a:lnTo>
                    <a:pt x="16" y="156"/>
                  </a:lnTo>
                  <a:lnTo>
                    <a:pt x="16" y="158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1"/>
                  </a:lnTo>
                  <a:lnTo>
                    <a:pt x="14" y="161"/>
                  </a:lnTo>
                  <a:lnTo>
                    <a:pt x="12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7" y="165"/>
                  </a:lnTo>
                  <a:lnTo>
                    <a:pt x="9" y="168"/>
                  </a:lnTo>
                  <a:lnTo>
                    <a:pt x="14" y="170"/>
                  </a:lnTo>
                  <a:lnTo>
                    <a:pt x="19" y="170"/>
                  </a:lnTo>
                  <a:lnTo>
                    <a:pt x="21" y="170"/>
                  </a:lnTo>
                  <a:lnTo>
                    <a:pt x="24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6" y="172"/>
                  </a:lnTo>
                  <a:lnTo>
                    <a:pt x="28" y="172"/>
                  </a:lnTo>
                  <a:lnTo>
                    <a:pt x="31" y="172"/>
                  </a:lnTo>
                  <a:lnTo>
                    <a:pt x="28" y="172"/>
                  </a:lnTo>
                  <a:lnTo>
                    <a:pt x="33" y="175"/>
                  </a:lnTo>
                  <a:lnTo>
                    <a:pt x="35" y="172"/>
                  </a:lnTo>
                  <a:lnTo>
                    <a:pt x="40" y="172"/>
                  </a:lnTo>
                  <a:lnTo>
                    <a:pt x="40" y="170"/>
                  </a:lnTo>
                  <a:lnTo>
                    <a:pt x="42" y="172"/>
                  </a:lnTo>
                  <a:lnTo>
                    <a:pt x="47" y="170"/>
                  </a:lnTo>
                  <a:lnTo>
                    <a:pt x="52" y="165"/>
                  </a:lnTo>
                  <a:lnTo>
                    <a:pt x="54" y="165"/>
                  </a:lnTo>
                  <a:lnTo>
                    <a:pt x="57" y="165"/>
                  </a:lnTo>
                  <a:lnTo>
                    <a:pt x="57" y="163"/>
                  </a:lnTo>
                  <a:lnTo>
                    <a:pt x="57" y="163"/>
                  </a:lnTo>
                  <a:lnTo>
                    <a:pt x="61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8" y="161"/>
                  </a:lnTo>
                  <a:lnTo>
                    <a:pt x="71" y="158"/>
                  </a:lnTo>
                  <a:lnTo>
                    <a:pt x="71" y="158"/>
                  </a:lnTo>
                  <a:lnTo>
                    <a:pt x="73" y="156"/>
                  </a:lnTo>
                  <a:lnTo>
                    <a:pt x="73" y="156"/>
                  </a:lnTo>
                  <a:lnTo>
                    <a:pt x="71" y="153"/>
                  </a:lnTo>
                  <a:lnTo>
                    <a:pt x="68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1" y="151"/>
                  </a:lnTo>
                  <a:lnTo>
                    <a:pt x="71" y="151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3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6" y="153"/>
                  </a:lnTo>
                  <a:lnTo>
                    <a:pt x="76" y="156"/>
                  </a:lnTo>
                  <a:lnTo>
                    <a:pt x="76" y="15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3" y="158"/>
                  </a:lnTo>
                  <a:lnTo>
                    <a:pt x="83" y="158"/>
                  </a:lnTo>
                  <a:lnTo>
                    <a:pt x="83" y="161"/>
                  </a:lnTo>
                  <a:lnTo>
                    <a:pt x="83" y="163"/>
                  </a:lnTo>
                  <a:lnTo>
                    <a:pt x="85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90" y="156"/>
                  </a:lnTo>
                  <a:lnTo>
                    <a:pt x="87" y="156"/>
                  </a:lnTo>
                  <a:lnTo>
                    <a:pt x="87" y="153"/>
                  </a:lnTo>
                  <a:lnTo>
                    <a:pt x="92" y="151"/>
                  </a:lnTo>
                  <a:lnTo>
                    <a:pt x="92" y="149"/>
                  </a:lnTo>
                  <a:lnTo>
                    <a:pt x="97" y="146"/>
                  </a:lnTo>
                  <a:lnTo>
                    <a:pt x="99" y="146"/>
                  </a:lnTo>
                  <a:lnTo>
                    <a:pt x="99" y="144"/>
                  </a:lnTo>
                  <a:lnTo>
                    <a:pt x="99" y="144"/>
                  </a:lnTo>
                  <a:lnTo>
                    <a:pt x="99" y="139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7" y="135"/>
                  </a:lnTo>
                  <a:lnTo>
                    <a:pt x="99" y="132"/>
                  </a:lnTo>
                  <a:lnTo>
                    <a:pt x="102" y="132"/>
                  </a:lnTo>
                  <a:lnTo>
                    <a:pt x="104" y="130"/>
                  </a:lnTo>
                  <a:lnTo>
                    <a:pt x="104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7" y="120"/>
                  </a:lnTo>
                  <a:lnTo>
                    <a:pt x="97" y="116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3"/>
                  </a:lnTo>
                  <a:lnTo>
                    <a:pt x="94" y="111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7" y="106"/>
                  </a:lnTo>
                  <a:lnTo>
                    <a:pt x="94" y="104"/>
                  </a:lnTo>
                  <a:lnTo>
                    <a:pt x="94" y="101"/>
                  </a:lnTo>
                  <a:lnTo>
                    <a:pt x="94" y="99"/>
                  </a:lnTo>
                  <a:lnTo>
                    <a:pt x="97" y="99"/>
                  </a:lnTo>
                  <a:lnTo>
                    <a:pt x="102" y="94"/>
                  </a:lnTo>
                  <a:lnTo>
                    <a:pt x="106" y="94"/>
                  </a:lnTo>
                  <a:lnTo>
                    <a:pt x="111" y="92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3" y="92"/>
                  </a:lnTo>
                  <a:lnTo>
                    <a:pt x="123" y="90"/>
                  </a:lnTo>
                  <a:lnTo>
                    <a:pt x="123" y="90"/>
                  </a:lnTo>
                  <a:lnTo>
                    <a:pt x="120" y="87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23" y="83"/>
                  </a:lnTo>
                  <a:lnTo>
                    <a:pt x="125" y="78"/>
                  </a:lnTo>
                  <a:lnTo>
                    <a:pt x="128" y="73"/>
                  </a:lnTo>
                  <a:lnTo>
                    <a:pt x="130" y="71"/>
                  </a:lnTo>
                  <a:lnTo>
                    <a:pt x="130" y="68"/>
                  </a:lnTo>
                  <a:lnTo>
                    <a:pt x="128" y="66"/>
                  </a:lnTo>
                  <a:lnTo>
                    <a:pt x="130" y="66"/>
                  </a:lnTo>
                  <a:lnTo>
                    <a:pt x="132" y="66"/>
                  </a:lnTo>
                  <a:lnTo>
                    <a:pt x="137" y="64"/>
                  </a:lnTo>
                  <a:lnTo>
                    <a:pt x="139" y="64"/>
                  </a:lnTo>
                  <a:lnTo>
                    <a:pt x="139" y="61"/>
                  </a:lnTo>
                  <a:lnTo>
                    <a:pt x="139" y="59"/>
                  </a:lnTo>
                  <a:lnTo>
                    <a:pt x="146" y="57"/>
                  </a:lnTo>
                  <a:lnTo>
                    <a:pt x="149" y="54"/>
                  </a:lnTo>
                  <a:lnTo>
                    <a:pt x="151" y="54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49" y="49"/>
                  </a:lnTo>
                  <a:lnTo>
                    <a:pt x="151" y="47"/>
                  </a:lnTo>
                  <a:lnTo>
                    <a:pt x="154" y="45"/>
                  </a:lnTo>
                  <a:lnTo>
                    <a:pt x="156" y="45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8" y="40"/>
                  </a:lnTo>
                  <a:lnTo>
                    <a:pt x="163" y="40"/>
                  </a:lnTo>
                  <a:lnTo>
                    <a:pt x="165" y="40"/>
                  </a:lnTo>
                  <a:lnTo>
                    <a:pt x="170" y="40"/>
                  </a:lnTo>
                  <a:lnTo>
                    <a:pt x="172" y="40"/>
                  </a:lnTo>
                  <a:lnTo>
                    <a:pt x="172" y="40"/>
                  </a:lnTo>
                  <a:lnTo>
                    <a:pt x="175" y="40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35"/>
                  </a:lnTo>
                  <a:lnTo>
                    <a:pt x="177" y="33"/>
                  </a:lnTo>
                  <a:lnTo>
                    <a:pt x="179" y="33"/>
                  </a:lnTo>
                  <a:lnTo>
                    <a:pt x="182" y="33"/>
                  </a:lnTo>
                  <a:lnTo>
                    <a:pt x="189" y="33"/>
                  </a:lnTo>
                  <a:lnTo>
                    <a:pt x="198" y="35"/>
                  </a:lnTo>
                  <a:lnTo>
                    <a:pt x="201" y="35"/>
                  </a:lnTo>
                  <a:lnTo>
                    <a:pt x="203" y="33"/>
                  </a:lnTo>
                  <a:lnTo>
                    <a:pt x="201" y="33"/>
                  </a:lnTo>
                  <a:lnTo>
                    <a:pt x="201" y="33"/>
                  </a:lnTo>
                  <a:lnTo>
                    <a:pt x="201" y="31"/>
                  </a:lnTo>
                  <a:lnTo>
                    <a:pt x="203" y="31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8"/>
                  </a:lnTo>
                  <a:lnTo>
                    <a:pt x="203" y="26"/>
                  </a:lnTo>
                  <a:lnTo>
                    <a:pt x="203" y="26"/>
                  </a:lnTo>
                  <a:lnTo>
                    <a:pt x="208" y="26"/>
                  </a:lnTo>
                  <a:lnTo>
                    <a:pt x="210" y="26"/>
                  </a:lnTo>
                  <a:lnTo>
                    <a:pt x="213" y="26"/>
                  </a:lnTo>
                  <a:lnTo>
                    <a:pt x="213" y="26"/>
                  </a:lnTo>
                  <a:lnTo>
                    <a:pt x="215" y="26"/>
                  </a:lnTo>
                  <a:lnTo>
                    <a:pt x="215" y="23"/>
                  </a:lnTo>
                  <a:lnTo>
                    <a:pt x="215" y="23"/>
                  </a:lnTo>
                  <a:lnTo>
                    <a:pt x="217" y="23"/>
                  </a:lnTo>
                  <a:lnTo>
                    <a:pt x="222" y="23"/>
                  </a:lnTo>
                  <a:lnTo>
                    <a:pt x="224" y="23"/>
                  </a:lnTo>
                  <a:lnTo>
                    <a:pt x="231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41" y="31"/>
                  </a:lnTo>
                  <a:lnTo>
                    <a:pt x="243" y="31"/>
                  </a:lnTo>
                  <a:lnTo>
                    <a:pt x="248" y="31"/>
                  </a:lnTo>
                  <a:lnTo>
                    <a:pt x="250" y="31"/>
                  </a:lnTo>
                  <a:lnTo>
                    <a:pt x="255" y="28"/>
                  </a:lnTo>
                  <a:lnTo>
                    <a:pt x="257" y="28"/>
                  </a:lnTo>
                  <a:lnTo>
                    <a:pt x="260" y="31"/>
                  </a:lnTo>
                  <a:lnTo>
                    <a:pt x="260" y="31"/>
                  </a:lnTo>
                  <a:lnTo>
                    <a:pt x="262" y="31"/>
                  </a:lnTo>
                  <a:lnTo>
                    <a:pt x="267" y="31"/>
                  </a:lnTo>
                  <a:lnTo>
                    <a:pt x="269" y="31"/>
                  </a:lnTo>
                  <a:lnTo>
                    <a:pt x="272" y="28"/>
                  </a:lnTo>
                  <a:lnTo>
                    <a:pt x="279" y="26"/>
                  </a:lnTo>
                  <a:lnTo>
                    <a:pt x="279" y="26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9" y="19"/>
                  </a:lnTo>
                  <a:lnTo>
                    <a:pt x="281" y="16"/>
                  </a:lnTo>
                  <a:lnTo>
                    <a:pt x="286" y="16"/>
                  </a:lnTo>
                  <a:lnTo>
                    <a:pt x="288" y="14"/>
                  </a:lnTo>
                  <a:lnTo>
                    <a:pt x="293" y="14"/>
                  </a:lnTo>
                  <a:lnTo>
                    <a:pt x="302" y="14"/>
                  </a:lnTo>
                  <a:lnTo>
                    <a:pt x="309" y="12"/>
                  </a:lnTo>
                  <a:lnTo>
                    <a:pt x="309" y="14"/>
                  </a:lnTo>
                  <a:lnTo>
                    <a:pt x="312" y="14"/>
                  </a:lnTo>
                  <a:lnTo>
                    <a:pt x="314" y="16"/>
                  </a:lnTo>
                  <a:lnTo>
                    <a:pt x="319" y="16"/>
                  </a:lnTo>
                  <a:lnTo>
                    <a:pt x="324" y="16"/>
                  </a:lnTo>
                  <a:lnTo>
                    <a:pt x="326" y="19"/>
                  </a:lnTo>
                  <a:lnTo>
                    <a:pt x="326" y="21"/>
                  </a:lnTo>
                  <a:lnTo>
                    <a:pt x="321" y="23"/>
                  </a:lnTo>
                  <a:lnTo>
                    <a:pt x="321" y="23"/>
                  </a:lnTo>
                  <a:lnTo>
                    <a:pt x="321" y="26"/>
                  </a:lnTo>
                  <a:lnTo>
                    <a:pt x="324" y="26"/>
                  </a:lnTo>
                  <a:lnTo>
                    <a:pt x="324" y="26"/>
                  </a:lnTo>
                  <a:lnTo>
                    <a:pt x="326" y="26"/>
                  </a:lnTo>
                  <a:lnTo>
                    <a:pt x="326" y="26"/>
                  </a:lnTo>
                  <a:lnTo>
                    <a:pt x="326" y="23"/>
                  </a:lnTo>
                  <a:lnTo>
                    <a:pt x="326" y="23"/>
                  </a:lnTo>
                  <a:lnTo>
                    <a:pt x="335" y="21"/>
                  </a:lnTo>
                  <a:lnTo>
                    <a:pt x="335" y="21"/>
                  </a:lnTo>
                  <a:lnTo>
                    <a:pt x="338" y="19"/>
                  </a:lnTo>
                  <a:lnTo>
                    <a:pt x="342" y="19"/>
                  </a:lnTo>
                  <a:lnTo>
                    <a:pt x="345" y="19"/>
                  </a:lnTo>
                  <a:lnTo>
                    <a:pt x="347" y="19"/>
                  </a:lnTo>
                  <a:lnTo>
                    <a:pt x="347" y="19"/>
                  </a:lnTo>
                  <a:lnTo>
                    <a:pt x="347" y="16"/>
                  </a:lnTo>
                  <a:lnTo>
                    <a:pt x="347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561">
              <a:extLst>
                <a:ext uri="{FF2B5EF4-FFF2-40B4-BE49-F238E27FC236}">
                  <a16:creationId xmlns:a16="http://schemas.microsoft.com/office/drawing/2014/main" id="{091082D1-CF7E-5B4C-8F2D-52992D26E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964" y="2397070"/>
              <a:ext cx="553984" cy="293091"/>
            </a:xfrm>
            <a:custGeom>
              <a:avLst/>
              <a:gdLst/>
              <a:ahLst/>
              <a:cxnLst>
                <a:cxn ang="0">
                  <a:pos x="36" y="61"/>
                </a:cxn>
                <a:cxn ang="0">
                  <a:pos x="10" y="59"/>
                </a:cxn>
                <a:cxn ang="0">
                  <a:pos x="5" y="45"/>
                </a:cxn>
                <a:cxn ang="0">
                  <a:pos x="21" y="28"/>
                </a:cxn>
                <a:cxn ang="0">
                  <a:pos x="21" y="16"/>
                </a:cxn>
                <a:cxn ang="0">
                  <a:pos x="28" y="9"/>
                </a:cxn>
                <a:cxn ang="0">
                  <a:pos x="52" y="7"/>
                </a:cxn>
                <a:cxn ang="0">
                  <a:pos x="66" y="12"/>
                </a:cxn>
                <a:cxn ang="0">
                  <a:pos x="80" y="12"/>
                </a:cxn>
                <a:cxn ang="0">
                  <a:pos x="95" y="12"/>
                </a:cxn>
                <a:cxn ang="0">
                  <a:pos x="109" y="14"/>
                </a:cxn>
                <a:cxn ang="0">
                  <a:pos x="116" y="9"/>
                </a:cxn>
                <a:cxn ang="0">
                  <a:pos x="130" y="5"/>
                </a:cxn>
                <a:cxn ang="0">
                  <a:pos x="144" y="2"/>
                </a:cxn>
                <a:cxn ang="0">
                  <a:pos x="161" y="5"/>
                </a:cxn>
                <a:cxn ang="0">
                  <a:pos x="163" y="12"/>
                </a:cxn>
                <a:cxn ang="0">
                  <a:pos x="175" y="16"/>
                </a:cxn>
                <a:cxn ang="0">
                  <a:pos x="184" y="26"/>
                </a:cxn>
                <a:cxn ang="0">
                  <a:pos x="206" y="26"/>
                </a:cxn>
                <a:cxn ang="0">
                  <a:pos x="217" y="31"/>
                </a:cxn>
                <a:cxn ang="0">
                  <a:pos x="234" y="35"/>
                </a:cxn>
                <a:cxn ang="0">
                  <a:pos x="241" y="45"/>
                </a:cxn>
                <a:cxn ang="0">
                  <a:pos x="236" y="50"/>
                </a:cxn>
                <a:cxn ang="0">
                  <a:pos x="234" y="61"/>
                </a:cxn>
                <a:cxn ang="0">
                  <a:pos x="217" y="66"/>
                </a:cxn>
                <a:cxn ang="0">
                  <a:pos x="199" y="76"/>
                </a:cxn>
                <a:cxn ang="0">
                  <a:pos x="184" y="78"/>
                </a:cxn>
                <a:cxn ang="0">
                  <a:pos x="177" y="83"/>
                </a:cxn>
                <a:cxn ang="0">
                  <a:pos x="173" y="87"/>
                </a:cxn>
                <a:cxn ang="0">
                  <a:pos x="168" y="85"/>
                </a:cxn>
                <a:cxn ang="0">
                  <a:pos x="163" y="83"/>
                </a:cxn>
                <a:cxn ang="0">
                  <a:pos x="161" y="85"/>
                </a:cxn>
                <a:cxn ang="0">
                  <a:pos x="168" y="87"/>
                </a:cxn>
                <a:cxn ang="0">
                  <a:pos x="173" y="90"/>
                </a:cxn>
                <a:cxn ang="0">
                  <a:pos x="182" y="97"/>
                </a:cxn>
                <a:cxn ang="0">
                  <a:pos x="194" y="94"/>
                </a:cxn>
                <a:cxn ang="0">
                  <a:pos x="175" y="102"/>
                </a:cxn>
                <a:cxn ang="0">
                  <a:pos x="165" y="106"/>
                </a:cxn>
                <a:cxn ang="0">
                  <a:pos x="154" y="104"/>
                </a:cxn>
                <a:cxn ang="0">
                  <a:pos x="147" y="97"/>
                </a:cxn>
                <a:cxn ang="0">
                  <a:pos x="149" y="90"/>
                </a:cxn>
                <a:cxn ang="0">
                  <a:pos x="151" y="85"/>
                </a:cxn>
                <a:cxn ang="0">
                  <a:pos x="135" y="83"/>
                </a:cxn>
                <a:cxn ang="0">
                  <a:pos x="128" y="80"/>
                </a:cxn>
                <a:cxn ang="0">
                  <a:pos x="132" y="76"/>
                </a:cxn>
                <a:cxn ang="0">
                  <a:pos x="121" y="78"/>
                </a:cxn>
                <a:cxn ang="0">
                  <a:pos x="109" y="83"/>
                </a:cxn>
                <a:cxn ang="0">
                  <a:pos x="106" y="87"/>
                </a:cxn>
                <a:cxn ang="0">
                  <a:pos x="102" y="92"/>
                </a:cxn>
                <a:cxn ang="0">
                  <a:pos x="90" y="97"/>
                </a:cxn>
                <a:cxn ang="0">
                  <a:pos x="85" y="90"/>
                </a:cxn>
                <a:cxn ang="0">
                  <a:pos x="92" y="80"/>
                </a:cxn>
                <a:cxn ang="0">
                  <a:pos x="104" y="78"/>
                </a:cxn>
                <a:cxn ang="0">
                  <a:pos x="99" y="68"/>
                </a:cxn>
                <a:cxn ang="0">
                  <a:pos x="95" y="59"/>
                </a:cxn>
                <a:cxn ang="0">
                  <a:pos x="76" y="54"/>
                </a:cxn>
              </a:cxnLst>
              <a:rect l="0" t="0" r="r" b="b"/>
              <a:pathLst>
                <a:path w="243" h="106">
                  <a:moveTo>
                    <a:pt x="62" y="57"/>
                  </a:moveTo>
                  <a:lnTo>
                    <a:pt x="59" y="57"/>
                  </a:lnTo>
                  <a:lnTo>
                    <a:pt x="50" y="59"/>
                  </a:lnTo>
                  <a:lnTo>
                    <a:pt x="45" y="59"/>
                  </a:lnTo>
                  <a:lnTo>
                    <a:pt x="43" y="59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33" y="59"/>
                  </a:lnTo>
                  <a:lnTo>
                    <a:pt x="28" y="59"/>
                  </a:lnTo>
                  <a:lnTo>
                    <a:pt x="26" y="61"/>
                  </a:lnTo>
                  <a:lnTo>
                    <a:pt x="19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7" y="57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7" y="31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7" y="9"/>
                  </a:lnTo>
                  <a:lnTo>
                    <a:pt x="59" y="9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6" y="9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3" y="12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5" y="12"/>
                  </a:lnTo>
                  <a:lnTo>
                    <a:pt x="97" y="12"/>
                  </a:lnTo>
                  <a:lnTo>
                    <a:pt x="97" y="14"/>
                  </a:lnTo>
                  <a:lnTo>
                    <a:pt x="99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6" y="14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1" y="16"/>
                  </a:lnTo>
                  <a:lnTo>
                    <a:pt x="113" y="14"/>
                  </a:lnTo>
                  <a:lnTo>
                    <a:pt x="116" y="14"/>
                  </a:lnTo>
                  <a:lnTo>
                    <a:pt x="113" y="12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6" y="7"/>
                  </a:lnTo>
                  <a:lnTo>
                    <a:pt x="121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0" y="5"/>
                  </a:lnTo>
                  <a:lnTo>
                    <a:pt x="132" y="5"/>
                  </a:lnTo>
                  <a:lnTo>
                    <a:pt x="135" y="5"/>
                  </a:lnTo>
                  <a:lnTo>
                    <a:pt x="135" y="5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9" y="2"/>
                  </a:lnTo>
                  <a:lnTo>
                    <a:pt x="144" y="2"/>
                  </a:lnTo>
                  <a:lnTo>
                    <a:pt x="147" y="2"/>
                  </a:lnTo>
                  <a:lnTo>
                    <a:pt x="149" y="0"/>
                  </a:lnTo>
                  <a:lnTo>
                    <a:pt x="154" y="2"/>
                  </a:lnTo>
                  <a:lnTo>
                    <a:pt x="156" y="0"/>
                  </a:lnTo>
                  <a:lnTo>
                    <a:pt x="161" y="2"/>
                  </a:lnTo>
                  <a:lnTo>
                    <a:pt x="161" y="2"/>
                  </a:lnTo>
                  <a:lnTo>
                    <a:pt x="161" y="5"/>
                  </a:lnTo>
                  <a:lnTo>
                    <a:pt x="163" y="7"/>
                  </a:lnTo>
                  <a:lnTo>
                    <a:pt x="165" y="7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61" y="9"/>
                  </a:lnTo>
                  <a:lnTo>
                    <a:pt x="163" y="12"/>
                  </a:lnTo>
                  <a:lnTo>
                    <a:pt x="163" y="12"/>
                  </a:lnTo>
                  <a:lnTo>
                    <a:pt x="163" y="14"/>
                  </a:lnTo>
                  <a:lnTo>
                    <a:pt x="165" y="14"/>
                  </a:lnTo>
                  <a:lnTo>
                    <a:pt x="168" y="16"/>
                  </a:lnTo>
                  <a:lnTo>
                    <a:pt x="170" y="16"/>
                  </a:lnTo>
                  <a:lnTo>
                    <a:pt x="173" y="16"/>
                  </a:lnTo>
                  <a:lnTo>
                    <a:pt x="175" y="16"/>
                  </a:lnTo>
                  <a:lnTo>
                    <a:pt x="175" y="16"/>
                  </a:lnTo>
                  <a:lnTo>
                    <a:pt x="177" y="19"/>
                  </a:lnTo>
                  <a:lnTo>
                    <a:pt x="180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82" y="26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7" y="26"/>
                  </a:lnTo>
                  <a:lnTo>
                    <a:pt x="189" y="26"/>
                  </a:lnTo>
                  <a:lnTo>
                    <a:pt x="191" y="28"/>
                  </a:lnTo>
                  <a:lnTo>
                    <a:pt x="194" y="28"/>
                  </a:lnTo>
                  <a:lnTo>
                    <a:pt x="196" y="28"/>
                  </a:lnTo>
                  <a:lnTo>
                    <a:pt x="201" y="26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8" y="28"/>
                  </a:lnTo>
                  <a:lnTo>
                    <a:pt x="210" y="31"/>
                  </a:lnTo>
                  <a:lnTo>
                    <a:pt x="213" y="33"/>
                  </a:lnTo>
                  <a:lnTo>
                    <a:pt x="215" y="33"/>
                  </a:lnTo>
                  <a:lnTo>
                    <a:pt x="215" y="31"/>
                  </a:lnTo>
                  <a:lnTo>
                    <a:pt x="217" y="31"/>
                  </a:lnTo>
                  <a:lnTo>
                    <a:pt x="220" y="33"/>
                  </a:lnTo>
                  <a:lnTo>
                    <a:pt x="222" y="33"/>
                  </a:lnTo>
                  <a:lnTo>
                    <a:pt x="222" y="33"/>
                  </a:lnTo>
                  <a:lnTo>
                    <a:pt x="225" y="33"/>
                  </a:lnTo>
                  <a:lnTo>
                    <a:pt x="229" y="33"/>
                  </a:lnTo>
                  <a:lnTo>
                    <a:pt x="232" y="35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9" y="38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3" y="42"/>
                  </a:lnTo>
                  <a:lnTo>
                    <a:pt x="241" y="45"/>
                  </a:lnTo>
                  <a:lnTo>
                    <a:pt x="236" y="45"/>
                  </a:lnTo>
                  <a:lnTo>
                    <a:pt x="239" y="47"/>
                  </a:lnTo>
                  <a:lnTo>
                    <a:pt x="239" y="47"/>
                  </a:lnTo>
                  <a:lnTo>
                    <a:pt x="241" y="47"/>
                  </a:lnTo>
                  <a:lnTo>
                    <a:pt x="236" y="47"/>
                  </a:lnTo>
                  <a:lnTo>
                    <a:pt x="236" y="50"/>
                  </a:lnTo>
                  <a:lnTo>
                    <a:pt x="236" y="50"/>
                  </a:lnTo>
                  <a:lnTo>
                    <a:pt x="236" y="52"/>
                  </a:lnTo>
                  <a:lnTo>
                    <a:pt x="239" y="52"/>
                  </a:lnTo>
                  <a:lnTo>
                    <a:pt x="236" y="54"/>
                  </a:lnTo>
                  <a:lnTo>
                    <a:pt x="239" y="54"/>
                  </a:lnTo>
                  <a:lnTo>
                    <a:pt x="239" y="57"/>
                  </a:lnTo>
                  <a:lnTo>
                    <a:pt x="236" y="61"/>
                  </a:lnTo>
                  <a:lnTo>
                    <a:pt x="234" y="61"/>
                  </a:lnTo>
                  <a:lnTo>
                    <a:pt x="232" y="61"/>
                  </a:lnTo>
                  <a:lnTo>
                    <a:pt x="229" y="61"/>
                  </a:lnTo>
                  <a:lnTo>
                    <a:pt x="225" y="61"/>
                  </a:lnTo>
                  <a:lnTo>
                    <a:pt x="225" y="61"/>
                  </a:lnTo>
                  <a:lnTo>
                    <a:pt x="222" y="64"/>
                  </a:lnTo>
                  <a:lnTo>
                    <a:pt x="217" y="64"/>
                  </a:lnTo>
                  <a:lnTo>
                    <a:pt x="217" y="66"/>
                  </a:lnTo>
                  <a:lnTo>
                    <a:pt x="217" y="68"/>
                  </a:lnTo>
                  <a:lnTo>
                    <a:pt x="217" y="71"/>
                  </a:lnTo>
                  <a:lnTo>
                    <a:pt x="210" y="71"/>
                  </a:lnTo>
                  <a:lnTo>
                    <a:pt x="208" y="71"/>
                  </a:lnTo>
                  <a:lnTo>
                    <a:pt x="206" y="73"/>
                  </a:lnTo>
                  <a:lnTo>
                    <a:pt x="203" y="73"/>
                  </a:lnTo>
                  <a:lnTo>
                    <a:pt x="199" y="76"/>
                  </a:lnTo>
                  <a:lnTo>
                    <a:pt x="199" y="76"/>
                  </a:lnTo>
                  <a:lnTo>
                    <a:pt x="196" y="76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89" y="78"/>
                  </a:lnTo>
                  <a:lnTo>
                    <a:pt x="187" y="78"/>
                  </a:lnTo>
                  <a:lnTo>
                    <a:pt x="184" y="78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7" y="83"/>
                  </a:lnTo>
                  <a:lnTo>
                    <a:pt x="177" y="85"/>
                  </a:lnTo>
                  <a:lnTo>
                    <a:pt x="175" y="85"/>
                  </a:lnTo>
                  <a:lnTo>
                    <a:pt x="175" y="83"/>
                  </a:lnTo>
                  <a:lnTo>
                    <a:pt x="177" y="83"/>
                  </a:lnTo>
                  <a:lnTo>
                    <a:pt x="177" y="83"/>
                  </a:lnTo>
                  <a:lnTo>
                    <a:pt x="177" y="80"/>
                  </a:lnTo>
                  <a:lnTo>
                    <a:pt x="175" y="80"/>
                  </a:lnTo>
                  <a:lnTo>
                    <a:pt x="175" y="83"/>
                  </a:lnTo>
                  <a:lnTo>
                    <a:pt x="173" y="85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3" y="87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3" y="85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3" y="83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56" y="83"/>
                  </a:lnTo>
                  <a:lnTo>
                    <a:pt x="158" y="83"/>
                  </a:lnTo>
                  <a:lnTo>
                    <a:pt x="158" y="85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85"/>
                  </a:lnTo>
                  <a:lnTo>
                    <a:pt x="161" y="87"/>
                  </a:lnTo>
                  <a:lnTo>
                    <a:pt x="163" y="87"/>
                  </a:lnTo>
                  <a:lnTo>
                    <a:pt x="163" y="87"/>
                  </a:lnTo>
                  <a:lnTo>
                    <a:pt x="163" y="85"/>
                  </a:lnTo>
                  <a:lnTo>
                    <a:pt x="165" y="8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70" y="90"/>
                  </a:lnTo>
                  <a:lnTo>
                    <a:pt x="173" y="90"/>
                  </a:lnTo>
                  <a:lnTo>
                    <a:pt x="175" y="92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82" y="97"/>
                  </a:lnTo>
                  <a:lnTo>
                    <a:pt x="184" y="94"/>
                  </a:lnTo>
                  <a:lnTo>
                    <a:pt x="187" y="94"/>
                  </a:lnTo>
                  <a:lnTo>
                    <a:pt x="187" y="94"/>
                  </a:lnTo>
                  <a:lnTo>
                    <a:pt x="189" y="94"/>
                  </a:lnTo>
                  <a:lnTo>
                    <a:pt x="191" y="92"/>
                  </a:lnTo>
                  <a:lnTo>
                    <a:pt x="196" y="94"/>
                  </a:lnTo>
                  <a:lnTo>
                    <a:pt x="194" y="94"/>
                  </a:lnTo>
                  <a:lnTo>
                    <a:pt x="194" y="94"/>
                  </a:lnTo>
                  <a:lnTo>
                    <a:pt x="194" y="97"/>
                  </a:lnTo>
                  <a:lnTo>
                    <a:pt x="194" y="99"/>
                  </a:lnTo>
                  <a:lnTo>
                    <a:pt x="189" y="99"/>
                  </a:lnTo>
                  <a:lnTo>
                    <a:pt x="189" y="99"/>
                  </a:lnTo>
                  <a:lnTo>
                    <a:pt x="180" y="97"/>
                  </a:lnTo>
                  <a:lnTo>
                    <a:pt x="175" y="102"/>
                  </a:lnTo>
                  <a:lnTo>
                    <a:pt x="175" y="102"/>
                  </a:lnTo>
                  <a:lnTo>
                    <a:pt x="170" y="102"/>
                  </a:lnTo>
                  <a:lnTo>
                    <a:pt x="168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65" y="104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3" y="106"/>
                  </a:lnTo>
                  <a:lnTo>
                    <a:pt x="161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106"/>
                  </a:lnTo>
                  <a:lnTo>
                    <a:pt x="154" y="104"/>
                  </a:lnTo>
                  <a:lnTo>
                    <a:pt x="154" y="102"/>
                  </a:lnTo>
                  <a:lnTo>
                    <a:pt x="154" y="102"/>
                  </a:lnTo>
                  <a:lnTo>
                    <a:pt x="154" y="99"/>
                  </a:lnTo>
                  <a:lnTo>
                    <a:pt x="154" y="97"/>
                  </a:lnTo>
                  <a:lnTo>
                    <a:pt x="151" y="97"/>
                  </a:lnTo>
                  <a:lnTo>
                    <a:pt x="149" y="97"/>
                  </a:lnTo>
                  <a:lnTo>
                    <a:pt x="147" y="97"/>
                  </a:lnTo>
                  <a:lnTo>
                    <a:pt x="144" y="94"/>
                  </a:lnTo>
                  <a:lnTo>
                    <a:pt x="142" y="94"/>
                  </a:lnTo>
                  <a:lnTo>
                    <a:pt x="142" y="94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7" y="90"/>
                  </a:lnTo>
                  <a:lnTo>
                    <a:pt x="149" y="90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7"/>
                  </a:lnTo>
                  <a:lnTo>
                    <a:pt x="156" y="85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1" y="85"/>
                  </a:lnTo>
                  <a:lnTo>
                    <a:pt x="151" y="83"/>
                  </a:lnTo>
                  <a:lnTo>
                    <a:pt x="149" y="85"/>
                  </a:lnTo>
                  <a:lnTo>
                    <a:pt x="149" y="85"/>
                  </a:lnTo>
                  <a:lnTo>
                    <a:pt x="147" y="85"/>
                  </a:lnTo>
                  <a:lnTo>
                    <a:pt x="142" y="85"/>
                  </a:lnTo>
                  <a:lnTo>
                    <a:pt x="137" y="85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30" y="83"/>
                  </a:lnTo>
                  <a:lnTo>
                    <a:pt x="130" y="83"/>
                  </a:lnTo>
                  <a:lnTo>
                    <a:pt x="135" y="80"/>
                  </a:lnTo>
                  <a:lnTo>
                    <a:pt x="135" y="80"/>
                  </a:lnTo>
                  <a:lnTo>
                    <a:pt x="130" y="80"/>
                  </a:lnTo>
                  <a:lnTo>
                    <a:pt x="128" y="80"/>
                  </a:lnTo>
                  <a:lnTo>
                    <a:pt x="130" y="78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7" y="78"/>
                  </a:lnTo>
                  <a:lnTo>
                    <a:pt x="135" y="78"/>
                  </a:lnTo>
                  <a:lnTo>
                    <a:pt x="132" y="78"/>
                  </a:lnTo>
                  <a:lnTo>
                    <a:pt x="132" y="76"/>
                  </a:lnTo>
                  <a:lnTo>
                    <a:pt x="132" y="78"/>
                  </a:lnTo>
                  <a:lnTo>
                    <a:pt x="130" y="78"/>
                  </a:lnTo>
                  <a:lnTo>
                    <a:pt x="128" y="78"/>
                  </a:lnTo>
                  <a:lnTo>
                    <a:pt x="128" y="76"/>
                  </a:lnTo>
                  <a:lnTo>
                    <a:pt x="125" y="78"/>
                  </a:lnTo>
                  <a:lnTo>
                    <a:pt x="123" y="78"/>
                  </a:lnTo>
                  <a:lnTo>
                    <a:pt x="121" y="78"/>
                  </a:lnTo>
                  <a:lnTo>
                    <a:pt x="118" y="78"/>
                  </a:lnTo>
                  <a:lnTo>
                    <a:pt x="116" y="80"/>
                  </a:lnTo>
                  <a:lnTo>
                    <a:pt x="116" y="80"/>
                  </a:lnTo>
                  <a:lnTo>
                    <a:pt x="113" y="83"/>
                  </a:lnTo>
                  <a:lnTo>
                    <a:pt x="111" y="83"/>
                  </a:lnTo>
                  <a:lnTo>
                    <a:pt x="111" y="83"/>
                  </a:lnTo>
                  <a:lnTo>
                    <a:pt x="109" y="83"/>
                  </a:lnTo>
                  <a:lnTo>
                    <a:pt x="109" y="80"/>
                  </a:lnTo>
                  <a:lnTo>
                    <a:pt x="109" y="83"/>
                  </a:lnTo>
                  <a:lnTo>
                    <a:pt x="111" y="83"/>
                  </a:lnTo>
                  <a:lnTo>
                    <a:pt x="111" y="85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6" y="87"/>
                  </a:lnTo>
                  <a:lnTo>
                    <a:pt x="104" y="90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2" y="90"/>
                  </a:lnTo>
                  <a:lnTo>
                    <a:pt x="102" y="90"/>
                  </a:lnTo>
                  <a:lnTo>
                    <a:pt x="102" y="87"/>
                  </a:lnTo>
                  <a:lnTo>
                    <a:pt x="102" y="92"/>
                  </a:lnTo>
                  <a:lnTo>
                    <a:pt x="102" y="94"/>
                  </a:lnTo>
                  <a:lnTo>
                    <a:pt x="102" y="94"/>
                  </a:lnTo>
                  <a:lnTo>
                    <a:pt x="99" y="94"/>
                  </a:lnTo>
                  <a:lnTo>
                    <a:pt x="97" y="94"/>
                  </a:lnTo>
                  <a:lnTo>
                    <a:pt x="95" y="94"/>
                  </a:lnTo>
                  <a:lnTo>
                    <a:pt x="92" y="94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3" y="92"/>
                  </a:lnTo>
                  <a:lnTo>
                    <a:pt x="83" y="94"/>
                  </a:lnTo>
                  <a:lnTo>
                    <a:pt x="83" y="92"/>
                  </a:lnTo>
                  <a:lnTo>
                    <a:pt x="85" y="92"/>
                  </a:lnTo>
                  <a:lnTo>
                    <a:pt x="85" y="92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5" y="80"/>
                  </a:lnTo>
                  <a:lnTo>
                    <a:pt x="97" y="80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104" y="73"/>
                  </a:lnTo>
                  <a:lnTo>
                    <a:pt x="102" y="73"/>
                  </a:lnTo>
                  <a:lnTo>
                    <a:pt x="99" y="71"/>
                  </a:lnTo>
                  <a:lnTo>
                    <a:pt x="99" y="68"/>
                  </a:lnTo>
                  <a:lnTo>
                    <a:pt x="99" y="68"/>
                  </a:lnTo>
                  <a:lnTo>
                    <a:pt x="97" y="66"/>
                  </a:lnTo>
                  <a:lnTo>
                    <a:pt x="97" y="66"/>
                  </a:lnTo>
                  <a:lnTo>
                    <a:pt x="95" y="66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2" y="59"/>
                  </a:lnTo>
                  <a:lnTo>
                    <a:pt x="90" y="57"/>
                  </a:lnTo>
                  <a:lnTo>
                    <a:pt x="88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1" y="52"/>
                  </a:lnTo>
                  <a:lnTo>
                    <a:pt x="69" y="54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2" y="54"/>
                  </a:lnTo>
                  <a:lnTo>
                    <a:pt x="62" y="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563">
              <a:extLst>
                <a:ext uri="{FF2B5EF4-FFF2-40B4-BE49-F238E27FC236}">
                  <a16:creationId xmlns:a16="http://schemas.microsoft.com/office/drawing/2014/main" id="{73AD8C2A-1F72-F343-A1AA-03151B83F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37" y="2449605"/>
              <a:ext cx="216579" cy="91246"/>
            </a:xfrm>
            <a:custGeom>
              <a:avLst/>
              <a:gdLst/>
              <a:ahLst/>
              <a:cxnLst>
                <a:cxn ang="0">
                  <a:pos x="92" y="21"/>
                </a:cxn>
                <a:cxn ang="0">
                  <a:pos x="87" y="21"/>
                </a:cxn>
                <a:cxn ang="0">
                  <a:pos x="85" y="23"/>
                </a:cxn>
                <a:cxn ang="0">
                  <a:pos x="83" y="26"/>
                </a:cxn>
                <a:cxn ang="0">
                  <a:pos x="80" y="28"/>
                </a:cxn>
                <a:cxn ang="0">
                  <a:pos x="78" y="31"/>
                </a:cxn>
                <a:cxn ang="0">
                  <a:pos x="71" y="31"/>
                </a:cxn>
                <a:cxn ang="0">
                  <a:pos x="69" y="33"/>
                </a:cxn>
                <a:cxn ang="0">
                  <a:pos x="66" y="33"/>
                </a:cxn>
                <a:cxn ang="0">
                  <a:pos x="66" y="31"/>
                </a:cxn>
                <a:cxn ang="0">
                  <a:pos x="52" y="28"/>
                </a:cxn>
                <a:cxn ang="0">
                  <a:pos x="43" y="28"/>
                </a:cxn>
                <a:cxn ang="0">
                  <a:pos x="40" y="31"/>
                </a:cxn>
                <a:cxn ang="0">
                  <a:pos x="36" y="33"/>
                </a:cxn>
                <a:cxn ang="0">
                  <a:pos x="31" y="33"/>
                </a:cxn>
                <a:cxn ang="0">
                  <a:pos x="26" y="31"/>
                </a:cxn>
                <a:cxn ang="0">
                  <a:pos x="19" y="26"/>
                </a:cxn>
                <a:cxn ang="0">
                  <a:pos x="10" y="21"/>
                </a:cxn>
                <a:cxn ang="0">
                  <a:pos x="7" y="16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9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31" y="0"/>
                </a:cxn>
                <a:cxn ang="0">
                  <a:pos x="36" y="0"/>
                </a:cxn>
                <a:cxn ang="0">
                  <a:pos x="38" y="2"/>
                </a:cxn>
                <a:cxn ang="0">
                  <a:pos x="43" y="0"/>
                </a:cxn>
                <a:cxn ang="0">
                  <a:pos x="47" y="2"/>
                </a:cxn>
                <a:cxn ang="0">
                  <a:pos x="54" y="5"/>
                </a:cxn>
                <a:cxn ang="0">
                  <a:pos x="59" y="5"/>
                </a:cxn>
                <a:cxn ang="0">
                  <a:pos x="59" y="7"/>
                </a:cxn>
                <a:cxn ang="0">
                  <a:pos x="64" y="12"/>
                </a:cxn>
                <a:cxn ang="0">
                  <a:pos x="69" y="9"/>
                </a:cxn>
                <a:cxn ang="0">
                  <a:pos x="69" y="9"/>
                </a:cxn>
                <a:cxn ang="0">
                  <a:pos x="78" y="9"/>
                </a:cxn>
                <a:cxn ang="0">
                  <a:pos x="80" y="14"/>
                </a:cxn>
                <a:cxn ang="0">
                  <a:pos x="85" y="14"/>
                </a:cxn>
                <a:cxn ang="0">
                  <a:pos x="95" y="21"/>
                </a:cxn>
              </a:cxnLst>
              <a:rect l="0" t="0" r="r" b="b"/>
              <a:pathLst>
                <a:path w="95" h="33">
                  <a:moveTo>
                    <a:pt x="95" y="21"/>
                  </a:moveTo>
                  <a:lnTo>
                    <a:pt x="92" y="21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23"/>
                  </a:lnTo>
                  <a:lnTo>
                    <a:pt x="85" y="23"/>
                  </a:lnTo>
                  <a:lnTo>
                    <a:pt x="83" y="23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8" y="31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9" y="33"/>
                  </a:lnTo>
                  <a:lnTo>
                    <a:pt x="66" y="33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57" y="31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4" y="31"/>
                  </a:lnTo>
                  <a:lnTo>
                    <a:pt x="19" y="26"/>
                  </a:lnTo>
                  <a:lnTo>
                    <a:pt x="17" y="23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9" y="9"/>
                  </a:lnTo>
                  <a:lnTo>
                    <a:pt x="73" y="9"/>
                  </a:lnTo>
                  <a:lnTo>
                    <a:pt x="78" y="9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90" y="19"/>
                  </a:lnTo>
                  <a:lnTo>
                    <a:pt x="95" y="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565">
              <a:extLst>
                <a:ext uri="{FF2B5EF4-FFF2-40B4-BE49-F238E27FC236}">
                  <a16:creationId xmlns:a16="http://schemas.microsoft.com/office/drawing/2014/main" id="{36FDE325-3261-E049-BA72-9D8BB8ABC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814" y="2574030"/>
              <a:ext cx="134506" cy="63595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0" y="21"/>
                </a:cxn>
                <a:cxn ang="0">
                  <a:pos x="10" y="16"/>
                </a:cxn>
                <a:cxn ang="0">
                  <a:pos x="2" y="19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7" y="9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21" y="0"/>
                </a:cxn>
                <a:cxn ang="0">
                  <a:pos x="31" y="2"/>
                </a:cxn>
                <a:cxn ang="0">
                  <a:pos x="43" y="2"/>
                </a:cxn>
                <a:cxn ang="0">
                  <a:pos x="47" y="4"/>
                </a:cxn>
                <a:cxn ang="0">
                  <a:pos x="47" y="7"/>
                </a:cxn>
                <a:cxn ang="0">
                  <a:pos x="50" y="9"/>
                </a:cxn>
                <a:cxn ang="0">
                  <a:pos x="54" y="12"/>
                </a:cxn>
                <a:cxn ang="0">
                  <a:pos x="59" y="12"/>
                </a:cxn>
                <a:cxn ang="0">
                  <a:pos x="59" y="14"/>
                </a:cxn>
                <a:cxn ang="0">
                  <a:pos x="54" y="14"/>
                </a:cxn>
                <a:cxn ang="0">
                  <a:pos x="54" y="16"/>
                </a:cxn>
                <a:cxn ang="0">
                  <a:pos x="54" y="19"/>
                </a:cxn>
                <a:cxn ang="0">
                  <a:pos x="47" y="19"/>
                </a:cxn>
                <a:cxn ang="0">
                  <a:pos x="43" y="16"/>
                </a:cxn>
                <a:cxn ang="0">
                  <a:pos x="40" y="21"/>
                </a:cxn>
                <a:cxn ang="0">
                  <a:pos x="40" y="23"/>
                </a:cxn>
                <a:cxn ang="0">
                  <a:pos x="36" y="21"/>
                </a:cxn>
                <a:cxn ang="0">
                  <a:pos x="33" y="16"/>
                </a:cxn>
                <a:cxn ang="0">
                  <a:pos x="28" y="19"/>
                </a:cxn>
                <a:cxn ang="0">
                  <a:pos x="26" y="21"/>
                </a:cxn>
                <a:cxn ang="0">
                  <a:pos x="21" y="23"/>
                </a:cxn>
                <a:cxn ang="0">
                  <a:pos x="14" y="23"/>
                </a:cxn>
              </a:cxnLst>
              <a:rect l="0" t="0" r="r" b="b"/>
              <a:pathLst>
                <a:path w="59" h="23">
                  <a:moveTo>
                    <a:pt x="14" y="23"/>
                  </a:moveTo>
                  <a:lnTo>
                    <a:pt x="12" y="23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5" y="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7" y="19"/>
                  </a:lnTo>
                  <a:lnTo>
                    <a:pt x="45" y="16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3" y="16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14" y="23"/>
                  </a:lnTo>
                  <a:lnTo>
                    <a:pt x="14" y="2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567">
              <a:extLst>
                <a:ext uri="{FF2B5EF4-FFF2-40B4-BE49-F238E27FC236}">
                  <a16:creationId xmlns:a16="http://schemas.microsoft.com/office/drawing/2014/main" id="{2E8466CE-693E-4C44-9CA8-55CE2ED48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6064" y="2435780"/>
              <a:ext cx="100311" cy="66360"/>
            </a:xfrm>
            <a:custGeom>
              <a:avLst/>
              <a:gdLst/>
              <a:ahLst/>
              <a:cxnLst>
                <a:cxn ang="0">
                  <a:pos x="37" y="24"/>
                </a:cxn>
                <a:cxn ang="0">
                  <a:pos x="35" y="24"/>
                </a:cxn>
                <a:cxn ang="0">
                  <a:pos x="33" y="24"/>
                </a:cxn>
                <a:cxn ang="0">
                  <a:pos x="33" y="24"/>
                </a:cxn>
                <a:cxn ang="0">
                  <a:pos x="28" y="21"/>
                </a:cxn>
                <a:cxn ang="0">
                  <a:pos x="30" y="21"/>
                </a:cxn>
                <a:cxn ang="0">
                  <a:pos x="28" y="21"/>
                </a:cxn>
                <a:cxn ang="0">
                  <a:pos x="28" y="17"/>
                </a:cxn>
                <a:cxn ang="0">
                  <a:pos x="26" y="17"/>
                </a:cxn>
                <a:cxn ang="0">
                  <a:pos x="26" y="19"/>
                </a:cxn>
                <a:cxn ang="0">
                  <a:pos x="23" y="19"/>
                </a:cxn>
                <a:cxn ang="0">
                  <a:pos x="21" y="19"/>
                </a:cxn>
                <a:cxn ang="0">
                  <a:pos x="19" y="19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0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7" y="2"/>
                </a:cxn>
                <a:cxn ang="0">
                  <a:pos x="37" y="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40" y="10"/>
                </a:cxn>
                <a:cxn ang="0">
                  <a:pos x="42" y="10"/>
                </a:cxn>
                <a:cxn ang="0">
                  <a:pos x="44" y="10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44" y="14"/>
                </a:cxn>
                <a:cxn ang="0">
                  <a:pos x="42" y="17"/>
                </a:cxn>
                <a:cxn ang="0">
                  <a:pos x="42" y="17"/>
                </a:cxn>
                <a:cxn ang="0">
                  <a:pos x="40" y="19"/>
                </a:cxn>
                <a:cxn ang="0">
                  <a:pos x="37" y="19"/>
                </a:cxn>
                <a:cxn ang="0">
                  <a:pos x="37" y="21"/>
                </a:cxn>
                <a:cxn ang="0">
                  <a:pos x="37" y="24"/>
                </a:cxn>
              </a:cxnLst>
              <a:rect l="0" t="0" r="r" b="b"/>
              <a:pathLst>
                <a:path w="44" h="24">
                  <a:moveTo>
                    <a:pt x="37" y="24"/>
                  </a:moveTo>
                  <a:lnTo>
                    <a:pt x="35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19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569">
              <a:extLst>
                <a:ext uri="{FF2B5EF4-FFF2-40B4-BE49-F238E27FC236}">
                  <a16:creationId xmlns:a16="http://schemas.microsoft.com/office/drawing/2014/main" id="{884F149D-4978-E243-9778-17652F180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49" y="2762051"/>
              <a:ext cx="9120" cy="829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570">
              <a:extLst>
                <a:ext uri="{FF2B5EF4-FFF2-40B4-BE49-F238E27FC236}">
                  <a16:creationId xmlns:a16="http://schemas.microsoft.com/office/drawing/2014/main" id="{C1449C73-FAD0-A84C-9B3B-41D17030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2749" y="2762051"/>
              <a:ext cx="9120" cy="829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571">
              <a:extLst>
                <a:ext uri="{FF2B5EF4-FFF2-40B4-BE49-F238E27FC236}">
                  <a16:creationId xmlns:a16="http://schemas.microsoft.com/office/drawing/2014/main" id="{894C7814-08A0-C445-952E-7C3D9362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9022" y="2723341"/>
              <a:ext cx="383002" cy="282030"/>
            </a:xfrm>
            <a:custGeom>
              <a:avLst/>
              <a:gdLst/>
              <a:ahLst/>
              <a:cxnLst>
                <a:cxn ang="0">
                  <a:pos x="26" y="80"/>
                </a:cxn>
                <a:cxn ang="0">
                  <a:pos x="33" y="76"/>
                </a:cxn>
                <a:cxn ang="0">
                  <a:pos x="28" y="69"/>
                </a:cxn>
                <a:cxn ang="0">
                  <a:pos x="31" y="61"/>
                </a:cxn>
                <a:cxn ang="0">
                  <a:pos x="26" y="54"/>
                </a:cxn>
                <a:cxn ang="0">
                  <a:pos x="33" y="50"/>
                </a:cxn>
                <a:cxn ang="0">
                  <a:pos x="33" y="45"/>
                </a:cxn>
                <a:cxn ang="0">
                  <a:pos x="35" y="38"/>
                </a:cxn>
                <a:cxn ang="0">
                  <a:pos x="43" y="28"/>
                </a:cxn>
                <a:cxn ang="0">
                  <a:pos x="38" y="24"/>
                </a:cxn>
                <a:cxn ang="0">
                  <a:pos x="28" y="24"/>
                </a:cxn>
                <a:cxn ang="0">
                  <a:pos x="17" y="24"/>
                </a:cxn>
                <a:cxn ang="0">
                  <a:pos x="9" y="24"/>
                </a:cxn>
                <a:cxn ang="0">
                  <a:pos x="7" y="21"/>
                </a:cxn>
                <a:cxn ang="0">
                  <a:pos x="7" y="19"/>
                </a:cxn>
                <a:cxn ang="0">
                  <a:pos x="7" y="14"/>
                </a:cxn>
                <a:cxn ang="0">
                  <a:pos x="5" y="12"/>
                </a:cxn>
                <a:cxn ang="0">
                  <a:pos x="5" y="5"/>
                </a:cxn>
                <a:cxn ang="0">
                  <a:pos x="14" y="2"/>
                </a:cxn>
                <a:cxn ang="0">
                  <a:pos x="21" y="0"/>
                </a:cxn>
                <a:cxn ang="0">
                  <a:pos x="33" y="2"/>
                </a:cxn>
                <a:cxn ang="0">
                  <a:pos x="47" y="0"/>
                </a:cxn>
                <a:cxn ang="0">
                  <a:pos x="64" y="2"/>
                </a:cxn>
                <a:cxn ang="0">
                  <a:pos x="76" y="2"/>
                </a:cxn>
                <a:cxn ang="0">
                  <a:pos x="90" y="2"/>
                </a:cxn>
                <a:cxn ang="0">
                  <a:pos x="99" y="5"/>
                </a:cxn>
                <a:cxn ang="0">
                  <a:pos x="109" y="10"/>
                </a:cxn>
                <a:cxn ang="0">
                  <a:pos x="116" y="12"/>
                </a:cxn>
                <a:cxn ang="0">
                  <a:pos x="132" y="14"/>
                </a:cxn>
                <a:cxn ang="0">
                  <a:pos x="139" y="12"/>
                </a:cxn>
                <a:cxn ang="0">
                  <a:pos x="144" y="17"/>
                </a:cxn>
                <a:cxn ang="0">
                  <a:pos x="146" y="17"/>
                </a:cxn>
                <a:cxn ang="0">
                  <a:pos x="158" y="17"/>
                </a:cxn>
                <a:cxn ang="0">
                  <a:pos x="165" y="17"/>
                </a:cxn>
                <a:cxn ang="0">
                  <a:pos x="165" y="19"/>
                </a:cxn>
                <a:cxn ang="0">
                  <a:pos x="165" y="26"/>
                </a:cxn>
                <a:cxn ang="0">
                  <a:pos x="137" y="36"/>
                </a:cxn>
                <a:cxn ang="0">
                  <a:pos x="132" y="40"/>
                </a:cxn>
                <a:cxn ang="0">
                  <a:pos x="120" y="54"/>
                </a:cxn>
                <a:cxn ang="0">
                  <a:pos x="120" y="57"/>
                </a:cxn>
                <a:cxn ang="0">
                  <a:pos x="123" y="61"/>
                </a:cxn>
                <a:cxn ang="0">
                  <a:pos x="125" y="64"/>
                </a:cxn>
                <a:cxn ang="0">
                  <a:pos x="123" y="69"/>
                </a:cxn>
                <a:cxn ang="0">
                  <a:pos x="116" y="76"/>
                </a:cxn>
                <a:cxn ang="0">
                  <a:pos x="113" y="80"/>
                </a:cxn>
                <a:cxn ang="0">
                  <a:pos x="102" y="85"/>
                </a:cxn>
                <a:cxn ang="0">
                  <a:pos x="97" y="92"/>
                </a:cxn>
                <a:cxn ang="0">
                  <a:pos x="90" y="92"/>
                </a:cxn>
                <a:cxn ang="0">
                  <a:pos x="78" y="92"/>
                </a:cxn>
                <a:cxn ang="0">
                  <a:pos x="64" y="95"/>
                </a:cxn>
                <a:cxn ang="0">
                  <a:pos x="57" y="99"/>
                </a:cxn>
                <a:cxn ang="0">
                  <a:pos x="52" y="102"/>
                </a:cxn>
                <a:cxn ang="0">
                  <a:pos x="43" y="95"/>
                </a:cxn>
                <a:cxn ang="0">
                  <a:pos x="40" y="90"/>
                </a:cxn>
                <a:cxn ang="0">
                  <a:pos x="38" y="87"/>
                </a:cxn>
                <a:cxn ang="0">
                  <a:pos x="26" y="85"/>
                </a:cxn>
              </a:cxnLst>
              <a:rect l="0" t="0" r="r" b="b"/>
              <a:pathLst>
                <a:path w="168" h="102">
                  <a:moveTo>
                    <a:pt x="26" y="85"/>
                  </a:moveTo>
                  <a:lnTo>
                    <a:pt x="26" y="83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1" y="73"/>
                  </a:lnTo>
                  <a:lnTo>
                    <a:pt x="28" y="71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31" y="64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8" y="57"/>
                  </a:lnTo>
                  <a:lnTo>
                    <a:pt x="26" y="54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3" y="45"/>
                  </a:lnTo>
                  <a:lnTo>
                    <a:pt x="33" y="43"/>
                  </a:lnTo>
                  <a:lnTo>
                    <a:pt x="35" y="40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40" y="31"/>
                  </a:lnTo>
                  <a:lnTo>
                    <a:pt x="43" y="28"/>
                  </a:lnTo>
                  <a:lnTo>
                    <a:pt x="43" y="26"/>
                  </a:lnTo>
                  <a:lnTo>
                    <a:pt x="40" y="26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3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3" y="2"/>
                  </a:lnTo>
                  <a:lnTo>
                    <a:pt x="90" y="2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02" y="5"/>
                  </a:lnTo>
                  <a:lnTo>
                    <a:pt x="106" y="7"/>
                  </a:lnTo>
                  <a:lnTo>
                    <a:pt x="109" y="10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6" y="12"/>
                  </a:lnTo>
                  <a:lnTo>
                    <a:pt x="128" y="14"/>
                  </a:lnTo>
                  <a:lnTo>
                    <a:pt x="130" y="14"/>
                  </a:lnTo>
                  <a:lnTo>
                    <a:pt x="132" y="14"/>
                  </a:lnTo>
                  <a:lnTo>
                    <a:pt x="135" y="12"/>
                  </a:lnTo>
                  <a:lnTo>
                    <a:pt x="137" y="12"/>
                  </a:lnTo>
                  <a:lnTo>
                    <a:pt x="139" y="12"/>
                  </a:lnTo>
                  <a:lnTo>
                    <a:pt x="142" y="14"/>
                  </a:lnTo>
                  <a:lnTo>
                    <a:pt x="144" y="14"/>
                  </a:lnTo>
                  <a:lnTo>
                    <a:pt x="144" y="17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6" y="17"/>
                  </a:lnTo>
                  <a:lnTo>
                    <a:pt x="149" y="17"/>
                  </a:lnTo>
                  <a:lnTo>
                    <a:pt x="151" y="17"/>
                  </a:lnTo>
                  <a:lnTo>
                    <a:pt x="158" y="17"/>
                  </a:lnTo>
                  <a:lnTo>
                    <a:pt x="161" y="17"/>
                  </a:lnTo>
                  <a:lnTo>
                    <a:pt x="165" y="17"/>
                  </a:lnTo>
                  <a:lnTo>
                    <a:pt x="165" y="17"/>
                  </a:lnTo>
                  <a:lnTo>
                    <a:pt x="168" y="17"/>
                  </a:lnTo>
                  <a:lnTo>
                    <a:pt x="168" y="19"/>
                  </a:lnTo>
                  <a:lnTo>
                    <a:pt x="165" y="19"/>
                  </a:lnTo>
                  <a:lnTo>
                    <a:pt x="165" y="21"/>
                  </a:lnTo>
                  <a:lnTo>
                    <a:pt x="168" y="24"/>
                  </a:lnTo>
                  <a:lnTo>
                    <a:pt x="165" y="26"/>
                  </a:lnTo>
                  <a:lnTo>
                    <a:pt x="156" y="28"/>
                  </a:lnTo>
                  <a:lnTo>
                    <a:pt x="154" y="31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30" y="45"/>
                  </a:lnTo>
                  <a:lnTo>
                    <a:pt x="128" y="50"/>
                  </a:lnTo>
                  <a:lnTo>
                    <a:pt x="120" y="54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9"/>
                  </a:lnTo>
                  <a:lnTo>
                    <a:pt x="120" y="61"/>
                  </a:lnTo>
                  <a:lnTo>
                    <a:pt x="123" y="61"/>
                  </a:lnTo>
                  <a:lnTo>
                    <a:pt x="123" y="64"/>
                  </a:lnTo>
                  <a:lnTo>
                    <a:pt x="125" y="64"/>
                  </a:lnTo>
                  <a:lnTo>
                    <a:pt x="125" y="64"/>
                  </a:lnTo>
                  <a:lnTo>
                    <a:pt x="128" y="66"/>
                  </a:lnTo>
                  <a:lnTo>
                    <a:pt x="125" y="66"/>
                  </a:lnTo>
                  <a:lnTo>
                    <a:pt x="123" y="69"/>
                  </a:lnTo>
                  <a:lnTo>
                    <a:pt x="120" y="71"/>
                  </a:lnTo>
                  <a:lnTo>
                    <a:pt x="118" y="71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16" y="78"/>
                  </a:lnTo>
                  <a:lnTo>
                    <a:pt x="113" y="80"/>
                  </a:lnTo>
                  <a:lnTo>
                    <a:pt x="116" y="80"/>
                  </a:lnTo>
                  <a:lnTo>
                    <a:pt x="106" y="83"/>
                  </a:lnTo>
                  <a:lnTo>
                    <a:pt x="102" y="85"/>
                  </a:lnTo>
                  <a:lnTo>
                    <a:pt x="99" y="90"/>
                  </a:lnTo>
                  <a:lnTo>
                    <a:pt x="99" y="90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2" y="92"/>
                  </a:lnTo>
                  <a:lnTo>
                    <a:pt x="90" y="92"/>
                  </a:lnTo>
                  <a:lnTo>
                    <a:pt x="87" y="92"/>
                  </a:lnTo>
                  <a:lnTo>
                    <a:pt x="83" y="92"/>
                  </a:lnTo>
                  <a:lnTo>
                    <a:pt x="78" y="92"/>
                  </a:lnTo>
                  <a:lnTo>
                    <a:pt x="76" y="92"/>
                  </a:lnTo>
                  <a:lnTo>
                    <a:pt x="66" y="92"/>
                  </a:lnTo>
                  <a:lnTo>
                    <a:pt x="64" y="95"/>
                  </a:lnTo>
                  <a:lnTo>
                    <a:pt x="61" y="95"/>
                  </a:lnTo>
                  <a:lnTo>
                    <a:pt x="57" y="97"/>
                  </a:lnTo>
                  <a:lnTo>
                    <a:pt x="57" y="99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2" y="102"/>
                  </a:lnTo>
                  <a:lnTo>
                    <a:pt x="47" y="102"/>
                  </a:lnTo>
                  <a:lnTo>
                    <a:pt x="45" y="99"/>
                  </a:lnTo>
                  <a:lnTo>
                    <a:pt x="43" y="95"/>
                  </a:lnTo>
                  <a:lnTo>
                    <a:pt x="43" y="95"/>
                  </a:lnTo>
                  <a:lnTo>
                    <a:pt x="40" y="92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8" y="87"/>
                  </a:lnTo>
                  <a:lnTo>
                    <a:pt x="33" y="85"/>
                  </a:lnTo>
                  <a:lnTo>
                    <a:pt x="31" y="85"/>
                  </a:lnTo>
                  <a:lnTo>
                    <a:pt x="26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573">
              <a:extLst>
                <a:ext uri="{FF2B5EF4-FFF2-40B4-BE49-F238E27FC236}">
                  <a16:creationId xmlns:a16="http://schemas.microsoft.com/office/drawing/2014/main" id="{DECB8DC4-2A11-3142-A16E-3CADF4C80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008" y="3107677"/>
              <a:ext cx="43315" cy="143779"/>
            </a:xfrm>
            <a:custGeom>
              <a:avLst/>
              <a:gdLst/>
              <a:ahLst/>
              <a:cxnLst>
                <a:cxn ang="0">
                  <a:pos x="12" y="50"/>
                </a:cxn>
                <a:cxn ang="0">
                  <a:pos x="14" y="36"/>
                </a:cxn>
                <a:cxn ang="0">
                  <a:pos x="16" y="29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9" y="19"/>
                </a:cxn>
                <a:cxn ang="0">
                  <a:pos x="9" y="17"/>
                </a:cxn>
                <a:cxn ang="0">
                  <a:pos x="12" y="12"/>
                </a:cxn>
                <a:cxn ang="0">
                  <a:pos x="12" y="10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19" y="12"/>
                </a:cxn>
                <a:cxn ang="0">
                  <a:pos x="19" y="5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6" y="3"/>
                </a:cxn>
                <a:cxn ang="0">
                  <a:pos x="16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9" y="8"/>
                </a:cxn>
                <a:cxn ang="0">
                  <a:pos x="7" y="17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9" y="52"/>
                </a:cxn>
              </a:cxnLst>
              <a:rect l="0" t="0" r="r" b="b"/>
              <a:pathLst>
                <a:path w="19" h="52">
                  <a:moveTo>
                    <a:pt x="12" y="52"/>
                  </a:moveTo>
                  <a:lnTo>
                    <a:pt x="12" y="50"/>
                  </a:lnTo>
                  <a:lnTo>
                    <a:pt x="12" y="48"/>
                  </a:lnTo>
                  <a:lnTo>
                    <a:pt x="14" y="36"/>
                  </a:lnTo>
                  <a:lnTo>
                    <a:pt x="14" y="31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7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9" y="52"/>
                  </a:lnTo>
                  <a:lnTo>
                    <a:pt x="12" y="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575">
              <a:extLst>
                <a:ext uri="{FF2B5EF4-FFF2-40B4-BE49-F238E27FC236}">
                  <a16:creationId xmlns:a16="http://schemas.microsoft.com/office/drawing/2014/main" id="{D95281E0-1E03-CB49-9C8A-28C415BC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913" y="2952837"/>
              <a:ext cx="294091" cy="306916"/>
            </a:xfrm>
            <a:custGeom>
              <a:avLst/>
              <a:gdLst/>
              <a:ahLst/>
              <a:cxnLst>
                <a:cxn ang="0">
                  <a:pos x="127" y="101"/>
                </a:cxn>
                <a:cxn ang="0">
                  <a:pos x="122" y="99"/>
                </a:cxn>
                <a:cxn ang="0">
                  <a:pos x="122" y="99"/>
                </a:cxn>
                <a:cxn ang="0">
                  <a:pos x="115" y="99"/>
                </a:cxn>
                <a:cxn ang="0">
                  <a:pos x="108" y="104"/>
                </a:cxn>
                <a:cxn ang="0">
                  <a:pos x="103" y="111"/>
                </a:cxn>
                <a:cxn ang="0">
                  <a:pos x="63" y="104"/>
                </a:cxn>
                <a:cxn ang="0">
                  <a:pos x="63" y="94"/>
                </a:cxn>
                <a:cxn ang="0">
                  <a:pos x="56" y="94"/>
                </a:cxn>
                <a:cxn ang="0">
                  <a:pos x="51" y="90"/>
                </a:cxn>
                <a:cxn ang="0">
                  <a:pos x="23" y="75"/>
                </a:cxn>
                <a:cxn ang="0">
                  <a:pos x="2" y="71"/>
                </a:cxn>
                <a:cxn ang="0">
                  <a:pos x="9" y="49"/>
                </a:cxn>
                <a:cxn ang="0">
                  <a:pos x="16" y="45"/>
                </a:cxn>
                <a:cxn ang="0">
                  <a:pos x="26" y="42"/>
                </a:cxn>
                <a:cxn ang="0">
                  <a:pos x="28" y="40"/>
                </a:cxn>
                <a:cxn ang="0">
                  <a:pos x="33" y="28"/>
                </a:cxn>
                <a:cxn ang="0">
                  <a:pos x="40" y="12"/>
                </a:cxn>
                <a:cxn ang="0">
                  <a:pos x="49" y="2"/>
                </a:cxn>
                <a:cxn ang="0">
                  <a:pos x="61" y="0"/>
                </a:cxn>
                <a:cxn ang="0">
                  <a:pos x="70" y="0"/>
                </a:cxn>
                <a:cxn ang="0">
                  <a:pos x="77" y="2"/>
                </a:cxn>
                <a:cxn ang="0">
                  <a:pos x="80" y="9"/>
                </a:cxn>
                <a:cxn ang="0">
                  <a:pos x="87" y="14"/>
                </a:cxn>
                <a:cxn ang="0">
                  <a:pos x="89" y="21"/>
                </a:cxn>
                <a:cxn ang="0">
                  <a:pos x="99" y="21"/>
                </a:cxn>
                <a:cxn ang="0">
                  <a:pos x="96" y="26"/>
                </a:cxn>
                <a:cxn ang="0">
                  <a:pos x="94" y="30"/>
                </a:cxn>
                <a:cxn ang="0">
                  <a:pos x="92" y="38"/>
                </a:cxn>
                <a:cxn ang="0">
                  <a:pos x="89" y="40"/>
                </a:cxn>
                <a:cxn ang="0">
                  <a:pos x="87" y="45"/>
                </a:cxn>
                <a:cxn ang="0">
                  <a:pos x="87" y="49"/>
                </a:cxn>
                <a:cxn ang="0">
                  <a:pos x="92" y="49"/>
                </a:cxn>
                <a:cxn ang="0">
                  <a:pos x="94" y="52"/>
                </a:cxn>
                <a:cxn ang="0">
                  <a:pos x="94" y="59"/>
                </a:cxn>
                <a:cxn ang="0">
                  <a:pos x="101" y="61"/>
                </a:cxn>
                <a:cxn ang="0">
                  <a:pos x="108" y="64"/>
                </a:cxn>
                <a:cxn ang="0">
                  <a:pos x="113" y="68"/>
                </a:cxn>
                <a:cxn ang="0">
                  <a:pos x="115" y="73"/>
                </a:cxn>
                <a:cxn ang="0">
                  <a:pos x="118" y="82"/>
                </a:cxn>
                <a:cxn ang="0">
                  <a:pos x="120" y="87"/>
                </a:cxn>
                <a:cxn ang="0">
                  <a:pos x="122" y="94"/>
                </a:cxn>
                <a:cxn ang="0">
                  <a:pos x="129" y="99"/>
                </a:cxn>
              </a:cxnLst>
              <a:rect l="0" t="0" r="r" b="b"/>
              <a:pathLst>
                <a:path w="129" h="111">
                  <a:moveTo>
                    <a:pt x="129" y="99"/>
                  </a:moveTo>
                  <a:lnTo>
                    <a:pt x="127" y="101"/>
                  </a:lnTo>
                  <a:lnTo>
                    <a:pt x="125" y="99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2" y="99"/>
                  </a:lnTo>
                  <a:lnTo>
                    <a:pt x="120" y="99"/>
                  </a:lnTo>
                  <a:lnTo>
                    <a:pt x="115" y="99"/>
                  </a:lnTo>
                  <a:lnTo>
                    <a:pt x="113" y="99"/>
                  </a:lnTo>
                  <a:lnTo>
                    <a:pt x="108" y="104"/>
                  </a:lnTo>
                  <a:lnTo>
                    <a:pt x="106" y="108"/>
                  </a:lnTo>
                  <a:lnTo>
                    <a:pt x="103" y="111"/>
                  </a:lnTo>
                  <a:lnTo>
                    <a:pt x="80" y="111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56" y="94"/>
                  </a:lnTo>
                  <a:lnTo>
                    <a:pt x="54" y="90"/>
                  </a:lnTo>
                  <a:lnTo>
                    <a:pt x="51" y="90"/>
                  </a:lnTo>
                  <a:lnTo>
                    <a:pt x="37" y="85"/>
                  </a:lnTo>
                  <a:lnTo>
                    <a:pt x="23" y="75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54"/>
                  </a:lnTo>
                  <a:lnTo>
                    <a:pt x="9" y="49"/>
                  </a:lnTo>
                  <a:lnTo>
                    <a:pt x="14" y="47"/>
                  </a:lnTo>
                  <a:lnTo>
                    <a:pt x="16" y="45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35"/>
                  </a:lnTo>
                  <a:lnTo>
                    <a:pt x="33" y="28"/>
                  </a:lnTo>
                  <a:lnTo>
                    <a:pt x="33" y="14"/>
                  </a:lnTo>
                  <a:lnTo>
                    <a:pt x="40" y="12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4" y="0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2"/>
                  </a:lnTo>
                  <a:lnTo>
                    <a:pt x="77" y="2"/>
                  </a:lnTo>
                  <a:lnTo>
                    <a:pt x="80" y="2"/>
                  </a:lnTo>
                  <a:lnTo>
                    <a:pt x="80" y="9"/>
                  </a:lnTo>
                  <a:lnTo>
                    <a:pt x="82" y="12"/>
                  </a:lnTo>
                  <a:lnTo>
                    <a:pt x="87" y="14"/>
                  </a:lnTo>
                  <a:lnTo>
                    <a:pt x="87" y="19"/>
                  </a:lnTo>
                  <a:lnTo>
                    <a:pt x="89" y="21"/>
                  </a:lnTo>
                  <a:lnTo>
                    <a:pt x="96" y="21"/>
                  </a:lnTo>
                  <a:lnTo>
                    <a:pt x="99" y="21"/>
                  </a:lnTo>
                  <a:lnTo>
                    <a:pt x="96" y="23"/>
                  </a:lnTo>
                  <a:lnTo>
                    <a:pt x="96" y="26"/>
                  </a:lnTo>
                  <a:lnTo>
                    <a:pt x="96" y="28"/>
                  </a:lnTo>
                  <a:lnTo>
                    <a:pt x="94" y="30"/>
                  </a:lnTo>
                  <a:lnTo>
                    <a:pt x="92" y="35"/>
                  </a:lnTo>
                  <a:lnTo>
                    <a:pt x="92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5"/>
                  </a:lnTo>
                  <a:lnTo>
                    <a:pt x="87" y="49"/>
                  </a:lnTo>
                  <a:lnTo>
                    <a:pt x="89" y="49"/>
                  </a:lnTo>
                  <a:lnTo>
                    <a:pt x="92" y="49"/>
                  </a:lnTo>
                  <a:lnTo>
                    <a:pt x="92" y="52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4" y="59"/>
                  </a:lnTo>
                  <a:lnTo>
                    <a:pt x="99" y="59"/>
                  </a:lnTo>
                  <a:lnTo>
                    <a:pt x="101" y="61"/>
                  </a:lnTo>
                  <a:lnTo>
                    <a:pt x="103" y="64"/>
                  </a:lnTo>
                  <a:lnTo>
                    <a:pt x="108" y="64"/>
                  </a:lnTo>
                  <a:lnTo>
                    <a:pt x="111" y="66"/>
                  </a:lnTo>
                  <a:lnTo>
                    <a:pt x="113" y="68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8" y="75"/>
                  </a:lnTo>
                  <a:lnTo>
                    <a:pt x="118" y="82"/>
                  </a:lnTo>
                  <a:lnTo>
                    <a:pt x="118" y="85"/>
                  </a:lnTo>
                  <a:lnTo>
                    <a:pt x="120" y="87"/>
                  </a:lnTo>
                  <a:lnTo>
                    <a:pt x="120" y="92"/>
                  </a:lnTo>
                  <a:lnTo>
                    <a:pt x="122" y="94"/>
                  </a:lnTo>
                  <a:lnTo>
                    <a:pt x="122" y="94"/>
                  </a:lnTo>
                  <a:lnTo>
                    <a:pt x="129" y="99"/>
                  </a:lnTo>
                  <a:lnTo>
                    <a:pt x="129" y="9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577">
              <a:extLst>
                <a:ext uri="{FF2B5EF4-FFF2-40B4-BE49-F238E27FC236}">
                  <a16:creationId xmlns:a16="http://schemas.microsoft.com/office/drawing/2014/main" id="{A2549981-30C5-9A45-A8A7-731C47B59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117" y="3370353"/>
              <a:ext cx="27358" cy="58065"/>
            </a:xfrm>
            <a:custGeom>
              <a:avLst/>
              <a:gdLst/>
              <a:ahLst/>
              <a:cxnLst>
                <a:cxn ang="0">
                  <a:pos x="5" y="21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2" y="17"/>
                </a:cxn>
                <a:cxn ang="0">
                  <a:pos x="12" y="14"/>
                </a:cxn>
                <a:cxn ang="0">
                  <a:pos x="12" y="12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5" y="21"/>
                </a:cxn>
              </a:cxnLst>
              <a:rect l="0" t="0" r="r" b="b"/>
              <a:pathLst>
                <a:path w="12" h="21">
                  <a:moveTo>
                    <a:pt x="5" y="21"/>
                  </a:moveTo>
                  <a:lnTo>
                    <a:pt x="9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579">
              <a:extLst>
                <a:ext uri="{FF2B5EF4-FFF2-40B4-BE49-F238E27FC236}">
                  <a16:creationId xmlns:a16="http://schemas.microsoft.com/office/drawing/2014/main" id="{FC963931-7623-8A46-B248-A9B85A283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59" y="4434879"/>
              <a:ext cx="303210" cy="30138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57"/>
                </a:cxn>
                <a:cxn ang="0">
                  <a:pos x="3" y="85"/>
                </a:cxn>
                <a:cxn ang="0">
                  <a:pos x="7" y="87"/>
                </a:cxn>
                <a:cxn ang="0">
                  <a:pos x="14" y="87"/>
                </a:cxn>
                <a:cxn ang="0">
                  <a:pos x="22" y="90"/>
                </a:cxn>
                <a:cxn ang="0">
                  <a:pos x="31" y="85"/>
                </a:cxn>
                <a:cxn ang="0">
                  <a:pos x="29" y="78"/>
                </a:cxn>
                <a:cxn ang="0">
                  <a:pos x="33" y="76"/>
                </a:cxn>
                <a:cxn ang="0">
                  <a:pos x="36" y="73"/>
                </a:cxn>
                <a:cxn ang="0">
                  <a:pos x="38" y="66"/>
                </a:cxn>
                <a:cxn ang="0">
                  <a:pos x="43" y="66"/>
                </a:cxn>
                <a:cxn ang="0">
                  <a:pos x="48" y="66"/>
                </a:cxn>
                <a:cxn ang="0">
                  <a:pos x="52" y="69"/>
                </a:cxn>
                <a:cxn ang="0">
                  <a:pos x="57" y="71"/>
                </a:cxn>
                <a:cxn ang="0">
                  <a:pos x="62" y="71"/>
                </a:cxn>
                <a:cxn ang="0">
                  <a:pos x="71" y="78"/>
                </a:cxn>
                <a:cxn ang="0">
                  <a:pos x="81" y="87"/>
                </a:cxn>
                <a:cxn ang="0">
                  <a:pos x="81" y="90"/>
                </a:cxn>
                <a:cxn ang="0">
                  <a:pos x="88" y="95"/>
                </a:cxn>
                <a:cxn ang="0">
                  <a:pos x="95" y="102"/>
                </a:cxn>
                <a:cxn ang="0">
                  <a:pos x="104" y="102"/>
                </a:cxn>
                <a:cxn ang="0">
                  <a:pos x="121" y="106"/>
                </a:cxn>
                <a:cxn ang="0">
                  <a:pos x="128" y="106"/>
                </a:cxn>
                <a:cxn ang="0">
                  <a:pos x="125" y="104"/>
                </a:cxn>
                <a:cxn ang="0">
                  <a:pos x="133" y="104"/>
                </a:cxn>
                <a:cxn ang="0">
                  <a:pos x="123" y="99"/>
                </a:cxn>
                <a:cxn ang="0">
                  <a:pos x="121" y="95"/>
                </a:cxn>
                <a:cxn ang="0">
                  <a:pos x="111" y="92"/>
                </a:cxn>
                <a:cxn ang="0">
                  <a:pos x="111" y="87"/>
                </a:cxn>
                <a:cxn ang="0">
                  <a:pos x="102" y="85"/>
                </a:cxn>
                <a:cxn ang="0">
                  <a:pos x="97" y="78"/>
                </a:cxn>
                <a:cxn ang="0">
                  <a:pos x="95" y="73"/>
                </a:cxn>
                <a:cxn ang="0">
                  <a:pos x="90" y="69"/>
                </a:cxn>
                <a:cxn ang="0">
                  <a:pos x="83" y="62"/>
                </a:cxn>
                <a:cxn ang="0">
                  <a:pos x="83" y="57"/>
                </a:cxn>
                <a:cxn ang="0">
                  <a:pos x="90" y="54"/>
                </a:cxn>
                <a:cxn ang="0">
                  <a:pos x="90" y="50"/>
                </a:cxn>
                <a:cxn ang="0">
                  <a:pos x="85" y="45"/>
                </a:cxn>
                <a:cxn ang="0">
                  <a:pos x="71" y="40"/>
                </a:cxn>
                <a:cxn ang="0">
                  <a:pos x="64" y="33"/>
                </a:cxn>
                <a:cxn ang="0">
                  <a:pos x="57" y="24"/>
                </a:cxn>
                <a:cxn ang="0">
                  <a:pos x="48" y="17"/>
                </a:cxn>
                <a:cxn ang="0">
                  <a:pos x="40" y="14"/>
                </a:cxn>
                <a:cxn ang="0">
                  <a:pos x="22" y="7"/>
                </a:cxn>
                <a:cxn ang="0">
                  <a:pos x="10" y="2"/>
                </a:cxn>
                <a:cxn ang="0">
                  <a:pos x="0" y="0"/>
                </a:cxn>
              </a:cxnLst>
              <a:rect l="0" t="0" r="r" b="b"/>
              <a:pathLst>
                <a:path w="133" h="109">
                  <a:moveTo>
                    <a:pt x="0" y="0"/>
                  </a:moveTo>
                  <a:lnTo>
                    <a:pt x="0" y="2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3" y="71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4" y="87"/>
                  </a:lnTo>
                  <a:lnTo>
                    <a:pt x="17" y="87"/>
                  </a:lnTo>
                  <a:lnTo>
                    <a:pt x="19" y="87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9" y="87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0"/>
                  </a:lnTo>
                  <a:lnTo>
                    <a:pt x="29" y="78"/>
                  </a:lnTo>
                  <a:lnTo>
                    <a:pt x="26" y="78"/>
                  </a:lnTo>
                  <a:lnTo>
                    <a:pt x="31" y="76"/>
                  </a:lnTo>
                  <a:lnTo>
                    <a:pt x="33" y="76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9" y="71"/>
                  </a:lnTo>
                  <a:lnTo>
                    <a:pt x="62" y="71"/>
                  </a:lnTo>
                  <a:lnTo>
                    <a:pt x="66" y="73"/>
                  </a:lnTo>
                  <a:lnTo>
                    <a:pt x="71" y="76"/>
                  </a:lnTo>
                  <a:lnTo>
                    <a:pt x="71" y="78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7"/>
                  </a:lnTo>
                  <a:lnTo>
                    <a:pt x="81" y="87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3" y="92"/>
                  </a:lnTo>
                  <a:lnTo>
                    <a:pt x="85" y="92"/>
                  </a:lnTo>
                  <a:lnTo>
                    <a:pt x="88" y="95"/>
                  </a:lnTo>
                  <a:lnTo>
                    <a:pt x="90" y="99"/>
                  </a:lnTo>
                  <a:lnTo>
                    <a:pt x="92" y="99"/>
                  </a:lnTo>
                  <a:lnTo>
                    <a:pt x="95" y="102"/>
                  </a:lnTo>
                  <a:lnTo>
                    <a:pt x="97" y="102"/>
                  </a:lnTo>
                  <a:lnTo>
                    <a:pt x="99" y="102"/>
                  </a:lnTo>
                  <a:lnTo>
                    <a:pt x="104" y="102"/>
                  </a:lnTo>
                  <a:lnTo>
                    <a:pt x="107" y="102"/>
                  </a:lnTo>
                  <a:lnTo>
                    <a:pt x="121" y="104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5" y="109"/>
                  </a:lnTo>
                  <a:lnTo>
                    <a:pt x="128" y="106"/>
                  </a:lnTo>
                  <a:lnTo>
                    <a:pt x="130" y="106"/>
                  </a:lnTo>
                  <a:lnTo>
                    <a:pt x="128" y="104"/>
                  </a:lnTo>
                  <a:lnTo>
                    <a:pt x="125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3" y="102"/>
                  </a:lnTo>
                  <a:lnTo>
                    <a:pt x="125" y="102"/>
                  </a:lnTo>
                  <a:lnTo>
                    <a:pt x="123" y="99"/>
                  </a:lnTo>
                  <a:lnTo>
                    <a:pt x="118" y="97"/>
                  </a:lnTo>
                  <a:lnTo>
                    <a:pt x="118" y="95"/>
                  </a:lnTo>
                  <a:lnTo>
                    <a:pt x="121" y="95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1" y="92"/>
                  </a:lnTo>
                  <a:lnTo>
                    <a:pt x="111" y="92"/>
                  </a:lnTo>
                  <a:lnTo>
                    <a:pt x="111" y="90"/>
                  </a:lnTo>
                  <a:lnTo>
                    <a:pt x="111" y="87"/>
                  </a:lnTo>
                  <a:lnTo>
                    <a:pt x="109" y="85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7" y="76"/>
                  </a:lnTo>
                  <a:lnTo>
                    <a:pt x="97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8" y="66"/>
                  </a:lnTo>
                  <a:lnTo>
                    <a:pt x="85" y="64"/>
                  </a:lnTo>
                  <a:lnTo>
                    <a:pt x="83" y="62"/>
                  </a:lnTo>
                  <a:lnTo>
                    <a:pt x="83" y="59"/>
                  </a:lnTo>
                  <a:lnTo>
                    <a:pt x="81" y="57"/>
                  </a:lnTo>
                  <a:lnTo>
                    <a:pt x="83" y="57"/>
                  </a:lnTo>
                  <a:lnTo>
                    <a:pt x="85" y="57"/>
                  </a:lnTo>
                  <a:lnTo>
                    <a:pt x="88" y="57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0" y="50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5" y="45"/>
                  </a:lnTo>
                  <a:lnTo>
                    <a:pt x="78" y="43"/>
                  </a:lnTo>
                  <a:lnTo>
                    <a:pt x="76" y="43"/>
                  </a:lnTo>
                  <a:lnTo>
                    <a:pt x="71" y="40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4" y="33"/>
                  </a:lnTo>
                  <a:lnTo>
                    <a:pt x="64" y="31"/>
                  </a:lnTo>
                  <a:lnTo>
                    <a:pt x="62" y="26"/>
                  </a:lnTo>
                  <a:lnTo>
                    <a:pt x="57" y="24"/>
                  </a:lnTo>
                  <a:lnTo>
                    <a:pt x="55" y="24"/>
                  </a:lnTo>
                  <a:lnTo>
                    <a:pt x="50" y="19"/>
                  </a:lnTo>
                  <a:lnTo>
                    <a:pt x="48" y="17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0" y="14"/>
                  </a:lnTo>
                  <a:lnTo>
                    <a:pt x="31" y="10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581">
              <a:extLst>
                <a:ext uri="{FF2B5EF4-FFF2-40B4-BE49-F238E27FC236}">
                  <a16:creationId xmlns:a16="http://schemas.microsoft.com/office/drawing/2014/main" id="{04BFB4C9-51AE-9544-AB76-88A0FD8E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129" y="3782339"/>
              <a:ext cx="232537" cy="201846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43" y="12"/>
                </a:cxn>
                <a:cxn ang="0">
                  <a:pos x="26" y="21"/>
                </a:cxn>
                <a:cxn ang="0">
                  <a:pos x="19" y="23"/>
                </a:cxn>
                <a:cxn ang="0">
                  <a:pos x="14" y="28"/>
                </a:cxn>
                <a:cxn ang="0">
                  <a:pos x="10" y="38"/>
                </a:cxn>
                <a:cxn ang="0">
                  <a:pos x="3" y="45"/>
                </a:cxn>
                <a:cxn ang="0">
                  <a:pos x="0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3" y="66"/>
                </a:cxn>
                <a:cxn ang="0">
                  <a:pos x="3" y="68"/>
                </a:cxn>
                <a:cxn ang="0">
                  <a:pos x="5" y="71"/>
                </a:cxn>
                <a:cxn ang="0">
                  <a:pos x="7" y="71"/>
                </a:cxn>
                <a:cxn ang="0">
                  <a:pos x="10" y="71"/>
                </a:cxn>
                <a:cxn ang="0">
                  <a:pos x="12" y="68"/>
                </a:cxn>
                <a:cxn ang="0">
                  <a:pos x="19" y="68"/>
                </a:cxn>
                <a:cxn ang="0">
                  <a:pos x="26" y="68"/>
                </a:cxn>
                <a:cxn ang="0">
                  <a:pos x="29" y="68"/>
                </a:cxn>
                <a:cxn ang="0">
                  <a:pos x="31" y="73"/>
                </a:cxn>
                <a:cxn ang="0">
                  <a:pos x="33" y="73"/>
                </a:cxn>
                <a:cxn ang="0">
                  <a:pos x="33" y="68"/>
                </a:cxn>
                <a:cxn ang="0">
                  <a:pos x="31" y="61"/>
                </a:cxn>
                <a:cxn ang="0">
                  <a:pos x="31" y="57"/>
                </a:cxn>
                <a:cxn ang="0">
                  <a:pos x="36" y="54"/>
                </a:cxn>
                <a:cxn ang="0">
                  <a:pos x="48" y="54"/>
                </a:cxn>
                <a:cxn ang="0">
                  <a:pos x="59" y="54"/>
                </a:cxn>
                <a:cxn ang="0">
                  <a:pos x="66" y="52"/>
                </a:cxn>
                <a:cxn ang="0">
                  <a:pos x="76" y="54"/>
                </a:cxn>
                <a:cxn ang="0">
                  <a:pos x="81" y="54"/>
                </a:cxn>
                <a:cxn ang="0">
                  <a:pos x="83" y="52"/>
                </a:cxn>
                <a:cxn ang="0">
                  <a:pos x="85" y="49"/>
                </a:cxn>
                <a:cxn ang="0">
                  <a:pos x="88" y="47"/>
                </a:cxn>
                <a:cxn ang="0">
                  <a:pos x="92" y="47"/>
                </a:cxn>
                <a:cxn ang="0">
                  <a:pos x="100" y="45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97" y="35"/>
                </a:cxn>
                <a:cxn ang="0">
                  <a:pos x="100" y="35"/>
                </a:cxn>
                <a:cxn ang="0">
                  <a:pos x="97" y="31"/>
                </a:cxn>
                <a:cxn ang="0">
                  <a:pos x="92" y="31"/>
                </a:cxn>
                <a:cxn ang="0">
                  <a:pos x="88" y="31"/>
                </a:cxn>
                <a:cxn ang="0">
                  <a:pos x="83" y="26"/>
                </a:cxn>
                <a:cxn ang="0">
                  <a:pos x="76" y="16"/>
                </a:cxn>
                <a:cxn ang="0">
                  <a:pos x="74" y="9"/>
                </a:cxn>
                <a:cxn ang="0">
                  <a:pos x="69" y="7"/>
                </a:cxn>
                <a:cxn ang="0">
                  <a:pos x="71" y="0"/>
                </a:cxn>
              </a:cxnLst>
              <a:rect l="0" t="0" r="r" b="b"/>
              <a:pathLst>
                <a:path w="102" h="73">
                  <a:moveTo>
                    <a:pt x="71" y="0"/>
                  </a:moveTo>
                  <a:lnTo>
                    <a:pt x="64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2" y="7"/>
                  </a:lnTo>
                  <a:lnTo>
                    <a:pt x="43" y="12"/>
                  </a:lnTo>
                  <a:lnTo>
                    <a:pt x="40" y="16"/>
                  </a:lnTo>
                  <a:lnTo>
                    <a:pt x="36" y="19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7" y="26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6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9" y="68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3" y="68"/>
                  </a:lnTo>
                  <a:lnTo>
                    <a:pt x="31" y="66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1" y="59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31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8" y="54"/>
                  </a:lnTo>
                  <a:lnTo>
                    <a:pt x="55" y="54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74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81" y="54"/>
                  </a:lnTo>
                  <a:lnTo>
                    <a:pt x="81" y="54"/>
                  </a:lnTo>
                  <a:lnTo>
                    <a:pt x="81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88" y="47"/>
                  </a:lnTo>
                  <a:lnTo>
                    <a:pt x="88" y="47"/>
                  </a:lnTo>
                  <a:lnTo>
                    <a:pt x="90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5" y="47"/>
                  </a:lnTo>
                  <a:lnTo>
                    <a:pt x="97" y="47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2" y="42"/>
                  </a:lnTo>
                  <a:lnTo>
                    <a:pt x="102" y="40"/>
                  </a:lnTo>
                  <a:lnTo>
                    <a:pt x="102" y="40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97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0" y="33"/>
                  </a:lnTo>
                  <a:lnTo>
                    <a:pt x="97" y="31"/>
                  </a:lnTo>
                  <a:lnTo>
                    <a:pt x="95" y="31"/>
                  </a:lnTo>
                  <a:lnTo>
                    <a:pt x="95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88" y="31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6"/>
                  </a:lnTo>
                  <a:lnTo>
                    <a:pt x="83" y="23"/>
                  </a:lnTo>
                  <a:lnTo>
                    <a:pt x="81" y="21"/>
                  </a:lnTo>
                  <a:lnTo>
                    <a:pt x="76" y="16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1" y="7"/>
                  </a:lnTo>
                  <a:lnTo>
                    <a:pt x="69" y="7"/>
                  </a:lnTo>
                  <a:lnTo>
                    <a:pt x="71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583">
              <a:extLst>
                <a:ext uri="{FF2B5EF4-FFF2-40B4-BE49-F238E27FC236}">
                  <a16:creationId xmlns:a16="http://schemas.microsoft.com/office/drawing/2014/main" id="{D836CF78-41BE-C847-A3A6-473DA537F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199" y="3868054"/>
              <a:ext cx="225697" cy="201846"/>
            </a:xfrm>
            <a:custGeom>
              <a:avLst/>
              <a:gdLst/>
              <a:ahLst/>
              <a:cxnLst>
                <a:cxn ang="0">
                  <a:pos x="43" y="4"/>
                </a:cxn>
                <a:cxn ang="0">
                  <a:pos x="35" y="4"/>
                </a:cxn>
                <a:cxn ang="0">
                  <a:pos x="28" y="2"/>
                </a:cxn>
                <a:cxn ang="0">
                  <a:pos x="24" y="0"/>
                </a:cxn>
                <a:cxn ang="0">
                  <a:pos x="19" y="2"/>
                </a:cxn>
                <a:cxn ang="0">
                  <a:pos x="17" y="7"/>
                </a:cxn>
                <a:cxn ang="0">
                  <a:pos x="17" y="14"/>
                </a:cxn>
                <a:cxn ang="0">
                  <a:pos x="5" y="18"/>
                </a:cxn>
                <a:cxn ang="0">
                  <a:pos x="0" y="26"/>
                </a:cxn>
                <a:cxn ang="0">
                  <a:pos x="5" y="23"/>
                </a:cxn>
                <a:cxn ang="0">
                  <a:pos x="7" y="30"/>
                </a:cxn>
                <a:cxn ang="0">
                  <a:pos x="17" y="37"/>
                </a:cxn>
                <a:cxn ang="0">
                  <a:pos x="21" y="44"/>
                </a:cxn>
                <a:cxn ang="0">
                  <a:pos x="26" y="49"/>
                </a:cxn>
                <a:cxn ang="0">
                  <a:pos x="31" y="44"/>
                </a:cxn>
                <a:cxn ang="0">
                  <a:pos x="35" y="40"/>
                </a:cxn>
                <a:cxn ang="0">
                  <a:pos x="38" y="37"/>
                </a:cxn>
                <a:cxn ang="0">
                  <a:pos x="52" y="37"/>
                </a:cxn>
                <a:cxn ang="0">
                  <a:pos x="57" y="42"/>
                </a:cxn>
                <a:cxn ang="0">
                  <a:pos x="59" y="44"/>
                </a:cxn>
                <a:cxn ang="0">
                  <a:pos x="59" y="49"/>
                </a:cxn>
                <a:cxn ang="0">
                  <a:pos x="61" y="54"/>
                </a:cxn>
                <a:cxn ang="0">
                  <a:pos x="61" y="56"/>
                </a:cxn>
                <a:cxn ang="0">
                  <a:pos x="64" y="56"/>
                </a:cxn>
                <a:cxn ang="0">
                  <a:pos x="69" y="56"/>
                </a:cxn>
                <a:cxn ang="0">
                  <a:pos x="73" y="56"/>
                </a:cxn>
                <a:cxn ang="0">
                  <a:pos x="76" y="66"/>
                </a:cxn>
                <a:cxn ang="0">
                  <a:pos x="73" y="70"/>
                </a:cxn>
                <a:cxn ang="0">
                  <a:pos x="80" y="73"/>
                </a:cxn>
                <a:cxn ang="0">
                  <a:pos x="85" y="70"/>
                </a:cxn>
                <a:cxn ang="0">
                  <a:pos x="87" y="68"/>
                </a:cxn>
                <a:cxn ang="0">
                  <a:pos x="95" y="63"/>
                </a:cxn>
                <a:cxn ang="0">
                  <a:pos x="95" y="61"/>
                </a:cxn>
                <a:cxn ang="0">
                  <a:pos x="92" y="56"/>
                </a:cxn>
                <a:cxn ang="0">
                  <a:pos x="97" y="56"/>
                </a:cxn>
                <a:cxn ang="0">
                  <a:pos x="97" y="56"/>
                </a:cxn>
                <a:cxn ang="0">
                  <a:pos x="95" y="52"/>
                </a:cxn>
                <a:cxn ang="0">
                  <a:pos x="97" y="49"/>
                </a:cxn>
                <a:cxn ang="0">
                  <a:pos x="92" y="42"/>
                </a:cxn>
                <a:cxn ang="0">
                  <a:pos x="92" y="35"/>
                </a:cxn>
                <a:cxn ang="0">
                  <a:pos x="92" y="30"/>
                </a:cxn>
                <a:cxn ang="0">
                  <a:pos x="90" y="21"/>
                </a:cxn>
                <a:cxn ang="0">
                  <a:pos x="85" y="21"/>
                </a:cxn>
                <a:cxn ang="0">
                  <a:pos x="87" y="18"/>
                </a:cxn>
                <a:cxn ang="0">
                  <a:pos x="87" y="16"/>
                </a:cxn>
                <a:cxn ang="0">
                  <a:pos x="83" y="9"/>
                </a:cxn>
                <a:cxn ang="0">
                  <a:pos x="80" y="7"/>
                </a:cxn>
                <a:cxn ang="0">
                  <a:pos x="80" y="2"/>
                </a:cxn>
                <a:cxn ang="0">
                  <a:pos x="76" y="2"/>
                </a:cxn>
                <a:cxn ang="0">
                  <a:pos x="71" y="9"/>
                </a:cxn>
                <a:cxn ang="0">
                  <a:pos x="61" y="7"/>
                </a:cxn>
                <a:cxn ang="0">
                  <a:pos x="57" y="7"/>
                </a:cxn>
                <a:cxn ang="0">
                  <a:pos x="50" y="9"/>
                </a:cxn>
                <a:cxn ang="0">
                  <a:pos x="50" y="4"/>
                </a:cxn>
              </a:cxnLst>
              <a:rect l="0" t="0" r="r" b="b"/>
              <a:pathLst>
                <a:path w="99" h="73">
                  <a:moveTo>
                    <a:pt x="50" y="2"/>
                  </a:moveTo>
                  <a:lnTo>
                    <a:pt x="47" y="2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2" y="14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12" y="35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8" y="47"/>
                  </a:lnTo>
                  <a:lnTo>
                    <a:pt x="28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5" y="40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3" y="35"/>
                  </a:lnTo>
                  <a:lnTo>
                    <a:pt x="47" y="35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4"/>
                  </a:lnTo>
                  <a:lnTo>
                    <a:pt x="59" y="47"/>
                  </a:lnTo>
                  <a:lnTo>
                    <a:pt x="59" y="47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59" y="49"/>
                  </a:lnTo>
                  <a:lnTo>
                    <a:pt x="61" y="49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59" y="54"/>
                  </a:lnTo>
                  <a:lnTo>
                    <a:pt x="59" y="56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1" y="56"/>
                  </a:lnTo>
                  <a:lnTo>
                    <a:pt x="73" y="56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6" y="61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0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8" y="70"/>
                  </a:lnTo>
                  <a:lnTo>
                    <a:pt x="78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3" y="73"/>
                  </a:lnTo>
                  <a:lnTo>
                    <a:pt x="83" y="70"/>
                  </a:lnTo>
                  <a:lnTo>
                    <a:pt x="85" y="70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66"/>
                  </a:lnTo>
                  <a:lnTo>
                    <a:pt x="92" y="63"/>
                  </a:lnTo>
                  <a:lnTo>
                    <a:pt x="95" y="63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2" y="61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2" y="59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5" y="56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56"/>
                  </a:lnTo>
                  <a:lnTo>
                    <a:pt x="97" y="59"/>
                  </a:lnTo>
                  <a:lnTo>
                    <a:pt x="99" y="59"/>
                  </a:lnTo>
                  <a:lnTo>
                    <a:pt x="97" y="56"/>
                  </a:lnTo>
                  <a:lnTo>
                    <a:pt x="97" y="54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97" y="47"/>
                  </a:lnTo>
                  <a:lnTo>
                    <a:pt x="95" y="47"/>
                  </a:lnTo>
                  <a:lnTo>
                    <a:pt x="97" y="44"/>
                  </a:lnTo>
                  <a:lnTo>
                    <a:pt x="95" y="44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37"/>
                  </a:lnTo>
                  <a:lnTo>
                    <a:pt x="92" y="37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5" y="33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0" y="28"/>
                  </a:lnTo>
                  <a:lnTo>
                    <a:pt x="90" y="23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5" y="16"/>
                  </a:lnTo>
                  <a:lnTo>
                    <a:pt x="85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9"/>
                  </a:lnTo>
                  <a:lnTo>
                    <a:pt x="83" y="7"/>
                  </a:lnTo>
                  <a:lnTo>
                    <a:pt x="83" y="7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9"/>
                  </a:lnTo>
                  <a:lnTo>
                    <a:pt x="69" y="7"/>
                  </a:lnTo>
                  <a:lnTo>
                    <a:pt x="66" y="7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7" y="9"/>
                  </a:lnTo>
                  <a:lnTo>
                    <a:pt x="57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585">
              <a:extLst>
                <a:ext uri="{FF2B5EF4-FFF2-40B4-BE49-F238E27FC236}">
                  <a16:creationId xmlns:a16="http://schemas.microsoft.com/office/drawing/2014/main" id="{E38E63A8-51F1-DA49-822A-2AB2B130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131" y="2958366"/>
              <a:ext cx="118548" cy="254381"/>
            </a:xfrm>
            <a:custGeom>
              <a:avLst/>
              <a:gdLst/>
              <a:ahLst/>
              <a:cxnLst>
                <a:cxn ang="0">
                  <a:pos x="28" y="92"/>
                </a:cxn>
                <a:cxn ang="0">
                  <a:pos x="35" y="90"/>
                </a:cxn>
                <a:cxn ang="0">
                  <a:pos x="35" y="85"/>
                </a:cxn>
                <a:cxn ang="0">
                  <a:pos x="35" y="78"/>
                </a:cxn>
                <a:cxn ang="0">
                  <a:pos x="40" y="76"/>
                </a:cxn>
                <a:cxn ang="0">
                  <a:pos x="43" y="71"/>
                </a:cxn>
                <a:cxn ang="0">
                  <a:pos x="52" y="66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47" y="54"/>
                </a:cxn>
                <a:cxn ang="0">
                  <a:pos x="47" y="52"/>
                </a:cxn>
                <a:cxn ang="0">
                  <a:pos x="45" y="50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35" y="47"/>
                </a:cxn>
                <a:cxn ang="0">
                  <a:pos x="33" y="45"/>
                </a:cxn>
                <a:cxn ang="0">
                  <a:pos x="35" y="43"/>
                </a:cxn>
                <a:cxn ang="0">
                  <a:pos x="35" y="40"/>
                </a:cxn>
                <a:cxn ang="0">
                  <a:pos x="40" y="38"/>
                </a:cxn>
                <a:cxn ang="0">
                  <a:pos x="45" y="36"/>
                </a:cxn>
                <a:cxn ang="0">
                  <a:pos x="47" y="31"/>
                </a:cxn>
                <a:cxn ang="0">
                  <a:pos x="50" y="26"/>
                </a:cxn>
                <a:cxn ang="0">
                  <a:pos x="47" y="21"/>
                </a:cxn>
                <a:cxn ang="0">
                  <a:pos x="43" y="19"/>
                </a:cxn>
                <a:cxn ang="0">
                  <a:pos x="40" y="14"/>
                </a:cxn>
                <a:cxn ang="0">
                  <a:pos x="45" y="12"/>
                </a:cxn>
                <a:cxn ang="0">
                  <a:pos x="50" y="5"/>
                </a:cxn>
                <a:cxn ang="0">
                  <a:pos x="47" y="2"/>
                </a:cxn>
                <a:cxn ang="0">
                  <a:pos x="43" y="5"/>
                </a:cxn>
                <a:cxn ang="0">
                  <a:pos x="40" y="7"/>
                </a:cxn>
                <a:cxn ang="0">
                  <a:pos x="38" y="5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4" y="7"/>
                </a:cxn>
                <a:cxn ang="0">
                  <a:pos x="12" y="10"/>
                </a:cxn>
                <a:cxn ang="0">
                  <a:pos x="14" y="12"/>
                </a:cxn>
                <a:cxn ang="0">
                  <a:pos x="12" y="19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2" y="36"/>
                </a:cxn>
                <a:cxn ang="0">
                  <a:pos x="5" y="40"/>
                </a:cxn>
                <a:cxn ang="0">
                  <a:pos x="2" y="43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9" y="57"/>
                </a:cxn>
                <a:cxn ang="0">
                  <a:pos x="9" y="64"/>
                </a:cxn>
                <a:cxn ang="0">
                  <a:pos x="21" y="69"/>
                </a:cxn>
                <a:cxn ang="0">
                  <a:pos x="21" y="69"/>
                </a:cxn>
                <a:cxn ang="0">
                  <a:pos x="26" y="92"/>
                </a:cxn>
              </a:cxnLst>
              <a:rect l="0" t="0" r="r" b="b"/>
              <a:pathLst>
                <a:path w="52" h="92">
                  <a:moveTo>
                    <a:pt x="26" y="92"/>
                  </a:moveTo>
                  <a:lnTo>
                    <a:pt x="28" y="92"/>
                  </a:lnTo>
                  <a:lnTo>
                    <a:pt x="33" y="92"/>
                  </a:lnTo>
                  <a:lnTo>
                    <a:pt x="35" y="90"/>
                  </a:lnTo>
                  <a:lnTo>
                    <a:pt x="35" y="88"/>
                  </a:lnTo>
                  <a:lnTo>
                    <a:pt x="35" y="85"/>
                  </a:lnTo>
                  <a:lnTo>
                    <a:pt x="35" y="80"/>
                  </a:lnTo>
                  <a:lnTo>
                    <a:pt x="35" y="78"/>
                  </a:lnTo>
                  <a:lnTo>
                    <a:pt x="35" y="76"/>
                  </a:lnTo>
                  <a:lnTo>
                    <a:pt x="40" y="76"/>
                  </a:lnTo>
                  <a:lnTo>
                    <a:pt x="43" y="73"/>
                  </a:lnTo>
                  <a:lnTo>
                    <a:pt x="43" y="71"/>
                  </a:lnTo>
                  <a:lnTo>
                    <a:pt x="50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7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0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3" y="50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5" y="47"/>
                  </a:lnTo>
                  <a:lnTo>
                    <a:pt x="33" y="47"/>
                  </a:lnTo>
                  <a:lnTo>
                    <a:pt x="33" y="45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0" y="14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7" y="10"/>
                  </a:lnTo>
                  <a:lnTo>
                    <a:pt x="50" y="5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3" y="5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54"/>
                  </a:lnTo>
                  <a:lnTo>
                    <a:pt x="7" y="54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14" y="66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4" y="85"/>
                  </a:lnTo>
                  <a:lnTo>
                    <a:pt x="26" y="92"/>
                  </a:lnTo>
                  <a:lnTo>
                    <a:pt x="26" y="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587">
              <a:extLst>
                <a:ext uri="{FF2B5EF4-FFF2-40B4-BE49-F238E27FC236}">
                  <a16:creationId xmlns:a16="http://schemas.microsoft.com/office/drawing/2014/main" id="{B86D5A65-6438-7B47-A838-E5993C884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709" y="3931648"/>
              <a:ext cx="396680" cy="301385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99" y="3"/>
                </a:cxn>
                <a:cxn ang="0">
                  <a:pos x="96" y="10"/>
                </a:cxn>
                <a:cxn ang="0">
                  <a:pos x="92" y="12"/>
                </a:cxn>
                <a:cxn ang="0">
                  <a:pos x="87" y="19"/>
                </a:cxn>
                <a:cxn ang="0">
                  <a:pos x="80" y="24"/>
                </a:cxn>
                <a:cxn ang="0">
                  <a:pos x="77" y="24"/>
                </a:cxn>
                <a:cxn ang="0">
                  <a:pos x="70" y="26"/>
                </a:cxn>
                <a:cxn ang="0">
                  <a:pos x="63" y="26"/>
                </a:cxn>
                <a:cxn ang="0">
                  <a:pos x="59" y="29"/>
                </a:cxn>
                <a:cxn ang="0">
                  <a:pos x="61" y="31"/>
                </a:cxn>
                <a:cxn ang="0">
                  <a:pos x="59" y="36"/>
                </a:cxn>
                <a:cxn ang="0">
                  <a:pos x="56" y="38"/>
                </a:cxn>
                <a:cxn ang="0">
                  <a:pos x="49" y="38"/>
                </a:cxn>
                <a:cxn ang="0">
                  <a:pos x="44" y="40"/>
                </a:cxn>
                <a:cxn ang="0">
                  <a:pos x="37" y="43"/>
                </a:cxn>
                <a:cxn ang="0">
                  <a:pos x="33" y="45"/>
                </a:cxn>
                <a:cxn ang="0">
                  <a:pos x="30" y="43"/>
                </a:cxn>
                <a:cxn ang="0">
                  <a:pos x="28" y="43"/>
                </a:cxn>
                <a:cxn ang="0">
                  <a:pos x="26" y="45"/>
                </a:cxn>
                <a:cxn ang="0">
                  <a:pos x="18" y="47"/>
                </a:cxn>
                <a:cxn ang="0">
                  <a:pos x="14" y="47"/>
                </a:cxn>
                <a:cxn ang="0">
                  <a:pos x="9" y="54"/>
                </a:cxn>
                <a:cxn ang="0">
                  <a:pos x="2" y="64"/>
                </a:cxn>
                <a:cxn ang="0">
                  <a:pos x="0" y="73"/>
                </a:cxn>
                <a:cxn ang="0">
                  <a:pos x="2" y="88"/>
                </a:cxn>
                <a:cxn ang="0">
                  <a:pos x="14" y="104"/>
                </a:cxn>
                <a:cxn ang="0">
                  <a:pos x="23" y="106"/>
                </a:cxn>
                <a:cxn ang="0">
                  <a:pos x="37" y="97"/>
                </a:cxn>
                <a:cxn ang="0">
                  <a:pos x="49" y="99"/>
                </a:cxn>
                <a:cxn ang="0">
                  <a:pos x="59" y="97"/>
                </a:cxn>
                <a:cxn ang="0">
                  <a:pos x="59" y="88"/>
                </a:cxn>
                <a:cxn ang="0">
                  <a:pos x="63" y="80"/>
                </a:cxn>
                <a:cxn ang="0">
                  <a:pos x="73" y="78"/>
                </a:cxn>
                <a:cxn ang="0">
                  <a:pos x="82" y="88"/>
                </a:cxn>
                <a:cxn ang="0">
                  <a:pos x="89" y="88"/>
                </a:cxn>
                <a:cxn ang="0">
                  <a:pos x="108" y="88"/>
                </a:cxn>
                <a:cxn ang="0">
                  <a:pos x="115" y="83"/>
                </a:cxn>
                <a:cxn ang="0">
                  <a:pos x="125" y="80"/>
                </a:cxn>
                <a:cxn ang="0">
                  <a:pos x="137" y="78"/>
                </a:cxn>
                <a:cxn ang="0">
                  <a:pos x="139" y="80"/>
                </a:cxn>
                <a:cxn ang="0">
                  <a:pos x="144" y="78"/>
                </a:cxn>
                <a:cxn ang="0">
                  <a:pos x="158" y="76"/>
                </a:cxn>
                <a:cxn ang="0">
                  <a:pos x="165" y="80"/>
                </a:cxn>
                <a:cxn ang="0">
                  <a:pos x="172" y="76"/>
                </a:cxn>
                <a:cxn ang="0">
                  <a:pos x="165" y="66"/>
                </a:cxn>
                <a:cxn ang="0">
                  <a:pos x="160" y="59"/>
                </a:cxn>
                <a:cxn ang="0">
                  <a:pos x="155" y="54"/>
                </a:cxn>
                <a:cxn ang="0">
                  <a:pos x="144" y="45"/>
                </a:cxn>
                <a:cxn ang="0">
                  <a:pos x="144" y="38"/>
                </a:cxn>
                <a:cxn ang="0">
                  <a:pos x="132" y="36"/>
                </a:cxn>
                <a:cxn ang="0">
                  <a:pos x="125" y="31"/>
                </a:cxn>
                <a:cxn ang="0">
                  <a:pos x="120" y="24"/>
                </a:cxn>
                <a:cxn ang="0">
                  <a:pos x="120" y="12"/>
                </a:cxn>
                <a:cxn ang="0">
                  <a:pos x="111" y="0"/>
                </a:cxn>
              </a:cxnLst>
              <a:rect l="0" t="0" r="r" b="b"/>
              <a:pathLst>
                <a:path w="174" h="109">
                  <a:moveTo>
                    <a:pt x="111" y="0"/>
                  </a:moveTo>
                  <a:lnTo>
                    <a:pt x="106" y="0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9" y="3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87" y="1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2" y="21"/>
                  </a:lnTo>
                  <a:lnTo>
                    <a:pt x="82" y="21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77" y="24"/>
                  </a:lnTo>
                  <a:lnTo>
                    <a:pt x="77" y="24"/>
                  </a:lnTo>
                  <a:lnTo>
                    <a:pt x="75" y="24"/>
                  </a:lnTo>
                  <a:lnTo>
                    <a:pt x="73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3" y="26"/>
                  </a:lnTo>
                  <a:lnTo>
                    <a:pt x="61" y="26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59" y="29"/>
                  </a:lnTo>
                  <a:lnTo>
                    <a:pt x="61" y="31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59" y="33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6" y="36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49" y="38"/>
                  </a:lnTo>
                  <a:lnTo>
                    <a:pt x="47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3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0" y="45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5"/>
                  </a:lnTo>
                  <a:lnTo>
                    <a:pt x="21" y="45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4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9" y="54"/>
                  </a:lnTo>
                  <a:lnTo>
                    <a:pt x="7" y="57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8"/>
                  </a:lnTo>
                  <a:lnTo>
                    <a:pt x="4" y="90"/>
                  </a:lnTo>
                  <a:lnTo>
                    <a:pt x="11" y="102"/>
                  </a:lnTo>
                  <a:lnTo>
                    <a:pt x="14" y="104"/>
                  </a:lnTo>
                  <a:lnTo>
                    <a:pt x="18" y="109"/>
                  </a:lnTo>
                  <a:lnTo>
                    <a:pt x="21" y="109"/>
                  </a:lnTo>
                  <a:lnTo>
                    <a:pt x="23" y="106"/>
                  </a:lnTo>
                  <a:lnTo>
                    <a:pt x="28" y="102"/>
                  </a:lnTo>
                  <a:lnTo>
                    <a:pt x="33" y="97"/>
                  </a:lnTo>
                  <a:lnTo>
                    <a:pt x="37" y="97"/>
                  </a:lnTo>
                  <a:lnTo>
                    <a:pt x="42" y="99"/>
                  </a:lnTo>
                  <a:lnTo>
                    <a:pt x="47" y="102"/>
                  </a:lnTo>
                  <a:lnTo>
                    <a:pt x="49" y="99"/>
                  </a:lnTo>
                  <a:lnTo>
                    <a:pt x="54" y="99"/>
                  </a:lnTo>
                  <a:lnTo>
                    <a:pt x="54" y="97"/>
                  </a:lnTo>
                  <a:lnTo>
                    <a:pt x="59" y="97"/>
                  </a:lnTo>
                  <a:lnTo>
                    <a:pt x="56" y="95"/>
                  </a:lnTo>
                  <a:lnTo>
                    <a:pt x="59" y="90"/>
                  </a:lnTo>
                  <a:lnTo>
                    <a:pt x="59" y="88"/>
                  </a:lnTo>
                  <a:lnTo>
                    <a:pt x="61" y="85"/>
                  </a:lnTo>
                  <a:lnTo>
                    <a:pt x="61" y="80"/>
                  </a:lnTo>
                  <a:lnTo>
                    <a:pt x="63" y="80"/>
                  </a:lnTo>
                  <a:lnTo>
                    <a:pt x="66" y="78"/>
                  </a:lnTo>
                  <a:lnTo>
                    <a:pt x="70" y="78"/>
                  </a:lnTo>
                  <a:lnTo>
                    <a:pt x="73" y="78"/>
                  </a:lnTo>
                  <a:lnTo>
                    <a:pt x="75" y="80"/>
                  </a:lnTo>
                  <a:lnTo>
                    <a:pt x="77" y="83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5" y="85"/>
                  </a:lnTo>
                  <a:lnTo>
                    <a:pt x="89" y="88"/>
                  </a:lnTo>
                  <a:lnTo>
                    <a:pt x="94" y="90"/>
                  </a:lnTo>
                  <a:lnTo>
                    <a:pt x="106" y="90"/>
                  </a:lnTo>
                  <a:lnTo>
                    <a:pt x="108" y="88"/>
                  </a:lnTo>
                  <a:lnTo>
                    <a:pt x="108" y="85"/>
                  </a:lnTo>
                  <a:lnTo>
                    <a:pt x="113" y="83"/>
                  </a:lnTo>
                  <a:lnTo>
                    <a:pt x="115" y="83"/>
                  </a:lnTo>
                  <a:lnTo>
                    <a:pt x="118" y="85"/>
                  </a:lnTo>
                  <a:lnTo>
                    <a:pt x="122" y="83"/>
                  </a:lnTo>
                  <a:lnTo>
                    <a:pt x="125" y="80"/>
                  </a:lnTo>
                  <a:lnTo>
                    <a:pt x="132" y="80"/>
                  </a:lnTo>
                  <a:lnTo>
                    <a:pt x="134" y="78"/>
                  </a:lnTo>
                  <a:lnTo>
                    <a:pt x="137" y="78"/>
                  </a:lnTo>
                  <a:lnTo>
                    <a:pt x="137" y="80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80"/>
                  </a:lnTo>
                  <a:lnTo>
                    <a:pt x="144" y="80"/>
                  </a:lnTo>
                  <a:lnTo>
                    <a:pt x="144" y="78"/>
                  </a:lnTo>
                  <a:lnTo>
                    <a:pt x="148" y="78"/>
                  </a:lnTo>
                  <a:lnTo>
                    <a:pt x="153" y="78"/>
                  </a:lnTo>
                  <a:lnTo>
                    <a:pt x="158" y="76"/>
                  </a:lnTo>
                  <a:lnTo>
                    <a:pt x="160" y="80"/>
                  </a:lnTo>
                  <a:lnTo>
                    <a:pt x="163" y="78"/>
                  </a:lnTo>
                  <a:lnTo>
                    <a:pt x="165" y="80"/>
                  </a:lnTo>
                  <a:lnTo>
                    <a:pt x="167" y="78"/>
                  </a:lnTo>
                  <a:lnTo>
                    <a:pt x="174" y="78"/>
                  </a:lnTo>
                  <a:lnTo>
                    <a:pt x="172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65" y="66"/>
                  </a:lnTo>
                  <a:lnTo>
                    <a:pt x="163" y="66"/>
                  </a:lnTo>
                  <a:lnTo>
                    <a:pt x="160" y="62"/>
                  </a:lnTo>
                  <a:lnTo>
                    <a:pt x="160" y="59"/>
                  </a:lnTo>
                  <a:lnTo>
                    <a:pt x="158" y="57"/>
                  </a:lnTo>
                  <a:lnTo>
                    <a:pt x="158" y="54"/>
                  </a:lnTo>
                  <a:lnTo>
                    <a:pt x="155" y="54"/>
                  </a:lnTo>
                  <a:lnTo>
                    <a:pt x="153" y="52"/>
                  </a:lnTo>
                  <a:lnTo>
                    <a:pt x="148" y="47"/>
                  </a:lnTo>
                  <a:lnTo>
                    <a:pt x="144" y="45"/>
                  </a:lnTo>
                  <a:lnTo>
                    <a:pt x="144" y="43"/>
                  </a:lnTo>
                  <a:lnTo>
                    <a:pt x="144" y="40"/>
                  </a:lnTo>
                  <a:lnTo>
                    <a:pt x="144" y="38"/>
                  </a:lnTo>
                  <a:lnTo>
                    <a:pt x="141" y="38"/>
                  </a:lnTo>
                  <a:lnTo>
                    <a:pt x="139" y="36"/>
                  </a:lnTo>
                  <a:lnTo>
                    <a:pt x="132" y="36"/>
                  </a:lnTo>
                  <a:lnTo>
                    <a:pt x="129" y="36"/>
                  </a:lnTo>
                  <a:lnTo>
                    <a:pt x="129" y="31"/>
                  </a:lnTo>
                  <a:lnTo>
                    <a:pt x="125" y="31"/>
                  </a:lnTo>
                  <a:lnTo>
                    <a:pt x="122" y="31"/>
                  </a:lnTo>
                  <a:lnTo>
                    <a:pt x="120" y="29"/>
                  </a:lnTo>
                  <a:lnTo>
                    <a:pt x="120" y="24"/>
                  </a:lnTo>
                  <a:lnTo>
                    <a:pt x="120" y="21"/>
                  </a:lnTo>
                  <a:lnTo>
                    <a:pt x="122" y="17"/>
                  </a:lnTo>
                  <a:lnTo>
                    <a:pt x="120" y="12"/>
                  </a:lnTo>
                  <a:lnTo>
                    <a:pt x="118" y="7"/>
                  </a:lnTo>
                  <a:lnTo>
                    <a:pt x="113" y="3"/>
                  </a:lnTo>
                  <a:lnTo>
                    <a:pt x="11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589">
              <a:extLst>
                <a:ext uri="{FF2B5EF4-FFF2-40B4-BE49-F238E27FC236}">
                  <a16:creationId xmlns:a16="http://schemas.microsoft.com/office/drawing/2014/main" id="{5CDDDCEC-AD01-1047-A9A9-5C680B0C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6104" y="3868054"/>
              <a:ext cx="47875" cy="6359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4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4" y="23"/>
                </a:cxn>
                <a:cxn ang="0">
                  <a:pos x="4" y="23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11" y="21"/>
                </a:cxn>
                <a:cxn ang="0">
                  <a:pos x="11" y="23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4" y="23"/>
                </a:cxn>
                <a:cxn ang="0">
                  <a:pos x="16" y="21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9" y="16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9" y="16"/>
                </a:cxn>
                <a:cxn ang="0">
                  <a:pos x="11" y="16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14" y="11"/>
                </a:cxn>
                <a:cxn ang="0">
                  <a:pos x="14" y="11"/>
                </a:cxn>
                <a:cxn ang="0">
                  <a:pos x="16" y="11"/>
                </a:cxn>
                <a:cxn ang="0">
                  <a:pos x="19" y="11"/>
                </a:cxn>
                <a:cxn ang="0">
                  <a:pos x="19" y="9"/>
                </a:cxn>
                <a:cxn ang="0">
                  <a:pos x="21" y="9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21" h="23">
                  <a:moveTo>
                    <a:pt x="16" y="0"/>
                  </a:moveTo>
                  <a:lnTo>
                    <a:pt x="11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1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9" y="11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591">
              <a:extLst>
                <a:ext uri="{FF2B5EF4-FFF2-40B4-BE49-F238E27FC236}">
                  <a16:creationId xmlns:a16="http://schemas.microsoft.com/office/drawing/2014/main" id="{1B86DF16-0B15-9246-B771-399A385F7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704" y="4376815"/>
              <a:ext cx="59273" cy="63595"/>
            </a:xfrm>
            <a:custGeom>
              <a:avLst/>
              <a:gdLst/>
              <a:ahLst/>
              <a:cxnLst>
                <a:cxn ang="0">
                  <a:pos x="3" y="21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7" y="21"/>
                </a:cxn>
                <a:cxn ang="0">
                  <a:pos x="7" y="23"/>
                </a:cxn>
                <a:cxn ang="0">
                  <a:pos x="7" y="23"/>
                </a:cxn>
                <a:cxn ang="0">
                  <a:pos x="10" y="23"/>
                </a:cxn>
                <a:cxn ang="0">
                  <a:pos x="12" y="21"/>
                </a:cxn>
                <a:cxn ang="0">
                  <a:pos x="12" y="21"/>
                </a:cxn>
                <a:cxn ang="0">
                  <a:pos x="14" y="21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4" y="16"/>
                </a:cxn>
                <a:cxn ang="0">
                  <a:pos x="17" y="16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21" y="16"/>
                </a:cxn>
                <a:cxn ang="0">
                  <a:pos x="24" y="19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26" y="9"/>
                </a:cxn>
                <a:cxn ang="0">
                  <a:pos x="24" y="7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3" y="16"/>
                </a:cxn>
                <a:cxn ang="0">
                  <a:pos x="0" y="19"/>
                </a:cxn>
                <a:cxn ang="0">
                  <a:pos x="3" y="21"/>
                </a:cxn>
                <a:cxn ang="0">
                  <a:pos x="3" y="21"/>
                </a:cxn>
              </a:cxnLst>
              <a:rect l="0" t="0" r="r" b="b"/>
              <a:pathLst>
                <a:path w="26" h="23">
                  <a:moveTo>
                    <a:pt x="3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6"/>
                  </a:lnTo>
                  <a:lnTo>
                    <a:pt x="17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9"/>
                  </a:lnTo>
                  <a:lnTo>
                    <a:pt x="24" y="7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3" y="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593">
              <a:extLst>
                <a:ext uri="{FF2B5EF4-FFF2-40B4-BE49-F238E27FC236}">
                  <a16:creationId xmlns:a16="http://schemas.microsoft.com/office/drawing/2014/main" id="{2F0FBB2F-B2C6-A047-8B64-E20682F1E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3978" y="2809055"/>
              <a:ext cx="91191" cy="91246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9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9" y="16"/>
                </a:cxn>
                <a:cxn ang="0">
                  <a:pos x="9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4" y="2"/>
                </a:cxn>
                <a:cxn ang="0">
                  <a:pos x="26" y="2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26" y="7"/>
                </a:cxn>
                <a:cxn ang="0">
                  <a:pos x="26" y="9"/>
                </a:cxn>
                <a:cxn ang="0">
                  <a:pos x="26" y="9"/>
                </a:cxn>
                <a:cxn ang="0">
                  <a:pos x="28" y="12"/>
                </a:cxn>
                <a:cxn ang="0">
                  <a:pos x="28" y="12"/>
                </a:cxn>
                <a:cxn ang="0">
                  <a:pos x="33" y="14"/>
                </a:cxn>
                <a:cxn ang="0">
                  <a:pos x="33" y="14"/>
                </a:cxn>
                <a:cxn ang="0">
                  <a:pos x="33" y="16"/>
                </a:cxn>
                <a:cxn ang="0">
                  <a:pos x="31" y="16"/>
                </a:cxn>
                <a:cxn ang="0">
                  <a:pos x="31" y="19"/>
                </a:cxn>
                <a:cxn ang="0">
                  <a:pos x="33" y="21"/>
                </a:cxn>
                <a:cxn ang="0">
                  <a:pos x="35" y="21"/>
                </a:cxn>
                <a:cxn ang="0">
                  <a:pos x="38" y="21"/>
                </a:cxn>
                <a:cxn ang="0">
                  <a:pos x="40" y="23"/>
                </a:cxn>
                <a:cxn ang="0">
                  <a:pos x="40" y="23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0" y="28"/>
                </a:cxn>
                <a:cxn ang="0">
                  <a:pos x="38" y="28"/>
                </a:cxn>
                <a:cxn ang="0">
                  <a:pos x="40" y="30"/>
                </a:cxn>
                <a:cxn ang="0">
                  <a:pos x="40" y="30"/>
                </a:cxn>
                <a:cxn ang="0">
                  <a:pos x="40" y="33"/>
                </a:cxn>
                <a:cxn ang="0">
                  <a:pos x="40" y="33"/>
                </a:cxn>
                <a:cxn ang="0">
                  <a:pos x="35" y="33"/>
                </a:cxn>
                <a:cxn ang="0">
                  <a:pos x="33" y="33"/>
                </a:cxn>
                <a:cxn ang="0">
                  <a:pos x="33" y="28"/>
                </a:cxn>
                <a:cxn ang="0">
                  <a:pos x="33" y="26"/>
                </a:cxn>
                <a:cxn ang="0">
                  <a:pos x="31" y="26"/>
                </a:cxn>
                <a:cxn ang="0">
                  <a:pos x="31" y="23"/>
                </a:cxn>
                <a:cxn ang="0">
                  <a:pos x="28" y="23"/>
                </a:cxn>
                <a:cxn ang="0">
                  <a:pos x="26" y="23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1" y="21"/>
                </a:cxn>
                <a:cxn ang="0">
                  <a:pos x="21" y="21"/>
                </a:cxn>
                <a:cxn ang="0">
                  <a:pos x="19" y="21"/>
                </a:cxn>
              </a:cxnLst>
              <a:rect l="0" t="0" r="r" b="b"/>
              <a:pathLst>
                <a:path w="40" h="33">
                  <a:moveTo>
                    <a:pt x="19" y="21"/>
                  </a:move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33" y="21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38" y="28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1" y="26"/>
                  </a:lnTo>
                  <a:lnTo>
                    <a:pt x="31" y="23"/>
                  </a:lnTo>
                  <a:lnTo>
                    <a:pt x="28" y="23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19" y="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595">
              <a:extLst>
                <a:ext uri="{FF2B5EF4-FFF2-40B4-BE49-F238E27FC236}">
                  <a16:creationId xmlns:a16="http://schemas.microsoft.com/office/drawing/2014/main" id="{A4FA7811-EF60-BF4B-985E-2B6DC1467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975" y="2861591"/>
              <a:ext cx="6839" cy="553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596">
              <a:extLst>
                <a:ext uri="{FF2B5EF4-FFF2-40B4-BE49-F238E27FC236}">
                  <a16:creationId xmlns:a16="http://schemas.microsoft.com/office/drawing/2014/main" id="{612BB6EF-52E8-7E4D-8F4A-EB05F3A43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975" y="2861591"/>
              <a:ext cx="6839" cy="553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597">
              <a:extLst>
                <a:ext uri="{FF2B5EF4-FFF2-40B4-BE49-F238E27FC236}">
                  <a16:creationId xmlns:a16="http://schemas.microsoft.com/office/drawing/2014/main" id="{992A66F5-AF91-C049-8CDB-8A901F479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926" y="3331642"/>
              <a:ext cx="367043" cy="456227"/>
            </a:xfrm>
            <a:custGeom>
              <a:avLst/>
              <a:gdLst/>
              <a:ahLst/>
              <a:cxnLst>
                <a:cxn ang="0">
                  <a:pos x="24" y="78"/>
                </a:cxn>
                <a:cxn ang="0">
                  <a:pos x="5" y="78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5" y="87"/>
                </a:cxn>
                <a:cxn ang="0">
                  <a:pos x="9" y="92"/>
                </a:cxn>
                <a:cxn ang="0">
                  <a:pos x="9" y="99"/>
                </a:cxn>
                <a:cxn ang="0">
                  <a:pos x="7" y="104"/>
                </a:cxn>
                <a:cxn ang="0">
                  <a:pos x="12" y="113"/>
                </a:cxn>
                <a:cxn ang="0">
                  <a:pos x="12" y="127"/>
                </a:cxn>
                <a:cxn ang="0">
                  <a:pos x="7" y="142"/>
                </a:cxn>
                <a:cxn ang="0">
                  <a:pos x="7" y="149"/>
                </a:cxn>
                <a:cxn ang="0">
                  <a:pos x="9" y="142"/>
                </a:cxn>
                <a:cxn ang="0">
                  <a:pos x="12" y="142"/>
                </a:cxn>
                <a:cxn ang="0">
                  <a:pos x="19" y="142"/>
                </a:cxn>
                <a:cxn ang="0">
                  <a:pos x="24" y="142"/>
                </a:cxn>
                <a:cxn ang="0">
                  <a:pos x="26" y="139"/>
                </a:cxn>
                <a:cxn ang="0">
                  <a:pos x="28" y="142"/>
                </a:cxn>
                <a:cxn ang="0">
                  <a:pos x="35" y="142"/>
                </a:cxn>
                <a:cxn ang="0">
                  <a:pos x="40" y="144"/>
                </a:cxn>
                <a:cxn ang="0">
                  <a:pos x="43" y="146"/>
                </a:cxn>
                <a:cxn ang="0">
                  <a:pos x="45" y="149"/>
                </a:cxn>
                <a:cxn ang="0">
                  <a:pos x="50" y="151"/>
                </a:cxn>
                <a:cxn ang="0">
                  <a:pos x="52" y="153"/>
                </a:cxn>
                <a:cxn ang="0">
                  <a:pos x="52" y="156"/>
                </a:cxn>
                <a:cxn ang="0">
                  <a:pos x="54" y="158"/>
                </a:cxn>
                <a:cxn ang="0">
                  <a:pos x="54" y="158"/>
                </a:cxn>
                <a:cxn ang="0">
                  <a:pos x="57" y="160"/>
                </a:cxn>
                <a:cxn ang="0">
                  <a:pos x="59" y="160"/>
                </a:cxn>
                <a:cxn ang="0">
                  <a:pos x="61" y="165"/>
                </a:cxn>
                <a:cxn ang="0">
                  <a:pos x="71" y="160"/>
                </a:cxn>
                <a:cxn ang="0">
                  <a:pos x="73" y="151"/>
                </a:cxn>
                <a:cxn ang="0">
                  <a:pos x="76" y="151"/>
                </a:cxn>
                <a:cxn ang="0">
                  <a:pos x="80" y="156"/>
                </a:cxn>
                <a:cxn ang="0">
                  <a:pos x="85" y="160"/>
                </a:cxn>
                <a:cxn ang="0">
                  <a:pos x="130" y="156"/>
                </a:cxn>
                <a:cxn ang="0">
                  <a:pos x="156" y="146"/>
                </a:cxn>
                <a:cxn ang="0">
                  <a:pos x="149" y="118"/>
                </a:cxn>
                <a:cxn ang="0">
                  <a:pos x="144" y="80"/>
                </a:cxn>
                <a:cxn ang="0">
                  <a:pos x="139" y="42"/>
                </a:cxn>
                <a:cxn ang="0">
                  <a:pos x="161" y="28"/>
                </a:cxn>
                <a:cxn ang="0">
                  <a:pos x="113" y="0"/>
                </a:cxn>
                <a:cxn ang="0">
                  <a:pos x="87" y="14"/>
                </a:cxn>
                <a:cxn ang="0">
                  <a:pos x="69" y="28"/>
                </a:cxn>
                <a:cxn ang="0">
                  <a:pos x="64" y="49"/>
                </a:cxn>
                <a:cxn ang="0">
                  <a:pos x="54" y="52"/>
                </a:cxn>
                <a:cxn ang="0">
                  <a:pos x="52" y="59"/>
                </a:cxn>
                <a:cxn ang="0">
                  <a:pos x="54" y="73"/>
                </a:cxn>
              </a:cxnLst>
              <a:rect l="0" t="0" r="r" b="b"/>
              <a:pathLst>
                <a:path w="161" h="165">
                  <a:moveTo>
                    <a:pt x="50" y="78"/>
                  </a:moveTo>
                  <a:lnTo>
                    <a:pt x="38" y="78"/>
                  </a:lnTo>
                  <a:lnTo>
                    <a:pt x="24" y="78"/>
                  </a:lnTo>
                  <a:lnTo>
                    <a:pt x="12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9" y="92"/>
                  </a:lnTo>
                  <a:lnTo>
                    <a:pt x="12" y="92"/>
                  </a:lnTo>
                  <a:lnTo>
                    <a:pt x="12" y="97"/>
                  </a:lnTo>
                  <a:lnTo>
                    <a:pt x="9" y="99"/>
                  </a:lnTo>
                  <a:lnTo>
                    <a:pt x="9" y="101"/>
                  </a:lnTo>
                  <a:lnTo>
                    <a:pt x="9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2" y="116"/>
                  </a:lnTo>
                  <a:lnTo>
                    <a:pt x="12" y="118"/>
                  </a:lnTo>
                  <a:lnTo>
                    <a:pt x="12" y="127"/>
                  </a:lnTo>
                  <a:lnTo>
                    <a:pt x="12" y="130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9"/>
                  </a:lnTo>
                  <a:lnTo>
                    <a:pt x="7" y="149"/>
                  </a:lnTo>
                  <a:lnTo>
                    <a:pt x="7" y="146"/>
                  </a:lnTo>
                  <a:lnTo>
                    <a:pt x="9" y="146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4" y="142"/>
                  </a:lnTo>
                  <a:lnTo>
                    <a:pt x="17" y="144"/>
                  </a:lnTo>
                  <a:lnTo>
                    <a:pt x="19" y="142"/>
                  </a:lnTo>
                  <a:lnTo>
                    <a:pt x="19" y="142"/>
                  </a:lnTo>
                  <a:lnTo>
                    <a:pt x="21" y="142"/>
                  </a:lnTo>
                  <a:lnTo>
                    <a:pt x="24" y="142"/>
                  </a:lnTo>
                  <a:lnTo>
                    <a:pt x="26" y="142"/>
                  </a:lnTo>
                  <a:lnTo>
                    <a:pt x="26" y="142"/>
                  </a:lnTo>
                  <a:lnTo>
                    <a:pt x="26" y="139"/>
                  </a:lnTo>
                  <a:lnTo>
                    <a:pt x="26" y="142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33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5" y="142"/>
                  </a:lnTo>
                  <a:lnTo>
                    <a:pt x="38" y="142"/>
                  </a:lnTo>
                  <a:lnTo>
                    <a:pt x="40" y="144"/>
                  </a:lnTo>
                  <a:lnTo>
                    <a:pt x="40" y="146"/>
                  </a:lnTo>
                  <a:lnTo>
                    <a:pt x="43" y="146"/>
                  </a:lnTo>
                  <a:lnTo>
                    <a:pt x="43" y="146"/>
                  </a:lnTo>
                  <a:lnTo>
                    <a:pt x="45" y="146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7" y="146"/>
                  </a:lnTo>
                  <a:lnTo>
                    <a:pt x="47" y="146"/>
                  </a:lnTo>
                  <a:lnTo>
                    <a:pt x="50" y="151"/>
                  </a:lnTo>
                  <a:lnTo>
                    <a:pt x="50" y="153"/>
                  </a:lnTo>
                  <a:lnTo>
                    <a:pt x="50" y="153"/>
                  </a:lnTo>
                  <a:lnTo>
                    <a:pt x="52" y="153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7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9" y="160"/>
                  </a:lnTo>
                  <a:lnTo>
                    <a:pt x="59" y="160"/>
                  </a:lnTo>
                  <a:lnTo>
                    <a:pt x="61" y="163"/>
                  </a:lnTo>
                  <a:lnTo>
                    <a:pt x="61" y="163"/>
                  </a:lnTo>
                  <a:lnTo>
                    <a:pt x="61" y="165"/>
                  </a:lnTo>
                  <a:lnTo>
                    <a:pt x="64" y="165"/>
                  </a:lnTo>
                  <a:lnTo>
                    <a:pt x="64" y="165"/>
                  </a:lnTo>
                  <a:lnTo>
                    <a:pt x="71" y="160"/>
                  </a:lnTo>
                  <a:lnTo>
                    <a:pt x="71" y="156"/>
                  </a:lnTo>
                  <a:lnTo>
                    <a:pt x="73" y="153"/>
                  </a:lnTo>
                  <a:lnTo>
                    <a:pt x="73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6" y="151"/>
                  </a:lnTo>
                  <a:lnTo>
                    <a:pt x="78" y="151"/>
                  </a:lnTo>
                  <a:lnTo>
                    <a:pt x="78" y="153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5" y="160"/>
                  </a:lnTo>
                  <a:lnTo>
                    <a:pt x="85" y="160"/>
                  </a:lnTo>
                  <a:lnTo>
                    <a:pt x="92" y="156"/>
                  </a:lnTo>
                  <a:lnTo>
                    <a:pt x="113" y="156"/>
                  </a:lnTo>
                  <a:lnTo>
                    <a:pt x="130" y="156"/>
                  </a:lnTo>
                  <a:lnTo>
                    <a:pt x="149" y="156"/>
                  </a:lnTo>
                  <a:lnTo>
                    <a:pt x="154" y="156"/>
                  </a:lnTo>
                  <a:lnTo>
                    <a:pt x="156" y="146"/>
                  </a:lnTo>
                  <a:lnTo>
                    <a:pt x="151" y="144"/>
                  </a:lnTo>
                  <a:lnTo>
                    <a:pt x="149" y="130"/>
                  </a:lnTo>
                  <a:lnTo>
                    <a:pt x="149" y="118"/>
                  </a:lnTo>
                  <a:lnTo>
                    <a:pt x="147" y="106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42" y="68"/>
                  </a:lnTo>
                  <a:lnTo>
                    <a:pt x="142" y="54"/>
                  </a:lnTo>
                  <a:lnTo>
                    <a:pt x="139" y="42"/>
                  </a:lnTo>
                  <a:lnTo>
                    <a:pt x="137" y="28"/>
                  </a:lnTo>
                  <a:lnTo>
                    <a:pt x="161" y="28"/>
                  </a:lnTo>
                  <a:lnTo>
                    <a:pt x="161" y="28"/>
                  </a:lnTo>
                  <a:lnTo>
                    <a:pt x="144" y="19"/>
                  </a:lnTo>
                  <a:lnTo>
                    <a:pt x="128" y="9"/>
                  </a:lnTo>
                  <a:lnTo>
                    <a:pt x="113" y="0"/>
                  </a:lnTo>
                  <a:lnTo>
                    <a:pt x="113" y="14"/>
                  </a:lnTo>
                  <a:lnTo>
                    <a:pt x="99" y="14"/>
                  </a:lnTo>
                  <a:lnTo>
                    <a:pt x="87" y="14"/>
                  </a:lnTo>
                  <a:lnTo>
                    <a:pt x="73" y="14"/>
                  </a:lnTo>
                  <a:lnTo>
                    <a:pt x="69" y="14"/>
                  </a:lnTo>
                  <a:lnTo>
                    <a:pt x="69" y="28"/>
                  </a:lnTo>
                  <a:lnTo>
                    <a:pt x="69" y="40"/>
                  </a:lnTo>
                  <a:lnTo>
                    <a:pt x="69" y="49"/>
                  </a:lnTo>
                  <a:lnTo>
                    <a:pt x="64" y="49"/>
                  </a:lnTo>
                  <a:lnTo>
                    <a:pt x="59" y="52"/>
                  </a:lnTo>
                  <a:lnTo>
                    <a:pt x="57" y="52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2" y="64"/>
                  </a:lnTo>
                  <a:lnTo>
                    <a:pt x="54" y="68"/>
                  </a:lnTo>
                  <a:lnTo>
                    <a:pt x="54" y="73"/>
                  </a:lnTo>
                  <a:lnTo>
                    <a:pt x="54" y="78"/>
                  </a:lnTo>
                  <a:lnTo>
                    <a:pt x="50" y="7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599">
              <a:extLst>
                <a:ext uri="{FF2B5EF4-FFF2-40B4-BE49-F238E27FC236}">
                  <a16:creationId xmlns:a16="http://schemas.microsoft.com/office/drawing/2014/main" id="{0035FA78-A651-CB47-B99E-03135C6A8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1964" y="4636726"/>
              <a:ext cx="355645" cy="367746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26" y="64"/>
                </a:cxn>
                <a:cxn ang="0">
                  <a:pos x="26" y="57"/>
                </a:cxn>
                <a:cxn ang="0">
                  <a:pos x="26" y="45"/>
                </a:cxn>
                <a:cxn ang="0">
                  <a:pos x="26" y="38"/>
                </a:cxn>
                <a:cxn ang="0">
                  <a:pos x="28" y="36"/>
                </a:cxn>
                <a:cxn ang="0">
                  <a:pos x="31" y="43"/>
                </a:cxn>
                <a:cxn ang="0">
                  <a:pos x="38" y="40"/>
                </a:cxn>
                <a:cxn ang="0">
                  <a:pos x="45" y="45"/>
                </a:cxn>
                <a:cxn ang="0">
                  <a:pos x="57" y="50"/>
                </a:cxn>
                <a:cxn ang="0">
                  <a:pos x="66" y="50"/>
                </a:cxn>
                <a:cxn ang="0">
                  <a:pos x="78" y="55"/>
                </a:cxn>
                <a:cxn ang="0">
                  <a:pos x="85" y="62"/>
                </a:cxn>
                <a:cxn ang="0">
                  <a:pos x="97" y="69"/>
                </a:cxn>
                <a:cxn ang="0">
                  <a:pos x="99" y="66"/>
                </a:cxn>
                <a:cxn ang="0">
                  <a:pos x="104" y="69"/>
                </a:cxn>
                <a:cxn ang="0">
                  <a:pos x="102" y="55"/>
                </a:cxn>
                <a:cxn ang="0">
                  <a:pos x="92" y="55"/>
                </a:cxn>
                <a:cxn ang="0">
                  <a:pos x="88" y="50"/>
                </a:cxn>
                <a:cxn ang="0">
                  <a:pos x="92" y="33"/>
                </a:cxn>
                <a:cxn ang="0">
                  <a:pos x="90" y="17"/>
                </a:cxn>
                <a:cxn ang="0">
                  <a:pos x="92" y="10"/>
                </a:cxn>
                <a:cxn ang="0">
                  <a:pos x="97" y="5"/>
                </a:cxn>
                <a:cxn ang="0">
                  <a:pos x="113" y="5"/>
                </a:cxn>
                <a:cxn ang="0">
                  <a:pos x="121" y="10"/>
                </a:cxn>
                <a:cxn ang="0">
                  <a:pos x="128" y="10"/>
                </a:cxn>
                <a:cxn ang="0">
                  <a:pos x="139" y="14"/>
                </a:cxn>
                <a:cxn ang="0">
                  <a:pos x="147" y="17"/>
                </a:cxn>
                <a:cxn ang="0">
                  <a:pos x="147" y="22"/>
                </a:cxn>
                <a:cxn ang="0">
                  <a:pos x="151" y="26"/>
                </a:cxn>
                <a:cxn ang="0">
                  <a:pos x="156" y="36"/>
                </a:cxn>
                <a:cxn ang="0">
                  <a:pos x="151" y="38"/>
                </a:cxn>
                <a:cxn ang="0">
                  <a:pos x="151" y="48"/>
                </a:cxn>
                <a:cxn ang="0">
                  <a:pos x="151" y="57"/>
                </a:cxn>
                <a:cxn ang="0">
                  <a:pos x="151" y="59"/>
                </a:cxn>
                <a:cxn ang="0">
                  <a:pos x="147" y="64"/>
                </a:cxn>
                <a:cxn ang="0">
                  <a:pos x="144" y="76"/>
                </a:cxn>
                <a:cxn ang="0">
                  <a:pos x="147" y="78"/>
                </a:cxn>
                <a:cxn ang="0">
                  <a:pos x="106" y="92"/>
                </a:cxn>
                <a:cxn ang="0">
                  <a:pos x="109" y="102"/>
                </a:cxn>
                <a:cxn ang="0">
                  <a:pos x="102" y="100"/>
                </a:cxn>
                <a:cxn ang="0">
                  <a:pos x="92" y="104"/>
                </a:cxn>
                <a:cxn ang="0">
                  <a:pos x="88" y="107"/>
                </a:cxn>
                <a:cxn ang="0">
                  <a:pos x="88" y="114"/>
                </a:cxn>
                <a:cxn ang="0">
                  <a:pos x="80" y="114"/>
                </a:cxn>
                <a:cxn ang="0">
                  <a:pos x="76" y="116"/>
                </a:cxn>
                <a:cxn ang="0">
                  <a:pos x="73" y="118"/>
                </a:cxn>
                <a:cxn ang="0">
                  <a:pos x="69" y="126"/>
                </a:cxn>
                <a:cxn ang="0">
                  <a:pos x="64" y="133"/>
                </a:cxn>
                <a:cxn ang="0">
                  <a:pos x="59" y="133"/>
                </a:cxn>
                <a:cxn ang="0">
                  <a:pos x="50" y="133"/>
                </a:cxn>
                <a:cxn ang="0">
                  <a:pos x="40" y="130"/>
                </a:cxn>
                <a:cxn ang="0">
                  <a:pos x="33" y="126"/>
                </a:cxn>
                <a:cxn ang="0">
                  <a:pos x="14" y="128"/>
                </a:cxn>
                <a:cxn ang="0">
                  <a:pos x="10" y="123"/>
                </a:cxn>
                <a:cxn ang="0">
                  <a:pos x="0" y="116"/>
                </a:cxn>
              </a:cxnLst>
              <a:rect l="0" t="0" r="r" b="b"/>
              <a:pathLst>
                <a:path w="156" h="133">
                  <a:moveTo>
                    <a:pt x="0" y="114"/>
                  </a:moveTo>
                  <a:lnTo>
                    <a:pt x="0" y="104"/>
                  </a:lnTo>
                  <a:lnTo>
                    <a:pt x="0" y="92"/>
                  </a:lnTo>
                  <a:lnTo>
                    <a:pt x="0" y="78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28" y="66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6" y="59"/>
                  </a:lnTo>
                  <a:lnTo>
                    <a:pt x="26" y="57"/>
                  </a:lnTo>
                  <a:lnTo>
                    <a:pt x="26" y="55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43" y="40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7" y="48"/>
                  </a:lnTo>
                  <a:lnTo>
                    <a:pt x="52" y="50"/>
                  </a:lnTo>
                  <a:lnTo>
                    <a:pt x="57" y="50"/>
                  </a:lnTo>
                  <a:lnTo>
                    <a:pt x="59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1" y="52"/>
                  </a:lnTo>
                  <a:lnTo>
                    <a:pt x="76" y="55"/>
                  </a:lnTo>
                  <a:lnTo>
                    <a:pt x="78" y="55"/>
                  </a:lnTo>
                  <a:lnTo>
                    <a:pt x="80" y="57"/>
                  </a:lnTo>
                  <a:lnTo>
                    <a:pt x="83" y="57"/>
                  </a:lnTo>
                  <a:lnTo>
                    <a:pt x="83" y="59"/>
                  </a:lnTo>
                  <a:lnTo>
                    <a:pt x="85" y="62"/>
                  </a:lnTo>
                  <a:lnTo>
                    <a:pt x="88" y="64"/>
                  </a:lnTo>
                  <a:lnTo>
                    <a:pt x="92" y="66"/>
                  </a:lnTo>
                  <a:lnTo>
                    <a:pt x="95" y="69"/>
                  </a:lnTo>
                  <a:lnTo>
                    <a:pt x="97" y="69"/>
                  </a:lnTo>
                  <a:lnTo>
                    <a:pt x="97" y="69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99" y="66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2" y="57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99" y="57"/>
                  </a:lnTo>
                  <a:lnTo>
                    <a:pt x="95" y="55"/>
                  </a:lnTo>
                  <a:lnTo>
                    <a:pt x="92" y="55"/>
                  </a:lnTo>
                  <a:lnTo>
                    <a:pt x="90" y="55"/>
                  </a:lnTo>
                  <a:lnTo>
                    <a:pt x="88" y="52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8" y="45"/>
                  </a:lnTo>
                  <a:lnTo>
                    <a:pt x="88" y="4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2" y="26"/>
                  </a:lnTo>
                  <a:lnTo>
                    <a:pt x="92" y="22"/>
                  </a:lnTo>
                  <a:lnTo>
                    <a:pt x="90" y="17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5" y="7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99" y="5"/>
                  </a:lnTo>
                  <a:lnTo>
                    <a:pt x="113" y="0"/>
                  </a:lnTo>
                  <a:lnTo>
                    <a:pt x="113" y="3"/>
                  </a:lnTo>
                  <a:lnTo>
                    <a:pt x="113" y="5"/>
                  </a:lnTo>
                  <a:lnTo>
                    <a:pt x="113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21" y="10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8" y="10"/>
                  </a:lnTo>
                  <a:lnTo>
                    <a:pt x="128" y="10"/>
                  </a:lnTo>
                  <a:lnTo>
                    <a:pt x="130" y="12"/>
                  </a:lnTo>
                  <a:lnTo>
                    <a:pt x="132" y="12"/>
                  </a:lnTo>
                  <a:lnTo>
                    <a:pt x="139" y="14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19"/>
                  </a:lnTo>
                  <a:lnTo>
                    <a:pt x="147" y="22"/>
                  </a:lnTo>
                  <a:lnTo>
                    <a:pt x="149" y="22"/>
                  </a:lnTo>
                  <a:lnTo>
                    <a:pt x="151" y="24"/>
                  </a:lnTo>
                  <a:lnTo>
                    <a:pt x="151" y="24"/>
                  </a:lnTo>
                  <a:lnTo>
                    <a:pt x="151" y="26"/>
                  </a:lnTo>
                  <a:lnTo>
                    <a:pt x="154" y="29"/>
                  </a:lnTo>
                  <a:lnTo>
                    <a:pt x="154" y="33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1" y="38"/>
                  </a:lnTo>
                  <a:lnTo>
                    <a:pt x="151" y="40"/>
                  </a:lnTo>
                  <a:lnTo>
                    <a:pt x="151" y="43"/>
                  </a:lnTo>
                  <a:lnTo>
                    <a:pt x="151" y="45"/>
                  </a:lnTo>
                  <a:lnTo>
                    <a:pt x="151" y="48"/>
                  </a:lnTo>
                  <a:lnTo>
                    <a:pt x="151" y="52"/>
                  </a:lnTo>
                  <a:lnTo>
                    <a:pt x="151" y="55"/>
                  </a:lnTo>
                  <a:lnTo>
                    <a:pt x="151" y="55"/>
                  </a:lnTo>
                  <a:lnTo>
                    <a:pt x="151" y="57"/>
                  </a:lnTo>
                  <a:lnTo>
                    <a:pt x="154" y="57"/>
                  </a:lnTo>
                  <a:lnTo>
                    <a:pt x="154" y="59"/>
                  </a:lnTo>
                  <a:lnTo>
                    <a:pt x="151" y="59"/>
                  </a:lnTo>
                  <a:lnTo>
                    <a:pt x="151" y="59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47" y="62"/>
                  </a:lnTo>
                  <a:lnTo>
                    <a:pt x="147" y="64"/>
                  </a:lnTo>
                  <a:lnTo>
                    <a:pt x="147" y="69"/>
                  </a:lnTo>
                  <a:lnTo>
                    <a:pt x="144" y="71"/>
                  </a:lnTo>
                  <a:lnTo>
                    <a:pt x="144" y="74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7" y="78"/>
                  </a:lnTo>
                  <a:lnTo>
                    <a:pt x="147" y="78"/>
                  </a:lnTo>
                  <a:lnTo>
                    <a:pt x="149" y="78"/>
                  </a:lnTo>
                  <a:lnTo>
                    <a:pt x="149" y="81"/>
                  </a:lnTo>
                  <a:lnTo>
                    <a:pt x="147" y="81"/>
                  </a:lnTo>
                  <a:lnTo>
                    <a:pt x="106" y="92"/>
                  </a:lnTo>
                  <a:lnTo>
                    <a:pt x="109" y="97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2"/>
                  </a:lnTo>
                  <a:lnTo>
                    <a:pt x="109" y="102"/>
                  </a:lnTo>
                  <a:lnTo>
                    <a:pt x="106" y="102"/>
                  </a:lnTo>
                  <a:lnTo>
                    <a:pt x="104" y="102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99" y="102"/>
                  </a:lnTo>
                  <a:lnTo>
                    <a:pt x="95" y="102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0" y="104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8" y="109"/>
                  </a:lnTo>
                  <a:lnTo>
                    <a:pt x="88" y="111"/>
                  </a:lnTo>
                  <a:lnTo>
                    <a:pt x="88" y="111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85" y="114"/>
                  </a:lnTo>
                  <a:lnTo>
                    <a:pt x="83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78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71" y="121"/>
                  </a:lnTo>
                  <a:lnTo>
                    <a:pt x="69" y="123"/>
                  </a:lnTo>
                  <a:lnTo>
                    <a:pt x="69" y="126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4" y="133"/>
                  </a:lnTo>
                  <a:lnTo>
                    <a:pt x="62" y="133"/>
                  </a:lnTo>
                  <a:lnTo>
                    <a:pt x="62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4" y="130"/>
                  </a:lnTo>
                  <a:lnTo>
                    <a:pt x="50" y="133"/>
                  </a:lnTo>
                  <a:lnTo>
                    <a:pt x="47" y="130"/>
                  </a:lnTo>
                  <a:lnTo>
                    <a:pt x="43" y="130"/>
                  </a:lnTo>
                  <a:lnTo>
                    <a:pt x="43" y="130"/>
                  </a:lnTo>
                  <a:lnTo>
                    <a:pt x="40" y="130"/>
                  </a:lnTo>
                  <a:lnTo>
                    <a:pt x="40" y="130"/>
                  </a:lnTo>
                  <a:lnTo>
                    <a:pt x="38" y="126"/>
                  </a:lnTo>
                  <a:lnTo>
                    <a:pt x="36" y="126"/>
                  </a:lnTo>
                  <a:lnTo>
                    <a:pt x="33" y="126"/>
                  </a:lnTo>
                  <a:lnTo>
                    <a:pt x="28" y="126"/>
                  </a:lnTo>
                  <a:lnTo>
                    <a:pt x="28" y="126"/>
                  </a:lnTo>
                  <a:lnTo>
                    <a:pt x="17" y="128"/>
                  </a:lnTo>
                  <a:lnTo>
                    <a:pt x="14" y="128"/>
                  </a:lnTo>
                  <a:lnTo>
                    <a:pt x="14" y="126"/>
                  </a:lnTo>
                  <a:lnTo>
                    <a:pt x="12" y="126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2" y="116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601">
              <a:extLst>
                <a:ext uri="{FF2B5EF4-FFF2-40B4-BE49-F238E27FC236}">
                  <a16:creationId xmlns:a16="http://schemas.microsoft.com/office/drawing/2014/main" id="{6BF9FA28-07F3-7E41-AEFA-E5A2F79157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7641" y="3652382"/>
              <a:ext cx="58097" cy="23488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21" y="2"/>
                </a:cxn>
                <a:cxn ang="0">
                  <a:pos x="21" y="4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</a:cxnLst>
              <a:rect l="0" t="0" r="r" b="b"/>
              <a:pathLst>
                <a:path w="21" h="7">
                  <a:moveTo>
                    <a:pt x="19" y="2"/>
                  </a:moveTo>
                  <a:lnTo>
                    <a:pt x="21" y="2"/>
                  </a:lnTo>
                  <a:lnTo>
                    <a:pt x="21" y="4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Rectangle 603">
              <a:extLst>
                <a:ext uri="{FF2B5EF4-FFF2-40B4-BE49-F238E27FC236}">
                  <a16:creationId xmlns:a16="http://schemas.microsoft.com/office/drawing/2014/main" id="{5EB0BC7F-5A85-C54A-94B8-FFA4F20EB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582" y="3845934"/>
              <a:ext cx="6839" cy="829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Rectangle 604">
              <a:extLst>
                <a:ext uri="{FF2B5EF4-FFF2-40B4-BE49-F238E27FC236}">
                  <a16:creationId xmlns:a16="http://schemas.microsoft.com/office/drawing/2014/main" id="{F35F6BAD-8573-D740-B2F1-EBE9CF1B4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4582" y="3845934"/>
              <a:ext cx="6839" cy="829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605">
              <a:extLst>
                <a:ext uri="{FF2B5EF4-FFF2-40B4-BE49-F238E27FC236}">
                  <a16:creationId xmlns:a16="http://schemas.microsoft.com/office/drawing/2014/main" id="{5F1C5B9B-0688-9642-A97E-DA534509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063" y="3729803"/>
              <a:ext cx="1595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606">
              <a:extLst>
                <a:ext uri="{FF2B5EF4-FFF2-40B4-BE49-F238E27FC236}">
                  <a16:creationId xmlns:a16="http://schemas.microsoft.com/office/drawing/2014/main" id="{E4C8F44E-0E15-F447-8240-E6C6997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063" y="3729803"/>
              <a:ext cx="1595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607">
              <a:extLst>
                <a:ext uri="{FF2B5EF4-FFF2-40B4-BE49-F238E27FC236}">
                  <a16:creationId xmlns:a16="http://schemas.microsoft.com/office/drawing/2014/main" id="{64714E44-581C-BC4F-B7AD-E58C69EA0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581" y="1705818"/>
              <a:ext cx="34196" cy="1106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7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2"/>
                </a:cxn>
              </a:cxnLst>
              <a:rect l="0" t="0" r="r" b="b"/>
              <a:pathLst>
                <a:path w="15" h="4">
                  <a:moveTo>
                    <a:pt x="10" y="2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609">
              <a:extLst>
                <a:ext uri="{FF2B5EF4-FFF2-40B4-BE49-F238E27FC236}">
                  <a16:creationId xmlns:a16="http://schemas.microsoft.com/office/drawing/2014/main" id="{BAF9AC03-C185-9F4D-B677-CD78058C7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3581" y="1705818"/>
              <a:ext cx="34196" cy="11060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7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0" y="2"/>
                </a:cxn>
              </a:cxnLst>
              <a:rect l="0" t="0" r="r" b="b"/>
              <a:pathLst>
                <a:path w="15" h="4">
                  <a:moveTo>
                    <a:pt x="10" y="2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610">
              <a:extLst>
                <a:ext uri="{FF2B5EF4-FFF2-40B4-BE49-F238E27FC236}">
                  <a16:creationId xmlns:a16="http://schemas.microsoft.com/office/drawing/2014/main" id="{C4F86417-FD1F-244C-BA7D-9AEDA131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4883" y="2656980"/>
              <a:ext cx="182381" cy="152076"/>
            </a:xfrm>
            <a:custGeom>
              <a:avLst/>
              <a:gdLst/>
              <a:ahLst/>
              <a:cxnLst>
                <a:cxn ang="0">
                  <a:pos x="73" y="17"/>
                </a:cxn>
                <a:cxn ang="0">
                  <a:pos x="73" y="19"/>
                </a:cxn>
                <a:cxn ang="0">
                  <a:pos x="71" y="24"/>
                </a:cxn>
                <a:cxn ang="0">
                  <a:pos x="73" y="29"/>
                </a:cxn>
                <a:cxn ang="0">
                  <a:pos x="80" y="26"/>
                </a:cxn>
                <a:cxn ang="0">
                  <a:pos x="75" y="31"/>
                </a:cxn>
                <a:cxn ang="0">
                  <a:pos x="68" y="34"/>
                </a:cxn>
                <a:cxn ang="0">
                  <a:pos x="66" y="34"/>
                </a:cxn>
                <a:cxn ang="0">
                  <a:pos x="59" y="34"/>
                </a:cxn>
                <a:cxn ang="0">
                  <a:pos x="49" y="38"/>
                </a:cxn>
                <a:cxn ang="0">
                  <a:pos x="47" y="45"/>
                </a:cxn>
                <a:cxn ang="0">
                  <a:pos x="40" y="43"/>
                </a:cxn>
                <a:cxn ang="0">
                  <a:pos x="28" y="38"/>
                </a:cxn>
                <a:cxn ang="0">
                  <a:pos x="21" y="41"/>
                </a:cxn>
                <a:cxn ang="0">
                  <a:pos x="16" y="41"/>
                </a:cxn>
                <a:cxn ang="0">
                  <a:pos x="9" y="41"/>
                </a:cxn>
                <a:cxn ang="0">
                  <a:pos x="7" y="43"/>
                </a:cxn>
                <a:cxn ang="0">
                  <a:pos x="19" y="48"/>
                </a:cxn>
                <a:cxn ang="0">
                  <a:pos x="14" y="50"/>
                </a:cxn>
                <a:cxn ang="0">
                  <a:pos x="9" y="50"/>
                </a:cxn>
                <a:cxn ang="0">
                  <a:pos x="4" y="55"/>
                </a:cxn>
                <a:cxn ang="0">
                  <a:pos x="2" y="52"/>
                </a:cxn>
                <a:cxn ang="0">
                  <a:pos x="0" y="43"/>
                </a:cxn>
                <a:cxn ang="0">
                  <a:pos x="2" y="38"/>
                </a:cxn>
                <a:cxn ang="0">
                  <a:pos x="7" y="34"/>
                </a:cxn>
                <a:cxn ang="0">
                  <a:pos x="7" y="31"/>
                </a:cxn>
                <a:cxn ang="0">
                  <a:pos x="12" y="29"/>
                </a:cxn>
                <a:cxn ang="0">
                  <a:pos x="19" y="31"/>
                </a:cxn>
                <a:cxn ang="0">
                  <a:pos x="21" y="26"/>
                </a:cxn>
                <a:cxn ang="0">
                  <a:pos x="23" y="22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2" y="12"/>
                </a:cxn>
                <a:cxn ang="0">
                  <a:pos x="54" y="17"/>
                </a:cxn>
                <a:cxn ang="0">
                  <a:pos x="61" y="19"/>
                </a:cxn>
                <a:cxn ang="0">
                  <a:pos x="66" y="19"/>
                </a:cxn>
              </a:cxnLst>
              <a:rect l="0" t="0" r="r" b="b"/>
              <a:pathLst>
                <a:path w="80" h="55">
                  <a:moveTo>
                    <a:pt x="68" y="19"/>
                  </a:moveTo>
                  <a:lnTo>
                    <a:pt x="73" y="17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71" y="22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3" y="29"/>
                  </a:lnTo>
                  <a:lnTo>
                    <a:pt x="78" y="29"/>
                  </a:lnTo>
                  <a:lnTo>
                    <a:pt x="80" y="26"/>
                  </a:lnTo>
                  <a:lnTo>
                    <a:pt x="78" y="29"/>
                  </a:lnTo>
                  <a:lnTo>
                    <a:pt x="75" y="31"/>
                  </a:lnTo>
                  <a:lnTo>
                    <a:pt x="71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6" y="34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4" y="36"/>
                  </a:lnTo>
                  <a:lnTo>
                    <a:pt x="49" y="38"/>
                  </a:lnTo>
                  <a:lnTo>
                    <a:pt x="47" y="43"/>
                  </a:lnTo>
                  <a:lnTo>
                    <a:pt x="47" y="45"/>
                  </a:lnTo>
                  <a:lnTo>
                    <a:pt x="45" y="48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28" y="38"/>
                  </a:lnTo>
                  <a:lnTo>
                    <a:pt x="23" y="38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38"/>
                  </a:lnTo>
                  <a:lnTo>
                    <a:pt x="9" y="41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4" y="45"/>
                  </a:lnTo>
                  <a:lnTo>
                    <a:pt x="19" y="48"/>
                  </a:lnTo>
                  <a:lnTo>
                    <a:pt x="16" y="50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4" y="55"/>
                  </a:lnTo>
                  <a:lnTo>
                    <a:pt x="2" y="55"/>
                  </a:lnTo>
                  <a:lnTo>
                    <a:pt x="2" y="52"/>
                  </a:lnTo>
                  <a:lnTo>
                    <a:pt x="4" y="45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7" y="34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7" y="29"/>
                  </a:lnTo>
                  <a:lnTo>
                    <a:pt x="12" y="29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3" y="22"/>
                  </a:lnTo>
                  <a:lnTo>
                    <a:pt x="23" y="19"/>
                  </a:lnTo>
                  <a:lnTo>
                    <a:pt x="23" y="15"/>
                  </a:lnTo>
                  <a:lnTo>
                    <a:pt x="26" y="1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5"/>
                  </a:lnTo>
                  <a:lnTo>
                    <a:pt x="54" y="17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4" y="22"/>
                  </a:lnTo>
                  <a:lnTo>
                    <a:pt x="66" y="19"/>
                  </a:lnTo>
                  <a:lnTo>
                    <a:pt x="68" y="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612">
              <a:extLst>
                <a:ext uri="{FF2B5EF4-FFF2-40B4-BE49-F238E27FC236}">
                  <a16:creationId xmlns:a16="http://schemas.microsoft.com/office/drawing/2014/main" id="{2AB997DE-3FD3-224E-8095-D10D3B9CF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59" y="2665275"/>
              <a:ext cx="683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613">
              <a:extLst>
                <a:ext uri="{FF2B5EF4-FFF2-40B4-BE49-F238E27FC236}">
                  <a16:creationId xmlns:a16="http://schemas.microsoft.com/office/drawing/2014/main" id="{3FAB3F6F-A7B2-B44C-835E-8E1124CB9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59" y="2665275"/>
              <a:ext cx="683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 614">
              <a:extLst>
                <a:ext uri="{FF2B5EF4-FFF2-40B4-BE49-F238E27FC236}">
                  <a16:creationId xmlns:a16="http://schemas.microsoft.com/office/drawing/2014/main" id="{3E1DC7AB-A5A4-A547-846C-0EEBE4F0F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031" y="2800761"/>
              <a:ext cx="344245" cy="301385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44" y="15"/>
                </a:cxn>
                <a:cxn ang="0">
                  <a:pos x="149" y="24"/>
                </a:cxn>
                <a:cxn ang="0">
                  <a:pos x="149" y="31"/>
                </a:cxn>
                <a:cxn ang="0">
                  <a:pos x="147" y="36"/>
                </a:cxn>
                <a:cxn ang="0">
                  <a:pos x="140" y="43"/>
                </a:cxn>
                <a:cxn ang="0">
                  <a:pos x="137" y="52"/>
                </a:cxn>
                <a:cxn ang="0">
                  <a:pos x="137" y="62"/>
                </a:cxn>
                <a:cxn ang="0">
                  <a:pos x="133" y="71"/>
                </a:cxn>
                <a:cxn ang="0">
                  <a:pos x="135" y="78"/>
                </a:cxn>
                <a:cxn ang="0">
                  <a:pos x="128" y="85"/>
                </a:cxn>
                <a:cxn ang="0">
                  <a:pos x="123" y="83"/>
                </a:cxn>
                <a:cxn ang="0">
                  <a:pos x="121" y="78"/>
                </a:cxn>
                <a:cxn ang="0">
                  <a:pos x="118" y="85"/>
                </a:cxn>
                <a:cxn ang="0">
                  <a:pos x="114" y="85"/>
                </a:cxn>
                <a:cxn ang="0">
                  <a:pos x="109" y="93"/>
                </a:cxn>
                <a:cxn ang="0">
                  <a:pos x="107" y="88"/>
                </a:cxn>
                <a:cxn ang="0">
                  <a:pos x="99" y="93"/>
                </a:cxn>
                <a:cxn ang="0">
                  <a:pos x="88" y="93"/>
                </a:cxn>
                <a:cxn ang="0">
                  <a:pos x="88" y="93"/>
                </a:cxn>
                <a:cxn ang="0">
                  <a:pos x="83" y="93"/>
                </a:cxn>
                <a:cxn ang="0">
                  <a:pos x="81" y="88"/>
                </a:cxn>
                <a:cxn ang="0">
                  <a:pos x="81" y="100"/>
                </a:cxn>
                <a:cxn ang="0">
                  <a:pos x="76" y="97"/>
                </a:cxn>
                <a:cxn ang="0">
                  <a:pos x="73" y="102"/>
                </a:cxn>
                <a:cxn ang="0">
                  <a:pos x="64" y="107"/>
                </a:cxn>
                <a:cxn ang="0">
                  <a:pos x="59" y="102"/>
                </a:cxn>
                <a:cxn ang="0">
                  <a:pos x="62" y="93"/>
                </a:cxn>
                <a:cxn ang="0">
                  <a:pos x="57" y="93"/>
                </a:cxn>
                <a:cxn ang="0">
                  <a:pos x="48" y="93"/>
                </a:cxn>
                <a:cxn ang="0">
                  <a:pos x="40" y="95"/>
                </a:cxn>
                <a:cxn ang="0">
                  <a:pos x="33" y="97"/>
                </a:cxn>
                <a:cxn ang="0">
                  <a:pos x="24" y="97"/>
                </a:cxn>
                <a:cxn ang="0">
                  <a:pos x="19" y="102"/>
                </a:cxn>
                <a:cxn ang="0">
                  <a:pos x="12" y="102"/>
                </a:cxn>
                <a:cxn ang="0">
                  <a:pos x="7" y="102"/>
                </a:cxn>
                <a:cxn ang="0">
                  <a:pos x="0" y="97"/>
                </a:cxn>
                <a:cxn ang="0">
                  <a:pos x="10" y="93"/>
                </a:cxn>
                <a:cxn ang="0">
                  <a:pos x="19" y="88"/>
                </a:cxn>
                <a:cxn ang="0">
                  <a:pos x="26" y="81"/>
                </a:cxn>
                <a:cxn ang="0">
                  <a:pos x="38" y="81"/>
                </a:cxn>
                <a:cxn ang="0">
                  <a:pos x="55" y="78"/>
                </a:cxn>
                <a:cxn ang="0">
                  <a:pos x="59" y="81"/>
                </a:cxn>
                <a:cxn ang="0">
                  <a:pos x="66" y="81"/>
                </a:cxn>
                <a:cxn ang="0">
                  <a:pos x="73" y="69"/>
                </a:cxn>
                <a:cxn ang="0">
                  <a:pos x="81" y="59"/>
                </a:cxn>
                <a:cxn ang="0">
                  <a:pos x="88" y="55"/>
                </a:cxn>
                <a:cxn ang="0">
                  <a:pos x="83" y="59"/>
                </a:cxn>
                <a:cxn ang="0">
                  <a:pos x="83" y="64"/>
                </a:cxn>
                <a:cxn ang="0">
                  <a:pos x="90" y="62"/>
                </a:cxn>
                <a:cxn ang="0">
                  <a:pos x="102" y="57"/>
                </a:cxn>
                <a:cxn ang="0">
                  <a:pos x="109" y="50"/>
                </a:cxn>
                <a:cxn ang="0">
                  <a:pos x="116" y="45"/>
                </a:cxn>
                <a:cxn ang="0">
                  <a:pos x="121" y="36"/>
                </a:cxn>
                <a:cxn ang="0">
                  <a:pos x="123" y="29"/>
                </a:cxn>
                <a:cxn ang="0">
                  <a:pos x="123" y="24"/>
                </a:cxn>
                <a:cxn ang="0">
                  <a:pos x="123" y="19"/>
                </a:cxn>
                <a:cxn ang="0">
                  <a:pos x="125" y="10"/>
                </a:cxn>
                <a:cxn ang="0">
                  <a:pos x="130" y="5"/>
                </a:cxn>
                <a:cxn ang="0">
                  <a:pos x="133" y="10"/>
                </a:cxn>
                <a:cxn ang="0">
                  <a:pos x="137" y="10"/>
                </a:cxn>
                <a:cxn ang="0">
                  <a:pos x="137" y="5"/>
                </a:cxn>
                <a:cxn ang="0">
                  <a:pos x="135" y="3"/>
                </a:cxn>
              </a:cxnLst>
              <a:rect l="0" t="0" r="r" b="b"/>
              <a:pathLst>
                <a:path w="151" h="109">
                  <a:moveTo>
                    <a:pt x="137" y="3"/>
                  </a:moveTo>
                  <a:lnTo>
                    <a:pt x="142" y="3"/>
                  </a:lnTo>
                  <a:lnTo>
                    <a:pt x="142" y="3"/>
                  </a:lnTo>
                  <a:lnTo>
                    <a:pt x="142" y="8"/>
                  </a:lnTo>
                  <a:lnTo>
                    <a:pt x="142" y="12"/>
                  </a:lnTo>
                  <a:lnTo>
                    <a:pt x="144" y="15"/>
                  </a:lnTo>
                  <a:lnTo>
                    <a:pt x="147" y="17"/>
                  </a:lnTo>
                  <a:lnTo>
                    <a:pt x="147" y="19"/>
                  </a:lnTo>
                  <a:lnTo>
                    <a:pt x="149" y="24"/>
                  </a:lnTo>
                  <a:lnTo>
                    <a:pt x="151" y="29"/>
                  </a:lnTo>
                  <a:lnTo>
                    <a:pt x="151" y="29"/>
                  </a:lnTo>
                  <a:lnTo>
                    <a:pt x="149" y="31"/>
                  </a:lnTo>
                  <a:lnTo>
                    <a:pt x="149" y="33"/>
                  </a:lnTo>
                  <a:lnTo>
                    <a:pt x="147" y="36"/>
                  </a:lnTo>
                  <a:lnTo>
                    <a:pt x="147" y="36"/>
                  </a:lnTo>
                  <a:lnTo>
                    <a:pt x="144" y="41"/>
                  </a:lnTo>
                  <a:lnTo>
                    <a:pt x="144" y="43"/>
                  </a:lnTo>
                  <a:lnTo>
                    <a:pt x="140" y="43"/>
                  </a:lnTo>
                  <a:lnTo>
                    <a:pt x="137" y="45"/>
                  </a:lnTo>
                  <a:lnTo>
                    <a:pt x="137" y="48"/>
                  </a:lnTo>
                  <a:lnTo>
                    <a:pt x="137" y="52"/>
                  </a:lnTo>
                  <a:lnTo>
                    <a:pt x="137" y="55"/>
                  </a:lnTo>
                  <a:lnTo>
                    <a:pt x="137" y="59"/>
                  </a:lnTo>
                  <a:lnTo>
                    <a:pt x="137" y="62"/>
                  </a:lnTo>
                  <a:lnTo>
                    <a:pt x="135" y="64"/>
                  </a:lnTo>
                  <a:lnTo>
                    <a:pt x="133" y="67"/>
                  </a:lnTo>
                  <a:lnTo>
                    <a:pt x="133" y="71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5" y="78"/>
                  </a:lnTo>
                  <a:lnTo>
                    <a:pt x="133" y="81"/>
                  </a:lnTo>
                  <a:lnTo>
                    <a:pt x="130" y="83"/>
                  </a:lnTo>
                  <a:lnTo>
                    <a:pt x="128" y="85"/>
                  </a:lnTo>
                  <a:lnTo>
                    <a:pt x="123" y="90"/>
                  </a:lnTo>
                  <a:lnTo>
                    <a:pt x="121" y="88"/>
                  </a:lnTo>
                  <a:lnTo>
                    <a:pt x="123" y="83"/>
                  </a:lnTo>
                  <a:lnTo>
                    <a:pt x="123" y="81"/>
                  </a:lnTo>
                  <a:lnTo>
                    <a:pt x="125" y="78"/>
                  </a:lnTo>
                  <a:lnTo>
                    <a:pt x="121" y="78"/>
                  </a:lnTo>
                  <a:lnTo>
                    <a:pt x="121" y="81"/>
                  </a:lnTo>
                  <a:lnTo>
                    <a:pt x="118" y="83"/>
                  </a:lnTo>
                  <a:lnTo>
                    <a:pt x="118" y="85"/>
                  </a:lnTo>
                  <a:lnTo>
                    <a:pt x="118" y="85"/>
                  </a:lnTo>
                  <a:lnTo>
                    <a:pt x="114" y="83"/>
                  </a:lnTo>
                  <a:lnTo>
                    <a:pt x="114" y="85"/>
                  </a:lnTo>
                  <a:lnTo>
                    <a:pt x="111" y="90"/>
                  </a:lnTo>
                  <a:lnTo>
                    <a:pt x="109" y="93"/>
                  </a:lnTo>
                  <a:lnTo>
                    <a:pt x="109" y="93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07" y="88"/>
                  </a:lnTo>
                  <a:lnTo>
                    <a:pt x="104" y="88"/>
                  </a:lnTo>
                  <a:lnTo>
                    <a:pt x="102" y="90"/>
                  </a:lnTo>
                  <a:lnTo>
                    <a:pt x="99" y="93"/>
                  </a:lnTo>
                  <a:lnTo>
                    <a:pt x="99" y="93"/>
                  </a:lnTo>
                  <a:lnTo>
                    <a:pt x="95" y="93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8" y="93"/>
                  </a:lnTo>
                  <a:lnTo>
                    <a:pt x="85" y="90"/>
                  </a:lnTo>
                  <a:lnTo>
                    <a:pt x="83" y="90"/>
                  </a:lnTo>
                  <a:lnTo>
                    <a:pt x="83" y="93"/>
                  </a:lnTo>
                  <a:lnTo>
                    <a:pt x="81" y="90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76" y="93"/>
                  </a:lnTo>
                  <a:lnTo>
                    <a:pt x="81" y="95"/>
                  </a:lnTo>
                  <a:lnTo>
                    <a:pt x="81" y="100"/>
                  </a:lnTo>
                  <a:lnTo>
                    <a:pt x="81" y="97"/>
                  </a:lnTo>
                  <a:lnTo>
                    <a:pt x="78" y="97"/>
                  </a:lnTo>
                  <a:lnTo>
                    <a:pt x="76" y="97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102"/>
                  </a:lnTo>
                  <a:lnTo>
                    <a:pt x="69" y="107"/>
                  </a:lnTo>
                  <a:lnTo>
                    <a:pt x="66" y="109"/>
                  </a:lnTo>
                  <a:lnTo>
                    <a:pt x="64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9" y="102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57" y="93"/>
                  </a:lnTo>
                  <a:lnTo>
                    <a:pt x="55" y="93"/>
                  </a:lnTo>
                  <a:lnTo>
                    <a:pt x="50" y="90"/>
                  </a:lnTo>
                  <a:lnTo>
                    <a:pt x="48" y="93"/>
                  </a:lnTo>
                  <a:lnTo>
                    <a:pt x="45" y="93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38" y="95"/>
                  </a:lnTo>
                  <a:lnTo>
                    <a:pt x="36" y="95"/>
                  </a:lnTo>
                  <a:lnTo>
                    <a:pt x="33" y="97"/>
                  </a:lnTo>
                  <a:lnTo>
                    <a:pt x="33" y="97"/>
                  </a:lnTo>
                  <a:lnTo>
                    <a:pt x="31" y="97"/>
                  </a:lnTo>
                  <a:lnTo>
                    <a:pt x="24" y="97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19" y="102"/>
                  </a:lnTo>
                  <a:lnTo>
                    <a:pt x="17" y="102"/>
                  </a:lnTo>
                  <a:lnTo>
                    <a:pt x="14" y="102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5" y="102"/>
                  </a:lnTo>
                  <a:lnTo>
                    <a:pt x="3" y="102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7" y="95"/>
                  </a:lnTo>
                  <a:lnTo>
                    <a:pt x="10" y="93"/>
                  </a:lnTo>
                  <a:lnTo>
                    <a:pt x="12" y="93"/>
                  </a:lnTo>
                  <a:lnTo>
                    <a:pt x="17" y="90"/>
                  </a:lnTo>
                  <a:lnTo>
                    <a:pt x="19" y="88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6" y="81"/>
                  </a:lnTo>
                  <a:lnTo>
                    <a:pt x="31" y="81"/>
                  </a:lnTo>
                  <a:lnTo>
                    <a:pt x="36" y="81"/>
                  </a:lnTo>
                  <a:lnTo>
                    <a:pt x="38" y="81"/>
                  </a:lnTo>
                  <a:lnTo>
                    <a:pt x="43" y="81"/>
                  </a:lnTo>
                  <a:lnTo>
                    <a:pt x="52" y="78"/>
                  </a:lnTo>
                  <a:lnTo>
                    <a:pt x="55" y="78"/>
                  </a:lnTo>
                  <a:lnTo>
                    <a:pt x="57" y="78"/>
                  </a:lnTo>
                  <a:lnTo>
                    <a:pt x="59" y="78"/>
                  </a:lnTo>
                  <a:lnTo>
                    <a:pt x="59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3" y="69"/>
                  </a:lnTo>
                  <a:lnTo>
                    <a:pt x="78" y="67"/>
                  </a:lnTo>
                  <a:lnTo>
                    <a:pt x="81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5" y="55"/>
                  </a:lnTo>
                  <a:lnTo>
                    <a:pt x="88" y="55"/>
                  </a:lnTo>
                  <a:lnTo>
                    <a:pt x="88" y="57"/>
                  </a:lnTo>
                  <a:lnTo>
                    <a:pt x="85" y="57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5" y="64"/>
                  </a:lnTo>
                  <a:lnTo>
                    <a:pt x="88" y="64"/>
                  </a:lnTo>
                  <a:lnTo>
                    <a:pt x="90" y="62"/>
                  </a:lnTo>
                  <a:lnTo>
                    <a:pt x="92" y="62"/>
                  </a:lnTo>
                  <a:lnTo>
                    <a:pt x="97" y="59"/>
                  </a:lnTo>
                  <a:lnTo>
                    <a:pt x="102" y="57"/>
                  </a:lnTo>
                  <a:lnTo>
                    <a:pt x="104" y="55"/>
                  </a:lnTo>
                  <a:lnTo>
                    <a:pt x="107" y="52"/>
                  </a:lnTo>
                  <a:lnTo>
                    <a:pt x="109" y="50"/>
                  </a:lnTo>
                  <a:lnTo>
                    <a:pt x="111" y="48"/>
                  </a:lnTo>
                  <a:lnTo>
                    <a:pt x="114" y="48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6" y="41"/>
                  </a:lnTo>
                  <a:lnTo>
                    <a:pt x="121" y="36"/>
                  </a:lnTo>
                  <a:lnTo>
                    <a:pt x="121" y="33"/>
                  </a:lnTo>
                  <a:lnTo>
                    <a:pt x="121" y="31"/>
                  </a:lnTo>
                  <a:lnTo>
                    <a:pt x="123" y="29"/>
                  </a:lnTo>
                  <a:lnTo>
                    <a:pt x="123" y="26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18" y="22"/>
                  </a:lnTo>
                  <a:lnTo>
                    <a:pt x="121" y="22"/>
                  </a:lnTo>
                  <a:lnTo>
                    <a:pt x="123" y="19"/>
                  </a:lnTo>
                  <a:lnTo>
                    <a:pt x="123" y="12"/>
                  </a:lnTo>
                  <a:lnTo>
                    <a:pt x="123" y="12"/>
                  </a:lnTo>
                  <a:lnTo>
                    <a:pt x="125" y="10"/>
                  </a:lnTo>
                  <a:lnTo>
                    <a:pt x="128" y="8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0" y="8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5" y="8"/>
                  </a:lnTo>
                  <a:lnTo>
                    <a:pt x="137" y="10"/>
                  </a:lnTo>
                  <a:lnTo>
                    <a:pt x="137" y="10"/>
                  </a:lnTo>
                  <a:lnTo>
                    <a:pt x="140" y="5"/>
                  </a:lnTo>
                  <a:lnTo>
                    <a:pt x="140" y="5"/>
                  </a:lnTo>
                  <a:lnTo>
                    <a:pt x="137" y="5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5" y="3"/>
                  </a:lnTo>
                  <a:lnTo>
                    <a:pt x="135" y="0"/>
                  </a:lnTo>
                  <a:lnTo>
                    <a:pt x="13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 616">
              <a:extLst>
                <a:ext uri="{FF2B5EF4-FFF2-40B4-BE49-F238E27FC236}">
                  <a16:creationId xmlns:a16="http://schemas.microsoft.com/office/drawing/2014/main" id="{71D0054D-EDBE-3F4D-B3F3-69AAD3C55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4727" y="2919656"/>
              <a:ext cx="11399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 617">
              <a:extLst>
                <a:ext uri="{FF2B5EF4-FFF2-40B4-BE49-F238E27FC236}">
                  <a16:creationId xmlns:a16="http://schemas.microsoft.com/office/drawing/2014/main" id="{09C056D1-9D40-2640-9528-0BE7C209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4727" y="2919656"/>
              <a:ext cx="11399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 618">
              <a:extLst>
                <a:ext uri="{FF2B5EF4-FFF2-40B4-BE49-F238E27FC236}">
                  <a16:creationId xmlns:a16="http://schemas.microsoft.com/office/drawing/2014/main" id="{4EC2EA02-17C9-7744-A493-6CFEF0A8C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2346" y="3068965"/>
              <a:ext cx="75233" cy="60831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4" y="12"/>
                </a:cxn>
                <a:cxn ang="0">
                  <a:pos x="19" y="12"/>
                </a:cxn>
                <a:cxn ang="0">
                  <a:pos x="17" y="12"/>
                </a:cxn>
                <a:cxn ang="0">
                  <a:pos x="14" y="14"/>
                </a:cxn>
                <a:cxn ang="0">
                  <a:pos x="14" y="17"/>
                </a:cxn>
                <a:cxn ang="0">
                  <a:pos x="12" y="19"/>
                </a:cxn>
                <a:cxn ang="0">
                  <a:pos x="10" y="22"/>
                </a:cxn>
                <a:cxn ang="0">
                  <a:pos x="7" y="22"/>
                </a:cxn>
                <a:cxn ang="0">
                  <a:pos x="7" y="19"/>
                </a:cxn>
                <a:cxn ang="0">
                  <a:pos x="5" y="19"/>
                </a:cxn>
                <a:cxn ang="0">
                  <a:pos x="3" y="17"/>
                </a:cxn>
                <a:cxn ang="0">
                  <a:pos x="5" y="14"/>
                </a:cxn>
                <a:cxn ang="0">
                  <a:pos x="3" y="14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7" y="5"/>
                </a:cxn>
                <a:cxn ang="0">
                  <a:pos x="19" y="3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3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1" y="10"/>
                </a:cxn>
                <a:cxn ang="0">
                  <a:pos x="31" y="10"/>
                </a:cxn>
                <a:cxn ang="0">
                  <a:pos x="29" y="10"/>
                </a:cxn>
                <a:cxn ang="0">
                  <a:pos x="29" y="12"/>
                </a:cxn>
                <a:cxn ang="0">
                  <a:pos x="26" y="14"/>
                </a:cxn>
              </a:cxnLst>
              <a:rect l="0" t="0" r="r" b="b"/>
              <a:pathLst>
                <a:path w="33" h="22">
                  <a:moveTo>
                    <a:pt x="26" y="14"/>
                  </a:moveTo>
                  <a:lnTo>
                    <a:pt x="24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4" y="17"/>
                  </a:lnTo>
                  <a:lnTo>
                    <a:pt x="12" y="19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3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26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 620">
              <a:extLst>
                <a:ext uri="{FF2B5EF4-FFF2-40B4-BE49-F238E27FC236}">
                  <a16:creationId xmlns:a16="http://schemas.microsoft.com/office/drawing/2014/main" id="{FE9DFE23-A5A1-9B4C-AA2E-ED2ED6837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7578" y="3057907"/>
              <a:ext cx="11399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 621">
              <a:extLst>
                <a:ext uri="{FF2B5EF4-FFF2-40B4-BE49-F238E27FC236}">
                  <a16:creationId xmlns:a16="http://schemas.microsoft.com/office/drawing/2014/main" id="{CD95DE57-0C9D-1B4A-9A5A-E7AE04B1B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7578" y="3057907"/>
              <a:ext cx="11399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3" y="4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 622">
              <a:extLst>
                <a:ext uri="{FF2B5EF4-FFF2-40B4-BE49-F238E27FC236}">
                  <a16:creationId xmlns:a16="http://schemas.microsoft.com/office/drawing/2014/main" id="{A70C2F66-A2A7-7E43-A65B-76FD4F641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554" y="3082791"/>
              <a:ext cx="68393" cy="11060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0" y="9"/>
                </a:cxn>
                <a:cxn ang="0">
                  <a:pos x="4" y="14"/>
                </a:cxn>
                <a:cxn ang="0">
                  <a:pos x="2" y="12"/>
                </a:cxn>
                <a:cxn ang="0">
                  <a:pos x="2" y="19"/>
                </a:cxn>
                <a:cxn ang="0">
                  <a:pos x="7" y="17"/>
                </a:cxn>
                <a:cxn ang="0">
                  <a:pos x="9" y="17"/>
                </a:cxn>
                <a:cxn ang="0">
                  <a:pos x="7" y="14"/>
                </a:cxn>
                <a:cxn ang="0">
                  <a:pos x="9" y="9"/>
                </a:cxn>
                <a:cxn ang="0">
                  <a:pos x="12" y="17"/>
                </a:cxn>
                <a:cxn ang="0">
                  <a:pos x="14" y="19"/>
                </a:cxn>
                <a:cxn ang="0">
                  <a:pos x="12" y="24"/>
                </a:cxn>
                <a:cxn ang="0">
                  <a:pos x="9" y="26"/>
                </a:cxn>
                <a:cxn ang="0">
                  <a:pos x="9" y="33"/>
                </a:cxn>
                <a:cxn ang="0">
                  <a:pos x="9" y="35"/>
                </a:cxn>
                <a:cxn ang="0">
                  <a:pos x="14" y="35"/>
                </a:cxn>
                <a:cxn ang="0">
                  <a:pos x="14" y="31"/>
                </a:cxn>
                <a:cxn ang="0">
                  <a:pos x="14" y="31"/>
                </a:cxn>
                <a:cxn ang="0">
                  <a:pos x="16" y="35"/>
                </a:cxn>
                <a:cxn ang="0">
                  <a:pos x="16" y="38"/>
                </a:cxn>
                <a:cxn ang="0">
                  <a:pos x="19" y="35"/>
                </a:cxn>
                <a:cxn ang="0">
                  <a:pos x="23" y="33"/>
                </a:cxn>
                <a:cxn ang="0">
                  <a:pos x="26" y="24"/>
                </a:cxn>
                <a:cxn ang="0">
                  <a:pos x="28" y="19"/>
                </a:cxn>
                <a:cxn ang="0">
                  <a:pos x="30" y="14"/>
                </a:cxn>
                <a:cxn ang="0">
                  <a:pos x="30" y="9"/>
                </a:cxn>
                <a:cxn ang="0">
                  <a:pos x="26" y="9"/>
                </a:cxn>
                <a:cxn ang="0">
                  <a:pos x="28" y="5"/>
                </a:cxn>
                <a:cxn ang="0">
                  <a:pos x="21" y="5"/>
                </a:cxn>
                <a:cxn ang="0">
                  <a:pos x="19" y="0"/>
                </a:cxn>
              </a:cxnLst>
              <a:rect l="0" t="0" r="r" b="b"/>
              <a:pathLst>
                <a:path w="30" h="4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7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4" y="38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6" y="35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6" y="24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 624">
              <a:extLst>
                <a:ext uri="{FF2B5EF4-FFF2-40B4-BE49-F238E27FC236}">
                  <a16:creationId xmlns:a16="http://schemas.microsoft.com/office/drawing/2014/main" id="{84FEA938-255E-944B-BF49-50C92929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1673" y="3135327"/>
              <a:ext cx="6839" cy="138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 625">
              <a:extLst>
                <a:ext uri="{FF2B5EF4-FFF2-40B4-BE49-F238E27FC236}">
                  <a16:creationId xmlns:a16="http://schemas.microsoft.com/office/drawing/2014/main" id="{897354DF-A6AD-4540-A86A-8BB8A51B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1673" y="3135327"/>
              <a:ext cx="6839" cy="138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 626">
              <a:extLst>
                <a:ext uri="{FF2B5EF4-FFF2-40B4-BE49-F238E27FC236}">
                  <a16:creationId xmlns:a16="http://schemas.microsoft.com/office/drawing/2014/main" id="{FC183620-C56F-7946-A20A-E750D14D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031" y="3201688"/>
              <a:ext cx="6839" cy="1106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 627">
              <a:extLst>
                <a:ext uri="{FF2B5EF4-FFF2-40B4-BE49-F238E27FC236}">
                  <a16:creationId xmlns:a16="http://schemas.microsoft.com/office/drawing/2014/main" id="{A4EAC309-E4AB-B944-89C0-399E4048E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031" y="3201688"/>
              <a:ext cx="6839" cy="1106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 628">
              <a:extLst>
                <a:ext uri="{FF2B5EF4-FFF2-40B4-BE49-F238E27FC236}">
                  <a16:creationId xmlns:a16="http://schemas.microsoft.com/office/drawing/2014/main" id="{F69B0293-1581-1D44-8096-B30C34EF5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910" y="3212747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 629">
              <a:extLst>
                <a:ext uri="{FF2B5EF4-FFF2-40B4-BE49-F238E27FC236}">
                  <a16:creationId xmlns:a16="http://schemas.microsoft.com/office/drawing/2014/main" id="{FBF6D44F-AD16-554A-A1EB-774FE3D9A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910" y="3212747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 630">
              <a:extLst>
                <a:ext uri="{FF2B5EF4-FFF2-40B4-BE49-F238E27FC236}">
                  <a16:creationId xmlns:a16="http://schemas.microsoft.com/office/drawing/2014/main" id="{4DB1832D-97A2-1D41-A828-AC1FD5B2F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196" y="312979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 631">
              <a:extLst>
                <a:ext uri="{FF2B5EF4-FFF2-40B4-BE49-F238E27FC236}">
                  <a16:creationId xmlns:a16="http://schemas.microsoft.com/office/drawing/2014/main" id="{B17F537D-3E5E-6949-8247-EF00449D8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5196" y="312979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 632">
              <a:extLst>
                <a:ext uri="{FF2B5EF4-FFF2-40B4-BE49-F238E27FC236}">
                  <a16:creationId xmlns:a16="http://schemas.microsoft.com/office/drawing/2014/main" id="{7CAD8843-8E10-FE44-90B5-9A1A6825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594" y="3115971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 633">
              <a:extLst>
                <a:ext uri="{FF2B5EF4-FFF2-40B4-BE49-F238E27FC236}">
                  <a16:creationId xmlns:a16="http://schemas.microsoft.com/office/drawing/2014/main" id="{AB2F2FE2-5C2E-E240-B03E-7AD2B69A1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594" y="3115971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 634">
              <a:extLst>
                <a:ext uri="{FF2B5EF4-FFF2-40B4-BE49-F238E27FC236}">
                  <a16:creationId xmlns:a16="http://schemas.microsoft.com/office/drawing/2014/main" id="{1BBD8ABD-454E-9947-A723-CB56C893B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554" y="3088321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 635">
              <a:extLst>
                <a:ext uri="{FF2B5EF4-FFF2-40B4-BE49-F238E27FC236}">
                  <a16:creationId xmlns:a16="http://schemas.microsoft.com/office/drawing/2014/main" id="{E59A0460-393B-9C49-A937-27ACD863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2554" y="3088321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 636">
              <a:extLst>
                <a:ext uri="{FF2B5EF4-FFF2-40B4-BE49-F238E27FC236}">
                  <a16:creationId xmlns:a16="http://schemas.microsoft.com/office/drawing/2014/main" id="{C0DF7DDD-9266-1E4A-9C37-1B647F2A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43" y="3403532"/>
              <a:ext cx="54714" cy="124425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21" y="7"/>
                </a:cxn>
                <a:cxn ang="0">
                  <a:pos x="24" y="9"/>
                </a:cxn>
                <a:cxn ang="0">
                  <a:pos x="21" y="12"/>
                </a:cxn>
                <a:cxn ang="0">
                  <a:pos x="19" y="14"/>
                </a:cxn>
                <a:cxn ang="0">
                  <a:pos x="19" y="21"/>
                </a:cxn>
                <a:cxn ang="0">
                  <a:pos x="19" y="26"/>
                </a:cxn>
                <a:cxn ang="0">
                  <a:pos x="17" y="28"/>
                </a:cxn>
                <a:cxn ang="0">
                  <a:pos x="14" y="33"/>
                </a:cxn>
                <a:cxn ang="0">
                  <a:pos x="12" y="35"/>
                </a:cxn>
                <a:cxn ang="0">
                  <a:pos x="12" y="38"/>
                </a:cxn>
                <a:cxn ang="0">
                  <a:pos x="10" y="45"/>
                </a:cxn>
                <a:cxn ang="0">
                  <a:pos x="10" y="45"/>
                </a:cxn>
                <a:cxn ang="0">
                  <a:pos x="7" y="40"/>
                </a:cxn>
                <a:cxn ang="0">
                  <a:pos x="5" y="38"/>
                </a:cxn>
                <a:cxn ang="0">
                  <a:pos x="3" y="35"/>
                </a:cxn>
                <a:cxn ang="0">
                  <a:pos x="0" y="33"/>
                </a:cxn>
                <a:cxn ang="0">
                  <a:pos x="0" y="26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3" y="16"/>
                </a:cxn>
                <a:cxn ang="0">
                  <a:pos x="12" y="5"/>
                </a:cxn>
                <a:cxn ang="0">
                  <a:pos x="14" y="2"/>
                </a:cxn>
                <a:cxn ang="0">
                  <a:pos x="17" y="0"/>
                </a:cxn>
                <a:cxn ang="0">
                  <a:pos x="19" y="0"/>
                </a:cxn>
              </a:cxnLst>
              <a:rect l="0" t="0" r="r" b="b"/>
              <a:pathLst>
                <a:path w="24" h="45">
                  <a:moveTo>
                    <a:pt x="19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4" y="9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3" y="16"/>
                  </a:lnTo>
                  <a:lnTo>
                    <a:pt x="12" y="5"/>
                  </a:lnTo>
                  <a:lnTo>
                    <a:pt x="14" y="2"/>
                  </a:lnTo>
                  <a:lnTo>
                    <a:pt x="17" y="0"/>
                  </a:lnTo>
                  <a:lnTo>
                    <a:pt x="1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 638">
              <a:extLst>
                <a:ext uri="{FF2B5EF4-FFF2-40B4-BE49-F238E27FC236}">
                  <a16:creationId xmlns:a16="http://schemas.microsoft.com/office/drawing/2014/main" id="{E03510CC-A21A-A844-957E-CDFF4C2D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892" y="3436713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 639">
              <a:extLst>
                <a:ext uri="{FF2B5EF4-FFF2-40B4-BE49-F238E27FC236}">
                  <a16:creationId xmlns:a16="http://schemas.microsoft.com/office/drawing/2014/main" id="{59DA1A44-3BAE-B046-8D4C-0617FAEB3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892" y="3436713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 640">
              <a:extLst>
                <a:ext uri="{FF2B5EF4-FFF2-40B4-BE49-F238E27FC236}">
                  <a16:creationId xmlns:a16="http://schemas.microsoft.com/office/drawing/2014/main" id="{7823FB04-AE62-724C-8566-4CCB2E884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291" y="3428418"/>
              <a:ext cx="4560" cy="82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 641">
              <a:extLst>
                <a:ext uri="{FF2B5EF4-FFF2-40B4-BE49-F238E27FC236}">
                  <a16:creationId xmlns:a16="http://schemas.microsoft.com/office/drawing/2014/main" id="{42C03A51-79C1-4D4C-8CD1-DBD089846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291" y="3428418"/>
              <a:ext cx="4560" cy="82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 642">
              <a:extLst>
                <a:ext uri="{FF2B5EF4-FFF2-40B4-BE49-F238E27FC236}">
                  <a16:creationId xmlns:a16="http://schemas.microsoft.com/office/drawing/2014/main" id="{39B7E11E-7635-6B4B-8CE6-5A3382C4F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3279" y="3345467"/>
              <a:ext cx="15958" cy="2488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 643">
              <a:extLst>
                <a:ext uri="{FF2B5EF4-FFF2-40B4-BE49-F238E27FC236}">
                  <a16:creationId xmlns:a16="http://schemas.microsoft.com/office/drawing/2014/main" id="{16F88A59-295A-574E-935D-A74F6BD80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3279" y="3345467"/>
              <a:ext cx="15958" cy="2488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7" h="9">
                  <a:moveTo>
                    <a:pt x="0" y="4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 644">
              <a:extLst>
                <a:ext uri="{FF2B5EF4-FFF2-40B4-BE49-F238E27FC236}">
                  <a16:creationId xmlns:a16="http://schemas.microsoft.com/office/drawing/2014/main" id="{53D51DD2-2216-924A-BD89-F9BD1A943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9755" y="3303992"/>
              <a:ext cx="228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 645">
              <a:extLst>
                <a:ext uri="{FF2B5EF4-FFF2-40B4-BE49-F238E27FC236}">
                  <a16:creationId xmlns:a16="http://schemas.microsoft.com/office/drawing/2014/main" id="{090D2DD7-325C-A44C-826E-516CB9361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9755" y="3303992"/>
              <a:ext cx="228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 646">
              <a:extLst>
                <a:ext uri="{FF2B5EF4-FFF2-40B4-BE49-F238E27FC236}">
                  <a16:creationId xmlns:a16="http://schemas.microsoft.com/office/drawing/2014/main" id="{E1911AB7-A312-6A4E-A425-C3D6A0282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155" y="3284637"/>
              <a:ext cx="11399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 647">
              <a:extLst>
                <a:ext uri="{FF2B5EF4-FFF2-40B4-BE49-F238E27FC236}">
                  <a16:creationId xmlns:a16="http://schemas.microsoft.com/office/drawing/2014/main" id="{B0092B22-FAE3-1040-80CC-6DB67741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155" y="3284637"/>
              <a:ext cx="11399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 648">
              <a:extLst>
                <a:ext uri="{FF2B5EF4-FFF2-40B4-BE49-F238E27FC236}">
                  <a16:creationId xmlns:a16="http://schemas.microsoft.com/office/drawing/2014/main" id="{2F76AFB8-F0C4-0641-9A88-D075A88A3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048" y="3417357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 649">
              <a:extLst>
                <a:ext uri="{FF2B5EF4-FFF2-40B4-BE49-F238E27FC236}">
                  <a16:creationId xmlns:a16="http://schemas.microsoft.com/office/drawing/2014/main" id="{D76E54F4-181B-E040-B59D-102E9007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8048" y="3417357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 650">
              <a:extLst>
                <a:ext uri="{FF2B5EF4-FFF2-40B4-BE49-F238E27FC236}">
                  <a16:creationId xmlns:a16="http://schemas.microsoft.com/office/drawing/2014/main" id="{F4E5D5EC-D79F-A44E-B285-8A8043C1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921" y="4880047"/>
              <a:ext cx="22798" cy="387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2"/>
                </a:cxn>
              </a:cxnLst>
              <a:rect l="0" t="0" r="r" b="b"/>
              <a:pathLst>
                <a:path w="10" h="14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 651">
              <a:extLst>
                <a:ext uri="{FF2B5EF4-FFF2-40B4-BE49-F238E27FC236}">
                  <a16:creationId xmlns:a16="http://schemas.microsoft.com/office/drawing/2014/main" id="{1B8BF6A5-CA65-3342-B863-FD6B9805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921" y="4880047"/>
              <a:ext cx="22798" cy="3871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10" y="9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2"/>
                </a:cxn>
              </a:cxnLst>
              <a:rect l="0" t="0" r="r" b="b"/>
              <a:pathLst>
                <a:path w="10" h="14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 652">
              <a:extLst>
                <a:ext uri="{FF2B5EF4-FFF2-40B4-BE49-F238E27FC236}">
                  <a16:creationId xmlns:a16="http://schemas.microsoft.com/office/drawing/2014/main" id="{08C7884F-3B00-AB45-96D5-47919BAC5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718" y="4924285"/>
              <a:ext cx="15958" cy="27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2" y="1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 653">
              <a:extLst>
                <a:ext uri="{FF2B5EF4-FFF2-40B4-BE49-F238E27FC236}">
                  <a16:creationId xmlns:a16="http://schemas.microsoft.com/office/drawing/2014/main" id="{120B6FBC-5D80-DF49-AC28-5CE6A269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718" y="4924285"/>
              <a:ext cx="15958" cy="27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2" y="1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 654">
              <a:extLst>
                <a:ext uri="{FF2B5EF4-FFF2-40B4-BE49-F238E27FC236}">
                  <a16:creationId xmlns:a16="http://schemas.microsoft.com/office/drawing/2014/main" id="{44F927A1-4FD7-6A44-AA78-7FC3DA0BB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9797" y="4913226"/>
              <a:ext cx="6839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 655">
              <a:extLst>
                <a:ext uri="{FF2B5EF4-FFF2-40B4-BE49-F238E27FC236}">
                  <a16:creationId xmlns:a16="http://schemas.microsoft.com/office/drawing/2014/main" id="{D8F7577F-8419-8D47-B6D4-2E13AEB23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9797" y="4913226"/>
              <a:ext cx="6839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 656">
              <a:extLst>
                <a:ext uri="{FF2B5EF4-FFF2-40B4-BE49-F238E27FC236}">
                  <a16:creationId xmlns:a16="http://schemas.microsoft.com/office/drawing/2014/main" id="{E57A3A20-F9B6-3944-89F1-34B4F20F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236" y="4932581"/>
              <a:ext cx="11399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 657">
              <a:extLst>
                <a:ext uri="{FF2B5EF4-FFF2-40B4-BE49-F238E27FC236}">
                  <a16:creationId xmlns:a16="http://schemas.microsoft.com/office/drawing/2014/main" id="{ABA72974-5E0D-BB45-9DDF-1673EB78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236" y="4932581"/>
              <a:ext cx="11399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 658">
              <a:extLst>
                <a:ext uri="{FF2B5EF4-FFF2-40B4-BE49-F238E27FC236}">
                  <a16:creationId xmlns:a16="http://schemas.microsoft.com/office/drawing/2014/main" id="{34E66DE9-F5E9-4A41-BFC2-9402D4D2C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6635" y="4985116"/>
              <a:ext cx="456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 659">
              <a:extLst>
                <a:ext uri="{FF2B5EF4-FFF2-40B4-BE49-F238E27FC236}">
                  <a16:creationId xmlns:a16="http://schemas.microsoft.com/office/drawing/2014/main" id="{24780F28-45A1-2147-B8AD-C793916F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6635" y="4985116"/>
              <a:ext cx="456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 660">
              <a:extLst>
                <a:ext uri="{FF2B5EF4-FFF2-40B4-BE49-F238E27FC236}">
                  <a16:creationId xmlns:a16="http://schemas.microsoft.com/office/drawing/2014/main" id="{7FACF8BF-47F8-E34C-8720-255E40FF1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152" y="5029358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 661">
              <a:extLst>
                <a:ext uri="{FF2B5EF4-FFF2-40B4-BE49-F238E27FC236}">
                  <a16:creationId xmlns:a16="http://schemas.microsoft.com/office/drawing/2014/main" id="{DFE33A57-C2E6-274B-9DDA-A021E6148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7152" y="5029358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 662">
              <a:extLst>
                <a:ext uri="{FF2B5EF4-FFF2-40B4-BE49-F238E27FC236}">
                  <a16:creationId xmlns:a16="http://schemas.microsoft.com/office/drawing/2014/main" id="{DF63806B-7A10-5E4D-B614-D80ED9CA6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3993" y="505700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 663">
              <a:extLst>
                <a:ext uri="{FF2B5EF4-FFF2-40B4-BE49-F238E27FC236}">
                  <a16:creationId xmlns:a16="http://schemas.microsoft.com/office/drawing/2014/main" id="{63E6E1A3-6F61-8242-B7A3-3CD9B2D6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3993" y="505700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 664">
              <a:extLst>
                <a:ext uri="{FF2B5EF4-FFF2-40B4-BE49-F238E27FC236}">
                  <a16:creationId xmlns:a16="http://schemas.microsoft.com/office/drawing/2014/main" id="{55AF0492-E782-3843-AA19-0AB75DD2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962" y="3545295"/>
              <a:ext cx="387349" cy="1879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 665">
              <a:extLst>
                <a:ext uri="{FF2B5EF4-FFF2-40B4-BE49-F238E27FC236}">
                  <a16:creationId xmlns:a16="http://schemas.microsoft.com/office/drawing/2014/main" id="{A808E818-1557-0C48-8797-A7520C50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962" y="3545295"/>
              <a:ext cx="387349" cy="1879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 666">
              <a:extLst>
                <a:ext uri="{FF2B5EF4-FFF2-40B4-BE49-F238E27FC236}">
                  <a16:creationId xmlns:a16="http://schemas.microsoft.com/office/drawing/2014/main" id="{E64540B2-4CB4-984D-A73D-882E7105F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362" y="3545295"/>
              <a:ext cx="154946" cy="939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 667">
              <a:extLst>
                <a:ext uri="{FF2B5EF4-FFF2-40B4-BE49-F238E27FC236}">
                  <a16:creationId xmlns:a16="http://schemas.microsoft.com/office/drawing/2014/main" id="{28DC9C3A-12C0-0049-8C9F-03FA58369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362" y="3545295"/>
              <a:ext cx="154946" cy="939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 668">
              <a:extLst>
                <a:ext uri="{FF2B5EF4-FFF2-40B4-BE49-F238E27FC236}">
                  <a16:creationId xmlns:a16="http://schemas.microsoft.com/office/drawing/2014/main" id="{378E5138-409C-8C4D-97A8-DE2D316FD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4294" y="3016430"/>
              <a:ext cx="70672" cy="41475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28" y="3"/>
                </a:cxn>
                <a:cxn ang="0">
                  <a:pos x="26" y="5"/>
                </a:cxn>
                <a:cxn ang="0">
                  <a:pos x="24" y="7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19" y="10"/>
                </a:cxn>
                <a:cxn ang="0">
                  <a:pos x="17" y="12"/>
                </a:cxn>
                <a:cxn ang="0">
                  <a:pos x="14" y="15"/>
                </a:cxn>
                <a:cxn ang="0">
                  <a:pos x="12" y="15"/>
                </a:cxn>
                <a:cxn ang="0">
                  <a:pos x="7" y="15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7" y="5"/>
                </a:cxn>
                <a:cxn ang="0">
                  <a:pos x="24" y="3"/>
                </a:cxn>
              </a:cxnLst>
              <a:rect l="0" t="0" r="r" b="b"/>
              <a:pathLst>
                <a:path w="31" h="15">
                  <a:moveTo>
                    <a:pt x="24" y="3"/>
                  </a:moveTo>
                  <a:lnTo>
                    <a:pt x="26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9" y="10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7" y="15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24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 670">
              <a:extLst>
                <a:ext uri="{FF2B5EF4-FFF2-40B4-BE49-F238E27FC236}">
                  <a16:creationId xmlns:a16="http://schemas.microsoft.com/office/drawing/2014/main" id="{34CA12FF-CD84-5149-BAF0-473AFFBCA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1939" y="3591552"/>
              <a:ext cx="68393" cy="7189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3" y="0"/>
                </a:cxn>
                <a:cxn ang="0">
                  <a:pos x="26" y="0"/>
                </a:cxn>
                <a:cxn ang="0">
                  <a:pos x="28" y="3"/>
                </a:cxn>
                <a:cxn ang="0">
                  <a:pos x="30" y="3"/>
                </a:cxn>
                <a:cxn ang="0">
                  <a:pos x="30" y="5"/>
                </a:cxn>
                <a:cxn ang="0">
                  <a:pos x="30" y="7"/>
                </a:cxn>
                <a:cxn ang="0">
                  <a:pos x="28" y="10"/>
                </a:cxn>
                <a:cxn ang="0">
                  <a:pos x="26" y="14"/>
                </a:cxn>
                <a:cxn ang="0">
                  <a:pos x="23" y="19"/>
                </a:cxn>
                <a:cxn ang="0">
                  <a:pos x="21" y="19"/>
                </a:cxn>
                <a:cxn ang="0">
                  <a:pos x="19" y="24"/>
                </a:cxn>
                <a:cxn ang="0">
                  <a:pos x="16" y="24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1" y="26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4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1" y="3"/>
                </a:cxn>
                <a:cxn ang="0">
                  <a:pos x="19" y="3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6" y="3"/>
                </a:cxn>
              </a:cxnLst>
              <a:rect l="0" t="0" r="r" b="b"/>
              <a:pathLst>
                <a:path w="30" h="26">
                  <a:moveTo>
                    <a:pt x="26" y="3"/>
                  </a:moveTo>
                  <a:lnTo>
                    <a:pt x="23" y="0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28" y="10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 672">
              <a:extLst>
                <a:ext uri="{FF2B5EF4-FFF2-40B4-BE49-F238E27FC236}">
                  <a16:creationId xmlns:a16="http://schemas.microsoft.com/office/drawing/2014/main" id="{B3E21CD2-A2B7-C349-93E6-67EE92802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484" y="3279106"/>
              <a:ext cx="22798" cy="248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0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 673">
              <a:extLst>
                <a:ext uri="{FF2B5EF4-FFF2-40B4-BE49-F238E27FC236}">
                  <a16:creationId xmlns:a16="http://schemas.microsoft.com/office/drawing/2014/main" id="{AE8B9E03-EA0D-8447-9661-2746BED0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484" y="3279106"/>
              <a:ext cx="22798" cy="2488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0"/>
                </a:cxn>
              </a:cxnLst>
              <a:rect l="0" t="0" r="r" b="b"/>
              <a:pathLst>
                <a:path w="10" h="9">
                  <a:moveTo>
                    <a:pt x="7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 674">
              <a:extLst>
                <a:ext uri="{FF2B5EF4-FFF2-40B4-BE49-F238E27FC236}">
                  <a16:creationId xmlns:a16="http://schemas.microsoft.com/office/drawing/2014/main" id="{C73E130E-9E1C-2C43-AB24-84AE3D22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682" y="3298461"/>
              <a:ext cx="912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 675">
              <a:extLst>
                <a:ext uri="{FF2B5EF4-FFF2-40B4-BE49-F238E27FC236}">
                  <a16:creationId xmlns:a16="http://schemas.microsoft.com/office/drawing/2014/main" id="{522D3F31-F27A-1A49-AB78-97AB5CE37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682" y="3298461"/>
              <a:ext cx="912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 676">
              <a:extLst>
                <a:ext uri="{FF2B5EF4-FFF2-40B4-BE49-F238E27FC236}">
                  <a16:creationId xmlns:a16="http://schemas.microsoft.com/office/drawing/2014/main" id="{C620F9E9-CE8D-9C49-9DA7-2158E97E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17" y="3279106"/>
              <a:ext cx="18238" cy="1935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5" y="5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 677">
              <a:extLst>
                <a:ext uri="{FF2B5EF4-FFF2-40B4-BE49-F238E27FC236}">
                  <a16:creationId xmlns:a16="http://schemas.microsoft.com/office/drawing/2014/main" id="{E01393BA-D620-4A49-8046-4686AFABE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717" y="3279106"/>
              <a:ext cx="18238" cy="1935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5" y="5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 678">
              <a:extLst>
                <a:ext uri="{FF2B5EF4-FFF2-40B4-BE49-F238E27FC236}">
                  <a16:creationId xmlns:a16="http://schemas.microsoft.com/office/drawing/2014/main" id="{D4488B05-623A-EE41-9B8E-1C6C1F27D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955" y="3259753"/>
              <a:ext cx="9120" cy="1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 679">
              <a:extLst>
                <a:ext uri="{FF2B5EF4-FFF2-40B4-BE49-F238E27FC236}">
                  <a16:creationId xmlns:a16="http://schemas.microsoft.com/office/drawing/2014/main" id="{B3859920-AC14-7543-806B-B174D3AB8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9955" y="3259753"/>
              <a:ext cx="9120" cy="1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 680">
              <a:extLst>
                <a:ext uri="{FF2B5EF4-FFF2-40B4-BE49-F238E27FC236}">
                  <a16:creationId xmlns:a16="http://schemas.microsoft.com/office/drawing/2014/main" id="{0469678D-388E-3240-9928-DE3C1545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70" y="4271744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 681">
              <a:extLst>
                <a:ext uri="{FF2B5EF4-FFF2-40B4-BE49-F238E27FC236}">
                  <a16:creationId xmlns:a16="http://schemas.microsoft.com/office/drawing/2014/main" id="{D676D8BA-3455-7742-868C-FD3F35D87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70" y="4271744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 682">
              <a:extLst>
                <a:ext uri="{FF2B5EF4-FFF2-40B4-BE49-F238E27FC236}">
                  <a16:creationId xmlns:a16="http://schemas.microsoft.com/office/drawing/2014/main" id="{B9D83077-75F4-C64E-B59B-78A5EC046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213" y="4318750"/>
              <a:ext cx="11399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 683">
              <a:extLst>
                <a:ext uri="{FF2B5EF4-FFF2-40B4-BE49-F238E27FC236}">
                  <a16:creationId xmlns:a16="http://schemas.microsoft.com/office/drawing/2014/main" id="{3D04AE5C-591E-AC46-AA97-AFA8092E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213" y="4318750"/>
              <a:ext cx="11399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 684">
              <a:extLst>
                <a:ext uri="{FF2B5EF4-FFF2-40B4-BE49-F238E27FC236}">
                  <a16:creationId xmlns:a16="http://schemas.microsoft.com/office/drawing/2014/main" id="{FA3F7E6D-8FC0-1040-BC59-0D9429CA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5007" y="2358359"/>
              <a:ext cx="1862572" cy="1227663"/>
            </a:xfrm>
            <a:custGeom>
              <a:avLst/>
              <a:gdLst/>
              <a:ahLst/>
              <a:cxnLst>
                <a:cxn ang="0">
                  <a:pos x="534" y="411"/>
                </a:cxn>
                <a:cxn ang="0">
                  <a:pos x="520" y="425"/>
                </a:cxn>
                <a:cxn ang="0">
                  <a:pos x="491" y="444"/>
                </a:cxn>
                <a:cxn ang="0">
                  <a:pos x="463" y="427"/>
                </a:cxn>
                <a:cxn ang="0">
                  <a:pos x="425" y="406"/>
                </a:cxn>
                <a:cxn ang="0">
                  <a:pos x="387" y="413"/>
                </a:cxn>
                <a:cxn ang="0">
                  <a:pos x="368" y="425"/>
                </a:cxn>
                <a:cxn ang="0">
                  <a:pos x="326" y="397"/>
                </a:cxn>
                <a:cxn ang="0">
                  <a:pos x="328" y="347"/>
                </a:cxn>
                <a:cxn ang="0">
                  <a:pos x="302" y="323"/>
                </a:cxn>
                <a:cxn ang="0">
                  <a:pos x="253" y="342"/>
                </a:cxn>
                <a:cxn ang="0">
                  <a:pos x="215" y="340"/>
                </a:cxn>
                <a:cxn ang="0">
                  <a:pos x="194" y="342"/>
                </a:cxn>
                <a:cxn ang="0">
                  <a:pos x="168" y="342"/>
                </a:cxn>
                <a:cxn ang="0">
                  <a:pos x="146" y="333"/>
                </a:cxn>
                <a:cxn ang="0">
                  <a:pos x="135" y="326"/>
                </a:cxn>
                <a:cxn ang="0">
                  <a:pos x="104" y="312"/>
                </a:cxn>
                <a:cxn ang="0">
                  <a:pos x="85" y="305"/>
                </a:cxn>
                <a:cxn ang="0">
                  <a:pos x="71" y="300"/>
                </a:cxn>
                <a:cxn ang="0">
                  <a:pos x="68" y="279"/>
                </a:cxn>
                <a:cxn ang="0">
                  <a:pos x="78" y="276"/>
                </a:cxn>
                <a:cxn ang="0">
                  <a:pos x="73" y="262"/>
                </a:cxn>
                <a:cxn ang="0">
                  <a:pos x="87" y="245"/>
                </a:cxn>
                <a:cxn ang="0">
                  <a:pos x="80" y="236"/>
                </a:cxn>
                <a:cxn ang="0">
                  <a:pos x="57" y="241"/>
                </a:cxn>
                <a:cxn ang="0">
                  <a:pos x="31" y="234"/>
                </a:cxn>
                <a:cxn ang="0">
                  <a:pos x="21" y="222"/>
                </a:cxn>
                <a:cxn ang="0">
                  <a:pos x="14" y="205"/>
                </a:cxn>
                <a:cxn ang="0">
                  <a:pos x="26" y="175"/>
                </a:cxn>
                <a:cxn ang="0">
                  <a:pos x="87" y="151"/>
                </a:cxn>
                <a:cxn ang="0">
                  <a:pos x="116" y="111"/>
                </a:cxn>
                <a:cxn ang="0">
                  <a:pos x="161" y="80"/>
                </a:cxn>
                <a:cxn ang="0">
                  <a:pos x="208" y="75"/>
                </a:cxn>
                <a:cxn ang="0">
                  <a:pos x="250" y="113"/>
                </a:cxn>
                <a:cxn ang="0">
                  <a:pos x="312" y="144"/>
                </a:cxn>
                <a:cxn ang="0">
                  <a:pos x="418" y="158"/>
                </a:cxn>
                <a:cxn ang="0">
                  <a:pos x="498" y="139"/>
                </a:cxn>
                <a:cxn ang="0">
                  <a:pos x="557" y="106"/>
                </a:cxn>
                <a:cxn ang="0">
                  <a:pos x="598" y="75"/>
                </a:cxn>
                <a:cxn ang="0">
                  <a:pos x="572" y="47"/>
                </a:cxn>
                <a:cxn ang="0">
                  <a:pos x="624" y="26"/>
                </a:cxn>
                <a:cxn ang="0">
                  <a:pos x="668" y="0"/>
                </a:cxn>
                <a:cxn ang="0">
                  <a:pos x="706" y="23"/>
                </a:cxn>
                <a:cxn ang="0">
                  <a:pos x="758" y="61"/>
                </a:cxn>
                <a:cxn ang="0">
                  <a:pos x="810" y="68"/>
                </a:cxn>
                <a:cxn ang="0">
                  <a:pos x="779" y="111"/>
                </a:cxn>
                <a:cxn ang="0">
                  <a:pos x="730" y="156"/>
                </a:cxn>
                <a:cxn ang="0">
                  <a:pos x="666" y="184"/>
                </a:cxn>
                <a:cxn ang="0">
                  <a:pos x="638" y="189"/>
                </a:cxn>
                <a:cxn ang="0">
                  <a:pos x="619" y="182"/>
                </a:cxn>
                <a:cxn ang="0">
                  <a:pos x="595" y="208"/>
                </a:cxn>
                <a:cxn ang="0">
                  <a:pos x="638" y="215"/>
                </a:cxn>
                <a:cxn ang="0">
                  <a:pos x="645" y="224"/>
                </a:cxn>
                <a:cxn ang="0">
                  <a:pos x="614" y="243"/>
                </a:cxn>
                <a:cxn ang="0">
                  <a:pos x="645" y="293"/>
                </a:cxn>
                <a:cxn ang="0">
                  <a:pos x="645" y="300"/>
                </a:cxn>
                <a:cxn ang="0">
                  <a:pos x="640" y="314"/>
                </a:cxn>
                <a:cxn ang="0">
                  <a:pos x="640" y="328"/>
                </a:cxn>
                <a:cxn ang="0">
                  <a:pos x="624" y="354"/>
                </a:cxn>
                <a:cxn ang="0">
                  <a:pos x="612" y="375"/>
                </a:cxn>
                <a:cxn ang="0">
                  <a:pos x="593" y="390"/>
                </a:cxn>
                <a:cxn ang="0">
                  <a:pos x="572" y="408"/>
                </a:cxn>
                <a:cxn ang="0">
                  <a:pos x="548" y="413"/>
                </a:cxn>
              </a:cxnLst>
              <a:rect l="0" t="0" r="r" b="b"/>
              <a:pathLst>
                <a:path w="817" h="444">
                  <a:moveTo>
                    <a:pt x="548" y="413"/>
                  </a:moveTo>
                  <a:lnTo>
                    <a:pt x="546" y="416"/>
                  </a:lnTo>
                  <a:lnTo>
                    <a:pt x="546" y="416"/>
                  </a:lnTo>
                  <a:lnTo>
                    <a:pt x="546" y="413"/>
                  </a:lnTo>
                  <a:lnTo>
                    <a:pt x="546" y="413"/>
                  </a:lnTo>
                  <a:lnTo>
                    <a:pt x="543" y="413"/>
                  </a:lnTo>
                  <a:lnTo>
                    <a:pt x="543" y="413"/>
                  </a:lnTo>
                  <a:lnTo>
                    <a:pt x="543" y="413"/>
                  </a:lnTo>
                  <a:lnTo>
                    <a:pt x="543" y="416"/>
                  </a:lnTo>
                  <a:lnTo>
                    <a:pt x="543" y="416"/>
                  </a:lnTo>
                  <a:lnTo>
                    <a:pt x="543" y="416"/>
                  </a:lnTo>
                  <a:lnTo>
                    <a:pt x="538" y="418"/>
                  </a:lnTo>
                  <a:lnTo>
                    <a:pt x="538" y="416"/>
                  </a:lnTo>
                  <a:lnTo>
                    <a:pt x="538" y="416"/>
                  </a:lnTo>
                  <a:lnTo>
                    <a:pt x="538" y="413"/>
                  </a:lnTo>
                  <a:lnTo>
                    <a:pt x="536" y="413"/>
                  </a:lnTo>
                  <a:lnTo>
                    <a:pt x="534" y="411"/>
                  </a:lnTo>
                  <a:lnTo>
                    <a:pt x="534" y="411"/>
                  </a:lnTo>
                  <a:lnTo>
                    <a:pt x="534" y="413"/>
                  </a:lnTo>
                  <a:lnTo>
                    <a:pt x="534" y="416"/>
                  </a:lnTo>
                  <a:lnTo>
                    <a:pt x="534" y="418"/>
                  </a:lnTo>
                  <a:lnTo>
                    <a:pt x="534" y="418"/>
                  </a:lnTo>
                  <a:lnTo>
                    <a:pt x="531" y="418"/>
                  </a:lnTo>
                  <a:lnTo>
                    <a:pt x="531" y="418"/>
                  </a:lnTo>
                  <a:lnTo>
                    <a:pt x="529" y="416"/>
                  </a:lnTo>
                  <a:lnTo>
                    <a:pt x="527" y="416"/>
                  </a:lnTo>
                  <a:lnTo>
                    <a:pt x="527" y="413"/>
                  </a:lnTo>
                  <a:lnTo>
                    <a:pt x="524" y="418"/>
                  </a:lnTo>
                  <a:lnTo>
                    <a:pt x="524" y="418"/>
                  </a:lnTo>
                  <a:lnTo>
                    <a:pt x="527" y="420"/>
                  </a:lnTo>
                  <a:lnTo>
                    <a:pt x="527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0" y="425"/>
                  </a:lnTo>
                  <a:lnTo>
                    <a:pt x="517" y="425"/>
                  </a:lnTo>
                  <a:lnTo>
                    <a:pt x="515" y="425"/>
                  </a:lnTo>
                  <a:lnTo>
                    <a:pt x="512" y="425"/>
                  </a:lnTo>
                  <a:lnTo>
                    <a:pt x="512" y="425"/>
                  </a:lnTo>
                  <a:lnTo>
                    <a:pt x="510" y="425"/>
                  </a:lnTo>
                  <a:lnTo>
                    <a:pt x="508" y="427"/>
                  </a:lnTo>
                  <a:lnTo>
                    <a:pt x="505" y="427"/>
                  </a:lnTo>
                  <a:lnTo>
                    <a:pt x="503" y="427"/>
                  </a:lnTo>
                  <a:lnTo>
                    <a:pt x="501" y="427"/>
                  </a:lnTo>
                  <a:lnTo>
                    <a:pt x="498" y="430"/>
                  </a:lnTo>
                  <a:lnTo>
                    <a:pt x="496" y="430"/>
                  </a:lnTo>
                  <a:lnTo>
                    <a:pt x="494" y="430"/>
                  </a:lnTo>
                  <a:lnTo>
                    <a:pt x="491" y="430"/>
                  </a:lnTo>
                  <a:lnTo>
                    <a:pt x="489" y="437"/>
                  </a:lnTo>
                  <a:lnTo>
                    <a:pt x="491" y="439"/>
                  </a:lnTo>
                  <a:lnTo>
                    <a:pt x="491" y="442"/>
                  </a:lnTo>
                  <a:lnTo>
                    <a:pt x="491" y="444"/>
                  </a:lnTo>
                  <a:lnTo>
                    <a:pt x="487" y="444"/>
                  </a:lnTo>
                  <a:lnTo>
                    <a:pt x="484" y="444"/>
                  </a:lnTo>
                  <a:lnTo>
                    <a:pt x="482" y="437"/>
                  </a:lnTo>
                  <a:lnTo>
                    <a:pt x="479" y="434"/>
                  </a:lnTo>
                  <a:lnTo>
                    <a:pt x="479" y="434"/>
                  </a:lnTo>
                  <a:lnTo>
                    <a:pt x="482" y="430"/>
                  </a:lnTo>
                  <a:lnTo>
                    <a:pt x="482" y="427"/>
                  </a:lnTo>
                  <a:lnTo>
                    <a:pt x="479" y="427"/>
                  </a:lnTo>
                  <a:lnTo>
                    <a:pt x="477" y="430"/>
                  </a:lnTo>
                  <a:lnTo>
                    <a:pt x="475" y="430"/>
                  </a:lnTo>
                  <a:lnTo>
                    <a:pt x="475" y="427"/>
                  </a:lnTo>
                  <a:lnTo>
                    <a:pt x="472" y="427"/>
                  </a:lnTo>
                  <a:lnTo>
                    <a:pt x="468" y="425"/>
                  </a:lnTo>
                  <a:lnTo>
                    <a:pt x="468" y="425"/>
                  </a:lnTo>
                  <a:lnTo>
                    <a:pt x="465" y="425"/>
                  </a:lnTo>
                  <a:lnTo>
                    <a:pt x="465" y="427"/>
                  </a:lnTo>
                  <a:lnTo>
                    <a:pt x="463" y="427"/>
                  </a:lnTo>
                  <a:lnTo>
                    <a:pt x="463" y="430"/>
                  </a:lnTo>
                  <a:lnTo>
                    <a:pt x="463" y="427"/>
                  </a:lnTo>
                  <a:lnTo>
                    <a:pt x="461" y="427"/>
                  </a:lnTo>
                  <a:lnTo>
                    <a:pt x="458" y="430"/>
                  </a:lnTo>
                  <a:lnTo>
                    <a:pt x="456" y="427"/>
                  </a:lnTo>
                  <a:lnTo>
                    <a:pt x="453" y="427"/>
                  </a:lnTo>
                  <a:lnTo>
                    <a:pt x="449" y="427"/>
                  </a:lnTo>
                  <a:lnTo>
                    <a:pt x="449" y="425"/>
                  </a:lnTo>
                  <a:lnTo>
                    <a:pt x="444" y="423"/>
                  </a:lnTo>
                  <a:lnTo>
                    <a:pt x="442" y="420"/>
                  </a:lnTo>
                  <a:lnTo>
                    <a:pt x="439" y="418"/>
                  </a:lnTo>
                  <a:lnTo>
                    <a:pt x="442" y="413"/>
                  </a:lnTo>
                  <a:lnTo>
                    <a:pt x="439" y="411"/>
                  </a:lnTo>
                  <a:lnTo>
                    <a:pt x="435" y="411"/>
                  </a:lnTo>
                  <a:lnTo>
                    <a:pt x="432" y="411"/>
                  </a:lnTo>
                  <a:lnTo>
                    <a:pt x="427" y="408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0" y="406"/>
                  </a:lnTo>
                  <a:lnTo>
                    <a:pt x="418" y="408"/>
                  </a:lnTo>
                  <a:lnTo>
                    <a:pt x="416" y="411"/>
                  </a:lnTo>
                  <a:lnTo>
                    <a:pt x="411" y="411"/>
                  </a:lnTo>
                  <a:lnTo>
                    <a:pt x="411" y="411"/>
                  </a:lnTo>
                  <a:lnTo>
                    <a:pt x="409" y="411"/>
                  </a:lnTo>
                  <a:lnTo>
                    <a:pt x="406" y="413"/>
                  </a:lnTo>
                  <a:lnTo>
                    <a:pt x="404" y="413"/>
                  </a:lnTo>
                  <a:lnTo>
                    <a:pt x="404" y="413"/>
                  </a:lnTo>
                  <a:lnTo>
                    <a:pt x="399" y="413"/>
                  </a:lnTo>
                  <a:lnTo>
                    <a:pt x="399" y="413"/>
                  </a:lnTo>
                  <a:lnTo>
                    <a:pt x="397" y="413"/>
                  </a:lnTo>
                  <a:lnTo>
                    <a:pt x="392" y="416"/>
                  </a:lnTo>
                  <a:lnTo>
                    <a:pt x="392" y="416"/>
                  </a:lnTo>
                  <a:lnTo>
                    <a:pt x="390" y="413"/>
                  </a:lnTo>
                  <a:lnTo>
                    <a:pt x="387" y="413"/>
                  </a:lnTo>
                  <a:lnTo>
                    <a:pt x="385" y="411"/>
                  </a:lnTo>
                  <a:lnTo>
                    <a:pt x="385" y="413"/>
                  </a:lnTo>
                  <a:lnTo>
                    <a:pt x="385" y="413"/>
                  </a:lnTo>
                  <a:lnTo>
                    <a:pt x="383" y="416"/>
                  </a:lnTo>
                  <a:lnTo>
                    <a:pt x="383" y="416"/>
                  </a:lnTo>
                  <a:lnTo>
                    <a:pt x="380" y="416"/>
                  </a:lnTo>
                  <a:lnTo>
                    <a:pt x="380" y="416"/>
                  </a:lnTo>
                  <a:lnTo>
                    <a:pt x="375" y="416"/>
                  </a:lnTo>
                  <a:lnTo>
                    <a:pt x="373" y="416"/>
                  </a:lnTo>
                  <a:lnTo>
                    <a:pt x="373" y="418"/>
                  </a:lnTo>
                  <a:lnTo>
                    <a:pt x="373" y="423"/>
                  </a:lnTo>
                  <a:lnTo>
                    <a:pt x="375" y="427"/>
                  </a:lnTo>
                  <a:lnTo>
                    <a:pt x="375" y="430"/>
                  </a:lnTo>
                  <a:lnTo>
                    <a:pt x="373" y="430"/>
                  </a:lnTo>
                  <a:lnTo>
                    <a:pt x="368" y="432"/>
                  </a:lnTo>
                  <a:lnTo>
                    <a:pt x="368" y="425"/>
                  </a:lnTo>
                  <a:lnTo>
                    <a:pt x="368" y="425"/>
                  </a:lnTo>
                  <a:lnTo>
                    <a:pt x="364" y="425"/>
                  </a:lnTo>
                  <a:lnTo>
                    <a:pt x="361" y="427"/>
                  </a:lnTo>
                  <a:lnTo>
                    <a:pt x="357" y="427"/>
                  </a:lnTo>
                  <a:lnTo>
                    <a:pt x="352" y="423"/>
                  </a:lnTo>
                  <a:lnTo>
                    <a:pt x="352" y="420"/>
                  </a:lnTo>
                  <a:lnTo>
                    <a:pt x="347" y="420"/>
                  </a:lnTo>
                  <a:lnTo>
                    <a:pt x="342" y="418"/>
                  </a:lnTo>
                  <a:lnTo>
                    <a:pt x="345" y="413"/>
                  </a:lnTo>
                  <a:lnTo>
                    <a:pt x="345" y="408"/>
                  </a:lnTo>
                  <a:lnTo>
                    <a:pt x="342" y="406"/>
                  </a:lnTo>
                  <a:lnTo>
                    <a:pt x="338" y="404"/>
                  </a:lnTo>
                  <a:lnTo>
                    <a:pt x="338" y="399"/>
                  </a:lnTo>
                  <a:lnTo>
                    <a:pt x="338" y="397"/>
                  </a:lnTo>
                  <a:lnTo>
                    <a:pt x="338" y="394"/>
                  </a:lnTo>
                  <a:lnTo>
                    <a:pt x="333" y="394"/>
                  </a:lnTo>
                  <a:lnTo>
                    <a:pt x="328" y="394"/>
                  </a:lnTo>
                  <a:lnTo>
                    <a:pt x="326" y="397"/>
                  </a:lnTo>
                  <a:lnTo>
                    <a:pt x="321" y="399"/>
                  </a:lnTo>
                  <a:lnTo>
                    <a:pt x="321" y="397"/>
                  </a:lnTo>
                  <a:lnTo>
                    <a:pt x="324" y="394"/>
                  </a:lnTo>
                  <a:lnTo>
                    <a:pt x="324" y="392"/>
                  </a:lnTo>
                  <a:lnTo>
                    <a:pt x="321" y="390"/>
                  </a:lnTo>
                  <a:lnTo>
                    <a:pt x="324" y="385"/>
                  </a:lnTo>
                  <a:lnTo>
                    <a:pt x="326" y="380"/>
                  </a:lnTo>
                  <a:lnTo>
                    <a:pt x="328" y="378"/>
                  </a:lnTo>
                  <a:lnTo>
                    <a:pt x="328" y="375"/>
                  </a:lnTo>
                  <a:lnTo>
                    <a:pt x="331" y="375"/>
                  </a:lnTo>
                  <a:lnTo>
                    <a:pt x="333" y="373"/>
                  </a:lnTo>
                  <a:lnTo>
                    <a:pt x="335" y="368"/>
                  </a:lnTo>
                  <a:lnTo>
                    <a:pt x="335" y="366"/>
                  </a:lnTo>
                  <a:lnTo>
                    <a:pt x="335" y="359"/>
                  </a:lnTo>
                  <a:lnTo>
                    <a:pt x="335" y="354"/>
                  </a:lnTo>
                  <a:lnTo>
                    <a:pt x="333" y="347"/>
                  </a:lnTo>
                  <a:lnTo>
                    <a:pt x="328" y="347"/>
                  </a:lnTo>
                  <a:lnTo>
                    <a:pt x="328" y="345"/>
                  </a:lnTo>
                  <a:lnTo>
                    <a:pt x="328" y="342"/>
                  </a:lnTo>
                  <a:lnTo>
                    <a:pt x="324" y="340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19" y="338"/>
                  </a:lnTo>
                  <a:lnTo>
                    <a:pt x="316" y="340"/>
                  </a:lnTo>
                  <a:lnTo>
                    <a:pt x="316" y="338"/>
                  </a:lnTo>
                  <a:lnTo>
                    <a:pt x="314" y="335"/>
                  </a:lnTo>
                  <a:lnTo>
                    <a:pt x="309" y="335"/>
                  </a:lnTo>
                  <a:lnTo>
                    <a:pt x="307" y="335"/>
                  </a:lnTo>
                  <a:lnTo>
                    <a:pt x="305" y="335"/>
                  </a:lnTo>
                  <a:lnTo>
                    <a:pt x="305" y="333"/>
                  </a:lnTo>
                  <a:lnTo>
                    <a:pt x="305" y="328"/>
                  </a:lnTo>
                  <a:lnTo>
                    <a:pt x="302" y="328"/>
                  </a:lnTo>
                  <a:lnTo>
                    <a:pt x="300" y="326"/>
                  </a:lnTo>
                  <a:lnTo>
                    <a:pt x="302" y="323"/>
                  </a:lnTo>
                  <a:lnTo>
                    <a:pt x="300" y="321"/>
                  </a:lnTo>
                  <a:lnTo>
                    <a:pt x="295" y="323"/>
                  </a:lnTo>
                  <a:lnTo>
                    <a:pt x="293" y="323"/>
                  </a:lnTo>
                  <a:lnTo>
                    <a:pt x="288" y="326"/>
                  </a:lnTo>
                  <a:lnTo>
                    <a:pt x="283" y="326"/>
                  </a:lnTo>
                  <a:lnTo>
                    <a:pt x="283" y="326"/>
                  </a:lnTo>
                  <a:lnTo>
                    <a:pt x="281" y="323"/>
                  </a:lnTo>
                  <a:lnTo>
                    <a:pt x="279" y="323"/>
                  </a:lnTo>
                  <a:lnTo>
                    <a:pt x="276" y="326"/>
                  </a:lnTo>
                  <a:lnTo>
                    <a:pt x="274" y="326"/>
                  </a:lnTo>
                  <a:lnTo>
                    <a:pt x="274" y="328"/>
                  </a:lnTo>
                  <a:lnTo>
                    <a:pt x="269" y="333"/>
                  </a:lnTo>
                  <a:lnTo>
                    <a:pt x="264" y="333"/>
                  </a:lnTo>
                  <a:lnTo>
                    <a:pt x="262" y="338"/>
                  </a:lnTo>
                  <a:lnTo>
                    <a:pt x="260" y="338"/>
                  </a:lnTo>
                  <a:lnTo>
                    <a:pt x="255" y="340"/>
                  </a:lnTo>
                  <a:lnTo>
                    <a:pt x="253" y="342"/>
                  </a:lnTo>
                  <a:lnTo>
                    <a:pt x="246" y="342"/>
                  </a:lnTo>
                  <a:lnTo>
                    <a:pt x="241" y="345"/>
                  </a:lnTo>
                  <a:lnTo>
                    <a:pt x="241" y="345"/>
                  </a:lnTo>
                  <a:lnTo>
                    <a:pt x="241" y="345"/>
                  </a:lnTo>
                  <a:lnTo>
                    <a:pt x="238" y="342"/>
                  </a:lnTo>
                  <a:lnTo>
                    <a:pt x="238" y="342"/>
                  </a:lnTo>
                  <a:lnTo>
                    <a:pt x="236" y="342"/>
                  </a:lnTo>
                  <a:lnTo>
                    <a:pt x="234" y="342"/>
                  </a:lnTo>
                  <a:lnTo>
                    <a:pt x="231" y="342"/>
                  </a:lnTo>
                  <a:lnTo>
                    <a:pt x="229" y="340"/>
                  </a:lnTo>
                  <a:lnTo>
                    <a:pt x="224" y="340"/>
                  </a:lnTo>
                  <a:lnTo>
                    <a:pt x="224" y="340"/>
                  </a:lnTo>
                  <a:lnTo>
                    <a:pt x="224" y="340"/>
                  </a:lnTo>
                  <a:lnTo>
                    <a:pt x="222" y="338"/>
                  </a:lnTo>
                  <a:lnTo>
                    <a:pt x="222" y="338"/>
                  </a:lnTo>
                  <a:lnTo>
                    <a:pt x="217" y="338"/>
                  </a:lnTo>
                  <a:lnTo>
                    <a:pt x="215" y="340"/>
                  </a:lnTo>
                  <a:lnTo>
                    <a:pt x="212" y="342"/>
                  </a:lnTo>
                  <a:lnTo>
                    <a:pt x="210" y="345"/>
                  </a:lnTo>
                  <a:lnTo>
                    <a:pt x="205" y="349"/>
                  </a:lnTo>
                  <a:lnTo>
                    <a:pt x="203" y="349"/>
                  </a:lnTo>
                  <a:lnTo>
                    <a:pt x="203" y="349"/>
                  </a:lnTo>
                  <a:lnTo>
                    <a:pt x="203" y="349"/>
                  </a:lnTo>
                  <a:lnTo>
                    <a:pt x="201" y="349"/>
                  </a:lnTo>
                  <a:lnTo>
                    <a:pt x="201" y="347"/>
                  </a:lnTo>
                  <a:lnTo>
                    <a:pt x="203" y="345"/>
                  </a:lnTo>
                  <a:lnTo>
                    <a:pt x="203" y="345"/>
                  </a:lnTo>
                  <a:lnTo>
                    <a:pt x="203" y="342"/>
                  </a:lnTo>
                  <a:lnTo>
                    <a:pt x="201" y="340"/>
                  </a:lnTo>
                  <a:lnTo>
                    <a:pt x="201" y="340"/>
                  </a:lnTo>
                  <a:lnTo>
                    <a:pt x="198" y="340"/>
                  </a:lnTo>
                  <a:lnTo>
                    <a:pt x="196" y="342"/>
                  </a:lnTo>
                  <a:lnTo>
                    <a:pt x="196" y="342"/>
                  </a:lnTo>
                  <a:lnTo>
                    <a:pt x="194" y="342"/>
                  </a:lnTo>
                  <a:lnTo>
                    <a:pt x="194" y="342"/>
                  </a:lnTo>
                  <a:lnTo>
                    <a:pt x="191" y="342"/>
                  </a:lnTo>
                  <a:lnTo>
                    <a:pt x="189" y="342"/>
                  </a:lnTo>
                  <a:lnTo>
                    <a:pt x="189" y="345"/>
                  </a:lnTo>
                  <a:lnTo>
                    <a:pt x="189" y="345"/>
                  </a:lnTo>
                  <a:lnTo>
                    <a:pt x="184" y="345"/>
                  </a:lnTo>
                  <a:lnTo>
                    <a:pt x="182" y="345"/>
                  </a:lnTo>
                  <a:lnTo>
                    <a:pt x="182" y="345"/>
                  </a:lnTo>
                  <a:lnTo>
                    <a:pt x="179" y="345"/>
                  </a:lnTo>
                  <a:lnTo>
                    <a:pt x="177" y="342"/>
                  </a:lnTo>
                  <a:lnTo>
                    <a:pt x="175" y="342"/>
                  </a:lnTo>
                  <a:lnTo>
                    <a:pt x="175" y="342"/>
                  </a:lnTo>
                  <a:lnTo>
                    <a:pt x="172" y="342"/>
                  </a:lnTo>
                  <a:lnTo>
                    <a:pt x="172" y="342"/>
                  </a:lnTo>
                  <a:lnTo>
                    <a:pt x="170" y="342"/>
                  </a:lnTo>
                  <a:lnTo>
                    <a:pt x="170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65" y="342"/>
                  </a:lnTo>
                  <a:lnTo>
                    <a:pt x="165" y="342"/>
                  </a:lnTo>
                  <a:lnTo>
                    <a:pt x="163" y="342"/>
                  </a:lnTo>
                  <a:lnTo>
                    <a:pt x="163" y="342"/>
                  </a:lnTo>
                  <a:lnTo>
                    <a:pt x="163" y="340"/>
                  </a:lnTo>
                  <a:lnTo>
                    <a:pt x="161" y="340"/>
                  </a:lnTo>
                  <a:lnTo>
                    <a:pt x="158" y="338"/>
                  </a:lnTo>
                  <a:lnTo>
                    <a:pt x="158" y="340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3" y="333"/>
                  </a:lnTo>
                  <a:lnTo>
                    <a:pt x="153" y="333"/>
                  </a:lnTo>
                  <a:lnTo>
                    <a:pt x="151" y="333"/>
                  </a:lnTo>
                  <a:lnTo>
                    <a:pt x="151" y="333"/>
                  </a:lnTo>
                  <a:lnTo>
                    <a:pt x="149" y="333"/>
                  </a:lnTo>
                  <a:lnTo>
                    <a:pt x="146" y="333"/>
                  </a:lnTo>
                  <a:lnTo>
                    <a:pt x="146" y="333"/>
                  </a:lnTo>
                  <a:lnTo>
                    <a:pt x="144" y="333"/>
                  </a:lnTo>
                  <a:lnTo>
                    <a:pt x="144" y="333"/>
                  </a:lnTo>
                  <a:lnTo>
                    <a:pt x="142" y="331"/>
                  </a:lnTo>
                  <a:lnTo>
                    <a:pt x="142" y="331"/>
                  </a:lnTo>
                  <a:lnTo>
                    <a:pt x="142" y="331"/>
                  </a:lnTo>
                  <a:lnTo>
                    <a:pt x="139" y="331"/>
                  </a:lnTo>
                  <a:lnTo>
                    <a:pt x="142" y="328"/>
                  </a:lnTo>
                  <a:lnTo>
                    <a:pt x="142" y="326"/>
                  </a:lnTo>
                  <a:lnTo>
                    <a:pt x="142" y="326"/>
                  </a:lnTo>
                  <a:lnTo>
                    <a:pt x="142" y="323"/>
                  </a:lnTo>
                  <a:lnTo>
                    <a:pt x="139" y="323"/>
                  </a:lnTo>
                  <a:lnTo>
                    <a:pt x="137" y="323"/>
                  </a:lnTo>
                  <a:lnTo>
                    <a:pt x="137" y="323"/>
                  </a:lnTo>
                  <a:lnTo>
                    <a:pt x="137" y="326"/>
                  </a:lnTo>
                  <a:lnTo>
                    <a:pt x="137" y="326"/>
                  </a:lnTo>
                  <a:lnTo>
                    <a:pt x="135" y="326"/>
                  </a:lnTo>
                  <a:lnTo>
                    <a:pt x="135" y="326"/>
                  </a:lnTo>
                  <a:lnTo>
                    <a:pt x="135" y="328"/>
                  </a:lnTo>
                  <a:lnTo>
                    <a:pt x="132" y="328"/>
                  </a:lnTo>
                  <a:lnTo>
                    <a:pt x="132" y="326"/>
                  </a:lnTo>
                  <a:lnTo>
                    <a:pt x="130" y="326"/>
                  </a:lnTo>
                  <a:lnTo>
                    <a:pt x="130" y="323"/>
                  </a:lnTo>
                  <a:lnTo>
                    <a:pt x="127" y="321"/>
                  </a:lnTo>
                  <a:lnTo>
                    <a:pt x="125" y="319"/>
                  </a:lnTo>
                  <a:lnTo>
                    <a:pt x="123" y="319"/>
                  </a:lnTo>
                  <a:lnTo>
                    <a:pt x="120" y="316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13" y="312"/>
                  </a:lnTo>
                  <a:lnTo>
                    <a:pt x="109" y="312"/>
                  </a:lnTo>
                  <a:lnTo>
                    <a:pt x="106" y="312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104" y="312"/>
                  </a:lnTo>
                  <a:lnTo>
                    <a:pt x="101" y="314"/>
                  </a:lnTo>
                  <a:lnTo>
                    <a:pt x="101" y="314"/>
                  </a:lnTo>
                  <a:lnTo>
                    <a:pt x="101" y="314"/>
                  </a:lnTo>
                  <a:lnTo>
                    <a:pt x="99" y="314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9" y="312"/>
                  </a:lnTo>
                  <a:lnTo>
                    <a:pt x="94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87" y="307"/>
                  </a:lnTo>
                  <a:lnTo>
                    <a:pt x="87" y="307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2"/>
                  </a:lnTo>
                  <a:lnTo>
                    <a:pt x="83" y="302"/>
                  </a:lnTo>
                  <a:lnTo>
                    <a:pt x="83" y="302"/>
                  </a:lnTo>
                  <a:lnTo>
                    <a:pt x="80" y="302"/>
                  </a:lnTo>
                  <a:lnTo>
                    <a:pt x="80" y="302"/>
                  </a:lnTo>
                  <a:lnTo>
                    <a:pt x="78" y="302"/>
                  </a:lnTo>
                  <a:lnTo>
                    <a:pt x="78" y="302"/>
                  </a:lnTo>
                  <a:lnTo>
                    <a:pt x="78" y="300"/>
                  </a:lnTo>
                  <a:lnTo>
                    <a:pt x="78" y="300"/>
                  </a:lnTo>
                  <a:lnTo>
                    <a:pt x="75" y="300"/>
                  </a:lnTo>
                  <a:lnTo>
                    <a:pt x="75" y="300"/>
                  </a:lnTo>
                  <a:lnTo>
                    <a:pt x="73" y="302"/>
                  </a:lnTo>
                  <a:lnTo>
                    <a:pt x="71" y="302"/>
                  </a:lnTo>
                  <a:lnTo>
                    <a:pt x="71" y="302"/>
                  </a:lnTo>
                  <a:lnTo>
                    <a:pt x="71" y="302"/>
                  </a:lnTo>
                  <a:lnTo>
                    <a:pt x="71" y="300"/>
                  </a:lnTo>
                  <a:lnTo>
                    <a:pt x="71" y="297"/>
                  </a:lnTo>
                  <a:lnTo>
                    <a:pt x="68" y="297"/>
                  </a:lnTo>
                  <a:lnTo>
                    <a:pt x="68" y="297"/>
                  </a:lnTo>
                  <a:lnTo>
                    <a:pt x="68" y="295"/>
                  </a:lnTo>
                  <a:lnTo>
                    <a:pt x="68" y="295"/>
                  </a:lnTo>
                  <a:lnTo>
                    <a:pt x="68" y="293"/>
                  </a:lnTo>
                  <a:lnTo>
                    <a:pt x="68" y="293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68" y="288"/>
                  </a:lnTo>
                  <a:lnTo>
                    <a:pt x="66" y="286"/>
                  </a:lnTo>
                  <a:lnTo>
                    <a:pt x="64" y="286"/>
                  </a:lnTo>
                  <a:lnTo>
                    <a:pt x="64" y="283"/>
                  </a:lnTo>
                  <a:lnTo>
                    <a:pt x="64" y="281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8" y="279"/>
                  </a:lnTo>
                  <a:lnTo>
                    <a:pt x="68" y="279"/>
                  </a:lnTo>
                  <a:lnTo>
                    <a:pt x="68" y="281"/>
                  </a:lnTo>
                  <a:lnTo>
                    <a:pt x="68" y="281"/>
                  </a:lnTo>
                  <a:lnTo>
                    <a:pt x="68" y="283"/>
                  </a:lnTo>
                  <a:lnTo>
                    <a:pt x="71" y="283"/>
                  </a:lnTo>
                  <a:lnTo>
                    <a:pt x="71" y="283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75" y="281"/>
                  </a:lnTo>
                  <a:lnTo>
                    <a:pt x="75" y="281"/>
                  </a:lnTo>
                  <a:lnTo>
                    <a:pt x="75" y="281"/>
                  </a:lnTo>
                  <a:lnTo>
                    <a:pt x="75" y="281"/>
                  </a:lnTo>
                  <a:lnTo>
                    <a:pt x="78" y="281"/>
                  </a:lnTo>
                  <a:lnTo>
                    <a:pt x="80" y="279"/>
                  </a:lnTo>
                  <a:lnTo>
                    <a:pt x="80" y="279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75" y="274"/>
                  </a:lnTo>
                  <a:lnTo>
                    <a:pt x="78" y="274"/>
                  </a:lnTo>
                  <a:lnTo>
                    <a:pt x="78" y="271"/>
                  </a:lnTo>
                  <a:lnTo>
                    <a:pt x="75" y="271"/>
                  </a:lnTo>
                  <a:lnTo>
                    <a:pt x="73" y="271"/>
                  </a:lnTo>
                  <a:lnTo>
                    <a:pt x="73" y="271"/>
                  </a:lnTo>
                  <a:lnTo>
                    <a:pt x="71" y="269"/>
                  </a:lnTo>
                  <a:lnTo>
                    <a:pt x="71" y="267"/>
                  </a:lnTo>
                  <a:lnTo>
                    <a:pt x="71" y="267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4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3" y="262"/>
                  </a:lnTo>
                  <a:lnTo>
                    <a:pt x="73" y="260"/>
                  </a:lnTo>
                  <a:lnTo>
                    <a:pt x="75" y="262"/>
                  </a:lnTo>
                  <a:lnTo>
                    <a:pt x="78" y="262"/>
                  </a:lnTo>
                  <a:lnTo>
                    <a:pt x="78" y="260"/>
                  </a:lnTo>
                  <a:lnTo>
                    <a:pt x="80" y="257"/>
                  </a:lnTo>
                  <a:lnTo>
                    <a:pt x="80" y="255"/>
                  </a:lnTo>
                  <a:lnTo>
                    <a:pt x="83" y="255"/>
                  </a:lnTo>
                  <a:lnTo>
                    <a:pt x="83" y="255"/>
                  </a:lnTo>
                  <a:lnTo>
                    <a:pt x="83" y="255"/>
                  </a:lnTo>
                  <a:lnTo>
                    <a:pt x="83" y="255"/>
                  </a:lnTo>
                  <a:lnTo>
                    <a:pt x="83" y="253"/>
                  </a:lnTo>
                  <a:lnTo>
                    <a:pt x="83" y="253"/>
                  </a:lnTo>
                  <a:lnTo>
                    <a:pt x="85" y="253"/>
                  </a:lnTo>
                  <a:lnTo>
                    <a:pt x="85" y="250"/>
                  </a:lnTo>
                  <a:lnTo>
                    <a:pt x="85" y="250"/>
                  </a:lnTo>
                  <a:lnTo>
                    <a:pt x="87" y="248"/>
                  </a:lnTo>
                  <a:lnTo>
                    <a:pt x="87" y="245"/>
                  </a:lnTo>
                  <a:lnTo>
                    <a:pt x="87" y="245"/>
                  </a:lnTo>
                  <a:lnTo>
                    <a:pt x="87" y="243"/>
                  </a:lnTo>
                  <a:lnTo>
                    <a:pt x="90" y="241"/>
                  </a:lnTo>
                  <a:lnTo>
                    <a:pt x="90" y="241"/>
                  </a:lnTo>
                  <a:lnTo>
                    <a:pt x="90" y="241"/>
                  </a:lnTo>
                  <a:lnTo>
                    <a:pt x="87" y="241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1"/>
                  </a:lnTo>
                  <a:lnTo>
                    <a:pt x="85" y="238"/>
                  </a:lnTo>
                  <a:lnTo>
                    <a:pt x="83" y="241"/>
                  </a:lnTo>
                  <a:lnTo>
                    <a:pt x="83" y="241"/>
                  </a:lnTo>
                  <a:lnTo>
                    <a:pt x="83" y="238"/>
                  </a:lnTo>
                  <a:lnTo>
                    <a:pt x="80" y="238"/>
                  </a:lnTo>
                  <a:lnTo>
                    <a:pt x="80" y="238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75" y="234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1" y="236"/>
                  </a:lnTo>
                  <a:lnTo>
                    <a:pt x="68" y="236"/>
                  </a:lnTo>
                  <a:lnTo>
                    <a:pt x="66" y="238"/>
                  </a:lnTo>
                  <a:lnTo>
                    <a:pt x="64" y="238"/>
                  </a:lnTo>
                  <a:lnTo>
                    <a:pt x="61" y="238"/>
                  </a:lnTo>
                  <a:lnTo>
                    <a:pt x="59" y="241"/>
                  </a:lnTo>
                  <a:lnTo>
                    <a:pt x="59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4" y="241"/>
                  </a:lnTo>
                  <a:lnTo>
                    <a:pt x="54" y="241"/>
                  </a:lnTo>
                  <a:lnTo>
                    <a:pt x="52" y="241"/>
                  </a:lnTo>
                  <a:lnTo>
                    <a:pt x="49" y="241"/>
                  </a:lnTo>
                  <a:lnTo>
                    <a:pt x="47" y="241"/>
                  </a:lnTo>
                  <a:lnTo>
                    <a:pt x="45" y="238"/>
                  </a:lnTo>
                  <a:lnTo>
                    <a:pt x="42" y="238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8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3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1" y="234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1" y="229"/>
                  </a:lnTo>
                  <a:lnTo>
                    <a:pt x="31" y="227"/>
                  </a:lnTo>
                  <a:lnTo>
                    <a:pt x="31" y="227"/>
                  </a:lnTo>
                  <a:lnTo>
                    <a:pt x="28" y="224"/>
                  </a:lnTo>
                  <a:lnTo>
                    <a:pt x="26" y="224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1" y="222"/>
                  </a:lnTo>
                  <a:lnTo>
                    <a:pt x="19" y="222"/>
                  </a:lnTo>
                  <a:lnTo>
                    <a:pt x="19" y="222"/>
                  </a:lnTo>
                  <a:lnTo>
                    <a:pt x="16" y="222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2" y="217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6" y="217"/>
                  </a:lnTo>
                  <a:lnTo>
                    <a:pt x="14" y="217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6" y="210"/>
                  </a:lnTo>
                  <a:lnTo>
                    <a:pt x="14" y="205"/>
                  </a:lnTo>
                  <a:lnTo>
                    <a:pt x="14" y="203"/>
                  </a:lnTo>
                  <a:lnTo>
                    <a:pt x="14" y="201"/>
                  </a:lnTo>
                  <a:lnTo>
                    <a:pt x="9" y="201"/>
                  </a:lnTo>
                  <a:lnTo>
                    <a:pt x="5" y="201"/>
                  </a:lnTo>
                  <a:lnTo>
                    <a:pt x="2" y="201"/>
                  </a:lnTo>
                  <a:lnTo>
                    <a:pt x="0" y="196"/>
                  </a:lnTo>
                  <a:lnTo>
                    <a:pt x="0" y="193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5" y="179"/>
                  </a:lnTo>
                  <a:lnTo>
                    <a:pt x="12" y="177"/>
                  </a:lnTo>
                  <a:lnTo>
                    <a:pt x="14" y="177"/>
                  </a:lnTo>
                  <a:lnTo>
                    <a:pt x="14" y="177"/>
                  </a:lnTo>
                  <a:lnTo>
                    <a:pt x="16" y="175"/>
                  </a:lnTo>
                  <a:lnTo>
                    <a:pt x="19" y="175"/>
                  </a:lnTo>
                  <a:lnTo>
                    <a:pt x="24" y="175"/>
                  </a:lnTo>
                  <a:lnTo>
                    <a:pt x="26" y="175"/>
                  </a:lnTo>
                  <a:lnTo>
                    <a:pt x="26" y="177"/>
                  </a:lnTo>
                  <a:lnTo>
                    <a:pt x="28" y="177"/>
                  </a:lnTo>
                  <a:lnTo>
                    <a:pt x="33" y="177"/>
                  </a:lnTo>
                  <a:lnTo>
                    <a:pt x="35" y="177"/>
                  </a:lnTo>
                  <a:lnTo>
                    <a:pt x="40" y="175"/>
                  </a:lnTo>
                  <a:lnTo>
                    <a:pt x="40" y="170"/>
                  </a:lnTo>
                  <a:lnTo>
                    <a:pt x="42" y="170"/>
                  </a:lnTo>
                  <a:lnTo>
                    <a:pt x="47" y="168"/>
                  </a:lnTo>
                  <a:lnTo>
                    <a:pt x="52" y="168"/>
                  </a:lnTo>
                  <a:lnTo>
                    <a:pt x="59" y="168"/>
                  </a:lnTo>
                  <a:lnTo>
                    <a:pt x="61" y="165"/>
                  </a:lnTo>
                  <a:lnTo>
                    <a:pt x="64" y="163"/>
                  </a:lnTo>
                  <a:lnTo>
                    <a:pt x="66" y="160"/>
                  </a:lnTo>
                  <a:lnTo>
                    <a:pt x="75" y="158"/>
                  </a:lnTo>
                  <a:lnTo>
                    <a:pt x="85" y="156"/>
                  </a:lnTo>
                  <a:lnTo>
                    <a:pt x="87" y="153"/>
                  </a:lnTo>
                  <a:lnTo>
                    <a:pt x="87" y="151"/>
                  </a:lnTo>
                  <a:lnTo>
                    <a:pt x="87" y="146"/>
                  </a:lnTo>
                  <a:lnTo>
                    <a:pt x="90" y="144"/>
                  </a:lnTo>
                  <a:lnTo>
                    <a:pt x="92" y="142"/>
                  </a:lnTo>
                  <a:lnTo>
                    <a:pt x="90" y="139"/>
                  </a:lnTo>
                  <a:lnTo>
                    <a:pt x="94" y="139"/>
                  </a:lnTo>
                  <a:lnTo>
                    <a:pt x="94" y="137"/>
                  </a:lnTo>
                  <a:lnTo>
                    <a:pt x="92" y="132"/>
                  </a:lnTo>
                  <a:lnTo>
                    <a:pt x="90" y="130"/>
                  </a:lnTo>
                  <a:lnTo>
                    <a:pt x="90" y="127"/>
                  </a:lnTo>
                  <a:lnTo>
                    <a:pt x="87" y="120"/>
                  </a:lnTo>
                  <a:lnTo>
                    <a:pt x="85" y="118"/>
                  </a:lnTo>
                  <a:lnTo>
                    <a:pt x="85" y="116"/>
                  </a:lnTo>
                  <a:lnTo>
                    <a:pt x="87" y="116"/>
                  </a:lnTo>
                  <a:lnTo>
                    <a:pt x="92" y="113"/>
                  </a:lnTo>
                  <a:lnTo>
                    <a:pt x="97" y="113"/>
                  </a:lnTo>
                  <a:lnTo>
                    <a:pt x="101" y="111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6" y="101"/>
                  </a:lnTo>
                  <a:lnTo>
                    <a:pt x="116" y="97"/>
                  </a:lnTo>
                  <a:lnTo>
                    <a:pt x="120" y="92"/>
                  </a:lnTo>
                  <a:lnTo>
                    <a:pt x="123" y="87"/>
                  </a:lnTo>
                  <a:lnTo>
                    <a:pt x="125" y="85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7" y="87"/>
                  </a:lnTo>
                  <a:lnTo>
                    <a:pt x="146" y="87"/>
                  </a:lnTo>
                  <a:lnTo>
                    <a:pt x="149" y="87"/>
                  </a:lnTo>
                  <a:lnTo>
                    <a:pt x="151" y="90"/>
                  </a:lnTo>
                  <a:lnTo>
                    <a:pt x="153" y="87"/>
                  </a:lnTo>
                  <a:lnTo>
                    <a:pt x="158" y="85"/>
                  </a:lnTo>
                  <a:lnTo>
                    <a:pt x="161" y="80"/>
                  </a:lnTo>
                  <a:lnTo>
                    <a:pt x="158" y="75"/>
                  </a:lnTo>
                  <a:lnTo>
                    <a:pt x="161" y="73"/>
                  </a:lnTo>
                  <a:lnTo>
                    <a:pt x="163" y="68"/>
                  </a:lnTo>
                  <a:lnTo>
                    <a:pt x="168" y="68"/>
                  </a:lnTo>
                  <a:lnTo>
                    <a:pt x="172" y="68"/>
                  </a:lnTo>
                  <a:lnTo>
                    <a:pt x="175" y="66"/>
                  </a:lnTo>
                  <a:lnTo>
                    <a:pt x="179" y="61"/>
                  </a:lnTo>
                  <a:lnTo>
                    <a:pt x="184" y="64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89" y="61"/>
                  </a:lnTo>
                  <a:lnTo>
                    <a:pt x="191" y="64"/>
                  </a:lnTo>
                  <a:lnTo>
                    <a:pt x="194" y="66"/>
                  </a:lnTo>
                  <a:lnTo>
                    <a:pt x="201" y="71"/>
                  </a:lnTo>
                  <a:lnTo>
                    <a:pt x="203" y="75"/>
                  </a:lnTo>
                  <a:lnTo>
                    <a:pt x="205" y="75"/>
                  </a:lnTo>
                  <a:lnTo>
                    <a:pt x="208" y="75"/>
                  </a:lnTo>
                  <a:lnTo>
                    <a:pt x="212" y="75"/>
                  </a:lnTo>
                  <a:lnTo>
                    <a:pt x="215" y="75"/>
                  </a:lnTo>
                  <a:lnTo>
                    <a:pt x="220" y="78"/>
                  </a:lnTo>
                  <a:lnTo>
                    <a:pt x="222" y="80"/>
                  </a:lnTo>
                  <a:lnTo>
                    <a:pt x="224" y="82"/>
                  </a:lnTo>
                  <a:lnTo>
                    <a:pt x="227" y="85"/>
                  </a:lnTo>
                  <a:lnTo>
                    <a:pt x="229" y="92"/>
                  </a:lnTo>
                  <a:lnTo>
                    <a:pt x="229" y="97"/>
                  </a:lnTo>
                  <a:lnTo>
                    <a:pt x="229" y="101"/>
                  </a:lnTo>
                  <a:lnTo>
                    <a:pt x="229" y="104"/>
                  </a:lnTo>
                  <a:lnTo>
                    <a:pt x="227" y="106"/>
                  </a:lnTo>
                  <a:lnTo>
                    <a:pt x="227" y="108"/>
                  </a:lnTo>
                  <a:lnTo>
                    <a:pt x="229" y="111"/>
                  </a:lnTo>
                  <a:lnTo>
                    <a:pt x="234" y="111"/>
                  </a:lnTo>
                  <a:lnTo>
                    <a:pt x="241" y="113"/>
                  </a:lnTo>
                  <a:lnTo>
                    <a:pt x="248" y="113"/>
                  </a:lnTo>
                  <a:lnTo>
                    <a:pt x="250" y="113"/>
                  </a:lnTo>
                  <a:lnTo>
                    <a:pt x="255" y="113"/>
                  </a:lnTo>
                  <a:lnTo>
                    <a:pt x="257" y="113"/>
                  </a:lnTo>
                  <a:lnTo>
                    <a:pt x="260" y="116"/>
                  </a:lnTo>
                  <a:lnTo>
                    <a:pt x="267" y="116"/>
                  </a:lnTo>
                  <a:lnTo>
                    <a:pt x="272" y="118"/>
                  </a:lnTo>
                  <a:lnTo>
                    <a:pt x="276" y="120"/>
                  </a:lnTo>
                  <a:lnTo>
                    <a:pt x="283" y="120"/>
                  </a:lnTo>
                  <a:lnTo>
                    <a:pt x="286" y="123"/>
                  </a:lnTo>
                  <a:lnTo>
                    <a:pt x="288" y="123"/>
                  </a:lnTo>
                  <a:lnTo>
                    <a:pt x="293" y="125"/>
                  </a:lnTo>
                  <a:lnTo>
                    <a:pt x="295" y="127"/>
                  </a:lnTo>
                  <a:lnTo>
                    <a:pt x="298" y="132"/>
                  </a:lnTo>
                  <a:lnTo>
                    <a:pt x="300" y="134"/>
                  </a:lnTo>
                  <a:lnTo>
                    <a:pt x="302" y="137"/>
                  </a:lnTo>
                  <a:lnTo>
                    <a:pt x="305" y="142"/>
                  </a:lnTo>
                  <a:lnTo>
                    <a:pt x="309" y="144"/>
                  </a:lnTo>
                  <a:lnTo>
                    <a:pt x="312" y="144"/>
                  </a:lnTo>
                  <a:lnTo>
                    <a:pt x="319" y="144"/>
                  </a:lnTo>
                  <a:lnTo>
                    <a:pt x="354" y="144"/>
                  </a:lnTo>
                  <a:lnTo>
                    <a:pt x="359" y="142"/>
                  </a:lnTo>
                  <a:lnTo>
                    <a:pt x="361" y="142"/>
                  </a:lnTo>
                  <a:lnTo>
                    <a:pt x="371" y="144"/>
                  </a:lnTo>
                  <a:lnTo>
                    <a:pt x="373" y="146"/>
                  </a:lnTo>
                  <a:lnTo>
                    <a:pt x="375" y="146"/>
                  </a:lnTo>
                  <a:lnTo>
                    <a:pt x="378" y="149"/>
                  </a:lnTo>
                  <a:lnTo>
                    <a:pt x="385" y="151"/>
                  </a:lnTo>
                  <a:lnTo>
                    <a:pt x="392" y="153"/>
                  </a:lnTo>
                  <a:lnTo>
                    <a:pt x="397" y="156"/>
                  </a:lnTo>
                  <a:lnTo>
                    <a:pt x="401" y="156"/>
                  </a:lnTo>
                  <a:lnTo>
                    <a:pt x="409" y="156"/>
                  </a:lnTo>
                  <a:lnTo>
                    <a:pt x="411" y="158"/>
                  </a:lnTo>
                  <a:lnTo>
                    <a:pt x="413" y="158"/>
                  </a:lnTo>
                  <a:lnTo>
                    <a:pt x="416" y="160"/>
                  </a:lnTo>
                  <a:lnTo>
                    <a:pt x="418" y="158"/>
                  </a:lnTo>
                  <a:lnTo>
                    <a:pt x="423" y="156"/>
                  </a:lnTo>
                  <a:lnTo>
                    <a:pt x="430" y="153"/>
                  </a:lnTo>
                  <a:lnTo>
                    <a:pt x="435" y="153"/>
                  </a:lnTo>
                  <a:lnTo>
                    <a:pt x="437" y="153"/>
                  </a:lnTo>
                  <a:lnTo>
                    <a:pt x="439" y="151"/>
                  </a:lnTo>
                  <a:lnTo>
                    <a:pt x="442" y="151"/>
                  </a:lnTo>
                  <a:lnTo>
                    <a:pt x="451" y="151"/>
                  </a:lnTo>
                  <a:lnTo>
                    <a:pt x="453" y="149"/>
                  </a:lnTo>
                  <a:lnTo>
                    <a:pt x="461" y="149"/>
                  </a:lnTo>
                  <a:lnTo>
                    <a:pt x="465" y="149"/>
                  </a:lnTo>
                  <a:lnTo>
                    <a:pt x="472" y="149"/>
                  </a:lnTo>
                  <a:lnTo>
                    <a:pt x="472" y="149"/>
                  </a:lnTo>
                  <a:lnTo>
                    <a:pt x="479" y="149"/>
                  </a:lnTo>
                  <a:lnTo>
                    <a:pt x="487" y="146"/>
                  </a:lnTo>
                  <a:lnTo>
                    <a:pt x="491" y="144"/>
                  </a:lnTo>
                  <a:lnTo>
                    <a:pt x="496" y="142"/>
                  </a:lnTo>
                  <a:lnTo>
                    <a:pt x="498" y="139"/>
                  </a:lnTo>
                  <a:lnTo>
                    <a:pt x="512" y="130"/>
                  </a:lnTo>
                  <a:lnTo>
                    <a:pt x="510" y="127"/>
                  </a:lnTo>
                  <a:lnTo>
                    <a:pt x="505" y="123"/>
                  </a:lnTo>
                  <a:lnTo>
                    <a:pt x="505" y="120"/>
                  </a:lnTo>
                  <a:lnTo>
                    <a:pt x="510" y="118"/>
                  </a:lnTo>
                  <a:lnTo>
                    <a:pt x="512" y="113"/>
                  </a:lnTo>
                  <a:lnTo>
                    <a:pt x="517" y="113"/>
                  </a:lnTo>
                  <a:lnTo>
                    <a:pt x="522" y="113"/>
                  </a:lnTo>
                  <a:lnTo>
                    <a:pt x="524" y="116"/>
                  </a:lnTo>
                  <a:lnTo>
                    <a:pt x="529" y="118"/>
                  </a:lnTo>
                  <a:lnTo>
                    <a:pt x="534" y="118"/>
                  </a:lnTo>
                  <a:lnTo>
                    <a:pt x="541" y="113"/>
                  </a:lnTo>
                  <a:lnTo>
                    <a:pt x="546" y="111"/>
                  </a:lnTo>
                  <a:lnTo>
                    <a:pt x="550" y="106"/>
                  </a:lnTo>
                  <a:lnTo>
                    <a:pt x="553" y="106"/>
                  </a:lnTo>
                  <a:lnTo>
                    <a:pt x="555" y="106"/>
                  </a:lnTo>
                  <a:lnTo>
                    <a:pt x="557" y="106"/>
                  </a:lnTo>
                  <a:lnTo>
                    <a:pt x="562" y="104"/>
                  </a:lnTo>
                  <a:lnTo>
                    <a:pt x="574" y="94"/>
                  </a:lnTo>
                  <a:lnTo>
                    <a:pt x="576" y="92"/>
                  </a:lnTo>
                  <a:lnTo>
                    <a:pt x="583" y="92"/>
                  </a:lnTo>
                  <a:lnTo>
                    <a:pt x="588" y="92"/>
                  </a:lnTo>
                  <a:lnTo>
                    <a:pt x="595" y="92"/>
                  </a:lnTo>
                  <a:lnTo>
                    <a:pt x="600" y="90"/>
                  </a:lnTo>
                  <a:lnTo>
                    <a:pt x="605" y="92"/>
                  </a:lnTo>
                  <a:lnTo>
                    <a:pt x="609" y="92"/>
                  </a:lnTo>
                  <a:lnTo>
                    <a:pt x="612" y="92"/>
                  </a:lnTo>
                  <a:lnTo>
                    <a:pt x="612" y="90"/>
                  </a:lnTo>
                  <a:lnTo>
                    <a:pt x="609" y="87"/>
                  </a:lnTo>
                  <a:lnTo>
                    <a:pt x="609" y="85"/>
                  </a:lnTo>
                  <a:lnTo>
                    <a:pt x="609" y="82"/>
                  </a:lnTo>
                  <a:lnTo>
                    <a:pt x="607" y="82"/>
                  </a:lnTo>
                  <a:lnTo>
                    <a:pt x="600" y="78"/>
                  </a:lnTo>
                  <a:lnTo>
                    <a:pt x="598" y="75"/>
                  </a:lnTo>
                  <a:lnTo>
                    <a:pt x="595" y="73"/>
                  </a:lnTo>
                  <a:lnTo>
                    <a:pt x="588" y="75"/>
                  </a:lnTo>
                  <a:lnTo>
                    <a:pt x="583" y="78"/>
                  </a:lnTo>
                  <a:lnTo>
                    <a:pt x="579" y="80"/>
                  </a:lnTo>
                  <a:lnTo>
                    <a:pt x="572" y="80"/>
                  </a:lnTo>
                  <a:lnTo>
                    <a:pt x="562" y="78"/>
                  </a:lnTo>
                  <a:lnTo>
                    <a:pt x="560" y="75"/>
                  </a:lnTo>
                  <a:lnTo>
                    <a:pt x="560" y="73"/>
                  </a:lnTo>
                  <a:lnTo>
                    <a:pt x="560" y="68"/>
                  </a:lnTo>
                  <a:lnTo>
                    <a:pt x="562" y="66"/>
                  </a:lnTo>
                  <a:lnTo>
                    <a:pt x="562" y="64"/>
                  </a:lnTo>
                  <a:lnTo>
                    <a:pt x="562" y="61"/>
                  </a:lnTo>
                  <a:lnTo>
                    <a:pt x="562" y="59"/>
                  </a:lnTo>
                  <a:lnTo>
                    <a:pt x="562" y="56"/>
                  </a:lnTo>
                  <a:lnTo>
                    <a:pt x="564" y="54"/>
                  </a:lnTo>
                  <a:lnTo>
                    <a:pt x="569" y="49"/>
                  </a:lnTo>
                  <a:lnTo>
                    <a:pt x="572" y="47"/>
                  </a:lnTo>
                  <a:lnTo>
                    <a:pt x="572" y="47"/>
                  </a:lnTo>
                  <a:lnTo>
                    <a:pt x="574" y="47"/>
                  </a:lnTo>
                  <a:lnTo>
                    <a:pt x="576" y="49"/>
                  </a:lnTo>
                  <a:lnTo>
                    <a:pt x="586" y="52"/>
                  </a:lnTo>
                  <a:lnTo>
                    <a:pt x="590" y="52"/>
                  </a:lnTo>
                  <a:lnTo>
                    <a:pt x="593" y="52"/>
                  </a:lnTo>
                  <a:lnTo>
                    <a:pt x="598" y="52"/>
                  </a:lnTo>
                  <a:lnTo>
                    <a:pt x="609" y="45"/>
                  </a:lnTo>
                  <a:lnTo>
                    <a:pt x="609" y="45"/>
                  </a:lnTo>
                  <a:lnTo>
                    <a:pt x="609" y="42"/>
                  </a:lnTo>
                  <a:lnTo>
                    <a:pt x="609" y="40"/>
                  </a:lnTo>
                  <a:lnTo>
                    <a:pt x="612" y="38"/>
                  </a:lnTo>
                  <a:lnTo>
                    <a:pt x="614" y="38"/>
                  </a:lnTo>
                  <a:lnTo>
                    <a:pt x="616" y="33"/>
                  </a:lnTo>
                  <a:lnTo>
                    <a:pt x="616" y="28"/>
                  </a:lnTo>
                  <a:lnTo>
                    <a:pt x="619" y="26"/>
                  </a:lnTo>
                  <a:lnTo>
                    <a:pt x="624" y="26"/>
                  </a:lnTo>
                  <a:lnTo>
                    <a:pt x="628" y="21"/>
                  </a:lnTo>
                  <a:lnTo>
                    <a:pt x="628" y="21"/>
                  </a:lnTo>
                  <a:lnTo>
                    <a:pt x="628" y="19"/>
                  </a:lnTo>
                  <a:lnTo>
                    <a:pt x="628" y="14"/>
                  </a:lnTo>
                  <a:lnTo>
                    <a:pt x="626" y="14"/>
                  </a:lnTo>
                  <a:lnTo>
                    <a:pt x="624" y="14"/>
                  </a:lnTo>
                  <a:lnTo>
                    <a:pt x="619" y="14"/>
                  </a:lnTo>
                  <a:lnTo>
                    <a:pt x="619" y="14"/>
                  </a:lnTo>
                  <a:lnTo>
                    <a:pt x="619" y="12"/>
                  </a:lnTo>
                  <a:lnTo>
                    <a:pt x="626" y="9"/>
                  </a:lnTo>
                  <a:lnTo>
                    <a:pt x="628" y="7"/>
                  </a:lnTo>
                  <a:lnTo>
                    <a:pt x="631" y="4"/>
                  </a:lnTo>
                  <a:lnTo>
                    <a:pt x="640" y="4"/>
                  </a:lnTo>
                  <a:lnTo>
                    <a:pt x="650" y="2"/>
                  </a:lnTo>
                  <a:lnTo>
                    <a:pt x="657" y="2"/>
                  </a:lnTo>
                  <a:lnTo>
                    <a:pt x="664" y="0"/>
                  </a:lnTo>
                  <a:lnTo>
                    <a:pt x="668" y="0"/>
                  </a:lnTo>
                  <a:lnTo>
                    <a:pt x="673" y="2"/>
                  </a:lnTo>
                  <a:lnTo>
                    <a:pt x="675" y="4"/>
                  </a:lnTo>
                  <a:lnTo>
                    <a:pt x="678" y="7"/>
                  </a:lnTo>
                  <a:lnTo>
                    <a:pt x="683" y="7"/>
                  </a:lnTo>
                  <a:lnTo>
                    <a:pt x="687" y="7"/>
                  </a:lnTo>
                  <a:lnTo>
                    <a:pt x="692" y="7"/>
                  </a:lnTo>
                  <a:lnTo>
                    <a:pt x="694" y="7"/>
                  </a:lnTo>
                  <a:lnTo>
                    <a:pt x="697" y="9"/>
                  </a:lnTo>
                  <a:lnTo>
                    <a:pt x="699" y="12"/>
                  </a:lnTo>
                  <a:lnTo>
                    <a:pt x="699" y="14"/>
                  </a:lnTo>
                  <a:lnTo>
                    <a:pt x="701" y="14"/>
                  </a:lnTo>
                  <a:lnTo>
                    <a:pt x="704" y="16"/>
                  </a:lnTo>
                  <a:lnTo>
                    <a:pt x="704" y="16"/>
                  </a:lnTo>
                  <a:lnTo>
                    <a:pt x="704" y="16"/>
                  </a:lnTo>
                  <a:lnTo>
                    <a:pt x="706" y="19"/>
                  </a:lnTo>
                  <a:lnTo>
                    <a:pt x="706" y="21"/>
                  </a:lnTo>
                  <a:lnTo>
                    <a:pt x="706" y="23"/>
                  </a:lnTo>
                  <a:lnTo>
                    <a:pt x="709" y="26"/>
                  </a:lnTo>
                  <a:lnTo>
                    <a:pt x="711" y="28"/>
                  </a:lnTo>
                  <a:lnTo>
                    <a:pt x="716" y="35"/>
                  </a:lnTo>
                  <a:lnTo>
                    <a:pt x="718" y="42"/>
                  </a:lnTo>
                  <a:lnTo>
                    <a:pt x="718" y="45"/>
                  </a:lnTo>
                  <a:lnTo>
                    <a:pt x="718" y="45"/>
                  </a:lnTo>
                  <a:lnTo>
                    <a:pt x="720" y="45"/>
                  </a:lnTo>
                  <a:lnTo>
                    <a:pt x="720" y="49"/>
                  </a:lnTo>
                  <a:lnTo>
                    <a:pt x="720" y="52"/>
                  </a:lnTo>
                  <a:lnTo>
                    <a:pt x="723" y="54"/>
                  </a:lnTo>
                  <a:lnTo>
                    <a:pt x="727" y="54"/>
                  </a:lnTo>
                  <a:lnTo>
                    <a:pt x="735" y="52"/>
                  </a:lnTo>
                  <a:lnTo>
                    <a:pt x="737" y="54"/>
                  </a:lnTo>
                  <a:lnTo>
                    <a:pt x="742" y="54"/>
                  </a:lnTo>
                  <a:lnTo>
                    <a:pt x="746" y="56"/>
                  </a:lnTo>
                  <a:lnTo>
                    <a:pt x="753" y="61"/>
                  </a:lnTo>
                  <a:lnTo>
                    <a:pt x="758" y="61"/>
                  </a:lnTo>
                  <a:lnTo>
                    <a:pt x="761" y="61"/>
                  </a:lnTo>
                  <a:lnTo>
                    <a:pt x="763" y="64"/>
                  </a:lnTo>
                  <a:lnTo>
                    <a:pt x="763" y="64"/>
                  </a:lnTo>
                  <a:lnTo>
                    <a:pt x="763" y="64"/>
                  </a:lnTo>
                  <a:lnTo>
                    <a:pt x="763" y="66"/>
                  </a:lnTo>
                  <a:lnTo>
                    <a:pt x="765" y="68"/>
                  </a:lnTo>
                  <a:lnTo>
                    <a:pt x="763" y="71"/>
                  </a:lnTo>
                  <a:lnTo>
                    <a:pt x="765" y="73"/>
                  </a:lnTo>
                  <a:lnTo>
                    <a:pt x="768" y="75"/>
                  </a:lnTo>
                  <a:lnTo>
                    <a:pt x="768" y="78"/>
                  </a:lnTo>
                  <a:lnTo>
                    <a:pt x="772" y="78"/>
                  </a:lnTo>
                  <a:lnTo>
                    <a:pt x="777" y="78"/>
                  </a:lnTo>
                  <a:lnTo>
                    <a:pt x="782" y="78"/>
                  </a:lnTo>
                  <a:lnTo>
                    <a:pt x="789" y="75"/>
                  </a:lnTo>
                  <a:lnTo>
                    <a:pt x="798" y="73"/>
                  </a:lnTo>
                  <a:lnTo>
                    <a:pt x="803" y="73"/>
                  </a:lnTo>
                  <a:lnTo>
                    <a:pt x="810" y="68"/>
                  </a:lnTo>
                  <a:lnTo>
                    <a:pt x="817" y="68"/>
                  </a:lnTo>
                  <a:lnTo>
                    <a:pt x="817" y="68"/>
                  </a:lnTo>
                  <a:lnTo>
                    <a:pt x="817" y="71"/>
                  </a:lnTo>
                  <a:lnTo>
                    <a:pt x="817" y="73"/>
                  </a:lnTo>
                  <a:lnTo>
                    <a:pt x="817" y="75"/>
                  </a:lnTo>
                  <a:lnTo>
                    <a:pt x="817" y="80"/>
                  </a:lnTo>
                  <a:lnTo>
                    <a:pt x="815" y="80"/>
                  </a:lnTo>
                  <a:lnTo>
                    <a:pt x="810" y="82"/>
                  </a:lnTo>
                  <a:lnTo>
                    <a:pt x="810" y="87"/>
                  </a:lnTo>
                  <a:lnTo>
                    <a:pt x="805" y="92"/>
                  </a:lnTo>
                  <a:lnTo>
                    <a:pt x="805" y="99"/>
                  </a:lnTo>
                  <a:lnTo>
                    <a:pt x="801" y="106"/>
                  </a:lnTo>
                  <a:lnTo>
                    <a:pt x="796" y="108"/>
                  </a:lnTo>
                  <a:lnTo>
                    <a:pt x="796" y="113"/>
                  </a:lnTo>
                  <a:lnTo>
                    <a:pt x="794" y="113"/>
                  </a:lnTo>
                  <a:lnTo>
                    <a:pt x="791" y="113"/>
                  </a:lnTo>
                  <a:lnTo>
                    <a:pt x="779" y="111"/>
                  </a:lnTo>
                  <a:lnTo>
                    <a:pt x="775" y="113"/>
                  </a:lnTo>
                  <a:lnTo>
                    <a:pt x="768" y="118"/>
                  </a:lnTo>
                  <a:lnTo>
                    <a:pt x="770" y="120"/>
                  </a:lnTo>
                  <a:lnTo>
                    <a:pt x="770" y="125"/>
                  </a:lnTo>
                  <a:lnTo>
                    <a:pt x="770" y="137"/>
                  </a:lnTo>
                  <a:lnTo>
                    <a:pt x="768" y="139"/>
                  </a:lnTo>
                  <a:lnTo>
                    <a:pt x="761" y="144"/>
                  </a:lnTo>
                  <a:lnTo>
                    <a:pt x="761" y="146"/>
                  </a:lnTo>
                  <a:lnTo>
                    <a:pt x="761" y="146"/>
                  </a:lnTo>
                  <a:lnTo>
                    <a:pt x="758" y="144"/>
                  </a:lnTo>
                  <a:lnTo>
                    <a:pt x="756" y="142"/>
                  </a:lnTo>
                  <a:lnTo>
                    <a:pt x="753" y="144"/>
                  </a:lnTo>
                  <a:lnTo>
                    <a:pt x="751" y="146"/>
                  </a:lnTo>
                  <a:lnTo>
                    <a:pt x="749" y="151"/>
                  </a:lnTo>
                  <a:lnTo>
                    <a:pt x="742" y="153"/>
                  </a:lnTo>
                  <a:lnTo>
                    <a:pt x="735" y="156"/>
                  </a:lnTo>
                  <a:lnTo>
                    <a:pt x="730" y="156"/>
                  </a:lnTo>
                  <a:lnTo>
                    <a:pt x="730" y="156"/>
                  </a:lnTo>
                  <a:lnTo>
                    <a:pt x="730" y="163"/>
                  </a:lnTo>
                  <a:lnTo>
                    <a:pt x="720" y="163"/>
                  </a:lnTo>
                  <a:lnTo>
                    <a:pt x="716" y="160"/>
                  </a:lnTo>
                  <a:lnTo>
                    <a:pt x="711" y="160"/>
                  </a:lnTo>
                  <a:lnTo>
                    <a:pt x="709" y="163"/>
                  </a:lnTo>
                  <a:lnTo>
                    <a:pt x="704" y="168"/>
                  </a:lnTo>
                  <a:lnTo>
                    <a:pt x="699" y="170"/>
                  </a:lnTo>
                  <a:lnTo>
                    <a:pt x="690" y="175"/>
                  </a:lnTo>
                  <a:lnTo>
                    <a:pt x="685" y="175"/>
                  </a:lnTo>
                  <a:lnTo>
                    <a:pt x="678" y="182"/>
                  </a:lnTo>
                  <a:lnTo>
                    <a:pt x="678" y="182"/>
                  </a:lnTo>
                  <a:lnTo>
                    <a:pt x="675" y="184"/>
                  </a:lnTo>
                  <a:lnTo>
                    <a:pt x="675" y="184"/>
                  </a:lnTo>
                  <a:lnTo>
                    <a:pt x="671" y="184"/>
                  </a:lnTo>
                  <a:lnTo>
                    <a:pt x="666" y="186"/>
                  </a:lnTo>
                  <a:lnTo>
                    <a:pt x="666" y="184"/>
                  </a:lnTo>
                  <a:lnTo>
                    <a:pt x="664" y="184"/>
                  </a:lnTo>
                  <a:lnTo>
                    <a:pt x="661" y="186"/>
                  </a:lnTo>
                  <a:lnTo>
                    <a:pt x="652" y="189"/>
                  </a:lnTo>
                  <a:lnTo>
                    <a:pt x="650" y="191"/>
                  </a:lnTo>
                  <a:lnTo>
                    <a:pt x="647" y="193"/>
                  </a:lnTo>
                  <a:lnTo>
                    <a:pt x="645" y="196"/>
                  </a:lnTo>
                  <a:lnTo>
                    <a:pt x="642" y="196"/>
                  </a:lnTo>
                  <a:lnTo>
                    <a:pt x="642" y="196"/>
                  </a:lnTo>
                  <a:lnTo>
                    <a:pt x="638" y="198"/>
                  </a:lnTo>
                  <a:lnTo>
                    <a:pt x="635" y="198"/>
                  </a:lnTo>
                  <a:lnTo>
                    <a:pt x="638" y="196"/>
                  </a:lnTo>
                  <a:lnTo>
                    <a:pt x="642" y="193"/>
                  </a:lnTo>
                  <a:lnTo>
                    <a:pt x="642" y="191"/>
                  </a:lnTo>
                  <a:lnTo>
                    <a:pt x="642" y="191"/>
                  </a:lnTo>
                  <a:lnTo>
                    <a:pt x="642" y="189"/>
                  </a:lnTo>
                  <a:lnTo>
                    <a:pt x="640" y="189"/>
                  </a:lnTo>
                  <a:lnTo>
                    <a:pt x="638" y="189"/>
                  </a:lnTo>
                  <a:lnTo>
                    <a:pt x="640" y="186"/>
                  </a:lnTo>
                  <a:lnTo>
                    <a:pt x="640" y="184"/>
                  </a:lnTo>
                  <a:lnTo>
                    <a:pt x="642" y="184"/>
                  </a:lnTo>
                  <a:lnTo>
                    <a:pt x="650" y="177"/>
                  </a:lnTo>
                  <a:lnTo>
                    <a:pt x="650" y="175"/>
                  </a:lnTo>
                  <a:lnTo>
                    <a:pt x="650" y="175"/>
                  </a:lnTo>
                  <a:lnTo>
                    <a:pt x="647" y="172"/>
                  </a:lnTo>
                  <a:lnTo>
                    <a:pt x="645" y="170"/>
                  </a:lnTo>
                  <a:lnTo>
                    <a:pt x="645" y="168"/>
                  </a:lnTo>
                  <a:lnTo>
                    <a:pt x="642" y="170"/>
                  </a:lnTo>
                  <a:lnTo>
                    <a:pt x="638" y="170"/>
                  </a:lnTo>
                  <a:lnTo>
                    <a:pt x="635" y="170"/>
                  </a:lnTo>
                  <a:lnTo>
                    <a:pt x="631" y="172"/>
                  </a:lnTo>
                  <a:lnTo>
                    <a:pt x="628" y="175"/>
                  </a:lnTo>
                  <a:lnTo>
                    <a:pt x="626" y="177"/>
                  </a:lnTo>
                  <a:lnTo>
                    <a:pt x="626" y="179"/>
                  </a:lnTo>
                  <a:lnTo>
                    <a:pt x="619" y="182"/>
                  </a:lnTo>
                  <a:lnTo>
                    <a:pt x="616" y="184"/>
                  </a:lnTo>
                  <a:lnTo>
                    <a:pt x="614" y="184"/>
                  </a:lnTo>
                  <a:lnTo>
                    <a:pt x="612" y="186"/>
                  </a:lnTo>
                  <a:lnTo>
                    <a:pt x="612" y="189"/>
                  </a:lnTo>
                  <a:lnTo>
                    <a:pt x="609" y="191"/>
                  </a:lnTo>
                  <a:lnTo>
                    <a:pt x="607" y="193"/>
                  </a:lnTo>
                  <a:lnTo>
                    <a:pt x="602" y="193"/>
                  </a:lnTo>
                  <a:lnTo>
                    <a:pt x="600" y="193"/>
                  </a:lnTo>
                  <a:lnTo>
                    <a:pt x="598" y="193"/>
                  </a:lnTo>
                  <a:lnTo>
                    <a:pt x="595" y="193"/>
                  </a:lnTo>
                  <a:lnTo>
                    <a:pt x="593" y="193"/>
                  </a:lnTo>
                  <a:lnTo>
                    <a:pt x="590" y="193"/>
                  </a:lnTo>
                  <a:lnTo>
                    <a:pt x="588" y="198"/>
                  </a:lnTo>
                  <a:lnTo>
                    <a:pt x="588" y="201"/>
                  </a:lnTo>
                  <a:lnTo>
                    <a:pt x="593" y="205"/>
                  </a:lnTo>
                  <a:lnTo>
                    <a:pt x="593" y="208"/>
                  </a:lnTo>
                  <a:lnTo>
                    <a:pt x="595" y="208"/>
                  </a:lnTo>
                  <a:lnTo>
                    <a:pt x="598" y="208"/>
                  </a:lnTo>
                  <a:lnTo>
                    <a:pt x="600" y="210"/>
                  </a:lnTo>
                  <a:lnTo>
                    <a:pt x="600" y="210"/>
                  </a:lnTo>
                  <a:lnTo>
                    <a:pt x="602" y="210"/>
                  </a:lnTo>
                  <a:lnTo>
                    <a:pt x="605" y="212"/>
                  </a:lnTo>
                  <a:lnTo>
                    <a:pt x="605" y="215"/>
                  </a:lnTo>
                  <a:lnTo>
                    <a:pt x="605" y="217"/>
                  </a:lnTo>
                  <a:lnTo>
                    <a:pt x="607" y="217"/>
                  </a:lnTo>
                  <a:lnTo>
                    <a:pt x="614" y="219"/>
                  </a:lnTo>
                  <a:lnTo>
                    <a:pt x="616" y="219"/>
                  </a:lnTo>
                  <a:lnTo>
                    <a:pt x="619" y="217"/>
                  </a:lnTo>
                  <a:lnTo>
                    <a:pt x="624" y="215"/>
                  </a:lnTo>
                  <a:lnTo>
                    <a:pt x="624" y="212"/>
                  </a:lnTo>
                  <a:lnTo>
                    <a:pt x="631" y="210"/>
                  </a:lnTo>
                  <a:lnTo>
                    <a:pt x="631" y="210"/>
                  </a:lnTo>
                  <a:lnTo>
                    <a:pt x="635" y="212"/>
                  </a:lnTo>
                  <a:lnTo>
                    <a:pt x="638" y="215"/>
                  </a:lnTo>
                  <a:lnTo>
                    <a:pt x="640" y="215"/>
                  </a:lnTo>
                  <a:lnTo>
                    <a:pt x="640" y="217"/>
                  </a:lnTo>
                  <a:lnTo>
                    <a:pt x="642" y="217"/>
                  </a:lnTo>
                  <a:lnTo>
                    <a:pt x="645" y="215"/>
                  </a:lnTo>
                  <a:lnTo>
                    <a:pt x="647" y="215"/>
                  </a:lnTo>
                  <a:lnTo>
                    <a:pt x="652" y="217"/>
                  </a:lnTo>
                  <a:lnTo>
                    <a:pt x="654" y="217"/>
                  </a:lnTo>
                  <a:lnTo>
                    <a:pt x="654" y="217"/>
                  </a:lnTo>
                  <a:lnTo>
                    <a:pt x="654" y="219"/>
                  </a:lnTo>
                  <a:lnTo>
                    <a:pt x="654" y="222"/>
                  </a:lnTo>
                  <a:lnTo>
                    <a:pt x="654" y="222"/>
                  </a:lnTo>
                  <a:lnTo>
                    <a:pt x="652" y="224"/>
                  </a:lnTo>
                  <a:lnTo>
                    <a:pt x="650" y="224"/>
                  </a:lnTo>
                  <a:lnTo>
                    <a:pt x="650" y="222"/>
                  </a:lnTo>
                  <a:lnTo>
                    <a:pt x="647" y="222"/>
                  </a:lnTo>
                  <a:lnTo>
                    <a:pt x="647" y="222"/>
                  </a:lnTo>
                  <a:lnTo>
                    <a:pt x="645" y="224"/>
                  </a:lnTo>
                  <a:lnTo>
                    <a:pt x="642" y="224"/>
                  </a:lnTo>
                  <a:lnTo>
                    <a:pt x="638" y="227"/>
                  </a:lnTo>
                  <a:lnTo>
                    <a:pt x="635" y="227"/>
                  </a:lnTo>
                  <a:lnTo>
                    <a:pt x="631" y="227"/>
                  </a:lnTo>
                  <a:lnTo>
                    <a:pt x="633" y="229"/>
                  </a:lnTo>
                  <a:lnTo>
                    <a:pt x="631" y="229"/>
                  </a:lnTo>
                  <a:lnTo>
                    <a:pt x="631" y="231"/>
                  </a:lnTo>
                  <a:lnTo>
                    <a:pt x="628" y="234"/>
                  </a:lnTo>
                  <a:lnTo>
                    <a:pt x="626" y="234"/>
                  </a:lnTo>
                  <a:lnTo>
                    <a:pt x="626" y="231"/>
                  </a:lnTo>
                  <a:lnTo>
                    <a:pt x="624" y="231"/>
                  </a:lnTo>
                  <a:lnTo>
                    <a:pt x="621" y="234"/>
                  </a:lnTo>
                  <a:lnTo>
                    <a:pt x="624" y="236"/>
                  </a:lnTo>
                  <a:lnTo>
                    <a:pt x="621" y="236"/>
                  </a:lnTo>
                  <a:lnTo>
                    <a:pt x="621" y="238"/>
                  </a:lnTo>
                  <a:lnTo>
                    <a:pt x="616" y="241"/>
                  </a:lnTo>
                  <a:lnTo>
                    <a:pt x="614" y="243"/>
                  </a:lnTo>
                  <a:lnTo>
                    <a:pt x="612" y="248"/>
                  </a:lnTo>
                  <a:lnTo>
                    <a:pt x="609" y="250"/>
                  </a:lnTo>
                  <a:lnTo>
                    <a:pt x="609" y="253"/>
                  </a:lnTo>
                  <a:lnTo>
                    <a:pt x="612" y="253"/>
                  </a:lnTo>
                  <a:lnTo>
                    <a:pt x="614" y="255"/>
                  </a:lnTo>
                  <a:lnTo>
                    <a:pt x="624" y="257"/>
                  </a:lnTo>
                  <a:lnTo>
                    <a:pt x="624" y="260"/>
                  </a:lnTo>
                  <a:lnTo>
                    <a:pt x="626" y="262"/>
                  </a:lnTo>
                  <a:lnTo>
                    <a:pt x="628" y="264"/>
                  </a:lnTo>
                  <a:lnTo>
                    <a:pt x="631" y="271"/>
                  </a:lnTo>
                  <a:lnTo>
                    <a:pt x="631" y="276"/>
                  </a:lnTo>
                  <a:lnTo>
                    <a:pt x="633" y="279"/>
                  </a:lnTo>
                  <a:lnTo>
                    <a:pt x="635" y="281"/>
                  </a:lnTo>
                  <a:lnTo>
                    <a:pt x="638" y="283"/>
                  </a:lnTo>
                  <a:lnTo>
                    <a:pt x="638" y="286"/>
                  </a:lnTo>
                  <a:lnTo>
                    <a:pt x="642" y="288"/>
                  </a:lnTo>
                  <a:lnTo>
                    <a:pt x="645" y="293"/>
                  </a:lnTo>
                  <a:lnTo>
                    <a:pt x="645" y="293"/>
                  </a:lnTo>
                  <a:lnTo>
                    <a:pt x="640" y="290"/>
                  </a:lnTo>
                  <a:lnTo>
                    <a:pt x="638" y="290"/>
                  </a:lnTo>
                  <a:lnTo>
                    <a:pt x="635" y="290"/>
                  </a:lnTo>
                  <a:lnTo>
                    <a:pt x="631" y="288"/>
                  </a:lnTo>
                  <a:lnTo>
                    <a:pt x="628" y="288"/>
                  </a:lnTo>
                  <a:lnTo>
                    <a:pt x="621" y="288"/>
                  </a:lnTo>
                  <a:lnTo>
                    <a:pt x="621" y="290"/>
                  </a:lnTo>
                  <a:lnTo>
                    <a:pt x="628" y="288"/>
                  </a:lnTo>
                  <a:lnTo>
                    <a:pt x="628" y="290"/>
                  </a:lnTo>
                  <a:lnTo>
                    <a:pt x="631" y="290"/>
                  </a:lnTo>
                  <a:lnTo>
                    <a:pt x="633" y="290"/>
                  </a:lnTo>
                  <a:lnTo>
                    <a:pt x="635" y="293"/>
                  </a:lnTo>
                  <a:lnTo>
                    <a:pt x="638" y="295"/>
                  </a:lnTo>
                  <a:lnTo>
                    <a:pt x="640" y="297"/>
                  </a:lnTo>
                  <a:lnTo>
                    <a:pt x="642" y="297"/>
                  </a:lnTo>
                  <a:lnTo>
                    <a:pt x="645" y="300"/>
                  </a:lnTo>
                  <a:lnTo>
                    <a:pt x="645" y="302"/>
                  </a:lnTo>
                  <a:lnTo>
                    <a:pt x="645" y="302"/>
                  </a:lnTo>
                  <a:lnTo>
                    <a:pt x="642" y="305"/>
                  </a:lnTo>
                  <a:lnTo>
                    <a:pt x="640" y="305"/>
                  </a:lnTo>
                  <a:lnTo>
                    <a:pt x="638" y="307"/>
                  </a:lnTo>
                  <a:lnTo>
                    <a:pt x="635" y="307"/>
                  </a:lnTo>
                  <a:lnTo>
                    <a:pt x="633" y="309"/>
                  </a:lnTo>
                  <a:lnTo>
                    <a:pt x="631" y="309"/>
                  </a:lnTo>
                  <a:lnTo>
                    <a:pt x="628" y="309"/>
                  </a:lnTo>
                  <a:lnTo>
                    <a:pt x="624" y="312"/>
                  </a:lnTo>
                  <a:lnTo>
                    <a:pt x="621" y="312"/>
                  </a:lnTo>
                  <a:lnTo>
                    <a:pt x="626" y="312"/>
                  </a:lnTo>
                  <a:lnTo>
                    <a:pt x="628" y="312"/>
                  </a:lnTo>
                  <a:lnTo>
                    <a:pt x="631" y="314"/>
                  </a:lnTo>
                  <a:lnTo>
                    <a:pt x="635" y="312"/>
                  </a:lnTo>
                  <a:lnTo>
                    <a:pt x="638" y="312"/>
                  </a:lnTo>
                  <a:lnTo>
                    <a:pt x="640" y="314"/>
                  </a:lnTo>
                  <a:lnTo>
                    <a:pt x="640" y="314"/>
                  </a:lnTo>
                  <a:lnTo>
                    <a:pt x="642" y="316"/>
                  </a:lnTo>
                  <a:lnTo>
                    <a:pt x="645" y="316"/>
                  </a:lnTo>
                  <a:lnTo>
                    <a:pt x="645" y="316"/>
                  </a:lnTo>
                  <a:lnTo>
                    <a:pt x="647" y="316"/>
                  </a:lnTo>
                  <a:lnTo>
                    <a:pt x="645" y="316"/>
                  </a:lnTo>
                  <a:lnTo>
                    <a:pt x="642" y="321"/>
                  </a:lnTo>
                  <a:lnTo>
                    <a:pt x="640" y="321"/>
                  </a:lnTo>
                  <a:lnTo>
                    <a:pt x="640" y="321"/>
                  </a:lnTo>
                  <a:lnTo>
                    <a:pt x="645" y="321"/>
                  </a:lnTo>
                  <a:lnTo>
                    <a:pt x="645" y="323"/>
                  </a:lnTo>
                  <a:lnTo>
                    <a:pt x="645" y="326"/>
                  </a:lnTo>
                  <a:lnTo>
                    <a:pt x="645" y="323"/>
                  </a:lnTo>
                  <a:lnTo>
                    <a:pt x="642" y="326"/>
                  </a:lnTo>
                  <a:lnTo>
                    <a:pt x="640" y="326"/>
                  </a:lnTo>
                  <a:lnTo>
                    <a:pt x="640" y="326"/>
                  </a:lnTo>
                  <a:lnTo>
                    <a:pt x="640" y="328"/>
                  </a:lnTo>
                  <a:lnTo>
                    <a:pt x="640" y="333"/>
                  </a:lnTo>
                  <a:lnTo>
                    <a:pt x="640" y="333"/>
                  </a:lnTo>
                  <a:lnTo>
                    <a:pt x="640" y="338"/>
                  </a:lnTo>
                  <a:lnTo>
                    <a:pt x="638" y="340"/>
                  </a:lnTo>
                  <a:lnTo>
                    <a:pt x="638" y="340"/>
                  </a:lnTo>
                  <a:lnTo>
                    <a:pt x="635" y="338"/>
                  </a:lnTo>
                  <a:lnTo>
                    <a:pt x="633" y="338"/>
                  </a:lnTo>
                  <a:lnTo>
                    <a:pt x="633" y="340"/>
                  </a:lnTo>
                  <a:lnTo>
                    <a:pt x="631" y="342"/>
                  </a:lnTo>
                  <a:lnTo>
                    <a:pt x="631" y="345"/>
                  </a:lnTo>
                  <a:lnTo>
                    <a:pt x="628" y="345"/>
                  </a:lnTo>
                  <a:lnTo>
                    <a:pt x="628" y="347"/>
                  </a:lnTo>
                  <a:lnTo>
                    <a:pt x="626" y="347"/>
                  </a:lnTo>
                  <a:lnTo>
                    <a:pt x="626" y="349"/>
                  </a:lnTo>
                  <a:lnTo>
                    <a:pt x="626" y="352"/>
                  </a:lnTo>
                  <a:lnTo>
                    <a:pt x="624" y="354"/>
                  </a:lnTo>
                  <a:lnTo>
                    <a:pt x="624" y="354"/>
                  </a:lnTo>
                  <a:lnTo>
                    <a:pt x="621" y="357"/>
                  </a:lnTo>
                  <a:lnTo>
                    <a:pt x="621" y="359"/>
                  </a:lnTo>
                  <a:lnTo>
                    <a:pt x="619" y="361"/>
                  </a:lnTo>
                  <a:lnTo>
                    <a:pt x="619" y="361"/>
                  </a:lnTo>
                  <a:lnTo>
                    <a:pt x="619" y="359"/>
                  </a:lnTo>
                  <a:lnTo>
                    <a:pt x="616" y="359"/>
                  </a:lnTo>
                  <a:lnTo>
                    <a:pt x="614" y="359"/>
                  </a:lnTo>
                  <a:lnTo>
                    <a:pt x="616" y="364"/>
                  </a:lnTo>
                  <a:lnTo>
                    <a:pt x="616" y="364"/>
                  </a:lnTo>
                  <a:lnTo>
                    <a:pt x="614" y="368"/>
                  </a:lnTo>
                  <a:lnTo>
                    <a:pt x="614" y="368"/>
                  </a:lnTo>
                  <a:lnTo>
                    <a:pt x="614" y="371"/>
                  </a:lnTo>
                  <a:lnTo>
                    <a:pt x="614" y="371"/>
                  </a:lnTo>
                  <a:lnTo>
                    <a:pt x="614" y="373"/>
                  </a:lnTo>
                  <a:lnTo>
                    <a:pt x="612" y="373"/>
                  </a:lnTo>
                  <a:lnTo>
                    <a:pt x="612" y="373"/>
                  </a:lnTo>
                  <a:lnTo>
                    <a:pt x="612" y="375"/>
                  </a:lnTo>
                  <a:lnTo>
                    <a:pt x="612" y="375"/>
                  </a:lnTo>
                  <a:lnTo>
                    <a:pt x="612" y="375"/>
                  </a:lnTo>
                  <a:lnTo>
                    <a:pt x="609" y="375"/>
                  </a:lnTo>
                  <a:lnTo>
                    <a:pt x="609" y="375"/>
                  </a:lnTo>
                  <a:lnTo>
                    <a:pt x="609" y="378"/>
                  </a:lnTo>
                  <a:lnTo>
                    <a:pt x="607" y="380"/>
                  </a:lnTo>
                  <a:lnTo>
                    <a:pt x="607" y="378"/>
                  </a:lnTo>
                  <a:lnTo>
                    <a:pt x="605" y="380"/>
                  </a:lnTo>
                  <a:lnTo>
                    <a:pt x="605" y="383"/>
                  </a:lnTo>
                  <a:lnTo>
                    <a:pt x="602" y="383"/>
                  </a:lnTo>
                  <a:lnTo>
                    <a:pt x="602" y="385"/>
                  </a:lnTo>
                  <a:lnTo>
                    <a:pt x="600" y="387"/>
                  </a:lnTo>
                  <a:lnTo>
                    <a:pt x="598" y="387"/>
                  </a:lnTo>
                  <a:lnTo>
                    <a:pt x="595" y="387"/>
                  </a:lnTo>
                  <a:lnTo>
                    <a:pt x="593" y="390"/>
                  </a:lnTo>
                  <a:lnTo>
                    <a:pt x="593" y="390"/>
                  </a:lnTo>
                  <a:lnTo>
                    <a:pt x="593" y="390"/>
                  </a:lnTo>
                  <a:lnTo>
                    <a:pt x="593" y="392"/>
                  </a:lnTo>
                  <a:lnTo>
                    <a:pt x="590" y="394"/>
                  </a:lnTo>
                  <a:lnTo>
                    <a:pt x="588" y="394"/>
                  </a:lnTo>
                  <a:lnTo>
                    <a:pt x="588" y="399"/>
                  </a:lnTo>
                  <a:lnTo>
                    <a:pt x="588" y="397"/>
                  </a:lnTo>
                  <a:lnTo>
                    <a:pt x="586" y="397"/>
                  </a:lnTo>
                  <a:lnTo>
                    <a:pt x="586" y="399"/>
                  </a:lnTo>
                  <a:lnTo>
                    <a:pt x="586" y="399"/>
                  </a:lnTo>
                  <a:lnTo>
                    <a:pt x="583" y="399"/>
                  </a:lnTo>
                  <a:lnTo>
                    <a:pt x="581" y="401"/>
                  </a:lnTo>
                  <a:lnTo>
                    <a:pt x="581" y="399"/>
                  </a:lnTo>
                  <a:lnTo>
                    <a:pt x="579" y="401"/>
                  </a:lnTo>
                  <a:lnTo>
                    <a:pt x="576" y="404"/>
                  </a:lnTo>
                  <a:lnTo>
                    <a:pt x="576" y="404"/>
                  </a:lnTo>
                  <a:lnTo>
                    <a:pt x="574" y="406"/>
                  </a:lnTo>
                  <a:lnTo>
                    <a:pt x="574" y="406"/>
                  </a:lnTo>
                  <a:lnTo>
                    <a:pt x="572" y="408"/>
                  </a:lnTo>
                  <a:lnTo>
                    <a:pt x="567" y="411"/>
                  </a:lnTo>
                  <a:lnTo>
                    <a:pt x="564" y="411"/>
                  </a:lnTo>
                  <a:lnTo>
                    <a:pt x="562" y="411"/>
                  </a:lnTo>
                  <a:lnTo>
                    <a:pt x="562" y="411"/>
                  </a:lnTo>
                  <a:lnTo>
                    <a:pt x="560" y="411"/>
                  </a:lnTo>
                  <a:lnTo>
                    <a:pt x="560" y="413"/>
                  </a:lnTo>
                  <a:lnTo>
                    <a:pt x="557" y="413"/>
                  </a:lnTo>
                  <a:lnTo>
                    <a:pt x="557" y="413"/>
                  </a:lnTo>
                  <a:lnTo>
                    <a:pt x="557" y="411"/>
                  </a:lnTo>
                  <a:lnTo>
                    <a:pt x="555" y="411"/>
                  </a:lnTo>
                  <a:lnTo>
                    <a:pt x="553" y="411"/>
                  </a:lnTo>
                  <a:lnTo>
                    <a:pt x="553" y="413"/>
                  </a:lnTo>
                  <a:lnTo>
                    <a:pt x="550" y="413"/>
                  </a:lnTo>
                  <a:lnTo>
                    <a:pt x="550" y="413"/>
                  </a:lnTo>
                  <a:lnTo>
                    <a:pt x="550" y="411"/>
                  </a:lnTo>
                  <a:lnTo>
                    <a:pt x="548" y="411"/>
                  </a:lnTo>
                  <a:lnTo>
                    <a:pt x="548" y="413"/>
                  </a:lnTo>
                  <a:lnTo>
                    <a:pt x="548" y="4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 686">
              <a:extLst>
                <a:ext uri="{FF2B5EF4-FFF2-40B4-BE49-F238E27FC236}">
                  <a16:creationId xmlns:a16="http://schemas.microsoft.com/office/drawing/2014/main" id="{32D0CFE9-78D8-F94B-BFFC-68DEFFE6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170" y="4166673"/>
              <a:ext cx="243936" cy="340095"/>
            </a:xfrm>
            <a:custGeom>
              <a:avLst/>
              <a:gdLst/>
              <a:ahLst/>
              <a:cxnLst>
                <a:cxn ang="0">
                  <a:pos x="95" y="50"/>
                </a:cxn>
                <a:cxn ang="0">
                  <a:pos x="95" y="24"/>
                </a:cxn>
                <a:cxn ang="0">
                  <a:pos x="102" y="19"/>
                </a:cxn>
                <a:cxn ang="0">
                  <a:pos x="107" y="10"/>
                </a:cxn>
                <a:cxn ang="0">
                  <a:pos x="104" y="10"/>
                </a:cxn>
                <a:cxn ang="0">
                  <a:pos x="93" y="5"/>
                </a:cxn>
                <a:cxn ang="0">
                  <a:pos x="83" y="7"/>
                </a:cxn>
                <a:cxn ang="0">
                  <a:pos x="74" y="14"/>
                </a:cxn>
                <a:cxn ang="0">
                  <a:pos x="62" y="14"/>
                </a:cxn>
                <a:cxn ang="0">
                  <a:pos x="52" y="12"/>
                </a:cxn>
                <a:cxn ang="0">
                  <a:pos x="41" y="3"/>
                </a:cxn>
                <a:cxn ang="0">
                  <a:pos x="33" y="0"/>
                </a:cxn>
                <a:cxn ang="0">
                  <a:pos x="26" y="0"/>
                </a:cxn>
                <a:cxn ang="0">
                  <a:pos x="17" y="0"/>
                </a:cxn>
                <a:cxn ang="0">
                  <a:pos x="7" y="0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5" y="12"/>
                </a:cxn>
                <a:cxn ang="0">
                  <a:pos x="7" y="19"/>
                </a:cxn>
                <a:cxn ang="0">
                  <a:pos x="10" y="21"/>
                </a:cxn>
                <a:cxn ang="0">
                  <a:pos x="12" y="24"/>
                </a:cxn>
                <a:cxn ang="0">
                  <a:pos x="15" y="26"/>
                </a:cxn>
                <a:cxn ang="0">
                  <a:pos x="15" y="33"/>
                </a:cxn>
                <a:cxn ang="0">
                  <a:pos x="15" y="43"/>
                </a:cxn>
                <a:cxn ang="0">
                  <a:pos x="10" y="47"/>
                </a:cxn>
                <a:cxn ang="0">
                  <a:pos x="7" y="50"/>
                </a:cxn>
                <a:cxn ang="0">
                  <a:pos x="3" y="59"/>
                </a:cxn>
                <a:cxn ang="0">
                  <a:pos x="3" y="64"/>
                </a:cxn>
                <a:cxn ang="0">
                  <a:pos x="5" y="66"/>
                </a:cxn>
                <a:cxn ang="0">
                  <a:pos x="10" y="66"/>
                </a:cxn>
                <a:cxn ang="0">
                  <a:pos x="12" y="66"/>
                </a:cxn>
                <a:cxn ang="0">
                  <a:pos x="7" y="69"/>
                </a:cxn>
                <a:cxn ang="0">
                  <a:pos x="3" y="73"/>
                </a:cxn>
                <a:cxn ang="0">
                  <a:pos x="52" y="102"/>
                </a:cxn>
                <a:cxn ang="0">
                  <a:pos x="52" y="104"/>
                </a:cxn>
                <a:cxn ang="0">
                  <a:pos x="55" y="114"/>
                </a:cxn>
                <a:cxn ang="0">
                  <a:pos x="76" y="123"/>
                </a:cxn>
                <a:cxn ang="0">
                  <a:pos x="78" y="121"/>
                </a:cxn>
                <a:cxn ang="0">
                  <a:pos x="81" y="114"/>
                </a:cxn>
                <a:cxn ang="0">
                  <a:pos x="85" y="107"/>
                </a:cxn>
                <a:cxn ang="0">
                  <a:pos x="88" y="97"/>
                </a:cxn>
                <a:cxn ang="0">
                  <a:pos x="90" y="97"/>
                </a:cxn>
                <a:cxn ang="0">
                  <a:pos x="95" y="92"/>
                </a:cxn>
                <a:cxn ang="0">
                  <a:pos x="95" y="90"/>
                </a:cxn>
                <a:cxn ang="0">
                  <a:pos x="100" y="88"/>
                </a:cxn>
                <a:cxn ang="0">
                  <a:pos x="102" y="83"/>
                </a:cxn>
                <a:cxn ang="0">
                  <a:pos x="97" y="76"/>
                </a:cxn>
                <a:cxn ang="0">
                  <a:pos x="95" y="64"/>
                </a:cxn>
              </a:cxnLst>
              <a:rect l="0" t="0" r="r" b="b"/>
              <a:pathLst>
                <a:path w="107" h="123">
                  <a:moveTo>
                    <a:pt x="95" y="64"/>
                  </a:moveTo>
                  <a:lnTo>
                    <a:pt x="95" y="50"/>
                  </a:lnTo>
                  <a:lnTo>
                    <a:pt x="95" y="38"/>
                  </a:lnTo>
                  <a:lnTo>
                    <a:pt x="95" y="24"/>
                  </a:lnTo>
                  <a:lnTo>
                    <a:pt x="97" y="24"/>
                  </a:lnTo>
                  <a:lnTo>
                    <a:pt x="102" y="19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4" y="10"/>
                  </a:lnTo>
                  <a:lnTo>
                    <a:pt x="100" y="10"/>
                  </a:lnTo>
                  <a:lnTo>
                    <a:pt x="93" y="5"/>
                  </a:lnTo>
                  <a:lnTo>
                    <a:pt x="88" y="7"/>
                  </a:lnTo>
                  <a:lnTo>
                    <a:pt x="83" y="7"/>
                  </a:lnTo>
                  <a:lnTo>
                    <a:pt x="81" y="12"/>
                  </a:lnTo>
                  <a:lnTo>
                    <a:pt x="74" y="14"/>
                  </a:lnTo>
                  <a:lnTo>
                    <a:pt x="69" y="14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52" y="12"/>
                  </a:lnTo>
                  <a:lnTo>
                    <a:pt x="50" y="10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15" y="26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2" y="4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7" y="50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3" y="62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3" y="73"/>
                  </a:lnTo>
                  <a:lnTo>
                    <a:pt x="5" y="73"/>
                  </a:lnTo>
                  <a:lnTo>
                    <a:pt x="52" y="102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5" y="109"/>
                  </a:lnTo>
                  <a:lnTo>
                    <a:pt x="55" y="114"/>
                  </a:lnTo>
                  <a:lnTo>
                    <a:pt x="74" y="123"/>
                  </a:lnTo>
                  <a:lnTo>
                    <a:pt x="76" y="123"/>
                  </a:lnTo>
                  <a:lnTo>
                    <a:pt x="76" y="121"/>
                  </a:lnTo>
                  <a:lnTo>
                    <a:pt x="78" y="121"/>
                  </a:lnTo>
                  <a:lnTo>
                    <a:pt x="78" y="118"/>
                  </a:lnTo>
                  <a:lnTo>
                    <a:pt x="81" y="114"/>
                  </a:lnTo>
                  <a:lnTo>
                    <a:pt x="83" y="111"/>
                  </a:lnTo>
                  <a:lnTo>
                    <a:pt x="85" y="107"/>
                  </a:lnTo>
                  <a:lnTo>
                    <a:pt x="85" y="102"/>
                  </a:lnTo>
                  <a:lnTo>
                    <a:pt x="88" y="97"/>
                  </a:lnTo>
                  <a:lnTo>
                    <a:pt x="88" y="97"/>
                  </a:lnTo>
                  <a:lnTo>
                    <a:pt x="90" y="97"/>
                  </a:lnTo>
                  <a:lnTo>
                    <a:pt x="93" y="95"/>
                  </a:lnTo>
                  <a:lnTo>
                    <a:pt x="95" y="92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7" y="88"/>
                  </a:lnTo>
                  <a:lnTo>
                    <a:pt x="100" y="88"/>
                  </a:lnTo>
                  <a:lnTo>
                    <a:pt x="102" y="85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97" y="76"/>
                  </a:lnTo>
                  <a:lnTo>
                    <a:pt x="95" y="73"/>
                  </a:lnTo>
                  <a:lnTo>
                    <a:pt x="95" y="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 688">
              <a:extLst>
                <a:ext uri="{FF2B5EF4-FFF2-40B4-BE49-F238E27FC236}">
                  <a16:creationId xmlns:a16="http://schemas.microsoft.com/office/drawing/2014/main" id="{7E023D99-C9B5-D343-8A79-D4BF2EDC8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980" y="2651449"/>
              <a:ext cx="522067" cy="306916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4" y="54"/>
                </a:cxn>
                <a:cxn ang="0">
                  <a:pos x="14" y="47"/>
                </a:cxn>
                <a:cxn ang="0">
                  <a:pos x="23" y="45"/>
                </a:cxn>
                <a:cxn ang="0">
                  <a:pos x="28" y="40"/>
                </a:cxn>
                <a:cxn ang="0">
                  <a:pos x="30" y="40"/>
                </a:cxn>
                <a:cxn ang="0">
                  <a:pos x="35" y="38"/>
                </a:cxn>
                <a:cxn ang="0">
                  <a:pos x="45" y="43"/>
                </a:cxn>
                <a:cxn ang="0">
                  <a:pos x="54" y="45"/>
                </a:cxn>
                <a:cxn ang="0">
                  <a:pos x="56" y="50"/>
                </a:cxn>
                <a:cxn ang="0">
                  <a:pos x="54" y="54"/>
                </a:cxn>
                <a:cxn ang="0">
                  <a:pos x="66" y="57"/>
                </a:cxn>
                <a:cxn ang="0">
                  <a:pos x="75" y="57"/>
                </a:cxn>
                <a:cxn ang="0">
                  <a:pos x="80" y="62"/>
                </a:cxn>
                <a:cxn ang="0">
                  <a:pos x="85" y="69"/>
                </a:cxn>
                <a:cxn ang="0">
                  <a:pos x="89" y="76"/>
                </a:cxn>
                <a:cxn ang="0">
                  <a:pos x="111" y="87"/>
                </a:cxn>
                <a:cxn ang="0">
                  <a:pos x="127" y="97"/>
                </a:cxn>
                <a:cxn ang="0">
                  <a:pos x="139" y="99"/>
                </a:cxn>
                <a:cxn ang="0">
                  <a:pos x="141" y="102"/>
                </a:cxn>
                <a:cxn ang="0">
                  <a:pos x="141" y="111"/>
                </a:cxn>
                <a:cxn ang="0">
                  <a:pos x="151" y="111"/>
                </a:cxn>
                <a:cxn ang="0">
                  <a:pos x="158" y="111"/>
                </a:cxn>
                <a:cxn ang="0">
                  <a:pos x="160" y="104"/>
                </a:cxn>
                <a:cxn ang="0">
                  <a:pos x="165" y="99"/>
                </a:cxn>
                <a:cxn ang="0">
                  <a:pos x="160" y="92"/>
                </a:cxn>
                <a:cxn ang="0">
                  <a:pos x="160" y="87"/>
                </a:cxn>
                <a:cxn ang="0">
                  <a:pos x="153" y="85"/>
                </a:cxn>
                <a:cxn ang="0">
                  <a:pos x="156" y="80"/>
                </a:cxn>
                <a:cxn ang="0">
                  <a:pos x="163" y="80"/>
                </a:cxn>
                <a:cxn ang="0">
                  <a:pos x="170" y="73"/>
                </a:cxn>
                <a:cxn ang="0">
                  <a:pos x="177" y="71"/>
                </a:cxn>
                <a:cxn ang="0">
                  <a:pos x="179" y="64"/>
                </a:cxn>
                <a:cxn ang="0">
                  <a:pos x="186" y="64"/>
                </a:cxn>
                <a:cxn ang="0">
                  <a:pos x="196" y="59"/>
                </a:cxn>
                <a:cxn ang="0">
                  <a:pos x="196" y="66"/>
                </a:cxn>
                <a:cxn ang="0">
                  <a:pos x="196" y="71"/>
                </a:cxn>
                <a:cxn ang="0">
                  <a:pos x="203" y="71"/>
                </a:cxn>
                <a:cxn ang="0">
                  <a:pos x="215" y="71"/>
                </a:cxn>
                <a:cxn ang="0">
                  <a:pos x="219" y="66"/>
                </a:cxn>
                <a:cxn ang="0">
                  <a:pos x="229" y="64"/>
                </a:cxn>
                <a:cxn ang="0">
                  <a:pos x="222" y="62"/>
                </a:cxn>
                <a:cxn ang="0">
                  <a:pos x="212" y="57"/>
                </a:cxn>
                <a:cxn ang="0">
                  <a:pos x="208" y="57"/>
                </a:cxn>
                <a:cxn ang="0">
                  <a:pos x="198" y="57"/>
                </a:cxn>
                <a:cxn ang="0">
                  <a:pos x="191" y="54"/>
                </a:cxn>
                <a:cxn ang="0">
                  <a:pos x="200" y="47"/>
                </a:cxn>
                <a:cxn ang="0">
                  <a:pos x="198" y="45"/>
                </a:cxn>
                <a:cxn ang="0">
                  <a:pos x="191" y="50"/>
                </a:cxn>
                <a:cxn ang="0">
                  <a:pos x="179" y="54"/>
                </a:cxn>
                <a:cxn ang="0">
                  <a:pos x="174" y="59"/>
                </a:cxn>
                <a:cxn ang="0">
                  <a:pos x="165" y="59"/>
                </a:cxn>
                <a:cxn ang="0">
                  <a:pos x="144" y="50"/>
                </a:cxn>
                <a:cxn ang="0">
                  <a:pos x="137" y="43"/>
                </a:cxn>
                <a:cxn ang="0">
                  <a:pos x="125" y="28"/>
                </a:cxn>
                <a:cxn ang="0">
                  <a:pos x="115" y="26"/>
                </a:cxn>
                <a:cxn ang="0">
                  <a:pos x="63" y="14"/>
                </a:cxn>
                <a:cxn ang="0">
                  <a:pos x="42" y="2"/>
                </a:cxn>
              </a:cxnLst>
              <a:rect l="0" t="0" r="r" b="b"/>
              <a:pathLst>
                <a:path w="229" h="111">
                  <a:moveTo>
                    <a:pt x="0" y="7"/>
                  </a:moveTo>
                  <a:lnTo>
                    <a:pt x="0" y="19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1" y="50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6" y="47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9" y="43"/>
                  </a:lnTo>
                  <a:lnTo>
                    <a:pt x="52" y="45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9" y="57"/>
                  </a:lnTo>
                  <a:lnTo>
                    <a:pt x="63" y="57"/>
                  </a:lnTo>
                  <a:lnTo>
                    <a:pt x="66" y="57"/>
                  </a:lnTo>
                  <a:lnTo>
                    <a:pt x="71" y="59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5" y="66"/>
                  </a:lnTo>
                  <a:lnTo>
                    <a:pt x="85" y="69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7" y="76"/>
                  </a:lnTo>
                  <a:lnTo>
                    <a:pt x="89" y="76"/>
                  </a:lnTo>
                  <a:lnTo>
                    <a:pt x="101" y="83"/>
                  </a:lnTo>
                  <a:lnTo>
                    <a:pt x="106" y="85"/>
                  </a:lnTo>
                  <a:lnTo>
                    <a:pt x="108" y="87"/>
                  </a:lnTo>
                  <a:lnTo>
                    <a:pt x="111" y="87"/>
                  </a:lnTo>
                  <a:lnTo>
                    <a:pt x="115" y="90"/>
                  </a:lnTo>
                  <a:lnTo>
                    <a:pt x="120" y="92"/>
                  </a:lnTo>
                  <a:lnTo>
                    <a:pt x="125" y="97"/>
                  </a:lnTo>
                  <a:lnTo>
                    <a:pt x="127" y="97"/>
                  </a:lnTo>
                  <a:lnTo>
                    <a:pt x="130" y="97"/>
                  </a:lnTo>
                  <a:lnTo>
                    <a:pt x="130" y="97"/>
                  </a:lnTo>
                  <a:lnTo>
                    <a:pt x="132" y="97"/>
                  </a:lnTo>
                  <a:lnTo>
                    <a:pt x="139" y="99"/>
                  </a:lnTo>
                  <a:lnTo>
                    <a:pt x="139" y="99"/>
                  </a:lnTo>
                  <a:lnTo>
                    <a:pt x="141" y="99"/>
                  </a:lnTo>
                  <a:lnTo>
                    <a:pt x="141" y="102"/>
                  </a:lnTo>
                  <a:lnTo>
                    <a:pt x="141" y="102"/>
                  </a:lnTo>
                  <a:lnTo>
                    <a:pt x="141" y="104"/>
                  </a:lnTo>
                  <a:lnTo>
                    <a:pt x="141" y="106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1" y="111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1" y="111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58" y="109"/>
                  </a:lnTo>
                  <a:lnTo>
                    <a:pt x="158" y="104"/>
                  </a:lnTo>
                  <a:lnTo>
                    <a:pt x="160" y="104"/>
                  </a:lnTo>
                  <a:lnTo>
                    <a:pt x="163" y="102"/>
                  </a:lnTo>
                  <a:lnTo>
                    <a:pt x="163" y="102"/>
                  </a:lnTo>
                  <a:lnTo>
                    <a:pt x="165" y="99"/>
                  </a:lnTo>
                  <a:lnTo>
                    <a:pt x="165" y="99"/>
                  </a:lnTo>
                  <a:lnTo>
                    <a:pt x="165" y="97"/>
                  </a:lnTo>
                  <a:lnTo>
                    <a:pt x="163" y="97"/>
                  </a:lnTo>
                  <a:lnTo>
                    <a:pt x="163" y="95"/>
                  </a:lnTo>
                  <a:lnTo>
                    <a:pt x="160" y="92"/>
                  </a:lnTo>
                  <a:lnTo>
                    <a:pt x="163" y="90"/>
                  </a:lnTo>
                  <a:lnTo>
                    <a:pt x="163" y="90"/>
                  </a:lnTo>
                  <a:lnTo>
                    <a:pt x="163" y="87"/>
                  </a:lnTo>
                  <a:lnTo>
                    <a:pt x="160" y="87"/>
                  </a:lnTo>
                  <a:lnTo>
                    <a:pt x="158" y="87"/>
                  </a:lnTo>
                  <a:lnTo>
                    <a:pt x="156" y="87"/>
                  </a:lnTo>
                  <a:lnTo>
                    <a:pt x="156" y="85"/>
                  </a:lnTo>
                  <a:lnTo>
                    <a:pt x="153" y="85"/>
                  </a:lnTo>
                  <a:lnTo>
                    <a:pt x="151" y="83"/>
                  </a:lnTo>
                  <a:lnTo>
                    <a:pt x="153" y="83"/>
                  </a:lnTo>
                  <a:lnTo>
                    <a:pt x="153" y="80"/>
                  </a:lnTo>
                  <a:lnTo>
                    <a:pt x="156" y="80"/>
                  </a:lnTo>
                  <a:lnTo>
                    <a:pt x="156" y="78"/>
                  </a:lnTo>
                  <a:lnTo>
                    <a:pt x="158" y="78"/>
                  </a:lnTo>
                  <a:lnTo>
                    <a:pt x="160" y="80"/>
                  </a:lnTo>
                  <a:lnTo>
                    <a:pt x="163" y="80"/>
                  </a:lnTo>
                  <a:lnTo>
                    <a:pt x="165" y="80"/>
                  </a:lnTo>
                  <a:lnTo>
                    <a:pt x="167" y="80"/>
                  </a:lnTo>
                  <a:lnTo>
                    <a:pt x="170" y="76"/>
                  </a:lnTo>
                  <a:lnTo>
                    <a:pt x="170" y="73"/>
                  </a:lnTo>
                  <a:lnTo>
                    <a:pt x="172" y="73"/>
                  </a:lnTo>
                  <a:lnTo>
                    <a:pt x="177" y="73"/>
                  </a:lnTo>
                  <a:lnTo>
                    <a:pt x="177" y="71"/>
                  </a:lnTo>
                  <a:lnTo>
                    <a:pt x="177" y="71"/>
                  </a:lnTo>
                  <a:lnTo>
                    <a:pt x="177" y="69"/>
                  </a:lnTo>
                  <a:lnTo>
                    <a:pt x="177" y="66"/>
                  </a:lnTo>
                  <a:lnTo>
                    <a:pt x="179" y="66"/>
                  </a:lnTo>
                  <a:lnTo>
                    <a:pt x="179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4" y="64"/>
                  </a:lnTo>
                  <a:lnTo>
                    <a:pt x="186" y="64"/>
                  </a:lnTo>
                  <a:lnTo>
                    <a:pt x="191" y="62"/>
                  </a:lnTo>
                  <a:lnTo>
                    <a:pt x="191" y="62"/>
                  </a:lnTo>
                  <a:lnTo>
                    <a:pt x="193" y="59"/>
                  </a:lnTo>
                  <a:lnTo>
                    <a:pt x="196" y="59"/>
                  </a:lnTo>
                  <a:lnTo>
                    <a:pt x="196" y="62"/>
                  </a:lnTo>
                  <a:lnTo>
                    <a:pt x="196" y="62"/>
                  </a:lnTo>
                  <a:lnTo>
                    <a:pt x="198" y="64"/>
                  </a:lnTo>
                  <a:lnTo>
                    <a:pt x="196" y="66"/>
                  </a:lnTo>
                  <a:lnTo>
                    <a:pt x="193" y="66"/>
                  </a:lnTo>
                  <a:lnTo>
                    <a:pt x="193" y="66"/>
                  </a:lnTo>
                  <a:lnTo>
                    <a:pt x="193" y="71"/>
                  </a:lnTo>
                  <a:lnTo>
                    <a:pt x="196" y="71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200" y="71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08" y="71"/>
                  </a:lnTo>
                  <a:lnTo>
                    <a:pt x="212" y="71"/>
                  </a:lnTo>
                  <a:lnTo>
                    <a:pt x="215" y="71"/>
                  </a:lnTo>
                  <a:lnTo>
                    <a:pt x="215" y="69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219" y="66"/>
                  </a:lnTo>
                  <a:lnTo>
                    <a:pt x="222" y="66"/>
                  </a:lnTo>
                  <a:lnTo>
                    <a:pt x="224" y="66"/>
                  </a:lnTo>
                  <a:lnTo>
                    <a:pt x="224" y="64"/>
                  </a:lnTo>
                  <a:lnTo>
                    <a:pt x="229" y="64"/>
                  </a:lnTo>
                  <a:lnTo>
                    <a:pt x="229" y="64"/>
                  </a:lnTo>
                  <a:lnTo>
                    <a:pt x="226" y="62"/>
                  </a:lnTo>
                  <a:lnTo>
                    <a:pt x="226" y="62"/>
                  </a:lnTo>
                  <a:lnTo>
                    <a:pt x="222" y="62"/>
                  </a:lnTo>
                  <a:lnTo>
                    <a:pt x="219" y="59"/>
                  </a:lnTo>
                  <a:lnTo>
                    <a:pt x="217" y="59"/>
                  </a:lnTo>
                  <a:lnTo>
                    <a:pt x="215" y="59"/>
                  </a:lnTo>
                  <a:lnTo>
                    <a:pt x="212" y="57"/>
                  </a:lnTo>
                  <a:lnTo>
                    <a:pt x="212" y="57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08" y="57"/>
                  </a:lnTo>
                  <a:lnTo>
                    <a:pt x="205" y="57"/>
                  </a:lnTo>
                  <a:lnTo>
                    <a:pt x="205" y="59"/>
                  </a:lnTo>
                  <a:lnTo>
                    <a:pt x="203" y="59"/>
                  </a:lnTo>
                  <a:lnTo>
                    <a:pt x="198" y="57"/>
                  </a:lnTo>
                  <a:lnTo>
                    <a:pt x="196" y="54"/>
                  </a:lnTo>
                  <a:lnTo>
                    <a:pt x="193" y="54"/>
                  </a:lnTo>
                  <a:lnTo>
                    <a:pt x="193" y="54"/>
                  </a:lnTo>
                  <a:lnTo>
                    <a:pt x="191" y="54"/>
                  </a:lnTo>
                  <a:lnTo>
                    <a:pt x="191" y="52"/>
                  </a:lnTo>
                  <a:lnTo>
                    <a:pt x="193" y="50"/>
                  </a:lnTo>
                  <a:lnTo>
                    <a:pt x="198" y="50"/>
                  </a:lnTo>
                  <a:lnTo>
                    <a:pt x="200" y="47"/>
                  </a:lnTo>
                  <a:lnTo>
                    <a:pt x="203" y="45"/>
                  </a:lnTo>
                  <a:lnTo>
                    <a:pt x="203" y="43"/>
                  </a:lnTo>
                  <a:lnTo>
                    <a:pt x="198" y="43"/>
                  </a:lnTo>
                  <a:lnTo>
                    <a:pt x="198" y="45"/>
                  </a:lnTo>
                  <a:lnTo>
                    <a:pt x="196" y="47"/>
                  </a:lnTo>
                  <a:lnTo>
                    <a:pt x="193" y="47"/>
                  </a:lnTo>
                  <a:lnTo>
                    <a:pt x="191" y="47"/>
                  </a:lnTo>
                  <a:lnTo>
                    <a:pt x="191" y="50"/>
                  </a:lnTo>
                  <a:lnTo>
                    <a:pt x="189" y="50"/>
                  </a:lnTo>
                  <a:lnTo>
                    <a:pt x="184" y="52"/>
                  </a:lnTo>
                  <a:lnTo>
                    <a:pt x="179" y="52"/>
                  </a:lnTo>
                  <a:lnTo>
                    <a:pt x="179" y="54"/>
                  </a:lnTo>
                  <a:lnTo>
                    <a:pt x="177" y="54"/>
                  </a:lnTo>
                  <a:lnTo>
                    <a:pt x="174" y="57"/>
                  </a:lnTo>
                  <a:lnTo>
                    <a:pt x="174" y="57"/>
                  </a:lnTo>
                  <a:lnTo>
                    <a:pt x="174" y="59"/>
                  </a:lnTo>
                  <a:lnTo>
                    <a:pt x="172" y="59"/>
                  </a:lnTo>
                  <a:lnTo>
                    <a:pt x="170" y="59"/>
                  </a:lnTo>
                  <a:lnTo>
                    <a:pt x="167" y="59"/>
                  </a:lnTo>
                  <a:lnTo>
                    <a:pt x="165" y="59"/>
                  </a:lnTo>
                  <a:lnTo>
                    <a:pt x="163" y="59"/>
                  </a:lnTo>
                  <a:lnTo>
                    <a:pt x="158" y="57"/>
                  </a:lnTo>
                  <a:lnTo>
                    <a:pt x="146" y="57"/>
                  </a:lnTo>
                  <a:lnTo>
                    <a:pt x="144" y="50"/>
                  </a:lnTo>
                  <a:lnTo>
                    <a:pt x="134" y="47"/>
                  </a:lnTo>
                  <a:lnTo>
                    <a:pt x="134" y="45"/>
                  </a:lnTo>
                  <a:lnTo>
                    <a:pt x="134" y="43"/>
                  </a:lnTo>
                  <a:lnTo>
                    <a:pt x="137" y="43"/>
                  </a:lnTo>
                  <a:lnTo>
                    <a:pt x="137" y="36"/>
                  </a:lnTo>
                  <a:lnTo>
                    <a:pt x="132" y="36"/>
                  </a:lnTo>
                  <a:lnTo>
                    <a:pt x="130" y="28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0" y="26"/>
                  </a:lnTo>
                  <a:lnTo>
                    <a:pt x="120" y="24"/>
                  </a:lnTo>
                  <a:lnTo>
                    <a:pt x="115" y="26"/>
                  </a:lnTo>
                  <a:lnTo>
                    <a:pt x="99" y="26"/>
                  </a:lnTo>
                  <a:lnTo>
                    <a:pt x="80" y="26"/>
                  </a:lnTo>
                  <a:lnTo>
                    <a:pt x="73" y="21"/>
                  </a:lnTo>
                  <a:lnTo>
                    <a:pt x="63" y="14"/>
                  </a:lnTo>
                  <a:lnTo>
                    <a:pt x="54" y="7"/>
                  </a:lnTo>
                  <a:lnTo>
                    <a:pt x="52" y="7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 690">
              <a:extLst>
                <a:ext uri="{FF2B5EF4-FFF2-40B4-BE49-F238E27FC236}">
                  <a16:creationId xmlns:a16="http://schemas.microsoft.com/office/drawing/2014/main" id="{C168EE46-02E7-3047-8A45-1035C2DC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652" y="2018263"/>
              <a:ext cx="1595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 691">
              <a:extLst>
                <a:ext uri="{FF2B5EF4-FFF2-40B4-BE49-F238E27FC236}">
                  <a16:creationId xmlns:a16="http://schemas.microsoft.com/office/drawing/2014/main" id="{17AA480C-B95B-7A43-9AFF-3E8F5B27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652" y="2018263"/>
              <a:ext cx="1595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 692">
              <a:extLst>
                <a:ext uri="{FF2B5EF4-FFF2-40B4-BE49-F238E27FC236}">
                  <a16:creationId xmlns:a16="http://schemas.microsoft.com/office/drawing/2014/main" id="{FB4BCBED-B8EB-4B4B-AF73-DB33CE3F1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3363" y="2703984"/>
              <a:ext cx="189220" cy="105070"/>
            </a:xfrm>
            <a:custGeom>
              <a:avLst/>
              <a:gdLst/>
              <a:ahLst/>
              <a:cxnLst>
                <a:cxn ang="0">
                  <a:pos x="7" y="38"/>
                </a:cxn>
                <a:cxn ang="0">
                  <a:pos x="7" y="33"/>
                </a:cxn>
                <a:cxn ang="0">
                  <a:pos x="5" y="28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2" y="17"/>
                </a:cxn>
                <a:cxn ang="0">
                  <a:pos x="5" y="14"/>
                </a:cxn>
                <a:cxn ang="0">
                  <a:pos x="2" y="12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12" y="5"/>
                </a:cxn>
                <a:cxn ang="0">
                  <a:pos x="19" y="5"/>
                </a:cxn>
                <a:cxn ang="0">
                  <a:pos x="31" y="5"/>
                </a:cxn>
                <a:cxn ang="0">
                  <a:pos x="40" y="7"/>
                </a:cxn>
                <a:cxn ang="0">
                  <a:pos x="45" y="5"/>
                </a:cxn>
                <a:cxn ang="0">
                  <a:pos x="49" y="5"/>
                </a:cxn>
                <a:cxn ang="0">
                  <a:pos x="54" y="2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66" y="2"/>
                </a:cxn>
                <a:cxn ang="0">
                  <a:pos x="73" y="2"/>
                </a:cxn>
                <a:cxn ang="0">
                  <a:pos x="78" y="5"/>
                </a:cxn>
                <a:cxn ang="0">
                  <a:pos x="83" y="5"/>
                </a:cxn>
                <a:cxn ang="0">
                  <a:pos x="83" y="7"/>
                </a:cxn>
                <a:cxn ang="0">
                  <a:pos x="80" y="9"/>
                </a:cxn>
                <a:cxn ang="0">
                  <a:pos x="78" y="12"/>
                </a:cxn>
                <a:cxn ang="0">
                  <a:pos x="73" y="14"/>
                </a:cxn>
                <a:cxn ang="0">
                  <a:pos x="73" y="19"/>
                </a:cxn>
                <a:cxn ang="0">
                  <a:pos x="71" y="19"/>
                </a:cxn>
                <a:cxn ang="0">
                  <a:pos x="71" y="21"/>
                </a:cxn>
                <a:cxn ang="0">
                  <a:pos x="68" y="21"/>
                </a:cxn>
                <a:cxn ang="0">
                  <a:pos x="68" y="24"/>
                </a:cxn>
                <a:cxn ang="0">
                  <a:pos x="71" y="24"/>
                </a:cxn>
                <a:cxn ang="0">
                  <a:pos x="71" y="24"/>
                </a:cxn>
                <a:cxn ang="0">
                  <a:pos x="73" y="26"/>
                </a:cxn>
                <a:cxn ang="0">
                  <a:pos x="75" y="28"/>
                </a:cxn>
                <a:cxn ang="0">
                  <a:pos x="75" y="31"/>
                </a:cxn>
                <a:cxn ang="0">
                  <a:pos x="73" y="31"/>
                </a:cxn>
                <a:cxn ang="0">
                  <a:pos x="68" y="31"/>
                </a:cxn>
                <a:cxn ang="0">
                  <a:pos x="64" y="28"/>
                </a:cxn>
                <a:cxn ang="0">
                  <a:pos x="59" y="31"/>
                </a:cxn>
                <a:cxn ang="0">
                  <a:pos x="54" y="31"/>
                </a:cxn>
                <a:cxn ang="0">
                  <a:pos x="52" y="31"/>
                </a:cxn>
                <a:cxn ang="0">
                  <a:pos x="49" y="31"/>
                </a:cxn>
                <a:cxn ang="0">
                  <a:pos x="49" y="35"/>
                </a:cxn>
                <a:cxn ang="0">
                  <a:pos x="45" y="38"/>
                </a:cxn>
                <a:cxn ang="0">
                  <a:pos x="40" y="38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35"/>
                </a:cxn>
                <a:cxn ang="0">
                  <a:pos x="19" y="35"/>
                </a:cxn>
                <a:cxn ang="0">
                  <a:pos x="14" y="35"/>
                </a:cxn>
                <a:cxn ang="0">
                  <a:pos x="9" y="38"/>
                </a:cxn>
                <a:cxn ang="0">
                  <a:pos x="7" y="38"/>
                </a:cxn>
              </a:cxnLst>
              <a:rect l="0" t="0" r="r" b="b"/>
              <a:pathLst>
                <a:path w="83" h="38">
                  <a:moveTo>
                    <a:pt x="7" y="38"/>
                  </a:moveTo>
                  <a:lnTo>
                    <a:pt x="7" y="33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7"/>
                  </a:lnTo>
                  <a:lnTo>
                    <a:pt x="5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9" y="5"/>
                  </a:lnTo>
                  <a:lnTo>
                    <a:pt x="31" y="5"/>
                  </a:lnTo>
                  <a:lnTo>
                    <a:pt x="40" y="7"/>
                  </a:lnTo>
                  <a:lnTo>
                    <a:pt x="45" y="5"/>
                  </a:lnTo>
                  <a:lnTo>
                    <a:pt x="49" y="5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73" y="2"/>
                  </a:lnTo>
                  <a:lnTo>
                    <a:pt x="78" y="5"/>
                  </a:lnTo>
                  <a:lnTo>
                    <a:pt x="83" y="5"/>
                  </a:lnTo>
                  <a:lnTo>
                    <a:pt x="83" y="7"/>
                  </a:lnTo>
                  <a:lnTo>
                    <a:pt x="80" y="9"/>
                  </a:lnTo>
                  <a:lnTo>
                    <a:pt x="78" y="12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8" y="24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3" y="26"/>
                  </a:lnTo>
                  <a:lnTo>
                    <a:pt x="75" y="28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68" y="31"/>
                  </a:lnTo>
                  <a:lnTo>
                    <a:pt x="64" y="28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9" y="35"/>
                  </a:lnTo>
                  <a:lnTo>
                    <a:pt x="45" y="38"/>
                  </a:lnTo>
                  <a:lnTo>
                    <a:pt x="40" y="38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19" y="35"/>
                  </a:lnTo>
                  <a:lnTo>
                    <a:pt x="14" y="35"/>
                  </a:lnTo>
                  <a:lnTo>
                    <a:pt x="9" y="38"/>
                  </a:lnTo>
                  <a:lnTo>
                    <a:pt x="7" y="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 694">
              <a:extLst>
                <a:ext uri="{FF2B5EF4-FFF2-40B4-BE49-F238E27FC236}">
                  <a16:creationId xmlns:a16="http://schemas.microsoft.com/office/drawing/2014/main" id="{E7C8D79D-493E-344D-A5CE-D41BC6A6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709" y="2665275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 695">
              <a:extLst>
                <a:ext uri="{FF2B5EF4-FFF2-40B4-BE49-F238E27FC236}">
                  <a16:creationId xmlns:a16="http://schemas.microsoft.com/office/drawing/2014/main" id="{45AE12D2-BB74-1847-8AAC-797D51720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709" y="2665275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 696">
              <a:extLst>
                <a:ext uri="{FF2B5EF4-FFF2-40B4-BE49-F238E27FC236}">
                  <a16:creationId xmlns:a16="http://schemas.microsoft.com/office/drawing/2014/main" id="{C488BD69-2F67-624D-8437-B6525B5D6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870" y="2665275"/>
              <a:ext cx="6839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 697">
              <a:extLst>
                <a:ext uri="{FF2B5EF4-FFF2-40B4-BE49-F238E27FC236}">
                  <a16:creationId xmlns:a16="http://schemas.microsoft.com/office/drawing/2014/main" id="{E892575C-784D-8944-824D-9E1A8AF6E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870" y="2665275"/>
              <a:ext cx="6839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 698">
              <a:extLst>
                <a:ext uri="{FF2B5EF4-FFF2-40B4-BE49-F238E27FC236}">
                  <a16:creationId xmlns:a16="http://schemas.microsoft.com/office/drawing/2014/main" id="{5A1D037C-C861-DD4F-86CF-5229186CD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982" y="2728871"/>
              <a:ext cx="912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 699">
              <a:extLst>
                <a:ext uri="{FF2B5EF4-FFF2-40B4-BE49-F238E27FC236}">
                  <a16:creationId xmlns:a16="http://schemas.microsoft.com/office/drawing/2014/main" id="{1FE05A07-F29F-C947-99E6-6FBEEBA32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982" y="2728871"/>
              <a:ext cx="912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 700">
              <a:extLst>
                <a:ext uri="{FF2B5EF4-FFF2-40B4-BE49-F238E27FC236}">
                  <a16:creationId xmlns:a16="http://schemas.microsoft.com/office/drawing/2014/main" id="{54F35D06-4ADB-3341-8881-AE37F1111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542" y="2750991"/>
              <a:ext cx="15958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 701">
              <a:extLst>
                <a:ext uri="{FF2B5EF4-FFF2-40B4-BE49-F238E27FC236}">
                  <a16:creationId xmlns:a16="http://schemas.microsoft.com/office/drawing/2014/main" id="{DA3D7D17-3FD7-934F-951D-15CDE0618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542" y="2750991"/>
              <a:ext cx="15958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 702">
              <a:extLst>
                <a:ext uri="{FF2B5EF4-FFF2-40B4-BE49-F238E27FC236}">
                  <a16:creationId xmlns:a16="http://schemas.microsoft.com/office/drawing/2014/main" id="{BE101910-D997-9642-B2C6-4123D4D85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501" y="2742696"/>
              <a:ext cx="36476" cy="1935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lnTo>
                    <a:pt x="9" y="5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 703">
              <a:extLst>
                <a:ext uri="{FF2B5EF4-FFF2-40B4-BE49-F238E27FC236}">
                  <a16:creationId xmlns:a16="http://schemas.microsoft.com/office/drawing/2014/main" id="{B152434E-4ADC-704C-9424-43E149668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1501" y="2742696"/>
              <a:ext cx="36476" cy="1935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9" y="5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7"/>
                </a:cxn>
              </a:cxnLst>
              <a:rect l="0" t="0" r="r" b="b"/>
              <a:pathLst>
                <a:path w="16" h="7">
                  <a:moveTo>
                    <a:pt x="16" y="7"/>
                  </a:moveTo>
                  <a:lnTo>
                    <a:pt x="9" y="5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 704">
              <a:extLst>
                <a:ext uri="{FF2B5EF4-FFF2-40B4-BE49-F238E27FC236}">
                  <a16:creationId xmlns:a16="http://schemas.microsoft.com/office/drawing/2014/main" id="{1FAFC8CD-0CD8-314C-83F9-E4873A34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4351" y="2612740"/>
              <a:ext cx="177821" cy="138250"/>
            </a:xfrm>
            <a:custGeom>
              <a:avLst/>
              <a:gdLst/>
              <a:ahLst/>
              <a:cxnLst>
                <a:cxn ang="0">
                  <a:pos x="61" y="12"/>
                </a:cxn>
                <a:cxn ang="0">
                  <a:pos x="52" y="9"/>
                </a:cxn>
                <a:cxn ang="0">
                  <a:pos x="42" y="2"/>
                </a:cxn>
                <a:cxn ang="0">
                  <a:pos x="38" y="2"/>
                </a:cxn>
                <a:cxn ang="0">
                  <a:pos x="35" y="2"/>
                </a:cxn>
                <a:cxn ang="0">
                  <a:pos x="35" y="2"/>
                </a:cxn>
                <a:cxn ang="0">
                  <a:pos x="33" y="5"/>
                </a:cxn>
                <a:cxn ang="0">
                  <a:pos x="26" y="7"/>
                </a:cxn>
                <a:cxn ang="0">
                  <a:pos x="28" y="9"/>
                </a:cxn>
                <a:cxn ang="0">
                  <a:pos x="21" y="14"/>
                </a:cxn>
                <a:cxn ang="0">
                  <a:pos x="21" y="16"/>
                </a:cxn>
                <a:cxn ang="0">
                  <a:pos x="19" y="16"/>
                </a:cxn>
                <a:cxn ang="0">
                  <a:pos x="16" y="16"/>
                </a:cxn>
                <a:cxn ang="0">
                  <a:pos x="12" y="14"/>
                </a:cxn>
                <a:cxn ang="0">
                  <a:pos x="7" y="16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7" y="21"/>
                </a:cxn>
                <a:cxn ang="0">
                  <a:pos x="14" y="19"/>
                </a:cxn>
                <a:cxn ang="0">
                  <a:pos x="16" y="24"/>
                </a:cxn>
                <a:cxn ang="0">
                  <a:pos x="23" y="31"/>
                </a:cxn>
                <a:cxn ang="0">
                  <a:pos x="21" y="33"/>
                </a:cxn>
                <a:cxn ang="0">
                  <a:pos x="28" y="38"/>
                </a:cxn>
                <a:cxn ang="0">
                  <a:pos x="33" y="42"/>
                </a:cxn>
                <a:cxn ang="0">
                  <a:pos x="42" y="42"/>
                </a:cxn>
                <a:cxn ang="0">
                  <a:pos x="52" y="50"/>
                </a:cxn>
                <a:cxn ang="0">
                  <a:pos x="47" y="42"/>
                </a:cxn>
                <a:cxn ang="0">
                  <a:pos x="40" y="38"/>
                </a:cxn>
                <a:cxn ang="0">
                  <a:pos x="38" y="33"/>
                </a:cxn>
                <a:cxn ang="0">
                  <a:pos x="33" y="31"/>
                </a:cxn>
                <a:cxn ang="0">
                  <a:pos x="33" y="28"/>
                </a:cxn>
                <a:cxn ang="0">
                  <a:pos x="30" y="24"/>
                </a:cxn>
                <a:cxn ang="0">
                  <a:pos x="28" y="21"/>
                </a:cxn>
                <a:cxn ang="0">
                  <a:pos x="30" y="16"/>
                </a:cxn>
                <a:cxn ang="0">
                  <a:pos x="35" y="21"/>
                </a:cxn>
                <a:cxn ang="0">
                  <a:pos x="42" y="19"/>
                </a:cxn>
                <a:cxn ang="0">
                  <a:pos x="47" y="19"/>
                </a:cxn>
                <a:cxn ang="0">
                  <a:pos x="49" y="19"/>
                </a:cxn>
                <a:cxn ang="0">
                  <a:pos x="54" y="19"/>
                </a:cxn>
                <a:cxn ang="0">
                  <a:pos x="59" y="19"/>
                </a:cxn>
                <a:cxn ang="0">
                  <a:pos x="61" y="19"/>
                </a:cxn>
                <a:cxn ang="0">
                  <a:pos x="66" y="21"/>
                </a:cxn>
                <a:cxn ang="0">
                  <a:pos x="68" y="19"/>
                </a:cxn>
                <a:cxn ang="0">
                  <a:pos x="68" y="21"/>
                </a:cxn>
                <a:cxn ang="0">
                  <a:pos x="73" y="21"/>
                </a:cxn>
                <a:cxn ang="0">
                  <a:pos x="73" y="19"/>
                </a:cxn>
                <a:cxn ang="0">
                  <a:pos x="75" y="19"/>
                </a:cxn>
                <a:cxn ang="0">
                  <a:pos x="78" y="16"/>
                </a:cxn>
                <a:cxn ang="0">
                  <a:pos x="75" y="16"/>
                </a:cxn>
                <a:cxn ang="0">
                  <a:pos x="73" y="16"/>
                </a:cxn>
                <a:cxn ang="0">
                  <a:pos x="71" y="16"/>
                </a:cxn>
                <a:cxn ang="0">
                  <a:pos x="71" y="14"/>
                </a:cxn>
                <a:cxn ang="0">
                  <a:pos x="73" y="14"/>
                </a:cxn>
                <a:cxn ang="0">
                  <a:pos x="71" y="14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68" y="9"/>
                </a:cxn>
              </a:cxnLst>
              <a:rect l="0" t="0" r="r" b="b"/>
              <a:pathLst>
                <a:path w="78" h="50">
                  <a:moveTo>
                    <a:pt x="68" y="9"/>
                  </a:moveTo>
                  <a:lnTo>
                    <a:pt x="66" y="9"/>
                  </a:lnTo>
                  <a:lnTo>
                    <a:pt x="61" y="12"/>
                  </a:lnTo>
                  <a:lnTo>
                    <a:pt x="56" y="12"/>
                  </a:lnTo>
                  <a:lnTo>
                    <a:pt x="54" y="9"/>
                  </a:lnTo>
                  <a:lnTo>
                    <a:pt x="52" y="9"/>
                  </a:lnTo>
                  <a:lnTo>
                    <a:pt x="49" y="7"/>
                  </a:lnTo>
                  <a:lnTo>
                    <a:pt x="45" y="5"/>
                  </a:lnTo>
                  <a:lnTo>
                    <a:pt x="42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7" y="21"/>
                  </a:lnTo>
                  <a:lnTo>
                    <a:pt x="9" y="16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3" y="35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7" y="45"/>
                  </a:lnTo>
                  <a:lnTo>
                    <a:pt x="49" y="47"/>
                  </a:lnTo>
                  <a:lnTo>
                    <a:pt x="52" y="50"/>
                  </a:lnTo>
                  <a:lnTo>
                    <a:pt x="54" y="47"/>
                  </a:lnTo>
                  <a:lnTo>
                    <a:pt x="49" y="42"/>
                  </a:lnTo>
                  <a:lnTo>
                    <a:pt x="47" y="42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30" y="16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2" y="19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6" y="19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3" y="19"/>
                  </a:lnTo>
                  <a:lnTo>
                    <a:pt x="66" y="21"/>
                  </a:lnTo>
                  <a:lnTo>
                    <a:pt x="66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71" y="24"/>
                  </a:lnTo>
                  <a:lnTo>
                    <a:pt x="73" y="24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5" y="16"/>
                  </a:lnTo>
                  <a:lnTo>
                    <a:pt x="75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3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12"/>
                  </a:lnTo>
                  <a:lnTo>
                    <a:pt x="71" y="9"/>
                  </a:lnTo>
                  <a:lnTo>
                    <a:pt x="68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 706">
              <a:extLst>
                <a:ext uri="{FF2B5EF4-FFF2-40B4-BE49-F238E27FC236}">
                  <a16:creationId xmlns:a16="http://schemas.microsoft.com/office/drawing/2014/main" id="{73E56427-F76C-9A4E-9B02-76A503F5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5334" y="2762051"/>
              <a:ext cx="54714" cy="105070"/>
            </a:xfrm>
            <a:custGeom>
              <a:avLst/>
              <a:gdLst/>
              <a:ahLst/>
              <a:cxnLst>
                <a:cxn ang="0">
                  <a:pos x="12" y="38"/>
                </a:cxn>
                <a:cxn ang="0">
                  <a:pos x="10" y="38"/>
                </a:cxn>
                <a:cxn ang="0">
                  <a:pos x="10" y="36"/>
                </a:cxn>
                <a:cxn ang="0">
                  <a:pos x="7" y="33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29"/>
                </a:cxn>
                <a:cxn ang="0">
                  <a:pos x="3" y="29"/>
                </a:cxn>
                <a:cxn ang="0">
                  <a:pos x="3" y="26"/>
                </a:cxn>
                <a:cxn ang="0">
                  <a:pos x="3" y="24"/>
                </a:cxn>
                <a:cxn ang="0">
                  <a:pos x="3" y="22"/>
                </a:cxn>
                <a:cxn ang="0">
                  <a:pos x="3" y="22"/>
                </a:cxn>
                <a:cxn ang="0">
                  <a:pos x="3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2" y="3"/>
                </a:cxn>
                <a:cxn ang="0">
                  <a:pos x="17" y="3"/>
                </a:cxn>
                <a:cxn ang="0">
                  <a:pos x="19" y="7"/>
                </a:cxn>
                <a:cxn ang="0">
                  <a:pos x="17" y="12"/>
                </a:cxn>
                <a:cxn ang="0">
                  <a:pos x="17" y="17"/>
                </a:cxn>
                <a:cxn ang="0">
                  <a:pos x="19" y="19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29"/>
                </a:cxn>
                <a:cxn ang="0">
                  <a:pos x="22" y="29"/>
                </a:cxn>
                <a:cxn ang="0">
                  <a:pos x="19" y="33"/>
                </a:cxn>
                <a:cxn ang="0">
                  <a:pos x="17" y="33"/>
                </a:cxn>
                <a:cxn ang="0">
                  <a:pos x="17" y="36"/>
                </a:cxn>
                <a:cxn ang="0">
                  <a:pos x="14" y="38"/>
                </a:cxn>
                <a:cxn ang="0">
                  <a:pos x="12" y="38"/>
                </a:cxn>
                <a:cxn ang="0">
                  <a:pos x="12" y="38"/>
                </a:cxn>
              </a:cxnLst>
              <a:rect l="0" t="0" r="r" b="b"/>
              <a:pathLst>
                <a:path w="24" h="38">
                  <a:moveTo>
                    <a:pt x="12" y="38"/>
                  </a:moveTo>
                  <a:lnTo>
                    <a:pt x="10" y="38"/>
                  </a:lnTo>
                  <a:lnTo>
                    <a:pt x="10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3" y="31"/>
                  </a:lnTo>
                  <a:lnTo>
                    <a:pt x="0" y="29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9" y="19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2" y="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 708">
              <a:extLst>
                <a:ext uri="{FF2B5EF4-FFF2-40B4-BE49-F238E27FC236}">
                  <a16:creationId xmlns:a16="http://schemas.microsoft.com/office/drawing/2014/main" id="{054AC29A-DE5D-B442-B032-D7A2EEBB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610" y="4036719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 709">
              <a:extLst>
                <a:ext uri="{FF2B5EF4-FFF2-40B4-BE49-F238E27FC236}">
                  <a16:creationId xmlns:a16="http://schemas.microsoft.com/office/drawing/2014/main" id="{C5194715-27CF-084C-8357-704DBAF20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610" y="4036719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 710">
              <a:extLst>
                <a:ext uri="{FF2B5EF4-FFF2-40B4-BE49-F238E27FC236}">
                  <a16:creationId xmlns:a16="http://schemas.microsoft.com/office/drawing/2014/main" id="{BF22094E-9B0E-D945-8CBD-E3EC4CD06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6811" y="3572197"/>
              <a:ext cx="237095" cy="555767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19" y="12"/>
                </a:cxn>
                <a:cxn ang="0">
                  <a:pos x="5" y="14"/>
                </a:cxn>
                <a:cxn ang="0">
                  <a:pos x="0" y="31"/>
                </a:cxn>
                <a:cxn ang="0">
                  <a:pos x="10" y="45"/>
                </a:cxn>
                <a:cxn ang="0">
                  <a:pos x="12" y="59"/>
                </a:cxn>
                <a:cxn ang="0">
                  <a:pos x="12" y="66"/>
                </a:cxn>
                <a:cxn ang="0">
                  <a:pos x="10" y="73"/>
                </a:cxn>
                <a:cxn ang="0">
                  <a:pos x="14" y="85"/>
                </a:cxn>
                <a:cxn ang="0">
                  <a:pos x="19" y="102"/>
                </a:cxn>
                <a:cxn ang="0">
                  <a:pos x="26" y="118"/>
                </a:cxn>
                <a:cxn ang="0">
                  <a:pos x="17" y="133"/>
                </a:cxn>
                <a:cxn ang="0">
                  <a:pos x="14" y="142"/>
                </a:cxn>
                <a:cxn ang="0">
                  <a:pos x="10" y="161"/>
                </a:cxn>
                <a:cxn ang="0">
                  <a:pos x="19" y="173"/>
                </a:cxn>
                <a:cxn ang="0">
                  <a:pos x="29" y="184"/>
                </a:cxn>
                <a:cxn ang="0">
                  <a:pos x="38" y="189"/>
                </a:cxn>
                <a:cxn ang="0">
                  <a:pos x="47" y="199"/>
                </a:cxn>
                <a:cxn ang="0">
                  <a:pos x="59" y="196"/>
                </a:cxn>
                <a:cxn ang="0">
                  <a:pos x="52" y="184"/>
                </a:cxn>
                <a:cxn ang="0">
                  <a:pos x="38" y="177"/>
                </a:cxn>
                <a:cxn ang="0">
                  <a:pos x="31" y="161"/>
                </a:cxn>
                <a:cxn ang="0">
                  <a:pos x="24" y="154"/>
                </a:cxn>
                <a:cxn ang="0">
                  <a:pos x="21" y="142"/>
                </a:cxn>
                <a:cxn ang="0">
                  <a:pos x="21" y="133"/>
                </a:cxn>
                <a:cxn ang="0">
                  <a:pos x="26" y="121"/>
                </a:cxn>
                <a:cxn ang="0">
                  <a:pos x="33" y="102"/>
                </a:cxn>
                <a:cxn ang="0">
                  <a:pos x="38" y="95"/>
                </a:cxn>
                <a:cxn ang="0">
                  <a:pos x="43" y="107"/>
                </a:cxn>
                <a:cxn ang="0">
                  <a:pos x="45" y="107"/>
                </a:cxn>
                <a:cxn ang="0">
                  <a:pos x="62" y="111"/>
                </a:cxn>
                <a:cxn ang="0">
                  <a:pos x="66" y="116"/>
                </a:cxn>
                <a:cxn ang="0">
                  <a:pos x="71" y="121"/>
                </a:cxn>
                <a:cxn ang="0">
                  <a:pos x="64" y="109"/>
                </a:cxn>
                <a:cxn ang="0">
                  <a:pos x="64" y="95"/>
                </a:cxn>
                <a:cxn ang="0">
                  <a:pos x="73" y="85"/>
                </a:cxn>
                <a:cxn ang="0">
                  <a:pos x="90" y="85"/>
                </a:cxn>
                <a:cxn ang="0">
                  <a:pos x="102" y="85"/>
                </a:cxn>
                <a:cxn ang="0">
                  <a:pos x="104" y="71"/>
                </a:cxn>
                <a:cxn ang="0">
                  <a:pos x="102" y="64"/>
                </a:cxn>
                <a:cxn ang="0">
                  <a:pos x="95" y="59"/>
                </a:cxn>
                <a:cxn ang="0">
                  <a:pos x="92" y="43"/>
                </a:cxn>
                <a:cxn ang="0">
                  <a:pos x="88" y="38"/>
                </a:cxn>
                <a:cxn ang="0">
                  <a:pos x="78" y="31"/>
                </a:cxn>
                <a:cxn ang="0">
                  <a:pos x="71" y="36"/>
                </a:cxn>
                <a:cxn ang="0">
                  <a:pos x="62" y="36"/>
                </a:cxn>
                <a:cxn ang="0">
                  <a:pos x="52" y="36"/>
                </a:cxn>
                <a:cxn ang="0">
                  <a:pos x="45" y="43"/>
                </a:cxn>
                <a:cxn ang="0">
                  <a:pos x="45" y="29"/>
                </a:cxn>
                <a:cxn ang="0">
                  <a:pos x="45" y="19"/>
                </a:cxn>
                <a:cxn ang="0">
                  <a:pos x="40" y="14"/>
                </a:cxn>
                <a:cxn ang="0">
                  <a:pos x="38" y="3"/>
                </a:cxn>
                <a:cxn ang="0">
                  <a:pos x="33" y="0"/>
                </a:cxn>
              </a:cxnLst>
              <a:rect l="0" t="0" r="r" b="b"/>
              <a:pathLst>
                <a:path w="104" h="201">
                  <a:moveTo>
                    <a:pt x="36" y="0"/>
                  </a:moveTo>
                  <a:lnTo>
                    <a:pt x="33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6"/>
                  </a:lnTo>
                  <a:lnTo>
                    <a:pt x="5" y="43"/>
                  </a:lnTo>
                  <a:lnTo>
                    <a:pt x="10" y="45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2" y="55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14" y="62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10" y="83"/>
                  </a:lnTo>
                  <a:lnTo>
                    <a:pt x="14" y="85"/>
                  </a:lnTo>
                  <a:lnTo>
                    <a:pt x="19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102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4" y="109"/>
                  </a:lnTo>
                  <a:lnTo>
                    <a:pt x="26" y="118"/>
                  </a:lnTo>
                  <a:lnTo>
                    <a:pt x="26" y="121"/>
                  </a:lnTo>
                  <a:lnTo>
                    <a:pt x="21" y="128"/>
                  </a:lnTo>
                  <a:lnTo>
                    <a:pt x="19" y="128"/>
                  </a:lnTo>
                  <a:lnTo>
                    <a:pt x="17" y="133"/>
                  </a:lnTo>
                  <a:lnTo>
                    <a:pt x="17" y="135"/>
                  </a:lnTo>
                  <a:lnTo>
                    <a:pt x="17" y="137"/>
                  </a:lnTo>
                  <a:lnTo>
                    <a:pt x="14" y="140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12" y="147"/>
                  </a:lnTo>
                  <a:lnTo>
                    <a:pt x="10" y="156"/>
                  </a:lnTo>
                  <a:lnTo>
                    <a:pt x="10" y="161"/>
                  </a:lnTo>
                  <a:lnTo>
                    <a:pt x="10" y="166"/>
                  </a:lnTo>
                  <a:lnTo>
                    <a:pt x="10" y="168"/>
                  </a:lnTo>
                  <a:lnTo>
                    <a:pt x="14" y="166"/>
                  </a:lnTo>
                  <a:lnTo>
                    <a:pt x="19" y="173"/>
                  </a:lnTo>
                  <a:lnTo>
                    <a:pt x="21" y="173"/>
                  </a:lnTo>
                  <a:lnTo>
                    <a:pt x="24" y="177"/>
                  </a:lnTo>
                  <a:lnTo>
                    <a:pt x="26" y="180"/>
                  </a:lnTo>
                  <a:lnTo>
                    <a:pt x="29" y="184"/>
                  </a:lnTo>
                  <a:lnTo>
                    <a:pt x="36" y="192"/>
                  </a:lnTo>
                  <a:lnTo>
                    <a:pt x="33" y="187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43" y="189"/>
                  </a:lnTo>
                  <a:lnTo>
                    <a:pt x="45" y="192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7" y="201"/>
                  </a:lnTo>
                  <a:lnTo>
                    <a:pt x="54" y="196"/>
                  </a:lnTo>
                  <a:lnTo>
                    <a:pt x="57" y="196"/>
                  </a:lnTo>
                  <a:lnTo>
                    <a:pt x="59" y="196"/>
                  </a:lnTo>
                  <a:lnTo>
                    <a:pt x="62" y="194"/>
                  </a:lnTo>
                  <a:lnTo>
                    <a:pt x="59" y="192"/>
                  </a:lnTo>
                  <a:lnTo>
                    <a:pt x="57" y="187"/>
                  </a:lnTo>
                  <a:lnTo>
                    <a:pt x="52" y="184"/>
                  </a:lnTo>
                  <a:lnTo>
                    <a:pt x="43" y="184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77"/>
                  </a:lnTo>
                  <a:lnTo>
                    <a:pt x="36" y="168"/>
                  </a:lnTo>
                  <a:lnTo>
                    <a:pt x="36" y="166"/>
                  </a:lnTo>
                  <a:lnTo>
                    <a:pt x="33" y="163"/>
                  </a:lnTo>
                  <a:lnTo>
                    <a:pt x="31" y="161"/>
                  </a:lnTo>
                  <a:lnTo>
                    <a:pt x="31" y="156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21" y="151"/>
                  </a:lnTo>
                  <a:lnTo>
                    <a:pt x="21" y="147"/>
                  </a:lnTo>
                  <a:lnTo>
                    <a:pt x="21" y="142"/>
                  </a:lnTo>
                  <a:lnTo>
                    <a:pt x="21" y="140"/>
                  </a:lnTo>
                  <a:lnTo>
                    <a:pt x="21" y="137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4" y="133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6" y="121"/>
                  </a:lnTo>
                  <a:lnTo>
                    <a:pt x="29" y="118"/>
                  </a:lnTo>
                  <a:lnTo>
                    <a:pt x="31" y="114"/>
                  </a:lnTo>
                  <a:lnTo>
                    <a:pt x="31" y="111"/>
                  </a:lnTo>
                  <a:lnTo>
                    <a:pt x="33" y="102"/>
                  </a:lnTo>
                  <a:lnTo>
                    <a:pt x="31" y="97"/>
                  </a:lnTo>
                  <a:lnTo>
                    <a:pt x="33" y="95"/>
                  </a:lnTo>
                  <a:lnTo>
                    <a:pt x="38" y="95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3" y="97"/>
                  </a:lnTo>
                  <a:lnTo>
                    <a:pt x="45" y="97"/>
                  </a:lnTo>
                  <a:lnTo>
                    <a:pt x="43" y="107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52" y="109"/>
                  </a:lnTo>
                  <a:lnTo>
                    <a:pt x="54" y="107"/>
                  </a:lnTo>
                  <a:lnTo>
                    <a:pt x="57" y="109"/>
                  </a:lnTo>
                  <a:lnTo>
                    <a:pt x="62" y="111"/>
                  </a:lnTo>
                  <a:lnTo>
                    <a:pt x="62" y="114"/>
                  </a:lnTo>
                  <a:lnTo>
                    <a:pt x="64" y="11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9" y="121"/>
                  </a:lnTo>
                  <a:lnTo>
                    <a:pt x="71" y="121"/>
                  </a:lnTo>
                  <a:lnTo>
                    <a:pt x="71" y="121"/>
                  </a:lnTo>
                  <a:lnTo>
                    <a:pt x="71" y="118"/>
                  </a:lnTo>
                  <a:lnTo>
                    <a:pt x="69" y="114"/>
                  </a:lnTo>
                  <a:lnTo>
                    <a:pt x="69" y="111"/>
                  </a:lnTo>
                  <a:lnTo>
                    <a:pt x="64" y="109"/>
                  </a:lnTo>
                  <a:lnTo>
                    <a:pt x="62" y="102"/>
                  </a:lnTo>
                  <a:lnTo>
                    <a:pt x="62" y="99"/>
                  </a:lnTo>
                  <a:lnTo>
                    <a:pt x="62" y="97"/>
                  </a:lnTo>
                  <a:lnTo>
                    <a:pt x="64" y="95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71" y="88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80" y="85"/>
                  </a:lnTo>
                  <a:lnTo>
                    <a:pt x="85" y="85"/>
                  </a:lnTo>
                  <a:lnTo>
                    <a:pt x="90" y="85"/>
                  </a:lnTo>
                  <a:lnTo>
                    <a:pt x="97" y="85"/>
                  </a:lnTo>
                  <a:lnTo>
                    <a:pt x="99" y="88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104" y="83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66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99" y="62"/>
                  </a:lnTo>
                  <a:lnTo>
                    <a:pt x="99" y="62"/>
                  </a:lnTo>
                  <a:lnTo>
                    <a:pt x="97" y="62"/>
                  </a:lnTo>
                  <a:lnTo>
                    <a:pt x="95" y="59"/>
                  </a:lnTo>
                  <a:lnTo>
                    <a:pt x="95" y="55"/>
                  </a:lnTo>
                  <a:lnTo>
                    <a:pt x="95" y="50"/>
                  </a:lnTo>
                  <a:lnTo>
                    <a:pt x="95" y="47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5" y="36"/>
                  </a:lnTo>
                  <a:lnTo>
                    <a:pt x="85" y="33"/>
                  </a:lnTo>
                  <a:lnTo>
                    <a:pt x="80" y="31"/>
                  </a:lnTo>
                  <a:lnTo>
                    <a:pt x="78" y="31"/>
                  </a:lnTo>
                  <a:lnTo>
                    <a:pt x="76" y="31"/>
                  </a:lnTo>
                  <a:lnTo>
                    <a:pt x="73" y="31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69" y="36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2" y="36"/>
                  </a:lnTo>
                  <a:lnTo>
                    <a:pt x="62" y="33"/>
                  </a:lnTo>
                  <a:lnTo>
                    <a:pt x="59" y="33"/>
                  </a:lnTo>
                  <a:lnTo>
                    <a:pt x="57" y="33"/>
                  </a:lnTo>
                  <a:lnTo>
                    <a:pt x="52" y="36"/>
                  </a:lnTo>
                  <a:lnTo>
                    <a:pt x="50" y="38"/>
                  </a:lnTo>
                  <a:lnTo>
                    <a:pt x="47" y="38"/>
                  </a:lnTo>
                  <a:lnTo>
                    <a:pt x="45" y="40"/>
                  </a:lnTo>
                  <a:lnTo>
                    <a:pt x="45" y="43"/>
                  </a:lnTo>
                  <a:lnTo>
                    <a:pt x="45" y="40"/>
                  </a:lnTo>
                  <a:lnTo>
                    <a:pt x="43" y="38"/>
                  </a:lnTo>
                  <a:lnTo>
                    <a:pt x="45" y="33"/>
                  </a:lnTo>
                  <a:lnTo>
                    <a:pt x="45" y="29"/>
                  </a:lnTo>
                  <a:lnTo>
                    <a:pt x="47" y="26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5" y="19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 712">
              <a:extLst>
                <a:ext uri="{FF2B5EF4-FFF2-40B4-BE49-F238E27FC236}">
                  <a16:creationId xmlns:a16="http://schemas.microsoft.com/office/drawing/2014/main" id="{E87BC353-2D5D-3240-9FED-C603070BC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048" y="2247759"/>
              <a:ext cx="177821" cy="9677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1"/>
                </a:cxn>
                <a:cxn ang="0">
                  <a:pos x="0" y="9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7" y="16"/>
                </a:cxn>
                <a:cxn ang="0">
                  <a:pos x="9" y="19"/>
                </a:cxn>
                <a:cxn ang="0">
                  <a:pos x="16" y="19"/>
                </a:cxn>
                <a:cxn ang="0">
                  <a:pos x="21" y="19"/>
                </a:cxn>
                <a:cxn ang="0">
                  <a:pos x="24" y="23"/>
                </a:cxn>
                <a:cxn ang="0">
                  <a:pos x="24" y="28"/>
                </a:cxn>
                <a:cxn ang="0">
                  <a:pos x="31" y="30"/>
                </a:cxn>
                <a:cxn ang="0">
                  <a:pos x="33" y="33"/>
                </a:cxn>
                <a:cxn ang="0">
                  <a:pos x="40" y="33"/>
                </a:cxn>
                <a:cxn ang="0">
                  <a:pos x="45" y="33"/>
                </a:cxn>
                <a:cxn ang="0">
                  <a:pos x="50" y="33"/>
                </a:cxn>
                <a:cxn ang="0">
                  <a:pos x="50" y="30"/>
                </a:cxn>
                <a:cxn ang="0">
                  <a:pos x="54" y="30"/>
                </a:cxn>
                <a:cxn ang="0">
                  <a:pos x="57" y="28"/>
                </a:cxn>
                <a:cxn ang="0">
                  <a:pos x="59" y="30"/>
                </a:cxn>
                <a:cxn ang="0">
                  <a:pos x="64" y="30"/>
                </a:cxn>
                <a:cxn ang="0">
                  <a:pos x="61" y="28"/>
                </a:cxn>
                <a:cxn ang="0">
                  <a:pos x="61" y="26"/>
                </a:cxn>
                <a:cxn ang="0">
                  <a:pos x="64" y="23"/>
                </a:cxn>
                <a:cxn ang="0">
                  <a:pos x="64" y="21"/>
                </a:cxn>
                <a:cxn ang="0">
                  <a:pos x="66" y="19"/>
                </a:cxn>
                <a:cxn ang="0">
                  <a:pos x="71" y="19"/>
                </a:cxn>
                <a:cxn ang="0">
                  <a:pos x="76" y="19"/>
                </a:cxn>
                <a:cxn ang="0">
                  <a:pos x="76" y="14"/>
                </a:cxn>
                <a:cxn ang="0">
                  <a:pos x="73" y="14"/>
                </a:cxn>
                <a:cxn ang="0">
                  <a:pos x="76" y="11"/>
                </a:cxn>
                <a:cxn ang="0">
                  <a:pos x="76" y="11"/>
                </a:cxn>
                <a:cxn ang="0">
                  <a:pos x="76" y="9"/>
                </a:cxn>
                <a:cxn ang="0">
                  <a:pos x="68" y="7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2" y="2"/>
                </a:cxn>
                <a:cxn ang="0">
                  <a:pos x="33" y="2"/>
                </a:cxn>
                <a:cxn ang="0">
                  <a:pos x="28" y="2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4" y="0"/>
                </a:cxn>
                <a:cxn ang="0">
                  <a:pos x="5" y="2"/>
                </a:cxn>
                <a:cxn ang="0">
                  <a:pos x="2" y="4"/>
                </a:cxn>
              </a:cxnLst>
              <a:rect l="0" t="0" r="r" b="b"/>
              <a:pathLst>
                <a:path w="78" h="35">
                  <a:moveTo>
                    <a:pt x="0" y="4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6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8" y="28"/>
                  </a:lnTo>
                  <a:lnTo>
                    <a:pt x="31" y="3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5" y="35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7" y="28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1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61" y="26"/>
                  </a:lnTo>
                  <a:lnTo>
                    <a:pt x="64" y="23"/>
                  </a:lnTo>
                  <a:lnTo>
                    <a:pt x="64" y="23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6" y="19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9"/>
                  </a:lnTo>
                  <a:lnTo>
                    <a:pt x="73" y="9"/>
                  </a:lnTo>
                  <a:lnTo>
                    <a:pt x="68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 714">
              <a:extLst>
                <a:ext uri="{FF2B5EF4-FFF2-40B4-BE49-F238E27FC236}">
                  <a16:creationId xmlns:a16="http://schemas.microsoft.com/office/drawing/2014/main" id="{A541E084-2AA4-D640-A4C6-00207B4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63" y="2330710"/>
              <a:ext cx="43315" cy="3871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5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9" h="14">
                  <a:moveTo>
                    <a:pt x="14" y="3"/>
                  </a:moveTo>
                  <a:lnTo>
                    <a:pt x="16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 715">
              <a:extLst>
                <a:ext uri="{FF2B5EF4-FFF2-40B4-BE49-F238E27FC236}">
                  <a16:creationId xmlns:a16="http://schemas.microsoft.com/office/drawing/2014/main" id="{DB3238B3-41E6-214B-9BCC-78089738E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63" y="2330710"/>
              <a:ext cx="43315" cy="3871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6" y="3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5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9" h="14">
                  <a:moveTo>
                    <a:pt x="14" y="3"/>
                  </a:moveTo>
                  <a:lnTo>
                    <a:pt x="16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 716">
              <a:extLst>
                <a:ext uri="{FF2B5EF4-FFF2-40B4-BE49-F238E27FC236}">
                  <a16:creationId xmlns:a16="http://schemas.microsoft.com/office/drawing/2014/main" id="{06CB1A92-9CC5-5140-AC6E-9D3786588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681" y="2363889"/>
              <a:ext cx="38757" cy="4700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7" y="1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7"/>
                </a:cxn>
              </a:cxnLst>
              <a:rect l="0" t="0" r="r" b="b"/>
              <a:pathLst>
                <a:path w="17" h="17">
                  <a:moveTo>
                    <a:pt x="5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 717">
              <a:extLst>
                <a:ext uri="{FF2B5EF4-FFF2-40B4-BE49-F238E27FC236}">
                  <a16:creationId xmlns:a16="http://schemas.microsoft.com/office/drawing/2014/main" id="{D4185B81-8D10-7744-84DE-8C9C4E505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681" y="2363889"/>
              <a:ext cx="38757" cy="4700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2" y="5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7" y="1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2" y="14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7"/>
                </a:cxn>
              </a:cxnLst>
              <a:rect l="0" t="0" r="r" b="b"/>
              <a:pathLst>
                <a:path w="17" h="17">
                  <a:moveTo>
                    <a:pt x="5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 718">
              <a:extLst>
                <a:ext uri="{FF2B5EF4-FFF2-40B4-BE49-F238E27FC236}">
                  <a16:creationId xmlns:a16="http://schemas.microsoft.com/office/drawing/2014/main" id="{5F3904E6-8D7A-A849-83AF-B3634696D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395" y="2339006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 719">
              <a:extLst>
                <a:ext uri="{FF2B5EF4-FFF2-40B4-BE49-F238E27FC236}">
                  <a16:creationId xmlns:a16="http://schemas.microsoft.com/office/drawing/2014/main" id="{B4F68931-7E33-6C47-99AA-0B17C9A21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4395" y="2339006"/>
              <a:ext cx="912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 720">
              <a:extLst>
                <a:ext uri="{FF2B5EF4-FFF2-40B4-BE49-F238E27FC236}">
                  <a16:creationId xmlns:a16="http://schemas.microsoft.com/office/drawing/2014/main" id="{2FBC0373-5277-A44D-85E0-F534EDD9E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955" y="2350064"/>
              <a:ext cx="2279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 721">
              <a:extLst>
                <a:ext uri="{FF2B5EF4-FFF2-40B4-BE49-F238E27FC236}">
                  <a16:creationId xmlns:a16="http://schemas.microsoft.com/office/drawing/2014/main" id="{9DB1CC10-929F-CE48-814C-0C31FE4C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955" y="2350064"/>
              <a:ext cx="2279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5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7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 722">
              <a:extLst>
                <a:ext uri="{FF2B5EF4-FFF2-40B4-BE49-F238E27FC236}">
                  <a16:creationId xmlns:a16="http://schemas.microsoft.com/office/drawing/2014/main" id="{220B6509-299B-A543-AB52-A564F4AB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354" y="2344534"/>
              <a:ext cx="20518" cy="2488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9" h="9">
                  <a:moveTo>
                    <a:pt x="5" y="2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 723">
              <a:extLst>
                <a:ext uri="{FF2B5EF4-FFF2-40B4-BE49-F238E27FC236}">
                  <a16:creationId xmlns:a16="http://schemas.microsoft.com/office/drawing/2014/main" id="{52AEB946-8724-0141-A42C-D1A4E1C26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0354" y="2344534"/>
              <a:ext cx="20518" cy="2488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</a:cxnLst>
              <a:rect l="0" t="0" r="r" b="b"/>
              <a:pathLst>
                <a:path w="9" h="9">
                  <a:moveTo>
                    <a:pt x="5" y="2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 724">
              <a:extLst>
                <a:ext uri="{FF2B5EF4-FFF2-40B4-BE49-F238E27FC236}">
                  <a16:creationId xmlns:a16="http://schemas.microsoft.com/office/drawing/2014/main" id="{C2A167F1-11BB-954C-AC33-CE5C0AA29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713" y="2383245"/>
              <a:ext cx="912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 725">
              <a:extLst>
                <a:ext uri="{FF2B5EF4-FFF2-40B4-BE49-F238E27FC236}">
                  <a16:creationId xmlns:a16="http://schemas.microsoft.com/office/drawing/2014/main" id="{3611EFBC-9A80-2B4D-886C-74565213F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7713" y="2383245"/>
              <a:ext cx="912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 726">
              <a:extLst>
                <a:ext uri="{FF2B5EF4-FFF2-40B4-BE49-F238E27FC236}">
                  <a16:creationId xmlns:a16="http://schemas.microsoft.com/office/drawing/2014/main" id="{F27E5CB5-4CDA-324A-AADC-D8B9F12F8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628" y="2455135"/>
              <a:ext cx="150464" cy="91246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12" y="3"/>
                </a:cxn>
                <a:cxn ang="0">
                  <a:pos x="28" y="5"/>
                </a:cxn>
                <a:cxn ang="0">
                  <a:pos x="35" y="7"/>
                </a:cxn>
                <a:cxn ang="0">
                  <a:pos x="38" y="10"/>
                </a:cxn>
                <a:cxn ang="0">
                  <a:pos x="45" y="14"/>
                </a:cxn>
                <a:cxn ang="0">
                  <a:pos x="45" y="17"/>
                </a:cxn>
                <a:cxn ang="0">
                  <a:pos x="45" y="19"/>
                </a:cxn>
                <a:cxn ang="0">
                  <a:pos x="52" y="19"/>
                </a:cxn>
                <a:cxn ang="0">
                  <a:pos x="54" y="21"/>
                </a:cxn>
                <a:cxn ang="0">
                  <a:pos x="59" y="24"/>
                </a:cxn>
                <a:cxn ang="0">
                  <a:pos x="61" y="29"/>
                </a:cxn>
                <a:cxn ang="0">
                  <a:pos x="64" y="31"/>
                </a:cxn>
                <a:cxn ang="0">
                  <a:pos x="64" y="29"/>
                </a:cxn>
                <a:cxn ang="0">
                  <a:pos x="66" y="31"/>
                </a:cxn>
                <a:cxn ang="0">
                  <a:pos x="64" y="33"/>
                </a:cxn>
                <a:cxn ang="0">
                  <a:pos x="57" y="33"/>
                </a:cxn>
                <a:cxn ang="0">
                  <a:pos x="52" y="31"/>
                </a:cxn>
                <a:cxn ang="0">
                  <a:pos x="49" y="31"/>
                </a:cxn>
                <a:cxn ang="0">
                  <a:pos x="47" y="29"/>
                </a:cxn>
                <a:cxn ang="0">
                  <a:pos x="47" y="29"/>
                </a:cxn>
                <a:cxn ang="0">
                  <a:pos x="47" y="29"/>
                </a:cxn>
                <a:cxn ang="0">
                  <a:pos x="42" y="29"/>
                </a:cxn>
                <a:cxn ang="0">
                  <a:pos x="42" y="26"/>
                </a:cxn>
                <a:cxn ang="0">
                  <a:pos x="45" y="26"/>
                </a:cxn>
                <a:cxn ang="0">
                  <a:pos x="42" y="24"/>
                </a:cxn>
                <a:cxn ang="0">
                  <a:pos x="40" y="26"/>
                </a:cxn>
                <a:cxn ang="0">
                  <a:pos x="33" y="24"/>
                </a:cxn>
                <a:cxn ang="0">
                  <a:pos x="38" y="24"/>
                </a:cxn>
                <a:cxn ang="0">
                  <a:pos x="33" y="21"/>
                </a:cxn>
                <a:cxn ang="0">
                  <a:pos x="31" y="19"/>
                </a:cxn>
                <a:cxn ang="0">
                  <a:pos x="26" y="19"/>
                </a:cxn>
                <a:cxn ang="0">
                  <a:pos x="23" y="17"/>
                </a:cxn>
                <a:cxn ang="0">
                  <a:pos x="28" y="17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3" y="14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4" y="12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9" y="7"/>
                </a:cxn>
              </a:cxnLst>
              <a:rect l="0" t="0" r="r" b="b"/>
              <a:pathLst>
                <a:path w="66" h="33">
                  <a:moveTo>
                    <a:pt x="9" y="7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2" y="3"/>
                  </a:lnTo>
                  <a:lnTo>
                    <a:pt x="21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49" y="19"/>
                  </a:lnTo>
                  <a:lnTo>
                    <a:pt x="52" y="19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9" y="24"/>
                  </a:lnTo>
                  <a:lnTo>
                    <a:pt x="61" y="26"/>
                  </a:lnTo>
                  <a:lnTo>
                    <a:pt x="61" y="29"/>
                  </a:lnTo>
                  <a:lnTo>
                    <a:pt x="61" y="29"/>
                  </a:lnTo>
                  <a:lnTo>
                    <a:pt x="64" y="31"/>
                  </a:lnTo>
                  <a:lnTo>
                    <a:pt x="64" y="31"/>
                  </a:lnTo>
                  <a:lnTo>
                    <a:pt x="64" y="29"/>
                  </a:lnTo>
                  <a:lnTo>
                    <a:pt x="66" y="31"/>
                  </a:lnTo>
                  <a:lnTo>
                    <a:pt x="66" y="31"/>
                  </a:lnTo>
                  <a:lnTo>
                    <a:pt x="66" y="33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7" y="33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8" y="24"/>
                  </a:lnTo>
                  <a:lnTo>
                    <a:pt x="35" y="24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8" y="17"/>
                  </a:lnTo>
                  <a:lnTo>
                    <a:pt x="31" y="17"/>
                  </a:lnTo>
                  <a:lnTo>
                    <a:pt x="28" y="14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 728">
              <a:extLst>
                <a:ext uri="{FF2B5EF4-FFF2-40B4-BE49-F238E27FC236}">
                  <a16:creationId xmlns:a16="http://schemas.microsoft.com/office/drawing/2014/main" id="{0B8754DD-1057-DC43-B252-9EDFAA59C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4272" y="2488314"/>
              <a:ext cx="84352" cy="3318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2"/>
                </a:cxn>
                <a:cxn ang="0">
                  <a:pos x="16" y="2"/>
                </a:cxn>
                <a:cxn ang="0">
                  <a:pos x="26" y="5"/>
                </a:cxn>
                <a:cxn ang="0">
                  <a:pos x="30" y="7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5" y="7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7" y="9"/>
                </a:cxn>
                <a:cxn ang="0">
                  <a:pos x="37" y="12"/>
                </a:cxn>
                <a:cxn ang="0">
                  <a:pos x="35" y="12"/>
                </a:cxn>
                <a:cxn ang="0">
                  <a:pos x="30" y="12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21" y="9"/>
                </a:cxn>
                <a:cxn ang="0">
                  <a:pos x="16" y="9"/>
                </a:cxn>
                <a:cxn ang="0">
                  <a:pos x="14" y="9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37" h="12">
                  <a:moveTo>
                    <a:pt x="9" y="0"/>
                  </a:moveTo>
                  <a:lnTo>
                    <a:pt x="11" y="2"/>
                  </a:lnTo>
                  <a:lnTo>
                    <a:pt x="16" y="2"/>
                  </a:lnTo>
                  <a:lnTo>
                    <a:pt x="26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1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 730">
              <a:extLst>
                <a:ext uri="{FF2B5EF4-FFF2-40B4-BE49-F238E27FC236}">
                  <a16:creationId xmlns:a16="http://schemas.microsoft.com/office/drawing/2014/main" id="{4844CBBE-FE3C-E245-A479-2723BB855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488" y="2593384"/>
              <a:ext cx="683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 731">
              <a:extLst>
                <a:ext uri="{FF2B5EF4-FFF2-40B4-BE49-F238E27FC236}">
                  <a16:creationId xmlns:a16="http://schemas.microsoft.com/office/drawing/2014/main" id="{F3E3DD16-750A-7C46-A11F-C5F65C231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488" y="2593384"/>
              <a:ext cx="683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 732">
              <a:extLst>
                <a:ext uri="{FF2B5EF4-FFF2-40B4-BE49-F238E27FC236}">
                  <a16:creationId xmlns:a16="http://schemas.microsoft.com/office/drawing/2014/main" id="{B6E18530-3F01-D848-83C0-B6A8F2CB7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8" y="2679101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 733">
              <a:extLst>
                <a:ext uri="{FF2B5EF4-FFF2-40B4-BE49-F238E27FC236}">
                  <a16:creationId xmlns:a16="http://schemas.microsoft.com/office/drawing/2014/main" id="{5ECBE2C4-42B1-A243-8A08-3CA6A016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8" y="2679101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 734">
              <a:extLst>
                <a:ext uri="{FF2B5EF4-FFF2-40B4-BE49-F238E27FC236}">
                  <a16:creationId xmlns:a16="http://schemas.microsoft.com/office/drawing/2014/main" id="{CF437291-49F1-E44C-BE42-5D5809541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97" y="2430250"/>
              <a:ext cx="205178" cy="182490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6" y="7"/>
                </a:cxn>
                <a:cxn ang="0">
                  <a:pos x="33" y="7"/>
                </a:cxn>
                <a:cxn ang="0">
                  <a:pos x="31" y="12"/>
                </a:cxn>
                <a:cxn ang="0">
                  <a:pos x="28" y="12"/>
                </a:cxn>
                <a:cxn ang="0">
                  <a:pos x="26" y="19"/>
                </a:cxn>
                <a:cxn ang="0">
                  <a:pos x="24" y="21"/>
                </a:cxn>
                <a:cxn ang="0">
                  <a:pos x="21" y="26"/>
                </a:cxn>
                <a:cxn ang="0">
                  <a:pos x="17" y="28"/>
                </a:cxn>
                <a:cxn ang="0">
                  <a:pos x="19" y="30"/>
                </a:cxn>
                <a:cxn ang="0">
                  <a:pos x="19" y="33"/>
                </a:cxn>
                <a:cxn ang="0">
                  <a:pos x="10" y="40"/>
                </a:cxn>
                <a:cxn ang="0">
                  <a:pos x="2" y="40"/>
                </a:cxn>
                <a:cxn ang="0">
                  <a:pos x="12" y="40"/>
                </a:cxn>
                <a:cxn ang="0">
                  <a:pos x="0" y="49"/>
                </a:cxn>
                <a:cxn ang="0">
                  <a:pos x="5" y="54"/>
                </a:cxn>
                <a:cxn ang="0">
                  <a:pos x="24" y="52"/>
                </a:cxn>
                <a:cxn ang="0">
                  <a:pos x="36" y="54"/>
                </a:cxn>
                <a:cxn ang="0">
                  <a:pos x="45" y="52"/>
                </a:cxn>
                <a:cxn ang="0">
                  <a:pos x="47" y="52"/>
                </a:cxn>
                <a:cxn ang="0">
                  <a:pos x="47" y="54"/>
                </a:cxn>
                <a:cxn ang="0">
                  <a:pos x="54" y="52"/>
                </a:cxn>
                <a:cxn ang="0">
                  <a:pos x="62" y="54"/>
                </a:cxn>
                <a:cxn ang="0">
                  <a:pos x="52" y="59"/>
                </a:cxn>
                <a:cxn ang="0">
                  <a:pos x="47" y="61"/>
                </a:cxn>
                <a:cxn ang="0">
                  <a:pos x="54" y="61"/>
                </a:cxn>
                <a:cxn ang="0">
                  <a:pos x="66" y="54"/>
                </a:cxn>
                <a:cxn ang="0">
                  <a:pos x="71" y="49"/>
                </a:cxn>
                <a:cxn ang="0">
                  <a:pos x="73" y="56"/>
                </a:cxn>
                <a:cxn ang="0">
                  <a:pos x="73" y="64"/>
                </a:cxn>
                <a:cxn ang="0">
                  <a:pos x="78" y="61"/>
                </a:cxn>
                <a:cxn ang="0">
                  <a:pos x="78" y="66"/>
                </a:cxn>
                <a:cxn ang="0">
                  <a:pos x="85" y="61"/>
                </a:cxn>
                <a:cxn ang="0">
                  <a:pos x="90" y="52"/>
                </a:cxn>
                <a:cxn ang="0">
                  <a:pos x="83" y="54"/>
                </a:cxn>
                <a:cxn ang="0">
                  <a:pos x="85" y="47"/>
                </a:cxn>
                <a:cxn ang="0">
                  <a:pos x="83" y="47"/>
                </a:cxn>
                <a:cxn ang="0">
                  <a:pos x="78" y="52"/>
                </a:cxn>
                <a:cxn ang="0">
                  <a:pos x="76" y="49"/>
                </a:cxn>
                <a:cxn ang="0">
                  <a:pos x="76" y="47"/>
                </a:cxn>
                <a:cxn ang="0">
                  <a:pos x="80" y="42"/>
                </a:cxn>
                <a:cxn ang="0">
                  <a:pos x="83" y="40"/>
                </a:cxn>
                <a:cxn ang="0">
                  <a:pos x="73" y="42"/>
                </a:cxn>
                <a:cxn ang="0">
                  <a:pos x="76" y="38"/>
                </a:cxn>
                <a:cxn ang="0">
                  <a:pos x="73" y="35"/>
                </a:cxn>
                <a:cxn ang="0">
                  <a:pos x="78" y="30"/>
                </a:cxn>
                <a:cxn ang="0">
                  <a:pos x="69" y="28"/>
                </a:cxn>
                <a:cxn ang="0">
                  <a:pos x="54" y="30"/>
                </a:cxn>
                <a:cxn ang="0">
                  <a:pos x="54" y="28"/>
                </a:cxn>
                <a:cxn ang="0">
                  <a:pos x="47" y="28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33" y="23"/>
                </a:cxn>
                <a:cxn ang="0">
                  <a:pos x="38" y="19"/>
                </a:cxn>
                <a:cxn ang="0">
                  <a:pos x="43" y="12"/>
                </a:cxn>
                <a:cxn ang="0">
                  <a:pos x="45" y="9"/>
                </a:cxn>
                <a:cxn ang="0">
                  <a:pos x="45" y="4"/>
                </a:cxn>
                <a:cxn ang="0">
                  <a:pos x="52" y="0"/>
                </a:cxn>
                <a:cxn ang="0">
                  <a:pos x="47" y="0"/>
                </a:cxn>
              </a:cxnLst>
              <a:rect l="0" t="0" r="r" b="b"/>
              <a:pathLst>
                <a:path w="90" h="66">
                  <a:moveTo>
                    <a:pt x="43" y="0"/>
                  </a:moveTo>
                  <a:lnTo>
                    <a:pt x="40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4" y="19"/>
                  </a:lnTo>
                  <a:lnTo>
                    <a:pt x="24" y="21"/>
                  </a:lnTo>
                  <a:lnTo>
                    <a:pt x="21" y="23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5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10" y="52"/>
                  </a:lnTo>
                  <a:lnTo>
                    <a:pt x="17" y="52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8" y="54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7" y="49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52" y="54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9" y="52"/>
                  </a:lnTo>
                  <a:lnTo>
                    <a:pt x="62" y="54"/>
                  </a:lnTo>
                  <a:lnTo>
                    <a:pt x="59" y="54"/>
                  </a:lnTo>
                  <a:lnTo>
                    <a:pt x="54" y="56"/>
                  </a:lnTo>
                  <a:lnTo>
                    <a:pt x="52" y="59"/>
                  </a:lnTo>
                  <a:lnTo>
                    <a:pt x="50" y="61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50" y="6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7" y="59"/>
                  </a:lnTo>
                  <a:lnTo>
                    <a:pt x="62" y="56"/>
                  </a:lnTo>
                  <a:lnTo>
                    <a:pt x="66" y="54"/>
                  </a:lnTo>
                  <a:lnTo>
                    <a:pt x="66" y="56"/>
                  </a:lnTo>
                  <a:lnTo>
                    <a:pt x="69" y="49"/>
                  </a:lnTo>
                  <a:lnTo>
                    <a:pt x="71" y="49"/>
                  </a:lnTo>
                  <a:lnTo>
                    <a:pt x="71" y="52"/>
                  </a:lnTo>
                  <a:lnTo>
                    <a:pt x="73" y="54"/>
                  </a:lnTo>
                  <a:lnTo>
                    <a:pt x="73" y="56"/>
                  </a:lnTo>
                  <a:lnTo>
                    <a:pt x="71" y="59"/>
                  </a:lnTo>
                  <a:lnTo>
                    <a:pt x="71" y="64"/>
                  </a:lnTo>
                  <a:lnTo>
                    <a:pt x="73" y="64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8" y="64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5" y="66"/>
                  </a:lnTo>
                  <a:lnTo>
                    <a:pt x="85" y="61"/>
                  </a:lnTo>
                  <a:lnTo>
                    <a:pt x="88" y="5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83" y="52"/>
                  </a:lnTo>
                  <a:lnTo>
                    <a:pt x="85" y="49"/>
                  </a:lnTo>
                  <a:lnTo>
                    <a:pt x="85" y="47"/>
                  </a:lnTo>
                  <a:lnTo>
                    <a:pt x="88" y="47"/>
                  </a:lnTo>
                  <a:lnTo>
                    <a:pt x="88" y="45"/>
                  </a:lnTo>
                  <a:lnTo>
                    <a:pt x="83" y="47"/>
                  </a:lnTo>
                  <a:lnTo>
                    <a:pt x="80" y="49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49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3" y="45"/>
                  </a:lnTo>
                  <a:lnTo>
                    <a:pt x="78" y="45"/>
                  </a:lnTo>
                  <a:lnTo>
                    <a:pt x="80" y="42"/>
                  </a:lnTo>
                  <a:lnTo>
                    <a:pt x="83" y="42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78" y="40"/>
                  </a:lnTo>
                  <a:lnTo>
                    <a:pt x="76" y="40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6" y="33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3" y="28"/>
                  </a:lnTo>
                  <a:lnTo>
                    <a:pt x="69" y="28"/>
                  </a:lnTo>
                  <a:lnTo>
                    <a:pt x="66" y="28"/>
                  </a:lnTo>
                  <a:lnTo>
                    <a:pt x="57" y="30"/>
                  </a:lnTo>
                  <a:lnTo>
                    <a:pt x="54" y="30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7" y="23"/>
                  </a:lnTo>
                  <a:lnTo>
                    <a:pt x="52" y="21"/>
                  </a:lnTo>
                  <a:lnTo>
                    <a:pt x="50" y="21"/>
                  </a:lnTo>
                  <a:lnTo>
                    <a:pt x="45" y="21"/>
                  </a:lnTo>
                  <a:lnTo>
                    <a:pt x="45" y="19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38" y="23"/>
                  </a:lnTo>
                  <a:lnTo>
                    <a:pt x="36" y="26"/>
                  </a:lnTo>
                  <a:lnTo>
                    <a:pt x="33" y="23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40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 736">
              <a:extLst>
                <a:ext uri="{FF2B5EF4-FFF2-40B4-BE49-F238E27FC236}">
                  <a16:creationId xmlns:a16="http://schemas.microsoft.com/office/drawing/2014/main" id="{8ACD0A8F-58B2-DD4A-917A-EB4D785F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050" y="1755588"/>
              <a:ext cx="43315" cy="27651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</a:cxnLst>
              <a:rect l="0" t="0" r="r" b="b"/>
              <a:pathLst>
                <a:path w="19" h="10">
                  <a:moveTo>
                    <a:pt x="3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 737">
              <a:extLst>
                <a:ext uri="{FF2B5EF4-FFF2-40B4-BE49-F238E27FC236}">
                  <a16:creationId xmlns:a16="http://schemas.microsoft.com/office/drawing/2014/main" id="{1B5D231E-0C8D-7E42-A882-7D8926C49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3050" y="1755588"/>
              <a:ext cx="43315" cy="27651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5"/>
                </a:cxn>
              </a:cxnLst>
              <a:rect l="0" t="0" r="r" b="b"/>
              <a:pathLst>
                <a:path w="19" h="10">
                  <a:moveTo>
                    <a:pt x="3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5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613" name="Freeform 738">
              <a:extLst>
                <a:ext uri="{FF2B5EF4-FFF2-40B4-BE49-F238E27FC236}">
                  <a16:creationId xmlns:a16="http://schemas.microsoft.com/office/drawing/2014/main" id="{927C6D0C-1ECE-6444-99A5-1C670E45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1774943"/>
              <a:ext cx="31916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 739">
              <a:extLst>
                <a:ext uri="{FF2B5EF4-FFF2-40B4-BE49-F238E27FC236}">
                  <a16:creationId xmlns:a16="http://schemas.microsoft.com/office/drawing/2014/main" id="{CD46AE0D-B504-E448-8D93-6A384E046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531" y="1774943"/>
              <a:ext cx="31916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 740">
              <a:extLst>
                <a:ext uri="{FF2B5EF4-FFF2-40B4-BE49-F238E27FC236}">
                  <a16:creationId xmlns:a16="http://schemas.microsoft.com/office/drawing/2014/main" id="{26399517-5EBC-174F-83C8-212C2CA90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340" y="1750058"/>
              <a:ext cx="129947" cy="58065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8" y="5"/>
                </a:cxn>
                <a:cxn ang="0">
                  <a:pos x="28" y="2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9" y="17"/>
                </a:cxn>
                <a:cxn ang="0">
                  <a:pos x="12" y="17"/>
                </a:cxn>
                <a:cxn ang="0">
                  <a:pos x="14" y="14"/>
                </a:cxn>
                <a:cxn ang="0">
                  <a:pos x="16" y="17"/>
                </a:cxn>
                <a:cxn ang="0">
                  <a:pos x="21" y="17"/>
                </a:cxn>
                <a:cxn ang="0">
                  <a:pos x="26" y="19"/>
                </a:cxn>
                <a:cxn ang="0">
                  <a:pos x="31" y="19"/>
                </a:cxn>
                <a:cxn ang="0">
                  <a:pos x="33" y="19"/>
                </a:cxn>
                <a:cxn ang="0">
                  <a:pos x="40" y="21"/>
                </a:cxn>
                <a:cxn ang="0">
                  <a:pos x="45" y="19"/>
                </a:cxn>
                <a:cxn ang="0">
                  <a:pos x="49" y="17"/>
                </a:cxn>
                <a:cxn ang="0">
                  <a:pos x="52" y="17"/>
                </a:cxn>
                <a:cxn ang="0">
                  <a:pos x="57" y="17"/>
                </a:cxn>
                <a:cxn ang="0">
                  <a:pos x="57" y="14"/>
                </a:cxn>
                <a:cxn ang="0">
                  <a:pos x="49" y="14"/>
                </a:cxn>
                <a:cxn ang="0">
                  <a:pos x="49" y="12"/>
                </a:cxn>
                <a:cxn ang="0">
                  <a:pos x="42" y="9"/>
                </a:cxn>
                <a:cxn ang="0">
                  <a:pos x="35" y="7"/>
                </a:cxn>
              </a:cxnLst>
              <a:rect l="0" t="0" r="r" b="b"/>
              <a:pathLst>
                <a:path w="57" h="21">
                  <a:moveTo>
                    <a:pt x="33" y="5"/>
                  </a:moveTo>
                  <a:lnTo>
                    <a:pt x="31" y="5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9" y="9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21" y="17"/>
                  </a:lnTo>
                  <a:lnTo>
                    <a:pt x="23" y="19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2" y="17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35" y="7"/>
                  </a:lnTo>
                  <a:lnTo>
                    <a:pt x="33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 742">
              <a:extLst>
                <a:ext uri="{FF2B5EF4-FFF2-40B4-BE49-F238E27FC236}">
                  <a16:creationId xmlns:a16="http://schemas.microsoft.com/office/drawing/2014/main" id="{C45A71A3-8867-EC47-80F1-CF59C4C35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965" y="2369419"/>
              <a:ext cx="43315" cy="221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9" h="8">
                  <a:moveTo>
                    <a:pt x="3" y="0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 743">
              <a:extLst>
                <a:ext uri="{FF2B5EF4-FFF2-40B4-BE49-F238E27FC236}">
                  <a16:creationId xmlns:a16="http://schemas.microsoft.com/office/drawing/2014/main" id="{FB8F4D12-8D61-134E-9576-96FA684E6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965" y="2369419"/>
              <a:ext cx="43315" cy="2212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19" y="8"/>
                </a:cxn>
                <a:cxn ang="0">
                  <a:pos x="19" y="8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19" h="8">
                  <a:moveTo>
                    <a:pt x="3" y="0"/>
                  </a:move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0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 744">
              <a:extLst>
                <a:ext uri="{FF2B5EF4-FFF2-40B4-BE49-F238E27FC236}">
                  <a16:creationId xmlns:a16="http://schemas.microsoft.com/office/drawing/2014/main" id="{B81DB039-78EF-7F45-9CD4-7602D46FA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301" y="1581392"/>
              <a:ext cx="321448" cy="129955"/>
            </a:xfrm>
            <a:custGeom>
              <a:avLst/>
              <a:gdLst/>
              <a:ahLst/>
              <a:cxnLst>
                <a:cxn ang="0">
                  <a:pos x="26" y="9"/>
                </a:cxn>
                <a:cxn ang="0">
                  <a:pos x="23" y="11"/>
                </a:cxn>
                <a:cxn ang="0">
                  <a:pos x="21" y="14"/>
                </a:cxn>
                <a:cxn ang="0">
                  <a:pos x="16" y="16"/>
                </a:cxn>
                <a:cxn ang="0">
                  <a:pos x="16" y="19"/>
                </a:cxn>
                <a:cxn ang="0">
                  <a:pos x="11" y="19"/>
                </a:cxn>
                <a:cxn ang="0">
                  <a:pos x="16" y="21"/>
                </a:cxn>
                <a:cxn ang="0">
                  <a:pos x="16" y="21"/>
                </a:cxn>
                <a:cxn ang="0">
                  <a:pos x="9" y="21"/>
                </a:cxn>
                <a:cxn ang="0">
                  <a:pos x="11" y="23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7" y="28"/>
                </a:cxn>
                <a:cxn ang="0">
                  <a:pos x="7" y="30"/>
                </a:cxn>
                <a:cxn ang="0">
                  <a:pos x="4" y="30"/>
                </a:cxn>
                <a:cxn ang="0">
                  <a:pos x="2" y="33"/>
                </a:cxn>
                <a:cxn ang="0">
                  <a:pos x="0" y="35"/>
                </a:cxn>
                <a:cxn ang="0">
                  <a:pos x="11" y="35"/>
                </a:cxn>
                <a:cxn ang="0">
                  <a:pos x="9" y="35"/>
                </a:cxn>
                <a:cxn ang="0">
                  <a:pos x="16" y="35"/>
                </a:cxn>
                <a:cxn ang="0">
                  <a:pos x="23" y="37"/>
                </a:cxn>
                <a:cxn ang="0">
                  <a:pos x="30" y="40"/>
                </a:cxn>
                <a:cxn ang="0">
                  <a:pos x="40" y="45"/>
                </a:cxn>
                <a:cxn ang="0">
                  <a:pos x="51" y="42"/>
                </a:cxn>
                <a:cxn ang="0">
                  <a:pos x="56" y="40"/>
                </a:cxn>
                <a:cxn ang="0">
                  <a:pos x="61" y="42"/>
                </a:cxn>
                <a:cxn ang="0">
                  <a:pos x="63" y="40"/>
                </a:cxn>
                <a:cxn ang="0">
                  <a:pos x="68" y="40"/>
                </a:cxn>
                <a:cxn ang="0">
                  <a:pos x="73" y="37"/>
                </a:cxn>
                <a:cxn ang="0">
                  <a:pos x="73" y="35"/>
                </a:cxn>
                <a:cxn ang="0">
                  <a:pos x="75" y="30"/>
                </a:cxn>
                <a:cxn ang="0">
                  <a:pos x="80" y="30"/>
                </a:cxn>
                <a:cxn ang="0">
                  <a:pos x="87" y="28"/>
                </a:cxn>
                <a:cxn ang="0">
                  <a:pos x="89" y="26"/>
                </a:cxn>
                <a:cxn ang="0">
                  <a:pos x="99" y="23"/>
                </a:cxn>
                <a:cxn ang="0">
                  <a:pos x="111" y="21"/>
                </a:cxn>
                <a:cxn ang="0">
                  <a:pos x="125" y="16"/>
                </a:cxn>
                <a:cxn ang="0">
                  <a:pos x="141" y="11"/>
                </a:cxn>
                <a:cxn ang="0">
                  <a:pos x="134" y="11"/>
                </a:cxn>
                <a:cxn ang="0">
                  <a:pos x="122" y="7"/>
                </a:cxn>
                <a:cxn ang="0">
                  <a:pos x="113" y="4"/>
                </a:cxn>
                <a:cxn ang="0">
                  <a:pos x="94" y="4"/>
                </a:cxn>
                <a:cxn ang="0">
                  <a:pos x="92" y="7"/>
                </a:cxn>
                <a:cxn ang="0">
                  <a:pos x="89" y="7"/>
                </a:cxn>
                <a:cxn ang="0">
                  <a:pos x="89" y="4"/>
                </a:cxn>
                <a:cxn ang="0">
                  <a:pos x="85" y="4"/>
                </a:cxn>
                <a:cxn ang="0">
                  <a:pos x="82" y="7"/>
                </a:cxn>
                <a:cxn ang="0">
                  <a:pos x="73" y="2"/>
                </a:cxn>
                <a:cxn ang="0">
                  <a:pos x="66" y="0"/>
                </a:cxn>
                <a:cxn ang="0">
                  <a:pos x="54" y="0"/>
                </a:cxn>
                <a:cxn ang="0">
                  <a:pos x="37" y="0"/>
                </a:cxn>
                <a:cxn ang="0">
                  <a:pos x="37" y="2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3" y="2"/>
                </a:cxn>
                <a:cxn ang="0">
                  <a:pos x="18" y="2"/>
                </a:cxn>
                <a:cxn ang="0">
                  <a:pos x="21" y="4"/>
                </a:cxn>
              </a:cxnLst>
              <a:rect l="0" t="0" r="r" b="b"/>
              <a:pathLst>
                <a:path w="141" h="47">
                  <a:moveTo>
                    <a:pt x="21" y="7"/>
                  </a:moveTo>
                  <a:lnTo>
                    <a:pt x="23" y="7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2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2" y="30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7" y="35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4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8" y="35"/>
                  </a:lnTo>
                  <a:lnTo>
                    <a:pt x="18" y="37"/>
                  </a:lnTo>
                  <a:lnTo>
                    <a:pt x="23" y="37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0" y="40"/>
                  </a:lnTo>
                  <a:lnTo>
                    <a:pt x="33" y="45"/>
                  </a:lnTo>
                  <a:lnTo>
                    <a:pt x="35" y="47"/>
                  </a:lnTo>
                  <a:lnTo>
                    <a:pt x="40" y="45"/>
                  </a:lnTo>
                  <a:lnTo>
                    <a:pt x="42" y="45"/>
                  </a:lnTo>
                  <a:lnTo>
                    <a:pt x="47" y="45"/>
                  </a:lnTo>
                  <a:lnTo>
                    <a:pt x="51" y="42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6" y="40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3" y="42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0" y="40"/>
                  </a:lnTo>
                  <a:lnTo>
                    <a:pt x="73" y="40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0" y="35"/>
                  </a:lnTo>
                  <a:lnTo>
                    <a:pt x="75" y="33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5" y="30"/>
                  </a:lnTo>
                  <a:lnTo>
                    <a:pt x="87" y="28"/>
                  </a:lnTo>
                  <a:lnTo>
                    <a:pt x="89" y="28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92" y="26"/>
                  </a:lnTo>
                  <a:lnTo>
                    <a:pt x="94" y="23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6" y="21"/>
                  </a:lnTo>
                  <a:lnTo>
                    <a:pt x="111" y="21"/>
                  </a:lnTo>
                  <a:lnTo>
                    <a:pt x="115" y="19"/>
                  </a:lnTo>
                  <a:lnTo>
                    <a:pt x="118" y="19"/>
                  </a:lnTo>
                  <a:lnTo>
                    <a:pt x="125" y="16"/>
                  </a:lnTo>
                  <a:lnTo>
                    <a:pt x="134" y="16"/>
                  </a:lnTo>
                  <a:lnTo>
                    <a:pt x="141" y="14"/>
                  </a:lnTo>
                  <a:lnTo>
                    <a:pt x="141" y="11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4" y="11"/>
                  </a:lnTo>
                  <a:lnTo>
                    <a:pt x="129" y="9"/>
                  </a:lnTo>
                  <a:lnTo>
                    <a:pt x="125" y="7"/>
                  </a:lnTo>
                  <a:lnTo>
                    <a:pt x="122" y="7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01" y="2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7" y="4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82" y="4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21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 746">
              <a:extLst>
                <a:ext uri="{FF2B5EF4-FFF2-40B4-BE49-F238E27FC236}">
                  <a16:creationId xmlns:a16="http://schemas.microsoft.com/office/drawing/2014/main" id="{E20D0C72-CF93-304C-A070-FBF8393AC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040" y="1625633"/>
              <a:ext cx="553984" cy="176960"/>
            </a:xfrm>
            <a:custGeom>
              <a:avLst/>
              <a:gdLst/>
              <a:ahLst/>
              <a:cxnLst>
                <a:cxn ang="0">
                  <a:pos x="30" y="50"/>
                </a:cxn>
                <a:cxn ang="0">
                  <a:pos x="40" y="40"/>
                </a:cxn>
                <a:cxn ang="0">
                  <a:pos x="87" y="40"/>
                </a:cxn>
                <a:cxn ang="0">
                  <a:pos x="89" y="38"/>
                </a:cxn>
                <a:cxn ang="0">
                  <a:pos x="68" y="36"/>
                </a:cxn>
                <a:cxn ang="0">
                  <a:pos x="23" y="36"/>
                </a:cxn>
                <a:cxn ang="0">
                  <a:pos x="14" y="29"/>
                </a:cxn>
                <a:cxn ang="0">
                  <a:pos x="42" y="26"/>
                </a:cxn>
                <a:cxn ang="0">
                  <a:pos x="33" y="24"/>
                </a:cxn>
                <a:cxn ang="0">
                  <a:pos x="19" y="26"/>
                </a:cxn>
                <a:cxn ang="0">
                  <a:pos x="11" y="24"/>
                </a:cxn>
                <a:cxn ang="0">
                  <a:pos x="7" y="21"/>
                </a:cxn>
                <a:cxn ang="0">
                  <a:pos x="11" y="14"/>
                </a:cxn>
                <a:cxn ang="0">
                  <a:pos x="11" y="10"/>
                </a:cxn>
                <a:cxn ang="0">
                  <a:pos x="59" y="0"/>
                </a:cxn>
                <a:cxn ang="0">
                  <a:pos x="66" y="7"/>
                </a:cxn>
                <a:cxn ang="0">
                  <a:pos x="59" y="10"/>
                </a:cxn>
                <a:cxn ang="0">
                  <a:pos x="73" y="5"/>
                </a:cxn>
                <a:cxn ang="0">
                  <a:pos x="99" y="7"/>
                </a:cxn>
                <a:cxn ang="0">
                  <a:pos x="101" y="12"/>
                </a:cxn>
                <a:cxn ang="0">
                  <a:pos x="108" y="12"/>
                </a:cxn>
                <a:cxn ang="0">
                  <a:pos x="118" y="10"/>
                </a:cxn>
                <a:cxn ang="0">
                  <a:pos x="122" y="7"/>
                </a:cxn>
                <a:cxn ang="0">
                  <a:pos x="122" y="5"/>
                </a:cxn>
                <a:cxn ang="0">
                  <a:pos x="132" y="7"/>
                </a:cxn>
                <a:cxn ang="0">
                  <a:pos x="139" y="14"/>
                </a:cxn>
                <a:cxn ang="0">
                  <a:pos x="146" y="21"/>
                </a:cxn>
                <a:cxn ang="0">
                  <a:pos x="153" y="17"/>
                </a:cxn>
                <a:cxn ang="0">
                  <a:pos x="151" y="12"/>
                </a:cxn>
                <a:cxn ang="0">
                  <a:pos x="146" y="3"/>
                </a:cxn>
                <a:cxn ang="0">
                  <a:pos x="146" y="0"/>
                </a:cxn>
                <a:cxn ang="0">
                  <a:pos x="163" y="3"/>
                </a:cxn>
                <a:cxn ang="0">
                  <a:pos x="167" y="3"/>
                </a:cxn>
                <a:cxn ang="0">
                  <a:pos x="184" y="7"/>
                </a:cxn>
                <a:cxn ang="0">
                  <a:pos x="186" y="14"/>
                </a:cxn>
                <a:cxn ang="0">
                  <a:pos x="196" y="24"/>
                </a:cxn>
                <a:cxn ang="0">
                  <a:pos x="198" y="31"/>
                </a:cxn>
                <a:cxn ang="0">
                  <a:pos x="215" y="36"/>
                </a:cxn>
                <a:cxn ang="0">
                  <a:pos x="234" y="40"/>
                </a:cxn>
                <a:cxn ang="0">
                  <a:pos x="243" y="45"/>
                </a:cxn>
                <a:cxn ang="0">
                  <a:pos x="234" y="47"/>
                </a:cxn>
                <a:cxn ang="0">
                  <a:pos x="226" y="45"/>
                </a:cxn>
                <a:cxn ang="0">
                  <a:pos x="219" y="47"/>
                </a:cxn>
                <a:cxn ang="0">
                  <a:pos x="215" y="52"/>
                </a:cxn>
                <a:cxn ang="0">
                  <a:pos x="229" y="52"/>
                </a:cxn>
                <a:cxn ang="0">
                  <a:pos x="226" y="54"/>
                </a:cxn>
                <a:cxn ang="0">
                  <a:pos x="231" y="57"/>
                </a:cxn>
                <a:cxn ang="0">
                  <a:pos x="217" y="59"/>
                </a:cxn>
                <a:cxn ang="0">
                  <a:pos x="196" y="59"/>
                </a:cxn>
                <a:cxn ang="0">
                  <a:pos x="184" y="57"/>
                </a:cxn>
                <a:cxn ang="0">
                  <a:pos x="170" y="52"/>
                </a:cxn>
                <a:cxn ang="0">
                  <a:pos x="160" y="54"/>
                </a:cxn>
                <a:cxn ang="0">
                  <a:pos x="127" y="62"/>
                </a:cxn>
                <a:cxn ang="0">
                  <a:pos x="104" y="64"/>
                </a:cxn>
                <a:cxn ang="0">
                  <a:pos x="78" y="64"/>
                </a:cxn>
                <a:cxn ang="0">
                  <a:pos x="73" y="57"/>
                </a:cxn>
                <a:cxn ang="0">
                  <a:pos x="56" y="54"/>
                </a:cxn>
              </a:cxnLst>
              <a:rect l="0" t="0" r="r" b="b"/>
              <a:pathLst>
                <a:path w="243" h="64">
                  <a:moveTo>
                    <a:pt x="56" y="54"/>
                  </a:moveTo>
                  <a:lnTo>
                    <a:pt x="54" y="54"/>
                  </a:lnTo>
                  <a:lnTo>
                    <a:pt x="49" y="54"/>
                  </a:lnTo>
                  <a:lnTo>
                    <a:pt x="47" y="54"/>
                  </a:lnTo>
                  <a:lnTo>
                    <a:pt x="42" y="54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40" y="40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8" y="40"/>
                  </a:lnTo>
                  <a:lnTo>
                    <a:pt x="78" y="40"/>
                  </a:lnTo>
                  <a:lnTo>
                    <a:pt x="82" y="40"/>
                  </a:lnTo>
                  <a:lnTo>
                    <a:pt x="87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89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89" y="38"/>
                  </a:lnTo>
                  <a:lnTo>
                    <a:pt x="85" y="38"/>
                  </a:lnTo>
                  <a:lnTo>
                    <a:pt x="82" y="38"/>
                  </a:lnTo>
                  <a:lnTo>
                    <a:pt x="80" y="38"/>
                  </a:lnTo>
                  <a:lnTo>
                    <a:pt x="78" y="36"/>
                  </a:lnTo>
                  <a:lnTo>
                    <a:pt x="75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8" y="36"/>
                  </a:lnTo>
                  <a:lnTo>
                    <a:pt x="61" y="36"/>
                  </a:lnTo>
                  <a:lnTo>
                    <a:pt x="47" y="38"/>
                  </a:lnTo>
                  <a:lnTo>
                    <a:pt x="45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37" y="36"/>
                  </a:lnTo>
                  <a:lnTo>
                    <a:pt x="28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6" y="36"/>
                  </a:lnTo>
                  <a:lnTo>
                    <a:pt x="14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14" y="29"/>
                  </a:lnTo>
                  <a:lnTo>
                    <a:pt x="21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5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33" y="24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1" y="24"/>
                  </a:lnTo>
                  <a:lnTo>
                    <a:pt x="9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2" y="24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21" y="7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5"/>
                  </a:lnTo>
                  <a:lnTo>
                    <a:pt x="66" y="7"/>
                  </a:lnTo>
                  <a:lnTo>
                    <a:pt x="63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59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71" y="10"/>
                  </a:lnTo>
                  <a:lnTo>
                    <a:pt x="73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3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80" y="5"/>
                  </a:lnTo>
                  <a:lnTo>
                    <a:pt x="87" y="5"/>
                  </a:lnTo>
                  <a:lnTo>
                    <a:pt x="94" y="5"/>
                  </a:lnTo>
                  <a:lnTo>
                    <a:pt x="97" y="7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99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9" y="12"/>
                  </a:lnTo>
                  <a:lnTo>
                    <a:pt x="101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1" y="12"/>
                  </a:lnTo>
                  <a:lnTo>
                    <a:pt x="106" y="1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8" y="12"/>
                  </a:lnTo>
                  <a:lnTo>
                    <a:pt x="111" y="10"/>
                  </a:lnTo>
                  <a:lnTo>
                    <a:pt x="113" y="10"/>
                  </a:lnTo>
                  <a:lnTo>
                    <a:pt x="115" y="10"/>
                  </a:lnTo>
                  <a:lnTo>
                    <a:pt x="118" y="12"/>
                  </a:lnTo>
                  <a:lnTo>
                    <a:pt x="118" y="12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8" y="10"/>
                  </a:lnTo>
                  <a:lnTo>
                    <a:pt x="118" y="10"/>
                  </a:lnTo>
                  <a:lnTo>
                    <a:pt x="118" y="7"/>
                  </a:lnTo>
                  <a:lnTo>
                    <a:pt x="120" y="10"/>
                  </a:lnTo>
                  <a:lnTo>
                    <a:pt x="122" y="7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5" y="5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5" y="5"/>
                  </a:lnTo>
                  <a:lnTo>
                    <a:pt x="120" y="5"/>
                  </a:lnTo>
                  <a:lnTo>
                    <a:pt x="122" y="5"/>
                  </a:lnTo>
                  <a:lnTo>
                    <a:pt x="122" y="5"/>
                  </a:lnTo>
                  <a:lnTo>
                    <a:pt x="125" y="5"/>
                  </a:lnTo>
                  <a:lnTo>
                    <a:pt x="125" y="7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2" y="7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7" y="10"/>
                  </a:lnTo>
                  <a:lnTo>
                    <a:pt x="139" y="10"/>
                  </a:lnTo>
                  <a:lnTo>
                    <a:pt x="137" y="12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39" y="14"/>
                  </a:lnTo>
                  <a:lnTo>
                    <a:pt x="141" y="17"/>
                  </a:lnTo>
                  <a:lnTo>
                    <a:pt x="144" y="19"/>
                  </a:lnTo>
                  <a:lnTo>
                    <a:pt x="141" y="19"/>
                  </a:lnTo>
                  <a:lnTo>
                    <a:pt x="141" y="21"/>
                  </a:lnTo>
                  <a:lnTo>
                    <a:pt x="144" y="21"/>
                  </a:lnTo>
                  <a:lnTo>
                    <a:pt x="146" y="21"/>
                  </a:lnTo>
                  <a:lnTo>
                    <a:pt x="146" y="21"/>
                  </a:lnTo>
                  <a:lnTo>
                    <a:pt x="148" y="21"/>
                  </a:lnTo>
                  <a:lnTo>
                    <a:pt x="148" y="21"/>
                  </a:lnTo>
                  <a:lnTo>
                    <a:pt x="151" y="21"/>
                  </a:lnTo>
                  <a:lnTo>
                    <a:pt x="153" y="21"/>
                  </a:lnTo>
                  <a:lnTo>
                    <a:pt x="153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3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1" y="14"/>
                  </a:lnTo>
                  <a:lnTo>
                    <a:pt x="148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51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7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44" y="5"/>
                  </a:lnTo>
                  <a:lnTo>
                    <a:pt x="146" y="5"/>
                  </a:lnTo>
                  <a:lnTo>
                    <a:pt x="146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8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3" y="3"/>
                  </a:lnTo>
                  <a:lnTo>
                    <a:pt x="160" y="3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5" y="3"/>
                  </a:lnTo>
                  <a:lnTo>
                    <a:pt x="167" y="3"/>
                  </a:lnTo>
                  <a:lnTo>
                    <a:pt x="167" y="3"/>
                  </a:lnTo>
                  <a:lnTo>
                    <a:pt x="170" y="3"/>
                  </a:lnTo>
                  <a:lnTo>
                    <a:pt x="174" y="5"/>
                  </a:lnTo>
                  <a:lnTo>
                    <a:pt x="174" y="5"/>
                  </a:lnTo>
                  <a:lnTo>
                    <a:pt x="179" y="5"/>
                  </a:lnTo>
                  <a:lnTo>
                    <a:pt x="179" y="5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4" y="7"/>
                  </a:lnTo>
                  <a:lnTo>
                    <a:pt x="182" y="7"/>
                  </a:lnTo>
                  <a:lnTo>
                    <a:pt x="182" y="7"/>
                  </a:lnTo>
                  <a:lnTo>
                    <a:pt x="184" y="10"/>
                  </a:lnTo>
                  <a:lnTo>
                    <a:pt x="184" y="10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6" y="14"/>
                  </a:lnTo>
                  <a:lnTo>
                    <a:pt x="186" y="17"/>
                  </a:lnTo>
                  <a:lnTo>
                    <a:pt x="189" y="17"/>
                  </a:lnTo>
                  <a:lnTo>
                    <a:pt x="189" y="19"/>
                  </a:lnTo>
                  <a:lnTo>
                    <a:pt x="193" y="21"/>
                  </a:lnTo>
                  <a:lnTo>
                    <a:pt x="193" y="21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6"/>
                  </a:lnTo>
                  <a:lnTo>
                    <a:pt x="196" y="26"/>
                  </a:lnTo>
                  <a:lnTo>
                    <a:pt x="193" y="26"/>
                  </a:lnTo>
                  <a:lnTo>
                    <a:pt x="193" y="29"/>
                  </a:lnTo>
                  <a:lnTo>
                    <a:pt x="193" y="29"/>
                  </a:lnTo>
                  <a:lnTo>
                    <a:pt x="193" y="31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203" y="33"/>
                  </a:lnTo>
                  <a:lnTo>
                    <a:pt x="205" y="33"/>
                  </a:lnTo>
                  <a:lnTo>
                    <a:pt x="208" y="36"/>
                  </a:lnTo>
                  <a:lnTo>
                    <a:pt x="210" y="36"/>
                  </a:lnTo>
                  <a:lnTo>
                    <a:pt x="212" y="36"/>
                  </a:lnTo>
                  <a:lnTo>
                    <a:pt x="212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5" y="36"/>
                  </a:lnTo>
                  <a:lnTo>
                    <a:pt x="217" y="36"/>
                  </a:lnTo>
                  <a:lnTo>
                    <a:pt x="219" y="36"/>
                  </a:lnTo>
                  <a:lnTo>
                    <a:pt x="219" y="38"/>
                  </a:lnTo>
                  <a:lnTo>
                    <a:pt x="229" y="40"/>
                  </a:lnTo>
                  <a:lnTo>
                    <a:pt x="231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6" y="43"/>
                  </a:lnTo>
                  <a:lnTo>
                    <a:pt x="238" y="43"/>
                  </a:lnTo>
                  <a:lnTo>
                    <a:pt x="238" y="43"/>
                  </a:lnTo>
                  <a:lnTo>
                    <a:pt x="241" y="43"/>
                  </a:lnTo>
                  <a:lnTo>
                    <a:pt x="243" y="43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43" y="47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38" y="47"/>
                  </a:lnTo>
                  <a:lnTo>
                    <a:pt x="236" y="47"/>
                  </a:lnTo>
                  <a:lnTo>
                    <a:pt x="236" y="45"/>
                  </a:lnTo>
                  <a:lnTo>
                    <a:pt x="234" y="47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1" y="47"/>
                  </a:lnTo>
                  <a:lnTo>
                    <a:pt x="231" y="47"/>
                  </a:lnTo>
                  <a:lnTo>
                    <a:pt x="229" y="47"/>
                  </a:lnTo>
                  <a:lnTo>
                    <a:pt x="229" y="47"/>
                  </a:lnTo>
                  <a:lnTo>
                    <a:pt x="226" y="47"/>
                  </a:lnTo>
                  <a:lnTo>
                    <a:pt x="226" y="45"/>
                  </a:lnTo>
                  <a:lnTo>
                    <a:pt x="226" y="45"/>
                  </a:lnTo>
                  <a:lnTo>
                    <a:pt x="224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22" y="47"/>
                  </a:lnTo>
                  <a:lnTo>
                    <a:pt x="219" y="47"/>
                  </a:lnTo>
                  <a:lnTo>
                    <a:pt x="219" y="47"/>
                  </a:lnTo>
                  <a:lnTo>
                    <a:pt x="219" y="47"/>
                  </a:lnTo>
                  <a:lnTo>
                    <a:pt x="222" y="50"/>
                  </a:lnTo>
                  <a:lnTo>
                    <a:pt x="219" y="50"/>
                  </a:lnTo>
                  <a:lnTo>
                    <a:pt x="217" y="50"/>
                  </a:lnTo>
                  <a:lnTo>
                    <a:pt x="215" y="50"/>
                  </a:lnTo>
                  <a:lnTo>
                    <a:pt x="212" y="50"/>
                  </a:lnTo>
                  <a:lnTo>
                    <a:pt x="212" y="50"/>
                  </a:lnTo>
                  <a:lnTo>
                    <a:pt x="215" y="52"/>
                  </a:lnTo>
                  <a:lnTo>
                    <a:pt x="215" y="52"/>
                  </a:lnTo>
                  <a:lnTo>
                    <a:pt x="215" y="54"/>
                  </a:lnTo>
                  <a:lnTo>
                    <a:pt x="215" y="54"/>
                  </a:lnTo>
                  <a:lnTo>
                    <a:pt x="217" y="52"/>
                  </a:lnTo>
                  <a:lnTo>
                    <a:pt x="219" y="52"/>
                  </a:lnTo>
                  <a:lnTo>
                    <a:pt x="219" y="52"/>
                  </a:lnTo>
                  <a:lnTo>
                    <a:pt x="226" y="50"/>
                  </a:lnTo>
                  <a:lnTo>
                    <a:pt x="226" y="52"/>
                  </a:lnTo>
                  <a:lnTo>
                    <a:pt x="229" y="52"/>
                  </a:lnTo>
                  <a:lnTo>
                    <a:pt x="229" y="52"/>
                  </a:lnTo>
                  <a:lnTo>
                    <a:pt x="226" y="52"/>
                  </a:lnTo>
                  <a:lnTo>
                    <a:pt x="226" y="54"/>
                  </a:lnTo>
                  <a:lnTo>
                    <a:pt x="226" y="54"/>
                  </a:lnTo>
                  <a:lnTo>
                    <a:pt x="224" y="54"/>
                  </a:lnTo>
                  <a:lnTo>
                    <a:pt x="224" y="54"/>
                  </a:lnTo>
                  <a:lnTo>
                    <a:pt x="226" y="54"/>
                  </a:lnTo>
                  <a:lnTo>
                    <a:pt x="226" y="54"/>
                  </a:lnTo>
                  <a:lnTo>
                    <a:pt x="226" y="54"/>
                  </a:lnTo>
                  <a:lnTo>
                    <a:pt x="231" y="54"/>
                  </a:lnTo>
                  <a:lnTo>
                    <a:pt x="234" y="54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9" y="59"/>
                  </a:lnTo>
                  <a:lnTo>
                    <a:pt x="229" y="57"/>
                  </a:lnTo>
                  <a:lnTo>
                    <a:pt x="224" y="59"/>
                  </a:lnTo>
                  <a:lnTo>
                    <a:pt x="222" y="59"/>
                  </a:lnTo>
                  <a:lnTo>
                    <a:pt x="219" y="59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15" y="62"/>
                  </a:lnTo>
                  <a:lnTo>
                    <a:pt x="212" y="59"/>
                  </a:lnTo>
                  <a:lnTo>
                    <a:pt x="210" y="62"/>
                  </a:lnTo>
                  <a:lnTo>
                    <a:pt x="203" y="59"/>
                  </a:lnTo>
                  <a:lnTo>
                    <a:pt x="203" y="59"/>
                  </a:lnTo>
                  <a:lnTo>
                    <a:pt x="198" y="59"/>
                  </a:lnTo>
                  <a:lnTo>
                    <a:pt x="196" y="59"/>
                  </a:lnTo>
                  <a:lnTo>
                    <a:pt x="196" y="59"/>
                  </a:lnTo>
                  <a:lnTo>
                    <a:pt x="193" y="59"/>
                  </a:lnTo>
                  <a:lnTo>
                    <a:pt x="186" y="59"/>
                  </a:lnTo>
                  <a:lnTo>
                    <a:pt x="184" y="59"/>
                  </a:lnTo>
                  <a:lnTo>
                    <a:pt x="184" y="57"/>
                  </a:lnTo>
                  <a:lnTo>
                    <a:pt x="189" y="57"/>
                  </a:lnTo>
                  <a:lnTo>
                    <a:pt x="186" y="57"/>
                  </a:lnTo>
                  <a:lnTo>
                    <a:pt x="184" y="57"/>
                  </a:lnTo>
                  <a:lnTo>
                    <a:pt x="182" y="57"/>
                  </a:lnTo>
                  <a:lnTo>
                    <a:pt x="179" y="54"/>
                  </a:lnTo>
                  <a:lnTo>
                    <a:pt x="177" y="54"/>
                  </a:lnTo>
                  <a:lnTo>
                    <a:pt x="174" y="54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0" y="54"/>
                  </a:lnTo>
                  <a:lnTo>
                    <a:pt x="170" y="52"/>
                  </a:lnTo>
                  <a:lnTo>
                    <a:pt x="167" y="52"/>
                  </a:lnTo>
                  <a:lnTo>
                    <a:pt x="165" y="50"/>
                  </a:lnTo>
                  <a:lnTo>
                    <a:pt x="165" y="52"/>
                  </a:lnTo>
                  <a:lnTo>
                    <a:pt x="163" y="52"/>
                  </a:lnTo>
                  <a:lnTo>
                    <a:pt x="160" y="52"/>
                  </a:lnTo>
                  <a:lnTo>
                    <a:pt x="163" y="54"/>
                  </a:lnTo>
                  <a:lnTo>
                    <a:pt x="163" y="54"/>
                  </a:lnTo>
                  <a:lnTo>
                    <a:pt x="160" y="54"/>
                  </a:lnTo>
                  <a:lnTo>
                    <a:pt x="156" y="57"/>
                  </a:lnTo>
                  <a:lnTo>
                    <a:pt x="148" y="59"/>
                  </a:lnTo>
                  <a:lnTo>
                    <a:pt x="139" y="59"/>
                  </a:lnTo>
                  <a:lnTo>
                    <a:pt x="141" y="59"/>
                  </a:lnTo>
                  <a:lnTo>
                    <a:pt x="137" y="59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27" y="62"/>
                  </a:lnTo>
                  <a:lnTo>
                    <a:pt x="122" y="64"/>
                  </a:lnTo>
                  <a:lnTo>
                    <a:pt x="120" y="62"/>
                  </a:lnTo>
                  <a:lnTo>
                    <a:pt x="118" y="64"/>
                  </a:lnTo>
                  <a:lnTo>
                    <a:pt x="113" y="62"/>
                  </a:lnTo>
                  <a:lnTo>
                    <a:pt x="111" y="64"/>
                  </a:lnTo>
                  <a:lnTo>
                    <a:pt x="111" y="62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1" y="64"/>
                  </a:lnTo>
                  <a:lnTo>
                    <a:pt x="97" y="64"/>
                  </a:lnTo>
                  <a:lnTo>
                    <a:pt x="94" y="64"/>
                  </a:lnTo>
                  <a:lnTo>
                    <a:pt x="8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75" y="62"/>
                  </a:lnTo>
                  <a:lnTo>
                    <a:pt x="73" y="62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1" y="54"/>
                  </a:lnTo>
                  <a:lnTo>
                    <a:pt x="68" y="54"/>
                  </a:lnTo>
                  <a:lnTo>
                    <a:pt x="68" y="54"/>
                  </a:lnTo>
                  <a:lnTo>
                    <a:pt x="63" y="54"/>
                  </a:lnTo>
                  <a:lnTo>
                    <a:pt x="56" y="5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 750">
              <a:extLst>
                <a:ext uri="{FF2B5EF4-FFF2-40B4-BE49-F238E27FC236}">
                  <a16:creationId xmlns:a16="http://schemas.microsoft.com/office/drawing/2014/main" id="{37DDD035-E154-3A44-AE82-337F23F5C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149" y="1606278"/>
              <a:ext cx="182381" cy="9954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4" y="21"/>
                </a:cxn>
                <a:cxn ang="0">
                  <a:pos x="9" y="19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9" y="12"/>
                </a:cxn>
                <a:cxn ang="0">
                  <a:pos x="9" y="14"/>
                </a:cxn>
                <a:cxn ang="0">
                  <a:pos x="16" y="14"/>
                </a:cxn>
                <a:cxn ang="0">
                  <a:pos x="16" y="17"/>
                </a:cxn>
                <a:cxn ang="0">
                  <a:pos x="23" y="17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33" y="12"/>
                </a:cxn>
                <a:cxn ang="0">
                  <a:pos x="28" y="12"/>
                </a:cxn>
                <a:cxn ang="0">
                  <a:pos x="26" y="10"/>
                </a:cxn>
                <a:cxn ang="0">
                  <a:pos x="33" y="10"/>
                </a:cxn>
                <a:cxn ang="0">
                  <a:pos x="28" y="7"/>
                </a:cxn>
                <a:cxn ang="0">
                  <a:pos x="23" y="10"/>
                </a:cxn>
                <a:cxn ang="0">
                  <a:pos x="14" y="7"/>
                </a:cxn>
                <a:cxn ang="0">
                  <a:pos x="19" y="5"/>
                </a:cxn>
                <a:cxn ang="0">
                  <a:pos x="23" y="7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23" y="0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45" y="2"/>
                </a:cxn>
                <a:cxn ang="0">
                  <a:pos x="61" y="0"/>
                </a:cxn>
                <a:cxn ang="0">
                  <a:pos x="71" y="0"/>
                </a:cxn>
                <a:cxn ang="0">
                  <a:pos x="68" y="5"/>
                </a:cxn>
                <a:cxn ang="0">
                  <a:pos x="66" y="5"/>
                </a:cxn>
                <a:cxn ang="0">
                  <a:pos x="68" y="7"/>
                </a:cxn>
                <a:cxn ang="0">
                  <a:pos x="61" y="10"/>
                </a:cxn>
                <a:cxn ang="0">
                  <a:pos x="56" y="12"/>
                </a:cxn>
                <a:cxn ang="0">
                  <a:pos x="54" y="14"/>
                </a:cxn>
                <a:cxn ang="0">
                  <a:pos x="66" y="12"/>
                </a:cxn>
                <a:cxn ang="0">
                  <a:pos x="68" y="14"/>
                </a:cxn>
                <a:cxn ang="0">
                  <a:pos x="71" y="14"/>
                </a:cxn>
                <a:cxn ang="0">
                  <a:pos x="71" y="17"/>
                </a:cxn>
                <a:cxn ang="0">
                  <a:pos x="78" y="14"/>
                </a:cxn>
                <a:cxn ang="0">
                  <a:pos x="80" y="17"/>
                </a:cxn>
                <a:cxn ang="0">
                  <a:pos x="80" y="19"/>
                </a:cxn>
                <a:cxn ang="0">
                  <a:pos x="78" y="21"/>
                </a:cxn>
                <a:cxn ang="0">
                  <a:pos x="78" y="24"/>
                </a:cxn>
                <a:cxn ang="0">
                  <a:pos x="80" y="26"/>
                </a:cxn>
                <a:cxn ang="0">
                  <a:pos x="78" y="28"/>
                </a:cxn>
                <a:cxn ang="0">
                  <a:pos x="73" y="28"/>
                </a:cxn>
                <a:cxn ang="0">
                  <a:pos x="61" y="31"/>
                </a:cxn>
                <a:cxn ang="0">
                  <a:pos x="61" y="31"/>
                </a:cxn>
                <a:cxn ang="0">
                  <a:pos x="56" y="33"/>
                </a:cxn>
                <a:cxn ang="0">
                  <a:pos x="49" y="33"/>
                </a:cxn>
                <a:cxn ang="0">
                  <a:pos x="45" y="33"/>
                </a:cxn>
                <a:cxn ang="0">
                  <a:pos x="42" y="31"/>
                </a:cxn>
                <a:cxn ang="0">
                  <a:pos x="35" y="26"/>
                </a:cxn>
              </a:cxnLst>
              <a:rect l="0" t="0" r="r" b="b"/>
              <a:pathLst>
                <a:path w="80" h="36">
                  <a:moveTo>
                    <a:pt x="33" y="26"/>
                  </a:moveTo>
                  <a:lnTo>
                    <a:pt x="33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7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7" y="2"/>
                  </a:lnTo>
                  <a:lnTo>
                    <a:pt x="52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8" y="5"/>
                  </a:lnTo>
                  <a:lnTo>
                    <a:pt x="68" y="5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6" y="7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56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4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8" y="28"/>
                  </a:lnTo>
                  <a:lnTo>
                    <a:pt x="78" y="26"/>
                  </a:lnTo>
                  <a:lnTo>
                    <a:pt x="75" y="28"/>
                  </a:lnTo>
                  <a:lnTo>
                    <a:pt x="73" y="28"/>
                  </a:lnTo>
                  <a:lnTo>
                    <a:pt x="68" y="31"/>
                  </a:lnTo>
                  <a:lnTo>
                    <a:pt x="66" y="31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6" y="31"/>
                  </a:lnTo>
                  <a:lnTo>
                    <a:pt x="61" y="31"/>
                  </a:lnTo>
                  <a:lnTo>
                    <a:pt x="61" y="33"/>
                  </a:lnTo>
                  <a:lnTo>
                    <a:pt x="56" y="33"/>
                  </a:lnTo>
                  <a:lnTo>
                    <a:pt x="56" y="33"/>
                  </a:lnTo>
                  <a:lnTo>
                    <a:pt x="54" y="36"/>
                  </a:lnTo>
                  <a:lnTo>
                    <a:pt x="52" y="3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28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3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 806">
              <a:extLst>
                <a:ext uri="{FF2B5EF4-FFF2-40B4-BE49-F238E27FC236}">
                  <a16:creationId xmlns:a16="http://schemas.microsoft.com/office/drawing/2014/main" id="{EC9F59A7-1C7D-9B46-9155-99DAFDD0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942" y="1899368"/>
              <a:ext cx="214298" cy="995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3"/>
                </a:cxn>
                <a:cxn ang="0">
                  <a:pos x="28" y="7"/>
                </a:cxn>
                <a:cxn ang="0">
                  <a:pos x="33" y="7"/>
                </a:cxn>
                <a:cxn ang="0">
                  <a:pos x="40" y="7"/>
                </a:cxn>
                <a:cxn ang="0">
                  <a:pos x="45" y="10"/>
                </a:cxn>
                <a:cxn ang="0">
                  <a:pos x="52" y="12"/>
                </a:cxn>
                <a:cxn ang="0">
                  <a:pos x="59" y="15"/>
                </a:cxn>
                <a:cxn ang="0">
                  <a:pos x="68" y="17"/>
                </a:cxn>
                <a:cxn ang="0">
                  <a:pos x="73" y="19"/>
                </a:cxn>
                <a:cxn ang="0">
                  <a:pos x="73" y="24"/>
                </a:cxn>
                <a:cxn ang="0">
                  <a:pos x="80" y="24"/>
                </a:cxn>
                <a:cxn ang="0">
                  <a:pos x="85" y="24"/>
                </a:cxn>
                <a:cxn ang="0">
                  <a:pos x="90" y="26"/>
                </a:cxn>
                <a:cxn ang="0">
                  <a:pos x="94" y="29"/>
                </a:cxn>
                <a:cxn ang="0">
                  <a:pos x="87" y="31"/>
                </a:cxn>
                <a:cxn ang="0">
                  <a:pos x="78" y="31"/>
                </a:cxn>
                <a:cxn ang="0">
                  <a:pos x="75" y="31"/>
                </a:cxn>
                <a:cxn ang="0">
                  <a:pos x="71" y="31"/>
                </a:cxn>
                <a:cxn ang="0">
                  <a:pos x="64" y="29"/>
                </a:cxn>
                <a:cxn ang="0">
                  <a:pos x="64" y="26"/>
                </a:cxn>
                <a:cxn ang="0">
                  <a:pos x="57" y="26"/>
                </a:cxn>
                <a:cxn ang="0">
                  <a:pos x="57" y="24"/>
                </a:cxn>
                <a:cxn ang="0">
                  <a:pos x="52" y="24"/>
                </a:cxn>
                <a:cxn ang="0">
                  <a:pos x="47" y="26"/>
                </a:cxn>
                <a:cxn ang="0">
                  <a:pos x="47" y="29"/>
                </a:cxn>
                <a:cxn ang="0">
                  <a:pos x="42" y="31"/>
                </a:cxn>
                <a:cxn ang="0">
                  <a:pos x="38" y="33"/>
                </a:cxn>
                <a:cxn ang="0">
                  <a:pos x="35" y="33"/>
                </a:cxn>
                <a:cxn ang="0">
                  <a:pos x="26" y="36"/>
                </a:cxn>
                <a:cxn ang="0">
                  <a:pos x="21" y="36"/>
                </a:cxn>
                <a:cxn ang="0">
                  <a:pos x="21" y="29"/>
                </a:cxn>
                <a:cxn ang="0">
                  <a:pos x="19" y="29"/>
                </a:cxn>
                <a:cxn ang="0">
                  <a:pos x="16" y="31"/>
                </a:cxn>
                <a:cxn ang="0">
                  <a:pos x="9" y="31"/>
                </a:cxn>
                <a:cxn ang="0">
                  <a:pos x="2" y="31"/>
                </a:cxn>
                <a:cxn ang="0">
                  <a:pos x="5" y="26"/>
                </a:cxn>
                <a:cxn ang="0">
                  <a:pos x="12" y="22"/>
                </a:cxn>
                <a:cxn ang="0">
                  <a:pos x="12" y="19"/>
                </a:cxn>
                <a:cxn ang="0">
                  <a:pos x="14" y="12"/>
                </a:cxn>
                <a:cxn ang="0">
                  <a:pos x="14" y="7"/>
                </a:cxn>
                <a:cxn ang="0">
                  <a:pos x="16" y="3"/>
                </a:cxn>
              </a:cxnLst>
              <a:rect l="0" t="0" r="r" b="b"/>
              <a:pathLst>
                <a:path w="94" h="36">
                  <a:moveTo>
                    <a:pt x="19" y="3"/>
                  </a:move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31" y="7"/>
                  </a:lnTo>
                  <a:lnTo>
                    <a:pt x="31" y="10"/>
                  </a:lnTo>
                  <a:lnTo>
                    <a:pt x="33" y="7"/>
                  </a:lnTo>
                  <a:lnTo>
                    <a:pt x="35" y="5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2" y="7"/>
                  </a:lnTo>
                  <a:lnTo>
                    <a:pt x="42" y="10"/>
                  </a:lnTo>
                  <a:lnTo>
                    <a:pt x="45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8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3" y="22"/>
                  </a:lnTo>
                  <a:lnTo>
                    <a:pt x="75" y="24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2" y="29"/>
                  </a:lnTo>
                  <a:lnTo>
                    <a:pt x="87" y="31"/>
                  </a:lnTo>
                  <a:lnTo>
                    <a:pt x="87" y="31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8" y="31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68" y="29"/>
                  </a:lnTo>
                  <a:lnTo>
                    <a:pt x="68" y="31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6" y="29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9" y="2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4" y="26"/>
                  </a:lnTo>
                  <a:lnTo>
                    <a:pt x="57" y="24"/>
                  </a:lnTo>
                  <a:lnTo>
                    <a:pt x="59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49" y="24"/>
                  </a:lnTo>
                  <a:lnTo>
                    <a:pt x="49" y="26"/>
                  </a:lnTo>
                  <a:lnTo>
                    <a:pt x="47" y="26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0" y="31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3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6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9" y="31"/>
                  </a:lnTo>
                  <a:lnTo>
                    <a:pt x="7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9" y="26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 808">
              <a:extLst>
                <a:ext uri="{FF2B5EF4-FFF2-40B4-BE49-F238E27FC236}">
                  <a16:creationId xmlns:a16="http://schemas.microsoft.com/office/drawing/2014/main" id="{D892CF26-737C-CF4D-8CAD-7ECA1AAF1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574" y="1893838"/>
              <a:ext cx="31916" cy="1935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</a:cxnLst>
              <a:rect l="0" t="0" r="r" b="b"/>
              <a:pathLst>
                <a:path w="14" h="7">
                  <a:moveTo>
                    <a:pt x="7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 810">
              <a:extLst>
                <a:ext uri="{FF2B5EF4-FFF2-40B4-BE49-F238E27FC236}">
                  <a16:creationId xmlns:a16="http://schemas.microsoft.com/office/drawing/2014/main" id="{182ED056-8046-C64D-A35A-92DAF2F1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574" y="1893838"/>
              <a:ext cx="31916" cy="1935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2"/>
                </a:cxn>
              </a:cxnLst>
              <a:rect l="0" t="0" r="r" b="b"/>
              <a:pathLst>
                <a:path w="14" h="7">
                  <a:moveTo>
                    <a:pt x="7" y="2"/>
                  </a:move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 811">
              <a:extLst>
                <a:ext uri="{FF2B5EF4-FFF2-40B4-BE49-F238E27FC236}">
                  <a16:creationId xmlns:a16="http://schemas.microsoft.com/office/drawing/2014/main" id="{9AC73848-C928-4244-9301-E1860D69B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71" y="1808123"/>
              <a:ext cx="70672" cy="4700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28" y="5"/>
                </a:cxn>
                <a:cxn ang="0">
                  <a:pos x="31" y="5"/>
                </a:cxn>
                <a:cxn ang="0">
                  <a:pos x="28" y="7"/>
                </a:cxn>
                <a:cxn ang="0">
                  <a:pos x="31" y="10"/>
                </a:cxn>
                <a:cxn ang="0">
                  <a:pos x="28" y="12"/>
                </a:cxn>
                <a:cxn ang="0">
                  <a:pos x="26" y="14"/>
                </a:cxn>
                <a:cxn ang="0">
                  <a:pos x="21" y="14"/>
                </a:cxn>
                <a:cxn ang="0">
                  <a:pos x="10" y="17"/>
                </a:cxn>
                <a:cxn ang="0">
                  <a:pos x="10" y="14"/>
                </a:cxn>
                <a:cxn ang="0">
                  <a:pos x="5" y="14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2" y="3"/>
                </a:cxn>
                <a:cxn ang="0">
                  <a:pos x="14" y="0"/>
                </a:cxn>
              </a:cxnLst>
              <a:rect l="0" t="0" r="r" b="b"/>
              <a:pathLst>
                <a:path w="31" h="17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31" y="5"/>
                  </a:lnTo>
                  <a:lnTo>
                    <a:pt x="28" y="7"/>
                  </a:lnTo>
                  <a:lnTo>
                    <a:pt x="31" y="10"/>
                  </a:lnTo>
                  <a:lnTo>
                    <a:pt x="28" y="12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0" y="17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 813">
              <a:extLst>
                <a:ext uri="{FF2B5EF4-FFF2-40B4-BE49-F238E27FC236}">
                  <a16:creationId xmlns:a16="http://schemas.microsoft.com/office/drawing/2014/main" id="{F54B7EB4-0DFB-7146-B564-8DF89C2FE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2" y="1816418"/>
              <a:ext cx="36476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16" h="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 814">
              <a:extLst>
                <a:ext uri="{FF2B5EF4-FFF2-40B4-BE49-F238E27FC236}">
                  <a16:creationId xmlns:a16="http://schemas.microsoft.com/office/drawing/2014/main" id="{4B384547-AD20-1944-9CE0-D002E6C32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2" y="1816418"/>
              <a:ext cx="36476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16" h="7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 815">
              <a:extLst>
                <a:ext uri="{FF2B5EF4-FFF2-40B4-BE49-F238E27FC236}">
                  <a16:creationId xmlns:a16="http://schemas.microsoft.com/office/drawing/2014/main" id="{1588A524-8D9C-BC4D-A33F-60D331CA1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038" y="1769413"/>
              <a:ext cx="31916" cy="1935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5"/>
                </a:cxn>
              </a:cxnLst>
              <a:rect l="0" t="0" r="r" b="b"/>
              <a:pathLst>
                <a:path w="14" h="7">
                  <a:moveTo>
                    <a:pt x="12" y="5"/>
                  </a:moveTo>
                  <a:lnTo>
                    <a:pt x="12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 816">
              <a:extLst>
                <a:ext uri="{FF2B5EF4-FFF2-40B4-BE49-F238E27FC236}">
                  <a16:creationId xmlns:a16="http://schemas.microsoft.com/office/drawing/2014/main" id="{8C4646DA-C70C-BB43-9238-E9148186C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038" y="1769413"/>
              <a:ext cx="31916" cy="1935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7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5"/>
                </a:cxn>
              </a:cxnLst>
              <a:rect l="0" t="0" r="r" b="b"/>
              <a:pathLst>
                <a:path w="14" h="7">
                  <a:moveTo>
                    <a:pt x="12" y="5"/>
                  </a:moveTo>
                  <a:lnTo>
                    <a:pt x="12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 817">
              <a:extLst>
                <a:ext uri="{FF2B5EF4-FFF2-40B4-BE49-F238E27FC236}">
                  <a16:creationId xmlns:a16="http://schemas.microsoft.com/office/drawing/2014/main" id="{B135D9BC-8B41-C247-8061-37B83A0DE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121" y="1755588"/>
              <a:ext cx="31916" cy="1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4" h="5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 818">
              <a:extLst>
                <a:ext uri="{FF2B5EF4-FFF2-40B4-BE49-F238E27FC236}">
                  <a16:creationId xmlns:a16="http://schemas.microsoft.com/office/drawing/2014/main" id="{808C3EA0-10FF-B24B-B083-BFE687314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121" y="1755588"/>
              <a:ext cx="31916" cy="1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4" h="5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 819">
              <a:extLst>
                <a:ext uri="{FF2B5EF4-FFF2-40B4-BE49-F238E27FC236}">
                  <a16:creationId xmlns:a16="http://schemas.microsoft.com/office/drawing/2014/main" id="{9F7BA7A9-D7E3-3547-B13D-AE4F77577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396" y="1990614"/>
              <a:ext cx="31916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2" y="0"/>
                </a:cxn>
              </a:cxnLst>
              <a:rect l="0" t="0" r="r" b="b"/>
              <a:pathLst>
                <a:path w="14" h="5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 820">
              <a:extLst>
                <a:ext uri="{FF2B5EF4-FFF2-40B4-BE49-F238E27FC236}">
                  <a16:creationId xmlns:a16="http://schemas.microsoft.com/office/drawing/2014/main" id="{282DCB5A-F7C1-574E-BCF2-1698698C0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396" y="1990614"/>
              <a:ext cx="31916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2" y="0"/>
                </a:cxn>
              </a:cxnLst>
              <a:rect l="0" t="0" r="r" b="b"/>
              <a:pathLst>
                <a:path w="14" h="5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 821">
              <a:extLst>
                <a:ext uri="{FF2B5EF4-FFF2-40B4-BE49-F238E27FC236}">
                  <a16:creationId xmlns:a16="http://schemas.microsoft.com/office/drawing/2014/main" id="{32A04EF1-DB26-C04B-B3AE-B5A033EA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71" y="1979553"/>
              <a:ext cx="22798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 822">
              <a:extLst>
                <a:ext uri="{FF2B5EF4-FFF2-40B4-BE49-F238E27FC236}">
                  <a16:creationId xmlns:a16="http://schemas.microsoft.com/office/drawing/2014/main" id="{3C65A494-8863-3245-AD86-2A11AAEB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71" y="1979553"/>
              <a:ext cx="22798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0" h="4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 827">
              <a:extLst>
                <a:ext uri="{FF2B5EF4-FFF2-40B4-BE49-F238E27FC236}">
                  <a16:creationId xmlns:a16="http://schemas.microsoft.com/office/drawing/2014/main" id="{48754B6B-E5E0-4B49-B415-72E5A6C65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533" y="2012734"/>
              <a:ext cx="59273" cy="3041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2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2" y="11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12" y="9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6" y="4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9" y="0"/>
                </a:cxn>
              </a:cxnLst>
              <a:rect l="0" t="0" r="r" b="b"/>
              <a:pathLst>
                <a:path w="26" h="11">
                  <a:moveTo>
                    <a:pt x="19" y="0"/>
                  </a:move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1"/>
                  </a:lnTo>
                  <a:lnTo>
                    <a:pt x="7" y="9"/>
                  </a:lnTo>
                  <a:lnTo>
                    <a:pt x="9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 829">
              <a:extLst>
                <a:ext uri="{FF2B5EF4-FFF2-40B4-BE49-F238E27FC236}">
                  <a16:creationId xmlns:a16="http://schemas.microsoft.com/office/drawing/2014/main" id="{1DDF9A00-F5E1-C34A-B0F5-D0EEC8D03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682" y="2032089"/>
              <a:ext cx="31916" cy="304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5" y="0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7" y="9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 831">
              <a:extLst>
                <a:ext uri="{FF2B5EF4-FFF2-40B4-BE49-F238E27FC236}">
                  <a16:creationId xmlns:a16="http://schemas.microsoft.com/office/drawing/2014/main" id="{94DEF060-90CA-ED4D-BAB4-32E17562D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722" y="2095685"/>
              <a:ext cx="15958" cy="1382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 832">
              <a:extLst>
                <a:ext uri="{FF2B5EF4-FFF2-40B4-BE49-F238E27FC236}">
                  <a16:creationId xmlns:a16="http://schemas.microsoft.com/office/drawing/2014/main" id="{F13DCA71-874B-8242-BA32-7AB5F007E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722" y="2095685"/>
              <a:ext cx="15958" cy="1382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 833">
              <a:extLst>
                <a:ext uri="{FF2B5EF4-FFF2-40B4-BE49-F238E27FC236}">
                  <a16:creationId xmlns:a16="http://schemas.microsoft.com/office/drawing/2014/main" id="{04317897-7121-B545-953F-CFE1E02A4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076" y="2056973"/>
              <a:ext cx="27358" cy="138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2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 834">
              <a:extLst>
                <a:ext uri="{FF2B5EF4-FFF2-40B4-BE49-F238E27FC236}">
                  <a16:creationId xmlns:a16="http://schemas.microsoft.com/office/drawing/2014/main" id="{BFFA2688-C31A-404A-900A-A5B4EEE56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076" y="2056973"/>
              <a:ext cx="27358" cy="138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</a:cxnLst>
              <a:rect l="0" t="0" r="r" b="b"/>
              <a:pathLst>
                <a:path w="12" h="5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 835">
              <a:extLst>
                <a:ext uri="{FF2B5EF4-FFF2-40B4-BE49-F238E27FC236}">
                  <a16:creationId xmlns:a16="http://schemas.microsoft.com/office/drawing/2014/main" id="{7E20FAF7-6C58-EC4E-9CEF-4728C2660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751" y="1606278"/>
              <a:ext cx="882272" cy="445166"/>
            </a:xfrm>
            <a:custGeom>
              <a:avLst/>
              <a:gdLst/>
              <a:ahLst/>
              <a:cxnLst>
                <a:cxn ang="0">
                  <a:pos x="276" y="149"/>
                </a:cxn>
                <a:cxn ang="0">
                  <a:pos x="293" y="156"/>
                </a:cxn>
                <a:cxn ang="0">
                  <a:pos x="321" y="158"/>
                </a:cxn>
                <a:cxn ang="0">
                  <a:pos x="297" y="142"/>
                </a:cxn>
                <a:cxn ang="0">
                  <a:pos x="307" y="142"/>
                </a:cxn>
                <a:cxn ang="0">
                  <a:pos x="335" y="147"/>
                </a:cxn>
                <a:cxn ang="0">
                  <a:pos x="342" y="147"/>
                </a:cxn>
                <a:cxn ang="0">
                  <a:pos x="345" y="142"/>
                </a:cxn>
                <a:cxn ang="0">
                  <a:pos x="338" y="125"/>
                </a:cxn>
                <a:cxn ang="0">
                  <a:pos x="321" y="118"/>
                </a:cxn>
                <a:cxn ang="0">
                  <a:pos x="307" y="111"/>
                </a:cxn>
                <a:cxn ang="0">
                  <a:pos x="304" y="102"/>
                </a:cxn>
                <a:cxn ang="0">
                  <a:pos x="309" y="97"/>
                </a:cxn>
                <a:cxn ang="0">
                  <a:pos x="338" y="113"/>
                </a:cxn>
                <a:cxn ang="0">
                  <a:pos x="359" y="113"/>
                </a:cxn>
                <a:cxn ang="0">
                  <a:pos x="371" y="104"/>
                </a:cxn>
                <a:cxn ang="0">
                  <a:pos x="387" y="97"/>
                </a:cxn>
                <a:cxn ang="0">
                  <a:pos x="359" y="87"/>
                </a:cxn>
                <a:cxn ang="0">
                  <a:pos x="335" y="80"/>
                </a:cxn>
                <a:cxn ang="0">
                  <a:pos x="314" y="76"/>
                </a:cxn>
                <a:cxn ang="0">
                  <a:pos x="300" y="69"/>
                </a:cxn>
                <a:cxn ang="0">
                  <a:pos x="304" y="64"/>
                </a:cxn>
                <a:cxn ang="0">
                  <a:pos x="288" y="57"/>
                </a:cxn>
                <a:cxn ang="0">
                  <a:pos x="295" y="50"/>
                </a:cxn>
                <a:cxn ang="0">
                  <a:pos x="290" y="45"/>
                </a:cxn>
                <a:cxn ang="0">
                  <a:pos x="269" y="40"/>
                </a:cxn>
                <a:cxn ang="0">
                  <a:pos x="250" y="38"/>
                </a:cxn>
                <a:cxn ang="0">
                  <a:pos x="226" y="33"/>
                </a:cxn>
                <a:cxn ang="0">
                  <a:pos x="212" y="28"/>
                </a:cxn>
                <a:cxn ang="0">
                  <a:pos x="203" y="21"/>
                </a:cxn>
                <a:cxn ang="0">
                  <a:pos x="151" y="21"/>
                </a:cxn>
                <a:cxn ang="0">
                  <a:pos x="123" y="26"/>
                </a:cxn>
                <a:cxn ang="0">
                  <a:pos x="125" y="12"/>
                </a:cxn>
                <a:cxn ang="0">
                  <a:pos x="97" y="2"/>
                </a:cxn>
                <a:cxn ang="0">
                  <a:pos x="71" y="7"/>
                </a:cxn>
                <a:cxn ang="0">
                  <a:pos x="73" y="12"/>
                </a:cxn>
                <a:cxn ang="0">
                  <a:pos x="68" y="19"/>
                </a:cxn>
                <a:cxn ang="0">
                  <a:pos x="68" y="31"/>
                </a:cxn>
                <a:cxn ang="0">
                  <a:pos x="68" y="36"/>
                </a:cxn>
                <a:cxn ang="0">
                  <a:pos x="68" y="33"/>
                </a:cxn>
                <a:cxn ang="0">
                  <a:pos x="54" y="7"/>
                </a:cxn>
                <a:cxn ang="0">
                  <a:pos x="19" y="7"/>
                </a:cxn>
                <a:cxn ang="0">
                  <a:pos x="2" y="19"/>
                </a:cxn>
                <a:cxn ang="0">
                  <a:pos x="28" y="36"/>
                </a:cxn>
                <a:cxn ang="0">
                  <a:pos x="21" y="45"/>
                </a:cxn>
                <a:cxn ang="0">
                  <a:pos x="66" y="52"/>
                </a:cxn>
                <a:cxn ang="0">
                  <a:pos x="111" y="54"/>
                </a:cxn>
                <a:cxn ang="0">
                  <a:pos x="134" y="52"/>
                </a:cxn>
                <a:cxn ang="0">
                  <a:pos x="160" y="47"/>
                </a:cxn>
                <a:cxn ang="0">
                  <a:pos x="184" y="59"/>
                </a:cxn>
                <a:cxn ang="0">
                  <a:pos x="208" y="64"/>
                </a:cxn>
                <a:cxn ang="0">
                  <a:pos x="224" y="76"/>
                </a:cxn>
                <a:cxn ang="0">
                  <a:pos x="234" y="92"/>
                </a:cxn>
                <a:cxn ang="0">
                  <a:pos x="222" y="111"/>
                </a:cxn>
                <a:cxn ang="0">
                  <a:pos x="182" y="113"/>
                </a:cxn>
                <a:cxn ang="0">
                  <a:pos x="165" y="125"/>
                </a:cxn>
                <a:cxn ang="0">
                  <a:pos x="191" y="125"/>
                </a:cxn>
                <a:cxn ang="0">
                  <a:pos x="208" y="121"/>
                </a:cxn>
                <a:cxn ang="0">
                  <a:pos x="224" y="125"/>
                </a:cxn>
                <a:cxn ang="0">
                  <a:pos x="236" y="135"/>
                </a:cxn>
                <a:cxn ang="0">
                  <a:pos x="245" y="139"/>
                </a:cxn>
              </a:cxnLst>
              <a:rect l="0" t="0" r="r" b="b"/>
              <a:pathLst>
                <a:path w="387" h="161">
                  <a:moveTo>
                    <a:pt x="255" y="144"/>
                  </a:moveTo>
                  <a:lnTo>
                    <a:pt x="257" y="147"/>
                  </a:lnTo>
                  <a:lnTo>
                    <a:pt x="262" y="147"/>
                  </a:lnTo>
                  <a:lnTo>
                    <a:pt x="262" y="147"/>
                  </a:lnTo>
                  <a:lnTo>
                    <a:pt x="264" y="147"/>
                  </a:lnTo>
                  <a:lnTo>
                    <a:pt x="267" y="149"/>
                  </a:lnTo>
                  <a:lnTo>
                    <a:pt x="269" y="147"/>
                  </a:lnTo>
                  <a:lnTo>
                    <a:pt x="271" y="147"/>
                  </a:lnTo>
                  <a:lnTo>
                    <a:pt x="271" y="147"/>
                  </a:lnTo>
                  <a:lnTo>
                    <a:pt x="271" y="149"/>
                  </a:lnTo>
                  <a:lnTo>
                    <a:pt x="274" y="149"/>
                  </a:lnTo>
                  <a:lnTo>
                    <a:pt x="274" y="147"/>
                  </a:lnTo>
                  <a:lnTo>
                    <a:pt x="276" y="149"/>
                  </a:lnTo>
                  <a:lnTo>
                    <a:pt x="278" y="147"/>
                  </a:lnTo>
                  <a:lnTo>
                    <a:pt x="278" y="149"/>
                  </a:lnTo>
                  <a:lnTo>
                    <a:pt x="278" y="149"/>
                  </a:lnTo>
                  <a:lnTo>
                    <a:pt x="281" y="149"/>
                  </a:lnTo>
                  <a:lnTo>
                    <a:pt x="281" y="151"/>
                  </a:lnTo>
                  <a:lnTo>
                    <a:pt x="281" y="151"/>
                  </a:lnTo>
                  <a:lnTo>
                    <a:pt x="283" y="154"/>
                  </a:lnTo>
                  <a:lnTo>
                    <a:pt x="286" y="154"/>
                  </a:lnTo>
                  <a:lnTo>
                    <a:pt x="288" y="151"/>
                  </a:lnTo>
                  <a:lnTo>
                    <a:pt x="288" y="154"/>
                  </a:lnTo>
                  <a:lnTo>
                    <a:pt x="288" y="154"/>
                  </a:lnTo>
                  <a:lnTo>
                    <a:pt x="290" y="154"/>
                  </a:lnTo>
                  <a:lnTo>
                    <a:pt x="293" y="156"/>
                  </a:lnTo>
                  <a:lnTo>
                    <a:pt x="295" y="156"/>
                  </a:lnTo>
                  <a:lnTo>
                    <a:pt x="297" y="156"/>
                  </a:lnTo>
                  <a:lnTo>
                    <a:pt x="302" y="156"/>
                  </a:lnTo>
                  <a:lnTo>
                    <a:pt x="302" y="156"/>
                  </a:lnTo>
                  <a:lnTo>
                    <a:pt x="304" y="158"/>
                  </a:lnTo>
                  <a:lnTo>
                    <a:pt x="307" y="158"/>
                  </a:lnTo>
                  <a:lnTo>
                    <a:pt x="309" y="158"/>
                  </a:lnTo>
                  <a:lnTo>
                    <a:pt x="314" y="156"/>
                  </a:lnTo>
                  <a:lnTo>
                    <a:pt x="319" y="161"/>
                  </a:lnTo>
                  <a:lnTo>
                    <a:pt x="323" y="161"/>
                  </a:lnTo>
                  <a:lnTo>
                    <a:pt x="323" y="158"/>
                  </a:lnTo>
                  <a:lnTo>
                    <a:pt x="321" y="158"/>
                  </a:lnTo>
                  <a:lnTo>
                    <a:pt x="321" y="158"/>
                  </a:lnTo>
                  <a:lnTo>
                    <a:pt x="323" y="156"/>
                  </a:lnTo>
                  <a:lnTo>
                    <a:pt x="323" y="156"/>
                  </a:lnTo>
                  <a:lnTo>
                    <a:pt x="323" y="154"/>
                  </a:lnTo>
                  <a:lnTo>
                    <a:pt x="319" y="151"/>
                  </a:lnTo>
                  <a:lnTo>
                    <a:pt x="314" y="151"/>
                  </a:lnTo>
                  <a:lnTo>
                    <a:pt x="312" y="149"/>
                  </a:lnTo>
                  <a:lnTo>
                    <a:pt x="312" y="149"/>
                  </a:lnTo>
                  <a:lnTo>
                    <a:pt x="307" y="147"/>
                  </a:lnTo>
                  <a:lnTo>
                    <a:pt x="304" y="147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0" y="144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295" y="142"/>
                  </a:lnTo>
                  <a:lnTo>
                    <a:pt x="290" y="139"/>
                  </a:lnTo>
                  <a:lnTo>
                    <a:pt x="288" y="137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93" y="137"/>
                  </a:lnTo>
                  <a:lnTo>
                    <a:pt x="297" y="139"/>
                  </a:lnTo>
                  <a:lnTo>
                    <a:pt x="302" y="139"/>
                  </a:lnTo>
                  <a:lnTo>
                    <a:pt x="300" y="137"/>
                  </a:lnTo>
                  <a:lnTo>
                    <a:pt x="302" y="137"/>
                  </a:lnTo>
                  <a:lnTo>
                    <a:pt x="307" y="142"/>
                  </a:lnTo>
                  <a:lnTo>
                    <a:pt x="309" y="142"/>
                  </a:lnTo>
                  <a:lnTo>
                    <a:pt x="314" y="142"/>
                  </a:lnTo>
                  <a:lnTo>
                    <a:pt x="314" y="144"/>
                  </a:lnTo>
                  <a:lnTo>
                    <a:pt x="323" y="144"/>
                  </a:lnTo>
                  <a:lnTo>
                    <a:pt x="326" y="147"/>
                  </a:lnTo>
                  <a:lnTo>
                    <a:pt x="326" y="147"/>
                  </a:lnTo>
                  <a:lnTo>
                    <a:pt x="328" y="147"/>
                  </a:lnTo>
                  <a:lnTo>
                    <a:pt x="330" y="147"/>
                  </a:lnTo>
                  <a:lnTo>
                    <a:pt x="330" y="147"/>
                  </a:lnTo>
                  <a:lnTo>
                    <a:pt x="333" y="147"/>
                  </a:lnTo>
                  <a:lnTo>
                    <a:pt x="333" y="147"/>
                  </a:lnTo>
                  <a:lnTo>
                    <a:pt x="335" y="147"/>
                  </a:lnTo>
                  <a:lnTo>
                    <a:pt x="335" y="147"/>
                  </a:lnTo>
                  <a:lnTo>
                    <a:pt x="335" y="149"/>
                  </a:lnTo>
                  <a:lnTo>
                    <a:pt x="335" y="149"/>
                  </a:lnTo>
                  <a:lnTo>
                    <a:pt x="335" y="149"/>
                  </a:lnTo>
                  <a:lnTo>
                    <a:pt x="338" y="151"/>
                  </a:lnTo>
                  <a:lnTo>
                    <a:pt x="340" y="151"/>
                  </a:lnTo>
                  <a:lnTo>
                    <a:pt x="340" y="151"/>
                  </a:lnTo>
                  <a:lnTo>
                    <a:pt x="340" y="151"/>
                  </a:lnTo>
                  <a:lnTo>
                    <a:pt x="340" y="149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40" y="147"/>
                  </a:lnTo>
                  <a:lnTo>
                    <a:pt x="342" y="147"/>
                  </a:lnTo>
                  <a:lnTo>
                    <a:pt x="345" y="147"/>
                  </a:lnTo>
                  <a:lnTo>
                    <a:pt x="345" y="147"/>
                  </a:lnTo>
                  <a:lnTo>
                    <a:pt x="345" y="147"/>
                  </a:lnTo>
                  <a:lnTo>
                    <a:pt x="345" y="147"/>
                  </a:lnTo>
                  <a:lnTo>
                    <a:pt x="345" y="144"/>
                  </a:lnTo>
                  <a:lnTo>
                    <a:pt x="342" y="144"/>
                  </a:lnTo>
                  <a:lnTo>
                    <a:pt x="340" y="144"/>
                  </a:lnTo>
                  <a:lnTo>
                    <a:pt x="340" y="142"/>
                  </a:lnTo>
                  <a:lnTo>
                    <a:pt x="338" y="142"/>
                  </a:lnTo>
                  <a:lnTo>
                    <a:pt x="338" y="142"/>
                  </a:lnTo>
                  <a:lnTo>
                    <a:pt x="338" y="139"/>
                  </a:lnTo>
                  <a:lnTo>
                    <a:pt x="342" y="139"/>
                  </a:lnTo>
                  <a:lnTo>
                    <a:pt x="345" y="142"/>
                  </a:lnTo>
                  <a:lnTo>
                    <a:pt x="345" y="142"/>
                  </a:lnTo>
                  <a:lnTo>
                    <a:pt x="345" y="139"/>
                  </a:lnTo>
                  <a:lnTo>
                    <a:pt x="345" y="139"/>
                  </a:lnTo>
                  <a:lnTo>
                    <a:pt x="345" y="137"/>
                  </a:lnTo>
                  <a:lnTo>
                    <a:pt x="345" y="135"/>
                  </a:lnTo>
                  <a:lnTo>
                    <a:pt x="345" y="135"/>
                  </a:lnTo>
                  <a:lnTo>
                    <a:pt x="342" y="132"/>
                  </a:lnTo>
                  <a:lnTo>
                    <a:pt x="340" y="132"/>
                  </a:lnTo>
                  <a:lnTo>
                    <a:pt x="335" y="130"/>
                  </a:lnTo>
                  <a:lnTo>
                    <a:pt x="335" y="130"/>
                  </a:lnTo>
                  <a:lnTo>
                    <a:pt x="335" y="128"/>
                  </a:lnTo>
                  <a:lnTo>
                    <a:pt x="338" y="128"/>
                  </a:lnTo>
                  <a:lnTo>
                    <a:pt x="338" y="125"/>
                  </a:lnTo>
                  <a:lnTo>
                    <a:pt x="338" y="123"/>
                  </a:lnTo>
                  <a:lnTo>
                    <a:pt x="335" y="125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3" y="123"/>
                  </a:lnTo>
                  <a:lnTo>
                    <a:pt x="330" y="123"/>
                  </a:lnTo>
                  <a:lnTo>
                    <a:pt x="328" y="121"/>
                  </a:lnTo>
                  <a:lnTo>
                    <a:pt x="328" y="121"/>
                  </a:lnTo>
                  <a:lnTo>
                    <a:pt x="326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3" y="118"/>
                  </a:lnTo>
                  <a:lnTo>
                    <a:pt x="321" y="118"/>
                  </a:lnTo>
                  <a:lnTo>
                    <a:pt x="319" y="118"/>
                  </a:lnTo>
                  <a:lnTo>
                    <a:pt x="316" y="118"/>
                  </a:lnTo>
                  <a:lnTo>
                    <a:pt x="314" y="121"/>
                  </a:lnTo>
                  <a:lnTo>
                    <a:pt x="314" y="118"/>
                  </a:lnTo>
                  <a:lnTo>
                    <a:pt x="312" y="118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07" y="116"/>
                  </a:lnTo>
                  <a:lnTo>
                    <a:pt x="307" y="116"/>
                  </a:lnTo>
                  <a:lnTo>
                    <a:pt x="309" y="113"/>
                  </a:lnTo>
                  <a:lnTo>
                    <a:pt x="307" y="113"/>
                  </a:lnTo>
                  <a:lnTo>
                    <a:pt x="309" y="113"/>
                  </a:lnTo>
                  <a:lnTo>
                    <a:pt x="307" y="111"/>
                  </a:lnTo>
                  <a:lnTo>
                    <a:pt x="307" y="111"/>
                  </a:lnTo>
                  <a:lnTo>
                    <a:pt x="307" y="111"/>
                  </a:lnTo>
                  <a:lnTo>
                    <a:pt x="304" y="109"/>
                  </a:lnTo>
                  <a:lnTo>
                    <a:pt x="300" y="111"/>
                  </a:lnTo>
                  <a:lnTo>
                    <a:pt x="297" y="111"/>
                  </a:lnTo>
                  <a:lnTo>
                    <a:pt x="300" y="109"/>
                  </a:lnTo>
                  <a:lnTo>
                    <a:pt x="300" y="106"/>
                  </a:lnTo>
                  <a:lnTo>
                    <a:pt x="300" y="106"/>
                  </a:lnTo>
                  <a:lnTo>
                    <a:pt x="302" y="106"/>
                  </a:lnTo>
                  <a:lnTo>
                    <a:pt x="307" y="106"/>
                  </a:lnTo>
                  <a:lnTo>
                    <a:pt x="309" y="106"/>
                  </a:lnTo>
                  <a:lnTo>
                    <a:pt x="307" y="104"/>
                  </a:lnTo>
                  <a:lnTo>
                    <a:pt x="304" y="102"/>
                  </a:lnTo>
                  <a:lnTo>
                    <a:pt x="300" y="102"/>
                  </a:lnTo>
                  <a:lnTo>
                    <a:pt x="297" y="102"/>
                  </a:lnTo>
                  <a:lnTo>
                    <a:pt x="295" y="99"/>
                  </a:lnTo>
                  <a:lnTo>
                    <a:pt x="300" y="99"/>
                  </a:lnTo>
                  <a:lnTo>
                    <a:pt x="300" y="99"/>
                  </a:lnTo>
                  <a:lnTo>
                    <a:pt x="302" y="99"/>
                  </a:lnTo>
                  <a:lnTo>
                    <a:pt x="307" y="102"/>
                  </a:lnTo>
                  <a:lnTo>
                    <a:pt x="309" y="102"/>
                  </a:lnTo>
                  <a:lnTo>
                    <a:pt x="307" y="99"/>
                  </a:lnTo>
                  <a:lnTo>
                    <a:pt x="309" y="99"/>
                  </a:lnTo>
                  <a:lnTo>
                    <a:pt x="304" y="97"/>
                  </a:lnTo>
                  <a:lnTo>
                    <a:pt x="307" y="97"/>
                  </a:lnTo>
                  <a:lnTo>
                    <a:pt x="309" y="97"/>
                  </a:lnTo>
                  <a:lnTo>
                    <a:pt x="312" y="99"/>
                  </a:lnTo>
                  <a:lnTo>
                    <a:pt x="312" y="99"/>
                  </a:lnTo>
                  <a:lnTo>
                    <a:pt x="312" y="102"/>
                  </a:lnTo>
                  <a:lnTo>
                    <a:pt x="314" y="102"/>
                  </a:lnTo>
                  <a:lnTo>
                    <a:pt x="321" y="104"/>
                  </a:lnTo>
                  <a:lnTo>
                    <a:pt x="326" y="104"/>
                  </a:lnTo>
                  <a:lnTo>
                    <a:pt x="326" y="106"/>
                  </a:lnTo>
                  <a:lnTo>
                    <a:pt x="330" y="106"/>
                  </a:lnTo>
                  <a:lnTo>
                    <a:pt x="333" y="106"/>
                  </a:lnTo>
                  <a:lnTo>
                    <a:pt x="333" y="106"/>
                  </a:lnTo>
                  <a:lnTo>
                    <a:pt x="333" y="109"/>
                  </a:lnTo>
                  <a:lnTo>
                    <a:pt x="335" y="111"/>
                  </a:lnTo>
                  <a:lnTo>
                    <a:pt x="338" y="113"/>
                  </a:lnTo>
                  <a:lnTo>
                    <a:pt x="342" y="111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5" y="116"/>
                  </a:lnTo>
                  <a:lnTo>
                    <a:pt x="347" y="116"/>
                  </a:lnTo>
                  <a:lnTo>
                    <a:pt x="349" y="118"/>
                  </a:lnTo>
                  <a:lnTo>
                    <a:pt x="352" y="116"/>
                  </a:lnTo>
                  <a:lnTo>
                    <a:pt x="354" y="118"/>
                  </a:lnTo>
                  <a:lnTo>
                    <a:pt x="354" y="118"/>
                  </a:lnTo>
                  <a:lnTo>
                    <a:pt x="356" y="121"/>
                  </a:lnTo>
                  <a:lnTo>
                    <a:pt x="359" y="118"/>
                  </a:lnTo>
                  <a:lnTo>
                    <a:pt x="359" y="116"/>
                  </a:lnTo>
                  <a:lnTo>
                    <a:pt x="359" y="113"/>
                  </a:lnTo>
                  <a:lnTo>
                    <a:pt x="361" y="113"/>
                  </a:lnTo>
                  <a:lnTo>
                    <a:pt x="361" y="113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3" y="111"/>
                  </a:lnTo>
                  <a:lnTo>
                    <a:pt x="368" y="111"/>
                  </a:lnTo>
                  <a:lnTo>
                    <a:pt x="368" y="109"/>
                  </a:lnTo>
                  <a:lnTo>
                    <a:pt x="371" y="109"/>
                  </a:lnTo>
                  <a:lnTo>
                    <a:pt x="373" y="109"/>
                  </a:lnTo>
                  <a:lnTo>
                    <a:pt x="373" y="106"/>
                  </a:lnTo>
                  <a:lnTo>
                    <a:pt x="378" y="104"/>
                  </a:lnTo>
                  <a:lnTo>
                    <a:pt x="375" y="104"/>
                  </a:lnTo>
                  <a:lnTo>
                    <a:pt x="371" y="104"/>
                  </a:lnTo>
                  <a:lnTo>
                    <a:pt x="371" y="102"/>
                  </a:lnTo>
                  <a:lnTo>
                    <a:pt x="373" y="104"/>
                  </a:lnTo>
                  <a:lnTo>
                    <a:pt x="373" y="102"/>
                  </a:lnTo>
                  <a:lnTo>
                    <a:pt x="371" y="102"/>
                  </a:lnTo>
                  <a:lnTo>
                    <a:pt x="373" y="99"/>
                  </a:lnTo>
                  <a:lnTo>
                    <a:pt x="378" y="102"/>
                  </a:lnTo>
                  <a:lnTo>
                    <a:pt x="382" y="102"/>
                  </a:lnTo>
                  <a:lnTo>
                    <a:pt x="382" y="102"/>
                  </a:lnTo>
                  <a:lnTo>
                    <a:pt x="380" y="99"/>
                  </a:lnTo>
                  <a:lnTo>
                    <a:pt x="382" y="99"/>
                  </a:lnTo>
                  <a:lnTo>
                    <a:pt x="382" y="99"/>
                  </a:lnTo>
                  <a:lnTo>
                    <a:pt x="385" y="97"/>
                  </a:lnTo>
                  <a:lnTo>
                    <a:pt x="387" y="97"/>
                  </a:lnTo>
                  <a:lnTo>
                    <a:pt x="385" y="95"/>
                  </a:lnTo>
                  <a:lnTo>
                    <a:pt x="380" y="92"/>
                  </a:lnTo>
                  <a:lnTo>
                    <a:pt x="378" y="92"/>
                  </a:lnTo>
                  <a:lnTo>
                    <a:pt x="375" y="92"/>
                  </a:lnTo>
                  <a:lnTo>
                    <a:pt x="373" y="92"/>
                  </a:lnTo>
                  <a:lnTo>
                    <a:pt x="371" y="92"/>
                  </a:lnTo>
                  <a:lnTo>
                    <a:pt x="366" y="92"/>
                  </a:lnTo>
                  <a:lnTo>
                    <a:pt x="361" y="92"/>
                  </a:lnTo>
                  <a:lnTo>
                    <a:pt x="361" y="90"/>
                  </a:lnTo>
                  <a:lnTo>
                    <a:pt x="363" y="90"/>
                  </a:lnTo>
                  <a:lnTo>
                    <a:pt x="363" y="87"/>
                  </a:lnTo>
                  <a:lnTo>
                    <a:pt x="361" y="87"/>
                  </a:lnTo>
                  <a:lnTo>
                    <a:pt x="359" y="87"/>
                  </a:lnTo>
                  <a:lnTo>
                    <a:pt x="352" y="90"/>
                  </a:lnTo>
                  <a:lnTo>
                    <a:pt x="349" y="90"/>
                  </a:lnTo>
                  <a:lnTo>
                    <a:pt x="352" y="87"/>
                  </a:lnTo>
                  <a:lnTo>
                    <a:pt x="347" y="87"/>
                  </a:lnTo>
                  <a:lnTo>
                    <a:pt x="349" y="87"/>
                  </a:lnTo>
                  <a:lnTo>
                    <a:pt x="352" y="87"/>
                  </a:lnTo>
                  <a:lnTo>
                    <a:pt x="352" y="87"/>
                  </a:lnTo>
                  <a:lnTo>
                    <a:pt x="349" y="83"/>
                  </a:lnTo>
                  <a:lnTo>
                    <a:pt x="347" y="83"/>
                  </a:lnTo>
                  <a:lnTo>
                    <a:pt x="345" y="80"/>
                  </a:lnTo>
                  <a:lnTo>
                    <a:pt x="342" y="80"/>
                  </a:lnTo>
                  <a:lnTo>
                    <a:pt x="338" y="80"/>
                  </a:lnTo>
                  <a:lnTo>
                    <a:pt x="335" y="80"/>
                  </a:lnTo>
                  <a:lnTo>
                    <a:pt x="338" y="80"/>
                  </a:lnTo>
                  <a:lnTo>
                    <a:pt x="338" y="78"/>
                  </a:lnTo>
                  <a:lnTo>
                    <a:pt x="338" y="78"/>
                  </a:lnTo>
                  <a:lnTo>
                    <a:pt x="333" y="78"/>
                  </a:lnTo>
                  <a:lnTo>
                    <a:pt x="328" y="78"/>
                  </a:lnTo>
                  <a:lnTo>
                    <a:pt x="326" y="80"/>
                  </a:lnTo>
                  <a:lnTo>
                    <a:pt x="323" y="78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23" y="78"/>
                  </a:lnTo>
                  <a:lnTo>
                    <a:pt x="321" y="76"/>
                  </a:lnTo>
                  <a:lnTo>
                    <a:pt x="316" y="76"/>
                  </a:lnTo>
                  <a:lnTo>
                    <a:pt x="314" y="76"/>
                  </a:lnTo>
                  <a:lnTo>
                    <a:pt x="312" y="76"/>
                  </a:lnTo>
                  <a:lnTo>
                    <a:pt x="314" y="73"/>
                  </a:lnTo>
                  <a:lnTo>
                    <a:pt x="316" y="73"/>
                  </a:lnTo>
                  <a:lnTo>
                    <a:pt x="314" y="73"/>
                  </a:lnTo>
                  <a:lnTo>
                    <a:pt x="307" y="73"/>
                  </a:lnTo>
                  <a:lnTo>
                    <a:pt x="297" y="71"/>
                  </a:lnTo>
                  <a:lnTo>
                    <a:pt x="295" y="71"/>
                  </a:lnTo>
                  <a:lnTo>
                    <a:pt x="293" y="71"/>
                  </a:lnTo>
                  <a:lnTo>
                    <a:pt x="297" y="71"/>
                  </a:lnTo>
                  <a:lnTo>
                    <a:pt x="297" y="69"/>
                  </a:lnTo>
                  <a:lnTo>
                    <a:pt x="302" y="69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295" y="66"/>
                  </a:lnTo>
                  <a:lnTo>
                    <a:pt x="295" y="66"/>
                  </a:lnTo>
                  <a:lnTo>
                    <a:pt x="300" y="66"/>
                  </a:lnTo>
                  <a:lnTo>
                    <a:pt x="302" y="66"/>
                  </a:lnTo>
                  <a:lnTo>
                    <a:pt x="297" y="64"/>
                  </a:lnTo>
                  <a:lnTo>
                    <a:pt x="295" y="64"/>
                  </a:lnTo>
                  <a:lnTo>
                    <a:pt x="290" y="64"/>
                  </a:lnTo>
                  <a:lnTo>
                    <a:pt x="290" y="61"/>
                  </a:lnTo>
                  <a:lnTo>
                    <a:pt x="295" y="61"/>
                  </a:lnTo>
                  <a:lnTo>
                    <a:pt x="295" y="61"/>
                  </a:lnTo>
                  <a:lnTo>
                    <a:pt x="297" y="61"/>
                  </a:lnTo>
                  <a:lnTo>
                    <a:pt x="297" y="61"/>
                  </a:lnTo>
                  <a:lnTo>
                    <a:pt x="304" y="64"/>
                  </a:lnTo>
                  <a:lnTo>
                    <a:pt x="309" y="64"/>
                  </a:lnTo>
                  <a:lnTo>
                    <a:pt x="314" y="61"/>
                  </a:lnTo>
                  <a:lnTo>
                    <a:pt x="316" y="64"/>
                  </a:lnTo>
                  <a:lnTo>
                    <a:pt x="319" y="61"/>
                  </a:lnTo>
                  <a:lnTo>
                    <a:pt x="319" y="61"/>
                  </a:lnTo>
                  <a:lnTo>
                    <a:pt x="314" y="59"/>
                  </a:lnTo>
                  <a:lnTo>
                    <a:pt x="312" y="59"/>
                  </a:lnTo>
                  <a:lnTo>
                    <a:pt x="304" y="59"/>
                  </a:lnTo>
                  <a:lnTo>
                    <a:pt x="300" y="59"/>
                  </a:lnTo>
                  <a:lnTo>
                    <a:pt x="297" y="59"/>
                  </a:lnTo>
                  <a:lnTo>
                    <a:pt x="295" y="59"/>
                  </a:lnTo>
                  <a:lnTo>
                    <a:pt x="290" y="57"/>
                  </a:lnTo>
                  <a:lnTo>
                    <a:pt x="288" y="57"/>
                  </a:lnTo>
                  <a:lnTo>
                    <a:pt x="286" y="57"/>
                  </a:lnTo>
                  <a:lnTo>
                    <a:pt x="288" y="57"/>
                  </a:lnTo>
                  <a:lnTo>
                    <a:pt x="295" y="57"/>
                  </a:lnTo>
                  <a:lnTo>
                    <a:pt x="297" y="57"/>
                  </a:lnTo>
                  <a:lnTo>
                    <a:pt x="300" y="54"/>
                  </a:lnTo>
                  <a:lnTo>
                    <a:pt x="302" y="54"/>
                  </a:lnTo>
                  <a:lnTo>
                    <a:pt x="307" y="54"/>
                  </a:lnTo>
                  <a:lnTo>
                    <a:pt x="309" y="54"/>
                  </a:lnTo>
                  <a:lnTo>
                    <a:pt x="309" y="52"/>
                  </a:lnTo>
                  <a:lnTo>
                    <a:pt x="300" y="47"/>
                  </a:lnTo>
                  <a:lnTo>
                    <a:pt x="295" y="47"/>
                  </a:lnTo>
                  <a:lnTo>
                    <a:pt x="293" y="50"/>
                  </a:lnTo>
                  <a:lnTo>
                    <a:pt x="295" y="50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3" y="52"/>
                  </a:lnTo>
                  <a:lnTo>
                    <a:pt x="288" y="50"/>
                  </a:lnTo>
                  <a:lnTo>
                    <a:pt x="288" y="50"/>
                  </a:lnTo>
                  <a:lnTo>
                    <a:pt x="278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8" y="47"/>
                  </a:lnTo>
                  <a:lnTo>
                    <a:pt x="286" y="47"/>
                  </a:lnTo>
                  <a:lnTo>
                    <a:pt x="288" y="45"/>
                  </a:lnTo>
                  <a:lnTo>
                    <a:pt x="290" y="47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3" y="43"/>
                  </a:lnTo>
                  <a:lnTo>
                    <a:pt x="281" y="43"/>
                  </a:lnTo>
                  <a:lnTo>
                    <a:pt x="276" y="43"/>
                  </a:lnTo>
                  <a:lnTo>
                    <a:pt x="271" y="43"/>
                  </a:lnTo>
                  <a:lnTo>
                    <a:pt x="269" y="43"/>
                  </a:lnTo>
                  <a:lnTo>
                    <a:pt x="267" y="45"/>
                  </a:lnTo>
                  <a:lnTo>
                    <a:pt x="264" y="45"/>
                  </a:lnTo>
                  <a:lnTo>
                    <a:pt x="264" y="45"/>
                  </a:lnTo>
                  <a:lnTo>
                    <a:pt x="267" y="43"/>
                  </a:lnTo>
                  <a:lnTo>
                    <a:pt x="269" y="43"/>
                  </a:lnTo>
                  <a:lnTo>
                    <a:pt x="271" y="40"/>
                  </a:lnTo>
                  <a:lnTo>
                    <a:pt x="269" y="40"/>
                  </a:lnTo>
                  <a:lnTo>
                    <a:pt x="267" y="43"/>
                  </a:lnTo>
                  <a:lnTo>
                    <a:pt x="264" y="43"/>
                  </a:lnTo>
                  <a:lnTo>
                    <a:pt x="260" y="43"/>
                  </a:lnTo>
                  <a:lnTo>
                    <a:pt x="260" y="43"/>
                  </a:lnTo>
                  <a:lnTo>
                    <a:pt x="262" y="40"/>
                  </a:lnTo>
                  <a:lnTo>
                    <a:pt x="262" y="40"/>
                  </a:lnTo>
                  <a:lnTo>
                    <a:pt x="262" y="38"/>
                  </a:lnTo>
                  <a:lnTo>
                    <a:pt x="260" y="38"/>
                  </a:lnTo>
                  <a:lnTo>
                    <a:pt x="255" y="38"/>
                  </a:lnTo>
                  <a:lnTo>
                    <a:pt x="252" y="38"/>
                  </a:lnTo>
                  <a:lnTo>
                    <a:pt x="250" y="38"/>
                  </a:lnTo>
                  <a:lnTo>
                    <a:pt x="243" y="38"/>
                  </a:lnTo>
                  <a:lnTo>
                    <a:pt x="250" y="38"/>
                  </a:lnTo>
                  <a:lnTo>
                    <a:pt x="252" y="38"/>
                  </a:lnTo>
                  <a:lnTo>
                    <a:pt x="255" y="36"/>
                  </a:lnTo>
                  <a:lnTo>
                    <a:pt x="257" y="36"/>
                  </a:lnTo>
                  <a:lnTo>
                    <a:pt x="255" y="33"/>
                  </a:lnTo>
                  <a:lnTo>
                    <a:pt x="252" y="31"/>
                  </a:lnTo>
                  <a:lnTo>
                    <a:pt x="241" y="31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6" y="31"/>
                  </a:lnTo>
                  <a:lnTo>
                    <a:pt x="231" y="31"/>
                  </a:lnTo>
                  <a:lnTo>
                    <a:pt x="229" y="31"/>
                  </a:lnTo>
                  <a:lnTo>
                    <a:pt x="226" y="31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6" y="33"/>
                  </a:lnTo>
                  <a:lnTo>
                    <a:pt x="224" y="33"/>
                  </a:lnTo>
                  <a:lnTo>
                    <a:pt x="224" y="33"/>
                  </a:lnTo>
                  <a:lnTo>
                    <a:pt x="222" y="33"/>
                  </a:lnTo>
                  <a:lnTo>
                    <a:pt x="222" y="31"/>
                  </a:lnTo>
                  <a:lnTo>
                    <a:pt x="219" y="31"/>
                  </a:lnTo>
                  <a:lnTo>
                    <a:pt x="217" y="33"/>
                  </a:lnTo>
                  <a:lnTo>
                    <a:pt x="219" y="31"/>
                  </a:lnTo>
                  <a:lnTo>
                    <a:pt x="224" y="28"/>
                  </a:lnTo>
                  <a:lnTo>
                    <a:pt x="222" y="28"/>
                  </a:lnTo>
                  <a:lnTo>
                    <a:pt x="217" y="28"/>
                  </a:lnTo>
                  <a:lnTo>
                    <a:pt x="212" y="28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08" y="28"/>
                  </a:lnTo>
                  <a:lnTo>
                    <a:pt x="203" y="28"/>
                  </a:lnTo>
                  <a:lnTo>
                    <a:pt x="208" y="28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2" y="24"/>
                  </a:lnTo>
                  <a:lnTo>
                    <a:pt x="208" y="24"/>
                  </a:lnTo>
                  <a:lnTo>
                    <a:pt x="203" y="24"/>
                  </a:lnTo>
                  <a:lnTo>
                    <a:pt x="200" y="24"/>
                  </a:lnTo>
                  <a:lnTo>
                    <a:pt x="203" y="21"/>
                  </a:lnTo>
                  <a:lnTo>
                    <a:pt x="203" y="21"/>
                  </a:lnTo>
                  <a:lnTo>
                    <a:pt x="200" y="19"/>
                  </a:lnTo>
                  <a:lnTo>
                    <a:pt x="198" y="19"/>
                  </a:lnTo>
                  <a:lnTo>
                    <a:pt x="198" y="19"/>
                  </a:lnTo>
                  <a:lnTo>
                    <a:pt x="193" y="17"/>
                  </a:lnTo>
                  <a:lnTo>
                    <a:pt x="189" y="17"/>
                  </a:lnTo>
                  <a:lnTo>
                    <a:pt x="175" y="14"/>
                  </a:lnTo>
                  <a:lnTo>
                    <a:pt x="167" y="14"/>
                  </a:lnTo>
                  <a:lnTo>
                    <a:pt x="160" y="17"/>
                  </a:lnTo>
                  <a:lnTo>
                    <a:pt x="156" y="17"/>
                  </a:lnTo>
                  <a:lnTo>
                    <a:pt x="156" y="19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1" y="21"/>
                  </a:lnTo>
                  <a:lnTo>
                    <a:pt x="149" y="21"/>
                  </a:lnTo>
                  <a:lnTo>
                    <a:pt x="144" y="19"/>
                  </a:lnTo>
                  <a:lnTo>
                    <a:pt x="141" y="21"/>
                  </a:lnTo>
                  <a:lnTo>
                    <a:pt x="139" y="21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2" y="21"/>
                  </a:lnTo>
                  <a:lnTo>
                    <a:pt x="130" y="24"/>
                  </a:lnTo>
                  <a:lnTo>
                    <a:pt x="127" y="26"/>
                  </a:lnTo>
                  <a:lnTo>
                    <a:pt x="123" y="26"/>
                  </a:lnTo>
                  <a:lnTo>
                    <a:pt x="125" y="26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7" y="24"/>
                  </a:lnTo>
                  <a:lnTo>
                    <a:pt x="127" y="24"/>
                  </a:lnTo>
                  <a:lnTo>
                    <a:pt x="125" y="24"/>
                  </a:lnTo>
                  <a:lnTo>
                    <a:pt x="125" y="24"/>
                  </a:lnTo>
                  <a:lnTo>
                    <a:pt x="125" y="21"/>
                  </a:lnTo>
                  <a:lnTo>
                    <a:pt x="127" y="19"/>
                  </a:lnTo>
                  <a:lnTo>
                    <a:pt x="130" y="17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7" y="12"/>
                  </a:lnTo>
                  <a:lnTo>
                    <a:pt x="127" y="10"/>
                  </a:lnTo>
                  <a:lnTo>
                    <a:pt x="125" y="10"/>
                  </a:lnTo>
                  <a:lnTo>
                    <a:pt x="123" y="10"/>
                  </a:lnTo>
                  <a:lnTo>
                    <a:pt x="118" y="7"/>
                  </a:lnTo>
                  <a:lnTo>
                    <a:pt x="120" y="7"/>
                  </a:lnTo>
                  <a:lnTo>
                    <a:pt x="118" y="2"/>
                  </a:lnTo>
                  <a:lnTo>
                    <a:pt x="118" y="2"/>
                  </a:lnTo>
                  <a:lnTo>
                    <a:pt x="115" y="2"/>
                  </a:lnTo>
                  <a:lnTo>
                    <a:pt x="104" y="2"/>
                  </a:lnTo>
                  <a:lnTo>
                    <a:pt x="99" y="2"/>
                  </a:lnTo>
                  <a:lnTo>
                    <a:pt x="97" y="2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2" y="5"/>
                  </a:lnTo>
                  <a:lnTo>
                    <a:pt x="87" y="7"/>
                  </a:lnTo>
                  <a:lnTo>
                    <a:pt x="87" y="7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5"/>
                  </a:lnTo>
                  <a:lnTo>
                    <a:pt x="75" y="5"/>
                  </a:lnTo>
                  <a:lnTo>
                    <a:pt x="75" y="7"/>
                  </a:lnTo>
                  <a:lnTo>
                    <a:pt x="78" y="10"/>
                  </a:lnTo>
                  <a:lnTo>
                    <a:pt x="75" y="7"/>
                  </a:lnTo>
                  <a:lnTo>
                    <a:pt x="71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71" y="10"/>
                  </a:lnTo>
                  <a:lnTo>
                    <a:pt x="85" y="12"/>
                  </a:lnTo>
                  <a:lnTo>
                    <a:pt x="85" y="12"/>
                  </a:lnTo>
                  <a:lnTo>
                    <a:pt x="80" y="12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3" y="10"/>
                  </a:lnTo>
                  <a:lnTo>
                    <a:pt x="61" y="10"/>
                  </a:lnTo>
                  <a:lnTo>
                    <a:pt x="63" y="12"/>
                  </a:lnTo>
                  <a:lnTo>
                    <a:pt x="68" y="12"/>
                  </a:lnTo>
                  <a:lnTo>
                    <a:pt x="73" y="12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9" y="14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6" y="19"/>
                  </a:lnTo>
                  <a:lnTo>
                    <a:pt x="68" y="19"/>
                  </a:lnTo>
                  <a:lnTo>
                    <a:pt x="71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68" y="21"/>
                  </a:lnTo>
                  <a:lnTo>
                    <a:pt x="63" y="21"/>
                  </a:lnTo>
                  <a:lnTo>
                    <a:pt x="61" y="24"/>
                  </a:lnTo>
                  <a:lnTo>
                    <a:pt x="61" y="24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1" y="26"/>
                  </a:lnTo>
                  <a:lnTo>
                    <a:pt x="61" y="28"/>
                  </a:lnTo>
                  <a:lnTo>
                    <a:pt x="63" y="28"/>
                  </a:lnTo>
                  <a:lnTo>
                    <a:pt x="68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1" y="33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3" y="36"/>
                  </a:lnTo>
                  <a:lnTo>
                    <a:pt x="59" y="36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47" y="38"/>
                  </a:lnTo>
                  <a:lnTo>
                    <a:pt x="54" y="38"/>
                  </a:lnTo>
                  <a:lnTo>
                    <a:pt x="56" y="36"/>
                  </a:lnTo>
                  <a:lnTo>
                    <a:pt x="61" y="36"/>
                  </a:lnTo>
                  <a:lnTo>
                    <a:pt x="63" y="36"/>
                  </a:lnTo>
                  <a:lnTo>
                    <a:pt x="66" y="33"/>
                  </a:lnTo>
                  <a:lnTo>
                    <a:pt x="68" y="36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8" y="33"/>
                  </a:lnTo>
                  <a:lnTo>
                    <a:pt x="63" y="31"/>
                  </a:lnTo>
                  <a:lnTo>
                    <a:pt x="52" y="26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4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7"/>
                  </a:lnTo>
                  <a:lnTo>
                    <a:pt x="59" y="7"/>
                  </a:lnTo>
                  <a:lnTo>
                    <a:pt x="61" y="5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37" y="2"/>
                  </a:lnTo>
                  <a:lnTo>
                    <a:pt x="28" y="2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12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16" y="36"/>
                  </a:lnTo>
                  <a:lnTo>
                    <a:pt x="28" y="36"/>
                  </a:lnTo>
                  <a:lnTo>
                    <a:pt x="33" y="36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33" y="40"/>
                  </a:lnTo>
                  <a:lnTo>
                    <a:pt x="26" y="40"/>
                  </a:lnTo>
                  <a:lnTo>
                    <a:pt x="19" y="38"/>
                  </a:lnTo>
                  <a:lnTo>
                    <a:pt x="14" y="38"/>
                  </a:lnTo>
                  <a:lnTo>
                    <a:pt x="9" y="38"/>
                  </a:lnTo>
                  <a:lnTo>
                    <a:pt x="12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6" y="43"/>
                  </a:lnTo>
                  <a:lnTo>
                    <a:pt x="21" y="45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30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47" y="45"/>
                  </a:lnTo>
                  <a:lnTo>
                    <a:pt x="49" y="47"/>
                  </a:lnTo>
                  <a:lnTo>
                    <a:pt x="52" y="50"/>
                  </a:lnTo>
                  <a:lnTo>
                    <a:pt x="56" y="52"/>
                  </a:lnTo>
                  <a:lnTo>
                    <a:pt x="63" y="52"/>
                  </a:lnTo>
                  <a:lnTo>
                    <a:pt x="66" y="52"/>
                  </a:lnTo>
                  <a:lnTo>
                    <a:pt x="61" y="52"/>
                  </a:lnTo>
                  <a:lnTo>
                    <a:pt x="66" y="50"/>
                  </a:lnTo>
                  <a:lnTo>
                    <a:pt x="73" y="52"/>
                  </a:lnTo>
                  <a:lnTo>
                    <a:pt x="85" y="52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94" y="52"/>
                  </a:lnTo>
                  <a:lnTo>
                    <a:pt x="104" y="54"/>
                  </a:lnTo>
                  <a:lnTo>
                    <a:pt x="106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5" y="52"/>
                  </a:lnTo>
                  <a:lnTo>
                    <a:pt x="118" y="52"/>
                  </a:lnTo>
                  <a:lnTo>
                    <a:pt x="123" y="54"/>
                  </a:lnTo>
                  <a:lnTo>
                    <a:pt x="125" y="54"/>
                  </a:lnTo>
                  <a:lnTo>
                    <a:pt x="123" y="54"/>
                  </a:lnTo>
                  <a:lnTo>
                    <a:pt x="118" y="52"/>
                  </a:lnTo>
                  <a:lnTo>
                    <a:pt x="113" y="52"/>
                  </a:lnTo>
                  <a:lnTo>
                    <a:pt x="113" y="50"/>
                  </a:lnTo>
                  <a:lnTo>
                    <a:pt x="127" y="52"/>
                  </a:lnTo>
                  <a:lnTo>
                    <a:pt x="130" y="52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7" y="52"/>
                  </a:lnTo>
                  <a:lnTo>
                    <a:pt x="139" y="54"/>
                  </a:lnTo>
                  <a:lnTo>
                    <a:pt x="146" y="52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1" y="50"/>
                  </a:lnTo>
                  <a:lnTo>
                    <a:pt x="149" y="47"/>
                  </a:lnTo>
                  <a:lnTo>
                    <a:pt x="144" y="47"/>
                  </a:lnTo>
                  <a:lnTo>
                    <a:pt x="141" y="47"/>
                  </a:lnTo>
                  <a:lnTo>
                    <a:pt x="146" y="45"/>
                  </a:lnTo>
                  <a:lnTo>
                    <a:pt x="151" y="47"/>
                  </a:lnTo>
                  <a:lnTo>
                    <a:pt x="160" y="50"/>
                  </a:lnTo>
                  <a:lnTo>
                    <a:pt x="160" y="47"/>
                  </a:lnTo>
                  <a:lnTo>
                    <a:pt x="165" y="50"/>
                  </a:lnTo>
                  <a:lnTo>
                    <a:pt x="167" y="50"/>
                  </a:lnTo>
                  <a:lnTo>
                    <a:pt x="167" y="54"/>
                  </a:lnTo>
                  <a:lnTo>
                    <a:pt x="170" y="54"/>
                  </a:lnTo>
                  <a:lnTo>
                    <a:pt x="172" y="54"/>
                  </a:lnTo>
                  <a:lnTo>
                    <a:pt x="175" y="54"/>
                  </a:lnTo>
                  <a:lnTo>
                    <a:pt x="177" y="54"/>
                  </a:lnTo>
                  <a:lnTo>
                    <a:pt x="179" y="54"/>
                  </a:lnTo>
                  <a:lnTo>
                    <a:pt x="179" y="57"/>
                  </a:lnTo>
                  <a:lnTo>
                    <a:pt x="175" y="57"/>
                  </a:lnTo>
                  <a:lnTo>
                    <a:pt x="179" y="57"/>
                  </a:lnTo>
                  <a:lnTo>
                    <a:pt x="182" y="57"/>
                  </a:lnTo>
                  <a:lnTo>
                    <a:pt x="184" y="59"/>
                  </a:lnTo>
                  <a:lnTo>
                    <a:pt x="193" y="61"/>
                  </a:lnTo>
                  <a:lnTo>
                    <a:pt x="193" y="64"/>
                  </a:lnTo>
                  <a:lnTo>
                    <a:pt x="189" y="64"/>
                  </a:lnTo>
                  <a:lnTo>
                    <a:pt x="184" y="64"/>
                  </a:lnTo>
                  <a:lnTo>
                    <a:pt x="182" y="64"/>
                  </a:lnTo>
                  <a:lnTo>
                    <a:pt x="182" y="66"/>
                  </a:lnTo>
                  <a:lnTo>
                    <a:pt x="182" y="69"/>
                  </a:lnTo>
                  <a:lnTo>
                    <a:pt x="186" y="69"/>
                  </a:lnTo>
                  <a:lnTo>
                    <a:pt x="193" y="66"/>
                  </a:lnTo>
                  <a:lnTo>
                    <a:pt x="196" y="66"/>
                  </a:lnTo>
                  <a:lnTo>
                    <a:pt x="198" y="66"/>
                  </a:lnTo>
                  <a:lnTo>
                    <a:pt x="203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05" y="66"/>
                  </a:lnTo>
                  <a:lnTo>
                    <a:pt x="210" y="71"/>
                  </a:lnTo>
                  <a:lnTo>
                    <a:pt x="215" y="71"/>
                  </a:lnTo>
                  <a:lnTo>
                    <a:pt x="215" y="71"/>
                  </a:lnTo>
                  <a:lnTo>
                    <a:pt x="212" y="69"/>
                  </a:lnTo>
                  <a:lnTo>
                    <a:pt x="212" y="69"/>
                  </a:lnTo>
                  <a:lnTo>
                    <a:pt x="219" y="69"/>
                  </a:lnTo>
                  <a:lnTo>
                    <a:pt x="217" y="73"/>
                  </a:lnTo>
                  <a:lnTo>
                    <a:pt x="219" y="73"/>
                  </a:lnTo>
                  <a:lnTo>
                    <a:pt x="224" y="76"/>
                  </a:lnTo>
                  <a:lnTo>
                    <a:pt x="226" y="73"/>
                  </a:lnTo>
                  <a:lnTo>
                    <a:pt x="231" y="76"/>
                  </a:lnTo>
                  <a:lnTo>
                    <a:pt x="231" y="78"/>
                  </a:lnTo>
                  <a:lnTo>
                    <a:pt x="231" y="80"/>
                  </a:lnTo>
                  <a:lnTo>
                    <a:pt x="234" y="80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5"/>
                  </a:lnTo>
                  <a:lnTo>
                    <a:pt x="238" y="87"/>
                  </a:lnTo>
                  <a:lnTo>
                    <a:pt x="238" y="87"/>
                  </a:lnTo>
                  <a:lnTo>
                    <a:pt x="238" y="90"/>
                  </a:lnTo>
                  <a:lnTo>
                    <a:pt x="236" y="90"/>
                  </a:lnTo>
                  <a:lnTo>
                    <a:pt x="234" y="92"/>
                  </a:lnTo>
                  <a:lnTo>
                    <a:pt x="231" y="92"/>
                  </a:lnTo>
                  <a:lnTo>
                    <a:pt x="231" y="95"/>
                  </a:lnTo>
                  <a:lnTo>
                    <a:pt x="229" y="97"/>
                  </a:lnTo>
                  <a:lnTo>
                    <a:pt x="226" y="97"/>
                  </a:lnTo>
                  <a:lnTo>
                    <a:pt x="224" y="97"/>
                  </a:lnTo>
                  <a:lnTo>
                    <a:pt x="219" y="99"/>
                  </a:lnTo>
                  <a:lnTo>
                    <a:pt x="217" y="102"/>
                  </a:lnTo>
                  <a:lnTo>
                    <a:pt x="210" y="104"/>
                  </a:lnTo>
                  <a:lnTo>
                    <a:pt x="212" y="104"/>
                  </a:lnTo>
                  <a:lnTo>
                    <a:pt x="215" y="106"/>
                  </a:lnTo>
                  <a:lnTo>
                    <a:pt x="219" y="109"/>
                  </a:lnTo>
                  <a:lnTo>
                    <a:pt x="219" y="109"/>
                  </a:lnTo>
                  <a:lnTo>
                    <a:pt x="222" y="111"/>
                  </a:lnTo>
                  <a:lnTo>
                    <a:pt x="222" y="113"/>
                  </a:lnTo>
                  <a:lnTo>
                    <a:pt x="217" y="111"/>
                  </a:lnTo>
                  <a:lnTo>
                    <a:pt x="217" y="111"/>
                  </a:lnTo>
                  <a:lnTo>
                    <a:pt x="215" y="111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08" y="113"/>
                  </a:lnTo>
                  <a:lnTo>
                    <a:pt x="200" y="113"/>
                  </a:lnTo>
                  <a:lnTo>
                    <a:pt x="200" y="116"/>
                  </a:lnTo>
                  <a:lnTo>
                    <a:pt x="198" y="116"/>
                  </a:lnTo>
                  <a:lnTo>
                    <a:pt x="193" y="113"/>
                  </a:lnTo>
                  <a:lnTo>
                    <a:pt x="186" y="113"/>
                  </a:lnTo>
                  <a:lnTo>
                    <a:pt x="182" y="113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5" y="113"/>
                  </a:lnTo>
                  <a:lnTo>
                    <a:pt x="172" y="113"/>
                  </a:lnTo>
                  <a:lnTo>
                    <a:pt x="172" y="113"/>
                  </a:lnTo>
                  <a:lnTo>
                    <a:pt x="170" y="113"/>
                  </a:lnTo>
                  <a:lnTo>
                    <a:pt x="172" y="116"/>
                  </a:lnTo>
                  <a:lnTo>
                    <a:pt x="167" y="116"/>
                  </a:lnTo>
                  <a:lnTo>
                    <a:pt x="165" y="118"/>
                  </a:lnTo>
                  <a:lnTo>
                    <a:pt x="163" y="121"/>
                  </a:lnTo>
                  <a:lnTo>
                    <a:pt x="160" y="121"/>
                  </a:lnTo>
                  <a:lnTo>
                    <a:pt x="163" y="123"/>
                  </a:lnTo>
                  <a:lnTo>
                    <a:pt x="165" y="125"/>
                  </a:lnTo>
                  <a:lnTo>
                    <a:pt x="167" y="128"/>
                  </a:lnTo>
                  <a:lnTo>
                    <a:pt x="170" y="125"/>
                  </a:lnTo>
                  <a:lnTo>
                    <a:pt x="172" y="128"/>
                  </a:lnTo>
                  <a:lnTo>
                    <a:pt x="175" y="128"/>
                  </a:lnTo>
                  <a:lnTo>
                    <a:pt x="179" y="128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91" y="128"/>
                  </a:lnTo>
                  <a:lnTo>
                    <a:pt x="191" y="128"/>
                  </a:lnTo>
                  <a:lnTo>
                    <a:pt x="191" y="125"/>
                  </a:lnTo>
                  <a:lnTo>
                    <a:pt x="191" y="125"/>
                  </a:lnTo>
                  <a:lnTo>
                    <a:pt x="193" y="123"/>
                  </a:lnTo>
                  <a:lnTo>
                    <a:pt x="198" y="123"/>
                  </a:lnTo>
                  <a:lnTo>
                    <a:pt x="198" y="125"/>
                  </a:lnTo>
                  <a:lnTo>
                    <a:pt x="200" y="125"/>
                  </a:lnTo>
                  <a:lnTo>
                    <a:pt x="205" y="125"/>
                  </a:lnTo>
                  <a:lnTo>
                    <a:pt x="208" y="125"/>
                  </a:lnTo>
                  <a:lnTo>
                    <a:pt x="208" y="125"/>
                  </a:lnTo>
                  <a:lnTo>
                    <a:pt x="210" y="125"/>
                  </a:lnTo>
                  <a:lnTo>
                    <a:pt x="210" y="125"/>
                  </a:lnTo>
                  <a:lnTo>
                    <a:pt x="208" y="123"/>
                  </a:lnTo>
                  <a:lnTo>
                    <a:pt x="205" y="123"/>
                  </a:lnTo>
                  <a:lnTo>
                    <a:pt x="205" y="121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10" y="123"/>
                  </a:lnTo>
                  <a:lnTo>
                    <a:pt x="210" y="121"/>
                  </a:lnTo>
                  <a:lnTo>
                    <a:pt x="210" y="123"/>
                  </a:lnTo>
                  <a:lnTo>
                    <a:pt x="212" y="123"/>
                  </a:lnTo>
                  <a:lnTo>
                    <a:pt x="215" y="123"/>
                  </a:lnTo>
                  <a:lnTo>
                    <a:pt x="217" y="123"/>
                  </a:lnTo>
                  <a:lnTo>
                    <a:pt x="217" y="123"/>
                  </a:lnTo>
                  <a:lnTo>
                    <a:pt x="219" y="123"/>
                  </a:lnTo>
                  <a:lnTo>
                    <a:pt x="222" y="123"/>
                  </a:lnTo>
                  <a:lnTo>
                    <a:pt x="224" y="123"/>
                  </a:lnTo>
                  <a:lnTo>
                    <a:pt x="224" y="125"/>
                  </a:lnTo>
                  <a:lnTo>
                    <a:pt x="224" y="125"/>
                  </a:lnTo>
                  <a:lnTo>
                    <a:pt x="224" y="128"/>
                  </a:lnTo>
                  <a:lnTo>
                    <a:pt x="226" y="128"/>
                  </a:lnTo>
                  <a:lnTo>
                    <a:pt x="226" y="128"/>
                  </a:lnTo>
                  <a:lnTo>
                    <a:pt x="229" y="130"/>
                  </a:lnTo>
                  <a:lnTo>
                    <a:pt x="231" y="130"/>
                  </a:lnTo>
                  <a:lnTo>
                    <a:pt x="229" y="130"/>
                  </a:lnTo>
                  <a:lnTo>
                    <a:pt x="231" y="132"/>
                  </a:lnTo>
                  <a:lnTo>
                    <a:pt x="231" y="132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6" y="135"/>
                  </a:lnTo>
                  <a:lnTo>
                    <a:pt x="236" y="135"/>
                  </a:lnTo>
                  <a:lnTo>
                    <a:pt x="238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7"/>
                  </a:lnTo>
                  <a:lnTo>
                    <a:pt x="243" y="135"/>
                  </a:lnTo>
                  <a:lnTo>
                    <a:pt x="245" y="135"/>
                  </a:lnTo>
                  <a:lnTo>
                    <a:pt x="248" y="135"/>
                  </a:lnTo>
                  <a:lnTo>
                    <a:pt x="250" y="137"/>
                  </a:lnTo>
                  <a:lnTo>
                    <a:pt x="250" y="137"/>
                  </a:lnTo>
                  <a:lnTo>
                    <a:pt x="252" y="137"/>
                  </a:lnTo>
                  <a:lnTo>
                    <a:pt x="250" y="139"/>
                  </a:lnTo>
                  <a:lnTo>
                    <a:pt x="245" y="139"/>
                  </a:lnTo>
                  <a:lnTo>
                    <a:pt x="243" y="137"/>
                  </a:lnTo>
                  <a:lnTo>
                    <a:pt x="245" y="139"/>
                  </a:lnTo>
                  <a:lnTo>
                    <a:pt x="248" y="144"/>
                  </a:lnTo>
                  <a:lnTo>
                    <a:pt x="250" y="144"/>
                  </a:lnTo>
                  <a:lnTo>
                    <a:pt x="252" y="144"/>
                  </a:lnTo>
                  <a:lnTo>
                    <a:pt x="255" y="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 839">
              <a:extLst>
                <a:ext uri="{FF2B5EF4-FFF2-40B4-BE49-F238E27FC236}">
                  <a16:creationId xmlns:a16="http://schemas.microsoft.com/office/drawing/2014/main" id="{9447EEEA-D1BE-8E40-AC1E-BEB19494F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40" y="1808123"/>
              <a:ext cx="9120" cy="1935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 840">
              <a:extLst>
                <a:ext uri="{FF2B5EF4-FFF2-40B4-BE49-F238E27FC236}">
                  <a16:creationId xmlns:a16="http://schemas.microsoft.com/office/drawing/2014/main" id="{554F1F65-BE61-9B4A-86C4-AB5116ABC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340" y="1808123"/>
              <a:ext cx="9120" cy="1935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 841">
              <a:extLst>
                <a:ext uri="{FF2B5EF4-FFF2-40B4-BE49-F238E27FC236}">
                  <a16:creationId xmlns:a16="http://schemas.microsoft.com/office/drawing/2014/main" id="{E56DEB20-4A2A-354F-B652-7B589B9C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2" y="2018263"/>
              <a:ext cx="20518" cy="553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 842">
              <a:extLst>
                <a:ext uri="{FF2B5EF4-FFF2-40B4-BE49-F238E27FC236}">
                  <a16:creationId xmlns:a16="http://schemas.microsoft.com/office/drawing/2014/main" id="{51455BBC-E08E-6245-8D6B-EE1C6FC5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2" y="2018263"/>
              <a:ext cx="20518" cy="553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7" y="0"/>
                </a:cxn>
                <a:cxn ang="0">
                  <a:pos x="9" y="0"/>
                </a:cxn>
              </a:cxnLst>
              <a:rect l="0" t="0" r="r" b="b"/>
              <a:pathLst>
                <a:path w="9" h="2">
                  <a:moveTo>
                    <a:pt x="9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9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 843">
              <a:extLst>
                <a:ext uri="{FF2B5EF4-FFF2-40B4-BE49-F238E27FC236}">
                  <a16:creationId xmlns:a16="http://schemas.microsoft.com/office/drawing/2014/main" id="{24A9F5DB-54CC-EC46-86DD-9E013044F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830" y="2593384"/>
              <a:ext cx="70672" cy="44242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28" y="9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24" y="9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24" y="16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31" h="16">
                  <a:moveTo>
                    <a:pt x="26" y="12"/>
                  </a:moveTo>
                  <a:lnTo>
                    <a:pt x="28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 844">
              <a:extLst>
                <a:ext uri="{FF2B5EF4-FFF2-40B4-BE49-F238E27FC236}">
                  <a16:creationId xmlns:a16="http://schemas.microsoft.com/office/drawing/2014/main" id="{A24F48E5-632A-D245-8296-D884BE5BE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830" y="2593384"/>
              <a:ext cx="70672" cy="44242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28" y="9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24" y="9"/>
                </a:cxn>
                <a:cxn ang="0">
                  <a:pos x="19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5" y="7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9" y="12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24" y="16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31" h="16">
                  <a:moveTo>
                    <a:pt x="26" y="12"/>
                  </a:moveTo>
                  <a:lnTo>
                    <a:pt x="28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1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8" name="Rectangle 845">
              <a:extLst>
                <a:ext uri="{FF2B5EF4-FFF2-40B4-BE49-F238E27FC236}">
                  <a16:creationId xmlns:a16="http://schemas.microsoft.com/office/drawing/2014/main" id="{97102387-C3A0-4A48-B9F0-D0F52102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445" y="2358359"/>
              <a:ext cx="2280" cy="27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9" name="Freeform 846">
              <a:extLst>
                <a:ext uri="{FF2B5EF4-FFF2-40B4-BE49-F238E27FC236}">
                  <a16:creationId xmlns:a16="http://schemas.microsoft.com/office/drawing/2014/main" id="{78E79CFB-C609-ED49-BD0D-27D6ABDE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445" y="2358359"/>
              <a:ext cx="228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 847">
              <a:extLst>
                <a:ext uri="{FF2B5EF4-FFF2-40B4-BE49-F238E27FC236}">
                  <a16:creationId xmlns:a16="http://schemas.microsoft.com/office/drawing/2014/main" id="{5A4BF3DE-E0F3-454A-ADFB-1C0F7E48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463" y="2598914"/>
              <a:ext cx="52434" cy="52535"/>
            </a:xfrm>
            <a:custGeom>
              <a:avLst/>
              <a:gdLst/>
              <a:ahLst/>
              <a:cxnLst>
                <a:cxn ang="0">
                  <a:pos x="21" y="10"/>
                </a:cxn>
                <a:cxn ang="0">
                  <a:pos x="19" y="10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4" y="19"/>
                </a:cxn>
                <a:cxn ang="0">
                  <a:pos x="9" y="19"/>
                </a:cxn>
                <a:cxn ang="0">
                  <a:pos x="14" y="19"/>
                </a:cxn>
                <a:cxn ang="0">
                  <a:pos x="19" y="17"/>
                </a:cxn>
                <a:cxn ang="0">
                  <a:pos x="19" y="14"/>
                </a:cxn>
                <a:cxn ang="0">
                  <a:pos x="21" y="14"/>
                </a:cxn>
                <a:cxn ang="0">
                  <a:pos x="23" y="14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21" y="10"/>
                </a:cxn>
              </a:cxnLst>
              <a:rect l="0" t="0" r="r" b="b"/>
              <a:pathLst>
                <a:path w="23" h="19">
                  <a:moveTo>
                    <a:pt x="21" y="10"/>
                  </a:moveTo>
                  <a:lnTo>
                    <a:pt x="19" y="10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1" y="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 849">
              <a:extLst>
                <a:ext uri="{FF2B5EF4-FFF2-40B4-BE49-F238E27FC236}">
                  <a16:creationId xmlns:a16="http://schemas.microsoft.com/office/drawing/2014/main" id="{BCCE18A9-D582-9945-AB56-C6CF8E80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240" y="2247759"/>
              <a:ext cx="22798" cy="1106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r" b="b"/>
              <a:pathLst>
                <a:path w="10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 850">
              <a:extLst>
                <a:ext uri="{FF2B5EF4-FFF2-40B4-BE49-F238E27FC236}">
                  <a16:creationId xmlns:a16="http://schemas.microsoft.com/office/drawing/2014/main" id="{67D027A1-D6AB-814F-BBF3-A0A393415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240" y="2247759"/>
              <a:ext cx="22798" cy="1106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r" b="b"/>
              <a:pathLst>
                <a:path w="10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 851">
              <a:extLst>
                <a:ext uri="{FF2B5EF4-FFF2-40B4-BE49-F238E27FC236}">
                  <a16:creationId xmlns:a16="http://schemas.microsoft.com/office/drawing/2014/main" id="{1582458F-9C23-B64D-8D9D-EE09BF2A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080" y="2239464"/>
              <a:ext cx="31916" cy="3318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2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 852">
              <a:extLst>
                <a:ext uri="{FF2B5EF4-FFF2-40B4-BE49-F238E27FC236}">
                  <a16:creationId xmlns:a16="http://schemas.microsoft.com/office/drawing/2014/main" id="{0712207A-8760-C749-9A98-A353AAA37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080" y="2239464"/>
              <a:ext cx="31916" cy="33181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14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7" y="7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7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12" y="12"/>
                </a:cxn>
              </a:cxnLst>
              <a:rect l="0" t="0" r="r" b="b"/>
              <a:pathLst>
                <a:path w="14" h="12">
                  <a:moveTo>
                    <a:pt x="12" y="10"/>
                  </a:move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 853">
              <a:extLst>
                <a:ext uri="{FF2B5EF4-FFF2-40B4-BE49-F238E27FC236}">
                  <a16:creationId xmlns:a16="http://schemas.microsoft.com/office/drawing/2014/main" id="{D6472096-3F5C-7A47-9AAF-ED6C3805E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436" y="2267114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 854">
              <a:extLst>
                <a:ext uri="{FF2B5EF4-FFF2-40B4-BE49-F238E27FC236}">
                  <a16:creationId xmlns:a16="http://schemas.microsoft.com/office/drawing/2014/main" id="{CADC2FDD-E358-7E4E-955E-50F5BD842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436" y="2267114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 855">
              <a:extLst>
                <a:ext uri="{FF2B5EF4-FFF2-40B4-BE49-F238E27FC236}">
                  <a16:creationId xmlns:a16="http://schemas.microsoft.com/office/drawing/2014/main" id="{1899F827-E081-CF42-AF50-AC76E6ECE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996" y="2253289"/>
              <a:ext cx="1139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 856">
              <a:extLst>
                <a:ext uri="{FF2B5EF4-FFF2-40B4-BE49-F238E27FC236}">
                  <a16:creationId xmlns:a16="http://schemas.microsoft.com/office/drawing/2014/main" id="{552DF30D-A9CA-C44F-AD35-531543F00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996" y="2253289"/>
              <a:ext cx="1139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 857">
              <a:extLst>
                <a:ext uri="{FF2B5EF4-FFF2-40B4-BE49-F238E27FC236}">
                  <a16:creationId xmlns:a16="http://schemas.microsoft.com/office/drawing/2014/main" id="{FD5E1C7C-6633-8A47-B1E3-48B76127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047" y="1592453"/>
              <a:ext cx="168703" cy="8571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5" y="3"/>
                </a:cxn>
                <a:cxn ang="0">
                  <a:pos x="8" y="3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12" y="7"/>
                </a:cxn>
                <a:cxn ang="0">
                  <a:pos x="15" y="7"/>
                </a:cxn>
                <a:cxn ang="0">
                  <a:pos x="8" y="7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5" y="22"/>
                </a:cxn>
                <a:cxn ang="0">
                  <a:pos x="8" y="24"/>
                </a:cxn>
                <a:cxn ang="0">
                  <a:pos x="8" y="26"/>
                </a:cxn>
                <a:cxn ang="0">
                  <a:pos x="10" y="29"/>
                </a:cxn>
                <a:cxn ang="0">
                  <a:pos x="10" y="29"/>
                </a:cxn>
                <a:cxn ang="0">
                  <a:pos x="8" y="31"/>
                </a:cxn>
                <a:cxn ang="0">
                  <a:pos x="12" y="29"/>
                </a:cxn>
                <a:cxn ang="0">
                  <a:pos x="17" y="29"/>
                </a:cxn>
                <a:cxn ang="0">
                  <a:pos x="22" y="29"/>
                </a:cxn>
                <a:cxn ang="0">
                  <a:pos x="19" y="29"/>
                </a:cxn>
                <a:cxn ang="0">
                  <a:pos x="24" y="29"/>
                </a:cxn>
                <a:cxn ang="0">
                  <a:pos x="26" y="26"/>
                </a:cxn>
                <a:cxn ang="0">
                  <a:pos x="31" y="24"/>
                </a:cxn>
                <a:cxn ang="0">
                  <a:pos x="26" y="22"/>
                </a:cxn>
                <a:cxn ang="0">
                  <a:pos x="22" y="19"/>
                </a:cxn>
                <a:cxn ang="0">
                  <a:pos x="19" y="19"/>
                </a:cxn>
                <a:cxn ang="0">
                  <a:pos x="24" y="19"/>
                </a:cxn>
                <a:cxn ang="0">
                  <a:pos x="29" y="19"/>
                </a:cxn>
                <a:cxn ang="0">
                  <a:pos x="34" y="19"/>
                </a:cxn>
                <a:cxn ang="0">
                  <a:pos x="41" y="19"/>
                </a:cxn>
                <a:cxn ang="0">
                  <a:pos x="48" y="19"/>
                </a:cxn>
                <a:cxn ang="0">
                  <a:pos x="52" y="17"/>
                </a:cxn>
                <a:cxn ang="0">
                  <a:pos x="57" y="15"/>
                </a:cxn>
                <a:cxn ang="0">
                  <a:pos x="57" y="15"/>
                </a:cxn>
                <a:cxn ang="0">
                  <a:pos x="60" y="12"/>
                </a:cxn>
                <a:cxn ang="0">
                  <a:pos x="64" y="10"/>
                </a:cxn>
                <a:cxn ang="0">
                  <a:pos x="64" y="10"/>
                </a:cxn>
                <a:cxn ang="0">
                  <a:pos x="69" y="7"/>
                </a:cxn>
                <a:cxn ang="0">
                  <a:pos x="74" y="5"/>
                </a:cxn>
                <a:cxn ang="0">
                  <a:pos x="74" y="5"/>
                </a:cxn>
                <a:cxn ang="0">
                  <a:pos x="69" y="3"/>
                </a:cxn>
                <a:cxn ang="0">
                  <a:pos x="60" y="3"/>
                </a:cxn>
                <a:cxn ang="0">
                  <a:pos x="50" y="3"/>
                </a:cxn>
                <a:cxn ang="0">
                  <a:pos x="45" y="3"/>
                </a:cxn>
                <a:cxn ang="0">
                  <a:pos x="41" y="3"/>
                </a:cxn>
                <a:cxn ang="0">
                  <a:pos x="38" y="0"/>
                </a:cxn>
              </a:cxnLst>
              <a:rect l="0" t="0" r="r" b="b"/>
              <a:pathLst>
                <a:path w="74" h="31">
                  <a:moveTo>
                    <a:pt x="34" y="0"/>
                  </a:moveTo>
                  <a:lnTo>
                    <a:pt x="34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19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4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5" y="19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5" y="17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7" y="1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4" y="3"/>
                  </a:lnTo>
                  <a:lnTo>
                    <a:pt x="62" y="3"/>
                  </a:lnTo>
                  <a:lnTo>
                    <a:pt x="60" y="3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 859">
              <a:extLst>
                <a:ext uri="{FF2B5EF4-FFF2-40B4-BE49-F238E27FC236}">
                  <a16:creationId xmlns:a16="http://schemas.microsoft.com/office/drawing/2014/main" id="{84C4D66A-E47F-BC47-B37B-6AC834717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067" y="1678167"/>
              <a:ext cx="2601217" cy="1117063"/>
            </a:xfrm>
            <a:custGeom>
              <a:avLst/>
              <a:gdLst/>
              <a:ahLst/>
              <a:cxnLst>
                <a:cxn ang="0">
                  <a:pos x="973" y="328"/>
                </a:cxn>
                <a:cxn ang="0">
                  <a:pos x="1025" y="357"/>
                </a:cxn>
                <a:cxn ang="0">
                  <a:pos x="1041" y="364"/>
                </a:cxn>
                <a:cxn ang="0">
                  <a:pos x="1020" y="338"/>
                </a:cxn>
                <a:cxn ang="0">
                  <a:pos x="971" y="312"/>
                </a:cxn>
                <a:cxn ang="0">
                  <a:pos x="999" y="291"/>
                </a:cxn>
                <a:cxn ang="0">
                  <a:pos x="1138" y="265"/>
                </a:cxn>
                <a:cxn ang="0">
                  <a:pos x="1119" y="239"/>
                </a:cxn>
                <a:cxn ang="0">
                  <a:pos x="1103" y="236"/>
                </a:cxn>
                <a:cxn ang="0">
                  <a:pos x="1079" y="220"/>
                </a:cxn>
                <a:cxn ang="0">
                  <a:pos x="1053" y="194"/>
                </a:cxn>
                <a:cxn ang="0">
                  <a:pos x="1039" y="173"/>
                </a:cxn>
                <a:cxn ang="0">
                  <a:pos x="1016" y="156"/>
                </a:cxn>
                <a:cxn ang="0">
                  <a:pos x="975" y="182"/>
                </a:cxn>
                <a:cxn ang="0">
                  <a:pos x="959" y="168"/>
                </a:cxn>
                <a:cxn ang="0">
                  <a:pos x="945" y="147"/>
                </a:cxn>
                <a:cxn ang="0">
                  <a:pos x="897" y="125"/>
                </a:cxn>
                <a:cxn ang="0">
                  <a:pos x="845" y="142"/>
                </a:cxn>
                <a:cxn ang="0">
                  <a:pos x="834" y="170"/>
                </a:cxn>
                <a:cxn ang="0">
                  <a:pos x="843" y="225"/>
                </a:cxn>
                <a:cxn ang="0">
                  <a:pos x="831" y="274"/>
                </a:cxn>
                <a:cxn ang="0">
                  <a:pos x="784" y="255"/>
                </a:cxn>
                <a:cxn ang="0">
                  <a:pos x="713" y="213"/>
                </a:cxn>
                <a:cxn ang="0">
                  <a:pos x="623" y="177"/>
                </a:cxn>
                <a:cxn ang="0">
                  <a:pos x="647" y="132"/>
                </a:cxn>
                <a:cxn ang="0">
                  <a:pos x="647" y="109"/>
                </a:cxn>
                <a:cxn ang="0">
                  <a:pos x="685" y="106"/>
                </a:cxn>
                <a:cxn ang="0">
                  <a:pos x="687" y="80"/>
                </a:cxn>
                <a:cxn ang="0">
                  <a:pos x="756" y="73"/>
                </a:cxn>
                <a:cxn ang="0">
                  <a:pos x="784" y="50"/>
                </a:cxn>
                <a:cxn ang="0">
                  <a:pos x="760" y="28"/>
                </a:cxn>
                <a:cxn ang="0">
                  <a:pos x="732" y="52"/>
                </a:cxn>
                <a:cxn ang="0">
                  <a:pos x="685" y="40"/>
                </a:cxn>
                <a:cxn ang="0">
                  <a:pos x="645" y="28"/>
                </a:cxn>
                <a:cxn ang="0">
                  <a:pos x="633" y="5"/>
                </a:cxn>
                <a:cxn ang="0">
                  <a:pos x="595" y="14"/>
                </a:cxn>
                <a:cxn ang="0">
                  <a:pos x="630" y="33"/>
                </a:cxn>
                <a:cxn ang="0">
                  <a:pos x="607" y="52"/>
                </a:cxn>
                <a:cxn ang="0">
                  <a:pos x="583" y="45"/>
                </a:cxn>
                <a:cxn ang="0">
                  <a:pos x="571" y="54"/>
                </a:cxn>
                <a:cxn ang="0">
                  <a:pos x="496" y="50"/>
                </a:cxn>
                <a:cxn ang="0">
                  <a:pos x="430" y="47"/>
                </a:cxn>
                <a:cxn ang="0">
                  <a:pos x="467" y="45"/>
                </a:cxn>
                <a:cxn ang="0">
                  <a:pos x="441" y="69"/>
                </a:cxn>
                <a:cxn ang="0">
                  <a:pos x="413" y="52"/>
                </a:cxn>
                <a:cxn ang="0">
                  <a:pos x="342" y="50"/>
                </a:cxn>
                <a:cxn ang="0">
                  <a:pos x="297" y="35"/>
                </a:cxn>
                <a:cxn ang="0">
                  <a:pos x="219" y="24"/>
                </a:cxn>
                <a:cxn ang="0">
                  <a:pos x="196" y="33"/>
                </a:cxn>
                <a:cxn ang="0">
                  <a:pos x="132" y="33"/>
                </a:cxn>
                <a:cxn ang="0">
                  <a:pos x="149" y="24"/>
                </a:cxn>
                <a:cxn ang="0">
                  <a:pos x="89" y="45"/>
                </a:cxn>
                <a:cxn ang="0">
                  <a:pos x="16" y="31"/>
                </a:cxn>
                <a:cxn ang="0">
                  <a:pos x="45" y="173"/>
                </a:cxn>
                <a:cxn ang="0">
                  <a:pos x="113" y="199"/>
                </a:cxn>
                <a:cxn ang="0">
                  <a:pos x="146" y="236"/>
                </a:cxn>
                <a:cxn ang="0">
                  <a:pos x="175" y="265"/>
                </a:cxn>
                <a:cxn ang="0">
                  <a:pos x="198" y="281"/>
                </a:cxn>
                <a:cxn ang="0">
                  <a:pos x="231" y="295"/>
                </a:cxn>
                <a:cxn ang="0">
                  <a:pos x="401" y="307"/>
                </a:cxn>
                <a:cxn ang="0">
                  <a:pos x="654" y="314"/>
                </a:cxn>
                <a:cxn ang="0">
                  <a:pos x="777" y="395"/>
                </a:cxn>
              </a:cxnLst>
              <a:rect l="0" t="0" r="r" b="b"/>
              <a:pathLst>
                <a:path w="1141" h="404">
                  <a:moveTo>
                    <a:pt x="871" y="366"/>
                  </a:moveTo>
                  <a:lnTo>
                    <a:pt x="871" y="366"/>
                  </a:lnTo>
                  <a:lnTo>
                    <a:pt x="874" y="364"/>
                  </a:lnTo>
                  <a:lnTo>
                    <a:pt x="878" y="362"/>
                  </a:lnTo>
                  <a:lnTo>
                    <a:pt x="881" y="359"/>
                  </a:lnTo>
                  <a:lnTo>
                    <a:pt x="886" y="359"/>
                  </a:lnTo>
                  <a:lnTo>
                    <a:pt x="904" y="359"/>
                  </a:lnTo>
                  <a:lnTo>
                    <a:pt x="928" y="359"/>
                  </a:lnTo>
                  <a:lnTo>
                    <a:pt x="928" y="359"/>
                  </a:lnTo>
                  <a:lnTo>
                    <a:pt x="930" y="357"/>
                  </a:lnTo>
                  <a:lnTo>
                    <a:pt x="930" y="357"/>
                  </a:lnTo>
                  <a:lnTo>
                    <a:pt x="933" y="357"/>
                  </a:lnTo>
                  <a:lnTo>
                    <a:pt x="933" y="357"/>
                  </a:lnTo>
                  <a:lnTo>
                    <a:pt x="935" y="357"/>
                  </a:lnTo>
                  <a:lnTo>
                    <a:pt x="938" y="357"/>
                  </a:lnTo>
                  <a:lnTo>
                    <a:pt x="938" y="354"/>
                  </a:lnTo>
                  <a:lnTo>
                    <a:pt x="940" y="354"/>
                  </a:lnTo>
                  <a:lnTo>
                    <a:pt x="940" y="357"/>
                  </a:lnTo>
                  <a:lnTo>
                    <a:pt x="940" y="354"/>
                  </a:lnTo>
                  <a:lnTo>
                    <a:pt x="940" y="354"/>
                  </a:lnTo>
                  <a:lnTo>
                    <a:pt x="940" y="354"/>
                  </a:lnTo>
                  <a:lnTo>
                    <a:pt x="942" y="352"/>
                  </a:lnTo>
                  <a:lnTo>
                    <a:pt x="942" y="352"/>
                  </a:lnTo>
                  <a:lnTo>
                    <a:pt x="945" y="352"/>
                  </a:lnTo>
                  <a:lnTo>
                    <a:pt x="945" y="345"/>
                  </a:lnTo>
                  <a:lnTo>
                    <a:pt x="945" y="345"/>
                  </a:lnTo>
                  <a:lnTo>
                    <a:pt x="947" y="343"/>
                  </a:lnTo>
                  <a:lnTo>
                    <a:pt x="947" y="343"/>
                  </a:lnTo>
                  <a:lnTo>
                    <a:pt x="947" y="340"/>
                  </a:lnTo>
                  <a:lnTo>
                    <a:pt x="949" y="336"/>
                  </a:lnTo>
                  <a:lnTo>
                    <a:pt x="956" y="328"/>
                  </a:lnTo>
                  <a:lnTo>
                    <a:pt x="956" y="328"/>
                  </a:lnTo>
                  <a:lnTo>
                    <a:pt x="959" y="328"/>
                  </a:lnTo>
                  <a:lnTo>
                    <a:pt x="961" y="328"/>
                  </a:lnTo>
                  <a:lnTo>
                    <a:pt x="961" y="328"/>
                  </a:lnTo>
                  <a:lnTo>
                    <a:pt x="961" y="331"/>
                  </a:lnTo>
                  <a:lnTo>
                    <a:pt x="964" y="331"/>
                  </a:lnTo>
                  <a:lnTo>
                    <a:pt x="968" y="331"/>
                  </a:lnTo>
                  <a:lnTo>
                    <a:pt x="971" y="328"/>
                  </a:lnTo>
                  <a:lnTo>
                    <a:pt x="973" y="328"/>
                  </a:lnTo>
                  <a:lnTo>
                    <a:pt x="978" y="333"/>
                  </a:lnTo>
                  <a:lnTo>
                    <a:pt x="978" y="340"/>
                  </a:lnTo>
                  <a:lnTo>
                    <a:pt x="978" y="352"/>
                  </a:lnTo>
                  <a:lnTo>
                    <a:pt x="982" y="352"/>
                  </a:lnTo>
                  <a:lnTo>
                    <a:pt x="982" y="354"/>
                  </a:lnTo>
                  <a:lnTo>
                    <a:pt x="982" y="357"/>
                  </a:lnTo>
                  <a:lnTo>
                    <a:pt x="982" y="357"/>
                  </a:lnTo>
                  <a:lnTo>
                    <a:pt x="985" y="357"/>
                  </a:lnTo>
                  <a:lnTo>
                    <a:pt x="987" y="357"/>
                  </a:lnTo>
                  <a:lnTo>
                    <a:pt x="987" y="357"/>
                  </a:lnTo>
                  <a:lnTo>
                    <a:pt x="990" y="357"/>
                  </a:lnTo>
                  <a:lnTo>
                    <a:pt x="992" y="357"/>
                  </a:lnTo>
                  <a:lnTo>
                    <a:pt x="992" y="359"/>
                  </a:lnTo>
                  <a:lnTo>
                    <a:pt x="994" y="359"/>
                  </a:lnTo>
                  <a:lnTo>
                    <a:pt x="999" y="357"/>
                  </a:lnTo>
                  <a:lnTo>
                    <a:pt x="1001" y="357"/>
                  </a:lnTo>
                  <a:lnTo>
                    <a:pt x="1004" y="357"/>
                  </a:lnTo>
                  <a:lnTo>
                    <a:pt x="1004" y="357"/>
                  </a:lnTo>
                  <a:lnTo>
                    <a:pt x="1006" y="357"/>
                  </a:lnTo>
                  <a:lnTo>
                    <a:pt x="1008" y="354"/>
                  </a:lnTo>
                  <a:lnTo>
                    <a:pt x="1018" y="352"/>
                  </a:lnTo>
                  <a:lnTo>
                    <a:pt x="1020" y="350"/>
                  </a:lnTo>
                  <a:lnTo>
                    <a:pt x="1023" y="347"/>
                  </a:lnTo>
                  <a:lnTo>
                    <a:pt x="1023" y="350"/>
                  </a:lnTo>
                  <a:lnTo>
                    <a:pt x="1025" y="350"/>
                  </a:lnTo>
                  <a:lnTo>
                    <a:pt x="1023" y="352"/>
                  </a:lnTo>
                  <a:lnTo>
                    <a:pt x="1018" y="352"/>
                  </a:lnTo>
                  <a:lnTo>
                    <a:pt x="1020" y="354"/>
                  </a:lnTo>
                  <a:lnTo>
                    <a:pt x="1023" y="354"/>
                  </a:lnTo>
                  <a:lnTo>
                    <a:pt x="1025" y="354"/>
                  </a:lnTo>
                  <a:lnTo>
                    <a:pt x="1032" y="354"/>
                  </a:lnTo>
                  <a:lnTo>
                    <a:pt x="1034" y="354"/>
                  </a:lnTo>
                  <a:lnTo>
                    <a:pt x="1039" y="354"/>
                  </a:lnTo>
                  <a:lnTo>
                    <a:pt x="1039" y="354"/>
                  </a:lnTo>
                  <a:lnTo>
                    <a:pt x="1032" y="357"/>
                  </a:lnTo>
                  <a:lnTo>
                    <a:pt x="1030" y="357"/>
                  </a:lnTo>
                  <a:lnTo>
                    <a:pt x="1027" y="359"/>
                  </a:lnTo>
                  <a:lnTo>
                    <a:pt x="1025" y="357"/>
                  </a:lnTo>
                  <a:lnTo>
                    <a:pt x="1025" y="357"/>
                  </a:lnTo>
                  <a:lnTo>
                    <a:pt x="1025" y="357"/>
                  </a:lnTo>
                  <a:lnTo>
                    <a:pt x="1020" y="357"/>
                  </a:lnTo>
                  <a:lnTo>
                    <a:pt x="1016" y="359"/>
                  </a:lnTo>
                  <a:lnTo>
                    <a:pt x="1008" y="362"/>
                  </a:lnTo>
                  <a:lnTo>
                    <a:pt x="1008" y="364"/>
                  </a:lnTo>
                  <a:lnTo>
                    <a:pt x="1006" y="364"/>
                  </a:lnTo>
                  <a:lnTo>
                    <a:pt x="1006" y="364"/>
                  </a:lnTo>
                  <a:lnTo>
                    <a:pt x="1001" y="366"/>
                  </a:lnTo>
                  <a:lnTo>
                    <a:pt x="1001" y="366"/>
                  </a:lnTo>
                  <a:lnTo>
                    <a:pt x="1004" y="366"/>
                  </a:lnTo>
                  <a:lnTo>
                    <a:pt x="1004" y="366"/>
                  </a:lnTo>
                  <a:lnTo>
                    <a:pt x="1001" y="369"/>
                  </a:lnTo>
                  <a:lnTo>
                    <a:pt x="1001" y="371"/>
                  </a:lnTo>
                  <a:lnTo>
                    <a:pt x="1001" y="373"/>
                  </a:lnTo>
                  <a:lnTo>
                    <a:pt x="1004" y="376"/>
                  </a:lnTo>
                  <a:lnTo>
                    <a:pt x="1004" y="376"/>
                  </a:lnTo>
                  <a:lnTo>
                    <a:pt x="1006" y="378"/>
                  </a:lnTo>
                  <a:lnTo>
                    <a:pt x="1008" y="380"/>
                  </a:lnTo>
                  <a:lnTo>
                    <a:pt x="1011" y="380"/>
                  </a:lnTo>
                  <a:lnTo>
                    <a:pt x="1011" y="380"/>
                  </a:lnTo>
                  <a:lnTo>
                    <a:pt x="1013" y="378"/>
                  </a:lnTo>
                  <a:lnTo>
                    <a:pt x="1013" y="378"/>
                  </a:lnTo>
                  <a:lnTo>
                    <a:pt x="1013" y="376"/>
                  </a:lnTo>
                  <a:lnTo>
                    <a:pt x="1016" y="378"/>
                  </a:lnTo>
                  <a:lnTo>
                    <a:pt x="1018" y="376"/>
                  </a:lnTo>
                  <a:lnTo>
                    <a:pt x="1020" y="373"/>
                  </a:lnTo>
                  <a:lnTo>
                    <a:pt x="1020" y="373"/>
                  </a:lnTo>
                  <a:lnTo>
                    <a:pt x="1025" y="371"/>
                  </a:lnTo>
                  <a:lnTo>
                    <a:pt x="1027" y="369"/>
                  </a:lnTo>
                  <a:lnTo>
                    <a:pt x="1027" y="366"/>
                  </a:lnTo>
                  <a:lnTo>
                    <a:pt x="1027" y="366"/>
                  </a:lnTo>
                  <a:lnTo>
                    <a:pt x="1030" y="366"/>
                  </a:lnTo>
                  <a:lnTo>
                    <a:pt x="1032" y="364"/>
                  </a:lnTo>
                  <a:lnTo>
                    <a:pt x="1032" y="366"/>
                  </a:lnTo>
                  <a:lnTo>
                    <a:pt x="1032" y="366"/>
                  </a:lnTo>
                  <a:lnTo>
                    <a:pt x="1037" y="366"/>
                  </a:lnTo>
                  <a:lnTo>
                    <a:pt x="1037" y="366"/>
                  </a:lnTo>
                  <a:lnTo>
                    <a:pt x="1034" y="364"/>
                  </a:lnTo>
                  <a:lnTo>
                    <a:pt x="1039" y="364"/>
                  </a:lnTo>
                  <a:lnTo>
                    <a:pt x="1039" y="364"/>
                  </a:lnTo>
                  <a:lnTo>
                    <a:pt x="1041" y="364"/>
                  </a:lnTo>
                  <a:lnTo>
                    <a:pt x="1041" y="364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51" y="362"/>
                  </a:lnTo>
                  <a:lnTo>
                    <a:pt x="1051" y="362"/>
                  </a:lnTo>
                  <a:lnTo>
                    <a:pt x="1051" y="362"/>
                  </a:lnTo>
                  <a:lnTo>
                    <a:pt x="1053" y="359"/>
                  </a:lnTo>
                  <a:lnTo>
                    <a:pt x="1058" y="359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65" y="357"/>
                  </a:lnTo>
                  <a:lnTo>
                    <a:pt x="1067" y="357"/>
                  </a:lnTo>
                  <a:lnTo>
                    <a:pt x="1070" y="354"/>
                  </a:lnTo>
                  <a:lnTo>
                    <a:pt x="1070" y="354"/>
                  </a:lnTo>
                  <a:lnTo>
                    <a:pt x="1065" y="354"/>
                  </a:lnTo>
                  <a:lnTo>
                    <a:pt x="1065" y="354"/>
                  </a:lnTo>
                  <a:lnTo>
                    <a:pt x="1067" y="352"/>
                  </a:lnTo>
                  <a:lnTo>
                    <a:pt x="1065" y="352"/>
                  </a:lnTo>
                  <a:lnTo>
                    <a:pt x="1065" y="350"/>
                  </a:lnTo>
                  <a:lnTo>
                    <a:pt x="1060" y="352"/>
                  </a:lnTo>
                  <a:lnTo>
                    <a:pt x="1060" y="350"/>
                  </a:lnTo>
                  <a:lnTo>
                    <a:pt x="1058" y="352"/>
                  </a:lnTo>
                  <a:lnTo>
                    <a:pt x="1058" y="350"/>
                  </a:lnTo>
                  <a:lnTo>
                    <a:pt x="1058" y="347"/>
                  </a:lnTo>
                  <a:lnTo>
                    <a:pt x="1053" y="350"/>
                  </a:lnTo>
                  <a:lnTo>
                    <a:pt x="1046" y="350"/>
                  </a:lnTo>
                  <a:lnTo>
                    <a:pt x="1046" y="350"/>
                  </a:lnTo>
                  <a:lnTo>
                    <a:pt x="1039" y="350"/>
                  </a:lnTo>
                  <a:lnTo>
                    <a:pt x="1034" y="347"/>
                  </a:lnTo>
                  <a:lnTo>
                    <a:pt x="1032" y="347"/>
                  </a:lnTo>
                  <a:lnTo>
                    <a:pt x="1030" y="347"/>
                  </a:lnTo>
                  <a:lnTo>
                    <a:pt x="1032" y="345"/>
                  </a:lnTo>
                  <a:lnTo>
                    <a:pt x="1032" y="345"/>
                  </a:lnTo>
                  <a:lnTo>
                    <a:pt x="1032" y="345"/>
                  </a:lnTo>
                  <a:lnTo>
                    <a:pt x="1027" y="343"/>
                  </a:lnTo>
                  <a:lnTo>
                    <a:pt x="1023" y="343"/>
                  </a:lnTo>
                  <a:lnTo>
                    <a:pt x="1023" y="343"/>
                  </a:lnTo>
                  <a:lnTo>
                    <a:pt x="1023" y="340"/>
                  </a:lnTo>
                  <a:lnTo>
                    <a:pt x="1020" y="340"/>
                  </a:lnTo>
                  <a:lnTo>
                    <a:pt x="1020" y="338"/>
                  </a:lnTo>
                  <a:lnTo>
                    <a:pt x="1018" y="336"/>
                  </a:lnTo>
                  <a:lnTo>
                    <a:pt x="1018" y="336"/>
                  </a:lnTo>
                  <a:lnTo>
                    <a:pt x="1018" y="331"/>
                  </a:lnTo>
                  <a:lnTo>
                    <a:pt x="1016" y="331"/>
                  </a:lnTo>
                  <a:lnTo>
                    <a:pt x="1013" y="331"/>
                  </a:lnTo>
                  <a:lnTo>
                    <a:pt x="1013" y="331"/>
                  </a:lnTo>
                  <a:lnTo>
                    <a:pt x="1018" y="328"/>
                  </a:lnTo>
                  <a:lnTo>
                    <a:pt x="1018" y="324"/>
                  </a:lnTo>
                  <a:lnTo>
                    <a:pt x="1020" y="324"/>
                  </a:lnTo>
                  <a:lnTo>
                    <a:pt x="1018" y="321"/>
                  </a:lnTo>
                  <a:lnTo>
                    <a:pt x="1016" y="321"/>
                  </a:lnTo>
                  <a:lnTo>
                    <a:pt x="1016" y="321"/>
                  </a:lnTo>
                  <a:lnTo>
                    <a:pt x="1016" y="321"/>
                  </a:lnTo>
                  <a:lnTo>
                    <a:pt x="1008" y="324"/>
                  </a:lnTo>
                  <a:lnTo>
                    <a:pt x="1006" y="324"/>
                  </a:lnTo>
                  <a:lnTo>
                    <a:pt x="1006" y="321"/>
                  </a:lnTo>
                  <a:lnTo>
                    <a:pt x="999" y="319"/>
                  </a:lnTo>
                  <a:lnTo>
                    <a:pt x="994" y="319"/>
                  </a:lnTo>
                  <a:lnTo>
                    <a:pt x="997" y="319"/>
                  </a:lnTo>
                  <a:lnTo>
                    <a:pt x="999" y="317"/>
                  </a:lnTo>
                  <a:lnTo>
                    <a:pt x="1006" y="317"/>
                  </a:lnTo>
                  <a:lnTo>
                    <a:pt x="1008" y="319"/>
                  </a:lnTo>
                  <a:lnTo>
                    <a:pt x="1013" y="319"/>
                  </a:lnTo>
                  <a:lnTo>
                    <a:pt x="1018" y="317"/>
                  </a:lnTo>
                  <a:lnTo>
                    <a:pt x="1023" y="314"/>
                  </a:lnTo>
                  <a:lnTo>
                    <a:pt x="1025" y="312"/>
                  </a:lnTo>
                  <a:lnTo>
                    <a:pt x="1025" y="310"/>
                  </a:lnTo>
                  <a:lnTo>
                    <a:pt x="1025" y="310"/>
                  </a:lnTo>
                  <a:lnTo>
                    <a:pt x="1025" y="307"/>
                  </a:lnTo>
                  <a:lnTo>
                    <a:pt x="1027" y="310"/>
                  </a:lnTo>
                  <a:lnTo>
                    <a:pt x="1025" y="307"/>
                  </a:lnTo>
                  <a:lnTo>
                    <a:pt x="1023" y="305"/>
                  </a:lnTo>
                  <a:lnTo>
                    <a:pt x="1016" y="302"/>
                  </a:lnTo>
                  <a:lnTo>
                    <a:pt x="1008" y="302"/>
                  </a:lnTo>
                  <a:lnTo>
                    <a:pt x="1006" y="302"/>
                  </a:lnTo>
                  <a:lnTo>
                    <a:pt x="1001" y="302"/>
                  </a:lnTo>
                  <a:lnTo>
                    <a:pt x="994" y="305"/>
                  </a:lnTo>
                  <a:lnTo>
                    <a:pt x="982" y="307"/>
                  </a:lnTo>
                  <a:lnTo>
                    <a:pt x="973" y="310"/>
                  </a:lnTo>
                  <a:lnTo>
                    <a:pt x="971" y="312"/>
                  </a:lnTo>
                  <a:lnTo>
                    <a:pt x="968" y="312"/>
                  </a:lnTo>
                  <a:lnTo>
                    <a:pt x="966" y="314"/>
                  </a:lnTo>
                  <a:lnTo>
                    <a:pt x="964" y="314"/>
                  </a:lnTo>
                  <a:lnTo>
                    <a:pt x="964" y="314"/>
                  </a:lnTo>
                  <a:lnTo>
                    <a:pt x="956" y="319"/>
                  </a:lnTo>
                  <a:lnTo>
                    <a:pt x="954" y="319"/>
                  </a:lnTo>
                  <a:lnTo>
                    <a:pt x="952" y="324"/>
                  </a:lnTo>
                  <a:lnTo>
                    <a:pt x="949" y="326"/>
                  </a:lnTo>
                  <a:lnTo>
                    <a:pt x="947" y="326"/>
                  </a:lnTo>
                  <a:lnTo>
                    <a:pt x="945" y="328"/>
                  </a:lnTo>
                  <a:lnTo>
                    <a:pt x="942" y="333"/>
                  </a:lnTo>
                  <a:lnTo>
                    <a:pt x="940" y="333"/>
                  </a:lnTo>
                  <a:lnTo>
                    <a:pt x="940" y="333"/>
                  </a:lnTo>
                  <a:lnTo>
                    <a:pt x="938" y="336"/>
                  </a:lnTo>
                  <a:lnTo>
                    <a:pt x="935" y="336"/>
                  </a:lnTo>
                  <a:lnTo>
                    <a:pt x="935" y="336"/>
                  </a:lnTo>
                  <a:lnTo>
                    <a:pt x="940" y="331"/>
                  </a:lnTo>
                  <a:lnTo>
                    <a:pt x="947" y="326"/>
                  </a:lnTo>
                  <a:lnTo>
                    <a:pt x="947" y="326"/>
                  </a:lnTo>
                  <a:lnTo>
                    <a:pt x="952" y="319"/>
                  </a:lnTo>
                  <a:lnTo>
                    <a:pt x="952" y="317"/>
                  </a:lnTo>
                  <a:lnTo>
                    <a:pt x="954" y="317"/>
                  </a:lnTo>
                  <a:lnTo>
                    <a:pt x="956" y="314"/>
                  </a:lnTo>
                  <a:lnTo>
                    <a:pt x="964" y="307"/>
                  </a:lnTo>
                  <a:lnTo>
                    <a:pt x="966" y="307"/>
                  </a:lnTo>
                  <a:lnTo>
                    <a:pt x="971" y="305"/>
                  </a:lnTo>
                  <a:lnTo>
                    <a:pt x="971" y="305"/>
                  </a:lnTo>
                  <a:lnTo>
                    <a:pt x="973" y="305"/>
                  </a:lnTo>
                  <a:lnTo>
                    <a:pt x="975" y="302"/>
                  </a:lnTo>
                  <a:lnTo>
                    <a:pt x="985" y="302"/>
                  </a:lnTo>
                  <a:lnTo>
                    <a:pt x="985" y="302"/>
                  </a:lnTo>
                  <a:lnTo>
                    <a:pt x="987" y="298"/>
                  </a:lnTo>
                  <a:lnTo>
                    <a:pt x="990" y="295"/>
                  </a:lnTo>
                  <a:lnTo>
                    <a:pt x="992" y="293"/>
                  </a:lnTo>
                  <a:lnTo>
                    <a:pt x="992" y="293"/>
                  </a:lnTo>
                  <a:lnTo>
                    <a:pt x="994" y="291"/>
                  </a:lnTo>
                  <a:lnTo>
                    <a:pt x="994" y="291"/>
                  </a:lnTo>
                  <a:lnTo>
                    <a:pt x="997" y="291"/>
                  </a:lnTo>
                  <a:lnTo>
                    <a:pt x="997" y="291"/>
                  </a:lnTo>
                  <a:lnTo>
                    <a:pt x="999" y="291"/>
                  </a:lnTo>
                  <a:lnTo>
                    <a:pt x="1001" y="291"/>
                  </a:lnTo>
                  <a:lnTo>
                    <a:pt x="1004" y="288"/>
                  </a:lnTo>
                  <a:lnTo>
                    <a:pt x="1006" y="288"/>
                  </a:lnTo>
                  <a:lnTo>
                    <a:pt x="1011" y="288"/>
                  </a:lnTo>
                  <a:lnTo>
                    <a:pt x="1016" y="288"/>
                  </a:lnTo>
                  <a:lnTo>
                    <a:pt x="1018" y="288"/>
                  </a:lnTo>
                  <a:lnTo>
                    <a:pt x="1023" y="288"/>
                  </a:lnTo>
                  <a:lnTo>
                    <a:pt x="1030" y="288"/>
                  </a:lnTo>
                  <a:lnTo>
                    <a:pt x="1032" y="288"/>
                  </a:lnTo>
                  <a:lnTo>
                    <a:pt x="1039" y="291"/>
                  </a:lnTo>
                  <a:lnTo>
                    <a:pt x="1044" y="288"/>
                  </a:lnTo>
                  <a:lnTo>
                    <a:pt x="1053" y="288"/>
                  </a:lnTo>
                  <a:lnTo>
                    <a:pt x="1058" y="288"/>
                  </a:lnTo>
                  <a:lnTo>
                    <a:pt x="1060" y="291"/>
                  </a:lnTo>
                  <a:lnTo>
                    <a:pt x="1060" y="291"/>
                  </a:lnTo>
                  <a:lnTo>
                    <a:pt x="1063" y="291"/>
                  </a:lnTo>
                  <a:lnTo>
                    <a:pt x="1067" y="291"/>
                  </a:lnTo>
                  <a:lnTo>
                    <a:pt x="1079" y="288"/>
                  </a:lnTo>
                  <a:lnTo>
                    <a:pt x="1079" y="288"/>
                  </a:lnTo>
                  <a:lnTo>
                    <a:pt x="1082" y="286"/>
                  </a:lnTo>
                  <a:lnTo>
                    <a:pt x="1079" y="288"/>
                  </a:lnTo>
                  <a:lnTo>
                    <a:pt x="1082" y="291"/>
                  </a:lnTo>
                  <a:lnTo>
                    <a:pt x="1082" y="291"/>
                  </a:lnTo>
                  <a:lnTo>
                    <a:pt x="1084" y="288"/>
                  </a:lnTo>
                  <a:lnTo>
                    <a:pt x="1089" y="286"/>
                  </a:lnTo>
                  <a:lnTo>
                    <a:pt x="1091" y="286"/>
                  </a:lnTo>
                  <a:lnTo>
                    <a:pt x="1096" y="281"/>
                  </a:lnTo>
                  <a:lnTo>
                    <a:pt x="1098" y="279"/>
                  </a:lnTo>
                  <a:lnTo>
                    <a:pt x="1098" y="279"/>
                  </a:lnTo>
                  <a:lnTo>
                    <a:pt x="1101" y="276"/>
                  </a:lnTo>
                  <a:lnTo>
                    <a:pt x="1105" y="274"/>
                  </a:lnTo>
                  <a:lnTo>
                    <a:pt x="1112" y="274"/>
                  </a:lnTo>
                  <a:lnTo>
                    <a:pt x="1115" y="274"/>
                  </a:lnTo>
                  <a:lnTo>
                    <a:pt x="1122" y="274"/>
                  </a:lnTo>
                  <a:lnTo>
                    <a:pt x="1124" y="274"/>
                  </a:lnTo>
                  <a:lnTo>
                    <a:pt x="1127" y="272"/>
                  </a:lnTo>
                  <a:lnTo>
                    <a:pt x="1129" y="272"/>
                  </a:lnTo>
                  <a:lnTo>
                    <a:pt x="1131" y="269"/>
                  </a:lnTo>
                  <a:lnTo>
                    <a:pt x="1136" y="267"/>
                  </a:lnTo>
                  <a:lnTo>
                    <a:pt x="1138" y="265"/>
                  </a:lnTo>
                  <a:lnTo>
                    <a:pt x="1141" y="265"/>
                  </a:lnTo>
                  <a:lnTo>
                    <a:pt x="1141" y="262"/>
                  </a:lnTo>
                  <a:lnTo>
                    <a:pt x="1138" y="262"/>
                  </a:lnTo>
                  <a:lnTo>
                    <a:pt x="1136" y="260"/>
                  </a:lnTo>
                  <a:lnTo>
                    <a:pt x="1138" y="260"/>
                  </a:lnTo>
                  <a:lnTo>
                    <a:pt x="1141" y="262"/>
                  </a:lnTo>
                  <a:lnTo>
                    <a:pt x="1141" y="260"/>
                  </a:lnTo>
                  <a:lnTo>
                    <a:pt x="1136" y="258"/>
                  </a:lnTo>
                  <a:lnTo>
                    <a:pt x="1138" y="258"/>
                  </a:lnTo>
                  <a:lnTo>
                    <a:pt x="1141" y="258"/>
                  </a:lnTo>
                  <a:lnTo>
                    <a:pt x="1138" y="258"/>
                  </a:lnTo>
                  <a:lnTo>
                    <a:pt x="1138" y="255"/>
                  </a:lnTo>
                  <a:lnTo>
                    <a:pt x="1138" y="255"/>
                  </a:lnTo>
                  <a:lnTo>
                    <a:pt x="1138" y="255"/>
                  </a:lnTo>
                  <a:lnTo>
                    <a:pt x="1138" y="253"/>
                  </a:lnTo>
                  <a:lnTo>
                    <a:pt x="1136" y="253"/>
                  </a:lnTo>
                  <a:lnTo>
                    <a:pt x="1134" y="253"/>
                  </a:lnTo>
                  <a:lnTo>
                    <a:pt x="1131" y="250"/>
                  </a:lnTo>
                  <a:lnTo>
                    <a:pt x="1138" y="253"/>
                  </a:lnTo>
                  <a:lnTo>
                    <a:pt x="1138" y="250"/>
                  </a:lnTo>
                  <a:lnTo>
                    <a:pt x="1141" y="250"/>
                  </a:lnTo>
                  <a:lnTo>
                    <a:pt x="1141" y="250"/>
                  </a:lnTo>
                  <a:lnTo>
                    <a:pt x="1138" y="248"/>
                  </a:lnTo>
                  <a:lnTo>
                    <a:pt x="1138" y="248"/>
                  </a:lnTo>
                  <a:lnTo>
                    <a:pt x="1138" y="248"/>
                  </a:lnTo>
                  <a:lnTo>
                    <a:pt x="1136" y="246"/>
                  </a:lnTo>
                  <a:lnTo>
                    <a:pt x="1138" y="246"/>
                  </a:lnTo>
                  <a:lnTo>
                    <a:pt x="1138" y="246"/>
                  </a:lnTo>
                  <a:lnTo>
                    <a:pt x="1129" y="243"/>
                  </a:lnTo>
                  <a:lnTo>
                    <a:pt x="1129" y="243"/>
                  </a:lnTo>
                  <a:lnTo>
                    <a:pt x="1129" y="243"/>
                  </a:lnTo>
                  <a:lnTo>
                    <a:pt x="1124" y="243"/>
                  </a:lnTo>
                  <a:lnTo>
                    <a:pt x="1122" y="243"/>
                  </a:lnTo>
                  <a:lnTo>
                    <a:pt x="1119" y="248"/>
                  </a:lnTo>
                  <a:lnTo>
                    <a:pt x="1119" y="248"/>
                  </a:lnTo>
                  <a:lnTo>
                    <a:pt x="1119" y="246"/>
                  </a:lnTo>
                  <a:lnTo>
                    <a:pt x="1119" y="243"/>
                  </a:lnTo>
                  <a:lnTo>
                    <a:pt x="1119" y="241"/>
                  </a:lnTo>
                  <a:lnTo>
                    <a:pt x="1119" y="241"/>
                  </a:lnTo>
                  <a:lnTo>
                    <a:pt x="1119" y="239"/>
                  </a:lnTo>
                  <a:lnTo>
                    <a:pt x="1119" y="239"/>
                  </a:lnTo>
                  <a:lnTo>
                    <a:pt x="1119" y="236"/>
                  </a:lnTo>
                  <a:lnTo>
                    <a:pt x="1117" y="236"/>
                  </a:lnTo>
                  <a:lnTo>
                    <a:pt x="1110" y="236"/>
                  </a:lnTo>
                  <a:lnTo>
                    <a:pt x="1105" y="236"/>
                  </a:lnTo>
                  <a:lnTo>
                    <a:pt x="1103" y="239"/>
                  </a:lnTo>
                  <a:lnTo>
                    <a:pt x="1108" y="236"/>
                  </a:lnTo>
                  <a:lnTo>
                    <a:pt x="1110" y="239"/>
                  </a:lnTo>
                  <a:lnTo>
                    <a:pt x="1112" y="239"/>
                  </a:lnTo>
                  <a:lnTo>
                    <a:pt x="1112" y="239"/>
                  </a:lnTo>
                  <a:lnTo>
                    <a:pt x="1108" y="239"/>
                  </a:lnTo>
                  <a:lnTo>
                    <a:pt x="1101" y="239"/>
                  </a:lnTo>
                  <a:lnTo>
                    <a:pt x="1098" y="241"/>
                  </a:lnTo>
                  <a:lnTo>
                    <a:pt x="1096" y="241"/>
                  </a:lnTo>
                  <a:lnTo>
                    <a:pt x="1091" y="243"/>
                  </a:lnTo>
                  <a:lnTo>
                    <a:pt x="1089" y="246"/>
                  </a:lnTo>
                  <a:lnTo>
                    <a:pt x="1086" y="246"/>
                  </a:lnTo>
                  <a:lnTo>
                    <a:pt x="1084" y="248"/>
                  </a:lnTo>
                  <a:lnTo>
                    <a:pt x="1082" y="248"/>
                  </a:lnTo>
                  <a:lnTo>
                    <a:pt x="1079" y="248"/>
                  </a:lnTo>
                  <a:lnTo>
                    <a:pt x="1079" y="246"/>
                  </a:lnTo>
                  <a:lnTo>
                    <a:pt x="1077" y="243"/>
                  </a:lnTo>
                  <a:lnTo>
                    <a:pt x="1072" y="243"/>
                  </a:lnTo>
                  <a:lnTo>
                    <a:pt x="1070" y="243"/>
                  </a:lnTo>
                  <a:lnTo>
                    <a:pt x="1067" y="241"/>
                  </a:lnTo>
                  <a:lnTo>
                    <a:pt x="1072" y="241"/>
                  </a:lnTo>
                  <a:lnTo>
                    <a:pt x="1075" y="243"/>
                  </a:lnTo>
                  <a:lnTo>
                    <a:pt x="1077" y="243"/>
                  </a:lnTo>
                  <a:lnTo>
                    <a:pt x="1082" y="243"/>
                  </a:lnTo>
                  <a:lnTo>
                    <a:pt x="1084" y="241"/>
                  </a:lnTo>
                  <a:lnTo>
                    <a:pt x="1089" y="241"/>
                  </a:lnTo>
                  <a:lnTo>
                    <a:pt x="1091" y="241"/>
                  </a:lnTo>
                  <a:lnTo>
                    <a:pt x="1101" y="239"/>
                  </a:lnTo>
                  <a:lnTo>
                    <a:pt x="1098" y="239"/>
                  </a:lnTo>
                  <a:lnTo>
                    <a:pt x="1096" y="239"/>
                  </a:lnTo>
                  <a:lnTo>
                    <a:pt x="1091" y="239"/>
                  </a:lnTo>
                  <a:lnTo>
                    <a:pt x="1089" y="239"/>
                  </a:lnTo>
                  <a:lnTo>
                    <a:pt x="1091" y="239"/>
                  </a:lnTo>
                  <a:lnTo>
                    <a:pt x="1096" y="236"/>
                  </a:lnTo>
                  <a:lnTo>
                    <a:pt x="1103" y="236"/>
                  </a:lnTo>
                  <a:lnTo>
                    <a:pt x="1105" y="236"/>
                  </a:lnTo>
                  <a:lnTo>
                    <a:pt x="1105" y="236"/>
                  </a:lnTo>
                  <a:lnTo>
                    <a:pt x="1108" y="234"/>
                  </a:lnTo>
                  <a:lnTo>
                    <a:pt x="1110" y="234"/>
                  </a:lnTo>
                  <a:lnTo>
                    <a:pt x="1112" y="234"/>
                  </a:lnTo>
                  <a:lnTo>
                    <a:pt x="1115" y="234"/>
                  </a:lnTo>
                  <a:lnTo>
                    <a:pt x="1117" y="234"/>
                  </a:lnTo>
                  <a:lnTo>
                    <a:pt x="1117" y="234"/>
                  </a:lnTo>
                  <a:lnTo>
                    <a:pt x="1117" y="232"/>
                  </a:lnTo>
                  <a:lnTo>
                    <a:pt x="1117" y="232"/>
                  </a:lnTo>
                  <a:lnTo>
                    <a:pt x="1117" y="229"/>
                  </a:lnTo>
                  <a:lnTo>
                    <a:pt x="1115" y="229"/>
                  </a:lnTo>
                  <a:lnTo>
                    <a:pt x="1112" y="229"/>
                  </a:lnTo>
                  <a:lnTo>
                    <a:pt x="1110" y="229"/>
                  </a:lnTo>
                  <a:lnTo>
                    <a:pt x="1110" y="227"/>
                  </a:lnTo>
                  <a:lnTo>
                    <a:pt x="1110" y="227"/>
                  </a:lnTo>
                  <a:lnTo>
                    <a:pt x="1108" y="227"/>
                  </a:lnTo>
                  <a:lnTo>
                    <a:pt x="1108" y="229"/>
                  </a:lnTo>
                  <a:lnTo>
                    <a:pt x="1105" y="229"/>
                  </a:lnTo>
                  <a:lnTo>
                    <a:pt x="1103" y="229"/>
                  </a:lnTo>
                  <a:lnTo>
                    <a:pt x="1098" y="227"/>
                  </a:lnTo>
                  <a:lnTo>
                    <a:pt x="1098" y="227"/>
                  </a:lnTo>
                  <a:lnTo>
                    <a:pt x="1096" y="227"/>
                  </a:lnTo>
                  <a:lnTo>
                    <a:pt x="1096" y="225"/>
                  </a:lnTo>
                  <a:lnTo>
                    <a:pt x="1093" y="225"/>
                  </a:lnTo>
                  <a:lnTo>
                    <a:pt x="1093" y="225"/>
                  </a:lnTo>
                  <a:lnTo>
                    <a:pt x="1093" y="222"/>
                  </a:lnTo>
                  <a:lnTo>
                    <a:pt x="1091" y="225"/>
                  </a:lnTo>
                  <a:lnTo>
                    <a:pt x="1089" y="227"/>
                  </a:lnTo>
                  <a:lnTo>
                    <a:pt x="1086" y="227"/>
                  </a:lnTo>
                  <a:lnTo>
                    <a:pt x="1089" y="222"/>
                  </a:lnTo>
                  <a:lnTo>
                    <a:pt x="1086" y="222"/>
                  </a:lnTo>
                  <a:lnTo>
                    <a:pt x="1086" y="222"/>
                  </a:lnTo>
                  <a:lnTo>
                    <a:pt x="1084" y="222"/>
                  </a:lnTo>
                  <a:lnTo>
                    <a:pt x="1084" y="222"/>
                  </a:lnTo>
                  <a:lnTo>
                    <a:pt x="1079" y="222"/>
                  </a:lnTo>
                  <a:lnTo>
                    <a:pt x="1077" y="222"/>
                  </a:lnTo>
                  <a:lnTo>
                    <a:pt x="1077" y="222"/>
                  </a:lnTo>
                  <a:lnTo>
                    <a:pt x="1079" y="220"/>
                  </a:lnTo>
                  <a:lnTo>
                    <a:pt x="1079" y="220"/>
                  </a:lnTo>
                  <a:lnTo>
                    <a:pt x="1077" y="217"/>
                  </a:lnTo>
                  <a:lnTo>
                    <a:pt x="1079" y="217"/>
                  </a:lnTo>
                  <a:lnTo>
                    <a:pt x="1079" y="215"/>
                  </a:lnTo>
                  <a:lnTo>
                    <a:pt x="1077" y="215"/>
                  </a:lnTo>
                  <a:lnTo>
                    <a:pt x="1075" y="217"/>
                  </a:lnTo>
                  <a:lnTo>
                    <a:pt x="1075" y="215"/>
                  </a:lnTo>
                  <a:lnTo>
                    <a:pt x="1072" y="215"/>
                  </a:lnTo>
                  <a:lnTo>
                    <a:pt x="1065" y="215"/>
                  </a:lnTo>
                  <a:lnTo>
                    <a:pt x="1067" y="213"/>
                  </a:lnTo>
                  <a:lnTo>
                    <a:pt x="1065" y="213"/>
                  </a:lnTo>
                  <a:lnTo>
                    <a:pt x="1065" y="210"/>
                  </a:lnTo>
                  <a:lnTo>
                    <a:pt x="1058" y="210"/>
                  </a:lnTo>
                  <a:lnTo>
                    <a:pt x="1058" y="208"/>
                  </a:lnTo>
                  <a:lnTo>
                    <a:pt x="1060" y="208"/>
                  </a:lnTo>
                  <a:lnTo>
                    <a:pt x="1060" y="208"/>
                  </a:lnTo>
                  <a:lnTo>
                    <a:pt x="1056" y="208"/>
                  </a:lnTo>
                  <a:lnTo>
                    <a:pt x="1056" y="206"/>
                  </a:lnTo>
                  <a:lnTo>
                    <a:pt x="1058" y="206"/>
                  </a:lnTo>
                  <a:lnTo>
                    <a:pt x="1060" y="206"/>
                  </a:lnTo>
                  <a:lnTo>
                    <a:pt x="1058" y="206"/>
                  </a:lnTo>
                  <a:lnTo>
                    <a:pt x="1056" y="206"/>
                  </a:lnTo>
                  <a:lnTo>
                    <a:pt x="1049" y="206"/>
                  </a:lnTo>
                  <a:lnTo>
                    <a:pt x="1044" y="203"/>
                  </a:lnTo>
                  <a:lnTo>
                    <a:pt x="1046" y="203"/>
                  </a:lnTo>
                  <a:lnTo>
                    <a:pt x="1053" y="203"/>
                  </a:lnTo>
                  <a:lnTo>
                    <a:pt x="1053" y="203"/>
                  </a:lnTo>
                  <a:lnTo>
                    <a:pt x="1051" y="203"/>
                  </a:lnTo>
                  <a:lnTo>
                    <a:pt x="1051" y="201"/>
                  </a:lnTo>
                  <a:lnTo>
                    <a:pt x="1058" y="203"/>
                  </a:lnTo>
                  <a:lnTo>
                    <a:pt x="1060" y="203"/>
                  </a:lnTo>
                  <a:lnTo>
                    <a:pt x="1058" y="201"/>
                  </a:lnTo>
                  <a:lnTo>
                    <a:pt x="1060" y="201"/>
                  </a:lnTo>
                  <a:lnTo>
                    <a:pt x="1065" y="199"/>
                  </a:lnTo>
                  <a:lnTo>
                    <a:pt x="1063" y="196"/>
                  </a:lnTo>
                  <a:lnTo>
                    <a:pt x="1058" y="196"/>
                  </a:lnTo>
                  <a:lnTo>
                    <a:pt x="1058" y="194"/>
                  </a:lnTo>
                  <a:lnTo>
                    <a:pt x="1058" y="194"/>
                  </a:lnTo>
                  <a:lnTo>
                    <a:pt x="1051" y="194"/>
                  </a:lnTo>
                  <a:lnTo>
                    <a:pt x="1051" y="194"/>
                  </a:lnTo>
                  <a:lnTo>
                    <a:pt x="1053" y="194"/>
                  </a:lnTo>
                  <a:lnTo>
                    <a:pt x="1058" y="191"/>
                  </a:lnTo>
                  <a:lnTo>
                    <a:pt x="1058" y="189"/>
                  </a:lnTo>
                  <a:lnTo>
                    <a:pt x="1056" y="189"/>
                  </a:lnTo>
                  <a:lnTo>
                    <a:pt x="1053" y="187"/>
                  </a:lnTo>
                  <a:lnTo>
                    <a:pt x="1053" y="187"/>
                  </a:lnTo>
                  <a:lnTo>
                    <a:pt x="1051" y="187"/>
                  </a:lnTo>
                  <a:lnTo>
                    <a:pt x="1049" y="187"/>
                  </a:lnTo>
                  <a:lnTo>
                    <a:pt x="1049" y="187"/>
                  </a:lnTo>
                  <a:lnTo>
                    <a:pt x="1051" y="187"/>
                  </a:lnTo>
                  <a:lnTo>
                    <a:pt x="1051" y="187"/>
                  </a:lnTo>
                  <a:lnTo>
                    <a:pt x="1049" y="184"/>
                  </a:lnTo>
                  <a:lnTo>
                    <a:pt x="1046" y="184"/>
                  </a:lnTo>
                  <a:lnTo>
                    <a:pt x="1044" y="184"/>
                  </a:lnTo>
                  <a:lnTo>
                    <a:pt x="1041" y="184"/>
                  </a:lnTo>
                  <a:lnTo>
                    <a:pt x="1039" y="184"/>
                  </a:lnTo>
                  <a:lnTo>
                    <a:pt x="1044" y="184"/>
                  </a:lnTo>
                  <a:lnTo>
                    <a:pt x="1046" y="184"/>
                  </a:lnTo>
                  <a:lnTo>
                    <a:pt x="1049" y="182"/>
                  </a:lnTo>
                  <a:lnTo>
                    <a:pt x="1046" y="182"/>
                  </a:lnTo>
                  <a:lnTo>
                    <a:pt x="1046" y="182"/>
                  </a:lnTo>
                  <a:lnTo>
                    <a:pt x="1049" y="182"/>
                  </a:lnTo>
                  <a:lnTo>
                    <a:pt x="1049" y="180"/>
                  </a:lnTo>
                  <a:lnTo>
                    <a:pt x="1044" y="180"/>
                  </a:lnTo>
                  <a:lnTo>
                    <a:pt x="1039" y="180"/>
                  </a:lnTo>
                  <a:lnTo>
                    <a:pt x="1037" y="180"/>
                  </a:lnTo>
                  <a:lnTo>
                    <a:pt x="1037" y="180"/>
                  </a:lnTo>
                  <a:lnTo>
                    <a:pt x="1037" y="180"/>
                  </a:lnTo>
                  <a:lnTo>
                    <a:pt x="1037" y="177"/>
                  </a:lnTo>
                  <a:lnTo>
                    <a:pt x="1039" y="180"/>
                  </a:lnTo>
                  <a:lnTo>
                    <a:pt x="1041" y="177"/>
                  </a:lnTo>
                  <a:lnTo>
                    <a:pt x="1044" y="177"/>
                  </a:lnTo>
                  <a:lnTo>
                    <a:pt x="1044" y="177"/>
                  </a:lnTo>
                  <a:lnTo>
                    <a:pt x="1044" y="177"/>
                  </a:lnTo>
                  <a:lnTo>
                    <a:pt x="1044" y="177"/>
                  </a:lnTo>
                  <a:lnTo>
                    <a:pt x="1044" y="175"/>
                  </a:lnTo>
                  <a:lnTo>
                    <a:pt x="1041" y="175"/>
                  </a:lnTo>
                  <a:lnTo>
                    <a:pt x="1039" y="175"/>
                  </a:lnTo>
                  <a:lnTo>
                    <a:pt x="1039" y="175"/>
                  </a:lnTo>
                  <a:lnTo>
                    <a:pt x="1039" y="173"/>
                  </a:lnTo>
                  <a:lnTo>
                    <a:pt x="1039" y="173"/>
                  </a:lnTo>
                  <a:lnTo>
                    <a:pt x="1039" y="173"/>
                  </a:lnTo>
                  <a:lnTo>
                    <a:pt x="1039" y="173"/>
                  </a:lnTo>
                  <a:lnTo>
                    <a:pt x="1034" y="173"/>
                  </a:lnTo>
                  <a:lnTo>
                    <a:pt x="1032" y="173"/>
                  </a:lnTo>
                  <a:lnTo>
                    <a:pt x="1030" y="173"/>
                  </a:lnTo>
                  <a:lnTo>
                    <a:pt x="1027" y="173"/>
                  </a:lnTo>
                  <a:lnTo>
                    <a:pt x="1025" y="173"/>
                  </a:lnTo>
                  <a:lnTo>
                    <a:pt x="1027" y="173"/>
                  </a:lnTo>
                  <a:lnTo>
                    <a:pt x="1030" y="173"/>
                  </a:lnTo>
                  <a:lnTo>
                    <a:pt x="1034" y="173"/>
                  </a:lnTo>
                  <a:lnTo>
                    <a:pt x="1037" y="170"/>
                  </a:lnTo>
                  <a:lnTo>
                    <a:pt x="1037" y="170"/>
                  </a:lnTo>
                  <a:lnTo>
                    <a:pt x="1037" y="168"/>
                  </a:lnTo>
                  <a:lnTo>
                    <a:pt x="1034" y="170"/>
                  </a:lnTo>
                  <a:lnTo>
                    <a:pt x="1034" y="168"/>
                  </a:lnTo>
                  <a:lnTo>
                    <a:pt x="1034" y="168"/>
                  </a:lnTo>
                  <a:lnTo>
                    <a:pt x="1032" y="168"/>
                  </a:lnTo>
                  <a:lnTo>
                    <a:pt x="1032" y="168"/>
                  </a:lnTo>
                  <a:lnTo>
                    <a:pt x="1030" y="168"/>
                  </a:lnTo>
                  <a:lnTo>
                    <a:pt x="1032" y="165"/>
                  </a:lnTo>
                  <a:lnTo>
                    <a:pt x="1032" y="165"/>
                  </a:lnTo>
                  <a:lnTo>
                    <a:pt x="1030" y="165"/>
                  </a:lnTo>
                  <a:lnTo>
                    <a:pt x="1027" y="165"/>
                  </a:lnTo>
                  <a:lnTo>
                    <a:pt x="1027" y="163"/>
                  </a:lnTo>
                  <a:lnTo>
                    <a:pt x="1030" y="163"/>
                  </a:lnTo>
                  <a:lnTo>
                    <a:pt x="1025" y="163"/>
                  </a:lnTo>
                  <a:lnTo>
                    <a:pt x="1027" y="161"/>
                  </a:lnTo>
                  <a:lnTo>
                    <a:pt x="1025" y="161"/>
                  </a:lnTo>
                  <a:lnTo>
                    <a:pt x="1023" y="161"/>
                  </a:lnTo>
                  <a:lnTo>
                    <a:pt x="1025" y="161"/>
                  </a:lnTo>
                  <a:lnTo>
                    <a:pt x="1025" y="158"/>
                  </a:lnTo>
                  <a:lnTo>
                    <a:pt x="1023" y="158"/>
                  </a:lnTo>
                  <a:lnTo>
                    <a:pt x="1023" y="156"/>
                  </a:lnTo>
                  <a:lnTo>
                    <a:pt x="1023" y="156"/>
                  </a:lnTo>
                  <a:lnTo>
                    <a:pt x="1023" y="156"/>
                  </a:lnTo>
                  <a:lnTo>
                    <a:pt x="1023" y="156"/>
                  </a:lnTo>
                  <a:lnTo>
                    <a:pt x="1020" y="156"/>
                  </a:lnTo>
                  <a:lnTo>
                    <a:pt x="1018" y="156"/>
                  </a:lnTo>
                  <a:lnTo>
                    <a:pt x="1016" y="156"/>
                  </a:lnTo>
                  <a:lnTo>
                    <a:pt x="1016" y="156"/>
                  </a:lnTo>
                  <a:lnTo>
                    <a:pt x="1016" y="158"/>
                  </a:lnTo>
                  <a:lnTo>
                    <a:pt x="1013" y="158"/>
                  </a:lnTo>
                  <a:lnTo>
                    <a:pt x="1008" y="161"/>
                  </a:lnTo>
                  <a:lnTo>
                    <a:pt x="1008" y="163"/>
                  </a:lnTo>
                  <a:lnTo>
                    <a:pt x="1008" y="163"/>
                  </a:lnTo>
                  <a:lnTo>
                    <a:pt x="1011" y="165"/>
                  </a:lnTo>
                  <a:lnTo>
                    <a:pt x="1013" y="165"/>
                  </a:lnTo>
                  <a:lnTo>
                    <a:pt x="1011" y="168"/>
                  </a:lnTo>
                  <a:lnTo>
                    <a:pt x="1011" y="168"/>
                  </a:lnTo>
                  <a:lnTo>
                    <a:pt x="1008" y="168"/>
                  </a:lnTo>
                  <a:lnTo>
                    <a:pt x="1008" y="170"/>
                  </a:lnTo>
                  <a:lnTo>
                    <a:pt x="1006" y="168"/>
                  </a:lnTo>
                  <a:lnTo>
                    <a:pt x="1008" y="170"/>
                  </a:lnTo>
                  <a:lnTo>
                    <a:pt x="1006" y="173"/>
                  </a:lnTo>
                  <a:lnTo>
                    <a:pt x="1004" y="173"/>
                  </a:lnTo>
                  <a:lnTo>
                    <a:pt x="1004" y="173"/>
                  </a:lnTo>
                  <a:lnTo>
                    <a:pt x="1006" y="173"/>
                  </a:lnTo>
                  <a:lnTo>
                    <a:pt x="1004" y="175"/>
                  </a:lnTo>
                  <a:lnTo>
                    <a:pt x="1004" y="175"/>
                  </a:lnTo>
                  <a:lnTo>
                    <a:pt x="1001" y="173"/>
                  </a:lnTo>
                  <a:lnTo>
                    <a:pt x="1001" y="175"/>
                  </a:lnTo>
                  <a:lnTo>
                    <a:pt x="1004" y="175"/>
                  </a:lnTo>
                  <a:lnTo>
                    <a:pt x="1004" y="177"/>
                  </a:lnTo>
                  <a:lnTo>
                    <a:pt x="1001" y="180"/>
                  </a:lnTo>
                  <a:lnTo>
                    <a:pt x="1001" y="180"/>
                  </a:lnTo>
                  <a:lnTo>
                    <a:pt x="1004" y="177"/>
                  </a:lnTo>
                  <a:lnTo>
                    <a:pt x="1001" y="177"/>
                  </a:lnTo>
                  <a:lnTo>
                    <a:pt x="999" y="175"/>
                  </a:lnTo>
                  <a:lnTo>
                    <a:pt x="997" y="175"/>
                  </a:lnTo>
                  <a:lnTo>
                    <a:pt x="994" y="175"/>
                  </a:lnTo>
                  <a:lnTo>
                    <a:pt x="994" y="177"/>
                  </a:lnTo>
                  <a:lnTo>
                    <a:pt x="994" y="180"/>
                  </a:lnTo>
                  <a:lnTo>
                    <a:pt x="987" y="180"/>
                  </a:lnTo>
                  <a:lnTo>
                    <a:pt x="980" y="182"/>
                  </a:lnTo>
                  <a:lnTo>
                    <a:pt x="980" y="184"/>
                  </a:lnTo>
                  <a:lnTo>
                    <a:pt x="978" y="184"/>
                  </a:lnTo>
                  <a:lnTo>
                    <a:pt x="978" y="182"/>
                  </a:lnTo>
                  <a:lnTo>
                    <a:pt x="978" y="182"/>
                  </a:lnTo>
                  <a:lnTo>
                    <a:pt x="978" y="180"/>
                  </a:lnTo>
                  <a:lnTo>
                    <a:pt x="975" y="182"/>
                  </a:lnTo>
                  <a:lnTo>
                    <a:pt x="975" y="180"/>
                  </a:lnTo>
                  <a:lnTo>
                    <a:pt x="975" y="177"/>
                  </a:lnTo>
                  <a:lnTo>
                    <a:pt x="975" y="180"/>
                  </a:lnTo>
                  <a:lnTo>
                    <a:pt x="973" y="182"/>
                  </a:lnTo>
                  <a:lnTo>
                    <a:pt x="971" y="184"/>
                  </a:lnTo>
                  <a:lnTo>
                    <a:pt x="966" y="187"/>
                  </a:lnTo>
                  <a:lnTo>
                    <a:pt x="959" y="189"/>
                  </a:lnTo>
                  <a:lnTo>
                    <a:pt x="968" y="184"/>
                  </a:lnTo>
                  <a:lnTo>
                    <a:pt x="971" y="184"/>
                  </a:lnTo>
                  <a:lnTo>
                    <a:pt x="973" y="180"/>
                  </a:lnTo>
                  <a:lnTo>
                    <a:pt x="973" y="177"/>
                  </a:lnTo>
                  <a:lnTo>
                    <a:pt x="971" y="177"/>
                  </a:lnTo>
                  <a:lnTo>
                    <a:pt x="968" y="175"/>
                  </a:lnTo>
                  <a:lnTo>
                    <a:pt x="968" y="175"/>
                  </a:lnTo>
                  <a:lnTo>
                    <a:pt x="964" y="175"/>
                  </a:lnTo>
                  <a:lnTo>
                    <a:pt x="961" y="175"/>
                  </a:lnTo>
                  <a:lnTo>
                    <a:pt x="959" y="175"/>
                  </a:lnTo>
                  <a:lnTo>
                    <a:pt x="956" y="175"/>
                  </a:lnTo>
                  <a:lnTo>
                    <a:pt x="952" y="177"/>
                  </a:lnTo>
                  <a:lnTo>
                    <a:pt x="949" y="177"/>
                  </a:lnTo>
                  <a:lnTo>
                    <a:pt x="949" y="177"/>
                  </a:lnTo>
                  <a:lnTo>
                    <a:pt x="947" y="177"/>
                  </a:lnTo>
                  <a:lnTo>
                    <a:pt x="945" y="175"/>
                  </a:lnTo>
                  <a:lnTo>
                    <a:pt x="949" y="175"/>
                  </a:lnTo>
                  <a:lnTo>
                    <a:pt x="949" y="175"/>
                  </a:lnTo>
                  <a:lnTo>
                    <a:pt x="949" y="173"/>
                  </a:lnTo>
                  <a:lnTo>
                    <a:pt x="952" y="173"/>
                  </a:lnTo>
                  <a:lnTo>
                    <a:pt x="952" y="173"/>
                  </a:lnTo>
                  <a:lnTo>
                    <a:pt x="954" y="175"/>
                  </a:lnTo>
                  <a:lnTo>
                    <a:pt x="956" y="173"/>
                  </a:lnTo>
                  <a:lnTo>
                    <a:pt x="956" y="173"/>
                  </a:lnTo>
                  <a:lnTo>
                    <a:pt x="956" y="173"/>
                  </a:lnTo>
                  <a:lnTo>
                    <a:pt x="959" y="173"/>
                  </a:lnTo>
                  <a:lnTo>
                    <a:pt x="959" y="173"/>
                  </a:lnTo>
                  <a:lnTo>
                    <a:pt x="959" y="173"/>
                  </a:lnTo>
                  <a:lnTo>
                    <a:pt x="959" y="170"/>
                  </a:lnTo>
                  <a:lnTo>
                    <a:pt x="956" y="170"/>
                  </a:lnTo>
                  <a:lnTo>
                    <a:pt x="956" y="170"/>
                  </a:lnTo>
                  <a:lnTo>
                    <a:pt x="959" y="170"/>
                  </a:lnTo>
                  <a:lnTo>
                    <a:pt x="959" y="168"/>
                  </a:lnTo>
                  <a:lnTo>
                    <a:pt x="959" y="168"/>
                  </a:lnTo>
                  <a:lnTo>
                    <a:pt x="954" y="168"/>
                  </a:lnTo>
                  <a:lnTo>
                    <a:pt x="954" y="168"/>
                  </a:lnTo>
                  <a:lnTo>
                    <a:pt x="956" y="163"/>
                  </a:lnTo>
                  <a:lnTo>
                    <a:pt x="956" y="163"/>
                  </a:lnTo>
                  <a:lnTo>
                    <a:pt x="956" y="163"/>
                  </a:lnTo>
                  <a:lnTo>
                    <a:pt x="956" y="163"/>
                  </a:lnTo>
                  <a:lnTo>
                    <a:pt x="954" y="161"/>
                  </a:lnTo>
                  <a:lnTo>
                    <a:pt x="949" y="161"/>
                  </a:lnTo>
                  <a:lnTo>
                    <a:pt x="940" y="161"/>
                  </a:lnTo>
                  <a:lnTo>
                    <a:pt x="938" y="158"/>
                  </a:lnTo>
                  <a:lnTo>
                    <a:pt x="933" y="158"/>
                  </a:lnTo>
                  <a:lnTo>
                    <a:pt x="933" y="158"/>
                  </a:lnTo>
                  <a:lnTo>
                    <a:pt x="935" y="158"/>
                  </a:lnTo>
                  <a:lnTo>
                    <a:pt x="938" y="158"/>
                  </a:lnTo>
                  <a:lnTo>
                    <a:pt x="942" y="158"/>
                  </a:lnTo>
                  <a:lnTo>
                    <a:pt x="947" y="158"/>
                  </a:lnTo>
                  <a:lnTo>
                    <a:pt x="949" y="158"/>
                  </a:lnTo>
                  <a:lnTo>
                    <a:pt x="952" y="158"/>
                  </a:lnTo>
                  <a:lnTo>
                    <a:pt x="952" y="158"/>
                  </a:lnTo>
                  <a:lnTo>
                    <a:pt x="954" y="158"/>
                  </a:lnTo>
                  <a:lnTo>
                    <a:pt x="956" y="158"/>
                  </a:lnTo>
                  <a:lnTo>
                    <a:pt x="954" y="156"/>
                  </a:lnTo>
                  <a:lnTo>
                    <a:pt x="954" y="154"/>
                  </a:lnTo>
                  <a:lnTo>
                    <a:pt x="952" y="154"/>
                  </a:lnTo>
                  <a:lnTo>
                    <a:pt x="952" y="154"/>
                  </a:lnTo>
                  <a:lnTo>
                    <a:pt x="952" y="151"/>
                  </a:lnTo>
                  <a:lnTo>
                    <a:pt x="952" y="151"/>
                  </a:lnTo>
                  <a:lnTo>
                    <a:pt x="952" y="151"/>
                  </a:lnTo>
                  <a:lnTo>
                    <a:pt x="954" y="149"/>
                  </a:lnTo>
                  <a:lnTo>
                    <a:pt x="956" y="149"/>
                  </a:lnTo>
                  <a:lnTo>
                    <a:pt x="956" y="149"/>
                  </a:lnTo>
                  <a:lnTo>
                    <a:pt x="956" y="147"/>
                  </a:lnTo>
                  <a:lnTo>
                    <a:pt x="954" y="144"/>
                  </a:lnTo>
                  <a:lnTo>
                    <a:pt x="952" y="147"/>
                  </a:lnTo>
                  <a:lnTo>
                    <a:pt x="952" y="147"/>
                  </a:lnTo>
                  <a:lnTo>
                    <a:pt x="947" y="147"/>
                  </a:lnTo>
                  <a:lnTo>
                    <a:pt x="947" y="147"/>
                  </a:lnTo>
                  <a:lnTo>
                    <a:pt x="947" y="147"/>
                  </a:lnTo>
                  <a:lnTo>
                    <a:pt x="945" y="147"/>
                  </a:lnTo>
                  <a:lnTo>
                    <a:pt x="945" y="144"/>
                  </a:lnTo>
                  <a:lnTo>
                    <a:pt x="942" y="147"/>
                  </a:lnTo>
                  <a:lnTo>
                    <a:pt x="938" y="144"/>
                  </a:lnTo>
                  <a:lnTo>
                    <a:pt x="935" y="147"/>
                  </a:lnTo>
                  <a:lnTo>
                    <a:pt x="935" y="144"/>
                  </a:lnTo>
                  <a:lnTo>
                    <a:pt x="935" y="144"/>
                  </a:lnTo>
                  <a:lnTo>
                    <a:pt x="930" y="144"/>
                  </a:lnTo>
                  <a:lnTo>
                    <a:pt x="928" y="144"/>
                  </a:lnTo>
                  <a:lnTo>
                    <a:pt x="928" y="144"/>
                  </a:lnTo>
                  <a:lnTo>
                    <a:pt x="928" y="142"/>
                  </a:lnTo>
                  <a:lnTo>
                    <a:pt x="926" y="142"/>
                  </a:lnTo>
                  <a:lnTo>
                    <a:pt x="923" y="142"/>
                  </a:lnTo>
                  <a:lnTo>
                    <a:pt x="923" y="142"/>
                  </a:lnTo>
                  <a:lnTo>
                    <a:pt x="923" y="139"/>
                  </a:lnTo>
                  <a:lnTo>
                    <a:pt x="926" y="139"/>
                  </a:lnTo>
                  <a:lnTo>
                    <a:pt x="926" y="139"/>
                  </a:lnTo>
                  <a:lnTo>
                    <a:pt x="928" y="137"/>
                  </a:lnTo>
                  <a:lnTo>
                    <a:pt x="926" y="137"/>
                  </a:lnTo>
                  <a:lnTo>
                    <a:pt x="923" y="137"/>
                  </a:lnTo>
                  <a:lnTo>
                    <a:pt x="921" y="137"/>
                  </a:lnTo>
                  <a:lnTo>
                    <a:pt x="921" y="137"/>
                  </a:lnTo>
                  <a:lnTo>
                    <a:pt x="919" y="139"/>
                  </a:lnTo>
                  <a:lnTo>
                    <a:pt x="919" y="137"/>
                  </a:lnTo>
                  <a:lnTo>
                    <a:pt x="921" y="137"/>
                  </a:lnTo>
                  <a:lnTo>
                    <a:pt x="921" y="137"/>
                  </a:lnTo>
                  <a:lnTo>
                    <a:pt x="919" y="135"/>
                  </a:lnTo>
                  <a:lnTo>
                    <a:pt x="919" y="132"/>
                  </a:lnTo>
                  <a:lnTo>
                    <a:pt x="916" y="132"/>
                  </a:lnTo>
                  <a:lnTo>
                    <a:pt x="914" y="132"/>
                  </a:lnTo>
                  <a:lnTo>
                    <a:pt x="914" y="135"/>
                  </a:lnTo>
                  <a:lnTo>
                    <a:pt x="914" y="135"/>
                  </a:lnTo>
                  <a:lnTo>
                    <a:pt x="912" y="135"/>
                  </a:lnTo>
                  <a:lnTo>
                    <a:pt x="912" y="135"/>
                  </a:lnTo>
                  <a:lnTo>
                    <a:pt x="914" y="132"/>
                  </a:lnTo>
                  <a:lnTo>
                    <a:pt x="914" y="130"/>
                  </a:lnTo>
                  <a:lnTo>
                    <a:pt x="914" y="130"/>
                  </a:lnTo>
                  <a:lnTo>
                    <a:pt x="912" y="130"/>
                  </a:lnTo>
                  <a:lnTo>
                    <a:pt x="907" y="130"/>
                  </a:lnTo>
                  <a:lnTo>
                    <a:pt x="904" y="128"/>
                  </a:lnTo>
                  <a:lnTo>
                    <a:pt x="897" y="125"/>
                  </a:lnTo>
                  <a:lnTo>
                    <a:pt x="895" y="128"/>
                  </a:lnTo>
                  <a:lnTo>
                    <a:pt x="886" y="130"/>
                  </a:lnTo>
                  <a:lnTo>
                    <a:pt x="886" y="130"/>
                  </a:lnTo>
                  <a:lnTo>
                    <a:pt x="886" y="130"/>
                  </a:lnTo>
                  <a:lnTo>
                    <a:pt x="881" y="130"/>
                  </a:lnTo>
                  <a:lnTo>
                    <a:pt x="881" y="130"/>
                  </a:lnTo>
                  <a:lnTo>
                    <a:pt x="881" y="128"/>
                  </a:lnTo>
                  <a:lnTo>
                    <a:pt x="876" y="128"/>
                  </a:lnTo>
                  <a:lnTo>
                    <a:pt x="874" y="130"/>
                  </a:lnTo>
                  <a:lnTo>
                    <a:pt x="874" y="130"/>
                  </a:lnTo>
                  <a:lnTo>
                    <a:pt x="874" y="128"/>
                  </a:lnTo>
                  <a:lnTo>
                    <a:pt x="871" y="128"/>
                  </a:lnTo>
                  <a:lnTo>
                    <a:pt x="867" y="128"/>
                  </a:lnTo>
                  <a:lnTo>
                    <a:pt x="864" y="128"/>
                  </a:lnTo>
                  <a:lnTo>
                    <a:pt x="864" y="128"/>
                  </a:lnTo>
                  <a:lnTo>
                    <a:pt x="864" y="125"/>
                  </a:lnTo>
                  <a:lnTo>
                    <a:pt x="857" y="125"/>
                  </a:lnTo>
                  <a:lnTo>
                    <a:pt x="850" y="125"/>
                  </a:lnTo>
                  <a:lnTo>
                    <a:pt x="848" y="125"/>
                  </a:lnTo>
                  <a:lnTo>
                    <a:pt x="848" y="125"/>
                  </a:lnTo>
                  <a:lnTo>
                    <a:pt x="845" y="125"/>
                  </a:lnTo>
                  <a:lnTo>
                    <a:pt x="843" y="125"/>
                  </a:lnTo>
                  <a:lnTo>
                    <a:pt x="841" y="128"/>
                  </a:lnTo>
                  <a:lnTo>
                    <a:pt x="838" y="130"/>
                  </a:lnTo>
                  <a:lnTo>
                    <a:pt x="838" y="130"/>
                  </a:lnTo>
                  <a:lnTo>
                    <a:pt x="838" y="130"/>
                  </a:lnTo>
                  <a:lnTo>
                    <a:pt x="838" y="132"/>
                  </a:lnTo>
                  <a:lnTo>
                    <a:pt x="841" y="135"/>
                  </a:lnTo>
                  <a:lnTo>
                    <a:pt x="841" y="135"/>
                  </a:lnTo>
                  <a:lnTo>
                    <a:pt x="843" y="137"/>
                  </a:lnTo>
                  <a:lnTo>
                    <a:pt x="845" y="137"/>
                  </a:lnTo>
                  <a:lnTo>
                    <a:pt x="845" y="137"/>
                  </a:lnTo>
                  <a:lnTo>
                    <a:pt x="848" y="137"/>
                  </a:lnTo>
                  <a:lnTo>
                    <a:pt x="848" y="137"/>
                  </a:lnTo>
                  <a:lnTo>
                    <a:pt x="848" y="137"/>
                  </a:lnTo>
                  <a:lnTo>
                    <a:pt x="848" y="139"/>
                  </a:lnTo>
                  <a:lnTo>
                    <a:pt x="848" y="139"/>
                  </a:lnTo>
                  <a:lnTo>
                    <a:pt x="845" y="139"/>
                  </a:lnTo>
                  <a:lnTo>
                    <a:pt x="845" y="142"/>
                  </a:lnTo>
                  <a:lnTo>
                    <a:pt x="845" y="142"/>
                  </a:lnTo>
                  <a:lnTo>
                    <a:pt x="843" y="142"/>
                  </a:lnTo>
                  <a:lnTo>
                    <a:pt x="841" y="144"/>
                  </a:lnTo>
                  <a:lnTo>
                    <a:pt x="838" y="147"/>
                  </a:lnTo>
                  <a:lnTo>
                    <a:pt x="838" y="149"/>
                  </a:lnTo>
                  <a:lnTo>
                    <a:pt x="841" y="149"/>
                  </a:lnTo>
                  <a:lnTo>
                    <a:pt x="843" y="149"/>
                  </a:lnTo>
                  <a:lnTo>
                    <a:pt x="845" y="149"/>
                  </a:lnTo>
                  <a:lnTo>
                    <a:pt x="845" y="149"/>
                  </a:lnTo>
                  <a:lnTo>
                    <a:pt x="848" y="149"/>
                  </a:lnTo>
                  <a:lnTo>
                    <a:pt x="848" y="149"/>
                  </a:lnTo>
                  <a:lnTo>
                    <a:pt x="843" y="151"/>
                  </a:lnTo>
                  <a:lnTo>
                    <a:pt x="843" y="151"/>
                  </a:lnTo>
                  <a:lnTo>
                    <a:pt x="845" y="151"/>
                  </a:lnTo>
                  <a:lnTo>
                    <a:pt x="845" y="154"/>
                  </a:lnTo>
                  <a:lnTo>
                    <a:pt x="848" y="156"/>
                  </a:lnTo>
                  <a:lnTo>
                    <a:pt x="848" y="156"/>
                  </a:lnTo>
                  <a:lnTo>
                    <a:pt x="848" y="156"/>
                  </a:lnTo>
                  <a:lnTo>
                    <a:pt x="848" y="158"/>
                  </a:lnTo>
                  <a:lnTo>
                    <a:pt x="848" y="158"/>
                  </a:lnTo>
                  <a:lnTo>
                    <a:pt x="845" y="158"/>
                  </a:lnTo>
                  <a:lnTo>
                    <a:pt x="845" y="158"/>
                  </a:lnTo>
                  <a:lnTo>
                    <a:pt x="850" y="161"/>
                  </a:lnTo>
                  <a:lnTo>
                    <a:pt x="853" y="158"/>
                  </a:lnTo>
                  <a:lnTo>
                    <a:pt x="850" y="161"/>
                  </a:lnTo>
                  <a:lnTo>
                    <a:pt x="850" y="161"/>
                  </a:lnTo>
                  <a:lnTo>
                    <a:pt x="850" y="163"/>
                  </a:lnTo>
                  <a:lnTo>
                    <a:pt x="850" y="163"/>
                  </a:lnTo>
                  <a:lnTo>
                    <a:pt x="850" y="163"/>
                  </a:lnTo>
                  <a:lnTo>
                    <a:pt x="855" y="165"/>
                  </a:lnTo>
                  <a:lnTo>
                    <a:pt x="850" y="165"/>
                  </a:lnTo>
                  <a:lnTo>
                    <a:pt x="848" y="165"/>
                  </a:lnTo>
                  <a:lnTo>
                    <a:pt x="845" y="163"/>
                  </a:lnTo>
                  <a:lnTo>
                    <a:pt x="843" y="165"/>
                  </a:lnTo>
                  <a:lnTo>
                    <a:pt x="843" y="168"/>
                  </a:lnTo>
                  <a:lnTo>
                    <a:pt x="845" y="168"/>
                  </a:lnTo>
                  <a:lnTo>
                    <a:pt x="845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36" y="170"/>
                  </a:lnTo>
                  <a:lnTo>
                    <a:pt x="834" y="170"/>
                  </a:lnTo>
                  <a:lnTo>
                    <a:pt x="831" y="173"/>
                  </a:lnTo>
                  <a:lnTo>
                    <a:pt x="831" y="173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1" y="175"/>
                  </a:lnTo>
                  <a:lnTo>
                    <a:pt x="831" y="177"/>
                  </a:lnTo>
                  <a:lnTo>
                    <a:pt x="836" y="177"/>
                  </a:lnTo>
                  <a:lnTo>
                    <a:pt x="841" y="180"/>
                  </a:lnTo>
                  <a:lnTo>
                    <a:pt x="841" y="182"/>
                  </a:lnTo>
                  <a:lnTo>
                    <a:pt x="845" y="182"/>
                  </a:lnTo>
                  <a:lnTo>
                    <a:pt x="848" y="182"/>
                  </a:lnTo>
                  <a:lnTo>
                    <a:pt x="848" y="182"/>
                  </a:lnTo>
                  <a:lnTo>
                    <a:pt x="848" y="184"/>
                  </a:lnTo>
                  <a:lnTo>
                    <a:pt x="850" y="184"/>
                  </a:lnTo>
                  <a:lnTo>
                    <a:pt x="850" y="187"/>
                  </a:lnTo>
                  <a:lnTo>
                    <a:pt x="853" y="191"/>
                  </a:lnTo>
                  <a:lnTo>
                    <a:pt x="855" y="196"/>
                  </a:lnTo>
                  <a:lnTo>
                    <a:pt x="855" y="199"/>
                  </a:lnTo>
                  <a:lnTo>
                    <a:pt x="855" y="199"/>
                  </a:lnTo>
                  <a:lnTo>
                    <a:pt x="857" y="201"/>
                  </a:lnTo>
                  <a:lnTo>
                    <a:pt x="857" y="203"/>
                  </a:lnTo>
                  <a:lnTo>
                    <a:pt x="857" y="206"/>
                  </a:lnTo>
                  <a:lnTo>
                    <a:pt x="860" y="208"/>
                  </a:lnTo>
                  <a:lnTo>
                    <a:pt x="860" y="210"/>
                  </a:lnTo>
                  <a:lnTo>
                    <a:pt x="860" y="208"/>
                  </a:lnTo>
                  <a:lnTo>
                    <a:pt x="862" y="206"/>
                  </a:lnTo>
                  <a:lnTo>
                    <a:pt x="862" y="206"/>
                  </a:lnTo>
                  <a:lnTo>
                    <a:pt x="864" y="210"/>
                  </a:lnTo>
                  <a:lnTo>
                    <a:pt x="867" y="210"/>
                  </a:lnTo>
                  <a:lnTo>
                    <a:pt x="864" y="210"/>
                  </a:lnTo>
                  <a:lnTo>
                    <a:pt x="862" y="210"/>
                  </a:lnTo>
                  <a:lnTo>
                    <a:pt x="860" y="210"/>
                  </a:lnTo>
                  <a:lnTo>
                    <a:pt x="857" y="210"/>
                  </a:lnTo>
                  <a:lnTo>
                    <a:pt x="857" y="210"/>
                  </a:lnTo>
                  <a:lnTo>
                    <a:pt x="855" y="213"/>
                  </a:lnTo>
                  <a:lnTo>
                    <a:pt x="850" y="217"/>
                  </a:lnTo>
                  <a:lnTo>
                    <a:pt x="848" y="220"/>
                  </a:lnTo>
                  <a:lnTo>
                    <a:pt x="850" y="220"/>
                  </a:lnTo>
                  <a:lnTo>
                    <a:pt x="848" y="222"/>
                  </a:lnTo>
                  <a:lnTo>
                    <a:pt x="843" y="225"/>
                  </a:lnTo>
                  <a:lnTo>
                    <a:pt x="841" y="225"/>
                  </a:lnTo>
                  <a:lnTo>
                    <a:pt x="834" y="227"/>
                  </a:lnTo>
                  <a:lnTo>
                    <a:pt x="829" y="229"/>
                  </a:lnTo>
                  <a:lnTo>
                    <a:pt x="824" y="232"/>
                  </a:lnTo>
                  <a:lnTo>
                    <a:pt x="819" y="232"/>
                  </a:lnTo>
                  <a:lnTo>
                    <a:pt x="819" y="232"/>
                  </a:lnTo>
                  <a:lnTo>
                    <a:pt x="822" y="234"/>
                  </a:lnTo>
                  <a:lnTo>
                    <a:pt x="824" y="234"/>
                  </a:lnTo>
                  <a:lnTo>
                    <a:pt x="827" y="236"/>
                  </a:lnTo>
                  <a:lnTo>
                    <a:pt x="829" y="239"/>
                  </a:lnTo>
                  <a:lnTo>
                    <a:pt x="829" y="241"/>
                  </a:lnTo>
                  <a:lnTo>
                    <a:pt x="829" y="241"/>
                  </a:lnTo>
                  <a:lnTo>
                    <a:pt x="829" y="243"/>
                  </a:lnTo>
                  <a:lnTo>
                    <a:pt x="829" y="248"/>
                  </a:lnTo>
                  <a:lnTo>
                    <a:pt x="829" y="248"/>
                  </a:lnTo>
                  <a:lnTo>
                    <a:pt x="831" y="255"/>
                  </a:lnTo>
                  <a:lnTo>
                    <a:pt x="831" y="255"/>
                  </a:lnTo>
                  <a:lnTo>
                    <a:pt x="831" y="255"/>
                  </a:lnTo>
                  <a:lnTo>
                    <a:pt x="831" y="258"/>
                  </a:lnTo>
                  <a:lnTo>
                    <a:pt x="831" y="260"/>
                  </a:lnTo>
                  <a:lnTo>
                    <a:pt x="834" y="260"/>
                  </a:lnTo>
                  <a:lnTo>
                    <a:pt x="834" y="260"/>
                  </a:lnTo>
                  <a:lnTo>
                    <a:pt x="836" y="262"/>
                  </a:lnTo>
                  <a:lnTo>
                    <a:pt x="836" y="262"/>
                  </a:lnTo>
                  <a:lnTo>
                    <a:pt x="838" y="262"/>
                  </a:lnTo>
                  <a:lnTo>
                    <a:pt x="843" y="262"/>
                  </a:lnTo>
                  <a:lnTo>
                    <a:pt x="843" y="262"/>
                  </a:lnTo>
                  <a:lnTo>
                    <a:pt x="841" y="265"/>
                  </a:lnTo>
                  <a:lnTo>
                    <a:pt x="836" y="262"/>
                  </a:lnTo>
                  <a:lnTo>
                    <a:pt x="836" y="265"/>
                  </a:lnTo>
                  <a:lnTo>
                    <a:pt x="834" y="265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69"/>
                  </a:lnTo>
                  <a:lnTo>
                    <a:pt x="829" y="269"/>
                  </a:lnTo>
                  <a:lnTo>
                    <a:pt x="829" y="269"/>
                  </a:lnTo>
                  <a:lnTo>
                    <a:pt x="831" y="272"/>
                  </a:lnTo>
                  <a:lnTo>
                    <a:pt x="834" y="272"/>
                  </a:lnTo>
                  <a:lnTo>
                    <a:pt x="834" y="274"/>
                  </a:lnTo>
                  <a:lnTo>
                    <a:pt x="831" y="274"/>
                  </a:lnTo>
                  <a:lnTo>
                    <a:pt x="831" y="274"/>
                  </a:lnTo>
                  <a:lnTo>
                    <a:pt x="831" y="276"/>
                  </a:lnTo>
                  <a:lnTo>
                    <a:pt x="829" y="276"/>
                  </a:lnTo>
                  <a:lnTo>
                    <a:pt x="829" y="274"/>
                  </a:lnTo>
                  <a:lnTo>
                    <a:pt x="824" y="272"/>
                  </a:lnTo>
                  <a:lnTo>
                    <a:pt x="824" y="272"/>
                  </a:lnTo>
                  <a:lnTo>
                    <a:pt x="824" y="272"/>
                  </a:lnTo>
                  <a:lnTo>
                    <a:pt x="822" y="272"/>
                  </a:lnTo>
                  <a:lnTo>
                    <a:pt x="822" y="272"/>
                  </a:lnTo>
                  <a:lnTo>
                    <a:pt x="822" y="274"/>
                  </a:lnTo>
                  <a:lnTo>
                    <a:pt x="819" y="274"/>
                  </a:lnTo>
                  <a:lnTo>
                    <a:pt x="819" y="274"/>
                  </a:lnTo>
                  <a:lnTo>
                    <a:pt x="819" y="279"/>
                  </a:lnTo>
                  <a:lnTo>
                    <a:pt x="817" y="279"/>
                  </a:lnTo>
                  <a:lnTo>
                    <a:pt x="815" y="276"/>
                  </a:lnTo>
                  <a:lnTo>
                    <a:pt x="812" y="276"/>
                  </a:lnTo>
                  <a:lnTo>
                    <a:pt x="810" y="276"/>
                  </a:lnTo>
                  <a:lnTo>
                    <a:pt x="808" y="276"/>
                  </a:lnTo>
                  <a:lnTo>
                    <a:pt x="808" y="276"/>
                  </a:lnTo>
                  <a:lnTo>
                    <a:pt x="801" y="279"/>
                  </a:lnTo>
                  <a:lnTo>
                    <a:pt x="808" y="274"/>
                  </a:lnTo>
                  <a:lnTo>
                    <a:pt x="808" y="274"/>
                  </a:lnTo>
                  <a:lnTo>
                    <a:pt x="808" y="272"/>
                  </a:lnTo>
                  <a:lnTo>
                    <a:pt x="805" y="269"/>
                  </a:lnTo>
                  <a:lnTo>
                    <a:pt x="798" y="265"/>
                  </a:lnTo>
                  <a:lnTo>
                    <a:pt x="796" y="265"/>
                  </a:lnTo>
                  <a:lnTo>
                    <a:pt x="793" y="265"/>
                  </a:lnTo>
                  <a:lnTo>
                    <a:pt x="786" y="265"/>
                  </a:lnTo>
                  <a:lnTo>
                    <a:pt x="786" y="265"/>
                  </a:lnTo>
                  <a:lnTo>
                    <a:pt x="789" y="265"/>
                  </a:lnTo>
                  <a:lnTo>
                    <a:pt x="793" y="262"/>
                  </a:lnTo>
                  <a:lnTo>
                    <a:pt x="796" y="262"/>
                  </a:lnTo>
                  <a:lnTo>
                    <a:pt x="796" y="262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1" y="258"/>
                  </a:lnTo>
                  <a:lnTo>
                    <a:pt x="789" y="258"/>
                  </a:lnTo>
                  <a:lnTo>
                    <a:pt x="786" y="255"/>
                  </a:lnTo>
                  <a:lnTo>
                    <a:pt x="786" y="255"/>
                  </a:lnTo>
                  <a:lnTo>
                    <a:pt x="784" y="255"/>
                  </a:lnTo>
                  <a:lnTo>
                    <a:pt x="784" y="253"/>
                  </a:lnTo>
                  <a:lnTo>
                    <a:pt x="784" y="250"/>
                  </a:lnTo>
                  <a:lnTo>
                    <a:pt x="786" y="248"/>
                  </a:lnTo>
                  <a:lnTo>
                    <a:pt x="784" y="243"/>
                  </a:lnTo>
                  <a:lnTo>
                    <a:pt x="784" y="241"/>
                  </a:lnTo>
                  <a:lnTo>
                    <a:pt x="784" y="239"/>
                  </a:lnTo>
                  <a:lnTo>
                    <a:pt x="782" y="239"/>
                  </a:lnTo>
                  <a:lnTo>
                    <a:pt x="784" y="236"/>
                  </a:lnTo>
                  <a:lnTo>
                    <a:pt x="784" y="232"/>
                  </a:lnTo>
                  <a:lnTo>
                    <a:pt x="784" y="227"/>
                  </a:lnTo>
                  <a:lnTo>
                    <a:pt x="784" y="225"/>
                  </a:lnTo>
                  <a:lnTo>
                    <a:pt x="782" y="225"/>
                  </a:lnTo>
                  <a:lnTo>
                    <a:pt x="779" y="225"/>
                  </a:lnTo>
                  <a:lnTo>
                    <a:pt x="777" y="225"/>
                  </a:lnTo>
                  <a:lnTo>
                    <a:pt x="775" y="225"/>
                  </a:lnTo>
                  <a:lnTo>
                    <a:pt x="775" y="222"/>
                  </a:lnTo>
                  <a:lnTo>
                    <a:pt x="772" y="222"/>
                  </a:lnTo>
                  <a:lnTo>
                    <a:pt x="772" y="222"/>
                  </a:lnTo>
                  <a:lnTo>
                    <a:pt x="770" y="222"/>
                  </a:lnTo>
                  <a:lnTo>
                    <a:pt x="765" y="225"/>
                  </a:lnTo>
                  <a:lnTo>
                    <a:pt x="758" y="222"/>
                  </a:lnTo>
                  <a:lnTo>
                    <a:pt x="744" y="222"/>
                  </a:lnTo>
                  <a:lnTo>
                    <a:pt x="744" y="225"/>
                  </a:lnTo>
                  <a:lnTo>
                    <a:pt x="741" y="225"/>
                  </a:lnTo>
                  <a:lnTo>
                    <a:pt x="739" y="229"/>
                  </a:lnTo>
                  <a:lnTo>
                    <a:pt x="741" y="227"/>
                  </a:lnTo>
                  <a:lnTo>
                    <a:pt x="741" y="225"/>
                  </a:lnTo>
                  <a:lnTo>
                    <a:pt x="744" y="222"/>
                  </a:lnTo>
                  <a:lnTo>
                    <a:pt x="744" y="222"/>
                  </a:lnTo>
                  <a:lnTo>
                    <a:pt x="739" y="220"/>
                  </a:lnTo>
                  <a:lnTo>
                    <a:pt x="739" y="220"/>
                  </a:lnTo>
                  <a:lnTo>
                    <a:pt x="734" y="217"/>
                  </a:lnTo>
                  <a:lnTo>
                    <a:pt x="725" y="215"/>
                  </a:lnTo>
                  <a:lnTo>
                    <a:pt x="723" y="215"/>
                  </a:lnTo>
                  <a:lnTo>
                    <a:pt x="720" y="215"/>
                  </a:lnTo>
                  <a:lnTo>
                    <a:pt x="718" y="215"/>
                  </a:lnTo>
                  <a:lnTo>
                    <a:pt x="715" y="215"/>
                  </a:lnTo>
                  <a:lnTo>
                    <a:pt x="715" y="213"/>
                  </a:lnTo>
                  <a:lnTo>
                    <a:pt x="713" y="213"/>
                  </a:lnTo>
                  <a:lnTo>
                    <a:pt x="713" y="213"/>
                  </a:lnTo>
                  <a:lnTo>
                    <a:pt x="711" y="213"/>
                  </a:lnTo>
                  <a:lnTo>
                    <a:pt x="711" y="213"/>
                  </a:lnTo>
                  <a:lnTo>
                    <a:pt x="711" y="210"/>
                  </a:lnTo>
                  <a:lnTo>
                    <a:pt x="706" y="208"/>
                  </a:lnTo>
                  <a:lnTo>
                    <a:pt x="701" y="206"/>
                  </a:lnTo>
                  <a:lnTo>
                    <a:pt x="692" y="203"/>
                  </a:lnTo>
                  <a:lnTo>
                    <a:pt x="692" y="203"/>
                  </a:lnTo>
                  <a:lnTo>
                    <a:pt x="687" y="201"/>
                  </a:lnTo>
                  <a:lnTo>
                    <a:pt x="680" y="201"/>
                  </a:lnTo>
                  <a:lnTo>
                    <a:pt x="678" y="199"/>
                  </a:lnTo>
                  <a:lnTo>
                    <a:pt x="675" y="199"/>
                  </a:lnTo>
                  <a:lnTo>
                    <a:pt x="673" y="199"/>
                  </a:lnTo>
                  <a:lnTo>
                    <a:pt x="671" y="196"/>
                  </a:lnTo>
                  <a:lnTo>
                    <a:pt x="666" y="196"/>
                  </a:lnTo>
                  <a:lnTo>
                    <a:pt x="654" y="199"/>
                  </a:lnTo>
                  <a:lnTo>
                    <a:pt x="649" y="201"/>
                  </a:lnTo>
                  <a:lnTo>
                    <a:pt x="649" y="201"/>
                  </a:lnTo>
                  <a:lnTo>
                    <a:pt x="649" y="199"/>
                  </a:lnTo>
                  <a:lnTo>
                    <a:pt x="645" y="201"/>
                  </a:lnTo>
                  <a:lnTo>
                    <a:pt x="645" y="201"/>
                  </a:lnTo>
                  <a:lnTo>
                    <a:pt x="645" y="201"/>
                  </a:lnTo>
                  <a:lnTo>
                    <a:pt x="647" y="199"/>
                  </a:lnTo>
                  <a:lnTo>
                    <a:pt x="647" y="199"/>
                  </a:lnTo>
                  <a:lnTo>
                    <a:pt x="647" y="196"/>
                  </a:lnTo>
                  <a:lnTo>
                    <a:pt x="647" y="194"/>
                  </a:lnTo>
                  <a:lnTo>
                    <a:pt x="645" y="191"/>
                  </a:lnTo>
                  <a:lnTo>
                    <a:pt x="645" y="189"/>
                  </a:lnTo>
                  <a:lnTo>
                    <a:pt x="645" y="187"/>
                  </a:lnTo>
                  <a:lnTo>
                    <a:pt x="640" y="180"/>
                  </a:lnTo>
                  <a:lnTo>
                    <a:pt x="640" y="177"/>
                  </a:lnTo>
                  <a:lnTo>
                    <a:pt x="638" y="177"/>
                  </a:lnTo>
                  <a:lnTo>
                    <a:pt x="635" y="175"/>
                  </a:lnTo>
                  <a:lnTo>
                    <a:pt x="635" y="175"/>
                  </a:lnTo>
                  <a:lnTo>
                    <a:pt x="633" y="175"/>
                  </a:lnTo>
                  <a:lnTo>
                    <a:pt x="633" y="175"/>
                  </a:lnTo>
                  <a:lnTo>
                    <a:pt x="626" y="175"/>
                  </a:lnTo>
                  <a:lnTo>
                    <a:pt x="623" y="175"/>
                  </a:lnTo>
                  <a:lnTo>
                    <a:pt x="623" y="180"/>
                  </a:lnTo>
                  <a:lnTo>
                    <a:pt x="623" y="180"/>
                  </a:lnTo>
                  <a:lnTo>
                    <a:pt x="623" y="177"/>
                  </a:lnTo>
                  <a:lnTo>
                    <a:pt x="623" y="175"/>
                  </a:lnTo>
                  <a:lnTo>
                    <a:pt x="621" y="175"/>
                  </a:lnTo>
                  <a:lnTo>
                    <a:pt x="621" y="175"/>
                  </a:lnTo>
                  <a:lnTo>
                    <a:pt x="619" y="175"/>
                  </a:lnTo>
                  <a:lnTo>
                    <a:pt x="619" y="173"/>
                  </a:lnTo>
                  <a:lnTo>
                    <a:pt x="616" y="173"/>
                  </a:lnTo>
                  <a:lnTo>
                    <a:pt x="614" y="173"/>
                  </a:lnTo>
                  <a:lnTo>
                    <a:pt x="616" y="170"/>
                  </a:lnTo>
                  <a:lnTo>
                    <a:pt x="616" y="168"/>
                  </a:lnTo>
                  <a:lnTo>
                    <a:pt x="616" y="168"/>
                  </a:lnTo>
                  <a:lnTo>
                    <a:pt x="616" y="163"/>
                  </a:lnTo>
                  <a:lnTo>
                    <a:pt x="619" y="158"/>
                  </a:lnTo>
                  <a:lnTo>
                    <a:pt x="619" y="158"/>
                  </a:lnTo>
                  <a:lnTo>
                    <a:pt x="619" y="156"/>
                  </a:lnTo>
                  <a:lnTo>
                    <a:pt x="619" y="154"/>
                  </a:lnTo>
                  <a:lnTo>
                    <a:pt x="619" y="151"/>
                  </a:lnTo>
                  <a:lnTo>
                    <a:pt x="621" y="151"/>
                  </a:lnTo>
                  <a:lnTo>
                    <a:pt x="621" y="151"/>
                  </a:lnTo>
                  <a:lnTo>
                    <a:pt x="621" y="149"/>
                  </a:lnTo>
                  <a:lnTo>
                    <a:pt x="623" y="147"/>
                  </a:lnTo>
                  <a:lnTo>
                    <a:pt x="623" y="147"/>
                  </a:lnTo>
                  <a:lnTo>
                    <a:pt x="623" y="144"/>
                  </a:lnTo>
                  <a:lnTo>
                    <a:pt x="626" y="144"/>
                  </a:lnTo>
                  <a:lnTo>
                    <a:pt x="626" y="142"/>
                  </a:lnTo>
                  <a:lnTo>
                    <a:pt x="619" y="142"/>
                  </a:lnTo>
                  <a:lnTo>
                    <a:pt x="621" y="139"/>
                  </a:lnTo>
                  <a:lnTo>
                    <a:pt x="628" y="139"/>
                  </a:lnTo>
                  <a:lnTo>
                    <a:pt x="628" y="139"/>
                  </a:lnTo>
                  <a:lnTo>
                    <a:pt x="633" y="137"/>
                  </a:lnTo>
                  <a:lnTo>
                    <a:pt x="635" y="135"/>
                  </a:lnTo>
                  <a:lnTo>
                    <a:pt x="635" y="135"/>
                  </a:lnTo>
                  <a:lnTo>
                    <a:pt x="635" y="135"/>
                  </a:lnTo>
                  <a:lnTo>
                    <a:pt x="638" y="135"/>
                  </a:lnTo>
                  <a:lnTo>
                    <a:pt x="638" y="132"/>
                  </a:lnTo>
                  <a:lnTo>
                    <a:pt x="640" y="132"/>
                  </a:lnTo>
                  <a:lnTo>
                    <a:pt x="640" y="132"/>
                  </a:lnTo>
                  <a:lnTo>
                    <a:pt x="642" y="130"/>
                  </a:lnTo>
                  <a:lnTo>
                    <a:pt x="640" y="130"/>
                  </a:lnTo>
                  <a:lnTo>
                    <a:pt x="642" y="130"/>
                  </a:lnTo>
                  <a:lnTo>
                    <a:pt x="647" y="132"/>
                  </a:lnTo>
                  <a:lnTo>
                    <a:pt x="645" y="128"/>
                  </a:lnTo>
                  <a:lnTo>
                    <a:pt x="645" y="128"/>
                  </a:lnTo>
                  <a:lnTo>
                    <a:pt x="647" y="125"/>
                  </a:lnTo>
                  <a:lnTo>
                    <a:pt x="649" y="125"/>
                  </a:lnTo>
                  <a:lnTo>
                    <a:pt x="652" y="125"/>
                  </a:lnTo>
                  <a:lnTo>
                    <a:pt x="654" y="125"/>
                  </a:lnTo>
                  <a:lnTo>
                    <a:pt x="654" y="123"/>
                  </a:lnTo>
                  <a:lnTo>
                    <a:pt x="649" y="123"/>
                  </a:lnTo>
                  <a:lnTo>
                    <a:pt x="647" y="123"/>
                  </a:lnTo>
                  <a:lnTo>
                    <a:pt x="649" y="121"/>
                  </a:lnTo>
                  <a:lnTo>
                    <a:pt x="652" y="123"/>
                  </a:lnTo>
                  <a:lnTo>
                    <a:pt x="654" y="121"/>
                  </a:lnTo>
                  <a:lnTo>
                    <a:pt x="659" y="123"/>
                  </a:lnTo>
                  <a:lnTo>
                    <a:pt x="661" y="123"/>
                  </a:lnTo>
                  <a:lnTo>
                    <a:pt x="664" y="121"/>
                  </a:lnTo>
                  <a:lnTo>
                    <a:pt x="666" y="121"/>
                  </a:lnTo>
                  <a:lnTo>
                    <a:pt x="671" y="121"/>
                  </a:lnTo>
                  <a:lnTo>
                    <a:pt x="673" y="121"/>
                  </a:lnTo>
                  <a:lnTo>
                    <a:pt x="673" y="118"/>
                  </a:lnTo>
                  <a:lnTo>
                    <a:pt x="673" y="118"/>
                  </a:lnTo>
                  <a:lnTo>
                    <a:pt x="673" y="116"/>
                  </a:lnTo>
                  <a:lnTo>
                    <a:pt x="671" y="116"/>
                  </a:lnTo>
                  <a:lnTo>
                    <a:pt x="668" y="113"/>
                  </a:lnTo>
                  <a:lnTo>
                    <a:pt x="671" y="113"/>
                  </a:lnTo>
                  <a:lnTo>
                    <a:pt x="668" y="113"/>
                  </a:lnTo>
                  <a:lnTo>
                    <a:pt x="666" y="113"/>
                  </a:lnTo>
                  <a:lnTo>
                    <a:pt x="666" y="113"/>
                  </a:lnTo>
                  <a:lnTo>
                    <a:pt x="664" y="111"/>
                  </a:lnTo>
                  <a:lnTo>
                    <a:pt x="661" y="111"/>
                  </a:lnTo>
                  <a:lnTo>
                    <a:pt x="659" y="111"/>
                  </a:lnTo>
                  <a:lnTo>
                    <a:pt x="656" y="109"/>
                  </a:lnTo>
                  <a:lnTo>
                    <a:pt x="654" y="111"/>
                  </a:lnTo>
                  <a:lnTo>
                    <a:pt x="654" y="111"/>
                  </a:lnTo>
                  <a:lnTo>
                    <a:pt x="652" y="111"/>
                  </a:lnTo>
                  <a:lnTo>
                    <a:pt x="652" y="111"/>
                  </a:lnTo>
                  <a:lnTo>
                    <a:pt x="652" y="111"/>
                  </a:lnTo>
                  <a:lnTo>
                    <a:pt x="654" y="111"/>
                  </a:lnTo>
                  <a:lnTo>
                    <a:pt x="654" y="109"/>
                  </a:lnTo>
                  <a:lnTo>
                    <a:pt x="649" y="109"/>
                  </a:lnTo>
                  <a:lnTo>
                    <a:pt x="647" y="109"/>
                  </a:lnTo>
                  <a:lnTo>
                    <a:pt x="647" y="109"/>
                  </a:lnTo>
                  <a:lnTo>
                    <a:pt x="647" y="109"/>
                  </a:lnTo>
                  <a:lnTo>
                    <a:pt x="642" y="109"/>
                  </a:lnTo>
                  <a:lnTo>
                    <a:pt x="640" y="106"/>
                  </a:lnTo>
                  <a:lnTo>
                    <a:pt x="638" y="106"/>
                  </a:lnTo>
                  <a:lnTo>
                    <a:pt x="638" y="106"/>
                  </a:lnTo>
                  <a:lnTo>
                    <a:pt x="638" y="106"/>
                  </a:lnTo>
                  <a:lnTo>
                    <a:pt x="635" y="109"/>
                  </a:lnTo>
                  <a:lnTo>
                    <a:pt x="633" y="106"/>
                  </a:lnTo>
                  <a:lnTo>
                    <a:pt x="633" y="106"/>
                  </a:lnTo>
                  <a:lnTo>
                    <a:pt x="635" y="106"/>
                  </a:lnTo>
                  <a:lnTo>
                    <a:pt x="635" y="104"/>
                  </a:lnTo>
                  <a:lnTo>
                    <a:pt x="647" y="106"/>
                  </a:lnTo>
                  <a:lnTo>
                    <a:pt x="647" y="109"/>
                  </a:lnTo>
                  <a:lnTo>
                    <a:pt x="652" y="109"/>
                  </a:lnTo>
                  <a:lnTo>
                    <a:pt x="654" y="109"/>
                  </a:lnTo>
                  <a:lnTo>
                    <a:pt x="656" y="109"/>
                  </a:lnTo>
                  <a:lnTo>
                    <a:pt x="656" y="109"/>
                  </a:lnTo>
                  <a:lnTo>
                    <a:pt x="659" y="109"/>
                  </a:lnTo>
                  <a:lnTo>
                    <a:pt x="661" y="109"/>
                  </a:lnTo>
                  <a:lnTo>
                    <a:pt x="661" y="109"/>
                  </a:lnTo>
                  <a:lnTo>
                    <a:pt x="664" y="109"/>
                  </a:lnTo>
                  <a:lnTo>
                    <a:pt x="666" y="111"/>
                  </a:lnTo>
                  <a:lnTo>
                    <a:pt x="668" y="111"/>
                  </a:lnTo>
                  <a:lnTo>
                    <a:pt x="671" y="111"/>
                  </a:lnTo>
                  <a:lnTo>
                    <a:pt x="671" y="111"/>
                  </a:lnTo>
                  <a:lnTo>
                    <a:pt x="673" y="113"/>
                  </a:lnTo>
                  <a:lnTo>
                    <a:pt x="673" y="111"/>
                  </a:lnTo>
                  <a:lnTo>
                    <a:pt x="675" y="111"/>
                  </a:lnTo>
                  <a:lnTo>
                    <a:pt x="675" y="111"/>
                  </a:lnTo>
                  <a:lnTo>
                    <a:pt x="678" y="111"/>
                  </a:lnTo>
                  <a:lnTo>
                    <a:pt x="678" y="111"/>
                  </a:lnTo>
                  <a:lnTo>
                    <a:pt x="680" y="111"/>
                  </a:lnTo>
                  <a:lnTo>
                    <a:pt x="680" y="109"/>
                  </a:lnTo>
                  <a:lnTo>
                    <a:pt x="682" y="109"/>
                  </a:lnTo>
                  <a:lnTo>
                    <a:pt x="680" y="106"/>
                  </a:lnTo>
                  <a:lnTo>
                    <a:pt x="680" y="106"/>
                  </a:lnTo>
                  <a:lnTo>
                    <a:pt x="682" y="106"/>
                  </a:lnTo>
                  <a:lnTo>
                    <a:pt x="685" y="106"/>
                  </a:lnTo>
                  <a:lnTo>
                    <a:pt x="685" y="106"/>
                  </a:lnTo>
                  <a:lnTo>
                    <a:pt x="682" y="106"/>
                  </a:lnTo>
                  <a:lnTo>
                    <a:pt x="682" y="104"/>
                  </a:lnTo>
                  <a:lnTo>
                    <a:pt x="682" y="104"/>
                  </a:lnTo>
                  <a:lnTo>
                    <a:pt x="685" y="104"/>
                  </a:lnTo>
                  <a:lnTo>
                    <a:pt x="685" y="104"/>
                  </a:lnTo>
                  <a:lnTo>
                    <a:pt x="687" y="104"/>
                  </a:lnTo>
                  <a:lnTo>
                    <a:pt x="687" y="106"/>
                  </a:lnTo>
                  <a:lnTo>
                    <a:pt x="687" y="104"/>
                  </a:lnTo>
                  <a:lnTo>
                    <a:pt x="687" y="104"/>
                  </a:lnTo>
                  <a:lnTo>
                    <a:pt x="694" y="106"/>
                  </a:lnTo>
                  <a:lnTo>
                    <a:pt x="694" y="104"/>
                  </a:lnTo>
                  <a:lnTo>
                    <a:pt x="699" y="106"/>
                  </a:lnTo>
                  <a:lnTo>
                    <a:pt x="704" y="104"/>
                  </a:lnTo>
                  <a:lnTo>
                    <a:pt x="706" y="104"/>
                  </a:lnTo>
                  <a:lnTo>
                    <a:pt x="706" y="104"/>
                  </a:lnTo>
                  <a:lnTo>
                    <a:pt x="708" y="102"/>
                  </a:lnTo>
                  <a:lnTo>
                    <a:pt x="711" y="99"/>
                  </a:lnTo>
                  <a:lnTo>
                    <a:pt x="711" y="99"/>
                  </a:lnTo>
                  <a:lnTo>
                    <a:pt x="713" y="99"/>
                  </a:lnTo>
                  <a:lnTo>
                    <a:pt x="715" y="97"/>
                  </a:lnTo>
                  <a:lnTo>
                    <a:pt x="718" y="97"/>
                  </a:lnTo>
                  <a:lnTo>
                    <a:pt x="718" y="95"/>
                  </a:lnTo>
                  <a:lnTo>
                    <a:pt x="720" y="92"/>
                  </a:lnTo>
                  <a:lnTo>
                    <a:pt x="720" y="92"/>
                  </a:lnTo>
                  <a:lnTo>
                    <a:pt x="723" y="90"/>
                  </a:lnTo>
                  <a:lnTo>
                    <a:pt x="723" y="90"/>
                  </a:lnTo>
                  <a:lnTo>
                    <a:pt x="723" y="90"/>
                  </a:lnTo>
                  <a:lnTo>
                    <a:pt x="720" y="90"/>
                  </a:lnTo>
                  <a:lnTo>
                    <a:pt x="715" y="90"/>
                  </a:lnTo>
                  <a:lnTo>
                    <a:pt x="708" y="87"/>
                  </a:lnTo>
                  <a:lnTo>
                    <a:pt x="706" y="90"/>
                  </a:lnTo>
                  <a:lnTo>
                    <a:pt x="701" y="87"/>
                  </a:lnTo>
                  <a:lnTo>
                    <a:pt x="694" y="87"/>
                  </a:lnTo>
                  <a:lnTo>
                    <a:pt x="690" y="85"/>
                  </a:lnTo>
                  <a:lnTo>
                    <a:pt x="687" y="85"/>
                  </a:lnTo>
                  <a:lnTo>
                    <a:pt x="685" y="83"/>
                  </a:lnTo>
                  <a:lnTo>
                    <a:pt x="680" y="80"/>
                  </a:lnTo>
                  <a:lnTo>
                    <a:pt x="680" y="80"/>
                  </a:lnTo>
                  <a:lnTo>
                    <a:pt x="685" y="80"/>
                  </a:lnTo>
                  <a:lnTo>
                    <a:pt x="687" y="80"/>
                  </a:lnTo>
                  <a:lnTo>
                    <a:pt x="687" y="80"/>
                  </a:lnTo>
                  <a:lnTo>
                    <a:pt x="694" y="83"/>
                  </a:lnTo>
                  <a:lnTo>
                    <a:pt x="699" y="83"/>
                  </a:lnTo>
                  <a:lnTo>
                    <a:pt x="699" y="83"/>
                  </a:lnTo>
                  <a:lnTo>
                    <a:pt x="706" y="85"/>
                  </a:lnTo>
                  <a:lnTo>
                    <a:pt x="708" y="87"/>
                  </a:lnTo>
                  <a:lnTo>
                    <a:pt x="708" y="87"/>
                  </a:lnTo>
                  <a:lnTo>
                    <a:pt x="718" y="87"/>
                  </a:lnTo>
                  <a:lnTo>
                    <a:pt x="720" y="87"/>
                  </a:lnTo>
                  <a:lnTo>
                    <a:pt x="720" y="87"/>
                  </a:lnTo>
                  <a:lnTo>
                    <a:pt x="723" y="85"/>
                  </a:lnTo>
                  <a:lnTo>
                    <a:pt x="725" y="85"/>
                  </a:lnTo>
                  <a:lnTo>
                    <a:pt x="725" y="83"/>
                  </a:lnTo>
                  <a:lnTo>
                    <a:pt x="727" y="83"/>
                  </a:lnTo>
                  <a:lnTo>
                    <a:pt x="730" y="83"/>
                  </a:lnTo>
                  <a:lnTo>
                    <a:pt x="730" y="80"/>
                  </a:lnTo>
                  <a:lnTo>
                    <a:pt x="732" y="80"/>
                  </a:lnTo>
                  <a:lnTo>
                    <a:pt x="734" y="78"/>
                  </a:lnTo>
                  <a:lnTo>
                    <a:pt x="734" y="78"/>
                  </a:lnTo>
                  <a:lnTo>
                    <a:pt x="734" y="78"/>
                  </a:lnTo>
                  <a:lnTo>
                    <a:pt x="734" y="78"/>
                  </a:lnTo>
                  <a:lnTo>
                    <a:pt x="734" y="76"/>
                  </a:lnTo>
                  <a:lnTo>
                    <a:pt x="734" y="76"/>
                  </a:lnTo>
                  <a:lnTo>
                    <a:pt x="732" y="76"/>
                  </a:lnTo>
                  <a:lnTo>
                    <a:pt x="725" y="73"/>
                  </a:lnTo>
                  <a:lnTo>
                    <a:pt x="725" y="73"/>
                  </a:lnTo>
                  <a:lnTo>
                    <a:pt x="725" y="73"/>
                  </a:lnTo>
                  <a:lnTo>
                    <a:pt x="725" y="73"/>
                  </a:lnTo>
                  <a:lnTo>
                    <a:pt x="727" y="71"/>
                  </a:lnTo>
                  <a:lnTo>
                    <a:pt x="734" y="73"/>
                  </a:lnTo>
                  <a:lnTo>
                    <a:pt x="737" y="73"/>
                  </a:lnTo>
                  <a:lnTo>
                    <a:pt x="737" y="73"/>
                  </a:lnTo>
                  <a:lnTo>
                    <a:pt x="741" y="71"/>
                  </a:lnTo>
                  <a:lnTo>
                    <a:pt x="744" y="71"/>
                  </a:lnTo>
                  <a:lnTo>
                    <a:pt x="746" y="76"/>
                  </a:lnTo>
                  <a:lnTo>
                    <a:pt x="746" y="76"/>
                  </a:lnTo>
                  <a:lnTo>
                    <a:pt x="749" y="76"/>
                  </a:lnTo>
                  <a:lnTo>
                    <a:pt x="751" y="76"/>
                  </a:lnTo>
                  <a:lnTo>
                    <a:pt x="756" y="76"/>
                  </a:lnTo>
                  <a:lnTo>
                    <a:pt x="756" y="73"/>
                  </a:lnTo>
                  <a:lnTo>
                    <a:pt x="756" y="73"/>
                  </a:lnTo>
                  <a:lnTo>
                    <a:pt x="756" y="73"/>
                  </a:lnTo>
                  <a:lnTo>
                    <a:pt x="758" y="73"/>
                  </a:lnTo>
                  <a:lnTo>
                    <a:pt x="763" y="76"/>
                  </a:lnTo>
                  <a:lnTo>
                    <a:pt x="765" y="76"/>
                  </a:lnTo>
                  <a:lnTo>
                    <a:pt x="765" y="76"/>
                  </a:lnTo>
                  <a:lnTo>
                    <a:pt x="765" y="76"/>
                  </a:lnTo>
                  <a:lnTo>
                    <a:pt x="763" y="73"/>
                  </a:lnTo>
                  <a:lnTo>
                    <a:pt x="763" y="73"/>
                  </a:lnTo>
                  <a:lnTo>
                    <a:pt x="760" y="71"/>
                  </a:lnTo>
                  <a:lnTo>
                    <a:pt x="760" y="71"/>
                  </a:lnTo>
                  <a:lnTo>
                    <a:pt x="760" y="69"/>
                  </a:lnTo>
                  <a:lnTo>
                    <a:pt x="763" y="71"/>
                  </a:lnTo>
                  <a:lnTo>
                    <a:pt x="767" y="73"/>
                  </a:lnTo>
                  <a:lnTo>
                    <a:pt x="770" y="73"/>
                  </a:lnTo>
                  <a:lnTo>
                    <a:pt x="770" y="73"/>
                  </a:lnTo>
                  <a:lnTo>
                    <a:pt x="772" y="73"/>
                  </a:lnTo>
                  <a:lnTo>
                    <a:pt x="775" y="73"/>
                  </a:lnTo>
                  <a:lnTo>
                    <a:pt x="775" y="71"/>
                  </a:lnTo>
                  <a:lnTo>
                    <a:pt x="779" y="71"/>
                  </a:lnTo>
                  <a:lnTo>
                    <a:pt x="786" y="69"/>
                  </a:lnTo>
                  <a:lnTo>
                    <a:pt x="789" y="69"/>
                  </a:lnTo>
                  <a:lnTo>
                    <a:pt x="789" y="66"/>
                  </a:lnTo>
                  <a:lnTo>
                    <a:pt x="791" y="66"/>
                  </a:lnTo>
                  <a:lnTo>
                    <a:pt x="793" y="64"/>
                  </a:lnTo>
                  <a:lnTo>
                    <a:pt x="796" y="64"/>
                  </a:lnTo>
                  <a:lnTo>
                    <a:pt x="796" y="64"/>
                  </a:lnTo>
                  <a:lnTo>
                    <a:pt x="798" y="64"/>
                  </a:lnTo>
                  <a:lnTo>
                    <a:pt x="796" y="61"/>
                  </a:lnTo>
                  <a:lnTo>
                    <a:pt x="796" y="61"/>
                  </a:lnTo>
                  <a:lnTo>
                    <a:pt x="798" y="59"/>
                  </a:lnTo>
                  <a:lnTo>
                    <a:pt x="798" y="59"/>
                  </a:lnTo>
                  <a:lnTo>
                    <a:pt x="796" y="59"/>
                  </a:lnTo>
                  <a:lnTo>
                    <a:pt x="793" y="57"/>
                  </a:lnTo>
                  <a:lnTo>
                    <a:pt x="786" y="54"/>
                  </a:lnTo>
                  <a:lnTo>
                    <a:pt x="786" y="52"/>
                  </a:lnTo>
                  <a:lnTo>
                    <a:pt x="786" y="50"/>
                  </a:lnTo>
                  <a:lnTo>
                    <a:pt x="789" y="50"/>
                  </a:lnTo>
                  <a:lnTo>
                    <a:pt x="784" y="50"/>
                  </a:lnTo>
                  <a:lnTo>
                    <a:pt x="784" y="50"/>
                  </a:lnTo>
                  <a:lnTo>
                    <a:pt x="784" y="50"/>
                  </a:lnTo>
                  <a:lnTo>
                    <a:pt x="784" y="50"/>
                  </a:lnTo>
                  <a:lnTo>
                    <a:pt x="784" y="47"/>
                  </a:lnTo>
                  <a:lnTo>
                    <a:pt x="784" y="47"/>
                  </a:lnTo>
                  <a:lnTo>
                    <a:pt x="782" y="47"/>
                  </a:lnTo>
                  <a:lnTo>
                    <a:pt x="782" y="45"/>
                  </a:lnTo>
                  <a:lnTo>
                    <a:pt x="784" y="45"/>
                  </a:lnTo>
                  <a:lnTo>
                    <a:pt x="786" y="45"/>
                  </a:lnTo>
                  <a:lnTo>
                    <a:pt x="786" y="45"/>
                  </a:lnTo>
                  <a:lnTo>
                    <a:pt x="789" y="47"/>
                  </a:lnTo>
                  <a:lnTo>
                    <a:pt x="789" y="47"/>
                  </a:lnTo>
                  <a:lnTo>
                    <a:pt x="791" y="47"/>
                  </a:lnTo>
                  <a:lnTo>
                    <a:pt x="791" y="45"/>
                  </a:lnTo>
                  <a:lnTo>
                    <a:pt x="793" y="45"/>
                  </a:lnTo>
                  <a:lnTo>
                    <a:pt x="796" y="45"/>
                  </a:lnTo>
                  <a:lnTo>
                    <a:pt x="798" y="43"/>
                  </a:lnTo>
                  <a:lnTo>
                    <a:pt x="798" y="43"/>
                  </a:lnTo>
                  <a:lnTo>
                    <a:pt x="796" y="40"/>
                  </a:lnTo>
                  <a:lnTo>
                    <a:pt x="789" y="40"/>
                  </a:lnTo>
                  <a:lnTo>
                    <a:pt x="791" y="40"/>
                  </a:lnTo>
                  <a:lnTo>
                    <a:pt x="793" y="38"/>
                  </a:lnTo>
                  <a:lnTo>
                    <a:pt x="796" y="38"/>
                  </a:lnTo>
                  <a:lnTo>
                    <a:pt x="796" y="35"/>
                  </a:lnTo>
                  <a:lnTo>
                    <a:pt x="793" y="35"/>
                  </a:lnTo>
                  <a:lnTo>
                    <a:pt x="791" y="35"/>
                  </a:lnTo>
                  <a:lnTo>
                    <a:pt x="784" y="35"/>
                  </a:lnTo>
                  <a:lnTo>
                    <a:pt x="784" y="35"/>
                  </a:lnTo>
                  <a:lnTo>
                    <a:pt x="784" y="35"/>
                  </a:lnTo>
                  <a:lnTo>
                    <a:pt x="784" y="33"/>
                  </a:lnTo>
                  <a:lnTo>
                    <a:pt x="782" y="33"/>
                  </a:lnTo>
                  <a:lnTo>
                    <a:pt x="779" y="33"/>
                  </a:lnTo>
                  <a:lnTo>
                    <a:pt x="782" y="33"/>
                  </a:lnTo>
                  <a:lnTo>
                    <a:pt x="782" y="31"/>
                  </a:lnTo>
                  <a:lnTo>
                    <a:pt x="782" y="31"/>
                  </a:lnTo>
                  <a:lnTo>
                    <a:pt x="779" y="28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72" y="31"/>
                  </a:lnTo>
                  <a:lnTo>
                    <a:pt x="767" y="31"/>
                  </a:lnTo>
                  <a:lnTo>
                    <a:pt x="760" y="28"/>
                  </a:lnTo>
                  <a:lnTo>
                    <a:pt x="758" y="28"/>
                  </a:lnTo>
                  <a:lnTo>
                    <a:pt x="753" y="28"/>
                  </a:lnTo>
                  <a:lnTo>
                    <a:pt x="749" y="28"/>
                  </a:lnTo>
                  <a:lnTo>
                    <a:pt x="746" y="28"/>
                  </a:lnTo>
                  <a:lnTo>
                    <a:pt x="741" y="28"/>
                  </a:lnTo>
                  <a:lnTo>
                    <a:pt x="741" y="28"/>
                  </a:lnTo>
                  <a:lnTo>
                    <a:pt x="741" y="31"/>
                  </a:lnTo>
                  <a:lnTo>
                    <a:pt x="741" y="31"/>
                  </a:lnTo>
                  <a:lnTo>
                    <a:pt x="741" y="31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1" y="33"/>
                  </a:lnTo>
                  <a:lnTo>
                    <a:pt x="741" y="35"/>
                  </a:lnTo>
                  <a:lnTo>
                    <a:pt x="744" y="35"/>
                  </a:lnTo>
                  <a:lnTo>
                    <a:pt x="744" y="38"/>
                  </a:lnTo>
                  <a:lnTo>
                    <a:pt x="749" y="38"/>
                  </a:lnTo>
                  <a:lnTo>
                    <a:pt x="751" y="38"/>
                  </a:lnTo>
                  <a:lnTo>
                    <a:pt x="751" y="38"/>
                  </a:lnTo>
                  <a:lnTo>
                    <a:pt x="753" y="40"/>
                  </a:lnTo>
                  <a:lnTo>
                    <a:pt x="749" y="38"/>
                  </a:lnTo>
                  <a:lnTo>
                    <a:pt x="749" y="40"/>
                  </a:lnTo>
                  <a:lnTo>
                    <a:pt x="749" y="40"/>
                  </a:lnTo>
                  <a:lnTo>
                    <a:pt x="746" y="40"/>
                  </a:lnTo>
                  <a:lnTo>
                    <a:pt x="746" y="40"/>
                  </a:lnTo>
                  <a:lnTo>
                    <a:pt x="746" y="40"/>
                  </a:lnTo>
                  <a:lnTo>
                    <a:pt x="746" y="40"/>
                  </a:lnTo>
                  <a:lnTo>
                    <a:pt x="751" y="43"/>
                  </a:lnTo>
                  <a:lnTo>
                    <a:pt x="751" y="43"/>
                  </a:lnTo>
                  <a:lnTo>
                    <a:pt x="749" y="43"/>
                  </a:lnTo>
                  <a:lnTo>
                    <a:pt x="746" y="43"/>
                  </a:lnTo>
                  <a:lnTo>
                    <a:pt x="744" y="43"/>
                  </a:lnTo>
                  <a:lnTo>
                    <a:pt x="741" y="43"/>
                  </a:lnTo>
                  <a:lnTo>
                    <a:pt x="741" y="43"/>
                  </a:lnTo>
                  <a:lnTo>
                    <a:pt x="739" y="43"/>
                  </a:lnTo>
                  <a:lnTo>
                    <a:pt x="737" y="43"/>
                  </a:lnTo>
                  <a:lnTo>
                    <a:pt x="737" y="45"/>
                  </a:lnTo>
                  <a:lnTo>
                    <a:pt x="737" y="47"/>
                  </a:lnTo>
                  <a:lnTo>
                    <a:pt x="737" y="47"/>
                  </a:lnTo>
                  <a:lnTo>
                    <a:pt x="734" y="50"/>
                  </a:lnTo>
                  <a:lnTo>
                    <a:pt x="732" y="52"/>
                  </a:lnTo>
                  <a:lnTo>
                    <a:pt x="730" y="54"/>
                  </a:lnTo>
                  <a:lnTo>
                    <a:pt x="727" y="57"/>
                  </a:lnTo>
                  <a:lnTo>
                    <a:pt x="727" y="57"/>
                  </a:lnTo>
                  <a:lnTo>
                    <a:pt x="727" y="59"/>
                  </a:lnTo>
                  <a:lnTo>
                    <a:pt x="727" y="59"/>
                  </a:lnTo>
                  <a:lnTo>
                    <a:pt x="725" y="59"/>
                  </a:lnTo>
                  <a:lnTo>
                    <a:pt x="725" y="59"/>
                  </a:lnTo>
                  <a:lnTo>
                    <a:pt x="723" y="59"/>
                  </a:lnTo>
                  <a:lnTo>
                    <a:pt x="723" y="59"/>
                  </a:lnTo>
                  <a:lnTo>
                    <a:pt x="720" y="59"/>
                  </a:lnTo>
                  <a:lnTo>
                    <a:pt x="720" y="61"/>
                  </a:lnTo>
                  <a:lnTo>
                    <a:pt x="720" y="61"/>
                  </a:lnTo>
                  <a:lnTo>
                    <a:pt x="718" y="61"/>
                  </a:lnTo>
                  <a:lnTo>
                    <a:pt x="715" y="61"/>
                  </a:lnTo>
                  <a:lnTo>
                    <a:pt x="713" y="61"/>
                  </a:lnTo>
                  <a:lnTo>
                    <a:pt x="708" y="57"/>
                  </a:lnTo>
                  <a:lnTo>
                    <a:pt x="706" y="57"/>
                  </a:lnTo>
                  <a:lnTo>
                    <a:pt x="704" y="54"/>
                  </a:lnTo>
                  <a:lnTo>
                    <a:pt x="701" y="52"/>
                  </a:lnTo>
                  <a:lnTo>
                    <a:pt x="701" y="52"/>
                  </a:lnTo>
                  <a:lnTo>
                    <a:pt x="704" y="50"/>
                  </a:lnTo>
                  <a:lnTo>
                    <a:pt x="701" y="50"/>
                  </a:lnTo>
                  <a:lnTo>
                    <a:pt x="704" y="47"/>
                  </a:lnTo>
                  <a:lnTo>
                    <a:pt x="704" y="47"/>
                  </a:lnTo>
                  <a:lnTo>
                    <a:pt x="706" y="50"/>
                  </a:lnTo>
                  <a:lnTo>
                    <a:pt x="708" y="50"/>
                  </a:lnTo>
                  <a:lnTo>
                    <a:pt x="711" y="47"/>
                  </a:lnTo>
                  <a:lnTo>
                    <a:pt x="708" y="47"/>
                  </a:lnTo>
                  <a:lnTo>
                    <a:pt x="708" y="45"/>
                  </a:lnTo>
                  <a:lnTo>
                    <a:pt x="706" y="43"/>
                  </a:lnTo>
                  <a:lnTo>
                    <a:pt x="706" y="40"/>
                  </a:lnTo>
                  <a:lnTo>
                    <a:pt x="699" y="38"/>
                  </a:lnTo>
                  <a:lnTo>
                    <a:pt x="694" y="38"/>
                  </a:lnTo>
                  <a:lnTo>
                    <a:pt x="694" y="35"/>
                  </a:lnTo>
                  <a:lnTo>
                    <a:pt x="692" y="35"/>
                  </a:lnTo>
                  <a:lnTo>
                    <a:pt x="687" y="35"/>
                  </a:lnTo>
                  <a:lnTo>
                    <a:pt x="687" y="38"/>
                  </a:lnTo>
                  <a:lnTo>
                    <a:pt x="682" y="38"/>
                  </a:lnTo>
                  <a:lnTo>
                    <a:pt x="682" y="40"/>
                  </a:lnTo>
                  <a:lnTo>
                    <a:pt x="685" y="40"/>
                  </a:lnTo>
                  <a:lnTo>
                    <a:pt x="682" y="43"/>
                  </a:lnTo>
                  <a:lnTo>
                    <a:pt x="682" y="43"/>
                  </a:lnTo>
                  <a:lnTo>
                    <a:pt x="682" y="43"/>
                  </a:lnTo>
                  <a:lnTo>
                    <a:pt x="680" y="43"/>
                  </a:lnTo>
                  <a:lnTo>
                    <a:pt x="680" y="45"/>
                  </a:lnTo>
                  <a:lnTo>
                    <a:pt x="678" y="47"/>
                  </a:lnTo>
                  <a:lnTo>
                    <a:pt x="678" y="47"/>
                  </a:lnTo>
                  <a:lnTo>
                    <a:pt x="675" y="47"/>
                  </a:lnTo>
                  <a:lnTo>
                    <a:pt x="675" y="47"/>
                  </a:lnTo>
                  <a:lnTo>
                    <a:pt x="673" y="45"/>
                  </a:lnTo>
                  <a:lnTo>
                    <a:pt x="673" y="45"/>
                  </a:lnTo>
                  <a:lnTo>
                    <a:pt x="673" y="43"/>
                  </a:lnTo>
                  <a:lnTo>
                    <a:pt x="675" y="43"/>
                  </a:lnTo>
                  <a:lnTo>
                    <a:pt x="673" y="40"/>
                  </a:lnTo>
                  <a:lnTo>
                    <a:pt x="673" y="40"/>
                  </a:lnTo>
                  <a:lnTo>
                    <a:pt x="671" y="38"/>
                  </a:lnTo>
                  <a:lnTo>
                    <a:pt x="671" y="38"/>
                  </a:lnTo>
                  <a:lnTo>
                    <a:pt x="668" y="38"/>
                  </a:lnTo>
                  <a:lnTo>
                    <a:pt x="664" y="33"/>
                  </a:lnTo>
                  <a:lnTo>
                    <a:pt x="664" y="35"/>
                  </a:lnTo>
                  <a:lnTo>
                    <a:pt x="666" y="33"/>
                  </a:lnTo>
                  <a:lnTo>
                    <a:pt x="668" y="35"/>
                  </a:lnTo>
                  <a:lnTo>
                    <a:pt x="668" y="33"/>
                  </a:lnTo>
                  <a:lnTo>
                    <a:pt x="671" y="33"/>
                  </a:lnTo>
                  <a:lnTo>
                    <a:pt x="668" y="33"/>
                  </a:lnTo>
                  <a:lnTo>
                    <a:pt x="668" y="33"/>
                  </a:lnTo>
                  <a:lnTo>
                    <a:pt x="666" y="33"/>
                  </a:lnTo>
                  <a:lnTo>
                    <a:pt x="666" y="33"/>
                  </a:lnTo>
                  <a:lnTo>
                    <a:pt x="664" y="31"/>
                  </a:lnTo>
                  <a:lnTo>
                    <a:pt x="661" y="31"/>
                  </a:lnTo>
                  <a:lnTo>
                    <a:pt x="664" y="31"/>
                  </a:lnTo>
                  <a:lnTo>
                    <a:pt x="664" y="31"/>
                  </a:lnTo>
                  <a:lnTo>
                    <a:pt x="661" y="31"/>
                  </a:lnTo>
                  <a:lnTo>
                    <a:pt x="659" y="31"/>
                  </a:lnTo>
                  <a:lnTo>
                    <a:pt x="656" y="33"/>
                  </a:lnTo>
                  <a:lnTo>
                    <a:pt x="652" y="31"/>
                  </a:lnTo>
                  <a:lnTo>
                    <a:pt x="652" y="31"/>
                  </a:lnTo>
                  <a:lnTo>
                    <a:pt x="649" y="31"/>
                  </a:lnTo>
                  <a:lnTo>
                    <a:pt x="645" y="31"/>
                  </a:lnTo>
                  <a:lnTo>
                    <a:pt x="645" y="28"/>
                  </a:lnTo>
                  <a:lnTo>
                    <a:pt x="645" y="28"/>
                  </a:lnTo>
                  <a:lnTo>
                    <a:pt x="647" y="28"/>
                  </a:lnTo>
                  <a:lnTo>
                    <a:pt x="647" y="28"/>
                  </a:lnTo>
                  <a:lnTo>
                    <a:pt x="649" y="28"/>
                  </a:lnTo>
                  <a:lnTo>
                    <a:pt x="649" y="28"/>
                  </a:lnTo>
                  <a:lnTo>
                    <a:pt x="652" y="28"/>
                  </a:lnTo>
                  <a:lnTo>
                    <a:pt x="654" y="26"/>
                  </a:lnTo>
                  <a:lnTo>
                    <a:pt x="654" y="26"/>
                  </a:lnTo>
                  <a:lnTo>
                    <a:pt x="652" y="24"/>
                  </a:lnTo>
                  <a:lnTo>
                    <a:pt x="647" y="24"/>
                  </a:lnTo>
                  <a:lnTo>
                    <a:pt x="647" y="24"/>
                  </a:lnTo>
                  <a:lnTo>
                    <a:pt x="649" y="24"/>
                  </a:lnTo>
                  <a:lnTo>
                    <a:pt x="649" y="24"/>
                  </a:lnTo>
                  <a:lnTo>
                    <a:pt x="649" y="24"/>
                  </a:lnTo>
                  <a:lnTo>
                    <a:pt x="649" y="24"/>
                  </a:lnTo>
                  <a:lnTo>
                    <a:pt x="656" y="24"/>
                  </a:lnTo>
                  <a:lnTo>
                    <a:pt x="661" y="24"/>
                  </a:lnTo>
                  <a:lnTo>
                    <a:pt x="659" y="24"/>
                  </a:lnTo>
                  <a:lnTo>
                    <a:pt x="659" y="24"/>
                  </a:lnTo>
                  <a:lnTo>
                    <a:pt x="656" y="21"/>
                  </a:lnTo>
                  <a:lnTo>
                    <a:pt x="656" y="21"/>
                  </a:lnTo>
                  <a:lnTo>
                    <a:pt x="656" y="21"/>
                  </a:lnTo>
                  <a:lnTo>
                    <a:pt x="654" y="21"/>
                  </a:lnTo>
                  <a:lnTo>
                    <a:pt x="654" y="21"/>
                  </a:lnTo>
                  <a:lnTo>
                    <a:pt x="654" y="21"/>
                  </a:lnTo>
                  <a:lnTo>
                    <a:pt x="652" y="19"/>
                  </a:lnTo>
                  <a:lnTo>
                    <a:pt x="652" y="19"/>
                  </a:lnTo>
                  <a:lnTo>
                    <a:pt x="649" y="19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45" y="17"/>
                  </a:lnTo>
                  <a:lnTo>
                    <a:pt x="645" y="14"/>
                  </a:lnTo>
                  <a:lnTo>
                    <a:pt x="642" y="14"/>
                  </a:lnTo>
                  <a:lnTo>
                    <a:pt x="640" y="14"/>
                  </a:lnTo>
                  <a:lnTo>
                    <a:pt x="642" y="14"/>
                  </a:lnTo>
                  <a:lnTo>
                    <a:pt x="642" y="12"/>
                  </a:lnTo>
                  <a:lnTo>
                    <a:pt x="642" y="12"/>
                  </a:lnTo>
                  <a:lnTo>
                    <a:pt x="640" y="7"/>
                  </a:lnTo>
                  <a:lnTo>
                    <a:pt x="635" y="5"/>
                  </a:lnTo>
                  <a:lnTo>
                    <a:pt x="633" y="5"/>
                  </a:lnTo>
                  <a:lnTo>
                    <a:pt x="630" y="5"/>
                  </a:lnTo>
                  <a:lnTo>
                    <a:pt x="630" y="2"/>
                  </a:lnTo>
                  <a:lnTo>
                    <a:pt x="630" y="2"/>
                  </a:lnTo>
                  <a:lnTo>
                    <a:pt x="628" y="2"/>
                  </a:lnTo>
                  <a:lnTo>
                    <a:pt x="626" y="2"/>
                  </a:lnTo>
                  <a:lnTo>
                    <a:pt x="623" y="2"/>
                  </a:lnTo>
                  <a:lnTo>
                    <a:pt x="621" y="2"/>
                  </a:lnTo>
                  <a:lnTo>
                    <a:pt x="621" y="2"/>
                  </a:lnTo>
                  <a:lnTo>
                    <a:pt x="621" y="2"/>
                  </a:lnTo>
                  <a:lnTo>
                    <a:pt x="619" y="2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619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09" y="0"/>
                  </a:lnTo>
                  <a:lnTo>
                    <a:pt x="609" y="2"/>
                  </a:lnTo>
                  <a:lnTo>
                    <a:pt x="609" y="2"/>
                  </a:lnTo>
                  <a:lnTo>
                    <a:pt x="604" y="2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4" y="5"/>
                  </a:lnTo>
                  <a:lnTo>
                    <a:pt x="607" y="5"/>
                  </a:lnTo>
                  <a:lnTo>
                    <a:pt x="607" y="7"/>
                  </a:lnTo>
                  <a:lnTo>
                    <a:pt x="607" y="10"/>
                  </a:lnTo>
                  <a:lnTo>
                    <a:pt x="607" y="10"/>
                  </a:lnTo>
                  <a:lnTo>
                    <a:pt x="602" y="7"/>
                  </a:lnTo>
                  <a:lnTo>
                    <a:pt x="600" y="7"/>
                  </a:lnTo>
                  <a:lnTo>
                    <a:pt x="600" y="7"/>
                  </a:lnTo>
                  <a:lnTo>
                    <a:pt x="600" y="10"/>
                  </a:lnTo>
                  <a:lnTo>
                    <a:pt x="597" y="7"/>
                  </a:lnTo>
                  <a:lnTo>
                    <a:pt x="597" y="10"/>
                  </a:lnTo>
                  <a:lnTo>
                    <a:pt x="597" y="10"/>
                  </a:lnTo>
                  <a:lnTo>
                    <a:pt x="597" y="10"/>
                  </a:lnTo>
                  <a:lnTo>
                    <a:pt x="595" y="12"/>
                  </a:lnTo>
                  <a:lnTo>
                    <a:pt x="597" y="12"/>
                  </a:lnTo>
                  <a:lnTo>
                    <a:pt x="595" y="12"/>
                  </a:lnTo>
                  <a:lnTo>
                    <a:pt x="595" y="14"/>
                  </a:lnTo>
                  <a:lnTo>
                    <a:pt x="595" y="14"/>
                  </a:lnTo>
                  <a:lnTo>
                    <a:pt x="597" y="14"/>
                  </a:lnTo>
                  <a:lnTo>
                    <a:pt x="600" y="17"/>
                  </a:lnTo>
                  <a:lnTo>
                    <a:pt x="600" y="17"/>
                  </a:lnTo>
                  <a:lnTo>
                    <a:pt x="600" y="19"/>
                  </a:lnTo>
                  <a:lnTo>
                    <a:pt x="600" y="19"/>
                  </a:lnTo>
                  <a:lnTo>
                    <a:pt x="597" y="19"/>
                  </a:lnTo>
                  <a:lnTo>
                    <a:pt x="597" y="17"/>
                  </a:lnTo>
                  <a:lnTo>
                    <a:pt x="595" y="19"/>
                  </a:lnTo>
                  <a:lnTo>
                    <a:pt x="595" y="19"/>
                  </a:lnTo>
                  <a:lnTo>
                    <a:pt x="593" y="21"/>
                  </a:lnTo>
                  <a:lnTo>
                    <a:pt x="593" y="21"/>
                  </a:lnTo>
                  <a:lnTo>
                    <a:pt x="593" y="21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600" y="26"/>
                  </a:lnTo>
                  <a:lnTo>
                    <a:pt x="600" y="28"/>
                  </a:lnTo>
                  <a:lnTo>
                    <a:pt x="600" y="28"/>
                  </a:lnTo>
                  <a:lnTo>
                    <a:pt x="604" y="28"/>
                  </a:lnTo>
                  <a:lnTo>
                    <a:pt x="609" y="28"/>
                  </a:lnTo>
                  <a:lnTo>
                    <a:pt x="609" y="28"/>
                  </a:lnTo>
                  <a:lnTo>
                    <a:pt x="612" y="31"/>
                  </a:lnTo>
                  <a:lnTo>
                    <a:pt x="614" y="31"/>
                  </a:lnTo>
                  <a:lnTo>
                    <a:pt x="614" y="31"/>
                  </a:lnTo>
                  <a:lnTo>
                    <a:pt x="616" y="31"/>
                  </a:lnTo>
                  <a:lnTo>
                    <a:pt x="619" y="31"/>
                  </a:lnTo>
                  <a:lnTo>
                    <a:pt x="616" y="31"/>
                  </a:lnTo>
                  <a:lnTo>
                    <a:pt x="619" y="31"/>
                  </a:lnTo>
                  <a:lnTo>
                    <a:pt x="621" y="33"/>
                  </a:lnTo>
                  <a:lnTo>
                    <a:pt x="626" y="33"/>
                  </a:lnTo>
                  <a:lnTo>
                    <a:pt x="628" y="33"/>
                  </a:lnTo>
                  <a:lnTo>
                    <a:pt x="630" y="33"/>
                  </a:lnTo>
                  <a:lnTo>
                    <a:pt x="633" y="33"/>
                  </a:lnTo>
                  <a:lnTo>
                    <a:pt x="633" y="35"/>
                  </a:lnTo>
                  <a:lnTo>
                    <a:pt x="628" y="35"/>
                  </a:lnTo>
                  <a:lnTo>
                    <a:pt x="628" y="35"/>
                  </a:lnTo>
                  <a:lnTo>
                    <a:pt x="628" y="35"/>
                  </a:lnTo>
                  <a:lnTo>
                    <a:pt x="630" y="33"/>
                  </a:lnTo>
                  <a:lnTo>
                    <a:pt x="630" y="33"/>
                  </a:lnTo>
                  <a:lnTo>
                    <a:pt x="626" y="33"/>
                  </a:lnTo>
                  <a:lnTo>
                    <a:pt x="623" y="35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3" y="38"/>
                  </a:lnTo>
                  <a:lnTo>
                    <a:pt x="621" y="40"/>
                  </a:lnTo>
                  <a:lnTo>
                    <a:pt x="621" y="40"/>
                  </a:lnTo>
                  <a:lnTo>
                    <a:pt x="619" y="40"/>
                  </a:lnTo>
                  <a:lnTo>
                    <a:pt x="619" y="43"/>
                  </a:lnTo>
                  <a:lnTo>
                    <a:pt x="619" y="43"/>
                  </a:lnTo>
                  <a:lnTo>
                    <a:pt x="621" y="43"/>
                  </a:lnTo>
                  <a:lnTo>
                    <a:pt x="626" y="43"/>
                  </a:lnTo>
                  <a:lnTo>
                    <a:pt x="628" y="40"/>
                  </a:lnTo>
                  <a:lnTo>
                    <a:pt x="628" y="40"/>
                  </a:lnTo>
                  <a:lnTo>
                    <a:pt x="626" y="40"/>
                  </a:lnTo>
                  <a:lnTo>
                    <a:pt x="626" y="40"/>
                  </a:lnTo>
                  <a:lnTo>
                    <a:pt x="628" y="40"/>
                  </a:lnTo>
                  <a:lnTo>
                    <a:pt x="628" y="38"/>
                  </a:lnTo>
                  <a:lnTo>
                    <a:pt x="630" y="40"/>
                  </a:lnTo>
                  <a:lnTo>
                    <a:pt x="630" y="40"/>
                  </a:lnTo>
                  <a:lnTo>
                    <a:pt x="630" y="43"/>
                  </a:lnTo>
                  <a:lnTo>
                    <a:pt x="630" y="43"/>
                  </a:lnTo>
                  <a:lnTo>
                    <a:pt x="633" y="45"/>
                  </a:lnTo>
                  <a:lnTo>
                    <a:pt x="633" y="45"/>
                  </a:lnTo>
                  <a:lnTo>
                    <a:pt x="626" y="47"/>
                  </a:lnTo>
                  <a:lnTo>
                    <a:pt x="623" y="47"/>
                  </a:lnTo>
                  <a:lnTo>
                    <a:pt x="623" y="50"/>
                  </a:lnTo>
                  <a:lnTo>
                    <a:pt x="621" y="50"/>
                  </a:lnTo>
                  <a:lnTo>
                    <a:pt x="619" y="50"/>
                  </a:lnTo>
                  <a:lnTo>
                    <a:pt x="619" y="52"/>
                  </a:lnTo>
                  <a:lnTo>
                    <a:pt x="616" y="52"/>
                  </a:lnTo>
                  <a:lnTo>
                    <a:pt x="614" y="52"/>
                  </a:lnTo>
                  <a:lnTo>
                    <a:pt x="612" y="52"/>
                  </a:lnTo>
                  <a:lnTo>
                    <a:pt x="609" y="52"/>
                  </a:lnTo>
                  <a:lnTo>
                    <a:pt x="609" y="52"/>
                  </a:lnTo>
                  <a:lnTo>
                    <a:pt x="609" y="50"/>
                  </a:lnTo>
                  <a:lnTo>
                    <a:pt x="607" y="52"/>
                  </a:lnTo>
                  <a:lnTo>
                    <a:pt x="607" y="52"/>
                  </a:lnTo>
                  <a:lnTo>
                    <a:pt x="607" y="52"/>
                  </a:lnTo>
                  <a:lnTo>
                    <a:pt x="607" y="52"/>
                  </a:lnTo>
                  <a:lnTo>
                    <a:pt x="604" y="54"/>
                  </a:lnTo>
                  <a:lnTo>
                    <a:pt x="604" y="57"/>
                  </a:lnTo>
                  <a:lnTo>
                    <a:pt x="609" y="57"/>
                  </a:lnTo>
                  <a:lnTo>
                    <a:pt x="609" y="57"/>
                  </a:lnTo>
                  <a:lnTo>
                    <a:pt x="609" y="59"/>
                  </a:lnTo>
                  <a:lnTo>
                    <a:pt x="612" y="61"/>
                  </a:lnTo>
                  <a:lnTo>
                    <a:pt x="609" y="61"/>
                  </a:lnTo>
                  <a:lnTo>
                    <a:pt x="607" y="61"/>
                  </a:lnTo>
                  <a:lnTo>
                    <a:pt x="607" y="61"/>
                  </a:lnTo>
                  <a:lnTo>
                    <a:pt x="607" y="61"/>
                  </a:lnTo>
                  <a:lnTo>
                    <a:pt x="607" y="59"/>
                  </a:lnTo>
                  <a:lnTo>
                    <a:pt x="604" y="61"/>
                  </a:lnTo>
                  <a:lnTo>
                    <a:pt x="604" y="59"/>
                  </a:lnTo>
                  <a:lnTo>
                    <a:pt x="600" y="61"/>
                  </a:lnTo>
                  <a:lnTo>
                    <a:pt x="600" y="59"/>
                  </a:lnTo>
                  <a:lnTo>
                    <a:pt x="597" y="59"/>
                  </a:lnTo>
                  <a:lnTo>
                    <a:pt x="595" y="57"/>
                  </a:lnTo>
                  <a:lnTo>
                    <a:pt x="600" y="57"/>
                  </a:lnTo>
                  <a:lnTo>
                    <a:pt x="597" y="54"/>
                  </a:lnTo>
                  <a:lnTo>
                    <a:pt x="600" y="54"/>
                  </a:lnTo>
                  <a:lnTo>
                    <a:pt x="600" y="52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600" y="50"/>
                  </a:lnTo>
                  <a:lnTo>
                    <a:pt x="595" y="50"/>
                  </a:lnTo>
                  <a:lnTo>
                    <a:pt x="595" y="52"/>
                  </a:lnTo>
                  <a:lnTo>
                    <a:pt x="593" y="52"/>
                  </a:lnTo>
                  <a:lnTo>
                    <a:pt x="593" y="52"/>
                  </a:lnTo>
                  <a:lnTo>
                    <a:pt x="590" y="52"/>
                  </a:lnTo>
                  <a:lnTo>
                    <a:pt x="593" y="50"/>
                  </a:lnTo>
                  <a:lnTo>
                    <a:pt x="593" y="50"/>
                  </a:lnTo>
                  <a:lnTo>
                    <a:pt x="593" y="50"/>
                  </a:lnTo>
                  <a:lnTo>
                    <a:pt x="593" y="47"/>
                  </a:lnTo>
                  <a:lnTo>
                    <a:pt x="590" y="50"/>
                  </a:lnTo>
                  <a:lnTo>
                    <a:pt x="588" y="47"/>
                  </a:lnTo>
                  <a:lnTo>
                    <a:pt x="588" y="47"/>
                  </a:lnTo>
                  <a:lnTo>
                    <a:pt x="586" y="47"/>
                  </a:lnTo>
                  <a:lnTo>
                    <a:pt x="583" y="45"/>
                  </a:lnTo>
                  <a:lnTo>
                    <a:pt x="581" y="45"/>
                  </a:lnTo>
                  <a:lnTo>
                    <a:pt x="581" y="47"/>
                  </a:lnTo>
                  <a:lnTo>
                    <a:pt x="578" y="45"/>
                  </a:lnTo>
                  <a:lnTo>
                    <a:pt x="578" y="45"/>
                  </a:lnTo>
                  <a:lnTo>
                    <a:pt x="576" y="45"/>
                  </a:lnTo>
                  <a:lnTo>
                    <a:pt x="574" y="45"/>
                  </a:lnTo>
                  <a:lnTo>
                    <a:pt x="578" y="47"/>
                  </a:lnTo>
                  <a:lnTo>
                    <a:pt x="578" y="47"/>
                  </a:lnTo>
                  <a:lnTo>
                    <a:pt x="574" y="47"/>
                  </a:lnTo>
                  <a:lnTo>
                    <a:pt x="571" y="47"/>
                  </a:lnTo>
                  <a:lnTo>
                    <a:pt x="569" y="47"/>
                  </a:lnTo>
                  <a:lnTo>
                    <a:pt x="569" y="47"/>
                  </a:lnTo>
                  <a:lnTo>
                    <a:pt x="569" y="47"/>
                  </a:lnTo>
                  <a:lnTo>
                    <a:pt x="567" y="47"/>
                  </a:lnTo>
                  <a:lnTo>
                    <a:pt x="564" y="47"/>
                  </a:lnTo>
                  <a:lnTo>
                    <a:pt x="567" y="47"/>
                  </a:lnTo>
                  <a:lnTo>
                    <a:pt x="567" y="50"/>
                  </a:lnTo>
                  <a:lnTo>
                    <a:pt x="569" y="50"/>
                  </a:lnTo>
                  <a:lnTo>
                    <a:pt x="569" y="50"/>
                  </a:lnTo>
                  <a:lnTo>
                    <a:pt x="569" y="50"/>
                  </a:lnTo>
                  <a:lnTo>
                    <a:pt x="569" y="52"/>
                  </a:lnTo>
                  <a:lnTo>
                    <a:pt x="571" y="52"/>
                  </a:lnTo>
                  <a:lnTo>
                    <a:pt x="574" y="54"/>
                  </a:lnTo>
                  <a:lnTo>
                    <a:pt x="574" y="54"/>
                  </a:lnTo>
                  <a:lnTo>
                    <a:pt x="574" y="54"/>
                  </a:lnTo>
                  <a:lnTo>
                    <a:pt x="574" y="54"/>
                  </a:lnTo>
                  <a:lnTo>
                    <a:pt x="576" y="52"/>
                  </a:lnTo>
                  <a:lnTo>
                    <a:pt x="581" y="52"/>
                  </a:lnTo>
                  <a:lnTo>
                    <a:pt x="581" y="52"/>
                  </a:lnTo>
                  <a:lnTo>
                    <a:pt x="581" y="54"/>
                  </a:lnTo>
                  <a:lnTo>
                    <a:pt x="583" y="54"/>
                  </a:lnTo>
                  <a:lnTo>
                    <a:pt x="583" y="52"/>
                  </a:lnTo>
                  <a:lnTo>
                    <a:pt x="586" y="52"/>
                  </a:lnTo>
                  <a:lnTo>
                    <a:pt x="586" y="57"/>
                  </a:lnTo>
                  <a:lnTo>
                    <a:pt x="583" y="57"/>
                  </a:lnTo>
                  <a:lnTo>
                    <a:pt x="581" y="57"/>
                  </a:lnTo>
                  <a:lnTo>
                    <a:pt x="578" y="57"/>
                  </a:lnTo>
                  <a:lnTo>
                    <a:pt x="576" y="57"/>
                  </a:lnTo>
                  <a:lnTo>
                    <a:pt x="574" y="54"/>
                  </a:lnTo>
                  <a:lnTo>
                    <a:pt x="571" y="54"/>
                  </a:lnTo>
                  <a:lnTo>
                    <a:pt x="569" y="54"/>
                  </a:lnTo>
                  <a:lnTo>
                    <a:pt x="569" y="52"/>
                  </a:lnTo>
                  <a:lnTo>
                    <a:pt x="569" y="52"/>
                  </a:lnTo>
                  <a:lnTo>
                    <a:pt x="567" y="52"/>
                  </a:lnTo>
                  <a:lnTo>
                    <a:pt x="567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4" y="52"/>
                  </a:lnTo>
                  <a:lnTo>
                    <a:pt x="567" y="54"/>
                  </a:lnTo>
                  <a:lnTo>
                    <a:pt x="567" y="54"/>
                  </a:lnTo>
                  <a:lnTo>
                    <a:pt x="569" y="54"/>
                  </a:lnTo>
                  <a:lnTo>
                    <a:pt x="564" y="54"/>
                  </a:lnTo>
                  <a:lnTo>
                    <a:pt x="560" y="57"/>
                  </a:lnTo>
                  <a:lnTo>
                    <a:pt x="560" y="54"/>
                  </a:lnTo>
                  <a:lnTo>
                    <a:pt x="557" y="54"/>
                  </a:lnTo>
                  <a:lnTo>
                    <a:pt x="557" y="54"/>
                  </a:lnTo>
                  <a:lnTo>
                    <a:pt x="555" y="54"/>
                  </a:lnTo>
                  <a:lnTo>
                    <a:pt x="552" y="54"/>
                  </a:lnTo>
                  <a:lnTo>
                    <a:pt x="543" y="54"/>
                  </a:lnTo>
                  <a:lnTo>
                    <a:pt x="541" y="54"/>
                  </a:lnTo>
                  <a:lnTo>
                    <a:pt x="536" y="57"/>
                  </a:lnTo>
                  <a:lnTo>
                    <a:pt x="531" y="54"/>
                  </a:lnTo>
                  <a:lnTo>
                    <a:pt x="527" y="57"/>
                  </a:lnTo>
                  <a:lnTo>
                    <a:pt x="524" y="54"/>
                  </a:lnTo>
                  <a:lnTo>
                    <a:pt x="522" y="57"/>
                  </a:lnTo>
                  <a:lnTo>
                    <a:pt x="522" y="54"/>
                  </a:lnTo>
                  <a:lnTo>
                    <a:pt x="519" y="54"/>
                  </a:lnTo>
                  <a:lnTo>
                    <a:pt x="517" y="54"/>
                  </a:lnTo>
                  <a:lnTo>
                    <a:pt x="517" y="57"/>
                  </a:lnTo>
                  <a:lnTo>
                    <a:pt x="517" y="57"/>
                  </a:lnTo>
                  <a:lnTo>
                    <a:pt x="512" y="54"/>
                  </a:lnTo>
                  <a:lnTo>
                    <a:pt x="510" y="54"/>
                  </a:lnTo>
                  <a:lnTo>
                    <a:pt x="508" y="54"/>
                  </a:lnTo>
                  <a:lnTo>
                    <a:pt x="508" y="52"/>
                  </a:lnTo>
                  <a:lnTo>
                    <a:pt x="503" y="52"/>
                  </a:lnTo>
                  <a:lnTo>
                    <a:pt x="503" y="50"/>
                  </a:lnTo>
                  <a:lnTo>
                    <a:pt x="498" y="50"/>
                  </a:lnTo>
                  <a:lnTo>
                    <a:pt x="498" y="50"/>
                  </a:lnTo>
                  <a:lnTo>
                    <a:pt x="498" y="52"/>
                  </a:lnTo>
                  <a:lnTo>
                    <a:pt x="496" y="50"/>
                  </a:lnTo>
                  <a:lnTo>
                    <a:pt x="496" y="52"/>
                  </a:lnTo>
                  <a:lnTo>
                    <a:pt x="493" y="52"/>
                  </a:lnTo>
                  <a:lnTo>
                    <a:pt x="491" y="52"/>
                  </a:lnTo>
                  <a:lnTo>
                    <a:pt x="489" y="52"/>
                  </a:lnTo>
                  <a:lnTo>
                    <a:pt x="486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79" y="47"/>
                  </a:lnTo>
                  <a:lnTo>
                    <a:pt x="477" y="47"/>
                  </a:lnTo>
                  <a:lnTo>
                    <a:pt x="477" y="47"/>
                  </a:lnTo>
                  <a:lnTo>
                    <a:pt x="475" y="47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72" y="45"/>
                  </a:lnTo>
                  <a:lnTo>
                    <a:pt x="475" y="45"/>
                  </a:lnTo>
                  <a:lnTo>
                    <a:pt x="475" y="45"/>
                  </a:lnTo>
                  <a:lnTo>
                    <a:pt x="472" y="45"/>
                  </a:lnTo>
                  <a:lnTo>
                    <a:pt x="472" y="43"/>
                  </a:lnTo>
                  <a:lnTo>
                    <a:pt x="472" y="43"/>
                  </a:lnTo>
                  <a:lnTo>
                    <a:pt x="472" y="43"/>
                  </a:lnTo>
                  <a:lnTo>
                    <a:pt x="470" y="40"/>
                  </a:lnTo>
                  <a:lnTo>
                    <a:pt x="470" y="40"/>
                  </a:lnTo>
                  <a:lnTo>
                    <a:pt x="467" y="40"/>
                  </a:lnTo>
                  <a:lnTo>
                    <a:pt x="465" y="40"/>
                  </a:lnTo>
                  <a:lnTo>
                    <a:pt x="463" y="38"/>
                  </a:lnTo>
                  <a:lnTo>
                    <a:pt x="463" y="40"/>
                  </a:lnTo>
                  <a:lnTo>
                    <a:pt x="458" y="40"/>
                  </a:lnTo>
                  <a:lnTo>
                    <a:pt x="458" y="40"/>
                  </a:lnTo>
                  <a:lnTo>
                    <a:pt x="453" y="40"/>
                  </a:lnTo>
                  <a:lnTo>
                    <a:pt x="453" y="43"/>
                  </a:lnTo>
                  <a:lnTo>
                    <a:pt x="449" y="43"/>
                  </a:lnTo>
                  <a:lnTo>
                    <a:pt x="444" y="43"/>
                  </a:lnTo>
                  <a:lnTo>
                    <a:pt x="434" y="43"/>
                  </a:lnTo>
                  <a:lnTo>
                    <a:pt x="434" y="45"/>
                  </a:lnTo>
                  <a:lnTo>
                    <a:pt x="432" y="45"/>
                  </a:lnTo>
                  <a:lnTo>
                    <a:pt x="432" y="45"/>
                  </a:lnTo>
                  <a:lnTo>
                    <a:pt x="430" y="47"/>
                  </a:lnTo>
                  <a:lnTo>
                    <a:pt x="430" y="47"/>
                  </a:lnTo>
                  <a:lnTo>
                    <a:pt x="430" y="50"/>
                  </a:lnTo>
                  <a:lnTo>
                    <a:pt x="432" y="47"/>
                  </a:lnTo>
                  <a:lnTo>
                    <a:pt x="432" y="50"/>
                  </a:lnTo>
                  <a:lnTo>
                    <a:pt x="434" y="50"/>
                  </a:lnTo>
                  <a:lnTo>
                    <a:pt x="434" y="50"/>
                  </a:lnTo>
                  <a:lnTo>
                    <a:pt x="437" y="50"/>
                  </a:lnTo>
                  <a:lnTo>
                    <a:pt x="437" y="50"/>
                  </a:lnTo>
                  <a:lnTo>
                    <a:pt x="441" y="50"/>
                  </a:lnTo>
                  <a:lnTo>
                    <a:pt x="439" y="50"/>
                  </a:lnTo>
                  <a:lnTo>
                    <a:pt x="439" y="50"/>
                  </a:lnTo>
                  <a:lnTo>
                    <a:pt x="441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44" y="50"/>
                  </a:lnTo>
                  <a:lnTo>
                    <a:pt x="441" y="50"/>
                  </a:lnTo>
                  <a:lnTo>
                    <a:pt x="441" y="47"/>
                  </a:lnTo>
                  <a:lnTo>
                    <a:pt x="441" y="47"/>
                  </a:lnTo>
                  <a:lnTo>
                    <a:pt x="446" y="47"/>
                  </a:lnTo>
                  <a:lnTo>
                    <a:pt x="446" y="47"/>
                  </a:lnTo>
                  <a:lnTo>
                    <a:pt x="451" y="47"/>
                  </a:lnTo>
                  <a:lnTo>
                    <a:pt x="451" y="47"/>
                  </a:lnTo>
                  <a:lnTo>
                    <a:pt x="451" y="47"/>
                  </a:lnTo>
                  <a:lnTo>
                    <a:pt x="453" y="47"/>
                  </a:lnTo>
                  <a:lnTo>
                    <a:pt x="456" y="47"/>
                  </a:lnTo>
                  <a:lnTo>
                    <a:pt x="456" y="47"/>
                  </a:lnTo>
                  <a:lnTo>
                    <a:pt x="458" y="47"/>
                  </a:lnTo>
                  <a:lnTo>
                    <a:pt x="458" y="47"/>
                  </a:lnTo>
                  <a:lnTo>
                    <a:pt x="458" y="47"/>
                  </a:lnTo>
                  <a:lnTo>
                    <a:pt x="458" y="47"/>
                  </a:lnTo>
                  <a:lnTo>
                    <a:pt x="458" y="45"/>
                  </a:lnTo>
                  <a:lnTo>
                    <a:pt x="458" y="47"/>
                  </a:lnTo>
                  <a:lnTo>
                    <a:pt x="456" y="45"/>
                  </a:lnTo>
                  <a:lnTo>
                    <a:pt x="460" y="45"/>
                  </a:lnTo>
                  <a:lnTo>
                    <a:pt x="458" y="45"/>
                  </a:lnTo>
                  <a:lnTo>
                    <a:pt x="465" y="43"/>
                  </a:lnTo>
                  <a:lnTo>
                    <a:pt x="467" y="43"/>
                  </a:lnTo>
                  <a:lnTo>
                    <a:pt x="467" y="43"/>
                  </a:lnTo>
                  <a:lnTo>
                    <a:pt x="467" y="45"/>
                  </a:lnTo>
                  <a:lnTo>
                    <a:pt x="467" y="45"/>
                  </a:lnTo>
                  <a:lnTo>
                    <a:pt x="467" y="45"/>
                  </a:lnTo>
                  <a:lnTo>
                    <a:pt x="465" y="45"/>
                  </a:lnTo>
                  <a:lnTo>
                    <a:pt x="465" y="47"/>
                  </a:lnTo>
                  <a:lnTo>
                    <a:pt x="463" y="47"/>
                  </a:lnTo>
                  <a:lnTo>
                    <a:pt x="463" y="47"/>
                  </a:lnTo>
                  <a:lnTo>
                    <a:pt x="463" y="47"/>
                  </a:lnTo>
                  <a:lnTo>
                    <a:pt x="460" y="47"/>
                  </a:lnTo>
                  <a:lnTo>
                    <a:pt x="460" y="50"/>
                  </a:lnTo>
                  <a:lnTo>
                    <a:pt x="458" y="50"/>
                  </a:lnTo>
                  <a:lnTo>
                    <a:pt x="456" y="50"/>
                  </a:lnTo>
                  <a:lnTo>
                    <a:pt x="456" y="50"/>
                  </a:lnTo>
                  <a:lnTo>
                    <a:pt x="451" y="50"/>
                  </a:lnTo>
                  <a:lnTo>
                    <a:pt x="451" y="50"/>
                  </a:lnTo>
                  <a:lnTo>
                    <a:pt x="451" y="50"/>
                  </a:lnTo>
                  <a:lnTo>
                    <a:pt x="449" y="52"/>
                  </a:lnTo>
                  <a:lnTo>
                    <a:pt x="444" y="52"/>
                  </a:lnTo>
                  <a:lnTo>
                    <a:pt x="441" y="52"/>
                  </a:lnTo>
                  <a:lnTo>
                    <a:pt x="444" y="52"/>
                  </a:lnTo>
                  <a:lnTo>
                    <a:pt x="444" y="52"/>
                  </a:lnTo>
                  <a:lnTo>
                    <a:pt x="441" y="54"/>
                  </a:lnTo>
                  <a:lnTo>
                    <a:pt x="441" y="54"/>
                  </a:lnTo>
                  <a:lnTo>
                    <a:pt x="439" y="54"/>
                  </a:lnTo>
                  <a:lnTo>
                    <a:pt x="439" y="57"/>
                  </a:lnTo>
                  <a:lnTo>
                    <a:pt x="444" y="57"/>
                  </a:lnTo>
                  <a:lnTo>
                    <a:pt x="444" y="57"/>
                  </a:lnTo>
                  <a:lnTo>
                    <a:pt x="444" y="57"/>
                  </a:lnTo>
                  <a:lnTo>
                    <a:pt x="444" y="59"/>
                  </a:lnTo>
                  <a:lnTo>
                    <a:pt x="444" y="59"/>
                  </a:lnTo>
                  <a:lnTo>
                    <a:pt x="446" y="61"/>
                  </a:lnTo>
                  <a:lnTo>
                    <a:pt x="446" y="61"/>
                  </a:lnTo>
                  <a:lnTo>
                    <a:pt x="449" y="64"/>
                  </a:lnTo>
                  <a:lnTo>
                    <a:pt x="451" y="64"/>
                  </a:lnTo>
                  <a:lnTo>
                    <a:pt x="451" y="64"/>
                  </a:lnTo>
                  <a:lnTo>
                    <a:pt x="449" y="64"/>
                  </a:lnTo>
                  <a:lnTo>
                    <a:pt x="451" y="66"/>
                  </a:lnTo>
                  <a:lnTo>
                    <a:pt x="449" y="66"/>
                  </a:lnTo>
                  <a:lnTo>
                    <a:pt x="446" y="66"/>
                  </a:lnTo>
                  <a:lnTo>
                    <a:pt x="444" y="66"/>
                  </a:lnTo>
                  <a:lnTo>
                    <a:pt x="444" y="66"/>
                  </a:lnTo>
                  <a:lnTo>
                    <a:pt x="441" y="69"/>
                  </a:lnTo>
                  <a:lnTo>
                    <a:pt x="441" y="69"/>
                  </a:lnTo>
                  <a:lnTo>
                    <a:pt x="439" y="66"/>
                  </a:lnTo>
                  <a:lnTo>
                    <a:pt x="434" y="66"/>
                  </a:lnTo>
                  <a:lnTo>
                    <a:pt x="434" y="64"/>
                  </a:lnTo>
                  <a:lnTo>
                    <a:pt x="437" y="64"/>
                  </a:lnTo>
                  <a:lnTo>
                    <a:pt x="439" y="64"/>
                  </a:lnTo>
                  <a:lnTo>
                    <a:pt x="439" y="64"/>
                  </a:lnTo>
                  <a:lnTo>
                    <a:pt x="441" y="64"/>
                  </a:lnTo>
                  <a:lnTo>
                    <a:pt x="441" y="61"/>
                  </a:lnTo>
                  <a:lnTo>
                    <a:pt x="439" y="61"/>
                  </a:lnTo>
                  <a:lnTo>
                    <a:pt x="437" y="61"/>
                  </a:lnTo>
                  <a:lnTo>
                    <a:pt x="434" y="59"/>
                  </a:lnTo>
                  <a:lnTo>
                    <a:pt x="434" y="59"/>
                  </a:lnTo>
                  <a:lnTo>
                    <a:pt x="432" y="59"/>
                  </a:lnTo>
                  <a:lnTo>
                    <a:pt x="432" y="59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32" y="57"/>
                  </a:lnTo>
                  <a:lnTo>
                    <a:pt x="430" y="57"/>
                  </a:lnTo>
                  <a:lnTo>
                    <a:pt x="430" y="59"/>
                  </a:lnTo>
                  <a:lnTo>
                    <a:pt x="430" y="59"/>
                  </a:lnTo>
                  <a:lnTo>
                    <a:pt x="430" y="59"/>
                  </a:lnTo>
                  <a:lnTo>
                    <a:pt x="430" y="59"/>
                  </a:lnTo>
                  <a:lnTo>
                    <a:pt x="427" y="59"/>
                  </a:lnTo>
                  <a:lnTo>
                    <a:pt x="427" y="57"/>
                  </a:lnTo>
                  <a:lnTo>
                    <a:pt x="427" y="57"/>
                  </a:lnTo>
                  <a:lnTo>
                    <a:pt x="427" y="57"/>
                  </a:lnTo>
                  <a:lnTo>
                    <a:pt x="427" y="57"/>
                  </a:lnTo>
                  <a:lnTo>
                    <a:pt x="427" y="54"/>
                  </a:lnTo>
                  <a:lnTo>
                    <a:pt x="420" y="54"/>
                  </a:lnTo>
                  <a:lnTo>
                    <a:pt x="420" y="57"/>
                  </a:lnTo>
                  <a:lnTo>
                    <a:pt x="415" y="54"/>
                  </a:lnTo>
                  <a:lnTo>
                    <a:pt x="418" y="54"/>
                  </a:lnTo>
                  <a:lnTo>
                    <a:pt x="418" y="54"/>
                  </a:lnTo>
                  <a:lnTo>
                    <a:pt x="415" y="54"/>
                  </a:lnTo>
                  <a:lnTo>
                    <a:pt x="415" y="52"/>
                  </a:lnTo>
                  <a:lnTo>
                    <a:pt x="415" y="54"/>
                  </a:lnTo>
                  <a:lnTo>
                    <a:pt x="413" y="54"/>
                  </a:lnTo>
                  <a:lnTo>
                    <a:pt x="413" y="52"/>
                  </a:lnTo>
                  <a:lnTo>
                    <a:pt x="413" y="52"/>
                  </a:lnTo>
                  <a:lnTo>
                    <a:pt x="411" y="52"/>
                  </a:lnTo>
                  <a:lnTo>
                    <a:pt x="408" y="52"/>
                  </a:lnTo>
                  <a:lnTo>
                    <a:pt x="406" y="52"/>
                  </a:lnTo>
                  <a:lnTo>
                    <a:pt x="404" y="54"/>
                  </a:lnTo>
                  <a:lnTo>
                    <a:pt x="401" y="54"/>
                  </a:lnTo>
                  <a:lnTo>
                    <a:pt x="399" y="54"/>
                  </a:lnTo>
                  <a:lnTo>
                    <a:pt x="399" y="54"/>
                  </a:lnTo>
                  <a:lnTo>
                    <a:pt x="397" y="54"/>
                  </a:lnTo>
                  <a:lnTo>
                    <a:pt x="394" y="54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90" y="54"/>
                  </a:lnTo>
                  <a:lnTo>
                    <a:pt x="390" y="54"/>
                  </a:lnTo>
                  <a:lnTo>
                    <a:pt x="387" y="54"/>
                  </a:lnTo>
                  <a:lnTo>
                    <a:pt x="390" y="57"/>
                  </a:lnTo>
                  <a:lnTo>
                    <a:pt x="387" y="57"/>
                  </a:lnTo>
                  <a:lnTo>
                    <a:pt x="387" y="54"/>
                  </a:lnTo>
                  <a:lnTo>
                    <a:pt x="382" y="54"/>
                  </a:lnTo>
                  <a:lnTo>
                    <a:pt x="382" y="57"/>
                  </a:lnTo>
                  <a:lnTo>
                    <a:pt x="375" y="57"/>
                  </a:lnTo>
                  <a:lnTo>
                    <a:pt x="373" y="57"/>
                  </a:lnTo>
                  <a:lnTo>
                    <a:pt x="373" y="54"/>
                  </a:lnTo>
                  <a:lnTo>
                    <a:pt x="368" y="57"/>
                  </a:lnTo>
                  <a:lnTo>
                    <a:pt x="366" y="54"/>
                  </a:lnTo>
                  <a:lnTo>
                    <a:pt x="361" y="54"/>
                  </a:lnTo>
                  <a:lnTo>
                    <a:pt x="356" y="54"/>
                  </a:lnTo>
                  <a:lnTo>
                    <a:pt x="354" y="54"/>
                  </a:lnTo>
                  <a:lnTo>
                    <a:pt x="354" y="54"/>
                  </a:lnTo>
                  <a:lnTo>
                    <a:pt x="352" y="54"/>
                  </a:lnTo>
                  <a:lnTo>
                    <a:pt x="349" y="54"/>
                  </a:lnTo>
                  <a:lnTo>
                    <a:pt x="345" y="54"/>
                  </a:lnTo>
                  <a:lnTo>
                    <a:pt x="342" y="54"/>
                  </a:lnTo>
                  <a:lnTo>
                    <a:pt x="342" y="52"/>
                  </a:lnTo>
                  <a:lnTo>
                    <a:pt x="342" y="54"/>
                  </a:lnTo>
                  <a:lnTo>
                    <a:pt x="340" y="52"/>
                  </a:lnTo>
                  <a:lnTo>
                    <a:pt x="340" y="52"/>
                  </a:lnTo>
                  <a:lnTo>
                    <a:pt x="342" y="52"/>
                  </a:lnTo>
                  <a:lnTo>
                    <a:pt x="342" y="50"/>
                  </a:lnTo>
                  <a:lnTo>
                    <a:pt x="345" y="50"/>
                  </a:lnTo>
                  <a:lnTo>
                    <a:pt x="342" y="50"/>
                  </a:lnTo>
                  <a:lnTo>
                    <a:pt x="347" y="50"/>
                  </a:lnTo>
                  <a:lnTo>
                    <a:pt x="349" y="50"/>
                  </a:lnTo>
                  <a:lnTo>
                    <a:pt x="347" y="47"/>
                  </a:lnTo>
                  <a:lnTo>
                    <a:pt x="352" y="50"/>
                  </a:lnTo>
                  <a:lnTo>
                    <a:pt x="354" y="47"/>
                  </a:lnTo>
                  <a:lnTo>
                    <a:pt x="354" y="50"/>
                  </a:lnTo>
                  <a:lnTo>
                    <a:pt x="356" y="50"/>
                  </a:lnTo>
                  <a:lnTo>
                    <a:pt x="356" y="47"/>
                  </a:lnTo>
                  <a:lnTo>
                    <a:pt x="359" y="47"/>
                  </a:lnTo>
                  <a:lnTo>
                    <a:pt x="359" y="47"/>
                  </a:lnTo>
                  <a:lnTo>
                    <a:pt x="359" y="47"/>
                  </a:lnTo>
                  <a:lnTo>
                    <a:pt x="359" y="45"/>
                  </a:lnTo>
                  <a:lnTo>
                    <a:pt x="356" y="47"/>
                  </a:lnTo>
                  <a:lnTo>
                    <a:pt x="356" y="45"/>
                  </a:lnTo>
                  <a:lnTo>
                    <a:pt x="356" y="45"/>
                  </a:lnTo>
                  <a:lnTo>
                    <a:pt x="354" y="43"/>
                  </a:lnTo>
                  <a:lnTo>
                    <a:pt x="349" y="43"/>
                  </a:lnTo>
                  <a:lnTo>
                    <a:pt x="349" y="40"/>
                  </a:lnTo>
                  <a:lnTo>
                    <a:pt x="347" y="40"/>
                  </a:lnTo>
                  <a:lnTo>
                    <a:pt x="347" y="40"/>
                  </a:lnTo>
                  <a:lnTo>
                    <a:pt x="342" y="40"/>
                  </a:lnTo>
                  <a:lnTo>
                    <a:pt x="345" y="40"/>
                  </a:lnTo>
                  <a:lnTo>
                    <a:pt x="338" y="38"/>
                  </a:lnTo>
                  <a:lnTo>
                    <a:pt x="338" y="40"/>
                  </a:lnTo>
                  <a:lnTo>
                    <a:pt x="335" y="40"/>
                  </a:lnTo>
                  <a:lnTo>
                    <a:pt x="333" y="38"/>
                  </a:lnTo>
                  <a:lnTo>
                    <a:pt x="330" y="40"/>
                  </a:lnTo>
                  <a:lnTo>
                    <a:pt x="333" y="40"/>
                  </a:lnTo>
                  <a:lnTo>
                    <a:pt x="333" y="40"/>
                  </a:lnTo>
                  <a:lnTo>
                    <a:pt x="330" y="40"/>
                  </a:lnTo>
                  <a:lnTo>
                    <a:pt x="328" y="40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19" y="40"/>
                  </a:lnTo>
                  <a:lnTo>
                    <a:pt x="316" y="40"/>
                  </a:lnTo>
                  <a:lnTo>
                    <a:pt x="312" y="40"/>
                  </a:lnTo>
                  <a:lnTo>
                    <a:pt x="304" y="38"/>
                  </a:lnTo>
                  <a:lnTo>
                    <a:pt x="302" y="38"/>
                  </a:lnTo>
                  <a:lnTo>
                    <a:pt x="300" y="35"/>
                  </a:lnTo>
                  <a:lnTo>
                    <a:pt x="297" y="35"/>
                  </a:lnTo>
                  <a:lnTo>
                    <a:pt x="295" y="35"/>
                  </a:lnTo>
                  <a:lnTo>
                    <a:pt x="293" y="35"/>
                  </a:lnTo>
                  <a:lnTo>
                    <a:pt x="288" y="35"/>
                  </a:lnTo>
                  <a:lnTo>
                    <a:pt x="286" y="35"/>
                  </a:lnTo>
                  <a:lnTo>
                    <a:pt x="283" y="33"/>
                  </a:lnTo>
                  <a:lnTo>
                    <a:pt x="278" y="33"/>
                  </a:lnTo>
                  <a:lnTo>
                    <a:pt x="274" y="33"/>
                  </a:lnTo>
                  <a:lnTo>
                    <a:pt x="269" y="31"/>
                  </a:lnTo>
                  <a:lnTo>
                    <a:pt x="262" y="28"/>
                  </a:lnTo>
                  <a:lnTo>
                    <a:pt x="255" y="28"/>
                  </a:lnTo>
                  <a:lnTo>
                    <a:pt x="250" y="28"/>
                  </a:lnTo>
                  <a:lnTo>
                    <a:pt x="250" y="28"/>
                  </a:lnTo>
                  <a:lnTo>
                    <a:pt x="248" y="28"/>
                  </a:lnTo>
                  <a:lnTo>
                    <a:pt x="248" y="28"/>
                  </a:lnTo>
                  <a:lnTo>
                    <a:pt x="243" y="28"/>
                  </a:lnTo>
                  <a:lnTo>
                    <a:pt x="241" y="28"/>
                  </a:lnTo>
                  <a:lnTo>
                    <a:pt x="238" y="28"/>
                  </a:lnTo>
                  <a:lnTo>
                    <a:pt x="238" y="31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4" y="33"/>
                  </a:lnTo>
                  <a:lnTo>
                    <a:pt x="234" y="33"/>
                  </a:lnTo>
                  <a:lnTo>
                    <a:pt x="231" y="33"/>
                  </a:lnTo>
                  <a:lnTo>
                    <a:pt x="229" y="33"/>
                  </a:lnTo>
                  <a:lnTo>
                    <a:pt x="227" y="33"/>
                  </a:lnTo>
                  <a:lnTo>
                    <a:pt x="224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19" y="33"/>
                  </a:lnTo>
                  <a:lnTo>
                    <a:pt x="222" y="33"/>
                  </a:lnTo>
                  <a:lnTo>
                    <a:pt x="227" y="28"/>
                  </a:lnTo>
                  <a:lnTo>
                    <a:pt x="224" y="28"/>
                  </a:lnTo>
                  <a:lnTo>
                    <a:pt x="222" y="28"/>
                  </a:lnTo>
                  <a:lnTo>
                    <a:pt x="219" y="28"/>
                  </a:lnTo>
                  <a:lnTo>
                    <a:pt x="219" y="28"/>
                  </a:lnTo>
                  <a:lnTo>
                    <a:pt x="219" y="28"/>
                  </a:lnTo>
                  <a:lnTo>
                    <a:pt x="222" y="26"/>
                  </a:lnTo>
                  <a:lnTo>
                    <a:pt x="222" y="24"/>
                  </a:lnTo>
                  <a:lnTo>
                    <a:pt x="219" y="24"/>
                  </a:lnTo>
                  <a:lnTo>
                    <a:pt x="219" y="24"/>
                  </a:lnTo>
                  <a:lnTo>
                    <a:pt x="217" y="24"/>
                  </a:lnTo>
                  <a:lnTo>
                    <a:pt x="217" y="24"/>
                  </a:lnTo>
                  <a:lnTo>
                    <a:pt x="219" y="24"/>
                  </a:lnTo>
                  <a:lnTo>
                    <a:pt x="219" y="26"/>
                  </a:lnTo>
                  <a:lnTo>
                    <a:pt x="219" y="26"/>
                  </a:lnTo>
                  <a:lnTo>
                    <a:pt x="217" y="26"/>
                  </a:lnTo>
                  <a:lnTo>
                    <a:pt x="217" y="26"/>
                  </a:lnTo>
                  <a:lnTo>
                    <a:pt x="215" y="24"/>
                  </a:lnTo>
                  <a:lnTo>
                    <a:pt x="212" y="26"/>
                  </a:lnTo>
                  <a:lnTo>
                    <a:pt x="212" y="24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10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08" y="31"/>
                  </a:lnTo>
                  <a:lnTo>
                    <a:pt x="208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08" y="33"/>
                  </a:lnTo>
                  <a:lnTo>
                    <a:pt x="205" y="33"/>
                  </a:lnTo>
                  <a:lnTo>
                    <a:pt x="203" y="33"/>
                  </a:lnTo>
                  <a:lnTo>
                    <a:pt x="208" y="33"/>
                  </a:lnTo>
                  <a:lnTo>
                    <a:pt x="210" y="33"/>
                  </a:lnTo>
                  <a:lnTo>
                    <a:pt x="210" y="33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8" y="33"/>
                  </a:lnTo>
                  <a:lnTo>
                    <a:pt x="201" y="33"/>
                  </a:lnTo>
                  <a:lnTo>
                    <a:pt x="198" y="33"/>
                  </a:lnTo>
                  <a:lnTo>
                    <a:pt x="196" y="33"/>
                  </a:lnTo>
                  <a:lnTo>
                    <a:pt x="196" y="33"/>
                  </a:lnTo>
                  <a:lnTo>
                    <a:pt x="193" y="31"/>
                  </a:lnTo>
                  <a:lnTo>
                    <a:pt x="191" y="31"/>
                  </a:lnTo>
                  <a:lnTo>
                    <a:pt x="189" y="28"/>
                  </a:lnTo>
                  <a:lnTo>
                    <a:pt x="186" y="26"/>
                  </a:lnTo>
                  <a:lnTo>
                    <a:pt x="184" y="26"/>
                  </a:lnTo>
                  <a:lnTo>
                    <a:pt x="184" y="24"/>
                  </a:lnTo>
                  <a:lnTo>
                    <a:pt x="182" y="21"/>
                  </a:lnTo>
                  <a:lnTo>
                    <a:pt x="175" y="19"/>
                  </a:lnTo>
                  <a:lnTo>
                    <a:pt x="172" y="19"/>
                  </a:lnTo>
                  <a:lnTo>
                    <a:pt x="170" y="19"/>
                  </a:lnTo>
                  <a:lnTo>
                    <a:pt x="170" y="19"/>
                  </a:lnTo>
                  <a:lnTo>
                    <a:pt x="170" y="21"/>
                  </a:lnTo>
                  <a:lnTo>
                    <a:pt x="172" y="19"/>
                  </a:lnTo>
                  <a:lnTo>
                    <a:pt x="172" y="21"/>
                  </a:lnTo>
                  <a:lnTo>
                    <a:pt x="172" y="21"/>
                  </a:lnTo>
                  <a:lnTo>
                    <a:pt x="172" y="21"/>
                  </a:lnTo>
                  <a:lnTo>
                    <a:pt x="175" y="21"/>
                  </a:lnTo>
                  <a:lnTo>
                    <a:pt x="177" y="21"/>
                  </a:lnTo>
                  <a:lnTo>
                    <a:pt x="175" y="24"/>
                  </a:lnTo>
                  <a:lnTo>
                    <a:pt x="170" y="24"/>
                  </a:lnTo>
                  <a:lnTo>
                    <a:pt x="167" y="24"/>
                  </a:lnTo>
                  <a:lnTo>
                    <a:pt x="170" y="26"/>
                  </a:lnTo>
                  <a:lnTo>
                    <a:pt x="167" y="26"/>
                  </a:lnTo>
                  <a:lnTo>
                    <a:pt x="165" y="26"/>
                  </a:lnTo>
                  <a:lnTo>
                    <a:pt x="163" y="2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58" y="28"/>
                  </a:lnTo>
                  <a:lnTo>
                    <a:pt x="160" y="28"/>
                  </a:lnTo>
                  <a:lnTo>
                    <a:pt x="160" y="26"/>
                  </a:lnTo>
                  <a:lnTo>
                    <a:pt x="156" y="28"/>
                  </a:lnTo>
                  <a:lnTo>
                    <a:pt x="149" y="28"/>
                  </a:lnTo>
                  <a:lnTo>
                    <a:pt x="146" y="28"/>
                  </a:lnTo>
                  <a:lnTo>
                    <a:pt x="144" y="28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37" y="33"/>
                  </a:lnTo>
                  <a:lnTo>
                    <a:pt x="132" y="35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2" y="33"/>
                  </a:lnTo>
                  <a:lnTo>
                    <a:pt x="130" y="33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5" y="35"/>
                  </a:lnTo>
                  <a:lnTo>
                    <a:pt x="125" y="33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20" y="33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18" y="35"/>
                  </a:lnTo>
                  <a:lnTo>
                    <a:pt x="111" y="38"/>
                  </a:lnTo>
                  <a:lnTo>
                    <a:pt x="108" y="38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3" y="35"/>
                  </a:lnTo>
                  <a:lnTo>
                    <a:pt x="115" y="35"/>
                  </a:lnTo>
                  <a:lnTo>
                    <a:pt x="115" y="35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20" y="31"/>
                  </a:lnTo>
                  <a:lnTo>
                    <a:pt x="130" y="31"/>
                  </a:lnTo>
                  <a:lnTo>
                    <a:pt x="132" y="31"/>
                  </a:lnTo>
                  <a:lnTo>
                    <a:pt x="137" y="31"/>
                  </a:lnTo>
                  <a:lnTo>
                    <a:pt x="139" y="28"/>
                  </a:lnTo>
                  <a:lnTo>
                    <a:pt x="141" y="28"/>
                  </a:lnTo>
                  <a:lnTo>
                    <a:pt x="151" y="26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3" y="24"/>
                  </a:lnTo>
                  <a:lnTo>
                    <a:pt x="151" y="24"/>
                  </a:lnTo>
                  <a:lnTo>
                    <a:pt x="151" y="21"/>
                  </a:lnTo>
                  <a:lnTo>
                    <a:pt x="149" y="24"/>
                  </a:lnTo>
                  <a:lnTo>
                    <a:pt x="149" y="24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4" y="24"/>
                  </a:lnTo>
                  <a:lnTo>
                    <a:pt x="141" y="24"/>
                  </a:lnTo>
                  <a:lnTo>
                    <a:pt x="139" y="24"/>
                  </a:lnTo>
                  <a:lnTo>
                    <a:pt x="137" y="24"/>
                  </a:lnTo>
                  <a:lnTo>
                    <a:pt x="134" y="24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2" y="26"/>
                  </a:lnTo>
                  <a:lnTo>
                    <a:pt x="127" y="26"/>
                  </a:lnTo>
                  <a:lnTo>
                    <a:pt x="125" y="26"/>
                  </a:lnTo>
                  <a:lnTo>
                    <a:pt x="120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8" y="28"/>
                  </a:lnTo>
                  <a:lnTo>
                    <a:pt x="113" y="28"/>
                  </a:lnTo>
                  <a:lnTo>
                    <a:pt x="113" y="28"/>
                  </a:lnTo>
                  <a:lnTo>
                    <a:pt x="111" y="28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06" y="31"/>
                  </a:lnTo>
                  <a:lnTo>
                    <a:pt x="106" y="33"/>
                  </a:lnTo>
                  <a:lnTo>
                    <a:pt x="104" y="33"/>
                  </a:lnTo>
                  <a:lnTo>
                    <a:pt x="101" y="33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4" y="35"/>
                  </a:lnTo>
                  <a:lnTo>
                    <a:pt x="92" y="35"/>
                  </a:lnTo>
                  <a:lnTo>
                    <a:pt x="89" y="35"/>
                  </a:lnTo>
                  <a:lnTo>
                    <a:pt x="87" y="38"/>
                  </a:lnTo>
                  <a:lnTo>
                    <a:pt x="85" y="38"/>
                  </a:lnTo>
                  <a:lnTo>
                    <a:pt x="85" y="38"/>
                  </a:lnTo>
                  <a:lnTo>
                    <a:pt x="85" y="40"/>
                  </a:lnTo>
                  <a:lnTo>
                    <a:pt x="89" y="43"/>
                  </a:lnTo>
                  <a:lnTo>
                    <a:pt x="89" y="43"/>
                  </a:lnTo>
                  <a:lnTo>
                    <a:pt x="92" y="45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85" y="43"/>
                  </a:lnTo>
                  <a:lnTo>
                    <a:pt x="85" y="43"/>
                  </a:lnTo>
                  <a:lnTo>
                    <a:pt x="85" y="40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8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68" y="43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2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5" y="35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0" y="35"/>
                  </a:lnTo>
                  <a:lnTo>
                    <a:pt x="26" y="33"/>
                  </a:lnTo>
                  <a:lnTo>
                    <a:pt x="21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4" y="31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0" y="113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0" y="151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23" y="156"/>
                  </a:lnTo>
                  <a:lnTo>
                    <a:pt x="23" y="158"/>
                  </a:lnTo>
                  <a:lnTo>
                    <a:pt x="23" y="158"/>
                  </a:lnTo>
                  <a:lnTo>
                    <a:pt x="23" y="158"/>
                  </a:lnTo>
                  <a:lnTo>
                    <a:pt x="23" y="158"/>
                  </a:lnTo>
                  <a:lnTo>
                    <a:pt x="28" y="161"/>
                  </a:lnTo>
                  <a:lnTo>
                    <a:pt x="28" y="163"/>
                  </a:lnTo>
                  <a:lnTo>
                    <a:pt x="35" y="165"/>
                  </a:lnTo>
                  <a:lnTo>
                    <a:pt x="35" y="168"/>
                  </a:lnTo>
                  <a:lnTo>
                    <a:pt x="38" y="165"/>
                  </a:lnTo>
                  <a:lnTo>
                    <a:pt x="40" y="165"/>
                  </a:lnTo>
                  <a:lnTo>
                    <a:pt x="40" y="165"/>
                  </a:lnTo>
                  <a:lnTo>
                    <a:pt x="38" y="163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38" y="168"/>
                  </a:lnTo>
                  <a:lnTo>
                    <a:pt x="42" y="170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5" y="173"/>
                  </a:lnTo>
                  <a:lnTo>
                    <a:pt x="49" y="173"/>
                  </a:lnTo>
                  <a:lnTo>
                    <a:pt x="52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68"/>
                  </a:lnTo>
                  <a:lnTo>
                    <a:pt x="59" y="168"/>
                  </a:lnTo>
                  <a:lnTo>
                    <a:pt x="59" y="168"/>
                  </a:lnTo>
                  <a:lnTo>
                    <a:pt x="61" y="168"/>
                  </a:lnTo>
                  <a:lnTo>
                    <a:pt x="61" y="165"/>
                  </a:lnTo>
                  <a:lnTo>
                    <a:pt x="61" y="165"/>
                  </a:lnTo>
                  <a:lnTo>
                    <a:pt x="66" y="165"/>
                  </a:lnTo>
                  <a:lnTo>
                    <a:pt x="73" y="163"/>
                  </a:lnTo>
                  <a:lnTo>
                    <a:pt x="73" y="163"/>
                  </a:lnTo>
                  <a:lnTo>
                    <a:pt x="75" y="163"/>
                  </a:lnTo>
                  <a:lnTo>
                    <a:pt x="78" y="165"/>
                  </a:lnTo>
                  <a:lnTo>
                    <a:pt x="78" y="165"/>
                  </a:lnTo>
                  <a:lnTo>
                    <a:pt x="80" y="165"/>
                  </a:lnTo>
                  <a:lnTo>
                    <a:pt x="80" y="168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92" y="175"/>
                  </a:lnTo>
                  <a:lnTo>
                    <a:pt x="94" y="177"/>
                  </a:lnTo>
                  <a:lnTo>
                    <a:pt x="97" y="180"/>
                  </a:lnTo>
                  <a:lnTo>
                    <a:pt x="99" y="182"/>
                  </a:lnTo>
                  <a:lnTo>
                    <a:pt x="106" y="189"/>
                  </a:lnTo>
                  <a:lnTo>
                    <a:pt x="108" y="191"/>
                  </a:lnTo>
                  <a:lnTo>
                    <a:pt x="108" y="191"/>
                  </a:lnTo>
                  <a:lnTo>
                    <a:pt x="108" y="191"/>
                  </a:lnTo>
                  <a:lnTo>
                    <a:pt x="111" y="194"/>
                  </a:lnTo>
                  <a:lnTo>
                    <a:pt x="113" y="196"/>
                  </a:lnTo>
                  <a:lnTo>
                    <a:pt x="115" y="196"/>
                  </a:lnTo>
                  <a:lnTo>
                    <a:pt x="115" y="196"/>
                  </a:lnTo>
                  <a:lnTo>
                    <a:pt x="113" y="199"/>
                  </a:lnTo>
                  <a:lnTo>
                    <a:pt x="115" y="199"/>
                  </a:lnTo>
                  <a:lnTo>
                    <a:pt x="118" y="199"/>
                  </a:lnTo>
                  <a:lnTo>
                    <a:pt x="118" y="201"/>
                  </a:lnTo>
                  <a:lnTo>
                    <a:pt x="118" y="201"/>
                  </a:lnTo>
                  <a:lnTo>
                    <a:pt x="118" y="203"/>
                  </a:lnTo>
                  <a:lnTo>
                    <a:pt x="120" y="206"/>
                  </a:lnTo>
                  <a:lnTo>
                    <a:pt x="123" y="206"/>
                  </a:lnTo>
                  <a:lnTo>
                    <a:pt x="125" y="206"/>
                  </a:lnTo>
                  <a:lnTo>
                    <a:pt x="132" y="208"/>
                  </a:lnTo>
                  <a:lnTo>
                    <a:pt x="139" y="210"/>
                  </a:lnTo>
                  <a:lnTo>
                    <a:pt x="141" y="210"/>
                  </a:lnTo>
                  <a:lnTo>
                    <a:pt x="144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3"/>
                  </a:lnTo>
                  <a:lnTo>
                    <a:pt x="146" y="215"/>
                  </a:lnTo>
                  <a:lnTo>
                    <a:pt x="146" y="217"/>
                  </a:lnTo>
                  <a:lnTo>
                    <a:pt x="146" y="220"/>
                  </a:lnTo>
                  <a:lnTo>
                    <a:pt x="146" y="222"/>
                  </a:lnTo>
                  <a:lnTo>
                    <a:pt x="146" y="222"/>
                  </a:lnTo>
                  <a:lnTo>
                    <a:pt x="146" y="225"/>
                  </a:lnTo>
                  <a:lnTo>
                    <a:pt x="146" y="225"/>
                  </a:lnTo>
                  <a:lnTo>
                    <a:pt x="144" y="225"/>
                  </a:lnTo>
                  <a:lnTo>
                    <a:pt x="146" y="225"/>
                  </a:lnTo>
                  <a:lnTo>
                    <a:pt x="146" y="227"/>
                  </a:lnTo>
                  <a:lnTo>
                    <a:pt x="146" y="227"/>
                  </a:lnTo>
                  <a:lnTo>
                    <a:pt x="146" y="227"/>
                  </a:lnTo>
                  <a:lnTo>
                    <a:pt x="144" y="229"/>
                  </a:lnTo>
                  <a:lnTo>
                    <a:pt x="144" y="229"/>
                  </a:lnTo>
                  <a:lnTo>
                    <a:pt x="146" y="229"/>
                  </a:lnTo>
                  <a:lnTo>
                    <a:pt x="144" y="232"/>
                  </a:lnTo>
                  <a:lnTo>
                    <a:pt x="144" y="229"/>
                  </a:lnTo>
                  <a:lnTo>
                    <a:pt x="141" y="229"/>
                  </a:lnTo>
                  <a:lnTo>
                    <a:pt x="141" y="232"/>
                  </a:lnTo>
                  <a:lnTo>
                    <a:pt x="139" y="232"/>
                  </a:lnTo>
                  <a:lnTo>
                    <a:pt x="139" y="234"/>
                  </a:lnTo>
                  <a:lnTo>
                    <a:pt x="141" y="234"/>
                  </a:lnTo>
                  <a:lnTo>
                    <a:pt x="144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9" y="236"/>
                  </a:lnTo>
                  <a:lnTo>
                    <a:pt x="146" y="239"/>
                  </a:lnTo>
                  <a:lnTo>
                    <a:pt x="146" y="239"/>
                  </a:lnTo>
                  <a:lnTo>
                    <a:pt x="144" y="239"/>
                  </a:lnTo>
                  <a:lnTo>
                    <a:pt x="146" y="241"/>
                  </a:lnTo>
                  <a:lnTo>
                    <a:pt x="149" y="241"/>
                  </a:lnTo>
                  <a:lnTo>
                    <a:pt x="151" y="243"/>
                  </a:lnTo>
                  <a:lnTo>
                    <a:pt x="151" y="243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6"/>
                  </a:lnTo>
                  <a:lnTo>
                    <a:pt x="156" y="248"/>
                  </a:lnTo>
                  <a:lnTo>
                    <a:pt x="156" y="246"/>
                  </a:lnTo>
                  <a:lnTo>
                    <a:pt x="158" y="246"/>
                  </a:lnTo>
                  <a:lnTo>
                    <a:pt x="158" y="246"/>
                  </a:lnTo>
                  <a:lnTo>
                    <a:pt x="160" y="246"/>
                  </a:lnTo>
                  <a:lnTo>
                    <a:pt x="160" y="248"/>
                  </a:lnTo>
                  <a:lnTo>
                    <a:pt x="160" y="250"/>
                  </a:lnTo>
                  <a:lnTo>
                    <a:pt x="158" y="250"/>
                  </a:lnTo>
                  <a:lnTo>
                    <a:pt x="158" y="253"/>
                  </a:lnTo>
                  <a:lnTo>
                    <a:pt x="158" y="253"/>
                  </a:lnTo>
                  <a:lnTo>
                    <a:pt x="158" y="255"/>
                  </a:lnTo>
                  <a:lnTo>
                    <a:pt x="160" y="255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60"/>
                  </a:lnTo>
                  <a:lnTo>
                    <a:pt x="165" y="260"/>
                  </a:lnTo>
                  <a:lnTo>
                    <a:pt x="167" y="260"/>
                  </a:lnTo>
                  <a:lnTo>
                    <a:pt x="170" y="260"/>
                  </a:lnTo>
                  <a:lnTo>
                    <a:pt x="170" y="260"/>
                  </a:lnTo>
                  <a:lnTo>
                    <a:pt x="170" y="260"/>
                  </a:lnTo>
                  <a:lnTo>
                    <a:pt x="170" y="260"/>
                  </a:lnTo>
                  <a:lnTo>
                    <a:pt x="170" y="262"/>
                  </a:lnTo>
                  <a:lnTo>
                    <a:pt x="172" y="260"/>
                  </a:lnTo>
                  <a:lnTo>
                    <a:pt x="175" y="260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5"/>
                  </a:lnTo>
                  <a:lnTo>
                    <a:pt x="175" y="265"/>
                  </a:lnTo>
                  <a:lnTo>
                    <a:pt x="175" y="267"/>
                  </a:lnTo>
                  <a:lnTo>
                    <a:pt x="177" y="267"/>
                  </a:lnTo>
                  <a:lnTo>
                    <a:pt x="175" y="269"/>
                  </a:lnTo>
                  <a:lnTo>
                    <a:pt x="175" y="269"/>
                  </a:lnTo>
                  <a:lnTo>
                    <a:pt x="177" y="272"/>
                  </a:lnTo>
                  <a:lnTo>
                    <a:pt x="177" y="272"/>
                  </a:lnTo>
                  <a:lnTo>
                    <a:pt x="177" y="272"/>
                  </a:lnTo>
                  <a:lnTo>
                    <a:pt x="179" y="269"/>
                  </a:lnTo>
                  <a:lnTo>
                    <a:pt x="182" y="272"/>
                  </a:lnTo>
                  <a:lnTo>
                    <a:pt x="179" y="272"/>
                  </a:lnTo>
                  <a:lnTo>
                    <a:pt x="182" y="272"/>
                  </a:lnTo>
                  <a:lnTo>
                    <a:pt x="184" y="274"/>
                  </a:lnTo>
                  <a:lnTo>
                    <a:pt x="182" y="274"/>
                  </a:lnTo>
                  <a:lnTo>
                    <a:pt x="179" y="274"/>
                  </a:lnTo>
                  <a:lnTo>
                    <a:pt x="177" y="274"/>
                  </a:lnTo>
                  <a:lnTo>
                    <a:pt x="177" y="274"/>
                  </a:lnTo>
                  <a:lnTo>
                    <a:pt x="179" y="274"/>
                  </a:lnTo>
                  <a:lnTo>
                    <a:pt x="182" y="274"/>
                  </a:lnTo>
                  <a:lnTo>
                    <a:pt x="182" y="274"/>
                  </a:lnTo>
                  <a:lnTo>
                    <a:pt x="179" y="276"/>
                  </a:lnTo>
                  <a:lnTo>
                    <a:pt x="179" y="276"/>
                  </a:lnTo>
                  <a:lnTo>
                    <a:pt x="177" y="276"/>
                  </a:lnTo>
                  <a:lnTo>
                    <a:pt x="177" y="276"/>
                  </a:lnTo>
                  <a:lnTo>
                    <a:pt x="177" y="279"/>
                  </a:lnTo>
                  <a:lnTo>
                    <a:pt x="179" y="279"/>
                  </a:lnTo>
                  <a:lnTo>
                    <a:pt x="184" y="281"/>
                  </a:lnTo>
                  <a:lnTo>
                    <a:pt x="186" y="281"/>
                  </a:lnTo>
                  <a:lnTo>
                    <a:pt x="186" y="281"/>
                  </a:lnTo>
                  <a:lnTo>
                    <a:pt x="186" y="279"/>
                  </a:lnTo>
                  <a:lnTo>
                    <a:pt x="191" y="279"/>
                  </a:lnTo>
                  <a:lnTo>
                    <a:pt x="191" y="281"/>
                  </a:lnTo>
                  <a:lnTo>
                    <a:pt x="193" y="279"/>
                  </a:lnTo>
                  <a:lnTo>
                    <a:pt x="196" y="279"/>
                  </a:lnTo>
                  <a:lnTo>
                    <a:pt x="198" y="281"/>
                  </a:lnTo>
                  <a:lnTo>
                    <a:pt x="196" y="281"/>
                  </a:lnTo>
                  <a:lnTo>
                    <a:pt x="196" y="281"/>
                  </a:lnTo>
                  <a:lnTo>
                    <a:pt x="196" y="281"/>
                  </a:lnTo>
                  <a:lnTo>
                    <a:pt x="196" y="281"/>
                  </a:lnTo>
                  <a:lnTo>
                    <a:pt x="198" y="281"/>
                  </a:lnTo>
                  <a:lnTo>
                    <a:pt x="198" y="284"/>
                  </a:lnTo>
                  <a:lnTo>
                    <a:pt x="201" y="284"/>
                  </a:lnTo>
                  <a:lnTo>
                    <a:pt x="201" y="284"/>
                  </a:lnTo>
                  <a:lnTo>
                    <a:pt x="193" y="286"/>
                  </a:lnTo>
                  <a:lnTo>
                    <a:pt x="196" y="286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3" y="286"/>
                  </a:lnTo>
                  <a:lnTo>
                    <a:pt x="205" y="286"/>
                  </a:lnTo>
                  <a:lnTo>
                    <a:pt x="205" y="286"/>
                  </a:lnTo>
                  <a:lnTo>
                    <a:pt x="208" y="286"/>
                  </a:lnTo>
                  <a:lnTo>
                    <a:pt x="210" y="286"/>
                  </a:lnTo>
                  <a:lnTo>
                    <a:pt x="212" y="286"/>
                  </a:lnTo>
                  <a:lnTo>
                    <a:pt x="212" y="286"/>
                  </a:lnTo>
                  <a:lnTo>
                    <a:pt x="215" y="288"/>
                  </a:lnTo>
                  <a:lnTo>
                    <a:pt x="215" y="288"/>
                  </a:lnTo>
                  <a:lnTo>
                    <a:pt x="215" y="288"/>
                  </a:lnTo>
                  <a:lnTo>
                    <a:pt x="217" y="286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7" y="288"/>
                  </a:lnTo>
                  <a:lnTo>
                    <a:pt x="219" y="291"/>
                  </a:lnTo>
                  <a:lnTo>
                    <a:pt x="217" y="291"/>
                  </a:lnTo>
                  <a:lnTo>
                    <a:pt x="217" y="291"/>
                  </a:lnTo>
                  <a:lnTo>
                    <a:pt x="217" y="293"/>
                  </a:lnTo>
                  <a:lnTo>
                    <a:pt x="217" y="293"/>
                  </a:lnTo>
                  <a:lnTo>
                    <a:pt x="219" y="295"/>
                  </a:lnTo>
                  <a:lnTo>
                    <a:pt x="222" y="295"/>
                  </a:lnTo>
                  <a:lnTo>
                    <a:pt x="224" y="295"/>
                  </a:lnTo>
                  <a:lnTo>
                    <a:pt x="224" y="295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7" y="293"/>
                  </a:lnTo>
                  <a:lnTo>
                    <a:pt x="229" y="293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31" y="295"/>
                  </a:lnTo>
                  <a:lnTo>
                    <a:pt x="231" y="298"/>
                  </a:lnTo>
                  <a:lnTo>
                    <a:pt x="231" y="298"/>
                  </a:lnTo>
                  <a:lnTo>
                    <a:pt x="231" y="298"/>
                  </a:lnTo>
                  <a:lnTo>
                    <a:pt x="231" y="300"/>
                  </a:lnTo>
                  <a:lnTo>
                    <a:pt x="231" y="300"/>
                  </a:lnTo>
                  <a:lnTo>
                    <a:pt x="234" y="300"/>
                  </a:lnTo>
                  <a:lnTo>
                    <a:pt x="234" y="298"/>
                  </a:lnTo>
                  <a:lnTo>
                    <a:pt x="236" y="298"/>
                  </a:lnTo>
                  <a:lnTo>
                    <a:pt x="236" y="295"/>
                  </a:lnTo>
                  <a:lnTo>
                    <a:pt x="238" y="298"/>
                  </a:lnTo>
                  <a:lnTo>
                    <a:pt x="238" y="300"/>
                  </a:lnTo>
                  <a:lnTo>
                    <a:pt x="238" y="300"/>
                  </a:lnTo>
                  <a:lnTo>
                    <a:pt x="238" y="302"/>
                  </a:lnTo>
                  <a:lnTo>
                    <a:pt x="238" y="302"/>
                  </a:lnTo>
                  <a:lnTo>
                    <a:pt x="238" y="302"/>
                  </a:lnTo>
                  <a:lnTo>
                    <a:pt x="238" y="302"/>
                  </a:lnTo>
                  <a:lnTo>
                    <a:pt x="241" y="302"/>
                  </a:lnTo>
                  <a:lnTo>
                    <a:pt x="243" y="302"/>
                  </a:lnTo>
                  <a:lnTo>
                    <a:pt x="245" y="302"/>
                  </a:lnTo>
                  <a:lnTo>
                    <a:pt x="245" y="302"/>
                  </a:lnTo>
                  <a:lnTo>
                    <a:pt x="245" y="302"/>
                  </a:lnTo>
                  <a:lnTo>
                    <a:pt x="245" y="305"/>
                  </a:lnTo>
                  <a:lnTo>
                    <a:pt x="243" y="305"/>
                  </a:lnTo>
                  <a:lnTo>
                    <a:pt x="241" y="305"/>
                  </a:lnTo>
                  <a:lnTo>
                    <a:pt x="241" y="305"/>
                  </a:lnTo>
                  <a:lnTo>
                    <a:pt x="241" y="305"/>
                  </a:lnTo>
                  <a:lnTo>
                    <a:pt x="241" y="305"/>
                  </a:lnTo>
                  <a:lnTo>
                    <a:pt x="243" y="305"/>
                  </a:lnTo>
                  <a:lnTo>
                    <a:pt x="243" y="307"/>
                  </a:lnTo>
                  <a:lnTo>
                    <a:pt x="260" y="307"/>
                  </a:lnTo>
                  <a:lnTo>
                    <a:pt x="271" y="307"/>
                  </a:lnTo>
                  <a:lnTo>
                    <a:pt x="283" y="307"/>
                  </a:lnTo>
                  <a:lnTo>
                    <a:pt x="295" y="307"/>
                  </a:lnTo>
                  <a:lnTo>
                    <a:pt x="307" y="307"/>
                  </a:lnTo>
                  <a:lnTo>
                    <a:pt x="319" y="307"/>
                  </a:lnTo>
                  <a:lnTo>
                    <a:pt x="333" y="307"/>
                  </a:lnTo>
                  <a:lnTo>
                    <a:pt x="359" y="307"/>
                  </a:lnTo>
                  <a:lnTo>
                    <a:pt x="375" y="307"/>
                  </a:lnTo>
                  <a:lnTo>
                    <a:pt x="387" y="307"/>
                  </a:lnTo>
                  <a:lnTo>
                    <a:pt x="401" y="307"/>
                  </a:lnTo>
                  <a:lnTo>
                    <a:pt x="413" y="307"/>
                  </a:lnTo>
                  <a:lnTo>
                    <a:pt x="420" y="307"/>
                  </a:lnTo>
                  <a:lnTo>
                    <a:pt x="434" y="307"/>
                  </a:lnTo>
                  <a:lnTo>
                    <a:pt x="446" y="307"/>
                  </a:lnTo>
                  <a:lnTo>
                    <a:pt x="458" y="307"/>
                  </a:lnTo>
                  <a:lnTo>
                    <a:pt x="470" y="307"/>
                  </a:lnTo>
                  <a:lnTo>
                    <a:pt x="482" y="307"/>
                  </a:lnTo>
                  <a:lnTo>
                    <a:pt x="493" y="307"/>
                  </a:lnTo>
                  <a:lnTo>
                    <a:pt x="529" y="307"/>
                  </a:lnTo>
                  <a:lnTo>
                    <a:pt x="534" y="307"/>
                  </a:lnTo>
                  <a:lnTo>
                    <a:pt x="545" y="307"/>
                  </a:lnTo>
                  <a:lnTo>
                    <a:pt x="557" y="307"/>
                  </a:lnTo>
                  <a:lnTo>
                    <a:pt x="569" y="307"/>
                  </a:lnTo>
                  <a:lnTo>
                    <a:pt x="581" y="307"/>
                  </a:lnTo>
                  <a:lnTo>
                    <a:pt x="583" y="307"/>
                  </a:lnTo>
                  <a:lnTo>
                    <a:pt x="597" y="307"/>
                  </a:lnTo>
                  <a:lnTo>
                    <a:pt x="612" y="307"/>
                  </a:lnTo>
                  <a:lnTo>
                    <a:pt x="612" y="300"/>
                  </a:lnTo>
                  <a:lnTo>
                    <a:pt x="614" y="300"/>
                  </a:lnTo>
                  <a:lnTo>
                    <a:pt x="614" y="300"/>
                  </a:lnTo>
                  <a:lnTo>
                    <a:pt x="619" y="307"/>
                  </a:lnTo>
                  <a:lnTo>
                    <a:pt x="619" y="307"/>
                  </a:lnTo>
                  <a:lnTo>
                    <a:pt x="621" y="310"/>
                  </a:lnTo>
                  <a:lnTo>
                    <a:pt x="623" y="310"/>
                  </a:lnTo>
                  <a:lnTo>
                    <a:pt x="623" y="310"/>
                  </a:lnTo>
                  <a:lnTo>
                    <a:pt x="623" y="310"/>
                  </a:lnTo>
                  <a:lnTo>
                    <a:pt x="626" y="310"/>
                  </a:lnTo>
                  <a:lnTo>
                    <a:pt x="628" y="310"/>
                  </a:lnTo>
                  <a:lnTo>
                    <a:pt x="630" y="312"/>
                  </a:lnTo>
                  <a:lnTo>
                    <a:pt x="630" y="312"/>
                  </a:lnTo>
                  <a:lnTo>
                    <a:pt x="630" y="312"/>
                  </a:lnTo>
                  <a:lnTo>
                    <a:pt x="633" y="312"/>
                  </a:lnTo>
                  <a:lnTo>
                    <a:pt x="635" y="312"/>
                  </a:lnTo>
                  <a:lnTo>
                    <a:pt x="638" y="312"/>
                  </a:lnTo>
                  <a:lnTo>
                    <a:pt x="645" y="312"/>
                  </a:lnTo>
                  <a:lnTo>
                    <a:pt x="647" y="312"/>
                  </a:lnTo>
                  <a:lnTo>
                    <a:pt x="649" y="312"/>
                  </a:lnTo>
                  <a:lnTo>
                    <a:pt x="649" y="314"/>
                  </a:lnTo>
                  <a:lnTo>
                    <a:pt x="652" y="314"/>
                  </a:lnTo>
                  <a:lnTo>
                    <a:pt x="654" y="314"/>
                  </a:lnTo>
                  <a:lnTo>
                    <a:pt x="654" y="317"/>
                  </a:lnTo>
                  <a:lnTo>
                    <a:pt x="659" y="317"/>
                  </a:lnTo>
                  <a:lnTo>
                    <a:pt x="659" y="319"/>
                  </a:lnTo>
                  <a:lnTo>
                    <a:pt x="664" y="319"/>
                  </a:lnTo>
                  <a:lnTo>
                    <a:pt x="664" y="319"/>
                  </a:lnTo>
                  <a:lnTo>
                    <a:pt x="668" y="319"/>
                  </a:lnTo>
                  <a:lnTo>
                    <a:pt x="671" y="317"/>
                  </a:lnTo>
                  <a:lnTo>
                    <a:pt x="673" y="319"/>
                  </a:lnTo>
                  <a:lnTo>
                    <a:pt x="680" y="319"/>
                  </a:lnTo>
                  <a:lnTo>
                    <a:pt x="682" y="319"/>
                  </a:lnTo>
                  <a:lnTo>
                    <a:pt x="685" y="319"/>
                  </a:lnTo>
                  <a:lnTo>
                    <a:pt x="687" y="321"/>
                  </a:lnTo>
                  <a:lnTo>
                    <a:pt x="699" y="321"/>
                  </a:lnTo>
                  <a:lnTo>
                    <a:pt x="713" y="321"/>
                  </a:lnTo>
                  <a:lnTo>
                    <a:pt x="727" y="326"/>
                  </a:lnTo>
                  <a:lnTo>
                    <a:pt x="741" y="331"/>
                  </a:lnTo>
                  <a:lnTo>
                    <a:pt x="749" y="336"/>
                  </a:lnTo>
                  <a:lnTo>
                    <a:pt x="751" y="338"/>
                  </a:lnTo>
                  <a:lnTo>
                    <a:pt x="751" y="340"/>
                  </a:lnTo>
                  <a:lnTo>
                    <a:pt x="756" y="340"/>
                  </a:lnTo>
                  <a:lnTo>
                    <a:pt x="756" y="340"/>
                  </a:lnTo>
                  <a:lnTo>
                    <a:pt x="758" y="340"/>
                  </a:lnTo>
                  <a:lnTo>
                    <a:pt x="758" y="343"/>
                  </a:lnTo>
                  <a:lnTo>
                    <a:pt x="763" y="345"/>
                  </a:lnTo>
                  <a:lnTo>
                    <a:pt x="767" y="345"/>
                  </a:lnTo>
                  <a:lnTo>
                    <a:pt x="770" y="350"/>
                  </a:lnTo>
                  <a:lnTo>
                    <a:pt x="772" y="352"/>
                  </a:lnTo>
                  <a:lnTo>
                    <a:pt x="775" y="354"/>
                  </a:lnTo>
                  <a:lnTo>
                    <a:pt x="779" y="359"/>
                  </a:lnTo>
                  <a:lnTo>
                    <a:pt x="779" y="364"/>
                  </a:lnTo>
                  <a:lnTo>
                    <a:pt x="782" y="366"/>
                  </a:lnTo>
                  <a:lnTo>
                    <a:pt x="782" y="371"/>
                  </a:lnTo>
                  <a:lnTo>
                    <a:pt x="784" y="376"/>
                  </a:lnTo>
                  <a:lnTo>
                    <a:pt x="784" y="378"/>
                  </a:lnTo>
                  <a:lnTo>
                    <a:pt x="784" y="383"/>
                  </a:lnTo>
                  <a:lnTo>
                    <a:pt x="782" y="385"/>
                  </a:lnTo>
                  <a:lnTo>
                    <a:pt x="782" y="388"/>
                  </a:lnTo>
                  <a:lnTo>
                    <a:pt x="782" y="392"/>
                  </a:lnTo>
                  <a:lnTo>
                    <a:pt x="782" y="392"/>
                  </a:lnTo>
                  <a:lnTo>
                    <a:pt x="777" y="395"/>
                  </a:lnTo>
                  <a:lnTo>
                    <a:pt x="775" y="397"/>
                  </a:lnTo>
                  <a:lnTo>
                    <a:pt x="772" y="397"/>
                  </a:lnTo>
                  <a:lnTo>
                    <a:pt x="772" y="399"/>
                  </a:lnTo>
                  <a:lnTo>
                    <a:pt x="775" y="402"/>
                  </a:lnTo>
                  <a:lnTo>
                    <a:pt x="777" y="404"/>
                  </a:lnTo>
                  <a:lnTo>
                    <a:pt x="779" y="404"/>
                  </a:lnTo>
                  <a:lnTo>
                    <a:pt x="784" y="404"/>
                  </a:lnTo>
                  <a:lnTo>
                    <a:pt x="791" y="402"/>
                  </a:lnTo>
                  <a:lnTo>
                    <a:pt x="793" y="399"/>
                  </a:lnTo>
                  <a:lnTo>
                    <a:pt x="798" y="399"/>
                  </a:lnTo>
                  <a:lnTo>
                    <a:pt x="803" y="397"/>
                  </a:lnTo>
                  <a:lnTo>
                    <a:pt x="805" y="397"/>
                  </a:lnTo>
                  <a:lnTo>
                    <a:pt x="810" y="395"/>
                  </a:lnTo>
                  <a:lnTo>
                    <a:pt x="815" y="395"/>
                  </a:lnTo>
                  <a:lnTo>
                    <a:pt x="817" y="392"/>
                  </a:lnTo>
                  <a:lnTo>
                    <a:pt x="822" y="392"/>
                  </a:lnTo>
                  <a:lnTo>
                    <a:pt x="824" y="390"/>
                  </a:lnTo>
                  <a:lnTo>
                    <a:pt x="827" y="390"/>
                  </a:lnTo>
                  <a:lnTo>
                    <a:pt x="831" y="390"/>
                  </a:lnTo>
                  <a:lnTo>
                    <a:pt x="829" y="388"/>
                  </a:lnTo>
                  <a:lnTo>
                    <a:pt x="829" y="385"/>
                  </a:lnTo>
                  <a:lnTo>
                    <a:pt x="829" y="383"/>
                  </a:lnTo>
                  <a:lnTo>
                    <a:pt x="827" y="383"/>
                  </a:lnTo>
                  <a:lnTo>
                    <a:pt x="829" y="380"/>
                  </a:lnTo>
                  <a:lnTo>
                    <a:pt x="834" y="378"/>
                  </a:lnTo>
                  <a:lnTo>
                    <a:pt x="838" y="378"/>
                  </a:lnTo>
                  <a:lnTo>
                    <a:pt x="843" y="378"/>
                  </a:lnTo>
                  <a:lnTo>
                    <a:pt x="848" y="378"/>
                  </a:lnTo>
                  <a:lnTo>
                    <a:pt x="853" y="378"/>
                  </a:lnTo>
                  <a:lnTo>
                    <a:pt x="857" y="376"/>
                  </a:lnTo>
                  <a:lnTo>
                    <a:pt x="860" y="373"/>
                  </a:lnTo>
                  <a:lnTo>
                    <a:pt x="862" y="371"/>
                  </a:lnTo>
                  <a:lnTo>
                    <a:pt x="867" y="369"/>
                  </a:lnTo>
                  <a:lnTo>
                    <a:pt x="869" y="369"/>
                  </a:lnTo>
                  <a:lnTo>
                    <a:pt x="871" y="366"/>
                  </a:lnTo>
                  <a:lnTo>
                    <a:pt x="871" y="36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306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Line 860">
              <a:extLst>
                <a:ext uri="{FF2B5EF4-FFF2-40B4-BE49-F238E27FC236}">
                  <a16:creationId xmlns:a16="http://schemas.microsoft.com/office/drawing/2014/main" id="{61F16491-6E13-3044-9F81-0D4782B54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Line 861">
              <a:extLst>
                <a:ext uri="{FF2B5EF4-FFF2-40B4-BE49-F238E27FC236}">
                  <a16:creationId xmlns:a16="http://schemas.microsoft.com/office/drawing/2014/main" id="{FE084DFF-EBEB-0445-84D0-0068C8B4C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Line 862">
              <a:extLst>
                <a:ext uri="{FF2B5EF4-FFF2-40B4-BE49-F238E27FC236}">
                  <a16:creationId xmlns:a16="http://schemas.microsoft.com/office/drawing/2014/main" id="{0FBD9CDF-E316-5142-BC75-1C8F83689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Line 863">
              <a:extLst>
                <a:ext uri="{FF2B5EF4-FFF2-40B4-BE49-F238E27FC236}">
                  <a16:creationId xmlns:a16="http://schemas.microsoft.com/office/drawing/2014/main" id="{CF29FB8F-7214-5E4F-AA20-5A865CC5A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 865">
              <a:extLst>
                <a:ext uri="{FF2B5EF4-FFF2-40B4-BE49-F238E27FC236}">
                  <a16:creationId xmlns:a16="http://schemas.microsoft.com/office/drawing/2014/main" id="{1ECD0183-D7CF-8744-AEAD-DD9CE7C3E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88963" y="1691992"/>
              <a:ext cx="47875" cy="24884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1" y="7"/>
                </a:cxn>
              </a:cxnLst>
              <a:rect l="0" t="0" r="r" b="b"/>
              <a:pathLst>
                <a:path w="21" h="9">
                  <a:moveTo>
                    <a:pt x="21" y="7"/>
                  </a:moveTo>
                  <a:lnTo>
                    <a:pt x="19" y="7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 910">
              <a:extLst>
                <a:ext uri="{FF2B5EF4-FFF2-40B4-BE49-F238E27FC236}">
                  <a16:creationId xmlns:a16="http://schemas.microsoft.com/office/drawing/2014/main" id="{0547D10A-4D3E-2249-8AAE-7C63700C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117" y="3259753"/>
              <a:ext cx="2280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 911">
              <a:extLst>
                <a:ext uri="{FF2B5EF4-FFF2-40B4-BE49-F238E27FC236}">
                  <a16:creationId xmlns:a16="http://schemas.microsoft.com/office/drawing/2014/main" id="{2149E8D6-D519-6644-A0E9-3E8C9B564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117" y="3259753"/>
              <a:ext cx="2280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 912">
              <a:extLst>
                <a:ext uri="{FF2B5EF4-FFF2-40B4-BE49-F238E27FC236}">
                  <a16:creationId xmlns:a16="http://schemas.microsoft.com/office/drawing/2014/main" id="{5AD17B95-14DE-644E-9A80-96AA9792E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587" y="3292932"/>
              <a:ext cx="4560" cy="110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 913">
              <a:extLst>
                <a:ext uri="{FF2B5EF4-FFF2-40B4-BE49-F238E27FC236}">
                  <a16:creationId xmlns:a16="http://schemas.microsoft.com/office/drawing/2014/main" id="{91FA926C-6DB8-DB4D-9E16-587823C0F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587" y="3292932"/>
              <a:ext cx="4560" cy="110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 914">
              <a:extLst>
                <a:ext uri="{FF2B5EF4-FFF2-40B4-BE49-F238E27FC236}">
                  <a16:creationId xmlns:a16="http://schemas.microsoft.com/office/drawing/2014/main" id="{46FD9C19-E3F5-FA4A-8889-210175EA1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023" y="3245927"/>
              <a:ext cx="11399" cy="1935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 915">
              <a:extLst>
                <a:ext uri="{FF2B5EF4-FFF2-40B4-BE49-F238E27FC236}">
                  <a16:creationId xmlns:a16="http://schemas.microsoft.com/office/drawing/2014/main" id="{F05674A2-2231-D644-AF1C-B18623B3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1023" y="3245927"/>
              <a:ext cx="11399" cy="19355"/>
            </a:xfrm>
            <a:custGeom>
              <a:avLst/>
              <a:gdLst/>
              <a:ahLst/>
              <a:cxnLst>
                <a:cxn ang="0">
                  <a:pos x="5" y="7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 916">
              <a:extLst>
                <a:ext uri="{FF2B5EF4-FFF2-40B4-BE49-F238E27FC236}">
                  <a16:creationId xmlns:a16="http://schemas.microsoft.com/office/drawing/2014/main" id="{A207F41C-3468-9F48-A086-68963F5B4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938" y="3259753"/>
              <a:ext cx="6839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 917">
              <a:extLst>
                <a:ext uri="{FF2B5EF4-FFF2-40B4-BE49-F238E27FC236}">
                  <a16:creationId xmlns:a16="http://schemas.microsoft.com/office/drawing/2014/main" id="{EE80D1C8-887D-D547-9F88-223FCCB3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938" y="3259753"/>
              <a:ext cx="6839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 918">
              <a:extLst>
                <a:ext uri="{FF2B5EF4-FFF2-40B4-BE49-F238E27FC236}">
                  <a16:creationId xmlns:a16="http://schemas.microsoft.com/office/drawing/2014/main" id="{01CBB335-C360-634A-9C33-3729C867F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173" y="3403532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 919">
              <a:extLst>
                <a:ext uri="{FF2B5EF4-FFF2-40B4-BE49-F238E27FC236}">
                  <a16:creationId xmlns:a16="http://schemas.microsoft.com/office/drawing/2014/main" id="{4D491C9A-C87B-FC4F-B8AC-C17A4DCB9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173" y="3403532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 920">
              <a:extLst>
                <a:ext uri="{FF2B5EF4-FFF2-40B4-BE49-F238E27FC236}">
                  <a16:creationId xmlns:a16="http://schemas.microsoft.com/office/drawing/2014/main" id="{57FC893D-786A-B147-B821-453B428B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01" y="3572197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 921">
              <a:extLst>
                <a:ext uri="{FF2B5EF4-FFF2-40B4-BE49-F238E27FC236}">
                  <a16:creationId xmlns:a16="http://schemas.microsoft.com/office/drawing/2014/main" id="{0C4C6F92-8676-6647-9CD5-8D3631F2B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01" y="3572197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 922">
              <a:extLst>
                <a:ext uri="{FF2B5EF4-FFF2-40B4-BE49-F238E27FC236}">
                  <a16:creationId xmlns:a16="http://schemas.microsoft.com/office/drawing/2014/main" id="{D10A3359-B1E1-5547-B04A-69F0E08A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996" y="3345467"/>
              <a:ext cx="31916" cy="1106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 923">
              <a:extLst>
                <a:ext uri="{FF2B5EF4-FFF2-40B4-BE49-F238E27FC236}">
                  <a16:creationId xmlns:a16="http://schemas.microsoft.com/office/drawing/2014/main" id="{942B790E-C7B6-9C49-88B0-CACC3A0AD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996" y="3345467"/>
              <a:ext cx="31916" cy="1106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</a:cxnLst>
              <a:rect l="0" t="0" r="r" b="b"/>
              <a:pathLst>
                <a:path w="14" h="4">
                  <a:moveTo>
                    <a:pt x="12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 924">
              <a:extLst>
                <a:ext uri="{FF2B5EF4-FFF2-40B4-BE49-F238E27FC236}">
                  <a16:creationId xmlns:a16="http://schemas.microsoft.com/office/drawing/2014/main" id="{57096C9E-33E9-A748-9BB9-EF8590D43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71" y="3356527"/>
              <a:ext cx="11399" cy="1935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5" h="7">
                  <a:moveTo>
                    <a:pt x="3" y="3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 925">
              <a:extLst>
                <a:ext uri="{FF2B5EF4-FFF2-40B4-BE49-F238E27FC236}">
                  <a16:creationId xmlns:a16="http://schemas.microsoft.com/office/drawing/2014/main" id="{DCC081E3-C856-0949-A07D-C4C45490B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871" y="3356527"/>
              <a:ext cx="11399" cy="1935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5" h="7">
                  <a:moveTo>
                    <a:pt x="3" y="3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 926">
              <a:extLst>
                <a:ext uri="{FF2B5EF4-FFF2-40B4-BE49-F238E27FC236}">
                  <a16:creationId xmlns:a16="http://schemas.microsoft.com/office/drawing/2014/main" id="{D8D82F38-AC3A-3046-9513-A641BE81C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312" y="3409062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 927">
              <a:extLst>
                <a:ext uri="{FF2B5EF4-FFF2-40B4-BE49-F238E27FC236}">
                  <a16:creationId xmlns:a16="http://schemas.microsoft.com/office/drawing/2014/main" id="{456A92A4-4F4F-374C-82E1-873CDF3CA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312" y="3409062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 928">
              <a:extLst>
                <a:ext uri="{FF2B5EF4-FFF2-40B4-BE49-F238E27FC236}">
                  <a16:creationId xmlns:a16="http://schemas.microsoft.com/office/drawing/2014/main" id="{BA13185D-779C-1D4F-8E8C-0C080E7DF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955" y="3403532"/>
              <a:ext cx="15958" cy="3318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 929">
              <a:extLst>
                <a:ext uri="{FF2B5EF4-FFF2-40B4-BE49-F238E27FC236}">
                  <a16:creationId xmlns:a16="http://schemas.microsoft.com/office/drawing/2014/main" id="{E71F2AD6-4ED2-064F-B718-EA1319125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955" y="3403532"/>
              <a:ext cx="15958" cy="3318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7" h="12">
                  <a:moveTo>
                    <a:pt x="5" y="2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 930">
              <a:extLst>
                <a:ext uri="{FF2B5EF4-FFF2-40B4-BE49-F238E27FC236}">
                  <a16:creationId xmlns:a16="http://schemas.microsoft.com/office/drawing/2014/main" id="{ADAFEE42-184B-0447-B6D9-657BA4EC6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913" y="3442243"/>
              <a:ext cx="11399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 931">
              <a:extLst>
                <a:ext uri="{FF2B5EF4-FFF2-40B4-BE49-F238E27FC236}">
                  <a16:creationId xmlns:a16="http://schemas.microsoft.com/office/drawing/2014/main" id="{42FC83F3-42E8-3948-96F7-6E0E28B80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913" y="3442243"/>
              <a:ext cx="11399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 932">
              <a:extLst>
                <a:ext uri="{FF2B5EF4-FFF2-40B4-BE49-F238E27FC236}">
                  <a16:creationId xmlns:a16="http://schemas.microsoft.com/office/drawing/2014/main" id="{492C6227-4BC7-724D-8BAB-34871AFE1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788" y="3403532"/>
              <a:ext cx="6839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 933">
              <a:extLst>
                <a:ext uri="{FF2B5EF4-FFF2-40B4-BE49-F238E27FC236}">
                  <a16:creationId xmlns:a16="http://schemas.microsoft.com/office/drawing/2014/main" id="{148B577F-015C-114E-8B31-6E085D954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788" y="3403532"/>
              <a:ext cx="6839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 934">
              <a:extLst>
                <a:ext uri="{FF2B5EF4-FFF2-40B4-BE49-F238E27FC236}">
                  <a16:creationId xmlns:a16="http://schemas.microsoft.com/office/drawing/2014/main" id="{6A472021-2664-DC48-80F1-01F0B644B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746" y="3422888"/>
              <a:ext cx="15958" cy="1935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5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5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 935">
              <a:extLst>
                <a:ext uri="{FF2B5EF4-FFF2-40B4-BE49-F238E27FC236}">
                  <a16:creationId xmlns:a16="http://schemas.microsoft.com/office/drawing/2014/main" id="{027F6BA8-E713-304D-B78A-BD4981E4C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746" y="3422888"/>
              <a:ext cx="15958" cy="1935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5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5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 936">
              <a:extLst>
                <a:ext uri="{FF2B5EF4-FFF2-40B4-BE49-F238E27FC236}">
                  <a16:creationId xmlns:a16="http://schemas.microsoft.com/office/drawing/2014/main" id="{FB9A4F04-F65F-5049-AA02-C800ADEAD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502" y="3442243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 937">
              <a:extLst>
                <a:ext uri="{FF2B5EF4-FFF2-40B4-BE49-F238E27FC236}">
                  <a16:creationId xmlns:a16="http://schemas.microsoft.com/office/drawing/2014/main" id="{8C0FE2D3-6562-E84E-95B6-8F61A38F8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502" y="3442243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 938">
              <a:extLst>
                <a:ext uri="{FF2B5EF4-FFF2-40B4-BE49-F238E27FC236}">
                  <a16:creationId xmlns:a16="http://schemas.microsoft.com/office/drawing/2014/main" id="{FF11551C-DFBC-8F4B-9087-B44AF60A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704" y="3467127"/>
              <a:ext cx="11399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 939">
              <a:extLst>
                <a:ext uri="{FF2B5EF4-FFF2-40B4-BE49-F238E27FC236}">
                  <a16:creationId xmlns:a16="http://schemas.microsoft.com/office/drawing/2014/main" id="{E4884826-78F5-2142-B3E8-A2A96FA4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704" y="3467127"/>
              <a:ext cx="11399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 940">
              <a:extLst>
                <a:ext uri="{FF2B5EF4-FFF2-40B4-BE49-F238E27FC236}">
                  <a16:creationId xmlns:a16="http://schemas.microsoft.com/office/drawing/2014/main" id="{8C74F8A6-327B-9D4F-B717-97CE5615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2" y="3494779"/>
              <a:ext cx="11399" cy="1935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 941">
              <a:extLst>
                <a:ext uri="{FF2B5EF4-FFF2-40B4-BE49-F238E27FC236}">
                  <a16:creationId xmlns:a16="http://schemas.microsoft.com/office/drawing/2014/main" id="{39E5C88F-082F-6B4D-BD53-D2C50555B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2" y="3494779"/>
              <a:ext cx="11399" cy="19355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7">
                  <a:moveTo>
                    <a:pt x="5" y="2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 942">
              <a:extLst>
                <a:ext uri="{FF2B5EF4-FFF2-40B4-BE49-F238E27FC236}">
                  <a16:creationId xmlns:a16="http://schemas.microsoft.com/office/drawing/2014/main" id="{CE508F38-E7C5-B548-8D2B-09B50A87B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17" y="3508602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 943">
              <a:extLst>
                <a:ext uri="{FF2B5EF4-FFF2-40B4-BE49-F238E27FC236}">
                  <a16:creationId xmlns:a16="http://schemas.microsoft.com/office/drawing/2014/main" id="{C7E7E1CF-1030-B64F-8E00-5C565D5FA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817" y="3508602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 944">
              <a:extLst>
                <a:ext uri="{FF2B5EF4-FFF2-40B4-BE49-F238E27FC236}">
                  <a16:creationId xmlns:a16="http://schemas.microsoft.com/office/drawing/2014/main" id="{13EFE57B-7D73-F149-8A41-C976C008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36" y="3519662"/>
              <a:ext cx="27358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2" h="5">
                  <a:moveTo>
                    <a:pt x="3" y="3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 945">
              <a:extLst>
                <a:ext uri="{FF2B5EF4-FFF2-40B4-BE49-F238E27FC236}">
                  <a16:creationId xmlns:a16="http://schemas.microsoft.com/office/drawing/2014/main" id="{F09A602D-4679-C94B-885F-6B17ECCCD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336" y="3519662"/>
              <a:ext cx="27358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2" h="5">
                  <a:moveTo>
                    <a:pt x="3" y="3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 946">
              <a:extLst>
                <a:ext uri="{FF2B5EF4-FFF2-40B4-BE49-F238E27FC236}">
                  <a16:creationId xmlns:a16="http://schemas.microsoft.com/office/drawing/2014/main" id="{D9515D9A-94E4-B043-AD3D-330A0FAC3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860" y="3547314"/>
              <a:ext cx="20518" cy="110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 947">
              <a:extLst>
                <a:ext uri="{FF2B5EF4-FFF2-40B4-BE49-F238E27FC236}">
                  <a16:creationId xmlns:a16="http://schemas.microsoft.com/office/drawing/2014/main" id="{B6AC0E5F-85B8-B249-956F-5C2E92DC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860" y="3547314"/>
              <a:ext cx="20518" cy="110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9" y="0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 948">
              <a:extLst>
                <a:ext uri="{FF2B5EF4-FFF2-40B4-BE49-F238E27FC236}">
                  <a16:creationId xmlns:a16="http://schemas.microsoft.com/office/drawing/2014/main" id="{DD4DD25B-C519-174A-8BAE-BA134344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913" y="3436713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 949">
              <a:extLst>
                <a:ext uri="{FF2B5EF4-FFF2-40B4-BE49-F238E27FC236}">
                  <a16:creationId xmlns:a16="http://schemas.microsoft.com/office/drawing/2014/main" id="{E6CEAE24-6B8F-F64B-9671-0FFFBDD1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913" y="3436713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 950">
              <a:extLst>
                <a:ext uri="{FF2B5EF4-FFF2-40B4-BE49-F238E27FC236}">
                  <a16:creationId xmlns:a16="http://schemas.microsoft.com/office/drawing/2014/main" id="{C9B10239-20ED-F941-A894-07B02F8B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117" y="3259753"/>
              <a:ext cx="2280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 951">
              <a:extLst>
                <a:ext uri="{FF2B5EF4-FFF2-40B4-BE49-F238E27FC236}">
                  <a16:creationId xmlns:a16="http://schemas.microsoft.com/office/drawing/2014/main" id="{F8D3B7F7-74E0-664D-9FE0-C0E072339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5118" y="3259753"/>
              <a:ext cx="2280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 954">
              <a:extLst>
                <a:ext uri="{FF2B5EF4-FFF2-40B4-BE49-F238E27FC236}">
                  <a16:creationId xmlns:a16="http://schemas.microsoft.com/office/drawing/2014/main" id="{9E376906-E40A-A44A-8315-E04176450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144" y="2214578"/>
              <a:ext cx="22798" cy="387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5" y="9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0" y="14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3" y="14"/>
                  </a:lnTo>
                  <a:lnTo>
                    <a:pt x="3" y="12"/>
                  </a:lnTo>
                  <a:lnTo>
                    <a:pt x="5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 955">
              <a:extLst>
                <a:ext uri="{FF2B5EF4-FFF2-40B4-BE49-F238E27FC236}">
                  <a16:creationId xmlns:a16="http://schemas.microsoft.com/office/drawing/2014/main" id="{6E197014-67AF-EB47-A085-E88FB8CED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4144" y="2214578"/>
              <a:ext cx="22798" cy="387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5" y="9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0" y="14"/>
                </a:cxn>
              </a:cxnLst>
              <a:rect l="0" t="0" r="r" b="b"/>
              <a:pathLst>
                <a:path w="10" h="14">
                  <a:moveTo>
                    <a:pt x="0" y="14"/>
                  </a:moveTo>
                  <a:lnTo>
                    <a:pt x="3" y="14"/>
                  </a:lnTo>
                  <a:lnTo>
                    <a:pt x="3" y="12"/>
                  </a:lnTo>
                  <a:lnTo>
                    <a:pt x="5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 956">
              <a:extLst>
                <a:ext uri="{FF2B5EF4-FFF2-40B4-BE49-F238E27FC236}">
                  <a16:creationId xmlns:a16="http://schemas.microsoft.com/office/drawing/2014/main" id="{7D51F773-A527-4349-AEF6-7E7DFB314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858" y="2195223"/>
              <a:ext cx="27358" cy="387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2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4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lnTo>
                    <a:pt x="2" y="12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 957">
              <a:extLst>
                <a:ext uri="{FF2B5EF4-FFF2-40B4-BE49-F238E27FC236}">
                  <a16:creationId xmlns:a16="http://schemas.microsoft.com/office/drawing/2014/main" id="{F93AA2DC-3583-0943-A2A0-6590A21C1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858" y="2195223"/>
              <a:ext cx="27358" cy="3871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" y="12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0" y="14"/>
                </a:cxn>
              </a:cxnLst>
              <a:rect l="0" t="0" r="r" b="b"/>
              <a:pathLst>
                <a:path w="12" h="14">
                  <a:moveTo>
                    <a:pt x="0" y="14"/>
                  </a:moveTo>
                  <a:lnTo>
                    <a:pt x="2" y="12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 958">
              <a:extLst>
                <a:ext uri="{FF2B5EF4-FFF2-40B4-BE49-F238E27FC236}">
                  <a16:creationId xmlns:a16="http://schemas.microsoft.com/office/drawing/2014/main" id="{3FA323C4-EB80-D648-9E00-068493FA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340" y="2369419"/>
              <a:ext cx="9120" cy="829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 959">
              <a:extLst>
                <a:ext uri="{FF2B5EF4-FFF2-40B4-BE49-F238E27FC236}">
                  <a16:creationId xmlns:a16="http://schemas.microsoft.com/office/drawing/2014/main" id="{D0425A32-4D28-CE4C-B0D7-8BD0A32F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5340" y="2369419"/>
              <a:ext cx="9120" cy="829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 960">
              <a:extLst>
                <a:ext uri="{FF2B5EF4-FFF2-40B4-BE49-F238E27FC236}">
                  <a16:creationId xmlns:a16="http://schemas.microsoft.com/office/drawing/2014/main" id="{DDA4B391-B869-D946-99BB-53322E87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41" y="2421954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 961">
              <a:extLst>
                <a:ext uri="{FF2B5EF4-FFF2-40B4-BE49-F238E27FC236}">
                  <a16:creationId xmlns:a16="http://schemas.microsoft.com/office/drawing/2014/main" id="{2E250E81-DC23-CB4F-BB66-2CDBA62B1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541" y="2421954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 962">
              <a:extLst>
                <a:ext uri="{FF2B5EF4-FFF2-40B4-BE49-F238E27FC236}">
                  <a16:creationId xmlns:a16="http://schemas.microsoft.com/office/drawing/2014/main" id="{BA5FB7E3-FA5B-1E42-BFDA-1B3F81134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982" y="2421954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 963">
              <a:extLst>
                <a:ext uri="{FF2B5EF4-FFF2-40B4-BE49-F238E27FC236}">
                  <a16:creationId xmlns:a16="http://schemas.microsoft.com/office/drawing/2014/main" id="{47F45AA7-9758-8D4E-9BC2-D61C60A11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982" y="2421954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 964">
              <a:extLst>
                <a:ext uri="{FF2B5EF4-FFF2-40B4-BE49-F238E27FC236}">
                  <a16:creationId xmlns:a16="http://schemas.microsoft.com/office/drawing/2014/main" id="{62BA47F1-B0C1-A744-A3F1-66D67D5E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142" y="2430250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 965">
              <a:extLst>
                <a:ext uri="{FF2B5EF4-FFF2-40B4-BE49-F238E27FC236}">
                  <a16:creationId xmlns:a16="http://schemas.microsoft.com/office/drawing/2014/main" id="{4E013082-D669-254C-B7A1-D7E449255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142" y="2430250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 966">
              <a:extLst>
                <a:ext uri="{FF2B5EF4-FFF2-40B4-BE49-F238E27FC236}">
                  <a16:creationId xmlns:a16="http://schemas.microsoft.com/office/drawing/2014/main" id="{D79D6699-6B6E-AE4A-A25F-A5C7C2D0D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887" y="2742696"/>
              <a:ext cx="25077" cy="6636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"/>
                </a:cxn>
                <a:cxn ang="0">
                  <a:pos x="11" y="7"/>
                </a:cxn>
                <a:cxn ang="0">
                  <a:pos x="11" y="12"/>
                </a:cxn>
                <a:cxn ang="0">
                  <a:pos x="11" y="14"/>
                </a:cxn>
                <a:cxn ang="0">
                  <a:pos x="11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7" y="21"/>
                </a:cxn>
                <a:cxn ang="0">
                  <a:pos x="7" y="24"/>
                </a:cxn>
                <a:cxn ang="0">
                  <a:pos x="7" y="21"/>
                </a:cxn>
                <a:cxn ang="0">
                  <a:pos x="4" y="21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0"/>
                </a:cxn>
              </a:cxnLst>
              <a:rect l="0" t="0" r="r" b="b"/>
              <a:pathLst>
                <a:path w="11" h="24">
                  <a:moveTo>
                    <a:pt x="9" y="0"/>
                  </a:moveTo>
                  <a:lnTo>
                    <a:pt x="9" y="3"/>
                  </a:lnTo>
                  <a:lnTo>
                    <a:pt x="11" y="7"/>
                  </a:lnTo>
                  <a:lnTo>
                    <a:pt x="11" y="12"/>
                  </a:lnTo>
                  <a:lnTo>
                    <a:pt x="11" y="14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 968">
              <a:extLst>
                <a:ext uri="{FF2B5EF4-FFF2-40B4-BE49-F238E27FC236}">
                  <a16:creationId xmlns:a16="http://schemas.microsoft.com/office/drawing/2014/main" id="{46629ABC-242A-EC40-956E-0987B5C85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309" y="3442243"/>
              <a:ext cx="456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 969">
              <a:extLst>
                <a:ext uri="{FF2B5EF4-FFF2-40B4-BE49-F238E27FC236}">
                  <a16:creationId xmlns:a16="http://schemas.microsoft.com/office/drawing/2014/main" id="{FDD20015-E6AD-6D40-9E67-B7466CDCB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309" y="3442243"/>
              <a:ext cx="456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 970">
              <a:extLst>
                <a:ext uri="{FF2B5EF4-FFF2-40B4-BE49-F238E27FC236}">
                  <a16:creationId xmlns:a16="http://schemas.microsoft.com/office/drawing/2014/main" id="{8A66F541-0A50-E547-A673-DA1D8B3C6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23" y="3834874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 971">
              <a:extLst>
                <a:ext uri="{FF2B5EF4-FFF2-40B4-BE49-F238E27FC236}">
                  <a16:creationId xmlns:a16="http://schemas.microsoft.com/office/drawing/2014/main" id="{1B8D7BA1-9E11-BD42-A143-8557E671F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23" y="3834874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 972">
              <a:extLst>
                <a:ext uri="{FF2B5EF4-FFF2-40B4-BE49-F238E27FC236}">
                  <a16:creationId xmlns:a16="http://schemas.microsoft.com/office/drawing/2014/main" id="{949A4E57-40FE-F149-8A3E-C94169824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23" y="382104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 973">
              <a:extLst>
                <a:ext uri="{FF2B5EF4-FFF2-40B4-BE49-F238E27FC236}">
                  <a16:creationId xmlns:a16="http://schemas.microsoft.com/office/drawing/2014/main" id="{22EA5809-1839-D64B-9CAE-E7406B60B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23" y="3821047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 974">
              <a:extLst>
                <a:ext uri="{FF2B5EF4-FFF2-40B4-BE49-F238E27FC236}">
                  <a16:creationId xmlns:a16="http://schemas.microsoft.com/office/drawing/2014/main" id="{5099330D-0ADC-9343-8546-1D02E76B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063" y="3768513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 975">
              <a:extLst>
                <a:ext uri="{FF2B5EF4-FFF2-40B4-BE49-F238E27FC236}">
                  <a16:creationId xmlns:a16="http://schemas.microsoft.com/office/drawing/2014/main" id="{BCFBC740-F9AC-8F46-9249-8DCEE1FF6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2063" y="3768513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 976">
              <a:extLst>
                <a:ext uri="{FF2B5EF4-FFF2-40B4-BE49-F238E27FC236}">
                  <a16:creationId xmlns:a16="http://schemas.microsoft.com/office/drawing/2014/main" id="{1D8D8248-61AD-AA49-9F3D-271D9F44E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611" y="3898469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 977">
              <a:extLst>
                <a:ext uri="{FF2B5EF4-FFF2-40B4-BE49-F238E27FC236}">
                  <a16:creationId xmlns:a16="http://schemas.microsoft.com/office/drawing/2014/main" id="{486B2397-6713-6D4C-934D-41AE5A49A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611" y="3898469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 978">
              <a:extLst>
                <a:ext uri="{FF2B5EF4-FFF2-40B4-BE49-F238E27FC236}">
                  <a16:creationId xmlns:a16="http://schemas.microsoft.com/office/drawing/2014/main" id="{EFC851CC-D48F-EA48-A536-92ADF3DC9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772" y="3898469"/>
              <a:ext cx="6839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 979">
              <a:extLst>
                <a:ext uri="{FF2B5EF4-FFF2-40B4-BE49-F238E27FC236}">
                  <a16:creationId xmlns:a16="http://schemas.microsoft.com/office/drawing/2014/main" id="{D10D4E33-D4F5-E24B-9617-DEA12540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772" y="3898469"/>
              <a:ext cx="6839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 980">
              <a:extLst>
                <a:ext uri="{FF2B5EF4-FFF2-40B4-BE49-F238E27FC236}">
                  <a16:creationId xmlns:a16="http://schemas.microsoft.com/office/drawing/2014/main" id="{3B29DA13-FE56-F94B-8962-5C28389C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611" y="3868054"/>
              <a:ext cx="2280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 981">
              <a:extLst>
                <a:ext uri="{FF2B5EF4-FFF2-40B4-BE49-F238E27FC236}">
                  <a16:creationId xmlns:a16="http://schemas.microsoft.com/office/drawing/2014/main" id="{33283E1D-6AFE-EF4C-A945-C4BA7792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9611" y="3868054"/>
              <a:ext cx="2280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 982">
              <a:extLst>
                <a:ext uri="{FF2B5EF4-FFF2-40B4-BE49-F238E27FC236}">
                  <a16:creationId xmlns:a16="http://schemas.microsoft.com/office/drawing/2014/main" id="{7D3F8F85-C698-7047-9989-8714D52E8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112" y="3917824"/>
              <a:ext cx="70672" cy="11336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8"/>
                </a:cxn>
                <a:cxn ang="0">
                  <a:pos x="31" y="10"/>
                </a:cxn>
                <a:cxn ang="0">
                  <a:pos x="31" y="12"/>
                </a:cxn>
                <a:cxn ang="0">
                  <a:pos x="29" y="15"/>
                </a:cxn>
                <a:cxn ang="0">
                  <a:pos x="26" y="17"/>
                </a:cxn>
                <a:cxn ang="0">
                  <a:pos x="24" y="17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9" y="24"/>
                </a:cxn>
                <a:cxn ang="0">
                  <a:pos x="17" y="26"/>
                </a:cxn>
                <a:cxn ang="0">
                  <a:pos x="12" y="31"/>
                </a:cxn>
                <a:cxn ang="0">
                  <a:pos x="10" y="34"/>
                </a:cxn>
                <a:cxn ang="0">
                  <a:pos x="7" y="36"/>
                </a:cxn>
                <a:cxn ang="0">
                  <a:pos x="5" y="36"/>
                </a:cxn>
                <a:cxn ang="0">
                  <a:pos x="3" y="38"/>
                </a:cxn>
                <a:cxn ang="0">
                  <a:pos x="0" y="41"/>
                </a:cxn>
                <a:cxn ang="0">
                  <a:pos x="0" y="38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5" y="31"/>
                </a:cxn>
                <a:cxn ang="0">
                  <a:pos x="7" y="29"/>
                </a:cxn>
                <a:cxn ang="0">
                  <a:pos x="10" y="29"/>
                </a:cxn>
                <a:cxn ang="0">
                  <a:pos x="17" y="19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2" y="15"/>
                </a:cxn>
                <a:cxn ang="0">
                  <a:pos x="24" y="12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9" y="8"/>
                </a:cxn>
                <a:cxn ang="0">
                  <a:pos x="29" y="8"/>
                </a:cxn>
                <a:cxn ang="0">
                  <a:pos x="26" y="5"/>
                </a:cxn>
                <a:cxn ang="0">
                  <a:pos x="29" y="5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1" h="41">
                  <a:moveTo>
                    <a:pt x="29" y="0"/>
                  </a:moveTo>
                  <a:lnTo>
                    <a:pt x="31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8"/>
                  </a:lnTo>
                  <a:lnTo>
                    <a:pt x="31" y="10"/>
                  </a:lnTo>
                  <a:lnTo>
                    <a:pt x="31" y="12"/>
                  </a:lnTo>
                  <a:lnTo>
                    <a:pt x="29" y="15"/>
                  </a:lnTo>
                  <a:lnTo>
                    <a:pt x="26" y="17"/>
                  </a:lnTo>
                  <a:lnTo>
                    <a:pt x="24" y="17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24"/>
                  </a:lnTo>
                  <a:lnTo>
                    <a:pt x="17" y="26"/>
                  </a:lnTo>
                  <a:lnTo>
                    <a:pt x="12" y="31"/>
                  </a:lnTo>
                  <a:lnTo>
                    <a:pt x="10" y="34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8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3" y="34"/>
                  </a:lnTo>
                  <a:lnTo>
                    <a:pt x="5" y="31"/>
                  </a:lnTo>
                  <a:lnTo>
                    <a:pt x="7" y="29"/>
                  </a:lnTo>
                  <a:lnTo>
                    <a:pt x="10" y="29"/>
                  </a:lnTo>
                  <a:lnTo>
                    <a:pt x="17" y="19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2" y="15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 984">
              <a:extLst>
                <a:ext uri="{FF2B5EF4-FFF2-40B4-BE49-F238E27FC236}">
                  <a16:creationId xmlns:a16="http://schemas.microsoft.com/office/drawing/2014/main" id="{1DB63440-D348-5D47-A3DA-2E161D2A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184" y="3898469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 985">
              <a:extLst>
                <a:ext uri="{FF2B5EF4-FFF2-40B4-BE49-F238E27FC236}">
                  <a16:creationId xmlns:a16="http://schemas.microsoft.com/office/drawing/2014/main" id="{BCE83482-1273-5146-AF08-CB26A87F2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184" y="3898469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 986">
              <a:extLst>
                <a:ext uri="{FF2B5EF4-FFF2-40B4-BE49-F238E27FC236}">
                  <a16:creationId xmlns:a16="http://schemas.microsoft.com/office/drawing/2014/main" id="{AA298E79-9C9C-D546-8FE6-59E4F0C45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184" y="3887408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 987">
              <a:extLst>
                <a:ext uri="{FF2B5EF4-FFF2-40B4-BE49-F238E27FC236}">
                  <a16:creationId xmlns:a16="http://schemas.microsoft.com/office/drawing/2014/main" id="{8B1780B5-CC50-8441-89E0-656A02F39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184" y="3887408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 988">
              <a:extLst>
                <a:ext uri="{FF2B5EF4-FFF2-40B4-BE49-F238E27FC236}">
                  <a16:creationId xmlns:a16="http://schemas.microsoft.com/office/drawing/2014/main" id="{ACAAF56F-FAA1-FC4E-A4DE-72817111A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583" y="3840403"/>
              <a:ext cx="36476" cy="47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1" y="17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7" y="10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1" y="17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7" y="10"/>
                  </a:lnTo>
                  <a:lnTo>
                    <a:pt x="7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 990">
              <a:extLst>
                <a:ext uri="{FF2B5EF4-FFF2-40B4-BE49-F238E27FC236}">
                  <a16:creationId xmlns:a16="http://schemas.microsoft.com/office/drawing/2014/main" id="{3E649637-3AC2-6A4D-8FDB-9A2467EC2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345" y="3652383"/>
              <a:ext cx="134506" cy="221202"/>
            </a:xfrm>
            <a:custGeom>
              <a:avLst/>
              <a:gdLst/>
              <a:ahLst/>
              <a:cxnLst>
                <a:cxn ang="0">
                  <a:pos x="36" y="2"/>
                </a:cxn>
                <a:cxn ang="0">
                  <a:pos x="34" y="9"/>
                </a:cxn>
                <a:cxn ang="0">
                  <a:pos x="36" y="16"/>
                </a:cxn>
                <a:cxn ang="0">
                  <a:pos x="36" y="21"/>
                </a:cxn>
                <a:cxn ang="0">
                  <a:pos x="34" y="30"/>
                </a:cxn>
                <a:cxn ang="0">
                  <a:pos x="31" y="33"/>
                </a:cxn>
                <a:cxn ang="0">
                  <a:pos x="24" y="37"/>
                </a:cxn>
                <a:cxn ang="0">
                  <a:pos x="22" y="44"/>
                </a:cxn>
                <a:cxn ang="0">
                  <a:pos x="24" y="49"/>
                </a:cxn>
                <a:cxn ang="0">
                  <a:pos x="26" y="56"/>
                </a:cxn>
                <a:cxn ang="0">
                  <a:pos x="31" y="61"/>
                </a:cxn>
                <a:cxn ang="0">
                  <a:pos x="34" y="61"/>
                </a:cxn>
                <a:cxn ang="0">
                  <a:pos x="36" y="56"/>
                </a:cxn>
                <a:cxn ang="0">
                  <a:pos x="41" y="56"/>
                </a:cxn>
                <a:cxn ang="0">
                  <a:pos x="45" y="63"/>
                </a:cxn>
                <a:cxn ang="0">
                  <a:pos x="48" y="61"/>
                </a:cxn>
                <a:cxn ang="0">
                  <a:pos x="52" y="61"/>
                </a:cxn>
                <a:cxn ang="0">
                  <a:pos x="52" y="66"/>
                </a:cxn>
                <a:cxn ang="0">
                  <a:pos x="55" y="70"/>
                </a:cxn>
                <a:cxn ang="0">
                  <a:pos x="55" y="73"/>
                </a:cxn>
                <a:cxn ang="0">
                  <a:pos x="57" y="73"/>
                </a:cxn>
                <a:cxn ang="0">
                  <a:pos x="57" y="80"/>
                </a:cxn>
                <a:cxn ang="0">
                  <a:pos x="57" y="75"/>
                </a:cxn>
                <a:cxn ang="0">
                  <a:pos x="50" y="73"/>
                </a:cxn>
                <a:cxn ang="0">
                  <a:pos x="45" y="68"/>
                </a:cxn>
                <a:cxn ang="0">
                  <a:pos x="41" y="66"/>
                </a:cxn>
                <a:cxn ang="0">
                  <a:pos x="38" y="66"/>
                </a:cxn>
                <a:cxn ang="0">
                  <a:pos x="38" y="70"/>
                </a:cxn>
                <a:cxn ang="0">
                  <a:pos x="31" y="63"/>
                </a:cxn>
                <a:cxn ang="0">
                  <a:pos x="24" y="61"/>
                </a:cxn>
                <a:cxn ang="0">
                  <a:pos x="19" y="66"/>
                </a:cxn>
                <a:cxn ang="0">
                  <a:pos x="15" y="63"/>
                </a:cxn>
                <a:cxn ang="0">
                  <a:pos x="12" y="59"/>
                </a:cxn>
                <a:cxn ang="0">
                  <a:pos x="17" y="54"/>
                </a:cxn>
                <a:cxn ang="0">
                  <a:pos x="12" y="52"/>
                </a:cxn>
                <a:cxn ang="0">
                  <a:pos x="10" y="54"/>
                </a:cxn>
                <a:cxn ang="0">
                  <a:pos x="5" y="47"/>
                </a:cxn>
                <a:cxn ang="0">
                  <a:pos x="0" y="30"/>
                </a:cxn>
                <a:cxn ang="0">
                  <a:pos x="5" y="33"/>
                </a:cxn>
                <a:cxn ang="0">
                  <a:pos x="8" y="21"/>
                </a:cxn>
                <a:cxn ang="0">
                  <a:pos x="10" y="11"/>
                </a:cxn>
                <a:cxn ang="0">
                  <a:pos x="12" y="2"/>
                </a:cxn>
                <a:cxn ang="0">
                  <a:pos x="17" y="0"/>
                </a:cxn>
                <a:cxn ang="0">
                  <a:pos x="29" y="4"/>
                </a:cxn>
                <a:cxn ang="0">
                  <a:pos x="34" y="0"/>
                </a:cxn>
              </a:cxnLst>
              <a:rect l="0" t="0" r="r" b="b"/>
              <a:pathLst>
                <a:path w="59" h="80">
                  <a:moveTo>
                    <a:pt x="34" y="2"/>
                  </a:moveTo>
                  <a:lnTo>
                    <a:pt x="34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6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47"/>
                  </a:lnTo>
                  <a:lnTo>
                    <a:pt x="24" y="49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3" y="59"/>
                  </a:lnTo>
                  <a:lnTo>
                    <a:pt x="45" y="61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50" y="61"/>
                  </a:lnTo>
                  <a:lnTo>
                    <a:pt x="52" y="61"/>
                  </a:lnTo>
                  <a:lnTo>
                    <a:pt x="55" y="63"/>
                  </a:lnTo>
                  <a:lnTo>
                    <a:pt x="55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8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59" y="80"/>
                  </a:lnTo>
                  <a:lnTo>
                    <a:pt x="57" y="80"/>
                  </a:lnTo>
                  <a:lnTo>
                    <a:pt x="55" y="80"/>
                  </a:lnTo>
                  <a:lnTo>
                    <a:pt x="55" y="78"/>
                  </a:lnTo>
                  <a:lnTo>
                    <a:pt x="57" y="75"/>
                  </a:lnTo>
                  <a:lnTo>
                    <a:pt x="55" y="75"/>
                  </a:lnTo>
                  <a:lnTo>
                    <a:pt x="52" y="75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8" y="70"/>
                  </a:lnTo>
                  <a:lnTo>
                    <a:pt x="45" y="68"/>
                  </a:lnTo>
                  <a:lnTo>
                    <a:pt x="43" y="68"/>
                  </a:lnTo>
                  <a:lnTo>
                    <a:pt x="43" y="66"/>
                  </a:lnTo>
                  <a:lnTo>
                    <a:pt x="41" y="66"/>
                  </a:lnTo>
                  <a:lnTo>
                    <a:pt x="38" y="63"/>
                  </a:lnTo>
                  <a:lnTo>
                    <a:pt x="36" y="61"/>
                  </a:lnTo>
                  <a:lnTo>
                    <a:pt x="38" y="66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38" y="70"/>
                  </a:lnTo>
                  <a:lnTo>
                    <a:pt x="36" y="68"/>
                  </a:lnTo>
                  <a:lnTo>
                    <a:pt x="34" y="66"/>
                  </a:lnTo>
                  <a:lnTo>
                    <a:pt x="31" y="63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4" y="61"/>
                  </a:lnTo>
                  <a:lnTo>
                    <a:pt x="24" y="66"/>
                  </a:lnTo>
                  <a:lnTo>
                    <a:pt x="22" y="66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17" y="63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5" y="56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5" y="52"/>
                  </a:lnTo>
                  <a:lnTo>
                    <a:pt x="5" y="47"/>
                  </a:lnTo>
                  <a:lnTo>
                    <a:pt x="5" y="42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8" y="33"/>
                  </a:lnTo>
                  <a:lnTo>
                    <a:pt x="8" y="26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 992">
              <a:extLst>
                <a:ext uri="{FF2B5EF4-FFF2-40B4-BE49-F238E27FC236}">
                  <a16:creationId xmlns:a16="http://schemas.microsoft.com/office/drawing/2014/main" id="{5AEEE234-B16A-4D4D-9A66-468F16643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3782339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 993">
              <a:extLst>
                <a:ext uri="{FF2B5EF4-FFF2-40B4-BE49-F238E27FC236}">
                  <a16:creationId xmlns:a16="http://schemas.microsoft.com/office/drawing/2014/main" id="{33C20376-17B2-5A47-AA80-D98466A39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3782339"/>
              <a:ext cx="456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 994">
              <a:extLst>
                <a:ext uri="{FF2B5EF4-FFF2-40B4-BE49-F238E27FC236}">
                  <a16:creationId xmlns:a16="http://schemas.microsoft.com/office/drawing/2014/main" id="{57B8C3D6-1AA2-624F-9CC6-346133A3D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3840403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 995">
              <a:extLst>
                <a:ext uri="{FF2B5EF4-FFF2-40B4-BE49-F238E27FC236}">
                  <a16:creationId xmlns:a16="http://schemas.microsoft.com/office/drawing/2014/main" id="{E3DB57E9-2B85-C84D-8FEE-7A3534A0F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3840403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 996">
              <a:extLst>
                <a:ext uri="{FF2B5EF4-FFF2-40B4-BE49-F238E27FC236}">
                  <a16:creationId xmlns:a16="http://schemas.microsoft.com/office/drawing/2014/main" id="{DC04D249-4603-004D-B5C4-109A6A3D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0018" y="3873583"/>
              <a:ext cx="2280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 997">
              <a:extLst>
                <a:ext uri="{FF2B5EF4-FFF2-40B4-BE49-F238E27FC236}">
                  <a16:creationId xmlns:a16="http://schemas.microsoft.com/office/drawing/2014/main" id="{1DAA398F-44A2-2642-A4BE-D79CD1FCD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0018" y="3873583"/>
              <a:ext cx="2280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 998">
              <a:extLst>
                <a:ext uri="{FF2B5EF4-FFF2-40B4-BE49-F238E27FC236}">
                  <a16:creationId xmlns:a16="http://schemas.microsoft.com/office/drawing/2014/main" id="{59C698FB-76EE-3A4C-B3CF-492FDB2D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17" y="3873583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 999">
              <a:extLst>
                <a:ext uri="{FF2B5EF4-FFF2-40B4-BE49-F238E27FC236}">
                  <a16:creationId xmlns:a16="http://schemas.microsoft.com/office/drawing/2014/main" id="{BFEBCA13-74A1-5E48-9568-BA8D0E7FC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17" y="3873583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 1000">
              <a:extLst>
                <a:ext uri="{FF2B5EF4-FFF2-40B4-BE49-F238E27FC236}">
                  <a16:creationId xmlns:a16="http://schemas.microsoft.com/office/drawing/2014/main" id="{8E7BE1B6-E240-1F48-80FB-808A3995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375" y="3854229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 1001">
              <a:extLst>
                <a:ext uri="{FF2B5EF4-FFF2-40B4-BE49-F238E27FC236}">
                  <a16:creationId xmlns:a16="http://schemas.microsoft.com/office/drawing/2014/main" id="{B8DB7FCB-A6FC-B547-8957-DD9B845FF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7375" y="3854229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 1002">
              <a:extLst>
                <a:ext uri="{FF2B5EF4-FFF2-40B4-BE49-F238E27FC236}">
                  <a16:creationId xmlns:a16="http://schemas.microsoft.com/office/drawing/2014/main" id="{0A2FE82E-DFD9-AA4A-AED5-B27E8B5F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893" y="3868054"/>
              <a:ext cx="6839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 1003">
              <a:extLst>
                <a:ext uri="{FF2B5EF4-FFF2-40B4-BE49-F238E27FC236}">
                  <a16:creationId xmlns:a16="http://schemas.microsoft.com/office/drawing/2014/main" id="{C2D0055B-0758-A440-88EA-D18E8F360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7893" y="3868054"/>
              <a:ext cx="6839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 1004">
              <a:extLst>
                <a:ext uri="{FF2B5EF4-FFF2-40B4-BE49-F238E27FC236}">
                  <a16:creationId xmlns:a16="http://schemas.microsoft.com/office/drawing/2014/main" id="{404A09B7-7D2A-644F-B4D5-E992BE9EB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774" y="3873583"/>
              <a:ext cx="20518" cy="33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 1005">
              <a:extLst>
                <a:ext uri="{FF2B5EF4-FFF2-40B4-BE49-F238E27FC236}">
                  <a16:creationId xmlns:a16="http://schemas.microsoft.com/office/drawing/2014/main" id="{9C57D377-3C63-694D-A18C-D31829785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774" y="3873583"/>
              <a:ext cx="20518" cy="33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9" y="12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9" y="7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7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 1006">
              <a:extLst>
                <a:ext uri="{FF2B5EF4-FFF2-40B4-BE49-F238E27FC236}">
                  <a16:creationId xmlns:a16="http://schemas.microsoft.com/office/drawing/2014/main" id="{D8A58FBB-3D3C-524A-B0C8-2B236AE95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1" y="3873583"/>
              <a:ext cx="43315" cy="580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6" y="19"/>
                </a:cxn>
                <a:cxn ang="0">
                  <a:pos x="19" y="21"/>
                </a:cxn>
                <a:cxn ang="0">
                  <a:pos x="14" y="21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9" y="16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2"/>
                </a:cxn>
                <a:cxn ang="0">
                  <a:pos x="7" y="12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21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6" y="19"/>
                  </a:lnTo>
                  <a:lnTo>
                    <a:pt x="19" y="21"/>
                  </a:lnTo>
                  <a:lnTo>
                    <a:pt x="14" y="21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9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 756">
              <a:extLst>
                <a:ext uri="{FF2B5EF4-FFF2-40B4-BE49-F238E27FC236}">
                  <a16:creationId xmlns:a16="http://schemas.microsoft.com/office/drawing/2014/main" id="{BD770235-58D7-FA40-8B1B-DDCCE3377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3898469"/>
              <a:ext cx="36476" cy="52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2" y="15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7" y="17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2" y="10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 1011">
              <a:extLst>
                <a:ext uri="{FF2B5EF4-FFF2-40B4-BE49-F238E27FC236}">
                  <a16:creationId xmlns:a16="http://schemas.microsoft.com/office/drawing/2014/main" id="{F15D4A89-DEC2-4E41-BECF-1F462405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977" y="3945473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 1012">
              <a:extLst>
                <a:ext uri="{FF2B5EF4-FFF2-40B4-BE49-F238E27FC236}">
                  <a16:creationId xmlns:a16="http://schemas.microsoft.com/office/drawing/2014/main" id="{CDD8767E-34DB-C243-BF98-59ABACD6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5977" y="3945473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 1013">
              <a:extLst>
                <a:ext uri="{FF2B5EF4-FFF2-40B4-BE49-F238E27FC236}">
                  <a16:creationId xmlns:a16="http://schemas.microsoft.com/office/drawing/2014/main" id="{DCCCE5A8-C7AE-E541-A87D-440F3CABE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1417" y="3931648"/>
              <a:ext cx="31916" cy="7189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2" y="10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12" y="24"/>
                </a:cxn>
                <a:cxn ang="0">
                  <a:pos x="9" y="26"/>
                </a:cxn>
                <a:cxn ang="0">
                  <a:pos x="7" y="24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14" h="26">
                  <a:moveTo>
                    <a:pt x="7" y="3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7" y="24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 1015">
              <a:extLst>
                <a:ext uri="{FF2B5EF4-FFF2-40B4-BE49-F238E27FC236}">
                  <a16:creationId xmlns:a16="http://schemas.microsoft.com/office/drawing/2014/main" id="{DA85D592-4D7C-2746-A800-FBDEFD620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1" y="3906764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 1016">
              <a:extLst>
                <a:ext uri="{FF2B5EF4-FFF2-40B4-BE49-F238E27FC236}">
                  <a16:creationId xmlns:a16="http://schemas.microsoft.com/office/drawing/2014/main" id="{080BE2C3-8667-7D44-8B32-655209E5E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1" y="3906764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 1017">
              <a:extLst>
                <a:ext uri="{FF2B5EF4-FFF2-40B4-BE49-F238E27FC236}">
                  <a16:creationId xmlns:a16="http://schemas.microsoft.com/office/drawing/2014/main" id="{21AE6710-3D2E-8647-8C0E-8E388C03E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1" y="3912294"/>
              <a:ext cx="27358" cy="52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 1018">
              <a:extLst>
                <a:ext uri="{FF2B5EF4-FFF2-40B4-BE49-F238E27FC236}">
                  <a16:creationId xmlns:a16="http://schemas.microsoft.com/office/drawing/2014/main" id="{FF03AE1F-4F08-FE40-9A6E-B811D47F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691" y="3912294"/>
              <a:ext cx="27358" cy="52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7" y="2"/>
                </a:cxn>
                <a:cxn ang="0">
                  <a:pos x="9" y="5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9" y="19"/>
                </a:cxn>
                <a:cxn ang="0">
                  <a:pos x="7" y="19"/>
                </a:cxn>
                <a:cxn ang="0">
                  <a:pos x="5" y="17"/>
                </a:cxn>
                <a:cxn ang="0">
                  <a:pos x="5" y="10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5" y="10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 1019">
              <a:extLst>
                <a:ext uri="{FF2B5EF4-FFF2-40B4-BE49-F238E27FC236}">
                  <a16:creationId xmlns:a16="http://schemas.microsoft.com/office/drawing/2014/main" id="{D0E04C11-281A-2944-935A-84C029959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68" y="3951004"/>
              <a:ext cx="6839" cy="276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10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 1020">
              <a:extLst>
                <a:ext uri="{FF2B5EF4-FFF2-40B4-BE49-F238E27FC236}">
                  <a16:creationId xmlns:a16="http://schemas.microsoft.com/office/drawing/2014/main" id="{E78F372B-479B-7B46-83BB-EFC98ED52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68" y="3951004"/>
              <a:ext cx="6839" cy="276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7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10">
                  <a:moveTo>
                    <a:pt x="0" y="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 1021">
              <a:extLst>
                <a:ext uri="{FF2B5EF4-FFF2-40B4-BE49-F238E27FC236}">
                  <a16:creationId xmlns:a16="http://schemas.microsoft.com/office/drawing/2014/main" id="{3A1913BC-F530-694E-B2BE-897FC550E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65" y="3970359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 1022">
              <a:extLst>
                <a:ext uri="{FF2B5EF4-FFF2-40B4-BE49-F238E27FC236}">
                  <a16:creationId xmlns:a16="http://schemas.microsoft.com/office/drawing/2014/main" id="{AA169E84-CC68-8E49-BF9D-FF184403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65" y="3970359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 1023">
              <a:extLst>
                <a:ext uri="{FF2B5EF4-FFF2-40B4-BE49-F238E27FC236}">
                  <a16:creationId xmlns:a16="http://schemas.microsoft.com/office/drawing/2014/main" id="{C1BF8FBF-C2A2-5042-BB12-94C24E0F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774" y="3917824"/>
              <a:ext cx="20518" cy="7189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7" y="15"/>
                </a:cxn>
                <a:cxn ang="0">
                  <a:pos x="4" y="19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26">
                  <a:moveTo>
                    <a:pt x="9" y="3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 1024">
              <a:extLst>
                <a:ext uri="{FF2B5EF4-FFF2-40B4-BE49-F238E27FC236}">
                  <a16:creationId xmlns:a16="http://schemas.microsoft.com/office/drawing/2014/main" id="{CA70B69D-55C2-4241-BC3D-342000E1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8774" y="3917824"/>
              <a:ext cx="20518" cy="71890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5"/>
                </a:cxn>
                <a:cxn ang="0">
                  <a:pos x="9" y="10"/>
                </a:cxn>
                <a:cxn ang="0">
                  <a:pos x="9" y="12"/>
                </a:cxn>
                <a:cxn ang="0">
                  <a:pos x="7" y="15"/>
                </a:cxn>
                <a:cxn ang="0">
                  <a:pos x="4" y="19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9" h="26">
                  <a:moveTo>
                    <a:pt x="9" y="3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9" y="3"/>
                  </a:lnTo>
                  <a:lnTo>
                    <a:pt x="9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 1025">
              <a:extLst>
                <a:ext uri="{FF2B5EF4-FFF2-40B4-BE49-F238E27FC236}">
                  <a16:creationId xmlns:a16="http://schemas.microsoft.com/office/drawing/2014/main" id="{6D1CCA59-E313-B748-A71A-E0A18C3FD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732" y="3964829"/>
              <a:ext cx="20518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 1026">
              <a:extLst>
                <a:ext uri="{FF2B5EF4-FFF2-40B4-BE49-F238E27FC236}">
                  <a16:creationId xmlns:a16="http://schemas.microsoft.com/office/drawing/2014/main" id="{71DEB0CA-EA11-3942-8A9C-E4664B10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732" y="3964829"/>
              <a:ext cx="20518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 1027">
              <a:extLst>
                <a:ext uri="{FF2B5EF4-FFF2-40B4-BE49-F238E27FC236}">
                  <a16:creationId xmlns:a16="http://schemas.microsoft.com/office/drawing/2014/main" id="{97D97741-7D0F-634B-A02A-35E0A65E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3978654"/>
              <a:ext cx="145905" cy="14931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52" y="2"/>
                </a:cxn>
                <a:cxn ang="0">
                  <a:pos x="54" y="7"/>
                </a:cxn>
                <a:cxn ang="0">
                  <a:pos x="56" y="7"/>
                </a:cxn>
                <a:cxn ang="0">
                  <a:pos x="59" y="12"/>
                </a:cxn>
                <a:cxn ang="0">
                  <a:pos x="59" y="16"/>
                </a:cxn>
                <a:cxn ang="0">
                  <a:pos x="61" y="21"/>
                </a:cxn>
                <a:cxn ang="0">
                  <a:pos x="61" y="26"/>
                </a:cxn>
                <a:cxn ang="0">
                  <a:pos x="64" y="35"/>
                </a:cxn>
                <a:cxn ang="0">
                  <a:pos x="59" y="37"/>
                </a:cxn>
                <a:cxn ang="0">
                  <a:pos x="59" y="45"/>
                </a:cxn>
                <a:cxn ang="0">
                  <a:pos x="56" y="40"/>
                </a:cxn>
                <a:cxn ang="0">
                  <a:pos x="54" y="35"/>
                </a:cxn>
                <a:cxn ang="0">
                  <a:pos x="52" y="30"/>
                </a:cxn>
                <a:cxn ang="0">
                  <a:pos x="47" y="37"/>
                </a:cxn>
                <a:cxn ang="0">
                  <a:pos x="49" y="42"/>
                </a:cxn>
                <a:cxn ang="0">
                  <a:pos x="52" y="49"/>
                </a:cxn>
                <a:cxn ang="0">
                  <a:pos x="47" y="54"/>
                </a:cxn>
                <a:cxn ang="0">
                  <a:pos x="45" y="52"/>
                </a:cxn>
                <a:cxn ang="0">
                  <a:pos x="42" y="52"/>
                </a:cxn>
                <a:cxn ang="0">
                  <a:pos x="38" y="52"/>
                </a:cxn>
                <a:cxn ang="0">
                  <a:pos x="30" y="47"/>
                </a:cxn>
                <a:cxn ang="0">
                  <a:pos x="30" y="42"/>
                </a:cxn>
                <a:cxn ang="0">
                  <a:pos x="28" y="35"/>
                </a:cxn>
                <a:cxn ang="0">
                  <a:pos x="30" y="30"/>
                </a:cxn>
                <a:cxn ang="0">
                  <a:pos x="26" y="26"/>
                </a:cxn>
                <a:cxn ang="0">
                  <a:pos x="23" y="26"/>
                </a:cxn>
                <a:cxn ang="0">
                  <a:pos x="21" y="30"/>
                </a:cxn>
                <a:cxn ang="0">
                  <a:pos x="16" y="28"/>
                </a:cxn>
                <a:cxn ang="0">
                  <a:pos x="14" y="30"/>
                </a:cxn>
                <a:cxn ang="0">
                  <a:pos x="12" y="30"/>
                </a:cxn>
                <a:cxn ang="0">
                  <a:pos x="9" y="26"/>
                </a:cxn>
                <a:cxn ang="0">
                  <a:pos x="5" y="37"/>
                </a:cxn>
                <a:cxn ang="0">
                  <a:pos x="2" y="37"/>
                </a:cxn>
                <a:cxn ang="0">
                  <a:pos x="2" y="28"/>
                </a:cxn>
                <a:cxn ang="0">
                  <a:pos x="7" y="23"/>
                </a:cxn>
                <a:cxn ang="0">
                  <a:pos x="14" y="19"/>
                </a:cxn>
                <a:cxn ang="0">
                  <a:pos x="19" y="16"/>
                </a:cxn>
                <a:cxn ang="0">
                  <a:pos x="26" y="16"/>
                </a:cxn>
                <a:cxn ang="0">
                  <a:pos x="23" y="23"/>
                </a:cxn>
                <a:cxn ang="0">
                  <a:pos x="33" y="16"/>
                </a:cxn>
                <a:cxn ang="0">
                  <a:pos x="35" y="16"/>
                </a:cxn>
                <a:cxn ang="0">
                  <a:pos x="38" y="12"/>
                </a:cxn>
                <a:cxn ang="0">
                  <a:pos x="42" y="12"/>
                </a:cxn>
                <a:cxn ang="0">
                  <a:pos x="47" y="9"/>
                </a:cxn>
                <a:cxn ang="0">
                  <a:pos x="47" y="7"/>
                </a:cxn>
                <a:cxn ang="0">
                  <a:pos x="47" y="0"/>
                </a:cxn>
              </a:cxnLst>
              <a:rect l="0" t="0" r="r" b="b"/>
              <a:pathLst>
                <a:path w="64" h="54">
                  <a:moveTo>
                    <a:pt x="47" y="0"/>
                  </a:moveTo>
                  <a:lnTo>
                    <a:pt x="47" y="0"/>
                  </a:lnTo>
                  <a:lnTo>
                    <a:pt x="49" y="0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6" y="16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1" y="21"/>
                  </a:lnTo>
                  <a:lnTo>
                    <a:pt x="61" y="26"/>
                  </a:lnTo>
                  <a:lnTo>
                    <a:pt x="61" y="26"/>
                  </a:lnTo>
                  <a:lnTo>
                    <a:pt x="64" y="30"/>
                  </a:lnTo>
                  <a:lnTo>
                    <a:pt x="64" y="35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6" y="42"/>
                  </a:lnTo>
                  <a:lnTo>
                    <a:pt x="56" y="40"/>
                  </a:lnTo>
                  <a:lnTo>
                    <a:pt x="56" y="37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47" y="37"/>
                  </a:lnTo>
                  <a:lnTo>
                    <a:pt x="47" y="42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52" y="49"/>
                  </a:lnTo>
                  <a:lnTo>
                    <a:pt x="52" y="49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5" y="52"/>
                  </a:lnTo>
                  <a:lnTo>
                    <a:pt x="45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30" y="45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8" y="35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1" y="28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7" y="30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0" y="35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6" y="19"/>
                  </a:lnTo>
                  <a:lnTo>
                    <a:pt x="23" y="23"/>
                  </a:lnTo>
                  <a:lnTo>
                    <a:pt x="30" y="21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9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7"/>
                  </a:lnTo>
                  <a:lnTo>
                    <a:pt x="47" y="2"/>
                  </a:lnTo>
                  <a:lnTo>
                    <a:pt x="4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 1029">
              <a:extLst>
                <a:ext uri="{FF2B5EF4-FFF2-40B4-BE49-F238E27FC236}">
                  <a16:creationId xmlns:a16="http://schemas.microsoft.com/office/drawing/2014/main" id="{2A52F039-6CF1-5C4F-81D5-2408AB7E8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4089255"/>
              <a:ext cx="11399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 1030">
              <a:extLst>
                <a:ext uri="{FF2B5EF4-FFF2-40B4-BE49-F238E27FC236}">
                  <a16:creationId xmlns:a16="http://schemas.microsoft.com/office/drawing/2014/main" id="{BC6C4EF2-9854-2147-AB0D-0986F88EF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5458" y="4089255"/>
              <a:ext cx="11399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 1031">
              <a:extLst>
                <a:ext uri="{FF2B5EF4-FFF2-40B4-BE49-F238E27FC236}">
                  <a16:creationId xmlns:a16="http://schemas.microsoft.com/office/drawing/2014/main" id="{6826F61B-473D-324A-9247-B1534F25E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102" y="4114138"/>
              <a:ext cx="11399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 1032">
              <a:extLst>
                <a:ext uri="{FF2B5EF4-FFF2-40B4-BE49-F238E27FC236}">
                  <a16:creationId xmlns:a16="http://schemas.microsoft.com/office/drawing/2014/main" id="{976BA911-291D-3F4B-BAEC-C33B6758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102" y="4114138"/>
              <a:ext cx="11399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 1033">
              <a:extLst>
                <a:ext uri="{FF2B5EF4-FFF2-40B4-BE49-F238E27FC236}">
                  <a16:creationId xmlns:a16="http://schemas.microsoft.com/office/drawing/2014/main" id="{90356B1A-FF87-0E46-9806-546EC7B67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345" y="4141790"/>
              <a:ext cx="18238" cy="1106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 1034">
              <a:extLst>
                <a:ext uri="{FF2B5EF4-FFF2-40B4-BE49-F238E27FC236}">
                  <a16:creationId xmlns:a16="http://schemas.microsoft.com/office/drawing/2014/main" id="{91F254B9-71F9-1B4E-919C-92632C46C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9345" y="4141790"/>
              <a:ext cx="18238" cy="1106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3" y="4"/>
                  </a:lnTo>
                  <a:lnTo>
                    <a:pt x="3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 1035">
              <a:extLst>
                <a:ext uri="{FF2B5EF4-FFF2-40B4-BE49-F238E27FC236}">
                  <a16:creationId xmlns:a16="http://schemas.microsoft.com/office/drawing/2014/main" id="{6D18DDD2-B859-1040-820C-B70B48B8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3582" y="4774977"/>
              <a:ext cx="15958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 1036">
              <a:extLst>
                <a:ext uri="{FF2B5EF4-FFF2-40B4-BE49-F238E27FC236}">
                  <a16:creationId xmlns:a16="http://schemas.microsoft.com/office/drawing/2014/main" id="{AB1BDD16-270D-0F4C-B137-2C71EE17A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3582" y="4774977"/>
              <a:ext cx="15958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 1037">
              <a:extLst>
                <a:ext uri="{FF2B5EF4-FFF2-40B4-BE49-F238E27FC236}">
                  <a16:creationId xmlns:a16="http://schemas.microsoft.com/office/drawing/2014/main" id="{EC545862-749C-2549-A49C-05F01ECC6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5964" y="6212780"/>
              <a:ext cx="11399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 1038">
              <a:extLst>
                <a:ext uri="{FF2B5EF4-FFF2-40B4-BE49-F238E27FC236}">
                  <a16:creationId xmlns:a16="http://schemas.microsoft.com/office/drawing/2014/main" id="{E150F2D4-16B1-2C46-9AE1-E3F977E7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5964" y="6212780"/>
              <a:ext cx="11399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 1039">
              <a:extLst>
                <a:ext uri="{FF2B5EF4-FFF2-40B4-BE49-F238E27FC236}">
                  <a16:creationId xmlns:a16="http://schemas.microsoft.com/office/drawing/2014/main" id="{534D2E8A-13BB-1C47-9DA9-2D1AB0107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838" y="6069000"/>
              <a:ext cx="22798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 1040">
              <a:extLst>
                <a:ext uri="{FF2B5EF4-FFF2-40B4-BE49-F238E27FC236}">
                  <a16:creationId xmlns:a16="http://schemas.microsoft.com/office/drawing/2014/main" id="{9C16B483-5ADF-1F4D-A74A-7C2318895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3838" y="6069000"/>
              <a:ext cx="22798" cy="1935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 1041">
              <a:extLst>
                <a:ext uri="{FF2B5EF4-FFF2-40B4-BE49-F238E27FC236}">
                  <a16:creationId xmlns:a16="http://schemas.microsoft.com/office/drawing/2014/main" id="{710BAACE-6901-BA4F-B5AE-1BC4820F2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1922" y="5839504"/>
              <a:ext cx="237095" cy="229495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83" y="0"/>
                </a:cxn>
                <a:cxn ang="0">
                  <a:pos x="85" y="5"/>
                </a:cxn>
                <a:cxn ang="0">
                  <a:pos x="90" y="9"/>
                </a:cxn>
                <a:cxn ang="0">
                  <a:pos x="97" y="7"/>
                </a:cxn>
                <a:cxn ang="0">
                  <a:pos x="99" y="7"/>
                </a:cxn>
                <a:cxn ang="0">
                  <a:pos x="102" y="9"/>
                </a:cxn>
                <a:cxn ang="0">
                  <a:pos x="104" y="7"/>
                </a:cxn>
                <a:cxn ang="0">
                  <a:pos x="102" y="12"/>
                </a:cxn>
                <a:cxn ang="0">
                  <a:pos x="102" y="21"/>
                </a:cxn>
                <a:cxn ang="0">
                  <a:pos x="95" y="26"/>
                </a:cxn>
                <a:cxn ang="0">
                  <a:pos x="90" y="33"/>
                </a:cxn>
                <a:cxn ang="0">
                  <a:pos x="85" y="40"/>
                </a:cxn>
                <a:cxn ang="0">
                  <a:pos x="87" y="45"/>
                </a:cxn>
                <a:cxn ang="0">
                  <a:pos x="80" y="43"/>
                </a:cxn>
                <a:cxn ang="0">
                  <a:pos x="78" y="45"/>
                </a:cxn>
                <a:cxn ang="0">
                  <a:pos x="71" y="47"/>
                </a:cxn>
                <a:cxn ang="0">
                  <a:pos x="69" y="47"/>
                </a:cxn>
                <a:cxn ang="0">
                  <a:pos x="64" y="57"/>
                </a:cxn>
                <a:cxn ang="0">
                  <a:pos x="61" y="64"/>
                </a:cxn>
                <a:cxn ang="0">
                  <a:pos x="57" y="69"/>
                </a:cxn>
                <a:cxn ang="0">
                  <a:pos x="57" y="73"/>
                </a:cxn>
                <a:cxn ang="0">
                  <a:pos x="47" y="78"/>
                </a:cxn>
                <a:cxn ang="0">
                  <a:pos x="45" y="80"/>
                </a:cxn>
                <a:cxn ang="0">
                  <a:pos x="33" y="83"/>
                </a:cxn>
                <a:cxn ang="0">
                  <a:pos x="31" y="80"/>
                </a:cxn>
                <a:cxn ang="0">
                  <a:pos x="26" y="80"/>
                </a:cxn>
                <a:cxn ang="0">
                  <a:pos x="24" y="78"/>
                </a:cxn>
                <a:cxn ang="0">
                  <a:pos x="14" y="76"/>
                </a:cxn>
                <a:cxn ang="0">
                  <a:pos x="2" y="76"/>
                </a:cxn>
                <a:cxn ang="0">
                  <a:pos x="5" y="73"/>
                </a:cxn>
                <a:cxn ang="0">
                  <a:pos x="2" y="71"/>
                </a:cxn>
                <a:cxn ang="0">
                  <a:pos x="5" y="69"/>
                </a:cxn>
                <a:cxn ang="0">
                  <a:pos x="7" y="69"/>
                </a:cxn>
                <a:cxn ang="0">
                  <a:pos x="5" y="66"/>
                </a:cxn>
                <a:cxn ang="0">
                  <a:pos x="5" y="64"/>
                </a:cxn>
                <a:cxn ang="0">
                  <a:pos x="10" y="64"/>
                </a:cxn>
                <a:cxn ang="0">
                  <a:pos x="7" y="61"/>
                </a:cxn>
                <a:cxn ang="0">
                  <a:pos x="12" y="59"/>
                </a:cxn>
                <a:cxn ang="0">
                  <a:pos x="14" y="59"/>
                </a:cxn>
                <a:cxn ang="0">
                  <a:pos x="17" y="54"/>
                </a:cxn>
                <a:cxn ang="0">
                  <a:pos x="21" y="50"/>
                </a:cxn>
                <a:cxn ang="0">
                  <a:pos x="26" y="45"/>
                </a:cxn>
                <a:cxn ang="0">
                  <a:pos x="33" y="45"/>
                </a:cxn>
                <a:cxn ang="0">
                  <a:pos x="47" y="38"/>
                </a:cxn>
                <a:cxn ang="0">
                  <a:pos x="54" y="33"/>
                </a:cxn>
                <a:cxn ang="0">
                  <a:pos x="64" y="26"/>
                </a:cxn>
                <a:cxn ang="0">
                  <a:pos x="71" y="14"/>
                </a:cxn>
                <a:cxn ang="0">
                  <a:pos x="76" y="7"/>
                </a:cxn>
              </a:cxnLst>
              <a:rect l="0" t="0" r="r" b="b"/>
              <a:pathLst>
                <a:path w="104" h="83">
                  <a:moveTo>
                    <a:pt x="76" y="7"/>
                  </a:moveTo>
                  <a:lnTo>
                    <a:pt x="76" y="7"/>
                  </a:lnTo>
                  <a:lnTo>
                    <a:pt x="76" y="5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7"/>
                  </a:lnTo>
                  <a:lnTo>
                    <a:pt x="99" y="9"/>
                  </a:lnTo>
                  <a:lnTo>
                    <a:pt x="102" y="9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2" y="5"/>
                  </a:lnTo>
                  <a:lnTo>
                    <a:pt x="104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4" y="9"/>
                  </a:lnTo>
                  <a:lnTo>
                    <a:pt x="102" y="12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02" y="19"/>
                  </a:lnTo>
                  <a:lnTo>
                    <a:pt x="102" y="21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5" y="26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3"/>
                  </a:lnTo>
                  <a:lnTo>
                    <a:pt x="85" y="33"/>
                  </a:lnTo>
                  <a:lnTo>
                    <a:pt x="85" y="35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7" y="43"/>
                  </a:lnTo>
                  <a:lnTo>
                    <a:pt x="87" y="43"/>
                  </a:lnTo>
                  <a:lnTo>
                    <a:pt x="90" y="45"/>
                  </a:lnTo>
                  <a:lnTo>
                    <a:pt x="87" y="45"/>
                  </a:lnTo>
                  <a:lnTo>
                    <a:pt x="87" y="43"/>
                  </a:lnTo>
                  <a:lnTo>
                    <a:pt x="87" y="45"/>
                  </a:lnTo>
                  <a:lnTo>
                    <a:pt x="83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80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6" y="45"/>
                  </a:lnTo>
                  <a:lnTo>
                    <a:pt x="73" y="47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9" y="47"/>
                  </a:lnTo>
                  <a:lnTo>
                    <a:pt x="66" y="50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4" y="57"/>
                  </a:lnTo>
                  <a:lnTo>
                    <a:pt x="64" y="59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59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50" y="76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5" y="80"/>
                  </a:lnTo>
                  <a:lnTo>
                    <a:pt x="43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3" y="83"/>
                  </a:lnTo>
                  <a:lnTo>
                    <a:pt x="33" y="80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0" y="76"/>
                  </a:lnTo>
                  <a:lnTo>
                    <a:pt x="5" y="76"/>
                  </a:lnTo>
                  <a:lnTo>
                    <a:pt x="2" y="76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7" y="71"/>
                  </a:lnTo>
                  <a:lnTo>
                    <a:pt x="5" y="73"/>
                  </a:lnTo>
                  <a:lnTo>
                    <a:pt x="2" y="73"/>
                  </a:lnTo>
                  <a:lnTo>
                    <a:pt x="5" y="71"/>
                  </a:lnTo>
                  <a:lnTo>
                    <a:pt x="5" y="71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0" y="71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7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5" y="66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7" y="61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4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3"/>
                  </a:lnTo>
                  <a:lnTo>
                    <a:pt x="43" y="40"/>
                  </a:lnTo>
                  <a:lnTo>
                    <a:pt x="47" y="38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2" y="33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9" y="31"/>
                  </a:lnTo>
                  <a:lnTo>
                    <a:pt x="59" y="31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6" y="19"/>
                  </a:lnTo>
                  <a:lnTo>
                    <a:pt x="66" y="17"/>
                  </a:lnTo>
                  <a:lnTo>
                    <a:pt x="71" y="14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6" y="12"/>
                  </a:lnTo>
                  <a:lnTo>
                    <a:pt x="76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 1043">
              <a:extLst>
                <a:ext uri="{FF2B5EF4-FFF2-40B4-BE49-F238E27FC236}">
                  <a16:creationId xmlns:a16="http://schemas.microsoft.com/office/drawing/2014/main" id="{FF680308-077D-3D48-9F1F-164E13B34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1142" y="5610008"/>
              <a:ext cx="177821" cy="268206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35" y="78"/>
                </a:cxn>
                <a:cxn ang="0">
                  <a:pos x="23" y="74"/>
                </a:cxn>
                <a:cxn ang="0">
                  <a:pos x="16" y="64"/>
                </a:cxn>
                <a:cxn ang="0">
                  <a:pos x="26" y="59"/>
                </a:cxn>
                <a:cxn ang="0">
                  <a:pos x="28" y="50"/>
                </a:cxn>
                <a:cxn ang="0">
                  <a:pos x="30" y="45"/>
                </a:cxn>
                <a:cxn ang="0">
                  <a:pos x="28" y="41"/>
                </a:cxn>
                <a:cxn ang="0">
                  <a:pos x="28" y="36"/>
                </a:cxn>
                <a:cxn ang="0">
                  <a:pos x="23" y="36"/>
                </a:cxn>
                <a:cxn ang="0">
                  <a:pos x="23" y="29"/>
                </a:cxn>
                <a:cxn ang="0">
                  <a:pos x="21" y="26"/>
                </a:cxn>
                <a:cxn ang="0">
                  <a:pos x="19" y="24"/>
                </a:cxn>
                <a:cxn ang="0">
                  <a:pos x="12" y="17"/>
                </a:cxn>
                <a:cxn ang="0">
                  <a:pos x="12" y="12"/>
                </a:cxn>
                <a:cxn ang="0">
                  <a:pos x="7" y="1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" y="7"/>
                </a:cxn>
                <a:cxn ang="0">
                  <a:pos x="9" y="7"/>
                </a:cxn>
                <a:cxn ang="0">
                  <a:pos x="14" y="10"/>
                </a:cxn>
                <a:cxn ang="0">
                  <a:pos x="19" y="12"/>
                </a:cxn>
                <a:cxn ang="0">
                  <a:pos x="21" y="15"/>
                </a:cxn>
                <a:cxn ang="0">
                  <a:pos x="26" y="19"/>
                </a:cxn>
                <a:cxn ang="0">
                  <a:pos x="21" y="19"/>
                </a:cxn>
                <a:cxn ang="0">
                  <a:pos x="23" y="22"/>
                </a:cxn>
                <a:cxn ang="0">
                  <a:pos x="28" y="29"/>
                </a:cxn>
                <a:cxn ang="0">
                  <a:pos x="28" y="33"/>
                </a:cxn>
                <a:cxn ang="0">
                  <a:pos x="28" y="36"/>
                </a:cxn>
                <a:cxn ang="0">
                  <a:pos x="35" y="33"/>
                </a:cxn>
                <a:cxn ang="0">
                  <a:pos x="38" y="38"/>
                </a:cxn>
                <a:cxn ang="0">
                  <a:pos x="38" y="29"/>
                </a:cxn>
                <a:cxn ang="0">
                  <a:pos x="42" y="33"/>
                </a:cxn>
                <a:cxn ang="0">
                  <a:pos x="42" y="38"/>
                </a:cxn>
                <a:cxn ang="0">
                  <a:pos x="47" y="45"/>
                </a:cxn>
                <a:cxn ang="0">
                  <a:pos x="59" y="48"/>
                </a:cxn>
                <a:cxn ang="0">
                  <a:pos x="66" y="45"/>
                </a:cxn>
                <a:cxn ang="0">
                  <a:pos x="71" y="43"/>
                </a:cxn>
                <a:cxn ang="0">
                  <a:pos x="78" y="48"/>
                </a:cxn>
                <a:cxn ang="0">
                  <a:pos x="75" y="55"/>
                </a:cxn>
                <a:cxn ang="0">
                  <a:pos x="71" y="59"/>
                </a:cxn>
                <a:cxn ang="0">
                  <a:pos x="71" y="64"/>
                </a:cxn>
                <a:cxn ang="0">
                  <a:pos x="66" y="62"/>
                </a:cxn>
                <a:cxn ang="0">
                  <a:pos x="59" y="64"/>
                </a:cxn>
                <a:cxn ang="0">
                  <a:pos x="56" y="71"/>
                </a:cxn>
                <a:cxn ang="0">
                  <a:pos x="54" y="81"/>
                </a:cxn>
                <a:cxn ang="0">
                  <a:pos x="42" y="92"/>
                </a:cxn>
                <a:cxn ang="0">
                  <a:pos x="33" y="95"/>
                </a:cxn>
              </a:cxnLst>
              <a:rect l="0" t="0" r="r" b="b"/>
              <a:pathLst>
                <a:path w="78" h="97">
                  <a:moveTo>
                    <a:pt x="28" y="92"/>
                  </a:moveTo>
                  <a:lnTo>
                    <a:pt x="30" y="90"/>
                  </a:lnTo>
                  <a:lnTo>
                    <a:pt x="30" y="88"/>
                  </a:lnTo>
                  <a:lnTo>
                    <a:pt x="33" y="85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5" y="81"/>
                  </a:lnTo>
                  <a:lnTo>
                    <a:pt x="35" y="78"/>
                  </a:lnTo>
                  <a:lnTo>
                    <a:pt x="33" y="76"/>
                  </a:lnTo>
                  <a:lnTo>
                    <a:pt x="30" y="74"/>
                  </a:lnTo>
                  <a:lnTo>
                    <a:pt x="28" y="74"/>
                  </a:lnTo>
                  <a:lnTo>
                    <a:pt x="23" y="74"/>
                  </a:lnTo>
                  <a:lnTo>
                    <a:pt x="21" y="69"/>
                  </a:lnTo>
                  <a:lnTo>
                    <a:pt x="16" y="69"/>
                  </a:lnTo>
                  <a:lnTo>
                    <a:pt x="14" y="67"/>
                  </a:lnTo>
                  <a:lnTo>
                    <a:pt x="16" y="64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23" y="62"/>
                  </a:lnTo>
                  <a:lnTo>
                    <a:pt x="26" y="59"/>
                  </a:lnTo>
                  <a:lnTo>
                    <a:pt x="26" y="57"/>
                  </a:lnTo>
                  <a:lnTo>
                    <a:pt x="26" y="52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28" y="45"/>
                  </a:lnTo>
                  <a:lnTo>
                    <a:pt x="30" y="45"/>
                  </a:lnTo>
                  <a:lnTo>
                    <a:pt x="30" y="45"/>
                  </a:lnTo>
                  <a:lnTo>
                    <a:pt x="28" y="43"/>
                  </a:lnTo>
                  <a:lnTo>
                    <a:pt x="30" y="41"/>
                  </a:lnTo>
                  <a:lnTo>
                    <a:pt x="28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3" y="36"/>
                  </a:lnTo>
                  <a:lnTo>
                    <a:pt x="21" y="31"/>
                  </a:lnTo>
                  <a:lnTo>
                    <a:pt x="21" y="29"/>
                  </a:lnTo>
                  <a:lnTo>
                    <a:pt x="21" y="31"/>
                  </a:lnTo>
                  <a:lnTo>
                    <a:pt x="23" y="29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6" y="22"/>
                  </a:lnTo>
                  <a:lnTo>
                    <a:pt x="12" y="17"/>
                  </a:lnTo>
                  <a:lnTo>
                    <a:pt x="9" y="17"/>
                  </a:lnTo>
                  <a:lnTo>
                    <a:pt x="9" y="15"/>
                  </a:lnTo>
                  <a:lnTo>
                    <a:pt x="12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0" y="33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6"/>
                  </a:lnTo>
                  <a:lnTo>
                    <a:pt x="35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8" y="29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0" y="33"/>
                  </a:lnTo>
                  <a:lnTo>
                    <a:pt x="42" y="33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5" y="41"/>
                  </a:lnTo>
                  <a:lnTo>
                    <a:pt x="45" y="43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2" y="45"/>
                  </a:lnTo>
                  <a:lnTo>
                    <a:pt x="56" y="48"/>
                  </a:lnTo>
                  <a:lnTo>
                    <a:pt x="59" y="48"/>
                  </a:lnTo>
                  <a:lnTo>
                    <a:pt x="61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8" y="45"/>
                  </a:lnTo>
                  <a:lnTo>
                    <a:pt x="78" y="48"/>
                  </a:lnTo>
                  <a:lnTo>
                    <a:pt x="75" y="50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5" y="55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6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1" y="64"/>
                  </a:lnTo>
                  <a:lnTo>
                    <a:pt x="59" y="64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9" y="71"/>
                  </a:lnTo>
                  <a:lnTo>
                    <a:pt x="59" y="74"/>
                  </a:lnTo>
                  <a:lnTo>
                    <a:pt x="56" y="76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49" y="83"/>
                  </a:lnTo>
                  <a:lnTo>
                    <a:pt x="45" y="90"/>
                  </a:lnTo>
                  <a:lnTo>
                    <a:pt x="42" y="92"/>
                  </a:lnTo>
                  <a:lnTo>
                    <a:pt x="38" y="95"/>
                  </a:lnTo>
                  <a:lnTo>
                    <a:pt x="35" y="97"/>
                  </a:lnTo>
                  <a:lnTo>
                    <a:pt x="35" y="95"/>
                  </a:lnTo>
                  <a:lnTo>
                    <a:pt x="33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28" y="9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 1045">
              <a:extLst>
                <a:ext uri="{FF2B5EF4-FFF2-40B4-BE49-F238E27FC236}">
                  <a16:creationId xmlns:a16="http://schemas.microsoft.com/office/drawing/2014/main" id="{857FFD6C-7A7E-F242-9B77-0BBADFEB8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277" y="4520595"/>
              <a:ext cx="228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 1046">
              <a:extLst>
                <a:ext uri="{FF2B5EF4-FFF2-40B4-BE49-F238E27FC236}">
                  <a16:creationId xmlns:a16="http://schemas.microsoft.com/office/drawing/2014/main" id="{DC755D52-DAFF-9D48-B520-65F7B1D7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6277" y="4520595"/>
              <a:ext cx="228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 1047">
              <a:extLst>
                <a:ext uri="{FF2B5EF4-FFF2-40B4-BE49-F238E27FC236}">
                  <a16:creationId xmlns:a16="http://schemas.microsoft.com/office/drawing/2014/main" id="{8BB6A6F5-4C7D-1B4E-83A3-A411E8925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3116" y="4539952"/>
              <a:ext cx="36476" cy="525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9" y="9"/>
                </a:cxn>
                <a:cxn ang="0">
                  <a:pos x="14" y="14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4" y="19"/>
                </a:cxn>
                <a:cxn ang="0">
                  <a:pos x="11" y="19"/>
                </a:cxn>
                <a:cxn ang="0">
                  <a:pos x="9" y="19"/>
                </a:cxn>
                <a:cxn ang="0">
                  <a:pos x="7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6" h="19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5"/>
                  </a:lnTo>
                  <a:lnTo>
                    <a:pt x="9" y="9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7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 1049">
              <a:extLst>
                <a:ext uri="{FF2B5EF4-FFF2-40B4-BE49-F238E27FC236}">
                  <a16:creationId xmlns:a16="http://schemas.microsoft.com/office/drawing/2014/main" id="{2501E3EE-94D8-0949-9993-698ADD0D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993" y="4578661"/>
              <a:ext cx="31916" cy="331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5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5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 1050">
              <a:extLst>
                <a:ext uri="{FF2B5EF4-FFF2-40B4-BE49-F238E27FC236}">
                  <a16:creationId xmlns:a16="http://schemas.microsoft.com/office/drawing/2014/main" id="{EA5711AB-B0AC-A54F-A10F-9FBBF29D0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0993" y="4578661"/>
              <a:ext cx="31916" cy="331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9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2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5" y="5"/>
                </a:cxn>
                <a:cxn ang="0">
                  <a:pos x="0" y="2"/>
                </a:cxn>
              </a:cxnLst>
              <a:rect l="0" t="0" r="r" b="b"/>
              <a:pathLst>
                <a:path w="14" h="12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2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5" y="5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 1051">
              <a:extLst>
                <a:ext uri="{FF2B5EF4-FFF2-40B4-BE49-F238E27FC236}">
                  <a16:creationId xmlns:a16="http://schemas.microsoft.com/office/drawing/2014/main" id="{5F6489DC-C88C-2743-ABF3-1EF48FAF1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552" y="4617370"/>
              <a:ext cx="683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 1052">
              <a:extLst>
                <a:ext uri="{FF2B5EF4-FFF2-40B4-BE49-F238E27FC236}">
                  <a16:creationId xmlns:a16="http://schemas.microsoft.com/office/drawing/2014/main" id="{B5DF262F-EB71-F048-92DE-5C2BEEFB6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25552" y="4617370"/>
              <a:ext cx="683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 1053">
              <a:extLst>
                <a:ext uri="{FF2B5EF4-FFF2-40B4-BE49-F238E27FC236}">
                  <a16:creationId xmlns:a16="http://schemas.microsoft.com/office/drawing/2014/main" id="{6EAA9182-4311-1F4D-B3BD-DE71FF5C1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950" y="4625665"/>
              <a:ext cx="456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 1054">
              <a:extLst>
                <a:ext uri="{FF2B5EF4-FFF2-40B4-BE49-F238E27FC236}">
                  <a16:creationId xmlns:a16="http://schemas.microsoft.com/office/drawing/2014/main" id="{4A9A2B92-D76B-A242-A172-D52977641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6950" y="4625665"/>
              <a:ext cx="456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 1055">
              <a:extLst>
                <a:ext uri="{FF2B5EF4-FFF2-40B4-BE49-F238E27FC236}">
                  <a16:creationId xmlns:a16="http://schemas.microsoft.com/office/drawing/2014/main" id="{E38FFA5E-7803-A741-97D5-B49D2923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349" y="4631196"/>
              <a:ext cx="15958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 1056">
              <a:extLst>
                <a:ext uri="{FF2B5EF4-FFF2-40B4-BE49-F238E27FC236}">
                  <a16:creationId xmlns:a16="http://schemas.microsoft.com/office/drawing/2014/main" id="{1C3DD5AE-6F4C-FA44-B40E-243C606C0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349" y="4631196"/>
              <a:ext cx="15958" cy="1935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2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 1057">
              <a:extLst>
                <a:ext uri="{FF2B5EF4-FFF2-40B4-BE49-F238E27FC236}">
                  <a16:creationId xmlns:a16="http://schemas.microsoft.com/office/drawing/2014/main" id="{CF06C09B-A49E-D943-BC0E-814324EB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349" y="4650551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 1058">
              <a:extLst>
                <a:ext uri="{FF2B5EF4-FFF2-40B4-BE49-F238E27FC236}">
                  <a16:creationId xmlns:a16="http://schemas.microsoft.com/office/drawing/2014/main" id="{D3511637-756E-BA47-B4E4-ABBA1182C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8349" y="4650551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 1059">
              <a:extLst>
                <a:ext uri="{FF2B5EF4-FFF2-40B4-BE49-F238E27FC236}">
                  <a16:creationId xmlns:a16="http://schemas.microsoft.com/office/drawing/2014/main" id="{6D7ED2CF-979F-A942-B30E-CD7FA5131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308" y="4650551"/>
              <a:ext cx="912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 1060">
              <a:extLst>
                <a:ext uri="{FF2B5EF4-FFF2-40B4-BE49-F238E27FC236}">
                  <a16:creationId xmlns:a16="http://schemas.microsoft.com/office/drawing/2014/main" id="{1ADA06C7-8541-6B4E-B5FA-D21F8B4D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4308" y="4650551"/>
              <a:ext cx="912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 1061">
              <a:extLst>
                <a:ext uri="{FF2B5EF4-FFF2-40B4-BE49-F238E27FC236}">
                  <a16:creationId xmlns:a16="http://schemas.microsoft.com/office/drawing/2014/main" id="{6CB0F613-A183-B243-A939-5565979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4825" y="4617370"/>
              <a:ext cx="38757" cy="33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4" y="10"/>
                </a:cxn>
                <a:cxn ang="0">
                  <a:pos x="10" y="7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0"/>
                  </a:lnTo>
                  <a:lnTo>
                    <a:pt x="10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 1062">
              <a:extLst>
                <a:ext uri="{FF2B5EF4-FFF2-40B4-BE49-F238E27FC236}">
                  <a16:creationId xmlns:a16="http://schemas.microsoft.com/office/drawing/2014/main" id="{9A1AD041-DB95-1848-AC6C-2FBE056B9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4825" y="4617370"/>
              <a:ext cx="38757" cy="33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0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7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14" y="10"/>
                </a:cxn>
                <a:cxn ang="0">
                  <a:pos x="10" y="7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10"/>
                  </a:lnTo>
                  <a:lnTo>
                    <a:pt x="10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 1063">
              <a:extLst>
                <a:ext uri="{FF2B5EF4-FFF2-40B4-BE49-F238E27FC236}">
                  <a16:creationId xmlns:a16="http://schemas.microsoft.com/office/drawing/2014/main" id="{51C77D6D-CBB6-0448-8557-63DAE6E10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659" y="4645022"/>
              <a:ext cx="27358" cy="5253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5" y="11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12" h="19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 1064">
              <a:extLst>
                <a:ext uri="{FF2B5EF4-FFF2-40B4-BE49-F238E27FC236}">
                  <a16:creationId xmlns:a16="http://schemas.microsoft.com/office/drawing/2014/main" id="{0F17641D-4D13-5149-8874-5C1948D20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8659" y="4645022"/>
              <a:ext cx="27358" cy="5253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2" y="19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8" y="14"/>
                </a:cxn>
                <a:cxn ang="0">
                  <a:pos x="5" y="11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0" y="2"/>
                </a:cxn>
              </a:cxnLst>
              <a:rect l="0" t="0" r="r" b="b"/>
              <a:pathLst>
                <a:path w="12" h="19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8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 1065">
              <a:extLst>
                <a:ext uri="{FF2B5EF4-FFF2-40B4-BE49-F238E27FC236}">
                  <a16:creationId xmlns:a16="http://schemas.microsoft.com/office/drawing/2014/main" id="{713EF821-C6C1-ED43-A807-12B08F545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2700" y="4669905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 1066">
              <a:extLst>
                <a:ext uri="{FF2B5EF4-FFF2-40B4-BE49-F238E27FC236}">
                  <a16:creationId xmlns:a16="http://schemas.microsoft.com/office/drawing/2014/main" id="{23AF7FC4-5F0C-D847-8D1E-782D9FFA2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2700" y="4669905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 1067">
              <a:extLst>
                <a:ext uri="{FF2B5EF4-FFF2-40B4-BE49-F238E27FC236}">
                  <a16:creationId xmlns:a16="http://schemas.microsoft.com/office/drawing/2014/main" id="{1631F10F-5EC8-084A-8C1C-E4E43B094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6743" y="4675435"/>
              <a:ext cx="38757" cy="2765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7" h="10">
                  <a:moveTo>
                    <a:pt x="0" y="3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5" y="10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 1069">
              <a:extLst>
                <a:ext uri="{FF2B5EF4-FFF2-40B4-BE49-F238E27FC236}">
                  <a16:creationId xmlns:a16="http://schemas.microsoft.com/office/drawing/2014/main" id="{768C4468-E329-2840-8190-6DFDCD20D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458" y="4716912"/>
              <a:ext cx="31916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 1070">
              <a:extLst>
                <a:ext uri="{FF2B5EF4-FFF2-40B4-BE49-F238E27FC236}">
                  <a16:creationId xmlns:a16="http://schemas.microsoft.com/office/drawing/2014/main" id="{FE1F3308-63F0-C649-B5C0-790AB6A5F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1458" y="4716912"/>
              <a:ext cx="31916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12" y="4"/>
                </a:cxn>
                <a:cxn ang="0">
                  <a:pos x="12" y="7"/>
                </a:cxn>
                <a:cxn ang="0">
                  <a:pos x="14" y="7"/>
                </a:cxn>
                <a:cxn ang="0">
                  <a:pos x="12" y="9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 1071">
              <a:extLst>
                <a:ext uri="{FF2B5EF4-FFF2-40B4-BE49-F238E27FC236}">
                  <a16:creationId xmlns:a16="http://schemas.microsoft.com/office/drawing/2014/main" id="{80E4CD3C-4E0C-DD48-B80A-754A40188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404" y="4727970"/>
              <a:ext cx="912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 1072">
              <a:extLst>
                <a:ext uri="{FF2B5EF4-FFF2-40B4-BE49-F238E27FC236}">
                  <a16:creationId xmlns:a16="http://schemas.microsoft.com/office/drawing/2014/main" id="{C219AB50-DF8D-4746-BF31-E29877461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1404" y="4727970"/>
              <a:ext cx="9120" cy="1382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 1073">
              <a:extLst>
                <a:ext uri="{FF2B5EF4-FFF2-40B4-BE49-F238E27FC236}">
                  <a16:creationId xmlns:a16="http://schemas.microsoft.com/office/drawing/2014/main" id="{4A1BFFBF-ED86-1B49-828E-D57F6A107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458" y="5076362"/>
              <a:ext cx="11399" cy="1935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 1074">
              <a:extLst>
                <a:ext uri="{FF2B5EF4-FFF2-40B4-BE49-F238E27FC236}">
                  <a16:creationId xmlns:a16="http://schemas.microsoft.com/office/drawing/2014/main" id="{B069EF73-44E5-3A49-ABA8-90CA900A6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3458" y="5076362"/>
              <a:ext cx="11399" cy="1935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7">
                  <a:moveTo>
                    <a:pt x="3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 1075">
              <a:extLst>
                <a:ext uri="{FF2B5EF4-FFF2-40B4-BE49-F238E27FC236}">
                  <a16:creationId xmlns:a16="http://schemas.microsoft.com/office/drawing/2014/main" id="{4824C4B5-0F43-3E4B-AF9F-05E96AF2D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873" y="4056075"/>
              <a:ext cx="9120" cy="553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 1076">
              <a:extLst>
                <a:ext uri="{FF2B5EF4-FFF2-40B4-BE49-F238E27FC236}">
                  <a16:creationId xmlns:a16="http://schemas.microsoft.com/office/drawing/2014/main" id="{0D2D5B45-4A9A-5C40-AA9F-74EF770E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873" y="4056075"/>
              <a:ext cx="9120" cy="553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 1077">
              <a:extLst>
                <a:ext uri="{FF2B5EF4-FFF2-40B4-BE49-F238E27FC236}">
                  <a16:creationId xmlns:a16="http://schemas.microsoft.com/office/drawing/2014/main" id="{78BB3083-C34A-534D-BC88-9B0CA5FC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992" y="4520595"/>
              <a:ext cx="6839" cy="1935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7">
                  <a:moveTo>
                    <a:pt x="3" y="2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 1078">
              <a:extLst>
                <a:ext uri="{FF2B5EF4-FFF2-40B4-BE49-F238E27FC236}">
                  <a16:creationId xmlns:a16="http://schemas.microsoft.com/office/drawing/2014/main" id="{E6493F93-A332-444E-A577-DC14527B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992" y="4520595"/>
              <a:ext cx="6839" cy="1935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7">
                  <a:moveTo>
                    <a:pt x="3" y="2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 1079">
              <a:extLst>
                <a:ext uri="{FF2B5EF4-FFF2-40B4-BE49-F238E27FC236}">
                  <a16:creationId xmlns:a16="http://schemas.microsoft.com/office/drawing/2014/main" id="{864E0A9B-D386-A549-8D94-66C4FC45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872" y="4553775"/>
              <a:ext cx="4560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 1080">
              <a:extLst>
                <a:ext uri="{FF2B5EF4-FFF2-40B4-BE49-F238E27FC236}">
                  <a16:creationId xmlns:a16="http://schemas.microsoft.com/office/drawing/2014/main" id="{FBDF7802-A42E-3D4D-A7A4-E7C39FFC2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872" y="4553775"/>
              <a:ext cx="4560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 1081">
              <a:extLst>
                <a:ext uri="{FF2B5EF4-FFF2-40B4-BE49-F238E27FC236}">
                  <a16:creationId xmlns:a16="http://schemas.microsoft.com/office/drawing/2014/main" id="{42D808F9-CFB1-0E44-A1E5-8C00509D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434" y="3887408"/>
              <a:ext cx="912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 1082">
              <a:extLst>
                <a:ext uri="{FF2B5EF4-FFF2-40B4-BE49-F238E27FC236}">
                  <a16:creationId xmlns:a16="http://schemas.microsoft.com/office/drawing/2014/main" id="{4052AC4D-008D-494B-B600-DDE5193D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8434" y="3887408"/>
              <a:ext cx="912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 1083">
              <a:extLst>
                <a:ext uri="{FF2B5EF4-FFF2-40B4-BE49-F238E27FC236}">
                  <a16:creationId xmlns:a16="http://schemas.microsoft.com/office/drawing/2014/main" id="{5E3852B2-7E3E-6148-9835-1C124210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910" y="3868054"/>
              <a:ext cx="38757" cy="1935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4" y="2"/>
                </a:cxn>
              </a:cxnLst>
              <a:rect l="0" t="0" r="r" b="b"/>
              <a:pathLst>
                <a:path w="17" h="7">
                  <a:moveTo>
                    <a:pt x="14" y="2"/>
                  </a:moveTo>
                  <a:lnTo>
                    <a:pt x="17" y="2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 1084">
              <a:extLst>
                <a:ext uri="{FF2B5EF4-FFF2-40B4-BE49-F238E27FC236}">
                  <a16:creationId xmlns:a16="http://schemas.microsoft.com/office/drawing/2014/main" id="{DF2ACFE1-3691-6244-8E3B-519FF12D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910" y="3868054"/>
              <a:ext cx="38757" cy="1935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4" y="2"/>
                </a:cxn>
              </a:cxnLst>
              <a:rect l="0" t="0" r="r" b="b"/>
              <a:pathLst>
                <a:path w="17" h="7">
                  <a:moveTo>
                    <a:pt x="14" y="2"/>
                  </a:moveTo>
                  <a:lnTo>
                    <a:pt x="17" y="2"/>
                  </a:lnTo>
                  <a:lnTo>
                    <a:pt x="17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4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 1091">
              <a:extLst>
                <a:ext uri="{FF2B5EF4-FFF2-40B4-BE49-F238E27FC236}">
                  <a16:creationId xmlns:a16="http://schemas.microsoft.com/office/drawing/2014/main" id="{D1463517-46CE-1F45-A6EE-DE63DD57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7318" y="2325180"/>
              <a:ext cx="98030" cy="31244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4" y="21"/>
                </a:cxn>
                <a:cxn ang="0">
                  <a:pos x="22" y="28"/>
                </a:cxn>
                <a:cxn ang="0">
                  <a:pos x="22" y="31"/>
                </a:cxn>
                <a:cxn ang="0">
                  <a:pos x="22" y="35"/>
                </a:cxn>
                <a:cxn ang="0">
                  <a:pos x="24" y="38"/>
                </a:cxn>
                <a:cxn ang="0">
                  <a:pos x="26" y="42"/>
                </a:cxn>
                <a:cxn ang="0">
                  <a:pos x="29" y="52"/>
                </a:cxn>
                <a:cxn ang="0">
                  <a:pos x="33" y="64"/>
                </a:cxn>
                <a:cxn ang="0">
                  <a:pos x="38" y="71"/>
                </a:cxn>
                <a:cxn ang="0">
                  <a:pos x="43" y="73"/>
                </a:cxn>
                <a:cxn ang="0">
                  <a:pos x="36" y="71"/>
                </a:cxn>
                <a:cxn ang="0">
                  <a:pos x="29" y="68"/>
                </a:cxn>
                <a:cxn ang="0">
                  <a:pos x="24" y="68"/>
                </a:cxn>
                <a:cxn ang="0">
                  <a:pos x="19" y="73"/>
                </a:cxn>
                <a:cxn ang="0">
                  <a:pos x="17" y="78"/>
                </a:cxn>
                <a:cxn ang="0">
                  <a:pos x="15" y="87"/>
                </a:cxn>
                <a:cxn ang="0">
                  <a:pos x="15" y="92"/>
                </a:cxn>
                <a:cxn ang="0">
                  <a:pos x="19" y="99"/>
                </a:cxn>
                <a:cxn ang="0">
                  <a:pos x="22" y="102"/>
                </a:cxn>
                <a:cxn ang="0">
                  <a:pos x="24" y="102"/>
                </a:cxn>
                <a:cxn ang="0">
                  <a:pos x="26" y="106"/>
                </a:cxn>
                <a:cxn ang="0">
                  <a:pos x="26" y="111"/>
                </a:cxn>
                <a:cxn ang="0">
                  <a:pos x="17" y="104"/>
                </a:cxn>
                <a:cxn ang="0">
                  <a:pos x="12" y="104"/>
                </a:cxn>
                <a:cxn ang="0">
                  <a:pos x="7" y="113"/>
                </a:cxn>
                <a:cxn ang="0">
                  <a:pos x="5" y="109"/>
                </a:cxn>
                <a:cxn ang="0">
                  <a:pos x="5" y="97"/>
                </a:cxn>
                <a:cxn ang="0">
                  <a:pos x="7" y="85"/>
                </a:cxn>
                <a:cxn ang="0">
                  <a:pos x="7" y="80"/>
                </a:cxn>
                <a:cxn ang="0">
                  <a:pos x="5" y="73"/>
                </a:cxn>
                <a:cxn ang="0">
                  <a:pos x="7" y="64"/>
                </a:cxn>
                <a:cxn ang="0">
                  <a:pos x="7" y="59"/>
                </a:cxn>
                <a:cxn ang="0">
                  <a:pos x="7" y="57"/>
                </a:cxn>
                <a:cxn ang="0">
                  <a:pos x="7" y="52"/>
                </a:cxn>
                <a:cxn ang="0">
                  <a:pos x="7" y="45"/>
                </a:cxn>
                <a:cxn ang="0">
                  <a:pos x="5" y="40"/>
                </a:cxn>
                <a:cxn ang="0">
                  <a:pos x="3" y="35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7" y="12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2" y="5"/>
                </a:cxn>
                <a:cxn ang="0">
                  <a:pos x="10" y="2"/>
                </a:cxn>
                <a:cxn ang="0">
                  <a:pos x="12" y="2"/>
                </a:cxn>
              </a:cxnLst>
              <a:rect l="0" t="0" r="r" b="b"/>
              <a:pathLst>
                <a:path w="43" h="113">
                  <a:moveTo>
                    <a:pt x="15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9" y="9"/>
                  </a:lnTo>
                  <a:lnTo>
                    <a:pt x="19" y="12"/>
                  </a:lnTo>
                  <a:lnTo>
                    <a:pt x="22" y="16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31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6" y="42"/>
                  </a:lnTo>
                  <a:lnTo>
                    <a:pt x="26" y="45"/>
                  </a:lnTo>
                  <a:lnTo>
                    <a:pt x="29" y="52"/>
                  </a:lnTo>
                  <a:lnTo>
                    <a:pt x="33" y="61"/>
                  </a:lnTo>
                  <a:lnTo>
                    <a:pt x="33" y="64"/>
                  </a:lnTo>
                  <a:lnTo>
                    <a:pt x="36" y="68"/>
                  </a:lnTo>
                  <a:lnTo>
                    <a:pt x="38" y="71"/>
                  </a:lnTo>
                  <a:lnTo>
                    <a:pt x="38" y="73"/>
                  </a:lnTo>
                  <a:lnTo>
                    <a:pt x="43" y="73"/>
                  </a:lnTo>
                  <a:lnTo>
                    <a:pt x="43" y="76"/>
                  </a:lnTo>
                  <a:lnTo>
                    <a:pt x="36" y="71"/>
                  </a:lnTo>
                  <a:lnTo>
                    <a:pt x="33" y="68"/>
                  </a:lnTo>
                  <a:lnTo>
                    <a:pt x="29" y="68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9" y="71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5" y="90"/>
                  </a:lnTo>
                  <a:lnTo>
                    <a:pt x="15" y="92"/>
                  </a:lnTo>
                  <a:lnTo>
                    <a:pt x="19" y="97"/>
                  </a:lnTo>
                  <a:lnTo>
                    <a:pt x="19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26" y="109"/>
                  </a:lnTo>
                  <a:lnTo>
                    <a:pt x="26" y="111"/>
                  </a:lnTo>
                  <a:lnTo>
                    <a:pt x="24" y="106"/>
                  </a:lnTo>
                  <a:lnTo>
                    <a:pt x="17" y="104"/>
                  </a:lnTo>
                  <a:lnTo>
                    <a:pt x="15" y="104"/>
                  </a:lnTo>
                  <a:lnTo>
                    <a:pt x="12" y="104"/>
                  </a:lnTo>
                  <a:lnTo>
                    <a:pt x="10" y="111"/>
                  </a:lnTo>
                  <a:lnTo>
                    <a:pt x="7" y="113"/>
                  </a:lnTo>
                  <a:lnTo>
                    <a:pt x="5" y="111"/>
                  </a:lnTo>
                  <a:lnTo>
                    <a:pt x="5" y="109"/>
                  </a:lnTo>
                  <a:lnTo>
                    <a:pt x="5" y="104"/>
                  </a:lnTo>
                  <a:lnTo>
                    <a:pt x="5" y="9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5" y="76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7" y="64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7" y="50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5" y="40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3" y="24"/>
                  </a:lnTo>
                  <a:lnTo>
                    <a:pt x="3" y="19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 1093">
              <a:extLst>
                <a:ext uri="{FF2B5EF4-FFF2-40B4-BE49-F238E27FC236}">
                  <a16:creationId xmlns:a16="http://schemas.microsoft.com/office/drawing/2014/main" id="{FC366AE4-23FD-F64C-BBB7-3CD25ED8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811" y="2300294"/>
              <a:ext cx="27358" cy="1935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</a:cxnLst>
              <a:rect l="0" t="0" r="r" b="b"/>
              <a:pathLst>
                <a:path w="12" h="7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 1094">
              <a:extLst>
                <a:ext uri="{FF2B5EF4-FFF2-40B4-BE49-F238E27FC236}">
                  <a16:creationId xmlns:a16="http://schemas.microsoft.com/office/drawing/2014/main" id="{63F3CF26-C7C9-2F40-8633-19D568131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2811" y="2300294"/>
              <a:ext cx="27358" cy="1935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4"/>
                </a:cxn>
              </a:cxnLst>
              <a:rect l="0" t="0" r="r" b="b"/>
              <a:pathLst>
                <a:path w="12" h="7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 1095">
              <a:extLst>
                <a:ext uri="{FF2B5EF4-FFF2-40B4-BE49-F238E27FC236}">
                  <a16:creationId xmlns:a16="http://schemas.microsoft.com/office/drawing/2014/main" id="{B1E55F72-E4D3-104B-A463-0773496D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0731" y="2148220"/>
              <a:ext cx="36476" cy="276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9" y="5"/>
                </a:cxn>
                <a:cxn ang="0">
                  <a:pos x="14" y="5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lnTo>
                    <a:pt x="12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5" y="7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 1097">
              <a:extLst>
                <a:ext uri="{FF2B5EF4-FFF2-40B4-BE49-F238E27FC236}">
                  <a16:creationId xmlns:a16="http://schemas.microsoft.com/office/drawing/2014/main" id="{7C5AF3DD-2B80-7344-867A-36DC8CEC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153" y="2455135"/>
              <a:ext cx="6839" cy="829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 1098">
              <a:extLst>
                <a:ext uri="{FF2B5EF4-FFF2-40B4-BE49-F238E27FC236}">
                  <a16:creationId xmlns:a16="http://schemas.microsoft.com/office/drawing/2014/main" id="{3E3C647F-4DD9-D347-88F6-670459867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4153" y="2455135"/>
              <a:ext cx="6839" cy="829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 1099">
              <a:extLst>
                <a:ext uri="{FF2B5EF4-FFF2-40B4-BE49-F238E27FC236}">
                  <a16:creationId xmlns:a16="http://schemas.microsoft.com/office/drawing/2014/main" id="{39CB9D4F-6E5A-764B-B1B8-2FA1640D8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2235" y="2463431"/>
              <a:ext cx="27358" cy="2488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0" y="0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9">
                  <a:moveTo>
                    <a:pt x="12" y="0"/>
                  </a:move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 1101">
              <a:extLst>
                <a:ext uri="{FF2B5EF4-FFF2-40B4-BE49-F238E27FC236}">
                  <a16:creationId xmlns:a16="http://schemas.microsoft.com/office/drawing/2014/main" id="{B97BBB0D-C595-0A4B-A884-B582CEA1E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717" y="2502140"/>
              <a:ext cx="11399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 1102">
              <a:extLst>
                <a:ext uri="{FF2B5EF4-FFF2-40B4-BE49-F238E27FC236}">
                  <a16:creationId xmlns:a16="http://schemas.microsoft.com/office/drawing/2014/main" id="{2AA3D6E9-5F4B-5F48-BBA1-FB347460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1717" y="2502140"/>
              <a:ext cx="11399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Rectangle 1103">
              <a:extLst>
                <a:ext uri="{FF2B5EF4-FFF2-40B4-BE49-F238E27FC236}">
                  <a16:creationId xmlns:a16="http://schemas.microsoft.com/office/drawing/2014/main" id="{211A55E0-246C-204D-A48C-9B03ED260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0319" y="2527024"/>
              <a:ext cx="2280" cy="829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Rectangle 1104">
              <a:extLst>
                <a:ext uri="{FF2B5EF4-FFF2-40B4-BE49-F238E27FC236}">
                  <a16:creationId xmlns:a16="http://schemas.microsoft.com/office/drawing/2014/main" id="{C895B5B6-AC8E-D740-BD64-FC203347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0319" y="2527024"/>
              <a:ext cx="2280" cy="829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 1105">
              <a:extLst>
                <a:ext uri="{FF2B5EF4-FFF2-40B4-BE49-F238E27FC236}">
                  <a16:creationId xmlns:a16="http://schemas.microsoft.com/office/drawing/2014/main" id="{96208C75-ABC4-094B-B317-CB601E184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9647" y="2593384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 1106">
              <a:extLst>
                <a:ext uri="{FF2B5EF4-FFF2-40B4-BE49-F238E27FC236}">
                  <a16:creationId xmlns:a16="http://schemas.microsoft.com/office/drawing/2014/main" id="{2DF73073-D7C4-8649-B547-09561ED2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9647" y="2593384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 1107">
              <a:extLst>
                <a:ext uri="{FF2B5EF4-FFF2-40B4-BE49-F238E27FC236}">
                  <a16:creationId xmlns:a16="http://schemas.microsoft.com/office/drawing/2014/main" id="{E82C430B-4168-444B-86C3-58653358D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11252" y="2626566"/>
              <a:ext cx="25077" cy="24884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7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2"/>
                </a:cxn>
              </a:cxnLst>
              <a:rect l="0" t="0" r="r" b="b"/>
              <a:pathLst>
                <a:path w="11" h="9">
                  <a:moveTo>
                    <a:pt x="11" y="2"/>
                  </a:moveTo>
                  <a:lnTo>
                    <a:pt x="11" y="2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 1109">
              <a:extLst>
                <a:ext uri="{FF2B5EF4-FFF2-40B4-BE49-F238E27FC236}">
                  <a16:creationId xmlns:a16="http://schemas.microsoft.com/office/drawing/2014/main" id="{BB17A6AD-F211-4140-8F13-775346A4C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6021" y="2651449"/>
              <a:ext cx="52434" cy="38710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5"/>
                </a:cxn>
                <a:cxn ang="0">
                  <a:pos x="11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2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1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8" y="2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3" y="2"/>
                </a:cxn>
              </a:cxnLst>
              <a:rect l="0" t="0" r="r" b="b"/>
              <a:pathLst>
                <a:path w="23" h="14">
                  <a:moveTo>
                    <a:pt x="23" y="2"/>
                  </a:moveTo>
                  <a:lnTo>
                    <a:pt x="23" y="2"/>
                  </a:lnTo>
                  <a:lnTo>
                    <a:pt x="23" y="2"/>
                  </a:lnTo>
                  <a:lnTo>
                    <a:pt x="21" y="5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 1111">
              <a:extLst>
                <a:ext uri="{FF2B5EF4-FFF2-40B4-BE49-F238E27FC236}">
                  <a16:creationId xmlns:a16="http://schemas.microsoft.com/office/drawing/2014/main" id="{CED42DEE-2D29-374E-BD4A-3596219B7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062" y="2717810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 1112">
              <a:extLst>
                <a:ext uri="{FF2B5EF4-FFF2-40B4-BE49-F238E27FC236}">
                  <a16:creationId xmlns:a16="http://schemas.microsoft.com/office/drawing/2014/main" id="{7BDA8787-1ACE-594D-BC25-C6EE65AB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0062" y="2717810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 1113">
              <a:extLst>
                <a:ext uri="{FF2B5EF4-FFF2-40B4-BE49-F238E27FC236}">
                  <a16:creationId xmlns:a16="http://schemas.microsoft.com/office/drawing/2014/main" id="{F111DB3F-3839-4347-BFFD-273620A1B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865" y="2690161"/>
              <a:ext cx="27358" cy="3318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 1114">
              <a:extLst>
                <a:ext uri="{FF2B5EF4-FFF2-40B4-BE49-F238E27FC236}">
                  <a16:creationId xmlns:a16="http://schemas.microsoft.com/office/drawing/2014/main" id="{4D1A507A-EA16-4C46-8B0C-7BF037B06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865" y="2690161"/>
              <a:ext cx="27358" cy="3318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0" y="5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0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10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7" y="3"/>
                  </a:lnTo>
                  <a:lnTo>
                    <a:pt x="7" y="3"/>
                  </a:lnTo>
                  <a:lnTo>
                    <a:pt x="1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 1115">
              <a:extLst>
                <a:ext uri="{FF2B5EF4-FFF2-40B4-BE49-F238E27FC236}">
                  <a16:creationId xmlns:a16="http://schemas.microsoft.com/office/drawing/2014/main" id="{605C14DD-BE27-384E-96B6-137218E59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5964" y="2291999"/>
              <a:ext cx="20518" cy="193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 1116">
              <a:extLst>
                <a:ext uri="{FF2B5EF4-FFF2-40B4-BE49-F238E27FC236}">
                  <a16:creationId xmlns:a16="http://schemas.microsoft.com/office/drawing/2014/main" id="{0A68CB27-0BA6-A240-A3C4-2C7D92C89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5964" y="2291999"/>
              <a:ext cx="20518" cy="193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9" h="7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 1117">
              <a:extLst>
                <a:ext uri="{FF2B5EF4-FFF2-40B4-BE49-F238E27FC236}">
                  <a16:creationId xmlns:a16="http://schemas.microsoft.com/office/drawing/2014/main" id="{282D1264-869F-124D-8ABF-0B50BB735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9279" y="2305824"/>
              <a:ext cx="159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 1118">
              <a:extLst>
                <a:ext uri="{FF2B5EF4-FFF2-40B4-BE49-F238E27FC236}">
                  <a16:creationId xmlns:a16="http://schemas.microsoft.com/office/drawing/2014/main" id="{4C717060-090F-B449-B2A1-FDC09FF8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9279" y="2305824"/>
              <a:ext cx="15958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 1129">
              <a:extLst>
                <a:ext uri="{FF2B5EF4-FFF2-40B4-BE49-F238E27FC236}">
                  <a16:creationId xmlns:a16="http://schemas.microsoft.com/office/drawing/2014/main" id="{0957A280-17E6-DE4D-AEEA-5E2D9726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4689" y="1396137"/>
              <a:ext cx="189220" cy="60831"/>
            </a:xfrm>
            <a:custGeom>
              <a:avLst/>
              <a:gdLst/>
              <a:ahLst/>
              <a:cxnLst>
                <a:cxn ang="0">
                  <a:pos x="12" y="15"/>
                </a:cxn>
                <a:cxn ang="0">
                  <a:pos x="15" y="12"/>
                </a:cxn>
                <a:cxn ang="0">
                  <a:pos x="17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4" y="8"/>
                </a:cxn>
                <a:cxn ang="0">
                  <a:pos x="26" y="5"/>
                </a:cxn>
                <a:cxn ang="0">
                  <a:pos x="26" y="5"/>
                </a:cxn>
                <a:cxn ang="0">
                  <a:pos x="31" y="3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38" y="5"/>
                </a:cxn>
                <a:cxn ang="0">
                  <a:pos x="38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2" y="3"/>
                </a:cxn>
                <a:cxn ang="0">
                  <a:pos x="50" y="5"/>
                </a:cxn>
                <a:cxn ang="0">
                  <a:pos x="48" y="5"/>
                </a:cxn>
                <a:cxn ang="0">
                  <a:pos x="52" y="5"/>
                </a:cxn>
                <a:cxn ang="0">
                  <a:pos x="55" y="5"/>
                </a:cxn>
                <a:cxn ang="0">
                  <a:pos x="57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4" y="5"/>
                </a:cxn>
                <a:cxn ang="0">
                  <a:pos x="64" y="8"/>
                </a:cxn>
                <a:cxn ang="0">
                  <a:pos x="67" y="8"/>
                </a:cxn>
                <a:cxn ang="0">
                  <a:pos x="69" y="8"/>
                </a:cxn>
                <a:cxn ang="0">
                  <a:pos x="74" y="10"/>
                </a:cxn>
                <a:cxn ang="0">
                  <a:pos x="83" y="10"/>
                </a:cxn>
                <a:cxn ang="0">
                  <a:pos x="83" y="12"/>
                </a:cxn>
                <a:cxn ang="0">
                  <a:pos x="83" y="12"/>
                </a:cxn>
                <a:cxn ang="0">
                  <a:pos x="78" y="17"/>
                </a:cxn>
                <a:cxn ang="0">
                  <a:pos x="74" y="17"/>
                </a:cxn>
                <a:cxn ang="0">
                  <a:pos x="59" y="17"/>
                </a:cxn>
                <a:cxn ang="0">
                  <a:pos x="55" y="17"/>
                </a:cxn>
                <a:cxn ang="0">
                  <a:pos x="50" y="17"/>
                </a:cxn>
                <a:cxn ang="0">
                  <a:pos x="48" y="19"/>
                </a:cxn>
                <a:cxn ang="0">
                  <a:pos x="38" y="17"/>
                </a:cxn>
                <a:cxn ang="0">
                  <a:pos x="33" y="17"/>
                </a:cxn>
                <a:cxn ang="0">
                  <a:pos x="24" y="19"/>
                </a:cxn>
                <a:cxn ang="0">
                  <a:pos x="19" y="19"/>
                </a:cxn>
                <a:cxn ang="0">
                  <a:pos x="10" y="22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3" y="17"/>
                </a:cxn>
                <a:cxn ang="0">
                  <a:pos x="10" y="15"/>
                </a:cxn>
              </a:cxnLst>
              <a:rect l="0" t="0" r="r" b="b"/>
              <a:pathLst>
                <a:path w="83" h="22">
                  <a:moveTo>
                    <a:pt x="10" y="15"/>
                  </a:moveTo>
                  <a:lnTo>
                    <a:pt x="12" y="15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48" y="5"/>
                  </a:lnTo>
                  <a:lnTo>
                    <a:pt x="48" y="8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7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4" y="10"/>
                  </a:lnTo>
                  <a:lnTo>
                    <a:pt x="81" y="10"/>
                  </a:lnTo>
                  <a:lnTo>
                    <a:pt x="83" y="1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83" y="15"/>
                  </a:lnTo>
                  <a:lnTo>
                    <a:pt x="78" y="17"/>
                  </a:lnTo>
                  <a:lnTo>
                    <a:pt x="76" y="17"/>
                  </a:lnTo>
                  <a:lnTo>
                    <a:pt x="74" y="17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8" y="19"/>
                  </a:lnTo>
                  <a:lnTo>
                    <a:pt x="43" y="17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24" y="17"/>
                  </a:lnTo>
                  <a:lnTo>
                    <a:pt x="24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 1181">
              <a:extLst>
                <a:ext uri="{FF2B5EF4-FFF2-40B4-BE49-F238E27FC236}">
                  <a16:creationId xmlns:a16="http://schemas.microsoft.com/office/drawing/2014/main" id="{686FA045-103A-FB44-8382-B2496017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636" y="1625633"/>
              <a:ext cx="189220" cy="10507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0" y="0"/>
                </a:cxn>
                <a:cxn ang="0">
                  <a:pos x="59" y="0"/>
                </a:cxn>
                <a:cxn ang="0">
                  <a:pos x="69" y="3"/>
                </a:cxn>
                <a:cxn ang="0">
                  <a:pos x="66" y="5"/>
                </a:cxn>
                <a:cxn ang="0">
                  <a:pos x="57" y="5"/>
                </a:cxn>
                <a:cxn ang="0">
                  <a:pos x="66" y="5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10"/>
                </a:cxn>
                <a:cxn ang="0">
                  <a:pos x="57" y="12"/>
                </a:cxn>
                <a:cxn ang="0">
                  <a:pos x="55" y="12"/>
                </a:cxn>
                <a:cxn ang="0">
                  <a:pos x="57" y="17"/>
                </a:cxn>
                <a:cxn ang="0">
                  <a:pos x="55" y="19"/>
                </a:cxn>
                <a:cxn ang="0">
                  <a:pos x="57" y="24"/>
                </a:cxn>
                <a:cxn ang="0">
                  <a:pos x="62" y="26"/>
                </a:cxn>
                <a:cxn ang="0">
                  <a:pos x="69" y="31"/>
                </a:cxn>
                <a:cxn ang="0">
                  <a:pos x="76" y="33"/>
                </a:cxn>
                <a:cxn ang="0">
                  <a:pos x="83" y="36"/>
                </a:cxn>
                <a:cxn ang="0">
                  <a:pos x="81" y="36"/>
                </a:cxn>
                <a:cxn ang="0">
                  <a:pos x="78" y="38"/>
                </a:cxn>
                <a:cxn ang="0">
                  <a:pos x="73" y="38"/>
                </a:cxn>
                <a:cxn ang="0">
                  <a:pos x="71" y="36"/>
                </a:cxn>
                <a:cxn ang="0">
                  <a:pos x="64" y="36"/>
                </a:cxn>
                <a:cxn ang="0">
                  <a:pos x="69" y="36"/>
                </a:cxn>
                <a:cxn ang="0">
                  <a:pos x="62" y="36"/>
                </a:cxn>
                <a:cxn ang="0">
                  <a:pos x="62" y="36"/>
                </a:cxn>
                <a:cxn ang="0">
                  <a:pos x="55" y="36"/>
                </a:cxn>
                <a:cxn ang="0">
                  <a:pos x="52" y="36"/>
                </a:cxn>
                <a:cxn ang="0">
                  <a:pos x="45" y="36"/>
                </a:cxn>
                <a:cxn ang="0">
                  <a:pos x="47" y="36"/>
                </a:cxn>
                <a:cxn ang="0">
                  <a:pos x="36" y="36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31" y="31"/>
                </a:cxn>
                <a:cxn ang="0">
                  <a:pos x="33" y="31"/>
                </a:cxn>
                <a:cxn ang="0">
                  <a:pos x="40" y="31"/>
                </a:cxn>
                <a:cxn ang="0">
                  <a:pos x="36" y="29"/>
                </a:cxn>
                <a:cxn ang="0">
                  <a:pos x="29" y="29"/>
                </a:cxn>
                <a:cxn ang="0">
                  <a:pos x="36" y="26"/>
                </a:cxn>
                <a:cxn ang="0">
                  <a:pos x="29" y="29"/>
                </a:cxn>
                <a:cxn ang="0">
                  <a:pos x="26" y="24"/>
                </a:cxn>
                <a:cxn ang="0">
                  <a:pos x="24" y="24"/>
                </a:cxn>
                <a:cxn ang="0">
                  <a:pos x="19" y="26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10" y="26"/>
                </a:cxn>
                <a:cxn ang="0">
                  <a:pos x="5" y="24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7" y="17"/>
                </a:cxn>
                <a:cxn ang="0">
                  <a:pos x="12" y="17"/>
                </a:cxn>
                <a:cxn ang="0">
                  <a:pos x="14" y="17"/>
                </a:cxn>
                <a:cxn ang="0">
                  <a:pos x="17" y="14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9" y="7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31" y="0"/>
                </a:cxn>
              </a:cxnLst>
              <a:rect l="0" t="0" r="r" b="b"/>
              <a:pathLst>
                <a:path w="83" h="38">
                  <a:moveTo>
                    <a:pt x="31" y="0"/>
                  </a:moveTo>
                  <a:lnTo>
                    <a:pt x="33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4" y="3"/>
                  </a:lnTo>
                  <a:lnTo>
                    <a:pt x="66" y="3"/>
                  </a:lnTo>
                  <a:lnTo>
                    <a:pt x="69" y="3"/>
                  </a:lnTo>
                  <a:lnTo>
                    <a:pt x="69" y="3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5"/>
                  </a:lnTo>
                  <a:lnTo>
                    <a:pt x="57" y="5"/>
                  </a:lnTo>
                  <a:lnTo>
                    <a:pt x="62" y="5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7" y="7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7" y="17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7" y="21"/>
                  </a:lnTo>
                  <a:lnTo>
                    <a:pt x="57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9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71" y="36"/>
                  </a:lnTo>
                  <a:lnTo>
                    <a:pt x="69" y="36"/>
                  </a:lnTo>
                  <a:lnTo>
                    <a:pt x="71" y="36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9" y="36"/>
                  </a:lnTo>
                  <a:lnTo>
                    <a:pt x="69" y="38"/>
                  </a:lnTo>
                  <a:lnTo>
                    <a:pt x="64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3" y="33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33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1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6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9" y="29"/>
                  </a:lnTo>
                  <a:lnTo>
                    <a:pt x="29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9" y="24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9" y="3"/>
                  </a:lnTo>
                  <a:lnTo>
                    <a:pt x="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 1183">
              <a:extLst>
                <a:ext uri="{FF2B5EF4-FFF2-40B4-BE49-F238E27FC236}">
                  <a16:creationId xmlns:a16="http://schemas.microsoft.com/office/drawing/2014/main" id="{F1285F3A-0E3F-3C4E-974C-3BD746F8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309" y="1490148"/>
              <a:ext cx="467352" cy="135485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21" y="40"/>
                </a:cxn>
                <a:cxn ang="0">
                  <a:pos x="21" y="37"/>
                </a:cxn>
                <a:cxn ang="0">
                  <a:pos x="19" y="35"/>
                </a:cxn>
                <a:cxn ang="0">
                  <a:pos x="26" y="35"/>
                </a:cxn>
                <a:cxn ang="0">
                  <a:pos x="26" y="33"/>
                </a:cxn>
                <a:cxn ang="0">
                  <a:pos x="35" y="30"/>
                </a:cxn>
                <a:cxn ang="0">
                  <a:pos x="28" y="30"/>
                </a:cxn>
                <a:cxn ang="0">
                  <a:pos x="26" y="28"/>
                </a:cxn>
                <a:cxn ang="0">
                  <a:pos x="26" y="26"/>
                </a:cxn>
                <a:cxn ang="0">
                  <a:pos x="40" y="23"/>
                </a:cxn>
                <a:cxn ang="0">
                  <a:pos x="57" y="21"/>
                </a:cxn>
                <a:cxn ang="0">
                  <a:pos x="64" y="18"/>
                </a:cxn>
                <a:cxn ang="0">
                  <a:pos x="73" y="16"/>
                </a:cxn>
                <a:cxn ang="0">
                  <a:pos x="90" y="11"/>
                </a:cxn>
                <a:cxn ang="0">
                  <a:pos x="94" y="14"/>
                </a:cxn>
                <a:cxn ang="0">
                  <a:pos x="97" y="9"/>
                </a:cxn>
                <a:cxn ang="0">
                  <a:pos x="104" y="9"/>
                </a:cxn>
                <a:cxn ang="0">
                  <a:pos x="123" y="11"/>
                </a:cxn>
                <a:cxn ang="0">
                  <a:pos x="139" y="9"/>
                </a:cxn>
                <a:cxn ang="0">
                  <a:pos x="149" y="7"/>
                </a:cxn>
                <a:cxn ang="0">
                  <a:pos x="161" y="7"/>
                </a:cxn>
                <a:cxn ang="0">
                  <a:pos x="168" y="2"/>
                </a:cxn>
                <a:cxn ang="0">
                  <a:pos x="182" y="0"/>
                </a:cxn>
                <a:cxn ang="0">
                  <a:pos x="203" y="2"/>
                </a:cxn>
                <a:cxn ang="0">
                  <a:pos x="201" y="7"/>
                </a:cxn>
                <a:cxn ang="0">
                  <a:pos x="194" y="11"/>
                </a:cxn>
                <a:cxn ang="0">
                  <a:pos x="179" y="14"/>
                </a:cxn>
                <a:cxn ang="0">
                  <a:pos x="158" y="14"/>
                </a:cxn>
                <a:cxn ang="0">
                  <a:pos x="149" y="16"/>
                </a:cxn>
                <a:cxn ang="0">
                  <a:pos x="132" y="18"/>
                </a:cxn>
                <a:cxn ang="0">
                  <a:pos x="116" y="23"/>
                </a:cxn>
                <a:cxn ang="0">
                  <a:pos x="94" y="26"/>
                </a:cxn>
                <a:cxn ang="0">
                  <a:pos x="92" y="28"/>
                </a:cxn>
                <a:cxn ang="0">
                  <a:pos x="87" y="30"/>
                </a:cxn>
                <a:cxn ang="0">
                  <a:pos x="80" y="33"/>
                </a:cxn>
                <a:cxn ang="0">
                  <a:pos x="71" y="33"/>
                </a:cxn>
                <a:cxn ang="0">
                  <a:pos x="73" y="35"/>
                </a:cxn>
                <a:cxn ang="0">
                  <a:pos x="61" y="33"/>
                </a:cxn>
                <a:cxn ang="0">
                  <a:pos x="66" y="37"/>
                </a:cxn>
                <a:cxn ang="0">
                  <a:pos x="64" y="40"/>
                </a:cxn>
                <a:cxn ang="0">
                  <a:pos x="61" y="40"/>
                </a:cxn>
                <a:cxn ang="0">
                  <a:pos x="52" y="37"/>
                </a:cxn>
                <a:cxn ang="0">
                  <a:pos x="54" y="40"/>
                </a:cxn>
                <a:cxn ang="0">
                  <a:pos x="54" y="42"/>
                </a:cxn>
                <a:cxn ang="0">
                  <a:pos x="42" y="42"/>
                </a:cxn>
                <a:cxn ang="0">
                  <a:pos x="52" y="44"/>
                </a:cxn>
                <a:cxn ang="0">
                  <a:pos x="45" y="44"/>
                </a:cxn>
                <a:cxn ang="0">
                  <a:pos x="47" y="47"/>
                </a:cxn>
                <a:cxn ang="0">
                  <a:pos x="38" y="49"/>
                </a:cxn>
                <a:cxn ang="0">
                  <a:pos x="19" y="47"/>
                </a:cxn>
                <a:cxn ang="0">
                  <a:pos x="9" y="47"/>
                </a:cxn>
                <a:cxn ang="0">
                  <a:pos x="14" y="44"/>
                </a:cxn>
                <a:cxn ang="0">
                  <a:pos x="12" y="44"/>
                </a:cxn>
                <a:cxn ang="0">
                  <a:pos x="0" y="42"/>
                </a:cxn>
              </a:cxnLst>
              <a:rect l="0" t="0" r="r" b="b"/>
              <a:pathLst>
                <a:path w="205" h="49"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7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9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8" y="40"/>
                  </a:lnTo>
                  <a:lnTo>
                    <a:pt x="33" y="40"/>
                  </a:lnTo>
                  <a:lnTo>
                    <a:pt x="31" y="40"/>
                  </a:lnTo>
                  <a:lnTo>
                    <a:pt x="21" y="37"/>
                  </a:lnTo>
                  <a:lnTo>
                    <a:pt x="19" y="37"/>
                  </a:lnTo>
                  <a:lnTo>
                    <a:pt x="21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19" y="35"/>
                  </a:lnTo>
                  <a:lnTo>
                    <a:pt x="21" y="35"/>
                  </a:lnTo>
                  <a:lnTo>
                    <a:pt x="28" y="35"/>
                  </a:lnTo>
                  <a:lnTo>
                    <a:pt x="31" y="35"/>
                  </a:lnTo>
                  <a:lnTo>
                    <a:pt x="28" y="35"/>
                  </a:lnTo>
                  <a:lnTo>
                    <a:pt x="26" y="35"/>
                  </a:lnTo>
                  <a:lnTo>
                    <a:pt x="26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31" y="30"/>
                  </a:lnTo>
                  <a:lnTo>
                    <a:pt x="35" y="33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8" y="26"/>
                  </a:lnTo>
                  <a:lnTo>
                    <a:pt x="40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50" y="23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7" y="18"/>
                  </a:lnTo>
                  <a:lnTo>
                    <a:pt x="61" y="18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3" y="16"/>
                  </a:lnTo>
                  <a:lnTo>
                    <a:pt x="80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5" y="14"/>
                  </a:lnTo>
                  <a:lnTo>
                    <a:pt x="90" y="11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9" y="14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99" y="9"/>
                  </a:lnTo>
                  <a:lnTo>
                    <a:pt x="97" y="9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13" y="9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1"/>
                  </a:lnTo>
                  <a:lnTo>
                    <a:pt x="123" y="11"/>
                  </a:lnTo>
                  <a:lnTo>
                    <a:pt x="132" y="9"/>
                  </a:lnTo>
                  <a:lnTo>
                    <a:pt x="135" y="9"/>
                  </a:lnTo>
                  <a:lnTo>
                    <a:pt x="137" y="9"/>
                  </a:lnTo>
                  <a:lnTo>
                    <a:pt x="137" y="9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2" y="9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9" y="7"/>
                  </a:lnTo>
                  <a:lnTo>
                    <a:pt x="153" y="7"/>
                  </a:lnTo>
                  <a:lnTo>
                    <a:pt x="156" y="7"/>
                  </a:lnTo>
                  <a:lnTo>
                    <a:pt x="156" y="7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3" y="7"/>
                  </a:lnTo>
                  <a:lnTo>
                    <a:pt x="161" y="4"/>
                  </a:lnTo>
                  <a:lnTo>
                    <a:pt x="163" y="4"/>
                  </a:lnTo>
                  <a:lnTo>
                    <a:pt x="165" y="4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2" y="2"/>
                  </a:lnTo>
                  <a:lnTo>
                    <a:pt x="177" y="2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198" y="2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203" y="2"/>
                  </a:lnTo>
                  <a:lnTo>
                    <a:pt x="203" y="4"/>
                  </a:lnTo>
                  <a:lnTo>
                    <a:pt x="205" y="4"/>
                  </a:lnTo>
                  <a:lnTo>
                    <a:pt x="205" y="4"/>
                  </a:lnTo>
                  <a:lnTo>
                    <a:pt x="203" y="7"/>
                  </a:lnTo>
                  <a:lnTo>
                    <a:pt x="201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01" y="7"/>
                  </a:lnTo>
                  <a:lnTo>
                    <a:pt x="198" y="9"/>
                  </a:lnTo>
                  <a:lnTo>
                    <a:pt x="194" y="11"/>
                  </a:lnTo>
                  <a:lnTo>
                    <a:pt x="196" y="11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189" y="11"/>
                  </a:lnTo>
                  <a:lnTo>
                    <a:pt x="179" y="14"/>
                  </a:lnTo>
                  <a:lnTo>
                    <a:pt x="172" y="14"/>
                  </a:lnTo>
                  <a:lnTo>
                    <a:pt x="170" y="14"/>
                  </a:lnTo>
                  <a:lnTo>
                    <a:pt x="165" y="14"/>
                  </a:lnTo>
                  <a:lnTo>
                    <a:pt x="163" y="14"/>
                  </a:lnTo>
                  <a:lnTo>
                    <a:pt x="158" y="14"/>
                  </a:lnTo>
                  <a:lnTo>
                    <a:pt x="156" y="16"/>
                  </a:lnTo>
                  <a:lnTo>
                    <a:pt x="156" y="16"/>
                  </a:lnTo>
                  <a:lnTo>
                    <a:pt x="153" y="16"/>
                  </a:lnTo>
                  <a:lnTo>
                    <a:pt x="151" y="16"/>
                  </a:lnTo>
                  <a:lnTo>
                    <a:pt x="149" y="16"/>
                  </a:lnTo>
                  <a:lnTo>
                    <a:pt x="137" y="18"/>
                  </a:lnTo>
                  <a:lnTo>
                    <a:pt x="135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0" y="18"/>
                  </a:lnTo>
                  <a:lnTo>
                    <a:pt x="123" y="21"/>
                  </a:lnTo>
                  <a:lnTo>
                    <a:pt x="118" y="21"/>
                  </a:lnTo>
                  <a:lnTo>
                    <a:pt x="116" y="23"/>
                  </a:lnTo>
                  <a:lnTo>
                    <a:pt x="113" y="21"/>
                  </a:lnTo>
                  <a:lnTo>
                    <a:pt x="109" y="23"/>
                  </a:lnTo>
                  <a:lnTo>
                    <a:pt x="102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3" y="30"/>
                  </a:lnTo>
                  <a:lnTo>
                    <a:pt x="80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80" y="33"/>
                  </a:lnTo>
                  <a:lnTo>
                    <a:pt x="83" y="33"/>
                  </a:lnTo>
                  <a:lnTo>
                    <a:pt x="73" y="30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3" y="35"/>
                  </a:lnTo>
                  <a:lnTo>
                    <a:pt x="71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4" y="35"/>
                  </a:lnTo>
                  <a:lnTo>
                    <a:pt x="66" y="35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7" y="40"/>
                  </a:lnTo>
                  <a:lnTo>
                    <a:pt x="54" y="40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52" y="40"/>
                  </a:lnTo>
                  <a:lnTo>
                    <a:pt x="47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7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42" y="42"/>
                  </a:lnTo>
                  <a:lnTo>
                    <a:pt x="47" y="42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45" y="47"/>
                  </a:lnTo>
                  <a:lnTo>
                    <a:pt x="45" y="44"/>
                  </a:lnTo>
                  <a:lnTo>
                    <a:pt x="42" y="44"/>
                  </a:lnTo>
                  <a:lnTo>
                    <a:pt x="42" y="47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47" y="47"/>
                  </a:lnTo>
                  <a:lnTo>
                    <a:pt x="45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4" y="49"/>
                  </a:lnTo>
                  <a:lnTo>
                    <a:pt x="19" y="47"/>
                  </a:lnTo>
                  <a:lnTo>
                    <a:pt x="14" y="49"/>
                  </a:lnTo>
                  <a:lnTo>
                    <a:pt x="9" y="49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6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9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0" y="44"/>
                  </a:lnTo>
                  <a:lnTo>
                    <a:pt x="0" y="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 1185">
              <a:extLst>
                <a:ext uri="{FF2B5EF4-FFF2-40B4-BE49-F238E27FC236}">
                  <a16:creationId xmlns:a16="http://schemas.microsoft.com/office/drawing/2014/main" id="{3E8DCE88-EE95-F64A-8D8A-A3373AF13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992" y="1697523"/>
              <a:ext cx="2735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 1186">
              <a:extLst>
                <a:ext uri="{FF2B5EF4-FFF2-40B4-BE49-F238E27FC236}">
                  <a16:creationId xmlns:a16="http://schemas.microsoft.com/office/drawing/2014/main" id="{BD3A21C0-F774-3C4F-AD76-B82EB60C5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992" y="1697523"/>
              <a:ext cx="2735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12" h="7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 1187">
              <a:extLst>
                <a:ext uri="{FF2B5EF4-FFF2-40B4-BE49-F238E27FC236}">
                  <a16:creationId xmlns:a16="http://schemas.microsoft.com/office/drawing/2014/main" id="{6C756A94-26C2-1646-962A-0F1F228C0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826" y="1443141"/>
              <a:ext cx="38757" cy="55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0"/>
                </a:cxn>
              </a:cxnLst>
              <a:rect l="0" t="0" r="r" b="b"/>
              <a:pathLst>
                <a:path w="17" h="2">
                  <a:moveTo>
                    <a:pt x="7" y="0"/>
                  </a:move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 1188">
              <a:extLst>
                <a:ext uri="{FF2B5EF4-FFF2-40B4-BE49-F238E27FC236}">
                  <a16:creationId xmlns:a16="http://schemas.microsoft.com/office/drawing/2014/main" id="{F572DB08-C5BE-A847-AD7D-4981D6841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5826" y="1443141"/>
              <a:ext cx="38757" cy="55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0"/>
                </a:cxn>
              </a:cxnLst>
              <a:rect l="0" t="0" r="r" b="b"/>
              <a:pathLst>
                <a:path w="17" h="2">
                  <a:moveTo>
                    <a:pt x="7" y="0"/>
                  </a:move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 1189">
              <a:extLst>
                <a:ext uri="{FF2B5EF4-FFF2-40B4-BE49-F238E27FC236}">
                  <a16:creationId xmlns:a16="http://schemas.microsoft.com/office/drawing/2014/main" id="{83179C98-47B0-3A47-BAA4-D2208728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199" y="1476322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 1190">
              <a:extLst>
                <a:ext uri="{FF2B5EF4-FFF2-40B4-BE49-F238E27FC236}">
                  <a16:creationId xmlns:a16="http://schemas.microsoft.com/office/drawing/2014/main" id="{3C1B7F94-1AB3-974E-9531-B6EADC71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199" y="1476322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 1191">
              <a:extLst>
                <a:ext uri="{FF2B5EF4-FFF2-40B4-BE49-F238E27FC236}">
                  <a16:creationId xmlns:a16="http://schemas.microsoft.com/office/drawing/2014/main" id="{A5BA414A-3385-104F-BBDC-8253D4FC3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581" y="1515032"/>
              <a:ext cx="43315" cy="55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4" y="0"/>
                </a:cxn>
              </a:cxnLst>
              <a:rect l="0" t="0" r="r" b="b"/>
              <a:pathLst>
                <a:path w="19" h="2">
                  <a:moveTo>
                    <a:pt x="14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 1192">
              <a:extLst>
                <a:ext uri="{FF2B5EF4-FFF2-40B4-BE49-F238E27FC236}">
                  <a16:creationId xmlns:a16="http://schemas.microsoft.com/office/drawing/2014/main" id="{79246692-A7B2-664E-959A-396138E1C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581" y="1515032"/>
              <a:ext cx="43315" cy="553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14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4" y="0"/>
                </a:cxn>
              </a:cxnLst>
              <a:rect l="0" t="0" r="r" b="b"/>
              <a:pathLst>
                <a:path w="19" h="2">
                  <a:moveTo>
                    <a:pt x="14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 1193">
              <a:extLst>
                <a:ext uri="{FF2B5EF4-FFF2-40B4-BE49-F238E27FC236}">
                  <a16:creationId xmlns:a16="http://schemas.microsoft.com/office/drawing/2014/main" id="{4735C2A0-E072-3E43-94C5-BF9B78CB6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581" y="1481851"/>
              <a:ext cx="38757" cy="1382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5">
                  <a:moveTo>
                    <a:pt x="14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 1194">
              <a:extLst>
                <a:ext uri="{FF2B5EF4-FFF2-40B4-BE49-F238E27FC236}">
                  <a16:creationId xmlns:a16="http://schemas.microsoft.com/office/drawing/2014/main" id="{83583DD7-2BFA-DA4F-A17F-FF2E6FDC9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581" y="1481851"/>
              <a:ext cx="38757" cy="1382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4" y="3"/>
                </a:cxn>
                <a:cxn ang="0">
                  <a:pos x="12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12" y="3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5">
                  <a:moveTo>
                    <a:pt x="14" y="3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12" y="3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 1195">
              <a:extLst>
                <a:ext uri="{FF2B5EF4-FFF2-40B4-BE49-F238E27FC236}">
                  <a16:creationId xmlns:a16="http://schemas.microsoft.com/office/drawing/2014/main" id="{EA95765F-68CD-1241-B678-F759735A4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291" y="1581392"/>
              <a:ext cx="59273" cy="1935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17" y="7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2" y="0"/>
                </a:cxn>
              </a:cxnLst>
              <a:rect l="0" t="0" r="r" b="b"/>
              <a:pathLst>
                <a:path w="26" h="7">
                  <a:moveTo>
                    <a:pt x="2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 1196">
              <a:extLst>
                <a:ext uri="{FF2B5EF4-FFF2-40B4-BE49-F238E27FC236}">
                  <a16:creationId xmlns:a16="http://schemas.microsoft.com/office/drawing/2014/main" id="{110A5B76-1713-9546-97B5-1D612833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6291" y="1581392"/>
              <a:ext cx="59273" cy="19355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4" y="4"/>
                </a:cxn>
                <a:cxn ang="0">
                  <a:pos x="22" y="4"/>
                </a:cxn>
                <a:cxn ang="0">
                  <a:pos x="17" y="7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19" y="0"/>
                </a:cxn>
                <a:cxn ang="0">
                  <a:pos x="22" y="0"/>
                </a:cxn>
              </a:cxnLst>
              <a:rect l="0" t="0" r="r" b="b"/>
              <a:pathLst>
                <a:path w="26" h="7">
                  <a:moveTo>
                    <a:pt x="2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17" y="7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 1197">
              <a:extLst>
                <a:ext uri="{FF2B5EF4-FFF2-40B4-BE49-F238E27FC236}">
                  <a16:creationId xmlns:a16="http://schemas.microsoft.com/office/drawing/2014/main" id="{70BF3C26-CDEE-0849-8F7A-7268DD731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853" y="1691992"/>
              <a:ext cx="38757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7" h="2">
                  <a:moveTo>
                    <a:pt x="5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 1198">
              <a:extLst>
                <a:ext uri="{FF2B5EF4-FFF2-40B4-BE49-F238E27FC236}">
                  <a16:creationId xmlns:a16="http://schemas.microsoft.com/office/drawing/2014/main" id="{C837BA03-6905-F644-B459-980513CCE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6853" y="1691992"/>
              <a:ext cx="38757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17" h="2">
                  <a:moveTo>
                    <a:pt x="5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 1199">
              <a:extLst>
                <a:ext uri="{FF2B5EF4-FFF2-40B4-BE49-F238E27FC236}">
                  <a16:creationId xmlns:a16="http://schemas.microsoft.com/office/drawing/2014/main" id="{B37626AB-26D8-1C4B-9207-B1C5C0C7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770" y="1683697"/>
              <a:ext cx="38757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7" h="5">
                  <a:moveTo>
                    <a:pt x="3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 1200">
              <a:extLst>
                <a:ext uri="{FF2B5EF4-FFF2-40B4-BE49-F238E27FC236}">
                  <a16:creationId xmlns:a16="http://schemas.microsoft.com/office/drawing/2014/main" id="{D3BD2A41-E98D-724B-9E79-4039536E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770" y="1683697"/>
              <a:ext cx="38757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7" y="3"/>
                </a:cxn>
                <a:cxn ang="0">
                  <a:pos x="15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7" h="5">
                  <a:moveTo>
                    <a:pt x="3" y="3"/>
                  </a:moveTo>
                  <a:lnTo>
                    <a:pt x="7" y="3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 1201">
              <a:extLst>
                <a:ext uri="{FF2B5EF4-FFF2-40B4-BE49-F238E27FC236}">
                  <a16:creationId xmlns:a16="http://schemas.microsoft.com/office/drawing/2014/main" id="{8BE4E498-0AE9-F144-9A69-0C671D26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2086" y="1658813"/>
              <a:ext cx="50156" cy="55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2">
                  <a:moveTo>
                    <a:pt x="10" y="0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 1202">
              <a:extLst>
                <a:ext uri="{FF2B5EF4-FFF2-40B4-BE49-F238E27FC236}">
                  <a16:creationId xmlns:a16="http://schemas.microsoft.com/office/drawing/2014/main" id="{2D032AB6-C038-E04F-A025-1802F4110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2086" y="1658813"/>
              <a:ext cx="50156" cy="55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2">
                  <a:moveTo>
                    <a:pt x="10" y="0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 1203">
              <a:extLst>
                <a:ext uri="{FF2B5EF4-FFF2-40B4-BE49-F238E27FC236}">
                  <a16:creationId xmlns:a16="http://schemas.microsoft.com/office/drawing/2014/main" id="{3965AE0D-33B5-DE42-BC52-4762DB49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237" y="1750058"/>
              <a:ext cx="47875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21" h="5">
                  <a:moveTo>
                    <a:pt x="5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 1204">
              <a:extLst>
                <a:ext uri="{FF2B5EF4-FFF2-40B4-BE49-F238E27FC236}">
                  <a16:creationId xmlns:a16="http://schemas.microsoft.com/office/drawing/2014/main" id="{C11134DE-513D-5245-8916-A7B2100C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237" y="1750058"/>
              <a:ext cx="47875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7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21" h="5">
                  <a:moveTo>
                    <a:pt x="5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 1205">
              <a:extLst>
                <a:ext uri="{FF2B5EF4-FFF2-40B4-BE49-F238E27FC236}">
                  <a16:creationId xmlns:a16="http://schemas.microsoft.com/office/drawing/2014/main" id="{B1854507-0937-3247-837A-D9A4A06A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9885" y="1769413"/>
              <a:ext cx="63834" cy="276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21" y="2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6" y="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6" y="5"/>
                </a:cxn>
                <a:cxn ang="0">
                  <a:pos x="23" y="5"/>
                </a:cxn>
                <a:cxn ang="0">
                  <a:pos x="19" y="7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28" h="10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 1207">
              <a:extLst>
                <a:ext uri="{FF2B5EF4-FFF2-40B4-BE49-F238E27FC236}">
                  <a16:creationId xmlns:a16="http://schemas.microsoft.com/office/drawing/2014/main" id="{AF906C0C-A1F2-AB40-BBB4-8BF72BF17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214" y="1730702"/>
              <a:ext cx="63834" cy="33181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21" y="5"/>
                </a:cxn>
                <a:cxn ang="0">
                  <a:pos x="28" y="9"/>
                </a:cxn>
                <a:cxn ang="0">
                  <a:pos x="28" y="9"/>
                </a:cxn>
                <a:cxn ang="0">
                  <a:pos x="26" y="12"/>
                </a:cxn>
                <a:cxn ang="0">
                  <a:pos x="23" y="9"/>
                </a:cxn>
                <a:cxn ang="0">
                  <a:pos x="23" y="9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9"/>
                </a:cxn>
                <a:cxn ang="0">
                  <a:pos x="16" y="9"/>
                </a:cxn>
                <a:cxn ang="0">
                  <a:pos x="14" y="9"/>
                </a:cxn>
                <a:cxn ang="0">
                  <a:pos x="12" y="9"/>
                </a:cxn>
                <a:cxn ang="0">
                  <a:pos x="7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9"/>
                </a:cxn>
                <a:cxn ang="0">
                  <a:pos x="4" y="7"/>
                </a:cxn>
              </a:cxnLst>
              <a:rect l="0" t="0" r="r" b="b"/>
              <a:pathLst>
                <a:path w="28" h="12">
                  <a:moveTo>
                    <a:pt x="4" y="7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9"/>
                  </a:lnTo>
                  <a:lnTo>
                    <a:pt x="4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 1209">
              <a:extLst>
                <a:ext uri="{FF2B5EF4-FFF2-40B4-BE49-F238E27FC236}">
                  <a16:creationId xmlns:a16="http://schemas.microsoft.com/office/drawing/2014/main" id="{E95880C7-62AD-5442-9FD7-F0F4D379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7858" y="1620102"/>
              <a:ext cx="43315" cy="1935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9" y="5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 1210">
              <a:extLst>
                <a:ext uri="{FF2B5EF4-FFF2-40B4-BE49-F238E27FC236}">
                  <a16:creationId xmlns:a16="http://schemas.microsoft.com/office/drawing/2014/main" id="{AA592B63-3F61-B849-BA6A-E9F76D4C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7858" y="1620102"/>
              <a:ext cx="43315" cy="19355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1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9" y="5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7"/>
                </a:cxn>
                <a:cxn ang="0">
                  <a:pos x="2" y="7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 1212">
              <a:extLst>
                <a:ext uri="{FF2B5EF4-FFF2-40B4-BE49-F238E27FC236}">
                  <a16:creationId xmlns:a16="http://schemas.microsoft.com/office/drawing/2014/main" id="{639F05F1-107B-0C4F-8973-3519651C8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966" y="1633928"/>
              <a:ext cx="2051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 1213">
              <a:extLst>
                <a:ext uri="{FF2B5EF4-FFF2-40B4-BE49-F238E27FC236}">
                  <a16:creationId xmlns:a16="http://schemas.microsoft.com/office/drawing/2014/main" id="{FAB18BB1-66DD-A846-8525-4D82E8BD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966" y="1633928"/>
              <a:ext cx="2051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" h="4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 1214">
              <a:extLst>
                <a:ext uri="{FF2B5EF4-FFF2-40B4-BE49-F238E27FC236}">
                  <a16:creationId xmlns:a16="http://schemas.microsoft.com/office/drawing/2014/main" id="{32A944D4-6FF0-1840-8A60-8C3C06404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032" y="1633928"/>
              <a:ext cx="22798" cy="1935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10" h="7">
                  <a:moveTo>
                    <a:pt x="7" y="2"/>
                  </a:move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7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 1215">
              <a:extLst>
                <a:ext uri="{FF2B5EF4-FFF2-40B4-BE49-F238E27FC236}">
                  <a16:creationId xmlns:a16="http://schemas.microsoft.com/office/drawing/2014/main" id="{5D176E53-81A7-B045-AAD8-306DFC518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0032" y="1633928"/>
              <a:ext cx="22798" cy="1935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7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10" h="7">
                  <a:moveTo>
                    <a:pt x="7" y="2"/>
                  </a:moveTo>
                  <a:lnTo>
                    <a:pt x="7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7" y="4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 1216">
              <a:extLst>
                <a:ext uri="{FF2B5EF4-FFF2-40B4-BE49-F238E27FC236}">
                  <a16:creationId xmlns:a16="http://schemas.microsoft.com/office/drawing/2014/main" id="{BD0FBA44-E91E-DB46-89EF-2A8467C1E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597" y="1653282"/>
              <a:ext cx="36476" cy="110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16" h="4">
                  <a:moveTo>
                    <a:pt x="4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 1217">
              <a:extLst>
                <a:ext uri="{FF2B5EF4-FFF2-40B4-BE49-F238E27FC236}">
                  <a16:creationId xmlns:a16="http://schemas.microsoft.com/office/drawing/2014/main" id="{2AAD73A3-6AD5-E04D-95F1-486303545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7597" y="1653282"/>
              <a:ext cx="36476" cy="1106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2"/>
                </a:cxn>
              </a:cxnLst>
              <a:rect l="0" t="0" r="r" b="b"/>
              <a:pathLst>
                <a:path w="16" h="4">
                  <a:moveTo>
                    <a:pt x="4" y="2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 1218">
              <a:extLst>
                <a:ext uri="{FF2B5EF4-FFF2-40B4-BE49-F238E27FC236}">
                  <a16:creationId xmlns:a16="http://schemas.microsoft.com/office/drawing/2014/main" id="{600548F1-1793-454E-B0DB-6507D4D32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102" y="1548211"/>
              <a:ext cx="27358" cy="553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2" h="2">
                  <a:moveTo>
                    <a:pt x="9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 1219">
              <a:extLst>
                <a:ext uri="{FF2B5EF4-FFF2-40B4-BE49-F238E27FC236}">
                  <a16:creationId xmlns:a16="http://schemas.microsoft.com/office/drawing/2014/main" id="{2F6C1359-9EB3-5D49-812F-CB345217F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102" y="1548211"/>
              <a:ext cx="27358" cy="553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9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2" h="2">
                  <a:moveTo>
                    <a:pt x="9" y="0"/>
                  </a:moveTo>
                  <a:lnTo>
                    <a:pt x="12" y="0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 1220">
              <a:extLst>
                <a:ext uri="{FF2B5EF4-FFF2-40B4-BE49-F238E27FC236}">
                  <a16:creationId xmlns:a16="http://schemas.microsoft.com/office/drawing/2014/main" id="{D2224A5B-E329-F749-BFA6-8BCA5C2BB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417" y="1868954"/>
              <a:ext cx="38757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7" h="4">
                  <a:moveTo>
                    <a:pt x="0" y="2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 1221">
              <a:extLst>
                <a:ext uri="{FF2B5EF4-FFF2-40B4-BE49-F238E27FC236}">
                  <a16:creationId xmlns:a16="http://schemas.microsoft.com/office/drawing/2014/main" id="{649BF980-9CE0-B04E-A5B1-88CD55F60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417" y="1868954"/>
              <a:ext cx="38757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17" h="4">
                  <a:moveTo>
                    <a:pt x="0" y="2"/>
                  </a:moveTo>
                  <a:lnTo>
                    <a:pt x="5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 1222">
              <a:extLst>
                <a:ext uri="{FF2B5EF4-FFF2-40B4-BE49-F238E27FC236}">
                  <a16:creationId xmlns:a16="http://schemas.microsoft.com/office/drawing/2014/main" id="{CB77130F-52FC-294D-BF8E-624D5EF05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460" y="1730702"/>
              <a:ext cx="15958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 1223">
              <a:extLst>
                <a:ext uri="{FF2B5EF4-FFF2-40B4-BE49-F238E27FC236}">
                  <a16:creationId xmlns:a16="http://schemas.microsoft.com/office/drawing/2014/main" id="{6D6496D7-9753-6C45-A720-F45DB341B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460" y="1730702"/>
              <a:ext cx="15958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 1224">
              <a:extLst>
                <a:ext uri="{FF2B5EF4-FFF2-40B4-BE49-F238E27FC236}">
                  <a16:creationId xmlns:a16="http://schemas.microsoft.com/office/drawing/2014/main" id="{2FCF1690-54E6-F446-AB08-9DD5D49E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105" y="2291999"/>
              <a:ext cx="129947" cy="143779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42" y="12"/>
                </a:cxn>
                <a:cxn ang="0">
                  <a:pos x="35" y="14"/>
                </a:cxn>
                <a:cxn ang="0">
                  <a:pos x="33" y="10"/>
                </a:cxn>
                <a:cxn ang="0">
                  <a:pos x="38" y="7"/>
                </a:cxn>
                <a:cxn ang="0">
                  <a:pos x="38" y="3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6" y="5"/>
                </a:cxn>
                <a:cxn ang="0">
                  <a:pos x="21" y="10"/>
                </a:cxn>
                <a:cxn ang="0">
                  <a:pos x="26" y="10"/>
                </a:cxn>
                <a:cxn ang="0">
                  <a:pos x="28" y="10"/>
                </a:cxn>
                <a:cxn ang="0">
                  <a:pos x="23" y="14"/>
                </a:cxn>
                <a:cxn ang="0">
                  <a:pos x="16" y="14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9" y="19"/>
                </a:cxn>
                <a:cxn ang="0">
                  <a:pos x="7" y="24"/>
                </a:cxn>
                <a:cxn ang="0">
                  <a:pos x="5" y="26"/>
                </a:cxn>
                <a:cxn ang="0">
                  <a:pos x="9" y="26"/>
                </a:cxn>
                <a:cxn ang="0">
                  <a:pos x="19" y="28"/>
                </a:cxn>
                <a:cxn ang="0">
                  <a:pos x="14" y="31"/>
                </a:cxn>
                <a:cxn ang="0">
                  <a:pos x="7" y="38"/>
                </a:cxn>
                <a:cxn ang="0">
                  <a:pos x="19" y="36"/>
                </a:cxn>
                <a:cxn ang="0">
                  <a:pos x="14" y="38"/>
                </a:cxn>
                <a:cxn ang="0">
                  <a:pos x="7" y="40"/>
                </a:cxn>
                <a:cxn ang="0">
                  <a:pos x="5" y="40"/>
                </a:cxn>
                <a:cxn ang="0">
                  <a:pos x="0" y="43"/>
                </a:cxn>
                <a:cxn ang="0">
                  <a:pos x="2" y="45"/>
                </a:cxn>
                <a:cxn ang="0">
                  <a:pos x="2" y="47"/>
                </a:cxn>
                <a:cxn ang="0">
                  <a:pos x="9" y="47"/>
                </a:cxn>
                <a:cxn ang="0">
                  <a:pos x="5" y="50"/>
                </a:cxn>
                <a:cxn ang="0">
                  <a:pos x="12" y="50"/>
                </a:cxn>
                <a:cxn ang="0">
                  <a:pos x="7" y="50"/>
                </a:cxn>
                <a:cxn ang="0">
                  <a:pos x="12" y="50"/>
                </a:cxn>
                <a:cxn ang="0">
                  <a:pos x="14" y="52"/>
                </a:cxn>
                <a:cxn ang="0">
                  <a:pos x="26" y="50"/>
                </a:cxn>
                <a:cxn ang="0">
                  <a:pos x="26" y="45"/>
                </a:cxn>
                <a:cxn ang="0">
                  <a:pos x="28" y="47"/>
                </a:cxn>
                <a:cxn ang="0">
                  <a:pos x="35" y="45"/>
                </a:cxn>
                <a:cxn ang="0">
                  <a:pos x="38" y="43"/>
                </a:cxn>
                <a:cxn ang="0">
                  <a:pos x="49" y="43"/>
                </a:cxn>
                <a:cxn ang="0">
                  <a:pos x="54" y="40"/>
                </a:cxn>
                <a:cxn ang="0">
                  <a:pos x="54" y="36"/>
                </a:cxn>
                <a:cxn ang="0">
                  <a:pos x="57" y="28"/>
                </a:cxn>
                <a:cxn ang="0">
                  <a:pos x="57" y="24"/>
                </a:cxn>
                <a:cxn ang="0">
                  <a:pos x="54" y="17"/>
                </a:cxn>
              </a:cxnLst>
              <a:rect l="0" t="0" r="r" b="b"/>
              <a:pathLst>
                <a:path w="57" h="52">
                  <a:moveTo>
                    <a:pt x="54" y="17"/>
                  </a:moveTo>
                  <a:lnTo>
                    <a:pt x="54" y="17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49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33" y="10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8" y="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7" y="38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14" y="38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47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6" y="50"/>
                  </a:lnTo>
                  <a:lnTo>
                    <a:pt x="19" y="50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3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9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6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28"/>
                  </a:lnTo>
                  <a:lnTo>
                    <a:pt x="54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 1226">
              <a:extLst>
                <a:ext uri="{FF2B5EF4-FFF2-40B4-BE49-F238E27FC236}">
                  <a16:creationId xmlns:a16="http://schemas.microsoft.com/office/drawing/2014/main" id="{E61E776E-AA91-6D4D-8D08-ACFF520A9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281" y="1783238"/>
              <a:ext cx="398960" cy="508762"/>
            </a:xfrm>
            <a:custGeom>
              <a:avLst/>
              <a:gdLst/>
              <a:ahLst/>
              <a:cxnLst>
                <a:cxn ang="0">
                  <a:pos x="5" y="142"/>
                </a:cxn>
                <a:cxn ang="0">
                  <a:pos x="7" y="144"/>
                </a:cxn>
                <a:cxn ang="0">
                  <a:pos x="12" y="151"/>
                </a:cxn>
                <a:cxn ang="0">
                  <a:pos x="14" y="161"/>
                </a:cxn>
                <a:cxn ang="0">
                  <a:pos x="24" y="170"/>
                </a:cxn>
                <a:cxn ang="0">
                  <a:pos x="24" y="177"/>
                </a:cxn>
                <a:cxn ang="0">
                  <a:pos x="26" y="182"/>
                </a:cxn>
                <a:cxn ang="0">
                  <a:pos x="43" y="177"/>
                </a:cxn>
                <a:cxn ang="0">
                  <a:pos x="57" y="172"/>
                </a:cxn>
                <a:cxn ang="0">
                  <a:pos x="71" y="163"/>
                </a:cxn>
                <a:cxn ang="0">
                  <a:pos x="76" y="151"/>
                </a:cxn>
                <a:cxn ang="0">
                  <a:pos x="76" y="149"/>
                </a:cxn>
                <a:cxn ang="0">
                  <a:pos x="71" y="142"/>
                </a:cxn>
                <a:cxn ang="0">
                  <a:pos x="69" y="139"/>
                </a:cxn>
                <a:cxn ang="0">
                  <a:pos x="88" y="135"/>
                </a:cxn>
                <a:cxn ang="0">
                  <a:pos x="97" y="130"/>
                </a:cxn>
                <a:cxn ang="0">
                  <a:pos x="85" y="130"/>
                </a:cxn>
                <a:cxn ang="0">
                  <a:pos x="71" y="127"/>
                </a:cxn>
                <a:cxn ang="0">
                  <a:pos x="83" y="127"/>
                </a:cxn>
                <a:cxn ang="0">
                  <a:pos x="92" y="130"/>
                </a:cxn>
                <a:cxn ang="0">
                  <a:pos x="97" y="118"/>
                </a:cxn>
                <a:cxn ang="0">
                  <a:pos x="88" y="113"/>
                </a:cxn>
                <a:cxn ang="0">
                  <a:pos x="76" y="118"/>
                </a:cxn>
                <a:cxn ang="0">
                  <a:pos x="78" y="116"/>
                </a:cxn>
                <a:cxn ang="0">
                  <a:pos x="83" y="109"/>
                </a:cxn>
                <a:cxn ang="0">
                  <a:pos x="85" y="99"/>
                </a:cxn>
                <a:cxn ang="0">
                  <a:pos x="85" y="87"/>
                </a:cxn>
                <a:cxn ang="0">
                  <a:pos x="92" y="85"/>
                </a:cxn>
                <a:cxn ang="0">
                  <a:pos x="97" y="83"/>
                </a:cxn>
                <a:cxn ang="0">
                  <a:pos x="102" y="80"/>
                </a:cxn>
                <a:cxn ang="0">
                  <a:pos x="111" y="75"/>
                </a:cxn>
                <a:cxn ang="0">
                  <a:pos x="123" y="71"/>
                </a:cxn>
                <a:cxn ang="0">
                  <a:pos x="137" y="64"/>
                </a:cxn>
                <a:cxn ang="0">
                  <a:pos x="142" y="61"/>
                </a:cxn>
                <a:cxn ang="0">
                  <a:pos x="135" y="57"/>
                </a:cxn>
                <a:cxn ang="0">
                  <a:pos x="140" y="49"/>
                </a:cxn>
                <a:cxn ang="0">
                  <a:pos x="147" y="47"/>
                </a:cxn>
                <a:cxn ang="0">
                  <a:pos x="151" y="47"/>
                </a:cxn>
                <a:cxn ang="0">
                  <a:pos x="154" y="42"/>
                </a:cxn>
                <a:cxn ang="0">
                  <a:pos x="163" y="45"/>
                </a:cxn>
                <a:cxn ang="0">
                  <a:pos x="175" y="42"/>
                </a:cxn>
                <a:cxn ang="0">
                  <a:pos x="168" y="26"/>
                </a:cxn>
                <a:cxn ang="0">
                  <a:pos x="168" y="16"/>
                </a:cxn>
                <a:cxn ang="0">
                  <a:pos x="130" y="0"/>
                </a:cxn>
                <a:cxn ang="0">
                  <a:pos x="123" y="2"/>
                </a:cxn>
                <a:cxn ang="0">
                  <a:pos x="121" y="9"/>
                </a:cxn>
                <a:cxn ang="0">
                  <a:pos x="97" y="12"/>
                </a:cxn>
                <a:cxn ang="0">
                  <a:pos x="83" y="14"/>
                </a:cxn>
                <a:cxn ang="0">
                  <a:pos x="69" y="23"/>
                </a:cxn>
                <a:cxn ang="0">
                  <a:pos x="59" y="33"/>
                </a:cxn>
                <a:cxn ang="0">
                  <a:pos x="50" y="42"/>
                </a:cxn>
                <a:cxn ang="0">
                  <a:pos x="40" y="61"/>
                </a:cxn>
                <a:cxn ang="0">
                  <a:pos x="26" y="68"/>
                </a:cxn>
                <a:cxn ang="0">
                  <a:pos x="17" y="80"/>
                </a:cxn>
                <a:cxn ang="0">
                  <a:pos x="14" y="87"/>
                </a:cxn>
                <a:cxn ang="0">
                  <a:pos x="22" y="106"/>
                </a:cxn>
                <a:cxn ang="0">
                  <a:pos x="19" y="118"/>
                </a:cxn>
                <a:cxn ang="0">
                  <a:pos x="10" y="130"/>
                </a:cxn>
              </a:cxnLst>
              <a:rect l="0" t="0" r="r" b="b"/>
              <a:pathLst>
                <a:path w="175" h="184">
                  <a:moveTo>
                    <a:pt x="3" y="132"/>
                  </a:moveTo>
                  <a:lnTo>
                    <a:pt x="0" y="135"/>
                  </a:lnTo>
                  <a:lnTo>
                    <a:pt x="0" y="137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5" y="142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5" y="144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7" y="144"/>
                  </a:lnTo>
                  <a:lnTo>
                    <a:pt x="5" y="146"/>
                  </a:lnTo>
                  <a:lnTo>
                    <a:pt x="10" y="146"/>
                  </a:lnTo>
                  <a:lnTo>
                    <a:pt x="10" y="149"/>
                  </a:lnTo>
                  <a:lnTo>
                    <a:pt x="10" y="151"/>
                  </a:lnTo>
                  <a:lnTo>
                    <a:pt x="12" y="151"/>
                  </a:lnTo>
                  <a:lnTo>
                    <a:pt x="12" y="151"/>
                  </a:lnTo>
                  <a:lnTo>
                    <a:pt x="12" y="153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8"/>
                  </a:lnTo>
                  <a:lnTo>
                    <a:pt x="14" y="161"/>
                  </a:lnTo>
                  <a:lnTo>
                    <a:pt x="17" y="163"/>
                  </a:lnTo>
                  <a:lnTo>
                    <a:pt x="19" y="163"/>
                  </a:lnTo>
                  <a:lnTo>
                    <a:pt x="22" y="165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4" y="170"/>
                  </a:lnTo>
                  <a:lnTo>
                    <a:pt x="22" y="168"/>
                  </a:lnTo>
                  <a:lnTo>
                    <a:pt x="22" y="170"/>
                  </a:lnTo>
                  <a:lnTo>
                    <a:pt x="24" y="172"/>
                  </a:lnTo>
                  <a:lnTo>
                    <a:pt x="22" y="172"/>
                  </a:lnTo>
                  <a:lnTo>
                    <a:pt x="19" y="170"/>
                  </a:lnTo>
                  <a:lnTo>
                    <a:pt x="19" y="172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6" y="179"/>
                  </a:lnTo>
                  <a:lnTo>
                    <a:pt x="26" y="179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6" y="182"/>
                  </a:lnTo>
                  <a:lnTo>
                    <a:pt x="31" y="184"/>
                  </a:lnTo>
                  <a:lnTo>
                    <a:pt x="36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3" y="182"/>
                  </a:lnTo>
                  <a:lnTo>
                    <a:pt x="43" y="179"/>
                  </a:lnTo>
                  <a:lnTo>
                    <a:pt x="43" y="177"/>
                  </a:lnTo>
                  <a:lnTo>
                    <a:pt x="43" y="175"/>
                  </a:lnTo>
                  <a:lnTo>
                    <a:pt x="45" y="175"/>
                  </a:lnTo>
                  <a:lnTo>
                    <a:pt x="48" y="175"/>
                  </a:lnTo>
                  <a:lnTo>
                    <a:pt x="50" y="172"/>
                  </a:lnTo>
                  <a:lnTo>
                    <a:pt x="52" y="172"/>
                  </a:lnTo>
                  <a:lnTo>
                    <a:pt x="55" y="172"/>
                  </a:lnTo>
                  <a:lnTo>
                    <a:pt x="57" y="172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9" y="168"/>
                  </a:lnTo>
                  <a:lnTo>
                    <a:pt x="71" y="165"/>
                  </a:lnTo>
                  <a:lnTo>
                    <a:pt x="71" y="163"/>
                  </a:lnTo>
                  <a:lnTo>
                    <a:pt x="74" y="161"/>
                  </a:lnTo>
                  <a:lnTo>
                    <a:pt x="71" y="158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76" y="151"/>
                  </a:lnTo>
                  <a:lnTo>
                    <a:pt x="74" y="151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4" y="142"/>
                  </a:lnTo>
                  <a:lnTo>
                    <a:pt x="71" y="142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6" y="142"/>
                  </a:lnTo>
                  <a:lnTo>
                    <a:pt x="78" y="142"/>
                  </a:lnTo>
                  <a:lnTo>
                    <a:pt x="76" y="139"/>
                  </a:lnTo>
                  <a:lnTo>
                    <a:pt x="69" y="139"/>
                  </a:lnTo>
                  <a:lnTo>
                    <a:pt x="69" y="139"/>
                  </a:lnTo>
                  <a:lnTo>
                    <a:pt x="74" y="139"/>
                  </a:lnTo>
                  <a:lnTo>
                    <a:pt x="78" y="139"/>
                  </a:lnTo>
                  <a:lnTo>
                    <a:pt x="78" y="139"/>
                  </a:lnTo>
                  <a:lnTo>
                    <a:pt x="81" y="137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5"/>
                  </a:lnTo>
                  <a:lnTo>
                    <a:pt x="88" y="135"/>
                  </a:lnTo>
                  <a:lnTo>
                    <a:pt x="90" y="135"/>
                  </a:lnTo>
                  <a:lnTo>
                    <a:pt x="90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97" y="132"/>
                  </a:lnTo>
                  <a:lnTo>
                    <a:pt x="99" y="132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99" y="130"/>
                  </a:lnTo>
                  <a:lnTo>
                    <a:pt x="88" y="130"/>
                  </a:lnTo>
                  <a:lnTo>
                    <a:pt x="85" y="130"/>
                  </a:lnTo>
                  <a:lnTo>
                    <a:pt x="83" y="130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76" y="127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1" y="127"/>
                  </a:lnTo>
                  <a:lnTo>
                    <a:pt x="74" y="127"/>
                  </a:lnTo>
                  <a:lnTo>
                    <a:pt x="76" y="127"/>
                  </a:lnTo>
                  <a:lnTo>
                    <a:pt x="76" y="127"/>
                  </a:lnTo>
                  <a:lnTo>
                    <a:pt x="81" y="127"/>
                  </a:lnTo>
                  <a:lnTo>
                    <a:pt x="81" y="127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85" y="127"/>
                  </a:lnTo>
                  <a:lnTo>
                    <a:pt x="88" y="127"/>
                  </a:lnTo>
                  <a:lnTo>
                    <a:pt x="88" y="127"/>
                  </a:lnTo>
                  <a:lnTo>
                    <a:pt x="90" y="127"/>
                  </a:lnTo>
                  <a:lnTo>
                    <a:pt x="90" y="130"/>
                  </a:lnTo>
                  <a:lnTo>
                    <a:pt x="92" y="130"/>
                  </a:lnTo>
                  <a:lnTo>
                    <a:pt x="99" y="127"/>
                  </a:lnTo>
                  <a:lnTo>
                    <a:pt x="102" y="125"/>
                  </a:lnTo>
                  <a:lnTo>
                    <a:pt x="104" y="125"/>
                  </a:lnTo>
                  <a:lnTo>
                    <a:pt x="104" y="123"/>
                  </a:lnTo>
                  <a:lnTo>
                    <a:pt x="102" y="120"/>
                  </a:lnTo>
                  <a:lnTo>
                    <a:pt x="99" y="120"/>
                  </a:lnTo>
                  <a:lnTo>
                    <a:pt x="97" y="118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5" y="116"/>
                  </a:lnTo>
                  <a:lnTo>
                    <a:pt x="95" y="116"/>
                  </a:lnTo>
                  <a:lnTo>
                    <a:pt x="92" y="113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8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6"/>
                  </a:lnTo>
                  <a:lnTo>
                    <a:pt x="83" y="116"/>
                  </a:lnTo>
                  <a:lnTo>
                    <a:pt x="78" y="118"/>
                  </a:lnTo>
                  <a:lnTo>
                    <a:pt x="76" y="118"/>
                  </a:lnTo>
                  <a:lnTo>
                    <a:pt x="74" y="118"/>
                  </a:lnTo>
                  <a:lnTo>
                    <a:pt x="71" y="120"/>
                  </a:lnTo>
                  <a:lnTo>
                    <a:pt x="69" y="118"/>
                  </a:lnTo>
                  <a:lnTo>
                    <a:pt x="71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8" y="116"/>
                  </a:lnTo>
                  <a:lnTo>
                    <a:pt x="83" y="116"/>
                  </a:lnTo>
                  <a:lnTo>
                    <a:pt x="85" y="113"/>
                  </a:lnTo>
                  <a:lnTo>
                    <a:pt x="85" y="111"/>
                  </a:lnTo>
                  <a:lnTo>
                    <a:pt x="83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3" y="109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1" y="101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1" y="99"/>
                  </a:lnTo>
                  <a:lnTo>
                    <a:pt x="85" y="99"/>
                  </a:lnTo>
                  <a:lnTo>
                    <a:pt x="85" y="99"/>
                  </a:lnTo>
                  <a:lnTo>
                    <a:pt x="85" y="94"/>
                  </a:lnTo>
                  <a:lnTo>
                    <a:pt x="85" y="92"/>
                  </a:lnTo>
                  <a:lnTo>
                    <a:pt x="88" y="92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85" y="87"/>
                  </a:lnTo>
                  <a:lnTo>
                    <a:pt x="88" y="87"/>
                  </a:lnTo>
                  <a:lnTo>
                    <a:pt x="88" y="87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0" y="85"/>
                  </a:lnTo>
                  <a:lnTo>
                    <a:pt x="92" y="85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90" y="83"/>
                  </a:lnTo>
                  <a:lnTo>
                    <a:pt x="92" y="85"/>
                  </a:lnTo>
                  <a:lnTo>
                    <a:pt x="95" y="85"/>
                  </a:lnTo>
                  <a:lnTo>
                    <a:pt x="95" y="83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99" y="83"/>
                  </a:lnTo>
                  <a:lnTo>
                    <a:pt x="95" y="80"/>
                  </a:lnTo>
                  <a:lnTo>
                    <a:pt x="97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2" y="80"/>
                  </a:lnTo>
                  <a:lnTo>
                    <a:pt x="102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7" y="78"/>
                  </a:lnTo>
                  <a:lnTo>
                    <a:pt x="111" y="75"/>
                  </a:lnTo>
                  <a:lnTo>
                    <a:pt x="111" y="75"/>
                  </a:lnTo>
                  <a:lnTo>
                    <a:pt x="114" y="73"/>
                  </a:lnTo>
                  <a:lnTo>
                    <a:pt x="116" y="73"/>
                  </a:lnTo>
                  <a:lnTo>
                    <a:pt x="118" y="73"/>
                  </a:lnTo>
                  <a:lnTo>
                    <a:pt x="121" y="73"/>
                  </a:lnTo>
                  <a:lnTo>
                    <a:pt x="121" y="71"/>
                  </a:lnTo>
                  <a:lnTo>
                    <a:pt x="123" y="73"/>
                  </a:lnTo>
                  <a:lnTo>
                    <a:pt x="123" y="71"/>
                  </a:lnTo>
                  <a:lnTo>
                    <a:pt x="128" y="71"/>
                  </a:lnTo>
                  <a:lnTo>
                    <a:pt x="128" y="71"/>
                  </a:lnTo>
                  <a:lnTo>
                    <a:pt x="130" y="68"/>
                  </a:lnTo>
                  <a:lnTo>
                    <a:pt x="133" y="68"/>
                  </a:lnTo>
                  <a:lnTo>
                    <a:pt x="133" y="66"/>
                  </a:lnTo>
                  <a:lnTo>
                    <a:pt x="135" y="66"/>
                  </a:lnTo>
                  <a:lnTo>
                    <a:pt x="137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42" y="61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37" y="57"/>
                  </a:lnTo>
                  <a:lnTo>
                    <a:pt x="135" y="57"/>
                  </a:lnTo>
                  <a:lnTo>
                    <a:pt x="135" y="57"/>
                  </a:lnTo>
                  <a:lnTo>
                    <a:pt x="137" y="57"/>
                  </a:lnTo>
                  <a:lnTo>
                    <a:pt x="137" y="54"/>
                  </a:lnTo>
                  <a:lnTo>
                    <a:pt x="140" y="54"/>
                  </a:lnTo>
                  <a:lnTo>
                    <a:pt x="142" y="52"/>
                  </a:lnTo>
                  <a:lnTo>
                    <a:pt x="142" y="52"/>
                  </a:lnTo>
                  <a:lnTo>
                    <a:pt x="140" y="49"/>
                  </a:lnTo>
                  <a:lnTo>
                    <a:pt x="140" y="49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4" y="47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7" y="47"/>
                  </a:lnTo>
                  <a:lnTo>
                    <a:pt x="147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7" y="45"/>
                  </a:lnTo>
                  <a:lnTo>
                    <a:pt x="147" y="45"/>
                  </a:lnTo>
                  <a:lnTo>
                    <a:pt x="149" y="45"/>
                  </a:lnTo>
                  <a:lnTo>
                    <a:pt x="149" y="47"/>
                  </a:lnTo>
                  <a:lnTo>
                    <a:pt x="151" y="47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5"/>
                  </a:lnTo>
                  <a:lnTo>
                    <a:pt x="151" y="42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6" y="45"/>
                  </a:lnTo>
                  <a:lnTo>
                    <a:pt x="159" y="42"/>
                  </a:lnTo>
                  <a:lnTo>
                    <a:pt x="159" y="42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3" y="45"/>
                  </a:lnTo>
                  <a:lnTo>
                    <a:pt x="163" y="42"/>
                  </a:lnTo>
                  <a:lnTo>
                    <a:pt x="170" y="42"/>
                  </a:lnTo>
                  <a:lnTo>
                    <a:pt x="173" y="42"/>
                  </a:lnTo>
                  <a:lnTo>
                    <a:pt x="173" y="45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5" y="42"/>
                  </a:lnTo>
                  <a:lnTo>
                    <a:pt x="170" y="38"/>
                  </a:lnTo>
                  <a:lnTo>
                    <a:pt x="170" y="35"/>
                  </a:lnTo>
                  <a:lnTo>
                    <a:pt x="173" y="35"/>
                  </a:lnTo>
                  <a:lnTo>
                    <a:pt x="173" y="33"/>
                  </a:lnTo>
                  <a:lnTo>
                    <a:pt x="175" y="33"/>
                  </a:lnTo>
                  <a:lnTo>
                    <a:pt x="175" y="31"/>
                  </a:lnTo>
                  <a:lnTo>
                    <a:pt x="168" y="26"/>
                  </a:lnTo>
                  <a:lnTo>
                    <a:pt x="168" y="26"/>
                  </a:lnTo>
                  <a:lnTo>
                    <a:pt x="170" y="23"/>
                  </a:lnTo>
                  <a:lnTo>
                    <a:pt x="170" y="21"/>
                  </a:lnTo>
                  <a:lnTo>
                    <a:pt x="168" y="21"/>
                  </a:lnTo>
                  <a:lnTo>
                    <a:pt x="168" y="21"/>
                  </a:lnTo>
                  <a:lnTo>
                    <a:pt x="168" y="19"/>
                  </a:lnTo>
                  <a:lnTo>
                    <a:pt x="168" y="16"/>
                  </a:lnTo>
                  <a:lnTo>
                    <a:pt x="170" y="16"/>
                  </a:lnTo>
                  <a:lnTo>
                    <a:pt x="168" y="14"/>
                  </a:lnTo>
                  <a:lnTo>
                    <a:pt x="161" y="9"/>
                  </a:lnTo>
                  <a:lnTo>
                    <a:pt x="156" y="7"/>
                  </a:lnTo>
                  <a:lnTo>
                    <a:pt x="147" y="7"/>
                  </a:lnTo>
                  <a:lnTo>
                    <a:pt x="140" y="5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1" y="9"/>
                  </a:lnTo>
                  <a:lnTo>
                    <a:pt x="118" y="9"/>
                  </a:lnTo>
                  <a:lnTo>
                    <a:pt x="109" y="7"/>
                  </a:lnTo>
                  <a:lnTo>
                    <a:pt x="102" y="7"/>
                  </a:lnTo>
                  <a:lnTo>
                    <a:pt x="99" y="7"/>
                  </a:lnTo>
                  <a:lnTo>
                    <a:pt x="97" y="7"/>
                  </a:lnTo>
                  <a:lnTo>
                    <a:pt x="97" y="9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5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3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9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69" y="23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31"/>
                  </a:lnTo>
                  <a:lnTo>
                    <a:pt x="59" y="33"/>
                  </a:lnTo>
                  <a:lnTo>
                    <a:pt x="59" y="35"/>
                  </a:lnTo>
                  <a:lnTo>
                    <a:pt x="59" y="38"/>
                  </a:lnTo>
                  <a:lnTo>
                    <a:pt x="57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50" y="42"/>
                  </a:lnTo>
                  <a:lnTo>
                    <a:pt x="50" y="45"/>
                  </a:lnTo>
                  <a:lnTo>
                    <a:pt x="48" y="47"/>
                  </a:lnTo>
                  <a:lnTo>
                    <a:pt x="45" y="52"/>
                  </a:lnTo>
                  <a:lnTo>
                    <a:pt x="43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61"/>
                  </a:lnTo>
                  <a:lnTo>
                    <a:pt x="43" y="64"/>
                  </a:lnTo>
                  <a:lnTo>
                    <a:pt x="43" y="64"/>
                  </a:lnTo>
                  <a:lnTo>
                    <a:pt x="43" y="66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1" y="66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7" y="73"/>
                  </a:lnTo>
                  <a:lnTo>
                    <a:pt x="14" y="73"/>
                  </a:lnTo>
                  <a:lnTo>
                    <a:pt x="14" y="75"/>
                  </a:lnTo>
                  <a:lnTo>
                    <a:pt x="14" y="78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3"/>
                  </a:lnTo>
                  <a:lnTo>
                    <a:pt x="14" y="83"/>
                  </a:lnTo>
                  <a:lnTo>
                    <a:pt x="14" y="85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7" y="90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9" y="99"/>
                  </a:lnTo>
                  <a:lnTo>
                    <a:pt x="24" y="101"/>
                  </a:lnTo>
                  <a:lnTo>
                    <a:pt x="24" y="104"/>
                  </a:lnTo>
                  <a:lnTo>
                    <a:pt x="22" y="106"/>
                  </a:lnTo>
                  <a:lnTo>
                    <a:pt x="19" y="106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19" y="113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20"/>
                  </a:lnTo>
                  <a:lnTo>
                    <a:pt x="17" y="120"/>
                  </a:lnTo>
                  <a:lnTo>
                    <a:pt x="12" y="123"/>
                  </a:lnTo>
                  <a:lnTo>
                    <a:pt x="12" y="125"/>
                  </a:lnTo>
                  <a:lnTo>
                    <a:pt x="7" y="127"/>
                  </a:lnTo>
                  <a:lnTo>
                    <a:pt x="7" y="130"/>
                  </a:lnTo>
                  <a:lnTo>
                    <a:pt x="10" y="130"/>
                  </a:lnTo>
                  <a:lnTo>
                    <a:pt x="7" y="135"/>
                  </a:lnTo>
                  <a:lnTo>
                    <a:pt x="5" y="137"/>
                  </a:lnTo>
                  <a:lnTo>
                    <a:pt x="5" y="135"/>
                  </a:lnTo>
                  <a:lnTo>
                    <a:pt x="3" y="137"/>
                  </a:lnTo>
                  <a:lnTo>
                    <a:pt x="3" y="135"/>
                  </a:lnTo>
                  <a:lnTo>
                    <a:pt x="3" y="13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 1228">
              <a:extLst>
                <a:ext uri="{FF2B5EF4-FFF2-40B4-BE49-F238E27FC236}">
                  <a16:creationId xmlns:a16="http://schemas.microsoft.com/office/drawing/2014/main" id="{0EF8389D-EE46-B54B-93D3-C77FDB12E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3312" y="2540849"/>
              <a:ext cx="100311" cy="110600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21" y="38"/>
                </a:cxn>
                <a:cxn ang="0">
                  <a:pos x="18" y="35"/>
                </a:cxn>
                <a:cxn ang="0">
                  <a:pos x="18" y="35"/>
                </a:cxn>
                <a:cxn ang="0">
                  <a:pos x="18" y="31"/>
                </a:cxn>
                <a:cxn ang="0">
                  <a:pos x="18" y="28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11" y="16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30" y="7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3" y="9"/>
                </a:cxn>
                <a:cxn ang="0">
                  <a:pos x="33" y="9"/>
                </a:cxn>
                <a:cxn ang="0">
                  <a:pos x="33" y="14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7" y="19"/>
                </a:cxn>
                <a:cxn ang="0">
                  <a:pos x="40" y="21"/>
                </a:cxn>
                <a:cxn ang="0">
                  <a:pos x="42" y="21"/>
                </a:cxn>
                <a:cxn ang="0">
                  <a:pos x="42" y="24"/>
                </a:cxn>
                <a:cxn ang="0">
                  <a:pos x="44" y="24"/>
                </a:cxn>
                <a:cxn ang="0">
                  <a:pos x="42" y="26"/>
                </a:cxn>
                <a:cxn ang="0">
                  <a:pos x="44" y="26"/>
                </a:cxn>
                <a:cxn ang="0">
                  <a:pos x="42" y="28"/>
                </a:cxn>
                <a:cxn ang="0">
                  <a:pos x="42" y="28"/>
                </a:cxn>
                <a:cxn ang="0">
                  <a:pos x="35" y="28"/>
                </a:cxn>
                <a:cxn ang="0">
                  <a:pos x="35" y="28"/>
                </a:cxn>
                <a:cxn ang="0">
                  <a:pos x="33" y="28"/>
                </a:cxn>
                <a:cxn ang="0">
                  <a:pos x="30" y="28"/>
                </a:cxn>
                <a:cxn ang="0">
                  <a:pos x="30" y="28"/>
                </a:cxn>
                <a:cxn ang="0">
                  <a:pos x="30" y="33"/>
                </a:cxn>
                <a:cxn ang="0">
                  <a:pos x="28" y="33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23" y="38"/>
                </a:cxn>
                <a:cxn ang="0">
                  <a:pos x="23" y="38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1" y="40"/>
                </a:cxn>
              </a:cxnLst>
              <a:rect l="0" t="0" r="r" b="b"/>
              <a:pathLst>
                <a:path w="44" h="40">
                  <a:moveTo>
                    <a:pt x="21" y="40"/>
                  </a:moveTo>
                  <a:lnTo>
                    <a:pt x="21" y="38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8" y="31"/>
                  </a:lnTo>
                  <a:lnTo>
                    <a:pt x="18" y="28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11" y="16"/>
                  </a:lnTo>
                  <a:lnTo>
                    <a:pt x="9" y="12"/>
                  </a:lnTo>
                  <a:lnTo>
                    <a:pt x="9" y="9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40" y="21"/>
                  </a:lnTo>
                  <a:lnTo>
                    <a:pt x="42" y="21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3"/>
                  </a:lnTo>
                  <a:lnTo>
                    <a:pt x="28" y="33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1" y="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 1230">
              <a:extLst>
                <a:ext uri="{FF2B5EF4-FFF2-40B4-BE49-F238E27FC236}">
                  <a16:creationId xmlns:a16="http://schemas.microsoft.com/office/drawing/2014/main" id="{F296816F-9EE5-8948-979E-4C420285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965" y="2527024"/>
              <a:ext cx="232537" cy="91246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2" y="7"/>
                </a:cxn>
                <a:cxn ang="0">
                  <a:pos x="45" y="10"/>
                </a:cxn>
                <a:cxn ang="0">
                  <a:pos x="45" y="14"/>
                </a:cxn>
                <a:cxn ang="0">
                  <a:pos x="45" y="17"/>
                </a:cxn>
                <a:cxn ang="0">
                  <a:pos x="43" y="17"/>
                </a:cxn>
                <a:cxn ang="0">
                  <a:pos x="36" y="17"/>
                </a:cxn>
                <a:cxn ang="0">
                  <a:pos x="26" y="19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2" y="21"/>
                </a:cxn>
                <a:cxn ang="0">
                  <a:pos x="7" y="21"/>
                </a:cxn>
                <a:cxn ang="0">
                  <a:pos x="5" y="19"/>
                </a:cxn>
                <a:cxn ang="0">
                  <a:pos x="0" y="19"/>
                </a:cxn>
                <a:cxn ang="0">
                  <a:pos x="3" y="21"/>
                </a:cxn>
                <a:cxn ang="0">
                  <a:pos x="3" y="24"/>
                </a:cxn>
                <a:cxn ang="0">
                  <a:pos x="3" y="26"/>
                </a:cxn>
                <a:cxn ang="0">
                  <a:pos x="7" y="29"/>
                </a:cxn>
                <a:cxn ang="0">
                  <a:pos x="12" y="29"/>
                </a:cxn>
                <a:cxn ang="0">
                  <a:pos x="17" y="29"/>
                </a:cxn>
                <a:cxn ang="0">
                  <a:pos x="24" y="26"/>
                </a:cxn>
                <a:cxn ang="0">
                  <a:pos x="31" y="26"/>
                </a:cxn>
                <a:cxn ang="0">
                  <a:pos x="33" y="24"/>
                </a:cxn>
                <a:cxn ang="0">
                  <a:pos x="36" y="26"/>
                </a:cxn>
                <a:cxn ang="0">
                  <a:pos x="36" y="29"/>
                </a:cxn>
                <a:cxn ang="0">
                  <a:pos x="41" y="31"/>
                </a:cxn>
                <a:cxn ang="0">
                  <a:pos x="50" y="31"/>
                </a:cxn>
                <a:cxn ang="0">
                  <a:pos x="55" y="33"/>
                </a:cxn>
                <a:cxn ang="0">
                  <a:pos x="67" y="33"/>
                </a:cxn>
                <a:cxn ang="0">
                  <a:pos x="71" y="31"/>
                </a:cxn>
                <a:cxn ang="0">
                  <a:pos x="78" y="31"/>
                </a:cxn>
                <a:cxn ang="0">
                  <a:pos x="81" y="29"/>
                </a:cxn>
                <a:cxn ang="0">
                  <a:pos x="85" y="29"/>
                </a:cxn>
                <a:cxn ang="0">
                  <a:pos x="90" y="26"/>
                </a:cxn>
                <a:cxn ang="0">
                  <a:pos x="93" y="24"/>
                </a:cxn>
                <a:cxn ang="0">
                  <a:pos x="95" y="19"/>
                </a:cxn>
                <a:cxn ang="0">
                  <a:pos x="95" y="17"/>
                </a:cxn>
                <a:cxn ang="0">
                  <a:pos x="102" y="14"/>
                </a:cxn>
                <a:cxn ang="0">
                  <a:pos x="100" y="10"/>
                </a:cxn>
                <a:cxn ang="0">
                  <a:pos x="97" y="5"/>
                </a:cxn>
                <a:cxn ang="0">
                  <a:pos x="97" y="3"/>
                </a:cxn>
                <a:cxn ang="0">
                  <a:pos x="85" y="0"/>
                </a:cxn>
                <a:cxn ang="0">
                  <a:pos x="74" y="0"/>
                </a:cxn>
                <a:cxn ang="0">
                  <a:pos x="71" y="3"/>
                </a:cxn>
                <a:cxn ang="0">
                  <a:pos x="67" y="5"/>
                </a:cxn>
                <a:cxn ang="0">
                  <a:pos x="62" y="5"/>
                </a:cxn>
                <a:cxn ang="0">
                  <a:pos x="57" y="3"/>
                </a:cxn>
              </a:cxnLst>
              <a:rect l="0" t="0" r="r" b="b"/>
              <a:pathLst>
                <a:path w="102" h="33">
                  <a:moveTo>
                    <a:pt x="57" y="3"/>
                  </a:moveTo>
                  <a:lnTo>
                    <a:pt x="57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1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26" y="19"/>
                  </a:lnTo>
                  <a:lnTo>
                    <a:pt x="22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6"/>
                  </a:lnTo>
                  <a:lnTo>
                    <a:pt x="29" y="26"/>
                  </a:lnTo>
                  <a:lnTo>
                    <a:pt x="31" y="26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8" y="31"/>
                  </a:lnTo>
                  <a:lnTo>
                    <a:pt x="41" y="31"/>
                  </a:lnTo>
                  <a:lnTo>
                    <a:pt x="43" y="31"/>
                  </a:lnTo>
                  <a:lnTo>
                    <a:pt x="50" y="31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9" y="33"/>
                  </a:lnTo>
                  <a:lnTo>
                    <a:pt x="67" y="33"/>
                  </a:lnTo>
                  <a:lnTo>
                    <a:pt x="69" y="33"/>
                  </a:lnTo>
                  <a:lnTo>
                    <a:pt x="71" y="31"/>
                  </a:lnTo>
                  <a:lnTo>
                    <a:pt x="74" y="31"/>
                  </a:lnTo>
                  <a:lnTo>
                    <a:pt x="78" y="31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8" y="29"/>
                  </a:lnTo>
                  <a:lnTo>
                    <a:pt x="90" y="26"/>
                  </a:lnTo>
                  <a:lnTo>
                    <a:pt x="93" y="26"/>
                  </a:lnTo>
                  <a:lnTo>
                    <a:pt x="93" y="24"/>
                  </a:lnTo>
                  <a:lnTo>
                    <a:pt x="93" y="21"/>
                  </a:lnTo>
                  <a:lnTo>
                    <a:pt x="95" y="19"/>
                  </a:lnTo>
                  <a:lnTo>
                    <a:pt x="93" y="17"/>
                  </a:lnTo>
                  <a:lnTo>
                    <a:pt x="95" y="17"/>
                  </a:lnTo>
                  <a:lnTo>
                    <a:pt x="100" y="17"/>
                  </a:lnTo>
                  <a:lnTo>
                    <a:pt x="102" y="14"/>
                  </a:lnTo>
                  <a:lnTo>
                    <a:pt x="102" y="12"/>
                  </a:lnTo>
                  <a:lnTo>
                    <a:pt x="100" y="1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1" y="3"/>
                  </a:lnTo>
                  <a:lnTo>
                    <a:pt x="69" y="3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2" y="5"/>
                  </a:lnTo>
                  <a:lnTo>
                    <a:pt x="59" y="3"/>
                  </a:lnTo>
                  <a:lnTo>
                    <a:pt x="5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 1232">
              <a:extLst>
                <a:ext uri="{FF2B5EF4-FFF2-40B4-BE49-F238E27FC236}">
                  <a16:creationId xmlns:a16="http://schemas.microsoft.com/office/drawing/2014/main" id="{3CAFE9BB-AAAA-0F43-9BC9-A24DB259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583" y="2363889"/>
              <a:ext cx="107148" cy="99540"/>
            </a:xfrm>
            <a:custGeom>
              <a:avLst/>
              <a:gdLst/>
              <a:ahLst/>
              <a:cxnLst>
                <a:cxn ang="0">
                  <a:pos x="31" y="36"/>
                </a:cxn>
                <a:cxn ang="0">
                  <a:pos x="28" y="33"/>
                </a:cxn>
                <a:cxn ang="0">
                  <a:pos x="28" y="28"/>
                </a:cxn>
                <a:cxn ang="0">
                  <a:pos x="24" y="28"/>
                </a:cxn>
                <a:cxn ang="0">
                  <a:pos x="21" y="26"/>
                </a:cxn>
                <a:cxn ang="0">
                  <a:pos x="19" y="26"/>
                </a:cxn>
                <a:cxn ang="0">
                  <a:pos x="12" y="26"/>
                </a:cxn>
                <a:cxn ang="0">
                  <a:pos x="5" y="2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7" y="26"/>
                </a:cxn>
                <a:cxn ang="0">
                  <a:pos x="10" y="26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14" y="24"/>
                </a:cxn>
                <a:cxn ang="0">
                  <a:pos x="19" y="21"/>
                </a:cxn>
                <a:cxn ang="0">
                  <a:pos x="14" y="21"/>
                </a:cxn>
                <a:cxn ang="0">
                  <a:pos x="12" y="21"/>
                </a:cxn>
                <a:cxn ang="0">
                  <a:pos x="10" y="19"/>
                </a:cxn>
                <a:cxn ang="0">
                  <a:pos x="14" y="14"/>
                </a:cxn>
                <a:cxn ang="0">
                  <a:pos x="19" y="7"/>
                </a:cxn>
                <a:cxn ang="0">
                  <a:pos x="21" y="7"/>
                </a:cxn>
                <a:cxn ang="0">
                  <a:pos x="24" y="10"/>
                </a:cxn>
                <a:cxn ang="0">
                  <a:pos x="21" y="10"/>
                </a:cxn>
                <a:cxn ang="0">
                  <a:pos x="21" y="10"/>
                </a:cxn>
                <a:cxn ang="0">
                  <a:pos x="21" y="12"/>
                </a:cxn>
                <a:cxn ang="0">
                  <a:pos x="24" y="14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8" y="7"/>
                </a:cxn>
                <a:cxn ang="0">
                  <a:pos x="26" y="7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3" y="0"/>
                </a:cxn>
                <a:cxn ang="0">
                  <a:pos x="40" y="0"/>
                </a:cxn>
                <a:cxn ang="0">
                  <a:pos x="45" y="0"/>
                </a:cxn>
                <a:cxn ang="0">
                  <a:pos x="47" y="2"/>
                </a:cxn>
                <a:cxn ang="0">
                  <a:pos x="43" y="10"/>
                </a:cxn>
                <a:cxn ang="0">
                  <a:pos x="47" y="12"/>
                </a:cxn>
                <a:cxn ang="0">
                  <a:pos x="45" y="17"/>
                </a:cxn>
                <a:cxn ang="0">
                  <a:pos x="43" y="19"/>
                </a:cxn>
                <a:cxn ang="0">
                  <a:pos x="38" y="19"/>
                </a:cxn>
                <a:cxn ang="0">
                  <a:pos x="33" y="19"/>
                </a:cxn>
                <a:cxn ang="0">
                  <a:pos x="33" y="24"/>
                </a:cxn>
                <a:cxn ang="0">
                  <a:pos x="33" y="26"/>
                </a:cxn>
                <a:cxn ang="0">
                  <a:pos x="33" y="31"/>
                </a:cxn>
                <a:cxn ang="0">
                  <a:pos x="33" y="33"/>
                </a:cxn>
              </a:cxnLst>
              <a:rect l="0" t="0" r="r" b="b"/>
              <a:pathLst>
                <a:path w="47" h="36">
                  <a:moveTo>
                    <a:pt x="33" y="36"/>
                  </a:moveTo>
                  <a:lnTo>
                    <a:pt x="31" y="36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2" y="26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4"/>
                  </a:lnTo>
                  <a:lnTo>
                    <a:pt x="17" y="10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"/>
                  </a:lnTo>
                  <a:lnTo>
                    <a:pt x="45" y="7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5" y="17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8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3" y="3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 1234">
              <a:extLst>
                <a:ext uri="{FF2B5EF4-FFF2-40B4-BE49-F238E27FC236}">
                  <a16:creationId xmlns:a16="http://schemas.microsoft.com/office/drawing/2014/main" id="{BB67520A-01F0-2F46-B4A6-C43A80A9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088" y="2449605"/>
              <a:ext cx="387562" cy="320741"/>
            </a:xfrm>
            <a:custGeom>
              <a:avLst/>
              <a:gdLst/>
              <a:ahLst/>
              <a:cxnLst>
                <a:cxn ang="0">
                  <a:pos x="85" y="5"/>
                </a:cxn>
                <a:cxn ang="0">
                  <a:pos x="78" y="14"/>
                </a:cxn>
                <a:cxn ang="0">
                  <a:pos x="69" y="21"/>
                </a:cxn>
                <a:cxn ang="0">
                  <a:pos x="59" y="23"/>
                </a:cxn>
                <a:cxn ang="0">
                  <a:pos x="45" y="21"/>
                </a:cxn>
                <a:cxn ang="0">
                  <a:pos x="38" y="21"/>
                </a:cxn>
                <a:cxn ang="0">
                  <a:pos x="43" y="31"/>
                </a:cxn>
                <a:cxn ang="0">
                  <a:pos x="38" y="31"/>
                </a:cxn>
                <a:cxn ang="0">
                  <a:pos x="22" y="31"/>
                </a:cxn>
                <a:cxn ang="0">
                  <a:pos x="12" y="33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3" y="40"/>
                </a:cxn>
                <a:cxn ang="0">
                  <a:pos x="10" y="42"/>
                </a:cxn>
                <a:cxn ang="0">
                  <a:pos x="26" y="47"/>
                </a:cxn>
                <a:cxn ang="0">
                  <a:pos x="31" y="47"/>
                </a:cxn>
                <a:cxn ang="0">
                  <a:pos x="36" y="52"/>
                </a:cxn>
                <a:cxn ang="0">
                  <a:pos x="36" y="57"/>
                </a:cxn>
                <a:cxn ang="0">
                  <a:pos x="45" y="64"/>
                </a:cxn>
                <a:cxn ang="0">
                  <a:pos x="48" y="71"/>
                </a:cxn>
                <a:cxn ang="0">
                  <a:pos x="55" y="78"/>
                </a:cxn>
                <a:cxn ang="0">
                  <a:pos x="48" y="85"/>
                </a:cxn>
                <a:cxn ang="0">
                  <a:pos x="48" y="90"/>
                </a:cxn>
                <a:cxn ang="0">
                  <a:pos x="41" y="104"/>
                </a:cxn>
                <a:cxn ang="0">
                  <a:pos x="55" y="111"/>
                </a:cxn>
                <a:cxn ang="0">
                  <a:pos x="76" y="111"/>
                </a:cxn>
                <a:cxn ang="0">
                  <a:pos x="88" y="116"/>
                </a:cxn>
                <a:cxn ang="0">
                  <a:pos x="104" y="116"/>
                </a:cxn>
                <a:cxn ang="0">
                  <a:pos x="111" y="104"/>
                </a:cxn>
                <a:cxn ang="0">
                  <a:pos x="119" y="101"/>
                </a:cxn>
                <a:cxn ang="0">
                  <a:pos x="128" y="104"/>
                </a:cxn>
                <a:cxn ang="0">
                  <a:pos x="135" y="104"/>
                </a:cxn>
                <a:cxn ang="0">
                  <a:pos x="144" y="106"/>
                </a:cxn>
                <a:cxn ang="0">
                  <a:pos x="156" y="99"/>
                </a:cxn>
                <a:cxn ang="0">
                  <a:pos x="163" y="97"/>
                </a:cxn>
                <a:cxn ang="0">
                  <a:pos x="154" y="90"/>
                </a:cxn>
                <a:cxn ang="0">
                  <a:pos x="152" y="83"/>
                </a:cxn>
                <a:cxn ang="0">
                  <a:pos x="156" y="78"/>
                </a:cxn>
                <a:cxn ang="0">
                  <a:pos x="156" y="68"/>
                </a:cxn>
                <a:cxn ang="0">
                  <a:pos x="152" y="61"/>
                </a:cxn>
                <a:cxn ang="0">
                  <a:pos x="142" y="61"/>
                </a:cxn>
                <a:cxn ang="0">
                  <a:pos x="147" y="57"/>
                </a:cxn>
                <a:cxn ang="0">
                  <a:pos x="154" y="47"/>
                </a:cxn>
                <a:cxn ang="0">
                  <a:pos x="161" y="45"/>
                </a:cxn>
                <a:cxn ang="0">
                  <a:pos x="170" y="28"/>
                </a:cxn>
                <a:cxn ang="0">
                  <a:pos x="149" y="21"/>
                </a:cxn>
                <a:cxn ang="0">
                  <a:pos x="133" y="19"/>
                </a:cxn>
                <a:cxn ang="0">
                  <a:pos x="128" y="12"/>
                </a:cxn>
                <a:cxn ang="0">
                  <a:pos x="119" y="14"/>
                </a:cxn>
                <a:cxn ang="0">
                  <a:pos x="109" y="7"/>
                </a:cxn>
                <a:cxn ang="0">
                  <a:pos x="100" y="2"/>
                </a:cxn>
              </a:cxnLst>
              <a:rect l="0" t="0" r="r" b="b"/>
              <a:pathLst>
                <a:path w="170" h="116">
                  <a:moveTo>
                    <a:pt x="100" y="0"/>
                  </a:moveTo>
                  <a:lnTo>
                    <a:pt x="97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5" y="5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1" y="14"/>
                  </a:lnTo>
                  <a:lnTo>
                    <a:pt x="78" y="14"/>
                  </a:lnTo>
                  <a:lnTo>
                    <a:pt x="71" y="16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64" y="21"/>
                  </a:lnTo>
                  <a:lnTo>
                    <a:pt x="62" y="23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5" y="23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5" y="21"/>
                  </a:lnTo>
                  <a:lnTo>
                    <a:pt x="48" y="19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31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8" y="31"/>
                  </a:lnTo>
                  <a:lnTo>
                    <a:pt x="38" y="33"/>
                  </a:lnTo>
                  <a:lnTo>
                    <a:pt x="36" y="33"/>
                  </a:lnTo>
                  <a:lnTo>
                    <a:pt x="33" y="33"/>
                  </a:lnTo>
                  <a:lnTo>
                    <a:pt x="29" y="33"/>
                  </a:lnTo>
                  <a:lnTo>
                    <a:pt x="22" y="31"/>
                  </a:lnTo>
                  <a:lnTo>
                    <a:pt x="19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7" y="45"/>
                  </a:lnTo>
                  <a:lnTo>
                    <a:pt x="7" y="42"/>
                  </a:lnTo>
                  <a:lnTo>
                    <a:pt x="10" y="42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1" y="49"/>
                  </a:lnTo>
                  <a:lnTo>
                    <a:pt x="33" y="52"/>
                  </a:lnTo>
                  <a:lnTo>
                    <a:pt x="38" y="49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1" y="61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5" y="75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0" y="73"/>
                  </a:lnTo>
                  <a:lnTo>
                    <a:pt x="50" y="75"/>
                  </a:lnTo>
                  <a:lnTo>
                    <a:pt x="50" y="78"/>
                  </a:lnTo>
                  <a:lnTo>
                    <a:pt x="48" y="85"/>
                  </a:lnTo>
                  <a:lnTo>
                    <a:pt x="48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7"/>
                  </a:lnTo>
                  <a:lnTo>
                    <a:pt x="48" y="87"/>
                  </a:lnTo>
                  <a:lnTo>
                    <a:pt x="48" y="90"/>
                  </a:lnTo>
                  <a:lnTo>
                    <a:pt x="45" y="99"/>
                  </a:lnTo>
                  <a:lnTo>
                    <a:pt x="45" y="101"/>
                  </a:lnTo>
                  <a:lnTo>
                    <a:pt x="41" y="104"/>
                  </a:lnTo>
                  <a:lnTo>
                    <a:pt x="38" y="104"/>
                  </a:lnTo>
                  <a:lnTo>
                    <a:pt x="41" y="104"/>
                  </a:lnTo>
                  <a:lnTo>
                    <a:pt x="45" y="106"/>
                  </a:lnTo>
                  <a:lnTo>
                    <a:pt x="48" y="109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5" y="111"/>
                  </a:lnTo>
                  <a:lnTo>
                    <a:pt x="67" y="113"/>
                  </a:lnTo>
                  <a:lnTo>
                    <a:pt x="69" y="113"/>
                  </a:lnTo>
                  <a:lnTo>
                    <a:pt x="71" y="113"/>
                  </a:lnTo>
                  <a:lnTo>
                    <a:pt x="74" y="111"/>
                  </a:lnTo>
                  <a:lnTo>
                    <a:pt x="76" y="111"/>
                  </a:lnTo>
                  <a:lnTo>
                    <a:pt x="78" y="111"/>
                  </a:lnTo>
                  <a:lnTo>
                    <a:pt x="81" y="113"/>
                  </a:lnTo>
                  <a:lnTo>
                    <a:pt x="83" y="113"/>
                  </a:lnTo>
                  <a:lnTo>
                    <a:pt x="85" y="116"/>
                  </a:lnTo>
                  <a:lnTo>
                    <a:pt x="88" y="116"/>
                  </a:lnTo>
                  <a:lnTo>
                    <a:pt x="90" y="116"/>
                  </a:lnTo>
                  <a:lnTo>
                    <a:pt x="97" y="116"/>
                  </a:lnTo>
                  <a:lnTo>
                    <a:pt x="100" y="116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4" y="106"/>
                  </a:lnTo>
                  <a:lnTo>
                    <a:pt x="107" y="106"/>
                  </a:lnTo>
                  <a:lnTo>
                    <a:pt x="111" y="104"/>
                  </a:lnTo>
                  <a:lnTo>
                    <a:pt x="114" y="101"/>
                  </a:lnTo>
                  <a:lnTo>
                    <a:pt x="114" y="101"/>
                  </a:lnTo>
                  <a:lnTo>
                    <a:pt x="116" y="101"/>
                  </a:lnTo>
                  <a:lnTo>
                    <a:pt x="119" y="101"/>
                  </a:lnTo>
                  <a:lnTo>
                    <a:pt x="119" y="101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4"/>
                  </a:lnTo>
                  <a:lnTo>
                    <a:pt x="126" y="104"/>
                  </a:lnTo>
                  <a:lnTo>
                    <a:pt x="128" y="104"/>
                  </a:lnTo>
                  <a:lnTo>
                    <a:pt x="128" y="101"/>
                  </a:lnTo>
                  <a:lnTo>
                    <a:pt x="130" y="101"/>
                  </a:lnTo>
                  <a:lnTo>
                    <a:pt x="130" y="104"/>
                  </a:lnTo>
                  <a:lnTo>
                    <a:pt x="133" y="104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35" y="104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44" y="106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2" y="104"/>
                  </a:lnTo>
                  <a:lnTo>
                    <a:pt x="154" y="101"/>
                  </a:lnTo>
                  <a:lnTo>
                    <a:pt x="156" y="99"/>
                  </a:lnTo>
                  <a:lnTo>
                    <a:pt x="159" y="99"/>
                  </a:lnTo>
                  <a:lnTo>
                    <a:pt x="159" y="99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97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2"/>
                  </a:lnTo>
                  <a:lnTo>
                    <a:pt x="156" y="92"/>
                  </a:lnTo>
                  <a:lnTo>
                    <a:pt x="154" y="90"/>
                  </a:lnTo>
                  <a:lnTo>
                    <a:pt x="154" y="87"/>
                  </a:lnTo>
                  <a:lnTo>
                    <a:pt x="154" y="85"/>
                  </a:lnTo>
                  <a:lnTo>
                    <a:pt x="154" y="85"/>
                  </a:lnTo>
                  <a:lnTo>
                    <a:pt x="154" y="83"/>
                  </a:lnTo>
                  <a:lnTo>
                    <a:pt x="152" y="83"/>
                  </a:lnTo>
                  <a:lnTo>
                    <a:pt x="152" y="83"/>
                  </a:lnTo>
                  <a:lnTo>
                    <a:pt x="152" y="80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6" y="75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52" y="68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52" y="61"/>
                  </a:lnTo>
                  <a:lnTo>
                    <a:pt x="152" y="61"/>
                  </a:lnTo>
                  <a:lnTo>
                    <a:pt x="147" y="61"/>
                  </a:lnTo>
                  <a:lnTo>
                    <a:pt x="144" y="64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2" y="61"/>
                  </a:lnTo>
                  <a:lnTo>
                    <a:pt x="142" y="59"/>
                  </a:lnTo>
                  <a:lnTo>
                    <a:pt x="144" y="59"/>
                  </a:lnTo>
                  <a:lnTo>
                    <a:pt x="144" y="57"/>
                  </a:lnTo>
                  <a:lnTo>
                    <a:pt x="147" y="57"/>
                  </a:lnTo>
                  <a:lnTo>
                    <a:pt x="147" y="57"/>
                  </a:lnTo>
                  <a:lnTo>
                    <a:pt x="147" y="54"/>
                  </a:lnTo>
                  <a:lnTo>
                    <a:pt x="149" y="54"/>
                  </a:lnTo>
                  <a:lnTo>
                    <a:pt x="154" y="49"/>
                  </a:lnTo>
                  <a:lnTo>
                    <a:pt x="154" y="47"/>
                  </a:lnTo>
                  <a:lnTo>
                    <a:pt x="154" y="47"/>
                  </a:lnTo>
                  <a:lnTo>
                    <a:pt x="159" y="47"/>
                  </a:lnTo>
                  <a:lnTo>
                    <a:pt x="161" y="47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61" y="40"/>
                  </a:lnTo>
                  <a:lnTo>
                    <a:pt x="163" y="35"/>
                  </a:lnTo>
                  <a:lnTo>
                    <a:pt x="163" y="33"/>
                  </a:lnTo>
                  <a:lnTo>
                    <a:pt x="168" y="31"/>
                  </a:lnTo>
                  <a:lnTo>
                    <a:pt x="170" y="28"/>
                  </a:lnTo>
                  <a:lnTo>
                    <a:pt x="166" y="26"/>
                  </a:lnTo>
                  <a:lnTo>
                    <a:pt x="156" y="26"/>
                  </a:lnTo>
                  <a:lnTo>
                    <a:pt x="152" y="23"/>
                  </a:lnTo>
                  <a:lnTo>
                    <a:pt x="149" y="23"/>
                  </a:lnTo>
                  <a:lnTo>
                    <a:pt x="149" y="21"/>
                  </a:lnTo>
                  <a:lnTo>
                    <a:pt x="144" y="19"/>
                  </a:lnTo>
                  <a:lnTo>
                    <a:pt x="142" y="21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19"/>
                  </a:lnTo>
                  <a:lnTo>
                    <a:pt x="133" y="19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28" y="16"/>
                  </a:lnTo>
                  <a:lnTo>
                    <a:pt x="128" y="12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23" y="14"/>
                  </a:lnTo>
                  <a:lnTo>
                    <a:pt x="121" y="14"/>
                  </a:lnTo>
                  <a:lnTo>
                    <a:pt x="119" y="14"/>
                  </a:lnTo>
                  <a:lnTo>
                    <a:pt x="119" y="12"/>
                  </a:lnTo>
                  <a:lnTo>
                    <a:pt x="119" y="9"/>
                  </a:lnTo>
                  <a:lnTo>
                    <a:pt x="116" y="9"/>
                  </a:lnTo>
                  <a:lnTo>
                    <a:pt x="114" y="9"/>
                  </a:lnTo>
                  <a:lnTo>
                    <a:pt x="109" y="7"/>
                  </a:lnTo>
                  <a:lnTo>
                    <a:pt x="107" y="7"/>
                  </a:lnTo>
                  <a:lnTo>
                    <a:pt x="104" y="5"/>
                  </a:lnTo>
                  <a:lnTo>
                    <a:pt x="102" y="5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 1236">
              <a:extLst>
                <a:ext uri="{FF2B5EF4-FFF2-40B4-BE49-F238E27FC236}">
                  <a16:creationId xmlns:a16="http://schemas.microsoft.com/office/drawing/2014/main" id="{F218843F-1E64-5A42-828B-E4DBB64C5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463" y="2781405"/>
              <a:ext cx="102589" cy="182490"/>
            </a:xfrm>
            <a:custGeom>
              <a:avLst/>
              <a:gdLst/>
              <a:ahLst/>
              <a:cxnLst>
                <a:cxn ang="0">
                  <a:pos x="28" y="62"/>
                </a:cxn>
                <a:cxn ang="0">
                  <a:pos x="28" y="57"/>
                </a:cxn>
                <a:cxn ang="0">
                  <a:pos x="35" y="55"/>
                </a:cxn>
                <a:cxn ang="0">
                  <a:pos x="30" y="50"/>
                </a:cxn>
                <a:cxn ang="0">
                  <a:pos x="30" y="45"/>
                </a:cxn>
                <a:cxn ang="0">
                  <a:pos x="33" y="40"/>
                </a:cxn>
                <a:cxn ang="0">
                  <a:pos x="30" y="36"/>
                </a:cxn>
                <a:cxn ang="0">
                  <a:pos x="30" y="31"/>
                </a:cxn>
                <a:cxn ang="0">
                  <a:pos x="35" y="29"/>
                </a:cxn>
                <a:cxn ang="0">
                  <a:pos x="35" y="26"/>
                </a:cxn>
                <a:cxn ang="0">
                  <a:pos x="35" y="22"/>
                </a:cxn>
                <a:cxn ang="0">
                  <a:pos x="37" y="17"/>
                </a:cxn>
                <a:cxn ang="0">
                  <a:pos x="42" y="10"/>
                </a:cxn>
                <a:cxn ang="0">
                  <a:pos x="45" y="5"/>
                </a:cxn>
                <a:cxn ang="0">
                  <a:pos x="40" y="3"/>
                </a:cxn>
                <a:cxn ang="0">
                  <a:pos x="33" y="3"/>
                </a:cxn>
                <a:cxn ang="0">
                  <a:pos x="23" y="3"/>
                </a:cxn>
                <a:cxn ang="0">
                  <a:pos x="19" y="3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11" y="15"/>
                </a:cxn>
                <a:cxn ang="0">
                  <a:pos x="9" y="19"/>
                </a:cxn>
                <a:cxn ang="0">
                  <a:pos x="9" y="24"/>
                </a:cxn>
                <a:cxn ang="0">
                  <a:pos x="7" y="29"/>
                </a:cxn>
                <a:cxn ang="0">
                  <a:pos x="4" y="33"/>
                </a:cxn>
                <a:cxn ang="0">
                  <a:pos x="2" y="40"/>
                </a:cxn>
                <a:cxn ang="0">
                  <a:pos x="2" y="45"/>
                </a:cxn>
                <a:cxn ang="0">
                  <a:pos x="4" y="48"/>
                </a:cxn>
                <a:cxn ang="0">
                  <a:pos x="11" y="48"/>
                </a:cxn>
                <a:cxn ang="0">
                  <a:pos x="9" y="50"/>
                </a:cxn>
                <a:cxn ang="0">
                  <a:pos x="9" y="55"/>
                </a:cxn>
                <a:cxn ang="0">
                  <a:pos x="9" y="59"/>
                </a:cxn>
                <a:cxn ang="0">
                  <a:pos x="7" y="64"/>
                </a:cxn>
                <a:cxn ang="0">
                  <a:pos x="9" y="66"/>
                </a:cxn>
                <a:cxn ang="0">
                  <a:pos x="14" y="66"/>
                </a:cxn>
                <a:cxn ang="0">
                  <a:pos x="19" y="66"/>
                </a:cxn>
                <a:cxn ang="0">
                  <a:pos x="23" y="66"/>
                </a:cxn>
                <a:cxn ang="0">
                  <a:pos x="28" y="64"/>
                </a:cxn>
              </a:cxnLst>
              <a:rect l="0" t="0" r="r" b="b"/>
              <a:pathLst>
                <a:path w="45" h="66">
                  <a:moveTo>
                    <a:pt x="28" y="64"/>
                  </a:moveTo>
                  <a:lnTo>
                    <a:pt x="28" y="62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3" y="52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5"/>
                  </a:lnTo>
                  <a:lnTo>
                    <a:pt x="33" y="43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0" y="36"/>
                  </a:lnTo>
                  <a:lnTo>
                    <a:pt x="28" y="33"/>
                  </a:lnTo>
                  <a:lnTo>
                    <a:pt x="30" y="31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42" y="10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3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4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9"/>
                  </a:lnTo>
                  <a:lnTo>
                    <a:pt x="9" y="62"/>
                  </a:lnTo>
                  <a:lnTo>
                    <a:pt x="7" y="64"/>
                  </a:lnTo>
                  <a:lnTo>
                    <a:pt x="7" y="66"/>
                  </a:lnTo>
                  <a:lnTo>
                    <a:pt x="9" y="66"/>
                  </a:lnTo>
                  <a:lnTo>
                    <a:pt x="11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6" y="66"/>
                  </a:lnTo>
                  <a:lnTo>
                    <a:pt x="28" y="6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 1238">
              <a:extLst>
                <a:ext uri="{FF2B5EF4-FFF2-40B4-BE49-F238E27FC236}">
                  <a16:creationId xmlns:a16="http://schemas.microsoft.com/office/drawing/2014/main" id="{5DB6FB8E-8546-4F4E-A8A3-5F2EB0C3B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074" y="2781405"/>
              <a:ext cx="572222" cy="229495"/>
            </a:xfrm>
            <a:custGeom>
              <a:avLst/>
              <a:gdLst/>
              <a:ahLst/>
              <a:cxnLst>
                <a:cxn ang="0">
                  <a:pos x="135" y="71"/>
                </a:cxn>
                <a:cxn ang="0">
                  <a:pos x="123" y="74"/>
                </a:cxn>
                <a:cxn ang="0">
                  <a:pos x="114" y="71"/>
                </a:cxn>
                <a:cxn ang="0">
                  <a:pos x="100" y="78"/>
                </a:cxn>
                <a:cxn ang="0">
                  <a:pos x="83" y="78"/>
                </a:cxn>
                <a:cxn ang="0">
                  <a:pos x="69" y="69"/>
                </a:cxn>
                <a:cxn ang="0">
                  <a:pos x="62" y="74"/>
                </a:cxn>
                <a:cxn ang="0">
                  <a:pos x="48" y="78"/>
                </a:cxn>
                <a:cxn ang="0">
                  <a:pos x="41" y="71"/>
                </a:cxn>
                <a:cxn ang="0">
                  <a:pos x="36" y="71"/>
                </a:cxn>
                <a:cxn ang="0">
                  <a:pos x="26" y="74"/>
                </a:cxn>
                <a:cxn ang="0">
                  <a:pos x="19" y="71"/>
                </a:cxn>
                <a:cxn ang="0">
                  <a:pos x="29" y="69"/>
                </a:cxn>
                <a:cxn ang="0">
                  <a:pos x="17" y="66"/>
                </a:cxn>
                <a:cxn ang="0">
                  <a:pos x="17" y="62"/>
                </a:cxn>
                <a:cxn ang="0">
                  <a:pos x="15" y="57"/>
                </a:cxn>
                <a:cxn ang="0">
                  <a:pos x="10" y="52"/>
                </a:cxn>
                <a:cxn ang="0">
                  <a:pos x="3" y="50"/>
                </a:cxn>
                <a:cxn ang="0">
                  <a:pos x="5" y="45"/>
                </a:cxn>
                <a:cxn ang="0">
                  <a:pos x="15" y="48"/>
                </a:cxn>
                <a:cxn ang="0">
                  <a:pos x="12" y="40"/>
                </a:cxn>
                <a:cxn ang="0">
                  <a:pos x="12" y="33"/>
                </a:cxn>
                <a:cxn ang="0">
                  <a:pos x="3" y="29"/>
                </a:cxn>
                <a:cxn ang="0">
                  <a:pos x="10" y="22"/>
                </a:cxn>
                <a:cxn ang="0">
                  <a:pos x="24" y="22"/>
                </a:cxn>
                <a:cxn ang="0">
                  <a:pos x="26" y="22"/>
                </a:cxn>
                <a:cxn ang="0">
                  <a:pos x="38" y="19"/>
                </a:cxn>
                <a:cxn ang="0">
                  <a:pos x="48" y="17"/>
                </a:cxn>
                <a:cxn ang="0">
                  <a:pos x="41" y="15"/>
                </a:cxn>
                <a:cxn ang="0">
                  <a:pos x="45" y="12"/>
                </a:cxn>
                <a:cxn ang="0">
                  <a:pos x="62" y="12"/>
                </a:cxn>
                <a:cxn ang="0">
                  <a:pos x="78" y="7"/>
                </a:cxn>
                <a:cxn ang="0">
                  <a:pos x="97" y="0"/>
                </a:cxn>
                <a:cxn ang="0">
                  <a:pos x="121" y="0"/>
                </a:cxn>
                <a:cxn ang="0">
                  <a:pos x="130" y="5"/>
                </a:cxn>
                <a:cxn ang="0">
                  <a:pos x="154" y="15"/>
                </a:cxn>
                <a:cxn ang="0">
                  <a:pos x="171" y="15"/>
                </a:cxn>
                <a:cxn ang="0">
                  <a:pos x="206" y="7"/>
                </a:cxn>
                <a:cxn ang="0">
                  <a:pos x="218" y="7"/>
                </a:cxn>
                <a:cxn ang="0">
                  <a:pos x="225" y="7"/>
                </a:cxn>
                <a:cxn ang="0">
                  <a:pos x="234" y="15"/>
                </a:cxn>
                <a:cxn ang="0">
                  <a:pos x="241" y="26"/>
                </a:cxn>
                <a:cxn ang="0">
                  <a:pos x="246" y="33"/>
                </a:cxn>
                <a:cxn ang="0">
                  <a:pos x="244" y="50"/>
                </a:cxn>
                <a:cxn ang="0">
                  <a:pos x="251" y="64"/>
                </a:cxn>
                <a:cxn ang="0">
                  <a:pos x="232" y="62"/>
                </a:cxn>
                <a:cxn ang="0">
                  <a:pos x="218" y="64"/>
                </a:cxn>
                <a:cxn ang="0">
                  <a:pos x="201" y="66"/>
                </a:cxn>
                <a:cxn ang="0">
                  <a:pos x="187" y="69"/>
                </a:cxn>
                <a:cxn ang="0">
                  <a:pos x="166" y="69"/>
                </a:cxn>
                <a:cxn ang="0">
                  <a:pos x="154" y="71"/>
                </a:cxn>
                <a:cxn ang="0">
                  <a:pos x="147" y="71"/>
                </a:cxn>
                <a:cxn ang="0">
                  <a:pos x="142" y="69"/>
                </a:cxn>
                <a:cxn ang="0">
                  <a:pos x="142" y="76"/>
                </a:cxn>
                <a:cxn ang="0">
                  <a:pos x="137" y="78"/>
                </a:cxn>
                <a:cxn ang="0">
                  <a:pos x="133" y="83"/>
                </a:cxn>
              </a:cxnLst>
              <a:rect l="0" t="0" r="r" b="b"/>
              <a:pathLst>
                <a:path w="251" h="83">
                  <a:moveTo>
                    <a:pt x="133" y="81"/>
                  </a:moveTo>
                  <a:lnTo>
                    <a:pt x="130" y="78"/>
                  </a:lnTo>
                  <a:lnTo>
                    <a:pt x="133" y="74"/>
                  </a:lnTo>
                  <a:lnTo>
                    <a:pt x="135" y="74"/>
                  </a:lnTo>
                  <a:lnTo>
                    <a:pt x="135" y="71"/>
                  </a:lnTo>
                  <a:lnTo>
                    <a:pt x="133" y="69"/>
                  </a:lnTo>
                  <a:lnTo>
                    <a:pt x="128" y="71"/>
                  </a:lnTo>
                  <a:lnTo>
                    <a:pt x="128" y="74"/>
                  </a:lnTo>
                  <a:lnTo>
                    <a:pt x="126" y="74"/>
                  </a:lnTo>
                  <a:lnTo>
                    <a:pt x="123" y="74"/>
                  </a:lnTo>
                  <a:lnTo>
                    <a:pt x="121" y="71"/>
                  </a:lnTo>
                  <a:lnTo>
                    <a:pt x="119" y="71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4" y="71"/>
                  </a:lnTo>
                  <a:lnTo>
                    <a:pt x="109" y="74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100" y="78"/>
                  </a:lnTo>
                  <a:lnTo>
                    <a:pt x="97" y="78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5" y="78"/>
                  </a:lnTo>
                  <a:lnTo>
                    <a:pt x="83" y="78"/>
                  </a:lnTo>
                  <a:lnTo>
                    <a:pt x="83" y="76"/>
                  </a:lnTo>
                  <a:lnTo>
                    <a:pt x="81" y="74"/>
                  </a:lnTo>
                  <a:lnTo>
                    <a:pt x="78" y="74"/>
                  </a:lnTo>
                  <a:lnTo>
                    <a:pt x="74" y="71"/>
                  </a:lnTo>
                  <a:lnTo>
                    <a:pt x="69" y="69"/>
                  </a:lnTo>
                  <a:lnTo>
                    <a:pt x="67" y="69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2" y="71"/>
                  </a:lnTo>
                  <a:lnTo>
                    <a:pt x="62" y="74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55" y="78"/>
                  </a:lnTo>
                  <a:lnTo>
                    <a:pt x="52" y="78"/>
                  </a:lnTo>
                  <a:lnTo>
                    <a:pt x="48" y="78"/>
                  </a:lnTo>
                  <a:lnTo>
                    <a:pt x="45" y="78"/>
                  </a:lnTo>
                  <a:lnTo>
                    <a:pt x="43" y="78"/>
                  </a:lnTo>
                  <a:lnTo>
                    <a:pt x="41" y="76"/>
                  </a:lnTo>
                  <a:lnTo>
                    <a:pt x="41" y="74"/>
                  </a:lnTo>
                  <a:lnTo>
                    <a:pt x="41" y="71"/>
                  </a:lnTo>
                  <a:lnTo>
                    <a:pt x="38" y="71"/>
                  </a:lnTo>
                  <a:lnTo>
                    <a:pt x="38" y="71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6" y="71"/>
                  </a:lnTo>
                  <a:lnTo>
                    <a:pt x="34" y="69"/>
                  </a:lnTo>
                  <a:lnTo>
                    <a:pt x="34" y="69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22" y="69"/>
                  </a:lnTo>
                  <a:lnTo>
                    <a:pt x="26" y="69"/>
                  </a:lnTo>
                  <a:lnTo>
                    <a:pt x="26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19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17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5" y="50"/>
                  </a:lnTo>
                  <a:lnTo>
                    <a:pt x="5" y="48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0" y="43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29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5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2" y="19"/>
                  </a:lnTo>
                  <a:lnTo>
                    <a:pt x="24" y="19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1" y="12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5" y="12"/>
                  </a:lnTo>
                  <a:lnTo>
                    <a:pt x="48" y="12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9" y="15"/>
                  </a:lnTo>
                  <a:lnTo>
                    <a:pt x="71" y="12"/>
                  </a:lnTo>
                  <a:lnTo>
                    <a:pt x="74" y="10"/>
                  </a:lnTo>
                  <a:lnTo>
                    <a:pt x="76" y="10"/>
                  </a:lnTo>
                  <a:lnTo>
                    <a:pt x="78" y="7"/>
                  </a:lnTo>
                  <a:lnTo>
                    <a:pt x="83" y="5"/>
                  </a:lnTo>
                  <a:lnTo>
                    <a:pt x="85" y="5"/>
                  </a:lnTo>
                  <a:lnTo>
                    <a:pt x="88" y="3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3" y="0"/>
                  </a:lnTo>
                  <a:lnTo>
                    <a:pt x="123" y="3"/>
                  </a:lnTo>
                  <a:lnTo>
                    <a:pt x="128" y="5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35" y="7"/>
                  </a:lnTo>
                  <a:lnTo>
                    <a:pt x="137" y="10"/>
                  </a:lnTo>
                  <a:lnTo>
                    <a:pt x="145" y="10"/>
                  </a:lnTo>
                  <a:lnTo>
                    <a:pt x="154" y="15"/>
                  </a:lnTo>
                  <a:lnTo>
                    <a:pt x="154" y="15"/>
                  </a:lnTo>
                  <a:lnTo>
                    <a:pt x="156" y="12"/>
                  </a:lnTo>
                  <a:lnTo>
                    <a:pt x="161" y="15"/>
                  </a:lnTo>
                  <a:lnTo>
                    <a:pt x="166" y="15"/>
                  </a:lnTo>
                  <a:lnTo>
                    <a:pt x="171" y="15"/>
                  </a:lnTo>
                  <a:lnTo>
                    <a:pt x="178" y="12"/>
                  </a:lnTo>
                  <a:lnTo>
                    <a:pt x="185" y="15"/>
                  </a:lnTo>
                  <a:lnTo>
                    <a:pt x="192" y="15"/>
                  </a:lnTo>
                  <a:lnTo>
                    <a:pt x="201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8" y="7"/>
                  </a:lnTo>
                  <a:lnTo>
                    <a:pt x="211" y="7"/>
                  </a:lnTo>
                  <a:lnTo>
                    <a:pt x="213" y="7"/>
                  </a:lnTo>
                  <a:lnTo>
                    <a:pt x="218" y="7"/>
                  </a:lnTo>
                  <a:lnTo>
                    <a:pt x="218" y="7"/>
                  </a:lnTo>
                  <a:lnTo>
                    <a:pt x="220" y="5"/>
                  </a:lnTo>
                  <a:lnTo>
                    <a:pt x="220" y="5"/>
                  </a:lnTo>
                  <a:lnTo>
                    <a:pt x="222" y="5"/>
                  </a:lnTo>
                  <a:lnTo>
                    <a:pt x="225" y="7"/>
                  </a:lnTo>
                  <a:lnTo>
                    <a:pt x="227" y="10"/>
                  </a:lnTo>
                  <a:lnTo>
                    <a:pt x="230" y="10"/>
                  </a:lnTo>
                  <a:lnTo>
                    <a:pt x="232" y="12"/>
                  </a:lnTo>
                  <a:lnTo>
                    <a:pt x="232" y="12"/>
                  </a:lnTo>
                  <a:lnTo>
                    <a:pt x="234" y="15"/>
                  </a:lnTo>
                  <a:lnTo>
                    <a:pt x="234" y="19"/>
                  </a:lnTo>
                  <a:lnTo>
                    <a:pt x="237" y="22"/>
                  </a:lnTo>
                  <a:lnTo>
                    <a:pt x="237" y="24"/>
                  </a:lnTo>
                  <a:lnTo>
                    <a:pt x="241" y="24"/>
                  </a:lnTo>
                  <a:lnTo>
                    <a:pt x="241" y="26"/>
                  </a:lnTo>
                  <a:lnTo>
                    <a:pt x="244" y="29"/>
                  </a:lnTo>
                  <a:lnTo>
                    <a:pt x="246" y="29"/>
                  </a:lnTo>
                  <a:lnTo>
                    <a:pt x="248" y="29"/>
                  </a:lnTo>
                  <a:lnTo>
                    <a:pt x="246" y="33"/>
                  </a:lnTo>
                  <a:lnTo>
                    <a:pt x="246" y="33"/>
                  </a:lnTo>
                  <a:lnTo>
                    <a:pt x="241" y="36"/>
                  </a:lnTo>
                  <a:lnTo>
                    <a:pt x="241" y="38"/>
                  </a:lnTo>
                  <a:lnTo>
                    <a:pt x="244" y="40"/>
                  </a:lnTo>
                  <a:lnTo>
                    <a:pt x="244" y="45"/>
                  </a:lnTo>
                  <a:lnTo>
                    <a:pt x="244" y="50"/>
                  </a:lnTo>
                  <a:lnTo>
                    <a:pt x="244" y="52"/>
                  </a:lnTo>
                  <a:lnTo>
                    <a:pt x="244" y="55"/>
                  </a:lnTo>
                  <a:lnTo>
                    <a:pt x="246" y="57"/>
                  </a:lnTo>
                  <a:lnTo>
                    <a:pt x="251" y="62"/>
                  </a:lnTo>
                  <a:lnTo>
                    <a:pt x="251" y="64"/>
                  </a:lnTo>
                  <a:lnTo>
                    <a:pt x="248" y="64"/>
                  </a:lnTo>
                  <a:lnTo>
                    <a:pt x="244" y="64"/>
                  </a:lnTo>
                  <a:lnTo>
                    <a:pt x="241" y="62"/>
                  </a:lnTo>
                  <a:lnTo>
                    <a:pt x="239" y="62"/>
                  </a:lnTo>
                  <a:lnTo>
                    <a:pt x="232" y="62"/>
                  </a:lnTo>
                  <a:lnTo>
                    <a:pt x="225" y="62"/>
                  </a:lnTo>
                  <a:lnTo>
                    <a:pt x="220" y="64"/>
                  </a:lnTo>
                  <a:lnTo>
                    <a:pt x="218" y="64"/>
                  </a:lnTo>
                  <a:lnTo>
                    <a:pt x="218" y="64"/>
                  </a:lnTo>
                  <a:lnTo>
                    <a:pt x="218" y="64"/>
                  </a:lnTo>
                  <a:lnTo>
                    <a:pt x="215" y="64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66"/>
                  </a:lnTo>
                  <a:lnTo>
                    <a:pt x="201" y="66"/>
                  </a:lnTo>
                  <a:lnTo>
                    <a:pt x="199" y="66"/>
                  </a:lnTo>
                  <a:lnTo>
                    <a:pt x="197" y="66"/>
                  </a:lnTo>
                  <a:lnTo>
                    <a:pt x="192" y="66"/>
                  </a:lnTo>
                  <a:lnTo>
                    <a:pt x="189" y="69"/>
                  </a:lnTo>
                  <a:lnTo>
                    <a:pt x="187" y="69"/>
                  </a:lnTo>
                  <a:lnTo>
                    <a:pt x="185" y="69"/>
                  </a:lnTo>
                  <a:lnTo>
                    <a:pt x="185" y="71"/>
                  </a:lnTo>
                  <a:lnTo>
                    <a:pt x="175" y="71"/>
                  </a:lnTo>
                  <a:lnTo>
                    <a:pt x="168" y="71"/>
                  </a:lnTo>
                  <a:lnTo>
                    <a:pt x="166" y="69"/>
                  </a:lnTo>
                  <a:lnTo>
                    <a:pt x="163" y="69"/>
                  </a:lnTo>
                  <a:lnTo>
                    <a:pt x="161" y="69"/>
                  </a:lnTo>
                  <a:lnTo>
                    <a:pt x="159" y="69"/>
                  </a:lnTo>
                  <a:lnTo>
                    <a:pt x="156" y="71"/>
                  </a:lnTo>
                  <a:lnTo>
                    <a:pt x="154" y="71"/>
                  </a:lnTo>
                  <a:lnTo>
                    <a:pt x="152" y="71"/>
                  </a:lnTo>
                  <a:lnTo>
                    <a:pt x="149" y="71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47" y="71"/>
                  </a:lnTo>
                  <a:lnTo>
                    <a:pt x="145" y="71"/>
                  </a:lnTo>
                  <a:lnTo>
                    <a:pt x="142" y="69"/>
                  </a:lnTo>
                  <a:lnTo>
                    <a:pt x="142" y="69"/>
                  </a:lnTo>
                  <a:lnTo>
                    <a:pt x="140" y="71"/>
                  </a:lnTo>
                  <a:lnTo>
                    <a:pt x="140" y="71"/>
                  </a:lnTo>
                  <a:lnTo>
                    <a:pt x="140" y="74"/>
                  </a:lnTo>
                  <a:lnTo>
                    <a:pt x="140" y="74"/>
                  </a:lnTo>
                  <a:lnTo>
                    <a:pt x="142" y="76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0" y="78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81"/>
                  </a:lnTo>
                  <a:lnTo>
                    <a:pt x="135" y="81"/>
                  </a:lnTo>
                  <a:lnTo>
                    <a:pt x="135" y="81"/>
                  </a:lnTo>
                  <a:lnTo>
                    <a:pt x="135" y="83"/>
                  </a:lnTo>
                  <a:lnTo>
                    <a:pt x="133" y="83"/>
                  </a:lnTo>
                  <a:lnTo>
                    <a:pt x="133" y="81"/>
                  </a:lnTo>
                  <a:lnTo>
                    <a:pt x="133" y="81"/>
                  </a:lnTo>
                  <a:lnTo>
                    <a:pt x="133" y="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 1240">
              <a:extLst>
                <a:ext uri="{FF2B5EF4-FFF2-40B4-BE49-F238E27FC236}">
                  <a16:creationId xmlns:a16="http://schemas.microsoft.com/office/drawing/2014/main" id="{712DC597-3D27-2747-B9C6-1C99F889A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9731" y="3226571"/>
              <a:ext cx="54714" cy="52535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2" y="14"/>
                </a:cxn>
                <a:cxn ang="0">
                  <a:pos x="19" y="9"/>
                </a:cxn>
                <a:cxn ang="0">
                  <a:pos x="17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5" y="5"/>
                </a:cxn>
                <a:cxn ang="0">
                  <a:pos x="3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14"/>
                </a:cxn>
                <a:cxn ang="0">
                  <a:pos x="10" y="14"/>
                </a:cxn>
                <a:cxn ang="0">
                  <a:pos x="12" y="17"/>
                </a:cxn>
                <a:cxn ang="0">
                  <a:pos x="15" y="19"/>
                </a:cxn>
                <a:cxn ang="0">
                  <a:pos x="24" y="19"/>
                </a:cxn>
              </a:cxnLst>
              <a:rect l="0" t="0" r="r" b="b"/>
              <a:pathLst>
                <a:path w="24" h="19">
                  <a:moveTo>
                    <a:pt x="24" y="19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4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5"/>
                  </a:lnTo>
                  <a:lnTo>
                    <a:pt x="3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5" y="19"/>
                  </a:lnTo>
                  <a:lnTo>
                    <a:pt x="24" y="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 1242">
              <a:extLst>
                <a:ext uri="{FF2B5EF4-FFF2-40B4-BE49-F238E27FC236}">
                  <a16:creationId xmlns:a16="http://schemas.microsoft.com/office/drawing/2014/main" id="{7BAC99C2-D636-B844-925F-495537380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446" y="2972191"/>
              <a:ext cx="510669" cy="489406"/>
            </a:xfrm>
            <a:custGeom>
              <a:avLst/>
              <a:gdLst/>
              <a:ahLst/>
              <a:cxnLst>
                <a:cxn ang="0">
                  <a:pos x="23" y="137"/>
                </a:cxn>
                <a:cxn ang="0">
                  <a:pos x="26" y="123"/>
                </a:cxn>
                <a:cxn ang="0">
                  <a:pos x="0" y="97"/>
                </a:cxn>
                <a:cxn ang="0">
                  <a:pos x="23" y="99"/>
                </a:cxn>
                <a:cxn ang="0">
                  <a:pos x="45" y="99"/>
                </a:cxn>
                <a:cxn ang="0">
                  <a:pos x="73" y="94"/>
                </a:cxn>
                <a:cxn ang="0">
                  <a:pos x="78" y="78"/>
                </a:cxn>
                <a:cxn ang="0">
                  <a:pos x="92" y="75"/>
                </a:cxn>
                <a:cxn ang="0">
                  <a:pos x="97" y="68"/>
                </a:cxn>
                <a:cxn ang="0">
                  <a:pos x="104" y="71"/>
                </a:cxn>
                <a:cxn ang="0">
                  <a:pos x="111" y="59"/>
                </a:cxn>
                <a:cxn ang="0">
                  <a:pos x="116" y="52"/>
                </a:cxn>
                <a:cxn ang="0">
                  <a:pos x="123" y="42"/>
                </a:cxn>
                <a:cxn ang="0">
                  <a:pos x="130" y="40"/>
                </a:cxn>
                <a:cxn ang="0">
                  <a:pos x="134" y="33"/>
                </a:cxn>
                <a:cxn ang="0">
                  <a:pos x="142" y="21"/>
                </a:cxn>
                <a:cxn ang="0">
                  <a:pos x="137" y="12"/>
                </a:cxn>
                <a:cxn ang="0">
                  <a:pos x="146" y="7"/>
                </a:cxn>
                <a:cxn ang="0">
                  <a:pos x="153" y="2"/>
                </a:cxn>
                <a:cxn ang="0">
                  <a:pos x="177" y="0"/>
                </a:cxn>
                <a:cxn ang="0">
                  <a:pos x="186" y="0"/>
                </a:cxn>
                <a:cxn ang="0">
                  <a:pos x="196" y="2"/>
                </a:cxn>
                <a:cxn ang="0">
                  <a:pos x="201" y="9"/>
                </a:cxn>
                <a:cxn ang="0">
                  <a:pos x="205" y="14"/>
                </a:cxn>
                <a:cxn ang="0">
                  <a:pos x="217" y="19"/>
                </a:cxn>
                <a:cxn ang="0">
                  <a:pos x="212" y="28"/>
                </a:cxn>
                <a:cxn ang="0">
                  <a:pos x="203" y="31"/>
                </a:cxn>
                <a:cxn ang="0">
                  <a:pos x="194" y="31"/>
                </a:cxn>
                <a:cxn ang="0">
                  <a:pos x="177" y="28"/>
                </a:cxn>
                <a:cxn ang="0">
                  <a:pos x="175" y="35"/>
                </a:cxn>
                <a:cxn ang="0">
                  <a:pos x="177" y="38"/>
                </a:cxn>
                <a:cxn ang="0">
                  <a:pos x="177" y="47"/>
                </a:cxn>
                <a:cxn ang="0">
                  <a:pos x="182" y="57"/>
                </a:cxn>
                <a:cxn ang="0">
                  <a:pos x="191" y="61"/>
                </a:cxn>
                <a:cxn ang="0">
                  <a:pos x="189" y="66"/>
                </a:cxn>
                <a:cxn ang="0">
                  <a:pos x="184" y="73"/>
                </a:cxn>
                <a:cxn ang="0">
                  <a:pos x="184" y="78"/>
                </a:cxn>
                <a:cxn ang="0">
                  <a:pos x="177" y="85"/>
                </a:cxn>
                <a:cxn ang="0">
                  <a:pos x="168" y="94"/>
                </a:cxn>
                <a:cxn ang="0">
                  <a:pos x="151" y="111"/>
                </a:cxn>
                <a:cxn ang="0">
                  <a:pos x="137" y="120"/>
                </a:cxn>
                <a:cxn ang="0">
                  <a:pos x="127" y="118"/>
                </a:cxn>
                <a:cxn ang="0">
                  <a:pos x="113" y="137"/>
                </a:cxn>
                <a:cxn ang="0">
                  <a:pos x="125" y="142"/>
                </a:cxn>
                <a:cxn ang="0">
                  <a:pos x="130" y="151"/>
                </a:cxn>
                <a:cxn ang="0">
                  <a:pos x="134" y="161"/>
                </a:cxn>
                <a:cxn ang="0">
                  <a:pos x="137" y="168"/>
                </a:cxn>
                <a:cxn ang="0">
                  <a:pos x="130" y="168"/>
                </a:cxn>
                <a:cxn ang="0">
                  <a:pos x="120" y="170"/>
                </a:cxn>
                <a:cxn ang="0">
                  <a:pos x="106" y="168"/>
                </a:cxn>
                <a:cxn ang="0">
                  <a:pos x="99" y="172"/>
                </a:cxn>
                <a:cxn ang="0">
                  <a:pos x="87" y="175"/>
                </a:cxn>
                <a:cxn ang="0">
                  <a:pos x="82" y="163"/>
                </a:cxn>
                <a:cxn ang="0">
                  <a:pos x="66" y="153"/>
                </a:cxn>
                <a:cxn ang="0">
                  <a:pos x="42" y="153"/>
                </a:cxn>
                <a:cxn ang="0">
                  <a:pos x="16" y="156"/>
                </a:cxn>
              </a:cxnLst>
              <a:rect l="0" t="0" r="r" b="b"/>
              <a:pathLst>
                <a:path w="224" h="177">
                  <a:moveTo>
                    <a:pt x="9" y="158"/>
                  </a:moveTo>
                  <a:lnTo>
                    <a:pt x="9" y="153"/>
                  </a:lnTo>
                  <a:lnTo>
                    <a:pt x="9" y="151"/>
                  </a:lnTo>
                  <a:lnTo>
                    <a:pt x="12" y="144"/>
                  </a:lnTo>
                  <a:lnTo>
                    <a:pt x="14" y="142"/>
                  </a:lnTo>
                  <a:lnTo>
                    <a:pt x="19" y="139"/>
                  </a:lnTo>
                  <a:lnTo>
                    <a:pt x="21" y="139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1" y="135"/>
                  </a:lnTo>
                  <a:lnTo>
                    <a:pt x="31" y="132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6" y="130"/>
                  </a:lnTo>
                  <a:lnTo>
                    <a:pt x="26" y="125"/>
                  </a:lnTo>
                  <a:lnTo>
                    <a:pt x="26" y="123"/>
                  </a:lnTo>
                  <a:lnTo>
                    <a:pt x="23" y="118"/>
                  </a:lnTo>
                  <a:lnTo>
                    <a:pt x="23" y="116"/>
                  </a:lnTo>
                  <a:lnTo>
                    <a:pt x="16" y="113"/>
                  </a:lnTo>
                  <a:lnTo>
                    <a:pt x="12" y="111"/>
                  </a:lnTo>
                  <a:lnTo>
                    <a:pt x="9" y="111"/>
                  </a:lnTo>
                  <a:lnTo>
                    <a:pt x="5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4" y="99"/>
                  </a:lnTo>
                  <a:lnTo>
                    <a:pt x="19" y="101"/>
                  </a:lnTo>
                  <a:lnTo>
                    <a:pt x="21" y="101"/>
                  </a:lnTo>
                  <a:lnTo>
                    <a:pt x="21" y="101"/>
                  </a:lnTo>
                  <a:lnTo>
                    <a:pt x="23" y="99"/>
                  </a:lnTo>
                  <a:lnTo>
                    <a:pt x="23" y="99"/>
                  </a:lnTo>
                  <a:lnTo>
                    <a:pt x="26" y="99"/>
                  </a:lnTo>
                  <a:lnTo>
                    <a:pt x="28" y="99"/>
                  </a:lnTo>
                  <a:lnTo>
                    <a:pt x="31" y="99"/>
                  </a:lnTo>
                  <a:lnTo>
                    <a:pt x="33" y="99"/>
                  </a:lnTo>
                  <a:lnTo>
                    <a:pt x="38" y="99"/>
                  </a:lnTo>
                  <a:lnTo>
                    <a:pt x="42" y="101"/>
                  </a:lnTo>
                  <a:lnTo>
                    <a:pt x="42" y="99"/>
                  </a:lnTo>
                  <a:lnTo>
                    <a:pt x="45" y="99"/>
                  </a:lnTo>
                  <a:lnTo>
                    <a:pt x="45" y="99"/>
                  </a:lnTo>
                  <a:lnTo>
                    <a:pt x="47" y="97"/>
                  </a:lnTo>
                  <a:lnTo>
                    <a:pt x="49" y="97"/>
                  </a:lnTo>
                  <a:lnTo>
                    <a:pt x="54" y="99"/>
                  </a:lnTo>
                  <a:lnTo>
                    <a:pt x="59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3" y="94"/>
                  </a:lnTo>
                  <a:lnTo>
                    <a:pt x="73" y="92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8" y="78"/>
                  </a:lnTo>
                  <a:lnTo>
                    <a:pt x="78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0" y="75"/>
                  </a:lnTo>
                  <a:lnTo>
                    <a:pt x="82" y="75"/>
                  </a:lnTo>
                  <a:lnTo>
                    <a:pt x="87" y="75"/>
                  </a:lnTo>
                  <a:lnTo>
                    <a:pt x="90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4" y="71"/>
                  </a:lnTo>
                  <a:lnTo>
                    <a:pt x="94" y="68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101" y="71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4" y="68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11" y="66"/>
                  </a:lnTo>
                  <a:lnTo>
                    <a:pt x="111" y="66"/>
                  </a:lnTo>
                  <a:lnTo>
                    <a:pt x="111" y="64"/>
                  </a:lnTo>
                  <a:lnTo>
                    <a:pt x="111" y="61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7"/>
                  </a:lnTo>
                  <a:lnTo>
                    <a:pt x="113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8" y="49"/>
                  </a:lnTo>
                  <a:lnTo>
                    <a:pt x="120" y="52"/>
                  </a:lnTo>
                  <a:lnTo>
                    <a:pt x="123" y="49"/>
                  </a:lnTo>
                  <a:lnTo>
                    <a:pt x="125" y="49"/>
                  </a:lnTo>
                  <a:lnTo>
                    <a:pt x="125" y="47"/>
                  </a:lnTo>
                  <a:lnTo>
                    <a:pt x="125" y="47"/>
                  </a:lnTo>
                  <a:lnTo>
                    <a:pt x="125" y="45"/>
                  </a:lnTo>
                  <a:lnTo>
                    <a:pt x="123" y="42"/>
                  </a:lnTo>
                  <a:lnTo>
                    <a:pt x="123" y="42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7" y="40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4" y="38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5"/>
                  </a:lnTo>
                  <a:lnTo>
                    <a:pt x="137" y="33"/>
                  </a:lnTo>
                  <a:lnTo>
                    <a:pt x="134" y="33"/>
                  </a:lnTo>
                  <a:lnTo>
                    <a:pt x="134" y="33"/>
                  </a:lnTo>
                  <a:lnTo>
                    <a:pt x="137" y="31"/>
                  </a:lnTo>
                  <a:lnTo>
                    <a:pt x="137" y="31"/>
                  </a:lnTo>
                  <a:lnTo>
                    <a:pt x="139" y="28"/>
                  </a:lnTo>
                  <a:lnTo>
                    <a:pt x="139" y="26"/>
                  </a:lnTo>
                  <a:lnTo>
                    <a:pt x="142" y="26"/>
                  </a:lnTo>
                  <a:lnTo>
                    <a:pt x="142" y="23"/>
                  </a:lnTo>
                  <a:lnTo>
                    <a:pt x="144" y="23"/>
                  </a:lnTo>
                  <a:lnTo>
                    <a:pt x="142" y="21"/>
                  </a:lnTo>
                  <a:lnTo>
                    <a:pt x="142" y="21"/>
                  </a:lnTo>
                  <a:lnTo>
                    <a:pt x="144" y="19"/>
                  </a:lnTo>
                  <a:lnTo>
                    <a:pt x="144" y="19"/>
                  </a:lnTo>
                  <a:lnTo>
                    <a:pt x="142" y="16"/>
                  </a:lnTo>
                  <a:lnTo>
                    <a:pt x="142" y="14"/>
                  </a:lnTo>
                  <a:lnTo>
                    <a:pt x="139" y="14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4" y="7"/>
                  </a:lnTo>
                  <a:lnTo>
                    <a:pt x="146" y="7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46" y="5"/>
                  </a:lnTo>
                  <a:lnTo>
                    <a:pt x="149" y="5"/>
                  </a:lnTo>
                  <a:lnTo>
                    <a:pt x="149" y="5"/>
                  </a:lnTo>
                  <a:lnTo>
                    <a:pt x="149" y="2"/>
                  </a:lnTo>
                  <a:lnTo>
                    <a:pt x="151" y="2"/>
                  </a:lnTo>
                  <a:lnTo>
                    <a:pt x="151" y="2"/>
                  </a:lnTo>
                  <a:lnTo>
                    <a:pt x="153" y="2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7" y="0"/>
                  </a:lnTo>
                  <a:lnTo>
                    <a:pt x="177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1" y="5"/>
                  </a:lnTo>
                  <a:lnTo>
                    <a:pt x="201" y="5"/>
                  </a:lnTo>
                  <a:lnTo>
                    <a:pt x="201" y="7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9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1" y="12"/>
                  </a:lnTo>
                  <a:lnTo>
                    <a:pt x="203" y="12"/>
                  </a:lnTo>
                  <a:lnTo>
                    <a:pt x="203" y="14"/>
                  </a:lnTo>
                  <a:lnTo>
                    <a:pt x="205" y="14"/>
                  </a:lnTo>
                  <a:lnTo>
                    <a:pt x="205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08" y="14"/>
                  </a:lnTo>
                  <a:lnTo>
                    <a:pt x="210" y="14"/>
                  </a:lnTo>
                  <a:lnTo>
                    <a:pt x="210" y="14"/>
                  </a:lnTo>
                  <a:lnTo>
                    <a:pt x="212" y="16"/>
                  </a:lnTo>
                  <a:lnTo>
                    <a:pt x="215" y="16"/>
                  </a:lnTo>
                  <a:lnTo>
                    <a:pt x="217" y="19"/>
                  </a:lnTo>
                  <a:lnTo>
                    <a:pt x="219" y="19"/>
                  </a:lnTo>
                  <a:lnTo>
                    <a:pt x="222" y="19"/>
                  </a:lnTo>
                  <a:lnTo>
                    <a:pt x="224" y="19"/>
                  </a:lnTo>
                  <a:lnTo>
                    <a:pt x="215" y="23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5" y="26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2" y="28"/>
                  </a:lnTo>
                  <a:lnTo>
                    <a:pt x="210" y="28"/>
                  </a:lnTo>
                  <a:lnTo>
                    <a:pt x="205" y="28"/>
                  </a:lnTo>
                  <a:lnTo>
                    <a:pt x="205" y="28"/>
                  </a:lnTo>
                  <a:lnTo>
                    <a:pt x="205" y="31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4" y="31"/>
                  </a:lnTo>
                  <a:lnTo>
                    <a:pt x="191" y="31"/>
                  </a:lnTo>
                  <a:lnTo>
                    <a:pt x="191" y="31"/>
                  </a:lnTo>
                  <a:lnTo>
                    <a:pt x="189" y="31"/>
                  </a:lnTo>
                  <a:lnTo>
                    <a:pt x="186" y="28"/>
                  </a:lnTo>
                  <a:lnTo>
                    <a:pt x="182" y="28"/>
                  </a:lnTo>
                  <a:lnTo>
                    <a:pt x="179" y="28"/>
                  </a:lnTo>
                  <a:lnTo>
                    <a:pt x="177" y="28"/>
                  </a:lnTo>
                  <a:lnTo>
                    <a:pt x="177" y="28"/>
                  </a:lnTo>
                  <a:lnTo>
                    <a:pt x="175" y="28"/>
                  </a:lnTo>
                  <a:lnTo>
                    <a:pt x="175" y="28"/>
                  </a:lnTo>
                  <a:lnTo>
                    <a:pt x="172" y="28"/>
                  </a:lnTo>
                  <a:lnTo>
                    <a:pt x="172" y="31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2" y="33"/>
                  </a:lnTo>
                  <a:lnTo>
                    <a:pt x="175" y="35"/>
                  </a:lnTo>
                  <a:lnTo>
                    <a:pt x="175" y="35"/>
                  </a:lnTo>
                  <a:lnTo>
                    <a:pt x="172" y="35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2" y="38"/>
                  </a:lnTo>
                  <a:lnTo>
                    <a:pt x="175" y="38"/>
                  </a:lnTo>
                  <a:lnTo>
                    <a:pt x="177" y="38"/>
                  </a:lnTo>
                  <a:lnTo>
                    <a:pt x="177" y="38"/>
                  </a:lnTo>
                  <a:lnTo>
                    <a:pt x="177" y="40"/>
                  </a:lnTo>
                  <a:lnTo>
                    <a:pt x="177" y="40"/>
                  </a:lnTo>
                  <a:lnTo>
                    <a:pt x="177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7" y="45"/>
                  </a:lnTo>
                  <a:lnTo>
                    <a:pt x="177" y="45"/>
                  </a:lnTo>
                  <a:lnTo>
                    <a:pt x="177" y="47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77" y="52"/>
                  </a:lnTo>
                  <a:lnTo>
                    <a:pt x="179" y="52"/>
                  </a:lnTo>
                  <a:lnTo>
                    <a:pt x="179" y="54"/>
                  </a:lnTo>
                  <a:lnTo>
                    <a:pt x="179" y="54"/>
                  </a:lnTo>
                  <a:lnTo>
                    <a:pt x="182" y="57"/>
                  </a:lnTo>
                  <a:lnTo>
                    <a:pt x="182" y="54"/>
                  </a:lnTo>
                  <a:lnTo>
                    <a:pt x="184" y="54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91" y="61"/>
                  </a:lnTo>
                  <a:lnTo>
                    <a:pt x="191" y="61"/>
                  </a:lnTo>
                  <a:lnTo>
                    <a:pt x="194" y="61"/>
                  </a:lnTo>
                  <a:lnTo>
                    <a:pt x="194" y="64"/>
                  </a:lnTo>
                  <a:lnTo>
                    <a:pt x="194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6" y="66"/>
                  </a:lnTo>
                  <a:lnTo>
                    <a:pt x="186" y="66"/>
                  </a:lnTo>
                  <a:lnTo>
                    <a:pt x="184" y="66"/>
                  </a:lnTo>
                  <a:lnTo>
                    <a:pt x="182" y="68"/>
                  </a:lnTo>
                  <a:lnTo>
                    <a:pt x="182" y="71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4" y="73"/>
                  </a:lnTo>
                  <a:lnTo>
                    <a:pt x="184" y="75"/>
                  </a:lnTo>
                  <a:lnTo>
                    <a:pt x="182" y="75"/>
                  </a:lnTo>
                  <a:lnTo>
                    <a:pt x="182" y="75"/>
                  </a:lnTo>
                  <a:lnTo>
                    <a:pt x="182" y="78"/>
                  </a:lnTo>
                  <a:lnTo>
                    <a:pt x="182" y="78"/>
                  </a:lnTo>
                  <a:lnTo>
                    <a:pt x="184" y="78"/>
                  </a:lnTo>
                  <a:lnTo>
                    <a:pt x="186" y="78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4" y="80"/>
                  </a:lnTo>
                  <a:lnTo>
                    <a:pt x="182" y="78"/>
                  </a:lnTo>
                  <a:lnTo>
                    <a:pt x="182" y="80"/>
                  </a:lnTo>
                  <a:lnTo>
                    <a:pt x="179" y="83"/>
                  </a:lnTo>
                  <a:lnTo>
                    <a:pt x="177" y="85"/>
                  </a:lnTo>
                  <a:lnTo>
                    <a:pt x="175" y="85"/>
                  </a:lnTo>
                  <a:lnTo>
                    <a:pt x="172" y="87"/>
                  </a:lnTo>
                  <a:lnTo>
                    <a:pt x="172" y="87"/>
                  </a:lnTo>
                  <a:lnTo>
                    <a:pt x="172" y="90"/>
                  </a:lnTo>
                  <a:lnTo>
                    <a:pt x="172" y="90"/>
                  </a:lnTo>
                  <a:lnTo>
                    <a:pt x="172" y="92"/>
                  </a:lnTo>
                  <a:lnTo>
                    <a:pt x="170" y="94"/>
                  </a:lnTo>
                  <a:lnTo>
                    <a:pt x="168" y="94"/>
                  </a:lnTo>
                  <a:lnTo>
                    <a:pt x="165" y="94"/>
                  </a:lnTo>
                  <a:lnTo>
                    <a:pt x="165" y="97"/>
                  </a:lnTo>
                  <a:lnTo>
                    <a:pt x="165" y="99"/>
                  </a:lnTo>
                  <a:lnTo>
                    <a:pt x="163" y="101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3" y="109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46" y="118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42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4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2" y="123"/>
                  </a:lnTo>
                  <a:lnTo>
                    <a:pt x="130" y="120"/>
                  </a:lnTo>
                  <a:lnTo>
                    <a:pt x="127" y="118"/>
                  </a:lnTo>
                  <a:lnTo>
                    <a:pt x="127" y="118"/>
                  </a:lnTo>
                  <a:lnTo>
                    <a:pt x="125" y="120"/>
                  </a:lnTo>
                  <a:lnTo>
                    <a:pt x="125" y="123"/>
                  </a:lnTo>
                  <a:lnTo>
                    <a:pt x="120" y="125"/>
                  </a:lnTo>
                  <a:lnTo>
                    <a:pt x="118" y="127"/>
                  </a:lnTo>
                  <a:lnTo>
                    <a:pt x="116" y="130"/>
                  </a:lnTo>
                  <a:lnTo>
                    <a:pt x="116" y="132"/>
                  </a:lnTo>
                  <a:lnTo>
                    <a:pt x="113" y="135"/>
                  </a:lnTo>
                  <a:lnTo>
                    <a:pt x="113" y="137"/>
                  </a:lnTo>
                  <a:lnTo>
                    <a:pt x="116" y="137"/>
                  </a:lnTo>
                  <a:lnTo>
                    <a:pt x="116" y="139"/>
                  </a:lnTo>
                  <a:lnTo>
                    <a:pt x="118" y="139"/>
                  </a:lnTo>
                  <a:lnTo>
                    <a:pt x="120" y="139"/>
                  </a:lnTo>
                  <a:lnTo>
                    <a:pt x="123" y="139"/>
                  </a:lnTo>
                  <a:lnTo>
                    <a:pt x="123" y="139"/>
                  </a:lnTo>
                  <a:lnTo>
                    <a:pt x="123" y="139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3" y="146"/>
                  </a:lnTo>
                  <a:lnTo>
                    <a:pt x="123" y="146"/>
                  </a:lnTo>
                  <a:lnTo>
                    <a:pt x="123" y="149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27" y="151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3"/>
                  </a:lnTo>
                  <a:lnTo>
                    <a:pt x="130" y="156"/>
                  </a:lnTo>
                  <a:lnTo>
                    <a:pt x="132" y="156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4" y="161"/>
                  </a:lnTo>
                  <a:lnTo>
                    <a:pt x="134" y="161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5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4" y="168"/>
                  </a:lnTo>
                  <a:lnTo>
                    <a:pt x="137" y="168"/>
                  </a:lnTo>
                  <a:lnTo>
                    <a:pt x="134" y="168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0" y="170"/>
                  </a:lnTo>
                  <a:lnTo>
                    <a:pt x="130" y="170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27" y="168"/>
                  </a:lnTo>
                  <a:lnTo>
                    <a:pt x="125" y="168"/>
                  </a:lnTo>
                  <a:lnTo>
                    <a:pt x="123" y="168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0" y="170"/>
                  </a:lnTo>
                  <a:lnTo>
                    <a:pt x="118" y="170"/>
                  </a:lnTo>
                  <a:lnTo>
                    <a:pt x="116" y="170"/>
                  </a:lnTo>
                  <a:lnTo>
                    <a:pt x="113" y="170"/>
                  </a:lnTo>
                  <a:lnTo>
                    <a:pt x="113" y="170"/>
                  </a:lnTo>
                  <a:lnTo>
                    <a:pt x="111" y="170"/>
                  </a:lnTo>
                  <a:lnTo>
                    <a:pt x="108" y="170"/>
                  </a:lnTo>
                  <a:lnTo>
                    <a:pt x="108" y="170"/>
                  </a:lnTo>
                  <a:lnTo>
                    <a:pt x="106" y="168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4" y="170"/>
                  </a:lnTo>
                  <a:lnTo>
                    <a:pt x="104" y="172"/>
                  </a:lnTo>
                  <a:lnTo>
                    <a:pt x="99" y="172"/>
                  </a:lnTo>
                  <a:lnTo>
                    <a:pt x="99" y="172"/>
                  </a:lnTo>
                  <a:lnTo>
                    <a:pt x="97" y="172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2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5" y="172"/>
                  </a:lnTo>
                  <a:lnTo>
                    <a:pt x="85" y="168"/>
                  </a:lnTo>
                  <a:lnTo>
                    <a:pt x="82" y="165"/>
                  </a:lnTo>
                  <a:lnTo>
                    <a:pt x="82" y="163"/>
                  </a:lnTo>
                  <a:lnTo>
                    <a:pt x="82" y="163"/>
                  </a:lnTo>
                  <a:lnTo>
                    <a:pt x="80" y="163"/>
                  </a:lnTo>
                  <a:lnTo>
                    <a:pt x="78" y="161"/>
                  </a:lnTo>
                  <a:lnTo>
                    <a:pt x="75" y="158"/>
                  </a:lnTo>
                  <a:lnTo>
                    <a:pt x="75" y="156"/>
                  </a:lnTo>
                  <a:lnTo>
                    <a:pt x="73" y="156"/>
                  </a:lnTo>
                  <a:lnTo>
                    <a:pt x="73" y="153"/>
                  </a:lnTo>
                  <a:lnTo>
                    <a:pt x="71" y="153"/>
                  </a:lnTo>
                  <a:lnTo>
                    <a:pt x="66" y="153"/>
                  </a:lnTo>
                  <a:lnTo>
                    <a:pt x="59" y="153"/>
                  </a:lnTo>
                  <a:lnTo>
                    <a:pt x="56" y="156"/>
                  </a:lnTo>
                  <a:lnTo>
                    <a:pt x="54" y="156"/>
                  </a:lnTo>
                  <a:lnTo>
                    <a:pt x="49" y="156"/>
                  </a:lnTo>
                  <a:lnTo>
                    <a:pt x="49" y="158"/>
                  </a:lnTo>
                  <a:lnTo>
                    <a:pt x="47" y="156"/>
                  </a:lnTo>
                  <a:lnTo>
                    <a:pt x="45" y="156"/>
                  </a:lnTo>
                  <a:lnTo>
                    <a:pt x="42" y="153"/>
                  </a:lnTo>
                  <a:lnTo>
                    <a:pt x="40" y="156"/>
                  </a:lnTo>
                  <a:lnTo>
                    <a:pt x="35" y="153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23" y="156"/>
                  </a:lnTo>
                  <a:lnTo>
                    <a:pt x="21" y="156"/>
                  </a:lnTo>
                  <a:lnTo>
                    <a:pt x="16" y="158"/>
                  </a:lnTo>
                  <a:lnTo>
                    <a:pt x="16" y="156"/>
                  </a:lnTo>
                  <a:lnTo>
                    <a:pt x="14" y="158"/>
                  </a:lnTo>
                  <a:lnTo>
                    <a:pt x="12" y="158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9" y="1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 1244">
              <a:extLst>
                <a:ext uri="{FF2B5EF4-FFF2-40B4-BE49-F238E27FC236}">
                  <a16:creationId xmlns:a16="http://schemas.microsoft.com/office/drawing/2014/main" id="{947D89E0-4D90-6240-B7DD-A69B8AEE8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3829" y="1462497"/>
              <a:ext cx="4653009" cy="1346558"/>
            </a:xfrm>
            <a:custGeom>
              <a:avLst/>
              <a:gdLst/>
              <a:ahLst/>
              <a:cxnLst>
                <a:cxn ang="0">
                  <a:pos x="2017" y="203"/>
                </a:cxn>
                <a:cxn ang="0">
                  <a:pos x="1939" y="222"/>
                </a:cxn>
                <a:cxn ang="0">
                  <a:pos x="1857" y="232"/>
                </a:cxn>
                <a:cxn ang="0">
                  <a:pos x="1817" y="288"/>
                </a:cxn>
                <a:cxn ang="0">
                  <a:pos x="1732" y="359"/>
                </a:cxn>
                <a:cxn ang="0">
                  <a:pos x="1821" y="227"/>
                </a:cxn>
                <a:cxn ang="0">
                  <a:pos x="1774" y="222"/>
                </a:cxn>
                <a:cxn ang="0">
                  <a:pos x="1682" y="251"/>
                </a:cxn>
                <a:cxn ang="0">
                  <a:pos x="1583" y="246"/>
                </a:cxn>
                <a:cxn ang="0">
                  <a:pos x="1465" y="319"/>
                </a:cxn>
                <a:cxn ang="0">
                  <a:pos x="1507" y="328"/>
                </a:cxn>
                <a:cxn ang="0">
                  <a:pos x="1446" y="454"/>
                </a:cxn>
                <a:cxn ang="0">
                  <a:pos x="1436" y="397"/>
                </a:cxn>
                <a:cxn ang="0">
                  <a:pos x="1283" y="324"/>
                </a:cxn>
                <a:cxn ang="0">
                  <a:pos x="1061" y="369"/>
                </a:cxn>
                <a:cxn ang="0">
                  <a:pos x="820" y="378"/>
                </a:cxn>
                <a:cxn ang="0">
                  <a:pos x="718" y="354"/>
                </a:cxn>
                <a:cxn ang="0">
                  <a:pos x="605" y="317"/>
                </a:cxn>
                <a:cxn ang="0">
                  <a:pos x="513" y="310"/>
                </a:cxn>
                <a:cxn ang="0">
                  <a:pos x="446" y="333"/>
                </a:cxn>
                <a:cxn ang="0">
                  <a:pos x="385" y="359"/>
                </a:cxn>
                <a:cxn ang="0">
                  <a:pos x="295" y="357"/>
                </a:cxn>
                <a:cxn ang="0">
                  <a:pos x="283" y="421"/>
                </a:cxn>
                <a:cxn ang="0">
                  <a:pos x="253" y="477"/>
                </a:cxn>
                <a:cxn ang="0">
                  <a:pos x="144" y="423"/>
                </a:cxn>
                <a:cxn ang="0">
                  <a:pos x="161" y="373"/>
                </a:cxn>
                <a:cxn ang="0">
                  <a:pos x="59" y="343"/>
                </a:cxn>
                <a:cxn ang="0">
                  <a:pos x="28" y="291"/>
                </a:cxn>
                <a:cxn ang="0">
                  <a:pos x="14" y="239"/>
                </a:cxn>
                <a:cxn ang="0">
                  <a:pos x="33" y="168"/>
                </a:cxn>
                <a:cxn ang="0">
                  <a:pos x="59" y="104"/>
                </a:cxn>
                <a:cxn ang="0">
                  <a:pos x="158" y="128"/>
                </a:cxn>
                <a:cxn ang="0">
                  <a:pos x="61" y="142"/>
                </a:cxn>
                <a:cxn ang="0">
                  <a:pos x="123" y="173"/>
                </a:cxn>
                <a:cxn ang="0">
                  <a:pos x="227" y="156"/>
                </a:cxn>
                <a:cxn ang="0">
                  <a:pos x="272" y="142"/>
                </a:cxn>
                <a:cxn ang="0">
                  <a:pos x="359" y="128"/>
                </a:cxn>
                <a:cxn ang="0">
                  <a:pos x="487" y="109"/>
                </a:cxn>
                <a:cxn ang="0">
                  <a:pos x="531" y="88"/>
                </a:cxn>
                <a:cxn ang="0">
                  <a:pos x="602" y="102"/>
                </a:cxn>
                <a:cxn ang="0">
                  <a:pos x="567" y="147"/>
                </a:cxn>
                <a:cxn ang="0">
                  <a:pos x="666" y="128"/>
                </a:cxn>
                <a:cxn ang="0">
                  <a:pos x="624" y="99"/>
                </a:cxn>
                <a:cxn ang="0">
                  <a:pos x="678" y="88"/>
                </a:cxn>
                <a:cxn ang="0">
                  <a:pos x="735" y="90"/>
                </a:cxn>
                <a:cxn ang="0">
                  <a:pos x="713" y="62"/>
                </a:cxn>
                <a:cxn ang="0">
                  <a:pos x="784" y="45"/>
                </a:cxn>
                <a:cxn ang="0">
                  <a:pos x="827" y="31"/>
                </a:cxn>
                <a:cxn ang="0">
                  <a:pos x="926" y="24"/>
                </a:cxn>
                <a:cxn ang="0">
                  <a:pos x="987" y="14"/>
                </a:cxn>
                <a:cxn ang="0">
                  <a:pos x="1061" y="10"/>
                </a:cxn>
                <a:cxn ang="0">
                  <a:pos x="1124" y="14"/>
                </a:cxn>
                <a:cxn ang="0">
                  <a:pos x="1143" y="38"/>
                </a:cxn>
                <a:cxn ang="0">
                  <a:pos x="1032" y="69"/>
                </a:cxn>
                <a:cxn ang="0">
                  <a:pos x="1108" y="50"/>
                </a:cxn>
                <a:cxn ang="0">
                  <a:pos x="1224" y="57"/>
                </a:cxn>
                <a:cxn ang="0">
                  <a:pos x="1311" y="57"/>
                </a:cxn>
                <a:cxn ang="0">
                  <a:pos x="1361" y="76"/>
                </a:cxn>
                <a:cxn ang="0">
                  <a:pos x="1417" y="83"/>
                </a:cxn>
                <a:cxn ang="0">
                  <a:pos x="1521" y="69"/>
                </a:cxn>
                <a:cxn ang="0">
                  <a:pos x="1663" y="85"/>
                </a:cxn>
                <a:cxn ang="0">
                  <a:pos x="1793" y="111"/>
                </a:cxn>
                <a:cxn ang="0">
                  <a:pos x="1913" y="104"/>
                </a:cxn>
              </a:cxnLst>
              <a:rect l="0" t="0" r="r" b="b"/>
              <a:pathLst>
                <a:path w="2041" h="487">
                  <a:moveTo>
                    <a:pt x="2041" y="170"/>
                  </a:moveTo>
                  <a:lnTo>
                    <a:pt x="2039" y="170"/>
                  </a:lnTo>
                  <a:lnTo>
                    <a:pt x="2034" y="173"/>
                  </a:lnTo>
                  <a:lnTo>
                    <a:pt x="2029" y="173"/>
                  </a:lnTo>
                  <a:lnTo>
                    <a:pt x="2027" y="175"/>
                  </a:lnTo>
                  <a:lnTo>
                    <a:pt x="2024" y="175"/>
                  </a:lnTo>
                  <a:lnTo>
                    <a:pt x="2022" y="175"/>
                  </a:lnTo>
                  <a:lnTo>
                    <a:pt x="2022" y="175"/>
                  </a:lnTo>
                  <a:lnTo>
                    <a:pt x="2022" y="175"/>
                  </a:lnTo>
                  <a:lnTo>
                    <a:pt x="2017" y="175"/>
                  </a:lnTo>
                  <a:lnTo>
                    <a:pt x="2017" y="175"/>
                  </a:lnTo>
                  <a:lnTo>
                    <a:pt x="2017" y="175"/>
                  </a:lnTo>
                  <a:lnTo>
                    <a:pt x="2015" y="175"/>
                  </a:lnTo>
                  <a:lnTo>
                    <a:pt x="2010" y="175"/>
                  </a:lnTo>
                  <a:lnTo>
                    <a:pt x="2008" y="173"/>
                  </a:lnTo>
                  <a:lnTo>
                    <a:pt x="2006" y="175"/>
                  </a:lnTo>
                  <a:lnTo>
                    <a:pt x="2006" y="175"/>
                  </a:lnTo>
                  <a:lnTo>
                    <a:pt x="2006" y="177"/>
                  </a:lnTo>
                  <a:lnTo>
                    <a:pt x="2006" y="177"/>
                  </a:lnTo>
                  <a:lnTo>
                    <a:pt x="2008" y="180"/>
                  </a:lnTo>
                  <a:lnTo>
                    <a:pt x="2010" y="180"/>
                  </a:lnTo>
                  <a:lnTo>
                    <a:pt x="2013" y="180"/>
                  </a:lnTo>
                  <a:lnTo>
                    <a:pt x="2015" y="180"/>
                  </a:lnTo>
                  <a:lnTo>
                    <a:pt x="2017" y="180"/>
                  </a:lnTo>
                  <a:lnTo>
                    <a:pt x="2020" y="180"/>
                  </a:lnTo>
                  <a:lnTo>
                    <a:pt x="2020" y="182"/>
                  </a:lnTo>
                  <a:lnTo>
                    <a:pt x="2022" y="182"/>
                  </a:lnTo>
                  <a:lnTo>
                    <a:pt x="2020" y="182"/>
                  </a:lnTo>
                  <a:lnTo>
                    <a:pt x="2017" y="182"/>
                  </a:lnTo>
                  <a:lnTo>
                    <a:pt x="2017" y="184"/>
                  </a:lnTo>
                  <a:lnTo>
                    <a:pt x="2020" y="184"/>
                  </a:lnTo>
                  <a:lnTo>
                    <a:pt x="2022" y="184"/>
                  </a:lnTo>
                  <a:lnTo>
                    <a:pt x="2024" y="189"/>
                  </a:lnTo>
                  <a:lnTo>
                    <a:pt x="2024" y="189"/>
                  </a:lnTo>
                  <a:lnTo>
                    <a:pt x="2024" y="191"/>
                  </a:lnTo>
                  <a:lnTo>
                    <a:pt x="2027" y="194"/>
                  </a:lnTo>
                  <a:lnTo>
                    <a:pt x="2029" y="194"/>
                  </a:lnTo>
                  <a:lnTo>
                    <a:pt x="2032" y="194"/>
                  </a:lnTo>
                  <a:lnTo>
                    <a:pt x="2034" y="196"/>
                  </a:lnTo>
                  <a:lnTo>
                    <a:pt x="2032" y="196"/>
                  </a:lnTo>
                  <a:lnTo>
                    <a:pt x="2029" y="196"/>
                  </a:lnTo>
                  <a:lnTo>
                    <a:pt x="2027" y="196"/>
                  </a:lnTo>
                  <a:lnTo>
                    <a:pt x="2027" y="196"/>
                  </a:lnTo>
                  <a:lnTo>
                    <a:pt x="2027" y="199"/>
                  </a:lnTo>
                  <a:lnTo>
                    <a:pt x="2027" y="199"/>
                  </a:lnTo>
                  <a:lnTo>
                    <a:pt x="2032" y="199"/>
                  </a:lnTo>
                  <a:lnTo>
                    <a:pt x="2034" y="199"/>
                  </a:lnTo>
                  <a:lnTo>
                    <a:pt x="2034" y="201"/>
                  </a:lnTo>
                  <a:lnTo>
                    <a:pt x="2034" y="201"/>
                  </a:lnTo>
                  <a:lnTo>
                    <a:pt x="2029" y="206"/>
                  </a:lnTo>
                  <a:lnTo>
                    <a:pt x="2029" y="206"/>
                  </a:lnTo>
                  <a:lnTo>
                    <a:pt x="2027" y="206"/>
                  </a:lnTo>
                  <a:lnTo>
                    <a:pt x="2027" y="206"/>
                  </a:lnTo>
                  <a:lnTo>
                    <a:pt x="2022" y="206"/>
                  </a:lnTo>
                  <a:lnTo>
                    <a:pt x="2020" y="206"/>
                  </a:lnTo>
                  <a:lnTo>
                    <a:pt x="2017" y="203"/>
                  </a:lnTo>
                  <a:lnTo>
                    <a:pt x="2013" y="203"/>
                  </a:lnTo>
                  <a:lnTo>
                    <a:pt x="2010" y="203"/>
                  </a:lnTo>
                  <a:lnTo>
                    <a:pt x="2010" y="203"/>
                  </a:lnTo>
                  <a:lnTo>
                    <a:pt x="2008" y="201"/>
                  </a:lnTo>
                  <a:lnTo>
                    <a:pt x="2008" y="201"/>
                  </a:lnTo>
                  <a:lnTo>
                    <a:pt x="2008" y="203"/>
                  </a:lnTo>
                  <a:lnTo>
                    <a:pt x="2008" y="203"/>
                  </a:lnTo>
                  <a:lnTo>
                    <a:pt x="2006" y="203"/>
                  </a:lnTo>
                  <a:lnTo>
                    <a:pt x="2006" y="203"/>
                  </a:lnTo>
                  <a:lnTo>
                    <a:pt x="2006" y="201"/>
                  </a:lnTo>
                  <a:lnTo>
                    <a:pt x="2006" y="201"/>
                  </a:lnTo>
                  <a:lnTo>
                    <a:pt x="2003" y="201"/>
                  </a:lnTo>
                  <a:lnTo>
                    <a:pt x="2001" y="199"/>
                  </a:lnTo>
                  <a:lnTo>
                    <a:pt x="2001" y="199"/>
                  </a:lnTo>
                  <a:lnTo>
                    <a:pt x="2001" y="199"/>
                  </a:lnTo>
                  <a:lnTo>
                    <a:pt x="2001" y="201"/>
                  </a:lnTo>
                  <a:lnTo>
                    <a:pt x="2003" y="203"/>
                  </a:lnTo>
                  <a:lnTo>
                    <a:pt x="2003" y="203"/>
                  </a:lnTo>
                  <a:lnTo>
                    <a:pt x="2003" y="203"/>
                  </a:lnTo>
                  <a:lnTo>
                    <a:pt x="2003" y="203"/>
                  </a:lnTo>
                  <a:lnTo>
                    <a:pt x="1996" y="203"/>
                  </a:lnTo>
                  <a:lnTo>
                    <a:pt x="1987" y="208"/>
                  </a:lnTo>
                  <a:lnTo>
                    <a:pt x="1984" y="208"/>
                  </a:lnTo>
                  <a:lnTo>
                    <a:pt x="1982" y="208"/>
                  </a:lnTo>
                  <a:lnTo>
                    <a:pt x="1977" y="210"/>
                  </a:lnTo>
                  <a:lnTo>
                    <a:pt x="1977" y="210"/>
                  </a:lnTo>
                  <a:lnTo>
                    <a:pt x="1977" y="208"/>
                  </a:lnTo>
                  <a:lnTo>
                    <a:pt x="1977" y="208"/>
                  </a:lnTo>
                  <a:lnTo>
                    <a:pt x="1975" y="208"/>
                  </a:lnTo>
                  <a:lnTo>
                    <a:pt x="1975" y="210"/>
                  </a:lnTo>
                  <a:lnTo>
                    <a:pt x="1975" y="210"/>
                  </a:lnTo>
                  <a:lnTo>
                    <a:pt x="1975" y="210"/>
                  </a:lnTo>
                  <a:lnTo>
                    <a:pt x="1970" y="213"/>
                  </a:lnTo>
                  <a:lnTo>
                    <a:pt x="1968" y="213"/>
                  </a:lnTo>
                  <a:lnTo>
                    <a:pt x="1963" y="213"/>
                  </a:lnTo>
                  <a:lnTo>
                    <a:pt x="1958" y="215"/>
                  </a:lnTo>
                  <a:lnTo>
                    <a:pt x="1958" y="215"/>
                  </a:lnTo>
                  <a:lnTo>
                    <a:pt x="1956" y="215"/>
                  </a:lnTo>
                  <a:lnTo>
                    <a:pt x="1956" y="215"/>
                  </a:lnTo>
                  <a:lnTo>
                    <a:pt x="1954" y="215"/>
                  </a:lnTo>
                  <a:lnTo>
                    <a:pt x="1954" y="215"/>
                  </a:lnTo>
                  <a:lnTo>
                    <a:pt x="1954" y="215"/>
                  </a:lnTo>
                  <a:lnTo>
                    <a:pt x="1951" y="217"/>
                  </a:lnTo>
                  <a:lnTo>
                    <a:pt x="1951" y="217"/>
                  </a:lnTo>
                  <a:lnTo>
                    <a:pt x="1951" y="217"/>
                  </a:lnTo>
                  <a:lnTo>
                    <a:pt x="1949" y="217"/>
                  </a:lnTo>
                  <a:lnTo>
                    <a:pt x="1949" y="220"/>
                  </a:lnTo>
                  <a:lnTo>
                    <a:pt x="1946" y="220"/>
                  </a:lnTo>
                  <a:lnTo>
                    <a:pt x="1944" y="217"/>
                  </a:lnTo>
                  <a:lnTo>
                    <a:pt x="1944" y="220"/>
                  </a:lnTo>
                  <a:lnTo>
                    <a:pt x="1946" y="220"/>
                  </a:lnTo>
                  <a:lnTo>
                    <a:pt x="1944" y="220"/>
                  </a:lnTo>
                  <a:lnTo>
                    <a:pt x="1944" y="220"/>
                  </a:lnTo>
                  <a:lnTo>
                    <a:pt x="1942" y="222"/>
                  </a:lnTo>
                  <a:lnTo>
                    <a:pt x="1939" y="222"/>
                  </a:lnTo>
                  <a:lnTo>
                    <a:pt x="1939" y="222"/>
                  </a:lnTo>
                  <a:lnTo>
                    <a:pt x="1939" y="225"/>
                  </a:lnTo>
                  <a:lnTo>
                    <a:pt x="1937" y="225"/>
                  </a:lnTo>
                  <a:lnTo>
                    <a:pt x="1937" y="225"/>
                  </a:lnTo>
                  <a:lnTo>
                    <a:pt x="1935" y="222"/>
                  </a:lnTo>
                  <a:lnTo>
                    <a:pt x="1935" y="225"/>
                  </a:lnTo>
                  <a:lnTo>
                    <a:pt x="1935" y="225"/>
                  </a:lnTo>
                  <a:lnTo>
                    <a:pt x="1935" y="225"/>
                  </a:lnTo>
                  <a:lnTo>
                    <a:pt x="1935" y="225"/>
                  </a:lnTo>
                  <a:lnTo>
                    <a:pt x="1935" y="225"/>
                  </a:lnTo>
                  <a:lnTo>
                    <a:pt x="1932" y="225"/>
                  </a:lnTo>
                  <a:lnTo>
                    <a:pt x="1930" y="227"/>
                  </a:lnTo>
                  <a:lnTo>
                    <a:pt x="1928" y="227"/>
                  </a:lnTo>
                  <a:lnTo>
                    <a:pt x="1928" y="227"/>
                  </a:lnTo>
                  <a:lnTo>
                    <a:pt x="1928" y="227"/>
                  </a:lnTo>
                  <a:lnTo>
                    <a:pt x="1925" y="229"/>
                  </a:lnTo>
                  <a:lnTo>
                    <a:pt x="1923" y="229"/>
                  </a:lnTo>
                  <a:lnTo>
                    <a:pt x="1920" y="229"/>
                  </a:lnTo>
                  <a:lnTo>
                    <a:pt x="1920" y="229"/>
                  </a:lnTo>
                  <a:lnTo>
                    <a:pt x="1918" y="229"/>
                  </a:lnTo>
                  <a:lnTo>
                    <a:pt x="1916" y="232"/>
                  </a:lnTo>
                  <a:lnTo>
                    <a:pt x="1913" y="232"/>
                  </a:lnTo>
                  <a:lnTo>
                    <a:pt x="1916" y="232"/>
                  </a:lnTo>
                  <a:lnTo>
                    <a:pt x="1916" y="232"/>
                  </a:lnTo>
                  <a:lnTo>
                    <a:pt x="1913" y="236"/>
                  </a:lnTo>
                  <a:lnTo>
                    <a:pt x="1911" y="239"/>
                  </a:lnTo>
                  <a:lnTo>
                    <a:pt x="1911" y="239"/>
                  </a:lnTo>
                  <a:lnTo>
                    <a:pt x="1909" y="239"/>
                  </a:lnTo>
                  <a:lnTo>
                    <a:pt x="1909" y="236"/>
                  </a:lnTo>
                  <a:lnTo>
                    <a:pt x="1904" y="234"/>
                  </a:lnTo>
                  <a:lnTo>
                    <a:pt x="1902" y="232"/>
                  </a:lnTo>
                  <a:lnTo>
                    <a:pt x="1899" y="232"/>
                  </a:lnTo>
                  <a:lnTo>
                    <a:pt x="1897" y="229"/>
                  </a:lnTo>
                  <a:lnTo>
                    <a:pt x="1892" y="229"/>
                  </a:lnTo>
                  <a:lnTo>
                    <a:pt x="1885" y="229"/>
                  </a:lnTo>
                  <a:lnTo>
                    <a:pt x="1883" y="229"/>
                  </a:lnTo>
                  <a:lnTo>
                    <a:pt x="1883" y="229"/>
                  </a:lnTo>
                  <a:lnTo>
                    <a:pt x="1880" y="229"/>
                  </a:lnTo>
                  <a:lnTo>
                    <a:pt x="1878" y="229"/>
                  </a:lnTo>
                  <a:lnTo>
                    <a:pt x="1873" y="232"/>
                  </a:lnTo>
                  <a:lnTo>
                    <a:pt x="1871" y="232"/>
                  </a:lnTo>
                  <a:lnTo>
                    <a:pt x="1869" y="232"/>
                  </a:lnTo>
                  <a:lnTo>
                    <a:pt x="1866" y="232"/>
                  </a:lnTo>
                  <a:lnTo>
                    <a:pt x="1866" y="232"/>
                  </a:lnTo>
                  <a:lnTo>
                    <a:pt x="1866" y="234"/>
                  </a:lnTo>
                  <a:lnTo>
                    <a:pt x="1866" y="234"/>
                  </a:lnTo>
                  <a:lnTo>
                    <a:pt x="1859" y="239"/>
                  </a:lnTo>
                  <a:lnTo>
                    <a:pt x="1857" y="239"/>
                  </a:lnTo>
                  <a:lnTo>
                    <a:pt x="1854" y="239"/>
                  </a:lnTo>
                  <a:lnTo>
                    <a:pt x="1854" y="239"/>
                  </a:lnTo>
                  <a:lnTo>
                    <a:pt x="1857" y="239"/>
                  </a:lnTo>
                  <a:lnTo>
                    <a:pt x="1857" y="239"/>
                  </a:lnTo>
                  <a:lnTo>
                    <a:pt x="1857" y="236"/>
                  </a:lnTo>
                  <a:lnTo>
                    <a:pt x="1857" y="234"/>
                  </a:lnTo>
                  <a:lnTo>
                    <a:pt x="1857" y="232"/>
                  </a:lnTo>
                  <a:lnTo>
                    <a:pt x="1857" y="232"/>
                  </a:lnTo>
                  <a:lnTo>
                    <a:pt x="1857" y="232"/>
                  </a:lnTo>
                  <a:lnTo>
                    <a:pt x="1857" y="229"/>
                  </a:lnTo>
                  <a:lnTo>
                    <a:pt x="1854" y="232"/>
                  </a:lnTo>
                  <a:lnTo>
                    <a:pt x="1852" y="234"/>
                  </a:lnTo>
                  <a:lnTo>
                    <a:pt x="1850" y="234"/>
                  </a:lnTo>
                  <a:lnTo>
                    <a:pt x="1845" y="234"/>
                  </a:lnTo>
                  <a:lnTo>
                    <a:pt x="1845" y="234"/>
                  </a:lnTo>
                  <a:lnTo>
                    <a:pt x="1843" y="236"/>
                  </a:lnTo>
                  <a:lnTo>
                    <a:pt x="1843" y="239"/>
                  </a:lnTo>
                  <a:lnTo>
                    <a:pt x="1840" y="239"/>
                  </a:lnTo>
                  <a:lnTo>
                    <a:pt x="1838" y="239"/>
                  </a:lnTo>
                  <a:lnTo>
                    <a:pt x="1838" y="239"/>
                  </a:lnTo>
                  <a:lnTo>
                    <a:pt x="1835" y="236"/>
                  </a:lnTo>
                  <a:lnTo>
                    <a:pt x="1831" y="239"/>
                  </a:lnTo>
                  <a:lnTo>
                    <a:pt x="1828" y="239"/>
                  </a:lnTo>
                  <a:lnTo>
                    <a:pt x="1828" y="239"/>
                  </a:lnTo>
                  <a:lnTo>
                    <a:pt x="1826" y="239"/>
                  </a:lnTo>
                  <a:lnTo>
                    <a:pt x="1824" y="239"/>
                  </a:lnTo>
                  <a:lnTo>
                    <a:pt x="1821" y="239"/>
                  </a:lnTo>
                  <a:lnTo>
                    <a:pt x="1819" y="241"/>
                  </a:lnTo>
                  <a:lnTo>
                    <a:pt x="1819" y="241"/>
                  </a:lnTo>
                  <a:lnTo>
                    <a:pt x="1817" y="243"/>
                  </a:lnTo>
                  <a:lnTo>
                    <a:pt x="1817" y="243"/>
                  </a:lnTo>
                  <a:lnTo>
                    <a:pt x="1819" y="246"/>
                  </a:lnTo>
                  <a:lnTo>
                    <a:pt x="1817" y="246"/>
                  </a:lnTo>
                  <a:lnTo>
                    <a:pt x="1814" y="248"/>
                  </a:lnTo>
                  <a:lnTo>
                    <a:pt x="1814" y="248"/>
                  </a:lnTo>
                  <a:lnTo>
                    <a:pt x="1817" y="251"/>
                  </a:lnTo>
                  <a:lnTo>
                    <a:pt x="1812" y="248"/>
                  </a:lnTo>
                  <a:lnTo>
                    <a:pt x="1812" y="251"/>
                  </a:lnTo>
                  <a:lnTo>
                    <a:pt x="1812" y="251"/>
                  </a:lnTo>
                  <a:lnTo>
                    <a:pt x="1812" y="253"/>
                  </a:lnTo>
                  <a:lnTo>
                    <a:pt x="1807" y="255"/>
                  </a:lnTo>
                  <a:lnTo>
                    <a:pt x="1805" y="258"/>
                  </a:lnTo>
                  <a:lnTo>
                    <a:pt x="1802" y="260"/>
                  </a:lnTo>
                  <a:lnTo>
                    <a:pt x="1800" y="262"/>
                  </a:lnTo>
                  <a:lnTo>
                    <a:pt x="1800" y="262"/>
                  </a:lnTo>
                  <a:lnTo>
                    <a:pt x="1800" y="265"/>
                  </a:lnTo>
                  <a:lnTo>
                    <a:pt x="1800" y="267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67"/>
                  </a:lnTo>
                  <a:lnTo>
                    <a:pt x="1807" y="265"/>
                  </a:lnTo>
                  <a:lnTo>
                    <a:pt x="1809" y="265"/>
                  </a:lnTo>
                  <a:lnTo>
                    <a:pt x="1817" y="267"/>
                  </a:lnTo>
                  <a:lnTo>
                    <a:pt x="1817" y="269"/>
                  </a:lnTo>
                  <a:lnTo>
                    <a:pt x="1814" y="272"/>
                  </a:lnTo>
                  <a:lnTo>
                    <a:pt x="1812" y="272"/>
                  </a:lnTo>
                  <a:lnTo>
                    <a:pt x="1809" y="274"/>
                  </a:lnTo>
                  <a:lnTo>
                    <a:pt x="1809" y="274"/>
                  </a:lnTo>
                  <a:lnTo>
                    <a:pt x="1809" y="279"/>
                  </a:lnTo>
                  <a:lnTo>
                    <a:pt x="1809" y="281"/>
                  </a:lnTo>
                  <a:lnTo>
                    <a:pt x="1812" y="281"/>
                  </a:lnTo>
                  <a:lnTo>
                    <a:pt x="1814" y="281"/>
                  </a:lnTo>
                  <a:lnTo>
                    <a:pt x="1817" y="284"/>
                  </a:lnTo>
                  <a:lnTo>
                    <a:pt x="1817" y="288"/>
                  </a:lnTo>
                  <a:lnTo>
                    <a:pt x="1817" y="288"/>
                  </a:lnTo>
                  <a:lnTo>
                    <a:pt x="1814" y="291"/>
                  </a:lnTo>
                  <a:lnTo>
                    <a:pt x="1814" y="291"/>
                  </a:lnTo>
                  <a:lnTo>
                    <a:pt x="1812" y="291"/>
                  </a:lnTo>
                  <a:lnTo>
                    <a:pt x="1809" y="288"/>
                  </a:lnTo>
                  <a:lnTo>
                    <a:pt x="1809" y="286"/>
                  </a:lnTo>
                  <a:lnTo>
                    <a:pt x="1812" y="286"/>
                  </a:lnTo>
                  <a:lnTo>
                    <a:pt x="1814" y="284"/>
                  </a:lnTo>
                  <a:lnTo>
                    <a:pt x="1812" y="284"/>
                  </a:lnTo>
                  <a:lnTo>
                    <a:pt x="1812" y="286"/>
                  </a:lnTo>
                  <a:lnTo>
                    <a:pt x="1807" y="286"/>
                  </a:lnTo>
                  <a:lnTo>
                    <a:pt x="1802" y="286"/>
                  </a:lnTo>
                  <a:lnTo>
                    <a:pt x="1802" y="286"/>
                  </a:lnTo>
                  <a:lnTo>
                    <a:pt x="1805" y="288"/>
                  </a:lnTo>
                  <a:lnTo>
                    <a:pt x="1805" y="288"/>
                  </a:lnTo>
                  <a:lnTo>
                    <a:pt x="1800" y="291"/>
                  </a:lnTo>
                  <a:lnTo>
                    <a:pt x="1800" y="291"/>
                  </a:lnTo>
                  <a:lnTo>
                    <a:pt x="1798" y="293"/>
                  </a:lnTo>
                  <a:lnTo>
                    <a:pt x="1798" y="295"/>
                  </a:lnTo>
                  <a:lnTo>
                    <a:pt x="1795" y="298"/>
                  </a:lnTo>
                  <a:lnTo>
                    <a:pt x="1795" y="300"/>
                  </a:lnTo>
                  <a:lnTo>
                    <a:pt x="1795" y="300"/>
                  </a:lnTo>
                  <a:lnTo>
                    <a:pt x="1798" y="303"/>
                  </a:lnTo>
                  <a:lnTo>
                    <a:pt x="1802" y="307"/>
                  </a:lnTo>
                  <a:lnTo>
                    <a:pt x="1802" y="307"/>
                  </a:lnTo>
                  <a:lnTo>
                    <a:pt x="1798" y="310"/>
                  </a:lnTo>
                  <a:lnTo>
                    <a:pt x="1795" y="312"/>
                  </a:lnTo>
                  <a:lnTo>
                    <a:pt x="1791" y="312"/>
                  </a:lnTo>
                  <a:lnTo>
                    <a:pt x="1791" y="310"/>
                  </a:lnTo>
                  <a:lnTo>
                    <a:pt x="1786" y="310"/>
                  </a:lnTo>
                  <a:lnTo>
                    <a:pt x="1781" y="312"/>
                  </a:lnTo>
                  <a:lnTo>
                    <a:pt x="1774" y="317"/>
                  </a:lnTo>
                  <a:lnTo>
                    <a:pt x="1772" y="317"/>
                  </a:lnTo>
                  <a:lnTo>
                    <a:pt x="1772" y="319"/>
                  </a:lnTo>
                  <a:lnTo>
                    <a:pt x="1772" y="326"/>
                  </a:lnTo>
                  <a:lnTo>
                    <a:pt x="1772" y="326"/>
                  </a:lnTo>
                  <a:lnTo>
                    <a:pt x="1774" y="328"/>
                  </a:lnTo>
                  <a:lnTo>
                    <a:pt x="1774" y="328"/>
                  </a:lnTo>
                  <a:lnTo>
                    <a:pt x="1769" y="328"/>
                  </a:lnTo>
                  <a:lnTo>
                    <a:pt x="1765" y="328"/>
                  </a:lnTo>
                  <a:lnTo>
                    <a:pt x="1760" y="331"/>
                  </a:lnTo>
                  <a:lnTo>
                    <a:pt x="1757" y="333"/>
                  </a:lnTo>
                  <a:lnTo>
                    <a:pt x="1757" y="331"/>
                  </a:lnTo>
                  <a:lnTo>
                    <a:pt x="1755" y="331"/>
                  </a:lnTo>
                  <a:lnTo>
                    <a:pt x="1753" y="333"/>
                  </a:lnTo>
                  <a:lnTo>
                    <a:pt x="1755" y="333"/>
                  </a:lnTo>
                  <a:lnTo>
                    <a:pt x="1755" y="336"/>
                  </a:lnTo>
                  <a:lnTo>
                    <a:pt x="1753" y="338"/>
                  </a:lnTo>
                  <a:lnTo>
                    <a:pt x="1753" y="340"/>
                  </a:lnTo>
                  <a:lnTo>
                    <a:pt x="1753" y="340"/>
                  </a:lnTo>
                  <a:lnTo>
                    <a:pt x="1750" y="345"/>
                  </a:lnTo>
                  <a:lnTo>
                    <a:pt x="1746" y="350"/>
                  </a:lnTo>
                  <a:lnTo>
                    <a:pt x="1743" y="352"/>
                  </a:lnTo>
                  <a:lnTo>
                    <a:pt x="1741" y="352"/>
                  </a:lnTo>
                  <a:lnTo>
                    <a:pt x="1739" y="354"/>
                  </a:lnTo>
                  <a:lnTo>
                    <a:pt x="1734" y="357"/>
                  </a:lnTo>
                  <a:lnTo>
                    <a:pt x="1732" y="359"/>
                  </a:lnTo>
                  <a:lnTo>
                    <a:pt x="1732" y="357"/>
                  </a:lnTo>
                  <a:lnTo>
                    <a:pt x="1729" y="354"/>
                  </a:lnTo>
                  <a:lnTo>
                    <a:pt x="1729" y="350"/>
                  </a:lnTo>
                  <a:lnTo>
                    <a:pt x="1727" y="343"/>
                  </a:lnTo>
                  <a:lnTo>
                    <a:pt x="1727" y="340"/>
                  </a:lnTo>
                  <a:lnTo>
                    <a:pt x="1724" y="338"/>
                  </a:lnTo>
                  <a:lnTo>
                    <a:pt x="1722" y="333"/>
                  </a:lnTo>
                  <a:lnTo>
                    <a:pt x="1722" y="331"/>
                  </a:lnTo>
                  <a:lnTo>
                    <a:pt x="1722" y="326"/>
                  </a:lnTo>
                  <a:lnTo>
                    <a:pt x="1720" y="324"/>
                  </a:lnTo>
                  <a:lnTo>
                    <a:pt x="1720" y="319"/>
                  </a:lnTo>
                  <a:lnTo>
                    <a:pt x="1717" y="317"/>
                  </a:lnTo>
                  <a:lnTo>
                    <a:pt x="1717" y="317"/>
                  </a:lnTo>
                  <a:lnTo>
                    <a:pt x="1717" y="312"/>
                  </a:lnTo>
                  <a:lnTo>
                    <a:pt x="1715" y="310"/>
                  </a:lnTo>
                  <a:lnTo>
                    <a:pt x="1715" y="305"/>
                  </a:lnTo>
                  <a:lnTo>
                    <a:pt x="1715" y="303"/>
                  </a:lnTo>
                  <a:lnTo>
                    <a:pt x="1715" y="298"/>
                  </a:lnTo>
                  <a:lnTo>
                    <a:pt x="1715" y="291"/>
                  </a:lnTo>
                  <a:lnTo>
                    <a:pt x="1717" y="286"/>
                  </a:lnTo>
                  <a:lnTo>
                    <a:pt x="1720" y="281"/>
                  </a:lnTo>
                  <a:lnTo>
                    <a:pt x="1720" y="279"/>
                  </a:lnTo>
                  <a:lnTo>
                    <a:pt x="1724" y="279"/>
                  </a:lnTo>
                  <a:lnTo>
                    <a:pt x="1727" y="277"/>
                  </a:lnTo>
                  <a:lnTo>
                    <a:pt x="1732" y="277"/>
                  </a:lnTo>
                  <a:lnTo>
                    <a:pt x="1734" y="272"/>
                  </a:lnTo>
                  <a:lnTo>
                    <a:pt x="1734" y="269"/>
                  </a:lnTo>
                  <a:lnTo>
                    <a:pt x="1732" y="267"/>
                  </a:lnTo>
                  <a:lnTo>
                    <a:pt x="1734" y="267"/>
                  </a:lnTo>
                  <a:lnTo>
                    <a:pt x="1739" y="267"/>
                  </a:lnTo>
                  <a:lnTo>
                    <a:pt x="1741" y="265"/>
                  </a:lnTo>
                  <a:lnTo>
                    <a:pt x="1743" y="265"/>
                  </a:lnTo>
                  <a:lnTo>
                    <a:pt x="1748" y="265"/>
                  </a:lnTo>
                  <a:lnTo>
                    <a:pt x="1753" y="262"/>
                  </a:lnTo>
                  <a:lnTo>
                    <a:pt x="1755" y="260"/>
                  </a:lnTo>
                  <a:lnTo>
                    <a:pt x="1760" y="260"/>
                  </a:lnTo>
                  <a:lnTo>
                    <a:pt x="1762" y="258"/>
                  </a:lnTo>
                  <a:lnTo>
                    <a:pt x="1765" y="255"/>
                  </a:lnTo>
                  <a:lnTo>
                    <a:pt x="1772" y="253"/>
                  </a:lnTo>
                  <a:lnTo>
                    <a:pt x="1772" y="251"/>
                  </a:lnTo>
                  <a:lnTo>
                    <a:pt x="1776" y="246"/>
                  </a:lnTo>
                  <a:lnTo>
                    <a:pt x="1779" y="246"/>
                  </a:lnTo>
                  <a:lnTo>
                    <a:pt x="1779" y="243"/>
                  </a:lnTo>
                  <a:lnTo>
                    <a:pt x="1786" y="241"/>
                  </a:lnTo>
                  <a:lnTo>
                    <a:pt x="1793" y="239"/>
                  </a:lnTo>
                  <a:lnTo>
                    <a:pt x="1795" y="236"/>
                  </a:lnTo>
                  <a:lnTo>
                    <a:pt x="1798" y="234"/>
                  </a:lnTo>
                  <a:lnTo>
                    <a:pt x="1800" y="234"/>
                  </a:lnTo>
                  <a:lnTo>
                    <a:pt x="1800" y="232"/>
                  </a:lnTo>
                  <a:lnTo>
                    <a:pt x="1800" y="232"/>
                  </a:lnTo>
                  <a:lnTo>
                    <a:pt x="1807" y="229"/>
                  </a:lnTo>
                  <a:lnTo>
                    <a:pt x="1809" y="229"/>
                  </a:lnTo>
                  <a:lnTo>
                    <a:pt x="1812" y="227"/>
                  </a:lnTo>
                  <a:lnTo>
                    <a:pt x="1817" y="227"/>
                  </a:lnTo>
                  <a:lnTo>
                    <a:pt x="1819" y="227"/>
                  </a:lnTo>
                  <a:lnTo>
                    <a:pt x="1821" y="227"/>
                  </a:lnTo>
                  <a:lnTo>
                    <a:pt x="1824" y="225"/>
                  </a:lnTo>
                  <a:lnTo>
                    <a:pt x="1824" y="225"/>
                  </a:lnTo>
                  <a:lnTo>
                    <a:pt x="1821" y="225"/>
                  </a:lnTo>
                  <a:lnTo>
                    <a:pt x="1821" y="222"/>
                  </a:lnTo>
                  <a:lnTo>
                    <a:pt x="1821" y="222"/>
                  </a:lnTo>
                  <a:lnTo>
                    <a:pt x="1824" y="222"/>
                  </a:lnTo>
                  <a:lnTo>
                    <a:pt x="1826" y="220"/>
                  </a:lnTo>
                  <a:lnTo>
                    <a:pt x="1826" y="220"/>
                  </a:lnTo>
                  <a:lnTo>
                    <a:pt x="1824" y="217"/>
                  </a:lnTo>
                  <a:lnTo>
                    <a:pt x="1824" y="217"/>
                  </a:lnTo>
                  <a:lnTo>
                    <a:pt x="1826" y="215"/>
                  </a:lnTo>
                  <a:lnTo>
                    <a:pt x="1828" y="215"/>
                  </a:lnTo>
                  <a:lnTo>
                    <a:pt x="1828" y="213"/>
                  </a:lnTo>
                  <a:lnTo>
                    <a:pt x="1828" y="210"/>
                  </a:lnTo>
                  <a:lnTo>
                    <a:pt x="1828" y="210"/>
                  </a:lnTo>
                  <a:lnTo>
                    <a:pt x="1828" y="208"/>
                  </a:lnTo>
                  <a:lnTo>
                    <a:pt x="1831" y="206"/>
                  </a:lnTo>
                  <a:lnTo>
                    <a:pt x="1835" y="206"/>
                  </a:lnTo>
                  <a:lnTo>
                    <a:pt x="1838" y="206"/>
                  </a:lnTo>
                  <a:lnTo>
                    <a:pt x="1840" y="203"/>
                  </a:lnTo>
                  <a:lnTo>
                    <a:pt x="1835" y="201"/>
                  </a:lnTo>
                  <a:lnTo>
                    <a:pt x="1833" y="201"/>
                  </a:lnTo>
                  <a:lnTo>
                    <a:pt x="1821" y="203"/>
                  </a:lnTo>
                  <a:lnTo>
                    <a:pt x="1819" y="206"/>
                  </a:lnTo>
                  <a:lnTo>
                    <a:pt x="1817" y="206"/>
                  </a:lnTo>
                  <a:lnTo>
                    <a:pt x="1817" y="208"/>
                  </a:lnTo>
                  <a:lnTo>
                    <a:pt x="1814" y="208"/>
                  </a:lnTo>
                  <a:lnTo>
                    <a:pt x="1814" y="210"/>
                  </a:lnTo>
                  <a:lnTo>
                    <a:pt x="1814" y="210"/>
                  </a:lnTo>
                  <a:lnTo>
                    <a:pt x="1814" y="213"/>
                  </a:lnTo>
                  <a:lnTo>
                    <a:pt x="1814" y="215"/>
                  </a:lnTo>
                  <a:lnTo>
                    <a:pt x="1817" y="215"/>
                  </a:lnTo>
                  <a:lnTo>
                    <a:pt x="1814" y="217"/>
                  </a:lnTo>
                  <a:lnTo>
                    <a:pt x="1814" y="217"/>
                  </a:lnTo>
                  <a:lnTo>
                    <a:pt x="1812" y="215"/>
                  </a:lnTo>
                  <a:lnTo>
                    <a:pt x="1812" y="215"/>
                  </a:lnTo>
                  <a:lnTo>
                    <a:pt x="1812" y="215"/>
                  </a:lnTo>
                  <a:lnTo>
                    <a:pt x="1809" y="215"/>
                  </a:lnTo>
                  <a:lnTo>
                    <a:pt x="1809" y="215"/>
                  </a:lnTo>
                  <a:lnTo>
                    <a:pt x="1805" y="215"/>
                  </a:lnTo>
                  <a:lnTo>
                    <a:pt x="1800" y="220"/>
                  </a:lnTo>
                  <a:lnTo>
                    <a:pt x="1798" y="220"/>
                  </a:lnTo>
                  <a:lnTo>
                    <a:pt x="1795" y="222"/>
                  </a:lnTo>
                  <a:lnTo>
                    <a:pt x="1793" y="222"/>
                  </a:lnTo>
                  <a:lnTo>
                    <a:pt x="1783" y="227"/>
                  </a:lnTo>
                  <a:lnTo>
                    <a:pt x="1781" y="227"/>
                  </a:lnTo>
                  <a:lnTo>
                    <a:pt x="1779" y="229"/>
                  </a:lnTo>
                  <a:lnTo>
                    <a:pt x="1776" y="229"/>
                  </a:lnTo>
                  <a:lnTo>
                    <a:pt x="1776" y="229"/>
                  </a:lnTo>
                  <a:lnTo>
                    <a:pt x="1776" y="227"/>
                  </a:lnTo>
                  <a:lnTo>
                    <a:pt x="1779" y="225"/>
                  </a:lnTo>
                  <a:lnTo>
                    <a:pt x="1776" y="225"/>
                  </a:lnTo>
                  <a:lnTo>
                    <a:pt x="1774" y="225"/>
                  </a:lnTo>
                  <a:lnTo>
                    <a:pt x="1772" y="225"/>
                  </a:lnTo>
                  <a:lnTo>
                    <a:pt x="1772" y="225"/>
                  </a:lnTo>
                  <a:lnTo>
                    <a:pt x="1774" y="222"/>
                  </a:lnTo>
                  <a:lnTo>
                    <a:pt x="1774" y="222"/>
                  </a:lnTo>
                  <a:lnTo>
                    <a:pt x="1772" y="222"/>
                  </a:lnTo>
                  <a:lnTo>
                    <a:pt x="1772" y="220"/>
                  </a:lnTo>
                  <a:lnTo>
                    <a:pt x="1774" y="217"/>
                  </a:lnTo>
                  <a:lnTo>
                    <a:pt x="1774" y="217"/>
                  </a:lnTo>
                  <a:lnTo>
                    <a:pt x="1776" y="217"/>
                  </a:lnTo>
                  <a:lnTo>
                    <a:pt x="1779" y="210"/>
                  </a:lnTo>
                  <a:lnTo>
                    <a:pt x="1774" y="213"/>
                  </a:lnTo>
                  <a:lnTo>
                    <a:pt x="1772" y="215"/>
                  </a:lnTo>
                  <a:lnTo>
                    <a:pt x="1767" y="215"/>
                  </a:lnTo>
                  <a:lnTo>
                    <a:pt x="1767" y="213"/>
                  </a:lnTo>
                  <a:lnTo>
                    <a:pt x="1765" y="213"/>
                  </a:lnTo>
                  <a:lnTo>
                    <a:pt x="1762" y="213"/>
                  </a:lnTo>
                  <a:lnTo>
                    <a:pt x="1760" y="210"/>
                  </a:lnTo>
                  <a:lnTo>
                    <a:pt x="1760" y="213"/>
                  </a:lnTo>
                  <a:lnTo>
                    <a:pt x="1757" y="213"/>
                  </a:lnTo>
                  <a:lnTo>
                    <a:pt x="1748" y="213"/>
                  </a:lnTo>
                  <a:lnTo>
                    <a:pt x="1741" y="213"/>
                  </a:lnTo>
                  <a:lnTo>
                    <a:pt x="1739" y="215"/>
                  </a:lnTo>
                  <a:lnTo>
                    <a:pt x="1736" y="215"/>
                  </a:lnTo>
                  <a:lnTo>
                    <a:pt x="1732" y="217"/>
                  </a:lnTo>
                  <a:lnTo>
                    <a:pt x="1729" y="217"/>
                  </a:lnTo>
                  <a:lnTo>
                    <a:pt x="1729" y="220"/>
                  </a:lnTo>
                  <a:lnTo>
                    <a:pt x="1727" y="222"/>
                  </a:lnTo>
                  <a:lnTo>
                    <a:pt x="1720" y="225"/>
                  </a:lnTo>
                  <a:lnTo>
                    <a:pt x="1720" y="227"/>
                  </a:lnTo>
                  <a:lnTo>
                    <a:pt x="1720" y="227"/>
                  </a:lnTo>
                  <a:lnTo>
                    <a:pt x="1710" y="232"/>
                  </a:lnTo>
                  <a:lnTo>
                    <a:pt x="1708" y="232"/>
                  </a:lnTo>
                  <a:lnTo>
                    <a:pt x="1706" y="234"/>
                  </a:lnTo>
                  <a:lnTo>
                    <a:pt x="1703" y="234"/>
                  </a:lnTo>
                  <a:lnTo>
                    <a:pt x="1703" y="236"/>
                  </a:lnTo>
                  <a:lnTo>
                    <a:pt x="1698" y="239"/>
                  </a:lnTo>
                  <a:lnTo>
                    <a:pt x="1698" y="239"/>
                  </a:lnTo>
                  <a:lnTo>
                    <a:pt x="1696" y="239"/>
                  </a:lnTo>
                  <a:lnTo>
                    <a:pt x="1696" y="239"/>
                  </a:lnTo>
                  <a:lnTo>
                    <a:pt x="1698" y="243"/>
                  </a:lnTo>
                  <a:lnTo>
                    <a:pt x="1696" y="243"/>
                  </a:lnTo>
                  <a:lnTo>
                    <a:pt x="1696" y="243"/>
                  </a:lnTo>
                  <a:lnTo>
                    <a:pt x="1701" y="243"/>
                  </a:lnTo>
                  <a:lnTo>
                    <a:pt x="1706" y="246"/>
                  </a:lnTo>
                  <a:lnTo>
                    <a:pt x="1708" y="246"/>
                  </a:lnTo>
                  <a:lnTo>
                    <a:pt x="1708" y="248"/>
                  </a:lnTo>
                  <a:lnTo>
                    <a:pt x="1708" y="248"/>
                  </a:lnTo>
                  <a:lnTo>
                    <a:pt x="1706" y="248"/>
                  </a:lnTo>
                  <a:lnTo>
                    <a:pt x="1706" y="248"/>
                  </a:lnTo>
                  <a:lnTo>
                    <a:pt x="1703" y="248"/>
                  </a:lnTo>
                  <a:lnTo>
                    <a:pt x="1701" y="248"/>
                  </a:lnTo>
                  <a:lnTo>
                    <a:pt x="1698" y="251"/>
                  </a:lnTo>
                  <a:lnTo>
                    <a:pt x="1696" y="251"/>
                  </a:lnTo>
                  <a:lnTo>
                    <a:pt x="1694" y="251"/>
                  </a:lnTo>
                  <a:lnTo>
                    <a:pt x="1691" y="248"/>
                  </a:lnTo>
                  <a:lnTo>
                    <a:pt x="1689" y="248"/>
                  </a:lnTo>
                  <a:lnTo>
                    <a:pt x="1687" y="248"/>
                  </a:lnTo>
                  <a:lnTo>
                    <a:pt x="1684" y="251"/>
                  </a:lnTo>
                  <a:lnTo>
                    <a:pt x="1682" y="251"/>
                  </a:lnTo>
                  <a:lnTo>
                    <a:pt x="1680" y="251"/>
                  </a:lnTo>
                  <a:lnTo>
                    <a:pt x="1680" y="253"/>
                  </a:lnTo>
                  <a:lnTo>
                    <a:pt x="1675" y="251"/>
                  </a:lnTo>
                  <a:lnTo>
                    <a:pt x="1675" y="251"/>
                  </a:lnTo>
                  <a:lnTo>
                    <a:pt x="1672" y="251"/>
                  </a:lnTo>
                  <a:lnTo>
                    <a:pt x="1670" y="253"/>
                  </a:lnTo>
                  <a:lnTo>
                    <a:pt x="1665" y="253"/>
                  </a:lnTo>
                  <a:lnTo>
                    <a:pt x="1663" y="253"/>
                  </a:lnTo>
                  <a:lnTo>
                    <a:pt x="1658" y="253"/>
                  </a:lnTo>
                  <a:lnTo>
                    <a:pt x="1656" y="251"/>
                  </a:lnTo>
                  <a:lnTo>
                    <a:pt x="1656" y="251"/>
                  </a:lnTo>
                  <a:lnTo>
                    <a:pt x="1658" y="248"/>
                  </a:lnTo>
                  <a:lnTo>
                    <a:pt x="1663" y="248"/>
                  </a:lnTo>
                  <a:lnTo>
                    <a:pt x="1668" y="248"/>
                  </a:lnTo>
                  <a:lnTo>
                    <a:pt x="1670" y="248"/>
                  </a:lnTo>
                  <a:lnTo>
                    <a:pt x="1670" y="248"/>
                  </a:lnTo>
                  <a:lnTo>
                    <a:pt x="1665" y="246"/>
                  </a:lnTo>
                  <a:lnTo>
                    <a:pt x="1663" y="246"/>
                  </a:lnTo>
                  <a:lnTo>
                    <a:pt x="1661" y="243"/>
                  </a:lnTo>
                  <a:lnTo>
                    <a:pt x="1658" y="243"/>
                  </a:lnTo>
                  <a:lnTo>
                    <a:pt x="1656" y="243"/>
                  </a:lnTo>
                  <a:lnTo>
                    <a:pt x="1654" y="243"/>
                  </a:lnTo>
                  <a:lnTo>
                    <a:pt x="1651" y="246"/>
                  </a:lnTo>
                  <a:lnTo>
                    <a:pt x="1649" y="243"/>
                  </a:lnTo>
                  <a:lnTo>
                    <a:pt x="1649" y="243"/>
                  </a:lnTo>
                  <a:lnTo>
                    <a:pt x="1646" y="243"/>
                  </a:lnTo>
                  <a:lnTo>
                    <a:pt x="1644" y="243"/>
                  </a:lnTo>
                  <a:lnTo>
                    <a:pt x="1637" y="241"/>
                  </a:lnTo>
                  <a:lnTo>
                    <a:pt x="1632" y="241"/>
                  </a:lnTo>
                  <a:lnTo>
                    <a:pt x="1630" y="241"/>
                  </a:lnTo>
                  <a:lnTo>
                    <a:pt x="1628" y="241"/>
                  </a:lnTo>
                  <a:lnTo>
                    <a:pt x="1628" y="243"/>
                  </a:lnTo>
                  <a:lnTo>
                    <a:pt x="1628" y="243"/>
                  </a:lnTo>
                  <a:lnTo>
                    <a:pt x="1628" y="243"/>
                  </a:lnTo>
                  <a:lnTo>
                    <a:pt x="1625" y="243"/>
                  </a:lnTo>
                  <a:lnTo>
                    <a:pt x="1623" y="246"/>
                  </a:lnTo>
                  <a:lnTo>
                    <a:pt x="1625" y="246"/>
                  </a:lnTo>
                  <a:lnTo>
                    <a:pt x="1625" y="246"/>
                  </a:lnTo>
                  <a:lnTo>
                    <a:pt x="1625" y="248"/>
                  </a:lnTo>
                  <a:lnTo>
                    <a:pt x="1623" y="248"/>
                  </a:lnTo>
                  <a:lnTo>
                    <a:pt x="1620" y="248"/>
                  </a:lnTo>
                  <a:lnTo>
                    <a:pt x="1620" y="246"/>
                  </a:lnTo>
                  <a:lnTo>
                    <a:pt x="1618" y="246"/>
                  </a:lnTo>
                  <a:lnTo>
                    <a:pt x="1613" y="246"/>
                  </a:lnTo>
                  <a:lnTo>
                    <a:pt x="1611" y="246"/>
                  </a:lnTo>
                  <a:lnTo>
                    <a:pt x="1611" y="248"/>
                  </a:lnTo>
                  <a:lnTo>
                    <a:pt x="1606" y="248"/>
                  </a:lnTo>
                  <a:lnTo>
                    <a:pt x="1592" y="246"/>
                  </a:lnTo>
                  <a:lnTo>
                    <a:pt x="1592" y="246"/>
                  </a:lnTo>
                  <a:lnTo>
                    <a:pt x="1592" y="248"/>
                  </a:lnTo>
                  <a:lnTo>
                    <a:pt x="1590" y="248"/>
                  </a:lnTo>
                  <a:lnTo>
                    <a:pt x="1587" y="248"/>
                  </a:lnTo>
                  <a:lnTo>
                    <a:pt x="1587" y="248"/>
                  </a:lnTo>
                  <a:lnTo>
                    <a:pt x="1585" y="248"/>
                  </a:lnTo>
                  <a:lnTo>
                    <a:pt x="1585" y="246"/>
                  </a:lnTo>
                  <a:lnTo>
                    <a:pt x="1583" y="246"/>
                  </a:lnTo>
                  <a:lnTo>
                    <a:pt x="1580" y="246"/>
                  </a:lnTo>
                  <a:lnTo>
                    <a:pt x="1578" y="246"/>
                  </a:lnTo>
                  <a:lnTo>
                    <a:pt x="1576" y="246"/>
                  </a:lnTo>
                  <a:lnTo>
                    <a:pt x="1571" y="246"/>
                  </a:lnTo>
                  <a:lnTo>
                    <a:pt x="1561" y="246"/>
                  </a:lnTo>
                  <a:lnTo>
                    <a:pt x="1550" y="246"/>
                  </a:lnTo>
                  <a:lnTo>
                    <a:pt x="1540" y="248"/>
                  </a:lnTo>
                  <a:lnTo>
                    <a:pt x="1538" y="251"/>
                  </a:lnTo>
                  <a:lnTo>
                    <a:pt x="1533" y="253"/>
                  </a:lnTo>
                  <a:lnTo>
                    <a:pt x="1531" y="255"/>
                  </a:lnTo>
                  <a:lnTo>
                    <a:pt x="1528" y="255"/>
                  </a:lnTo>
                  <a:lnTo>
                    <a:pt x="1517" y="260"/>
                  </a:lnTo>
                  <a:lnTo>
                    <a:pt x="1514" y="262"/>
                  </a:lnTo>
                  <a:lnTo>
                    <a:pt x="1514" y="265"/>
                  </a:lnTo>
                  <a:lnTo>
                    <a:pt x="1512" y="267"/>
                  </a:lnTo>
                  <a:lnTo>
                    <a:pt x="1509" y="267"/>
                  </a:lnTo>
                  <a:lnTo>
                    <a:pt x="1505" y="269"/>
                  </a:lnTo>
                  <a:lnTo>
                    <a:pt x="1505" y="269"/>
                  </a:lnTo>
                  <a:lnTo>
                    <a:pt x="1502" y="272"/>
                  </a:lnTo>
                  <a:lnTo>
                    <a:pt x="1498" y="274"/>
                  </a:lnTo>
                  <a:lnTo>
                    <a:pt x="1495" y="274"/>
                  </a:lnTo>
                  <a:lnTo>
                    <a:pt x="1493" y="277"/>
                  </a:lnTo>
                  <a:lnTo>
                    <a:pt x="1488" y="279"/>
                  </a:lnTo>
                  <a:lnTo>
                    <a:pt x="1486" y="281"/>
                  </a:lnTo>
                  <a:lnTo>
                    <a:pt x="1486" y="281"/>
                  </a:lnTo>
                  <a:lnTo>
                    <a:pt x="1486" y="281"/>
                  </a:lnTo>
                  <a:lnTo>
                    <a:pt x="1483" y="284"/>
                  </a:lnTo>
                  <a:lnTo>
                    <a:pt x="1481" y="284"/>
                  </a:lnTo>
                  <a:lnTo>
                    <a:pt x="1481" y="284"/>
                  </a:lnTo>
                  <a:lnTo>
                    <a:pt x="1481" y="286"/>
                  </a:lnTo>
                  <a:lnTo>
                    <a:pt x="1479" y="286"/>
                  </a:lnTo>
                  <a:lnTo>
                    <a:pt x="1476" y="288"/>
                  </a:lnTo>
                  <a:lnTo>
                    <a:pt x="1465" y="295"/>
                  </a:lnTo>
                  <a:lnTo>
                    <a:pt x="1462" y="295"/>
                  </a:lnTo>
                  <a:lnTo>
                    <a:pt x="1460" y="295"/>
                  </a:lnTo>
                  <a:lnTo>
                    <a:pt x="1457" y="298"/>
                  </a:lnTo>
                  <a:lnTo>
                    <a:pt x="1457" y="300"/>
                  </a:lnTo>
                  <a:lnTo>
                    <a:pt x="1453" y="303"/>
                  </a:lnTo>
                  <a:lnTo>
                    <a:pt x="1450" y="303"/>
                  </a:lnTo>
                  <a:lnTo>
                    <a:pt x="1443" y="305"/>
                  </a:lnTo>
                  <a:lnTo>
                    <a:pt x="1443" y="307"/>
                  </a:lnTo>
                  <a:lnTo>
                    <a:pt x="1443" y="307"/>
                  </a:lnTo>
                  <a:lnTo>
                    <a:pt x="1446" y="310"/>
                  </a:lnTo>
                  <a:lnTo>
                    <a:pt x="1450" y="310"/>
                  </a:lnTo>
                  <a:lnTo>
                    <a:pt x="1455" y="310"/>
                  </a:lnTo>
                  <a:lnTo>
                    <a:pt x="1460" y="310"/>
                  </a:lnTo>
                  <a:lnTo>
                    <a:pt x="1462" y="310"/>
                  </a:lnTo>
                  <a:lnTo>
                    <a:pt x="1465" y="312"/>
                  </a:lnTo>
                  <a:lnTo>
                    <a:pt x="1462" y="312"/>
                  </a:lnTo>
                  <a:lnTo>
                    <a:pt x="1465" y="314"/>
                  </a:lnTo>
                  <a:lnTo>
                    <a:pt x="1462" y="314"/>
                  </a:lnTo>
                  <a:lnTo>
                    <a:pt x="1462" y="317"/>
                  </a:lnTo>
                  <a:lnTo>
                    <a:pt x="1462" y="319"/>
                  </a:lnTo>
                  <a:lnTo>
                    <a:pt x="1462" y="321"/>
                  </a:lnTo>
                  <a:lnTo>
                    <a:pt x="1465" y="321"/>
                  </a:lnTo>
                  <a:lnTo>
                    <a:pt x="1465" y="319"/>
                  </a:lnTo>
                  <a:lnTo>
                    <a:pt x="1467" y="319"/>
                  </a:lnTo>
                  <a:lnTo>
                    <a:pt x="1469" y="319"/>
                  </a:lnTo>
                  <a:lnTo>
                    <a:pt x="1469" y="317"/>
                  </a:lnTo>
                  <a:lnTo>
                    <a:pt x="1467" y="317"/>
                  </a:lnTo>
                  <a:lnTo>
                    <a:pt x="1469" y="314"/>
                  </a:lnTo>
                  <a:lnTo>
                    <a:pt x="1472" y="314"/>
                  </a:lnTo>
                  <a:lnTo>
                    <a:pt x="1474" y="314"/>
                  </a:lnTo>
                  <a:lnTo>
                    <a:pt x="1474" y="314"/>
                  </a:lnTo>
                  <a:lnTo>
                    <a:pt x="1472" y="317"/>
                  </a:lnTo>
                  <a:lnTo>
                    <a:pt x="1472" y="317"/>
                  </a:lnTo>
                  <a:lnTo>
                    <a:pt x="1472" y="317"/>
                  </a:lnTo>
                  <a:lnTo>
                    <a:pt x="1474" y="319"/>
                  </a:lnTo>
                  <a:lnTo>
                    <a:pt x="1476" y="319"/>
                  </a:lnTo>
                  <a:lnTo>
                    <a:pt x="1474" y="321"/>
                  </a:lnTo>
                  <a:lnTo>
                    <a:pt x="1472" y="321"/>
                  </a:lnTo>
                  <a:lnTo>
                    <a:pt x="1469" y="324"/>
                  </a:lnTo>
                  <a:lnTo>
                    <a:pt x="1469" y="324"/>
                  </a:lnTo>
                  <a:lnTo>
                    <a:pt x="1474" y="324"/>
                  </a:lnTo>
                  <a:lnTo>
                    <a:pt x="1479" y="324"/>
                  </a:lnTo>
                  <a:lnTo>
                    <a:pt x="1481" y="321"/>
                  </a:lnTo>
                  <a:lnTo>
                    <a:pt x="1486" y="319"/>
                  </a:lnTo>
                  <a:lnTo>
                    <a:pt x="1488" y="319"/>
                  </a:lnTo>
                  <a:lnTo>
                    <a:pt x="1486" y="321"/>
                  </a:lnTo>
                  <a:lnTo>
                    <a:pt x="1483" y="324"/>
                  </a:lnTo>
                  <a:lnTo>
                    <a:pt x="1488" y="324"/>
                  </a:lnTo>
                  <a:lnTo>
                    <a:pt x="1488" y="321"/>
                  </a:lnTo>
                  <a:lnTo>
                    <a:pt x="1491" y="319"/>
                  </a:lnTo>
                  <a:lnTo>
                    <a:pt x="1491" y="317"/>
                  </a:lnTo>
                  <a:lnTo>
                    <a:pt x="1491" y="317"/>
                  </a:lnTo>
                  <a:lnTo>
                    <a:pt x="1491" y="314"/>
                  </a:lnTo>
                  <a:lnTo>
                    <a:pt x="1495" y="314"/>
                  </a:lnTo>
                  <a:lnTo>
                    <a:pt x="1498" y="314"/>
                  </a:lnTo>
                  <a:lnTo>
                    <a:pt x="1500" y="314"/>
                  </a:lnTo>
                  <a:lnTo>
                    <a:pt x="1502" y="314"/>
                  </a:lnTo>
                  <a:lnTo>
                    <a:pt x="1502" y="314"/>
                  </a:lnTo>
                  <a:lnTo>
                    <a:pt x="1505" y="314"/>
                  </a:lnTo>
                  <a:lnTo>
                    <a:pt x="1505" y="317"/>
                  </a:lnTo>
                  <a:lnTo>
                    <a:pt x="1507" y="317"/>
                  </a:lnTo>
                  <a:lnTo>
                    <a:pt x="1509" y="317"/>
                  </a:lnTo>
                  <a:lnTo>
                    <a:pt x="1509" y="319"/>
                  </a:lnTo>
                  <a:lnTo>
                    <a:pt x="1509" y="319"/>
                  </a:lnTo>
                  <a:lnTo>
                    <a:pt x="1512" y="321"/>
                  </a:lnTo>
                  <a:lnTo>
                    <a:pt x="1514" y="321"/>
                  </a:lnTo>
                  <a:lnTo>
                    <a:pt x="1517" y="324"/>
                  </a:lnTo>
                  <a:lnTo>
                    <a:pt x="1524" y="326"/>
                  </a:lnTo>
                  <a:lnTo>
                    <a:pt x="1526" y="326"/>
                  </a:lnTo>
                  <a:lnTo>
                    <a:pt x="1526" y="328"/>
                  </a:lnTo>
                  <a:lnTo>
                    <a:pt x="1524" y="331"/>
                  </a:lnTo>
                  <a:lnTo>
                    <a:pt x="1521" y="331"/>
                  </a:lnTo>
                  <a:lnTo>
                    <a:pt x="1517" y="328"/>
                  </a:lnTo>
                  <a:lnTo>
                    <a:pt x="1514" y="328"/>
                  </a:lnTo>
                  <a:lnTo>
                    <a:pt x="1514" y="328"/>
                  </a:lnTo>
                  <a:lnTo>
                    <a:pt x="1509" y="328"/>
                  </a:lnTo>
                  <a:lnTo>
                    <a:pt x="1507" y="328"/>
                  </a:lnTo>
                  <a:lnTo>
                    <a:pt x="1505" y="328"/>
                  </a:lnTo>
                  <a:lnTo>
                    <a:pt x="1507" y="328"/>
                  </a:lnTo>
                  <a:lnTo>
                    <a:pt x="1509" y="328"/>
                  </a:lnTo>
                  <a:lnTo>
                    <a:pt x="1514" y="331"/>
                  </a:lnTo>
                  <a:lnTo>
                    <a:pt x="1517" y="331"/>
                  </a:lnTo>
                  <a:lnTo>
                    <a:pt x="1519" y="331"/>
                  </a:lnTo>
                  <a:lnTo>
                    <a:pt x="1521" y="333"/>
                  </a:lnTo>
                  <a:lnTo>
                    <a:pt x="1524" y="333"/>
                  </a:lnTo>
                  <a:lnTo>
                    <a:pt x="1524" y="336"/>
                  </a:lnTo>
                  <a:lnTo>
                    <a:pt x="1521" y="338"/>
                  </a:lnTo>
                  <a:lnTo>
                    <a:pt x="1526" y="343"/>
                  </a:lnTo>
                  <a:lnTo>
                    <a:pt x="1524" y="343"/>
                  </a:lnTo>
                  <a:lnTo>
                    <a:pt x="1524" y="345"/>
                  </a:lnTo>
                  <a:lnTo>
                    <a:pt x="1524" y="347"/>
                  </a:lnTo>
                  <a:lnTo>
                    <a:pt x="1521" y="347"/>
                  </a:lnTo>
                  <a:lnTo>
                    <a:pt x="1521" y="350"/>
                  </a:lnTo>
                  <a:lnTo>
                    <a:pt x="1517" y="352"/>
                  </a:lnTo>
                  <a:lnTo>
                    <a:pt x="1517" y="352"/>
                  </a:lnTo>
                  <a:lnTo>
                    <a:pt x="1517" y="354"/>
                  </a:lnTo>
                  <a:lnTo>
                    <a:pt x="1517" y="354"/>
                  </a:lnTo>
                  <a:lnTo>
                    <a:pt x="1514" y="354"/>
                  </a:lnTo>
                  <a:lnTo>
                    <a:pt x="1514" y="357"/>
                  </a:lnTo>
                  <a:lnTo>
                    <a:pt x="1514" y="359"/>
                  </a:lnTo>
                  <a:lnTo>
                    <a:pt x="1512" y="362"/>
                  </a:lnTo>
                  <a:lnTo>
                    <a:pt x="1512" y="364"/>
                  </a:lnTo>
                  <a:lnTo>
                    <a:pt x="1514" y="369"/>
                  </a:lnTo>
                  <a:lnTo>
                    <a:pt x="1514" y="369"/>
                  </a:lnTo>
                  <a:lnTo>
                    <a:pt x="1517" y="371"/>
                  </a:lnTo>
                  <a:lnTo>
                    <a:pt x="1514" y="373"/>
                  </a:lnTo>
                  <a:lnTo>
                    <a:pt x="1514" y="378"/>
                  </a:lnTo>
                  <a:lnTo>
                    <a:pt x="1514" y="378"/>
                  </a:lnTo>
                  <a:lnTo>
                    <a:pt x="1512" y="383"/>
                  </a:lnTo>
                  <a:lnTo>
                    <a:pt x="1512" y="385"/>
                  </a:lnTo>
                  <a:lnTo>
                    <a:pt x="1512" y="385"/>
                  </a:lnTo>
                  <a:lnTo>
                    <a:pt x="1512" y="388"/>
                  </a:lnTo>
                  <a:lnTo>
                    <a:pt x="1509" y="392"/>
                  </a:lnTo>
                  <a:lnTo>
                    <a:pt x="1507" y="392"/>
                  </a:lnTo>
                  <a:lnTo>
                    <a:pt x="1507" y="395"/>
                  </a:lnTo>
                  <a:lnTo>
                    <a:pt x="1505" y="395"/>
                  </a:lnTo>
                  <a:lnTo>
                    <a:pt x="1502" y="397"/>
                  </a:lnTo>
                  <a:lnTo>
                    <a:pt x="1498" y="399"/>
                  </a:lnTo>
                  <a:lnTo>
                    <a:pt x="1495" y="404"/>
                  </a:lnTo>
                  <a:lnTo>
                    <a:pt x="1488" y="409"/>
                  </a:lnTo>
                  <a:lnTo>
                    <a:pt x="1488" y="411"/>
                  </a:lnTo>
                  <a:lnTo>
                    <a:pt x="1486" y="418"/>
                  </a:lnTo>
                  <a:lnTo>
                    <a:pt x="1481" y="423"/>
                  </a:lnTo>
                  <a:lnTo>
                    <a:pt x="1481" y="423"/>
                  </a:lnTo>
                  <a:lnTo>
                    <a:pt x="1479" y="425"/>
                  </a:lnTo>
                  <a:lnTo>
                    <a:pt x="1476" y="428"/>
                  </a:lnTo>
                  <a:lnTo>
                    <a:pt x="1465" y="437"/>
                  </a:lnTo>
                  <a:lnTo>
                    <a:pt x="1462" y="440"/>
                  </a:lnTo>
                  <a:lnTo>
                    <a:pt x="1460" y="440"/>
                  </a:lnTo>
                  <a:lnTo>
                    <a:pt x="1457" y="444"/>
                  </a:lnTo>
                  <a:lnTo>
                    <a:pt x="1453" y="447"/>
                  </a:lnTo>
                  <a:lnTo>
                    <a:pt x="1450" y="447"/>
                  </a:lnTo>
                  <a:lnTo>
                    <a:pt x="1450" y="449"/>
                  </a:lnTo>
                  <a:lnTo>
                    <a:pt x="1450" y="451"/>
                  </a:lnTo>
                  <a:lnTo>
                    <a:pt x="1446" y="454"/>
                  </a:lnTo>
                  <a:lnTo>
                    <a:pt x="1443" y="456"/>
                  </a:lnTo>
                  <a:lnTo>
                    <a:pt x="1441" y="458"/>
                  </a:lnTo>
                  <a:lnTo>
                    <a:pt x="1429" y="466"/>
                  </a:lnTo>
                  <a:lnTo>
                    <a:pt x="1427" y="468"/>
                  </a:lnTo>
                  <a:lnTo>
                    <a:pt x="1424" y="468"/>
                  </a:lnTo>
                  <a:lnTo>
                    <a:pt x="1422" y="468"/>
                  </a:lnTo>
                  <a:lnTo>
                    <a:pt x="1417" y="468"/>
                  </a:lnTo>
                  <a:lnTo>
                    <a:pt x="1415" y="468"/>
                  </a:lnTo>
                  <a:lnTo>
                    <a:pt x="1413" y="468"/>
                  </a:lnTo>
                  <a:lnTo>
                    <a:pt x="1413" y="468"/>
                  </a:lnTo>
                  <a:lnTo>
                    <a:pt x="1410" y="468"/>
                  </a:lnTo>
                  <a:lnTo>
                    <a:pt x="1406" y="466"/>
                  </a:lnTo>
                  <a:lnTo>
                    <a:pt x="1406" y="468"/>
                  </a:lnTo>
                  <a:lnTo>
                    <a:pt x="1403" y="466"/>
                  </a:lnTo>
                  <a:lnTo>
                    <a:pt x="1403" y="463"/>
                  </a:lnTo>
                  <a:lnTo>
                    <a:pt x="1406" y="463"/>
                  </a:lnTo>
                  <a:lnTo>
                    <a:pt x="1406" y="461"/>
                  </a:lnTo>
                  <a:lnTo>
                    <a:pt x="1403" y="461"/>
                  </a:lnTo>
                  <a:lnTo>
                    <a:pt x="1401" y="463"/>
                  </a:lnTo>
                  <a:lnTo>
                    <a:pt x="1398" y="463"/>
                  </a:lnTo>
                  <a:lnTo>
                    <a:pt x="1401" y="461"/>
                  </a:lnTo>
                  <a:lnTo>
                    <a:pt x="1398" y="461"/>
                  </a:lnTo>
                  <a:lnTo>
                    <a:pt x="1398" y="458"/>
                  </a:lnTo>
                  <a:lnTo>
                    <a:pt x="1396" y="463"/>
                  </a:lnTo>
                  <a:lnTo>
                    <a:pt x="1394" y="466"/>
                  </a:lnTo>
                  <a:lnTo>
                    <a:pt x="1391" y="468"/>
                  </a:lnTo>
                  <a:lnTo>
                    <a:pt x="1391" y="468"/>
                  </a:lnTo>
                  <a:lnTo>
                    <a:pt x="1389" y="470"/>
                  </a:lnTo>
                  <a:lnTo>
                    <a:pt x="1384" y="470"/>
                  </a:lnTo>
                  <a:lnTo>
                    <a:pt x="1382" y="470"/>
                  </a:lnTo>
                  <a:lnTo>
                    <a:pt x="1384" y="470"/>
                  </a:lnTo>
                  <a:lnTo>
                    <a:pt x="1384" y="473"/>
                  </a:lnTo>
                  <a:lnTo>
                    <a:pt x="1382" y="473"/>
                  </a:lnTo>
                  <a:lnTo>
                    <a:pt x="1382" y="473"/>
                  </a:lnTo>
                  <a:lnTo>
                    <a:pt x="1380" y="470"/>
                  </a:lnTo>
                  <a:lnTo>
                    <a:pt x="1380" y="468"/>
                  </a:lnTo>
                  <a:lnTo>
                    <a:pt x="1387" y="463"/>
                  </a:lnTo>
                  <a:lnTo>
                    <a:pt x="1389" y="461"/>
                  </a:lnTo>
                  <a:lnTo>
                    <a:pt x="1389" y="449"/>
                  </a:lnTo>
                  <a:lnTo>
                    <a:pt x="1389" y="444"/>
                  </a:lnTo>
                  <a:lnTo>
                    <a:pt x="1387" y="442"/>
                  </a:lnTo>
                  <a:lnTo>
                    <a:pt x="1394" y="437"/>
                  </a:lnTo>
                  <a:lnTo>
                    <a:pt x="1398" y="435"/>
                  </a:lnTo>
                  <a:lnTo>
                    <a:pt x="1410" y="437"/>
                  </a:lnTo>
                  <a:lnTo>
                    <a:pt x="1413" y="437"/>
                  </a:lnTo>
                  <a:lnTo>
                    <a:pt x="1415" y="437"/>
                  </a:lnTo>
                  <a:lnTo>
                    <a:pt x="1415" y="432"/>
                  </a:lnTo>
                  <a:lnTo>
                    <a:pt x="1420" y="430"/>
                  </a:lnTo>
                  <a:lnTo>
                    <a:pt x="1424" y="423"/>
                  </a:lnTo>
                  <a:lnTo>
                    <a:pt x="1424" y="416"/>
                  </a:lnTo>
                  <a:lnTo>
                    <a:pt x="1429" y="411"/>
                  </a:lnTo>
                  <a:lnTo>
                    <a:pt x="1429" y="406"/>
                  </a:lnTo>
                  <a:lnTo>
                    <a:pt x="1434" y="404"/>
                  </a:lnTo>
                  <a:lnTo>
                    <a:pt x="1436" y="404"/>
                  </a:lnTo>
                  <a:lnTo>
                    <a:pt x="1436" y="399"/>
                  </a:lnTo>
                  <a:lnTo>
                    <a:pt x="1436" y="397"/>
                  </a:lnTo>
                  <a:lnTo>
                    <a:pt x="1436" y="395"/>
                  </a:lnTo>
                  <a:lnTo>
                    <a:pt x="1436" y="392"/>
                  </a:lnTo>
                  <a:lnTo>
                    <a:pt x="1436" y="392"/>
                  </a:lnTo>
                  <a:lnTo>
                    <a:pt x="1429" y="392"/>
                  </a:lnTo>
                  <a:lnTo>
                    <a:pt x="1422" y="397"/>
                  </a:lnTo>
                  <a:lnTo>
                    <a:pt x="1417" y="397"/>
                  </a:lnTo>
                  <a:lnTo>
                    <a:pt x="1408" y="399"/>
                  </a:lnTo>
                  <a:lnTo>
                    <a:pt x="1401" y="402"/>
                  </a:lnTo>
                  <a:lnTo>
                    <a:pt x="1396" y="402"/>
                  </a:lnTo>
                  <a:lnTo>
                    <a:pt x="1391" y="402"/>
                  </a:lnTo>
                  <a:lnTo>
                    <a:pt x="1387" y="402"/>
                  </a:lnTo>
                  <a:lnTo>
                    <a:pt x="1387" y="399"/>
                  </a:lnTo>
                  <a:lnTo>
                    <a:pt x="1384" y="397"/>
                  </a:lnTo>
                  <a:lnTo>
                    <a:pt x="1382" y="395"/>
                  </a:lnTo>
                  <a:lnTo>
                    <a:pt x="1384" y="392"/>
                  </a:lnTo>
                  <a:lnTo>
                    <a:pt x="1382" y="390"/>
                  </a:lnTo>
                  <a:lnTo>
                    <a:pt x="1382" y="388"/>
                  </a:lnTo>
                  <a:lnTo>
                    <a:pt x="1382" y="388"/>
                  </a:lnTo>
                  <a:lnTo>
                    <a:pt x="1382" y="388"/>
                  </a:lnTo>
                  <a:lnTo>
                    <a:pt x="1380" y="385"/>
                  </a:lnTo>
                  <a:lnTo>
                    <a:pt x="1377" y="385"/>
                  </a:lnTo>
                  <a:lnTo>
                    <a:pt x="1372" y="385"/>
                  </a:lnTo>
                  <a:lnTo>
                    <a:pt x="1365" y="380"/>
                  </a:lnTo>
                  <a:lnTo>
                    <a:pt x="1361" y="378"/>
                  </a:lnTo>
                  <a:lnTo>
                    <a:pt x="1356" y="378"/>
                  </a:lnTo>
                  <a:lnTo>
                    <a:pt x="1354" y="376"/>
                  </a:lnTo>
                  <a:lnTo>
                    <a:pt x="1346" y="378"/>
                  </a:lnTo>
                  <a:lnTo>
                    <a:pt x="1342" y="378"/>
                  </a:lnTo>
                  <a:lnTo>
                    <a:pt x="1339" y="376"/>
                  </a:lnTo>
                  <a:lnTo>
                    <a:pt x="1339" y="373"/>
                  </a:lnTo>
                  <a:lnTo>
                    <a:pt x="1339" y="369"/>
                  </a:lnTo>
                  <a:lnTo>
                    <a:pt x="1337" y="369"/>
                  </a:lnTo>
                  <a:lnTo>
                    <a:pt x="1337" y="369"/>
                  </a:lnTo>
                  <a:lnTo>
                    <a:pt x="1337" y="366"/>
                  </a:lnTo>
                  <a:lnTo>
                    <a:pt x="1335" y="359"/>
                  </a:lnTo>
                  <a:lnTo>
                    <a:pt x="1330" y="352"/>
                  </a:lnTo>
                  <a:lnTo>
                    <a:pt x="1328" y="350"/>
                  </a:lnTo>
                  <a:lnTo>
                    <a:pt x="1325" y="347"/>
                  </a:lnTo>
                  <a:lnTo>
                    <a:pt x="1325" y="345"/>
                  </a:lnTo>
                  <a:lnTo>
                    <a:pt x="1325" y="343"/>
                  </a:lnTo>
                  <a:lnTo>
                    <a:pt x="1323" y="340"/>
                  </a:lnTo>
                  <a:lnTo>
                    <a:pt x="1323" y="340"/>
                  </a:lnTo>
                  <a:lnTo>
                    <a:pt x="1323" y="340"/>
                  </a:lnTo>
                  <a:lnTo>
                    <a:pt x="1320" y="338"/>
                  </a:lnTo>
                  <a:lnTo>
                    <a:pt x="1318" y="338"/>
                  </a:lnTo>
                  <a:lnTo>
                    <a:pt x="1318" y="336"/>
                  </a:lnTo>
                  <a:lnTo>
                    <a:pt x="1316" y="333"/>
                  </a:lnTo>
                  <a:lnTo>
                    <a:pt x="1313" y="331"/>
                  </a:lnTo>
                  <a:lnTo>
                    <a:pt x="1311" y="331"/>
                  </a:lnTo>
                  <a:lnTo>
                    <a:pt x="1306" y="331"/>
                  </a:lnTo>
                  <a:lnTo>
                    <a:pt x="1302" y="331"/>
                  </a:lnTo>
                  <a:lnTo>
                    <a:pt x="1297" y="331"/>
                  </a:lnTo>
                  <a:lnTo>
                    <a:pt x="1294" y="328"/>
                  </a:lnTo>
                  <a:lnTo>
                    <a:pt x="1292" y="326"/>
                  </a:lnTo>
                  <a:lnTo>
                    <a:pt x="1287" y="324"/>
                  </a:lnTo>
                  <a:lnTo>
                    <a:pt x="1283" y="324"/>
                  </a:lnTo>
                  <a:lnTo>
                    <a:pt x="1276" y="326"/>
                  </a:lnTo>
                  <a:lnTo>
                    <a:pt x="1269" y="326"/>
                  </a:lnTo>
                  <a:lnTo>
                    <a:pt x="1259" y="328"/>
                  </a:lnTo>
                  <a:lnTo>
                    <a:pt x="1250" y="328"/>
                  </a:lnTo>
                  <a:lnTo>
                    <a:pt x="1247" y="331"/>
                  </a:lnTo>
                  <a:lnTo>
                    <a:pt x="1245" y="333"/>
                  </a:lnTo>
                  <a:lnTo>
                    <a:pt x="1238" y="336"/>
                  </a:lnTo>
                  <a:lnTo>
                    <a:pt x="1238" y="338"/>
                  </a:lnTo>
                  <a:lnTo>
                    <a:pt x="1238" y="338"/>
                  </a:lnTo>
                  <a:lnTo>
                    <a:pt x="1243" y="338"/>
                  </a:lnTo>
                  <a:lnTo>
                    <a:pt x="1245" y="338"/>
                  </a:lnTo>
                  <a:lnTo>
                    <a:pt x="1247" y="338"/>
                  </a:lnTo>
                  <a:lnTo>
                    <a:pt x="1247" y="343"/>
                  </a:lnTo>
                  <a:lnTo>
                    <a:pt x="1247" y="345"/>
                  </a:lnTo>
                  <a:lnTo>
                    <a:pt x="1247" y="345"/>
                  </a:lnTo>
                  <a:lnTo>
                    <a:pt x="1243" y="350"/>
                  </a:lnTo>
                  <a:lnTo>
                    <a:pt x="1238" y="350"/>
                  </a:lnTo>
                  <a:lnTo>
                    <a:pt x="1235" y="352"/>
                  </a:lnTo>
                  <a:lnTo>
                    <a:pt x="1235" y="357"/>
                  </a:lnTo>
                  <a:lnTo>
                    <a:pt x="1233" y="362"/>
                  </a:lnTo>
                  <a:lnTo>
                    <a:pt x="1231" y="362"/>
                  </a:lnTo>
                  <a:lnTo>
                    <a:pt x="1228" y="364"/>
                  </a:lnTo>
                  <a:lnTo>
                    <a:pt x="1228" y="366"/>
                  </a:lnTo>
                  <a:lnTo>
                    <a:pt x="1228" y="369"/>
                  </a:lnTo>
                  <a:lnTo>
                    <a:pt x="1228" y="369"/>
                  </a:lnTo>
                  <a:lnTo>
                    <a:pt x="1217" y="376"/>
                  </a:lnTo>
                  <a:lnTo>
                    <a:pt x="1212" y="376"/>
                  </a:lnTo>
                  <a:lnTo>
                    <a:pt x="1209" y="376"/>
                  </a:lnTo>
                  <a:lnTo>
                    <a:pt x="1205" y="376"/>
                  </a:lnTo>
                  <a:lnTo>
                    <a:pt x="1195" y="373"/>
                  </a:lnTo>
                  <a:lnTo>
                    <a:pt x="1193" y="371"/>
                  </a:lnTo>
                  <a:lnTo>
                    <a:pt x="1191" y="371"/>
                  </a:lnTo>
                  <a:lnTo>
                    <a:pt x="1191" y="371"/>
                  </a:lnTo>
                  <a:lnTo>
                    <a:pt x="1188" y="371"/>
                  </a:lnTo>
                  <a:lnTo>
                    <a:pt x="1186" y="371"/>
                  </a:lnTo>
                  <a:lnTo>
                    <a:pt x="1181" y="373"/>
                  </a:lnTo>
                  <a:lnTo>
                    <a:pt x="1176" y="371"/>
                  </a:lnTo>
                  <a:lnTo>
                    <a:pt x="1172" y="369"/>
                  </a:lnTo>
                  <a:lnTo>
                    <a:pt x="1165" y="369"/>
                  </a:lnTo>
                  <a:lnTo>
                    <a:pt x="1160" y="369"/>
                  </a:lnTo>
                  <a:lnTo>
                    <a:pt x="1153" y="371"/>
                  </a:lnTo>
                  <a:lnTo>
                    <a:pt x="1143" y="376"/>
                  </a:lnTo>
                  <a:lnTo>
                    <a:pt x="1139" y="378"/>
                  </a:lnTo>
                  <a:lnTo>
                    <a:pt x="1129" y="378"/>
                  </a:lnTo>
                  <a:lnTo>
                    <a:pt x="1115" y="383"/>
                  </a:lnTo>
                  <a:lnTo>
                    <a:pt x="1110" y="380"/>
                  </a:lnTo>
                  <a:lnTo>
                    <a:pt x="1106" y="380"/>
                  </a:lnTo>
                  <a:lnTo>
                    <a:pt x="1101" y="380"/>
                  </a:lnTo>
                  <a:lnTo>
                    <a:pt x="1096" y="380"/>
                  </a:lnTo>
                  <a:lnTo>
                    <a:pt x="1087" y="378"/>
                  </a:lnTo>
                  <a:lnTo>
                    <a:pt x="1082" y="376"/>
                  </a:lnTo>
                  <a:lnTo>
                    <a:pt x="1077" y="373"/>
                  </a:lnTo>
                  <a:lnTo>
                    <a:pt x="1072" y="371"/>
                  </a:lnTo>
                  <a:lnTo>
                    <a:pt x="1068" y="371"/>
                  </a:lnTo>
                  <a:lnTo>
                    <a:pt x="1063" y="369"/>
                  </a:lnTo>
                  <a:lnTo>
                    <a:pt x="1061" y="369"/>
                  </a:lnTo>
                  <a:lnTo>
                    <a:pt x="1061" y="369"/>
                  </a:lnTo>
                  <a:lnTo>
                    <a:pt x="1058" y="366"/>
                  </a:lnTo>
                  <a:lnTo>
                    <a:pt x="1046" y="364"/>
                  </a:lnTo>
                  <a:lnTo>
                    <a:pt x="1039" y="362"/>
                  </a:lnTo>
                  <a:lnTo>
                    <a:pt x="1032" y="364"/>
                  </a:lnTo>
                  <a:lnTo>
                    <a:pt x="1025" y="366"/>
                  </a:lnTo>
                  <a:lnTo>
                    <a:pt x="1018" y="366"/>
                  </a:lnTo>
                  <a:lnTo>
                    <a:pt x="1011" y="366"/>
                  </a:lnTo>
                  <a:lnTo>
                    <a:pt x="1004" y="364"/>
                  </a:lnTo>
                  <a:lnTo>
                    <a:pt x="1002" y="362"/>
                  </a:lnTo>
                  <a:lnTo>
                    <a:pt x="999" y="362"/>
                  </a:lnTo>
                  <a:lnTo>
                    <a:pt x="999" y="357"/>
                  </a:lnTo>
                  <a:lnTo>
                    <a:pt x="999" y="352"/>
                  </a:lnTo>
                  <a:lnTo>
                    <a:pt x="997" y="350"/>
                  </a:lnTo>
                  <a:lnTo>
                    <a:pt x="992" y="350"/>
                  </a:lnTo>
                  <a:lnTo>
                    <a:pt x="987" y="350"/>
                  </a:lnTo>
                  <a:lnTo>
                    <a:pt x="980" y="347"/>
                  </a:lnTo>
                  <a:lnTo>
                    <a:pt x="978" y="345"/>
                  </a:lnTo>
                  <a:lnTo>
                    <a:pt x="969" y="345"/>
                  </a:lnTo>
                  <a:lnTo>
                    <a:pt x="966" y="343"/>
                  </a:lnTo>
                  <a:lnTo>
                    <a:pt x="961" y="343"/>
                  </a:lnTo>
                  <a:lnTo>
                    <a:pt x="957" y="343"/>
                  </a:lnTo>
                  <a:lnTo>
                    <a:pt x="954" y="345"/>
                  </a:lnTo>
                  <a:lnTo>
                    <a:pt x="950" y="347"/>
                  </a:lnTo>
                  <a:lnTo>
                    <a:pt x="947" y="350"/>
                  </a:lnTo>
                  <a:lnTo>
                    <a:pt x="943" y="352"/>
                  </a:lnTo>
                  <a:lnTo>
                    <a:pt x="943" y="354"/>
                  </a:lnTo>
                  <a:lnTo>
                    <a:pt x="943" y="357"/>
                  </a:lnTo>
                  <a:lnTo>
                    <a:pt x="945" y="359"/>
                  </a:lnTo>
                  <a:lnTo>
                    <a:pt x="945" y="362"/>
                  </a:lnTo>
                  <a:lnTo>
                    <a:pt x="943" y="364"/>
                  </a:lnTo>
                  <a:lnTo>
                    <a:pt x="943" y="366"/>
                  </a:lnTo>
                  <a:lnTo>
                    <a:pt x="945" y="369"/>
                  </a:lnTo>
                  <a:lnTo>
                    <a:pt x="945" y="369"/>
                  </a:lnTo>
                  <a:lnTo>
                    <a:pt x="943" y="371"/>
                  </a:lnTo>
                  <a:lnTo>
                    <a:pt x="933" y="371"/>
                  </a:lnTo>
                  <a:lnTo>
                    <a:pt x="921" y="371"/>
                  </a:lnTo>
                  <a:lnTo>
                    <a:pt x="919" y="371"/>
                  </a:lnTo>
                  <a:lnTo>
                    <a:pt x="907" y="371"/>
                  </a:lnTo>
                  <a:lnTo>
                    <a:pt x="902" y="371"/>
                  </a:lnTo>
                  <a:lnTo>
                    <a:pt x="902" y="369"/>
                  </a:lnTo>
                  <a:lnTo>
                    <a:pt x="893" y="364"/>
                  </a:lnTo>
                  <a:lnTo>
                    <a:pt x="891" y="364"/>
                  </a:lnTo>
                  <a:lnTo>
                    <a:pt x="883" y="364"/>
                  </a:lnTo>
                  <a:lnTo>
                    <a:pt x="881" y="366"/>
                  </a:lnTo>
                  <a:lnTo>
                    <a:pt x="876" y="364"/>
                  </a:lnTo>
                  <a:lnTo>
                    <a:pt x="874" y="364"/>
                  </a:lnTo>
                  <a:lnTo>
                    <a:pt x="867" y="362"/>
                  </a:lnTo>
                  <a:lnTo>
                    <a:pt x="862" y="362"/>
                  </a:lnTo>
                  <a:lnTo>
                    <a:pt x="855" y="364"/>
                  </a:lnTo>
                  <a:lnTo>
                    <a:pt x="846" y="366"/>
                  </a:lnTo>
                  <a:lnTo>
                    <a:pt x="839" y="369"/>
                  </a:lnTo>
                  <a:lnTo>
                    <a:pt x="834" y="371"/>
                  </a:lnTo>
                  <a:lnTo>
                    <a:pt x="829" y="373"/>
                  </a:lnTo>
                  <a:lnTo>
                    <a:pt x="824" y="376"/>
                  </a:lnTo>
                  <a:lnTo>
                    <a:pt x="820" y="378"/>
                  </a:lnTo>
                  <a:lnTo>
                    <a:pt x="815" y="378"/>
                  </a:lnTo>
                  <a:lnTo>
                    <a:pt x="810" y="380"/>
                  </a:lnTo>
                  <a:lnTo>
                    <a:pt x="808" y="385"/>
                  </a:lnTo>
                  <a:lnTo>
                    <a:pt x="808" y="385"/>
                  </a:lnTo>
                  <a:lnTo>
                    <a:pt x="808" y="385"/>
                  </a:lnTo>
                  <a:lnTo>
                    <a:pt x="803" y="388"/>
                  </a:lnTo>
                  <a:lnTo>
                    <a:pt x="798" y="385"/>
                  </a:lnTo>
                  <a:lnTo>
                    <a:pt x="798" y="385"/>
                  </a:lnTo>
                  <a:lnTo>
                    <a:pt x="801" y="383"/>
                  </a:lnTo>
                  <a:lnTo>
                    <a:pt x="798" y="380"/>
                  </a:lnTo>
                  <a:lnTo>
                    <a:pt x="798" y="380"/>
                  </a:lnTo>
                  <a:lnTo>
                    <a:pt x="796" y="378"/>
                  </a:lnTo>
                  <a:lnTo>
                    <a:pt x="794" y="376"/>
                  </a:lnTo>
                  <a:lnTo>
                    <a:pt x="794" y="376"/>
                  </a:lnTo>
                  <a:lnTo>
                    <a:pt x="794" y="373"/>
                  </a:lnTo>
                  <a:lnTo>
                    <a:pt x="789" y="376"/>
                  </a:lnTo>
                  <a:lnTo>
                    <a:pt x="789" y="376"/>
                  </a:lnTo>
                  <a:lnTo>
                    <a:pt x="787" y="378"/>
                  </a:lnTo>
                  <a:lnTo>
                    <a:pt x="784" y="378"/>
                  </a:lnTo>
                  <a:lnTo>
                    <a:pt x="784" y="378"/>
                  </a:lnTo>
                  <a:lnTo>
                    <a:pt x="782" y="376"/>
                  </a:lnTo>
                  <a:lnTo>
                    <a:pt x="780" y="376"/>
                  </a:lnTo>
                  <a:lnTo>
                    <a:pt x="775" y="376"/>
                  </a:lnTo>
                  <a:lnTo>
                    <a:pt x="775" y="376"/>
                  </a:lnTo>
                  <a:lnTo>
                    <a:pt x="772" y="373"/>
                  </a:lnTo>
                  <a:lnTo>
                    <a:pt x="770" y="371"/>
                  </a:lnTo>
                  <a:lnTo>
                    <a:pt x="770" y="371"/>
                  </a:lnTo>
                  <a:lnTo>
                    <a:pt x="770" y="371"/>
                  </a:lnTo>
                  <a:lnTo>
                    <a:pt x="768" y="369"/>
                  </a:lnTo>
                  <a:lnTo>
                    <a:pt x="763" y="366"/>
                  </a:lnTo>
                  <a:lnTo>
                    <a:pt x="761" y="366"/>
                  </a:lnTo>
                  <a:lnTo>
                    <a:pt x="761" y="366"/>
                  </a:lnTo>
                  <a:lnTo>
                    <a:pt x="761" y="364"/>
                  </a:lnTo>
                  <a:lnTo>
                    <a:pt x="761" y="364"/>
                  </a:lnTo>
                  <a:lnTo>
                    <a:pt x="761" y="362"/>
                  </a:lnTo>
                  <a:lnTo>
                    <a:pt x="758" y="362"/>
                  </a:lnTo>
                  <a:lnTo>
                    <a:pt x="756" y="359"/>
                  </a:lnTo>
                  <a:lnTo>
                    <a:pt x="754" y="359"/>
                  </a:lnTo>
                  <a:lnTo>
                    <a:pt x="754" y="359"/>
                  </a:lnTo>
                  <a:lnTo>
                    <a:pt x="751" y="357"/>
                  </a:lnTo>
                  <a:lnTo>
                    <a:pt x="746" y="357"/>
                  </a:lnTo>
                  <a:lnTo>
                    <a:pt x="746" y="357"/>
                  </a:lnTo>
                  <a:lnTo>
                    <a:pt x="744" y="359"/>
                  </a:lnTo>
                  <a:lnTo>
                    <a:pt x="742" y="359"/>
                  </a:lnTo>
                  <a:lnTo>
                    <a:pt x="742" y="359"/>
                  </a:lnTo>
                  <a:lnTo>
                    <a:pt x="739" y="359"/>
                  </a:lnTo>
                  <a:lnTo>
                    <a:pt x="739" y="362"/>
                  </a:lnTo>
                  <a:lnTo>
                    <a:pt x="735" y="362"/>
                  </a:lnTo>
                  <a:lnTo>
                    <a:pt x="732" y="362"/>
                  </a:lnTo>
                  <a:lnTo>
                    <a:pt x="730" y="359"/>
                  </a:lnTo>
                  <a:lnTo>
                    <a:pt x="723" y="362"/>
                  </a:lnTo>
                  <a:lnTo>
                    <a:pt x="723" y="359"/>
                  </a:lnTo>
                  <a:lnTo>
                    <a:pt x="720" y="359"/>
                  </a:lnTo>
                  <a:lnTo>
                    <a:pt x="720" y="357"/>
                  </a:lnTo>
                  <a:lnTo>
                    <a:pt x="720" y="357"/>
                  </a:lnTo>
                  <a:lnTo>
                    <a:pt x="718" y="354"/>
                  </a:lnTo>
                  <a:lnTo>
                    <a:pt x="716" y="354"/>
                  </a:lnTo>
                  <a:lnTo>
                    <a:pt x="713" y="354"/>
                  </a:lnTo>
                  <a:lnTo>
                    <a:pt x="711" y="354"/>
                  </a:lnTo>
                  <a:lnTo>
                    <a:pt x="709" y="357"/>
                  </a:lnTo>
                  <a:lnTo>
                    <a:pt x="709" y="357"/>
                  </a:lnTo>
                  <a:lnTo>
                    <a:pt x="709" y="359"/>
                  </a:lnTo>
                  <a:lnTo>
                    <a:pt x="706" y="359"/>
                  </a:lnTo>
                  <a:lnTo>
                    <a:pt x="676" y="326"/>
                  </a:lnTo>
                  <a:lnTo>
                    <a:pt x="659" y="317"/>
                  </a:lnTo>
                  <a:lnTo>
                    <a:pt x="657" y="317"/>
                  </a:lnTo>
                  <a:lnTo>
                    <a:pt x="657" y="317"/>
                  </a:lnTo>
                  <a:lnTo>
                    <a:pt x="657" y="314"/>
                  </a:lnTo>
                  <a:lnTo>
                    <a:pt x="659" y="314"/>
                  </a:lnTo>
                  <a:lnTo>
                    <a:pt x="661" y="314"/>
                  </a:lnTo>
                  <a:lnTo>
                    <a:pt x="661" y="314"/>
                  </a:lnTo>
                  <a:lnTo>
                    <a:pt x="661" y="312"/>
                  </a:lnTo>
                  <a:lnTo>
                    <a:pt x="661" y="312"/>
                  </a:lnTo>
                  <a:lnTo>
                    <a:pt x="657" y="312"/>
                  </a:lnTo>
                  <a:lnTo>
                    <a:pt x="654" y="312"/>
                  </a:lnTo>
                  <a:lnTo>
                    <a:pt x="652" y="314"/>
                  </a:lnTo>
                  <a:lnTo>
                    <a:pt x="650" y="314"/>
                  </a:lnTo>
                  <a:lnTo>
                    <a:pt x="647" y="314"/>
                  </a:lnTo>
                  <a:lnTo>
                    <a:pt x="645" y="314"/>
                  </a:lnTo>
                  <a:lnTo>
                    <a:pt x="643" y="314"/>
                  </a:lnTo>
                  <a:lnTo>
                    <a:pt x="643" y="317"/>
                  </a:lnTo>
                  <a:lnTo>
                    <a:pt x="638" y="319"/>
                  </a:lnTo>
                  <a:lnTo>
                    <a:pt x="635" y="319"/>
                  </a:lnTo>
                  <a:lnTo>
                    <a:pt x="633" y="321"/>
                  </a:lnTo>
                  <a:lnTo>
                    <a:pt x="631" y="321"/>
                  </a:lnTo>
                  <a:lnTo>
                    <a:pt x="628" y="321"/>
                  </a:lnTo>
                  <a:lnTo>
                    <a:pt x="631" y="324"/>
                  </a:lnTo>
                  <a:lnTo>
                    <a:pt x="628" y="324"/>
                  </a:lnTo>
                  <a:lnTo>
                    <a:pt x="626" y="321"/>
                  </a:lnTo>
                  <a:lnTo>
                    <a:pt x="624" y="321"/>
                  </a:lnTo>
                  <a:lnTo>
                    <a:pt x="624" y="321"/>
                  </a:lnTo>
                  <a:lnTo>
                    <a:pt x="619" y="324"/>
                  </a:lnTo>
                  <a:lnTo>
                    <a:pt x="617" y="324"/>
                  </a:lnTo>
                  <a:lnTo>
                    <a:pt x="617" y="324"/>
                  </a:lnTo>
                  <a:lnTo>
                    <a:pt x="614" y="324"/>
                  </a:lnTo>
                  <a:lnTo>
                    <a:pt x="614" y="321"/>
                  </a:lnTo>
                  <a:lnTo>
                    <a:pt x="614" y="321"/>
                  </a:lnTo>
                  <a:lnTo>
                    <a:pt x="617" y="319"/>
                  </a:lnTo>
                  <a:lnTo>
                    <a:pt x="619" y="319"/>
                  </a:lnTo>
                  <a:lnTo>
                    <a:pt x="619" y="319"/>
                  </a:lnTo>
                  <a:lnTo>
                    <a:pt x="619" y="317"/>
                  </a:lnTo>
                  <a:lnTo>
                    <a:pt x="619" y="317"/>
                  </a:lnTo>
                  <a:lnTo>
                    <a:pt x="617" y="317"/>
                  </a:lnTo>
                  <a:lnTo>
                    <a:pt x="617" y="317"/>
                  </a:lnTo>
                  <a:lnTo>
                    <a:pt x="614" y="317"/>
                  </a:lnTo>
                  <a:lnTo>
                    <a:pt x="612" y="317"/>
                  </a:lnTo>
                  <a:lnTo>
                    <a:pt x="612" y="317"/>
                  </a:lnTo>
                  <a:lnTo>
                    <a:pt x="609" y="317"/>
                  </a:lnTo>
                  <a:lnTo>
                    <a:pt x="605" y="314"/>
                  </a:lnTo>
                  <a:lnTo>
                    <a:pt x="605" y="317"/>
                  </a:lnTo>
                  <a:lnTo>
                    <a:pt x="605" y="317"/>
                  </a:lnTo>
                  <a:lnTo>
                    <a:pt x="605" y="317"/>
                  </a:lnTo>
                  <a:lnTo>
                    <a:pt x="602" y="317"/>
                  </a:lnTo>
                  <a:lnTo>
                    <a:pt x="602" y="317"/>
                  </a:lnTo>
                  <a:lnTo>
                    <a:pt x="602" y="314"/>
                  </a:lnTo>
                  <a:lnTo>
                    <a:pt x="602" y="314"/>
                  </a:lnTo>
                  <a:lnTo>
                    <a:pt x="600" y="314"/>
                  </a:lnTo>
                  <a:lnTo>
                    <a:pt x="600" y="312"/>
                  </a:lnTo>
                  <a:lnTo>
                    <a:pt x="598" y="312"/>
                  </a:lnTo>
                  <a:lnTo>
                    <a:pt x="598" y="314"/>
                  </a:lnTo>
                  <a:lnTo>
                    <a:pt x="598" y="314"/>
                  </a:lnTo>
                  <a:lnTo>
                    <a:pt x="595" y="314"/>
                  </a:lnTo>
                  <a:lnTo>
                    <a:pt x="593" y="314"/>
                  </a:lnTo>
                  <a:lnTo>
                    <a:pt x="593" y="314"/>
                  </a:lnTo>
                  <a:lnTo>
                    <a:pt x="591" y="314"/>
                  </a:lnTo>
                  <a:lnTo>
                    <a:pt x="591" y="314"/>
                  </a:lnTo>
                  <a:lnTo>
                    <a:pt x="586" y="314"/>
                  </a:lnTo>
                  <a:lnTo>
                    <a:pt x="586" y="314"/>
                  </a:lnTo>
                  <a:lnTo>
                    <a:pt x="583" y="312"/>
                  </a:lnTo>
                  <a:lnTo>
                    <a:pt x="586" y="312"/>
                  </a:lnTo>
                  <a:lnTo>
                    <a:pt x="586" y="312"/>
                  </a:lnTo>
                  <a:lnTo>
                    <a:pt x="586" y="310"/>
                  </a:lnTo>
                  <a:lnTo>
                    <a:pt x="588" y="307"/>
                  </a:lnTo>
                  <a:lnTo>
                    <a:pt x="583" y="307"/>
                  </a:lnTo>
                  <a:lnTo>
                    <a:pt x="583" y="305"/>
                  </a:lnTo>
                  <a:lnTo>
                    <a:pt x="583" y="305"/>
                  </a:lnTo>
                  <a:lnTo>
                    <a:pt x="583" y="303"/>
                  </a:lnTo>
                  <a:lnTo>
                    <a:pt x="583" y="300"/>
                  </a:lnTo>
                  <a:lnTo>
                    <a:pt x="581" y="300"/>
                  </a:lnTo>
                  <a:lnTo>
                    <a:pt x="579" y="300"/>
                  </a:lnTo>
                  <a:lnTo>
                    <a:pt x="576" y="300"/>
                  </a:lnTo>
                  <a:lnTo>
                    <a:pt x="574" y="300"/>
                  </a:lnTo>
                  <a:lnTo>
                    <a:pt x="572" y="303"/>
                  </a:lnTo>
                  <a:lnTo>
                    <a:pt x="569" y="300"/>
                  </a:lnTo>
                  <a:lnTo>
                    <a:pt x="567" y="300"/>
                  </a:lnTo>
                  <a:lnTo>
                    <a:pt x="567" y="298"/>
                  </a:lnTo>
                  <a:lnTo>
                    <a:pt x="565" y="300"/>
                  </a:lnTo>
                  <a:lnTo>
                    <a:pt x="562" y="298"/>
                  </a:lnTo>
                  <a:lnTo>
                    <a:pt x="560" y="298"/>
                  </a:lnTo>
                  <a:lnTo>
                    <a:pt x="557" y="298"/>
                  </a:lnTo>
                  <a:lnTo>
                    <a:pt x="557" y="298"/>
                  </a:lnTo>
                  <a:lnTo>
                    <a:pt x="555" y="300"/>
                  </a:lnTo>
                  <a:lnTo>
                    <a:pt x="553" y="300"/>
                  </a:lnTo>
                  <a:lnTo>
                    <a:pt x="553" y="300"/>
                  </a:lnTo>
                  <a:lnTo>
                    <a:pt x="550" y="300"/>
                  </a:lnTo>
                  <a:lnTo>
                    <a:pt x="548" y="300"/>
                  </a:lnTo>
                  <a:lnTo>
                    <a:pt x="548" y="300"/>
                  </a:lnTo>
                  <a:lnTo>
                    <a:pt x="546" y="303"/>
                  </a:lnTo>
                  <a:lnTo>
                    <a:pt x="548" y="303"/>
                  </a:lnTo>
                  <a:lnTo>
                    <a:pt x="546" y="305"/>
                  </a:lnTo>
                  <a:lnTo>
                    <a:pt x="543" y="305"/>
                  </a:lnTo>
                  <a:lnTo>
                    <a:pt x="541" y="305"/>
                  </a:lnTo>
                  <a:lnTo>
                    <a:pt x="541" y="305"/>
                  </a:lnTo>
                  <a:lnTo>
                    <a:pt x="534" y="307"/>
                  </a:lnTo>
                  <a:lnTo>
                    <a:pt x="527" y="307"/>
                  </a:lnTo>
                  <a:lnTo>
                    <a:pt x="517" y="307"/>
                  </a:lnTo>
                  <a:lnTo>
                    <a:pt x="517" y="307"/>
                  </a:lnTo>
                  <a:lnTo>
                    <a:pt x="513" y="310"/>
                  </a:lnTo>
                  <a:lnTo>
                    <a:pt x="510" y="307"/>
                  </a:lnTo>
                  <a:lnTo>
                    <a:pt x="508" y="307"/>
                  </a:lnTo>
                  <a:lnTo>
                    <a:pt x="505" y="310"/>
                  </a:lnTo>
                  <a:lnTo>
                    <a:pt x="505" y="310"/>
                  </a:lnTo>
                  <a:lnTo>
                    <a:pt x="505" y="312"/>
                  </a:lnTo>
                  <a:lnTo>
                    <a:pt x="505" y="312"/>
                  </a:lnTo>
                  <a:lnTo>
                    <a:pt x="503" y="312"/>
                  </a:lnTo>
                  <a:lnTo>
                    <a:pt x="501" y="312"/>
                  </a:lnTo>
                  <a:lnTo>
                    <a:pt x="498" y="312"/>
                  </a:lnTo>
                  <a:lnTo>
                    <a:pt x="496" y="312"/>
                  </a:lnTo>
                  <a:lnTo>
                    <a:pt x="496" y="312"/>
                  </a:lnTo>
                  <a:lnTo>
                    <a:pt x="491" y="314"/>
                  </a:lnTo>
                  <a:lnTo>
                    <a:pt x="491" y="314"/>
                  </a:lnTo>
                  <a:lnTo>
                    <a:pt x="489" y="314"/>
                  </a:lnTo>
                  <a:lnTo>
                    <a:pt x="487" y="314"/>
                  </a:lnTo>
                  <a:lnTo>
                    <a:pt x="484" y="314"/>
                  </a:lnTo>
                  <a:lnTo>
                    <a:pt x="482" y="314"/>
                  </a:lnTo>
                  <a:lnTo>
                    <a:pt x="480" y="314"/>
                  </a:lnTo>
                  <a:lnTo>
                    <a:pt x="480" y="317"/>
                  </a:lnTo>
                  <a:lnTo>
                    <a:pt x="475" y="317"/>
                  </a:lnTo>
                  <a:lnTo>
                    <a:pt x="472" y="317"/>
                  </a:lnTo>
                  <a:lnTo>
                    <a:pt x="470" y="319"/>
                  </a:lnTo>
                  <a:lnTo>
                    <a:pt x="470" y="317"/>
                  </a:lnTo>
                  <a:lnTo>
                    <a:pt x="463" y="317"/>
                  </a:lnTo>
                  <a:lnTo>
                    <a:pt x="461" y="317"/>
                  </a:lnTo>
                  <a:lnTo>
                    <a:pt x="461" y="317"/>
                  </a:lnTo>
                  <a:lnTo>
                    <a:pt x="458" y="317"/>
                  </a:lnTo>
                  <a:lnTo>
                    <a:pt x="456" y="317"/>
                  </a:lnTo>
                  <a:lnTo>
                    <a:pt x="454" y="317"/>
                  </a:lnTo>
                  <a:lnTo>
                    <a:pt x="454" y="317"/>
                  </a:lnTo>
                  <a:lnTo>
                    <a:pt x="449" y="317"/>
                  </a:lnTo>
                  <a:lnTo>
                    <a:pt x="451" y="319"/>
                  </a:lnTo>
                  <a:lnTo>
                    <a:pt x="451" y="319"/>
                  </a:lnTo>
                  <a:lnTo>
                    <a:pt x="451" y="321"/>
                  </a:lnTo>
                  <a:lnTo>
                    <a:pt x="451" y="321"/>
                  </a:lnTo>
                  <a:lnTo>
                    <a:pt x="454" y="321"/>
                  </a:lnTo>
                  <a:lnTo>
                    <a:pt x="456" y="321"/>
                  </a:lnTo>
                  <a:lnTo>
                    <a:pt x="458" y="324"/>
                  </a:lnTo>
                  <a:lnTo>
                    <a:pt x="456" y="324"/>
                  </a:lnTo>
                  <a:lnTo>
                    <a:pt x="454" y="324"/>
                  </a:lnTo>
                  <a:lnTo>
                    <a:pt x="454" y="324"/>
                  </a:lnTo>
                  <a:lnTo>
                    <a:pt x="451" y="326"/>
                  </a:lnTo>
                  <a:lnTo>
                    <a:pt x="454" y="326"/>
                  </a:lnTo>
                  <a:lnTo>
                    <a:pt x="461" y="326"/>
                  </a:lnTo>
                  <a:lnTo>
                    <a:pt x="465" y="328"/>
                  </a:lnTo>
                  <a:lnTo>
                    <a:pt x="465" y="328"/>
                  </a:lnTo>
                  <a:lnTo>
                    <a:pt x="465" y="331"/>
                  </a:lnTo>
                  <a:lnTo>
                    <a:pt x="463" y="331"/>
                  </a:lnTo>
                  <a:lnTo>
                    <a:pt x="458" y="331"/>
                  </a:lnTo>
                  <a:lnTo>
                    <a:pt x="456" y="331"/>
                  </a:lnTo>
                  <a:lnTo>
                    <a:pt x="456" y="331"/>
                  </a:lnTo>
                  <a:lnTo>
                    <a:pt x="454" y="331"/>
                  </a:lnTo>
                  <a:lnTo>
                    <a:pt x="451" y="331"/>
                  </a:lnTo>
                  <a:lnTo>
                    <a:pt x="449" y="331"/>
                  </a:lnTo>
                  <a:lnTo>
                    <a:pt x="449" y="333"/>
                  </a:lnTo>
                  <a:lnTo>
                    <a:pt x="446" y="333"/>
                  </a:lnTo>
                  <a:lnTo>
                    <a:pt x="446" y="333"/>
                  </a:lnTo>
                  <a:lnTo>
                    <a:pt x="451" y="338"/>
                  </a:lnTo>
                  <a:lnTo>
                    <a:pt x="449" y="338"/>
                  </a:lnTo>
                  <a:lnTo>
                    <a:pt x="449" y="340"/>
                  </a:lnTo>
                  <a:lnTo>
                    <a:pt x="446" y="340"/>
                  </a:lnTo>
                  <a:lnTo>
                    <a:pt x="442" y="343"/>
                  </a:lnTo>
                  <a:lnTo>
                    <a:pt x="439" y="343"/>
                  </a:lnTo>
                  <a:lnTo>
                    <a:pt x="437" y="345"/>
                  </a:lnTo>
                  <a:lnTo>
                    <a:pt x="437" y="345"/>
                  </a:lnTo>
                  <a:lnTo>
                    <a:pt x="442" y="345"/>
                  </a:lnTo>
                  <a:lnTo>
                    <a:pt x="442" y="347"/>
                  </a:lnTo>
                  <a:lnTo>
                    <a:pt x="442" y="347"/>
                  </a:lnTo>
                  <a:lnTo>
                    <a:pt x="444" y="347"/>
                  </a:lnTo>
                  <a:lnTo>
                    <a:pt x="446" y="350"/>
                  </a:lnTo>
                  <a:lnTo>
                    <a:pt x="449" y="350"/>
                  </a:lnTo>
                  <a:lnTo>
                    <a:pt x="449" y="350"/>
                  </a:lnTo>
                  <a:lnTo>
                    <a:pt x="454" y="352"/>
                  </a:lnTo>
                  <a:lnTo>
                    <a:pt x="456" y="352"/>
                  </a:lnTo>
                  <a:lnTo>
                    <a:pt x="458" y="352"/>
                  </a:lnTo>
                  <a:lnTo>
                    <a:pt x="458" y="352"/>
                  </a:lnTo>
                  <a:lnTo>
                    <a:pt x="458" y="354"/>
                  </a:lnTo>
                  <a:lnTo>
                    <a:pt x="456" y="359"/>
                  </a:lnTo>
                  <a:lnTo>
                    <a:pt x="451" y="362"/>
                  </a:lnTo>
                  <a:lnTo>
                    <a:pt x="449" y="362"/>
                  </a:lnTo>
                  <a:lnTo>
                    <a:pt x="446" y="362"/>
                  </a:lnTo>
                  <a:lnTo>
                    <a:pt x="442" y="362"/>
                  </a:lnTo>
                  <a:lnTo>
                    <a:pt x="439" y="359"/>
                  </a:lnTo>
                  <a:lnTo>
                    <a:pt x="437" y="359"/>
                  </a:lnTo>
                  <a:lnTo>
                    <a:pt x="437" y="359"/>
                  </a:lnTo>
                  <a:lnTo>
                    <a:pt x="435" y="362"/>
                  </a:lnTo>
                  <a:lnTo>
                    <a:pt x="432" y="364"/>
                  </a:lnTo>
                  <a:lnTo>
                    <a:pt x="430" y="364"/>
                  </a:lnTo>
                  <a:lnTo>
                    <a:pt x="428" y="362"/>
                  </a:lnTo>
                  <a:lnTo>
                    <a:pt x="428" y="362"/>
                  </a:lnTo>
                  <a:lnTo>
                    <a:pt x="425" y="362"/>
                  </a:lnTo>
                  <a:lnTo>
                    <a:pt x="420" y="362"/>
                  </a:lnTo>
                  <a:lnTo>
                    <a:pt x="420" y="362"/>
                  </a:lnTo>
                  <a:lnTo>
                    <a:pt x="418" y="359"/>
                  </a:lnTo>
                  <a:lnTo>
                    <a:pt x="418" y="357"/>
                  </a:lnTo>
                  <a:lnTo>
                    <a:pt x="416" y="357"/>
                  </a:lnTo>
                  <a:lnTo>
                    <a:pt x="413" y="354"/>
                  </a:lnTo>
                  <a:lnTo>
                    <a:pt x="411" y="357"/>
                  </a:lnTo>
                  <a:lnTo>
                    <a:pt x="406" y="357"/>
                  </a:lnTo>
                  <a:lnTo>
                    <a:pt x="406" y="357"/>
                  </a:lnTo>
                  <a:lnTo>
                    <a:pt x="404" y="359"/>
                  </a:lnTo>
                  <a:lnTo>
                    <a:pt x="399" y="357"/>
                  </a:lnTo>
                  <a:lnTo>
                    <a:pt x="399" y="357"/>
                  </a:lnTo>
                  <a:lnTo>
                    <a:pt x="397" y="357"/>
                  </a:lnTo>
                  <a:lnTo>
                    <a:pt x="394" y="357"/>
                  </a:lnTo>
                  <a:lnTo>
                    <a:pt x="392" y="357"/>
                  </a:lnTo>
                  <a:lnTo>
                    <a:pt x="392" y="357"/>
                  </a:lnTo>
                  <a:lnTo>
                    <a:pt x="390" y="357"/>
                  </a:lnTo>
                  <a:lnTo>
                    <a:pt x="390" y="357"/>
                  </a:lnTo>
                  <a:lnTo>
                    <a:pt x="387" y="359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0" y="362"/>
                  </a:lnTo>
                  <a:lnTo>
                    <a:pt x="378" y="362"/>
                  </a:lnTo>
                  <a:lnTo>
                    <a:pt x="376" y="362"/>
                  </a:lnTo>
                  <a:lnTo>
                    <a:pt x="371" y="362"/>
                  </a:lnTo>
                  <a:lnTo>
                    <a:pt x="371" y="359"/>
                  </a:lnTo>
                  <a:lnTo>
                    <a:pt x="368" y="359"/>
                  </a:lnTo>
                  <a:lnTo>
                    <a:pt x="368" y="357"/>
                  </a:lnTo>
                  <a:lnTo>
                    <a:pt x="368" y="357"/>
                  </a:lnTo>
                  <a:lnTo>
                    <a:pt x="366" y="357"/>
                  </a:lnTo>
                  <a:lnTo>
                    <a:pt x="364" y="357"/>
                  </a:lnTo>
                  <a:lnTo>
                    <a:pt x="366" y="359"/>
                  </a:lnTo>
                  <a:lnTo>
                    <a:pt x="366" y="359"/>
                  </a:lnTo>
                  <a:lnTo>
                    <a:pt x="366" y="362"/>
                  </a:lnTo>
                  <a:lnTo>
                    <a:pt x="366" y="362"/>
                  </a:lnTo>
                  <a:lnTo>
                    <a:pt x="364" y="364"/>
                  </a:lnTo>
                  <a:lnTo>
                    <a:pt x="361" y="362"/>
                  </a:lnTo>
                  <a:lnTo>
                    <a:pt x="361" y="362"/>
                  </a:lnTo>
                  <a:lnTo>
                    <a:pt x="361" y="359"/>
                  </a:lnTo>
                  <a:lnTo>
                    <a:pt x="359" y="357"/>
                  </a:lnTo>
                  <a:lnTo>
                    <a:pt x="359" y="357"/>
                  </a:lnTo>
                  <a:lnTo>
                    <a:pt x="357" y="354"/>
                  </a:lnTo>
                  <a:lnTo>
                    <a:pt x="352" y="354"/>
                  </a:lnTo>
                  <a:lnTo>
                    <a:pt x="352" y="352"/>
                  </a:lnTo>
                  <a:lnTo>
                    <a:pt x="350" y="350"/>
                  </a:lnTo>
                  <a:lnTo>
                    <a:pt x="347" y="350"/>
                  </a:lnTo>
                  <a:lnTo>
                    <a:pt x="347" y="350"/>
                  </a:lnTo>
                  <a:lnTo>
                    <a:pt x="342" y="350"/>
                  </a:lnTo>
                  <a:lnTo>
                    <a:pt x="340" y="350"/>
                  </a:lnTo>
                  <a:lnTo>
                    <a:pt x="338" y="350"/>
                  </a:lnTo>
                  <a:lnTo>
                    <a:pt x="338" y="350"/>
                  </a:lnTo>
                  <a:lnTo>
                    <a:pt x="335" y="350"/>
                  </a:lnTo>
                  <a:lnTo>
                    <a:pt x="333" y="347"/>
                  </a:lnTo>
                  <a:lnTo>
                    <a:pt x="333" y="347"/>
                  </a:lnTo>
                  <a:lnTo>
                    <a:pt x="331" y="347"/>
                  </a:lnTo>
                  <a:lnTo>
                    <a:pt x="328" y="347"/>
                  </a:lnTo>
                  <a:lnTo>
                    <a:pt x="328" y="347"/>
                  </a:lnTo>
                  <a:lnTo>
                    <a:pt x="326" y="350"/>
                  </a:lnTo>
                  <a:lnTo>
                    <a:pt x="326" y="350"/>
                  </a:lnTo>
                  <a:lnTo>
                    <a:pt x="324" y="350"/>
                  </a:lnTo>
                  <a:lnTo>
                    <a:pt x="321" y="350"/>
                  </a:lnTo>
                  <a:lnTo>
                    <a:pt x="319" y="350"/>
                  </a:lnTo>
                  <a:lnTo>
                    <a:pt x="319" y="347"/>
                  </a:lnTo>
                  <a:lnTo>
                    <a:pt x="314" y="347"/>
                  </a:lnTo>
                  <a:lnTo>
                    <a:pt x="312" y="347"/>
                  </a:lnTo>
                  <a:lnTo>
                    <a:pt x="309" y="350"/>
                  </a:lnTo>
                  <a:lnTo>
                    <a:pt x="309" y="350"/>
                  </a:lnTo>
                  <a:lnTo>
                    <a:pt x="309" y="352"/>
                  </a:lnTo>
                  <a:lnTo>
                    <a:pt x="307" y="352"/>
                  </a:lnTo>
                  <a:lnTo>
                    <a:pt x="305" y="352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0" y="354"/>
                  </a:lnTo>
                  <a:lnTo>
                    <a:pt x="298" y="354"/>
                  </a:lnTo>
                  <a:lnTo>
                    <a:pt x="298" y="354"/>
                  </a:lnTo>
                  <a:lnTo>
                    <a:pt x="295" y="354"/>
                  </a:lnTo>
                  <a:lnTo>
                    <a:pt x="295" y="357"/>
                  </a:lnTo>
                  <a:lnTo>
                    <a:pt x="295" y="357"/>
                  </a:lnTo>
                  <a:lnTo>
                    <a:pt x="293" y="359"/>
                  </a:lnTo>
                  <a:lnTo>
                    <a:pt x="293" y="359"/>
                  </a:lnTo>
                  <a:lnTo>
                    <a:pt x="288" y="362"/>
                  </a:lnTo>
                  <a:lnTo>
                    <a:pt x="286" y="362"/>
                  </a:lnTo>
                  <a:lnTo>
                    <a:pt x="283" y="362"/>
                  </a:lnTo>
                  <a:lnTo>
                    <a:pt x="286" y="364"/>
                  </a:lnTo>
                  <a:lnTo>
                    <a:pt x="286" y="369"/>
                  </a:lnTo>
                  <a:lnTo>
                    <a:pt x="286" y="369"/>
                  </a:lnTo>
                  <a:lnTo>
                    <a:pt x="288" y="371"/>
                  </a:lnTo>
                  <a:lnTo>
                    <a:pt x="281" y="373"/>
                  </a:lnTo>
                  <a:lnTo>
                    <a:pt x="279" y="373"/>
                  </a:lnTo>
                  <a:lnTo>
                    <a:pt x="274" y="366"/>
                  </a:lnTo>
                  <a:lnTo>
                    <a:pt x="272" y="366"/>
                  </a:lnTo>
                  <a:lnTo>
                    <a:pt x="272" y="364"/>
                  </a:lnTo>
                  <a:lnTo>
                    <a:pt x="269" y="364"/>
                  </a:lnTo>
                  <a:lnTo>
                    <a:pt x="269" y="364"/>
                  </a:lnTo>
                  <a:lnTo>
                    <a:pt x="267" y="366"/>
                  </a:lnTo>
                  <a:lnTo>
                    <a:pt x="267" y="366"/>
                  </a:lnTo>
                  <a:lnTo>
                    <a:pt x="267" y="369"/>
                  </a:lnTo>
                  <a:lnTo>
                    <a:pt x="267" y="369"/>
                  </a:lnTo>
                  <a:lnTo>
                    <a:pt x="267" y="371"/>
                  </a:lnTo>
                  <a:lnTo>
                    <a:pt x="262" y="371"/>
                  </a:lnTo>
                  <a:lnTo>
                    <a:pt x="260" y="378"/>
                  </a:lnTo>
                  <a:lnTo>
                    <a:pt x="262" y="380"/>
                  </a:lnTo>
                  <a:lnTo>
                    <a:pt x="265" y="383"/>
                  </a:lnTo>
                  <a:lnTo>
                    <a:pt x="262" y="383"/>
                  </a:lnTo>
                  <a:lnTo>
                    <a:pt x="260" y="385"/>
                  </a:lnTo>
                  <a:lnTo>
                    <a:pt x="257" y="392"/>
                  </a:lnTo>
                  <a:lnTo>
                    <a:pt x="262" y="392"/>
                  </a:lnTo>
                  <a:lnTo>
                    <a:pt x="265" y="395"/>
                  </a:lnTo>
                  <a:lnTo>
                    <a:pt x="265" y="395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399"/>
                  </a:lnTo>
                  <a:lnTo>
                    <a:pt x="267" y="402"/>
                  </a:lnTo>
                  <a:lnTo>
                    <a:pt x="267" y="399"/>
                  </a:lnTo>
                  <a:lnTo>
                    <a:pt x="272" y="399"/>
                  </a:lnTo>
                  <a:lnTo>
                    <a:pt x="276" y="399"/>
                  </a:lnTo>
                  <a:lnTo>
                    <a:pt x="276" y="399"/>
                  </a:lnTo>
                  <a:lnTo>
                    <a:pt x="279" y="402"/>
                  </a:lnTo>
                  <a:lnTo>
                    <a:pt x="279" y="402"/>
                  </a:lnTo>
                  <a:lnTo>
                    <a:pt x="281" y="404"/>
                  </a:lnTo>
                  <a:lnTo>
                    <a:pt x="281" y="404"/>
                  </a:lnTo>
                  <a:lnTo>
                    <a:pt x="283" y="404"/>
                  </a:lnTo>
                  <a:lnTo>
                    <a:pt x="286" y="414"/>
                  </a:lnTo>
                  <a:lnTo>
                    <a:pt x="283" y="414"/>
                  </a:lnTo>
                  <a:lnTo>
                    <a:pt x="281" y="414"/>
                  </a:lnTo>
                  <a:lnTo>
                    <a:pt x="279" y="414"/>
                  </a:lnTo>
                  <a:lnTo>
                    <a:pt x="279" y="416"/>
                  </a:lnTo>
                  <a:lnTo>
                    <a:pt x="276" y="416"/>
                  </a:lnTo>
                  <a:lnTo>
                    <a:pt x="276" y="418"/>
                  </a:lnTo>
                  <a:lnTo>
                    <a:pt x="279" y="418"/>
                  </a:lnTo>
                  <a:lnTo>
                    <a:pt x="281" y="418"/>
                  </a:lnTo>
                  <a:lnTo>
                    <a:pt x="283" y="418"/>
                  </a:lnTo>
                  <a:lnTo>
                    <a:pt x="283" y="421"/>
                  </a:lnTo>
                  <a:lnTo>
                    <a:pt x="286" y="421"/>
                  </a:lnTo>
                  <a:lnTo>
                    <a:pt x="283" y="421"/>
                  </a:lnTo>
                  <a:lnTo>
                    <a:pt x="281" y="425"/>
                  </a:lnTo>
                  <a:lnTo>
                    <a:pt x="279" y="425"/>
                  </a:lnTo>
                  <a:lnTo>
                    <a:pt x="279" y="425"/>
                  </a:lnTo>
                  <a:lnTo>
                    <a:pt x="276" y="425"/>
                  </a:lnTo>
                  <a:lnTo>
                    <a:pt x="276" y="423"/>
                  </a:lnTo>
                  <a:lnTo>
                    <a:pt x="274" y="421"/>
                  </a:lnTo>
                  <a:lnTo>
                    <a:pt x="274" y="421"/>
                  </a:lnTo>
                  <a:lnTo>
                    <a:pt x="272" y="421"/>
                  </a:lnTo>
                  <a:lnTo>
                    <a:pt x="269" y="421"/>
                  </a:lnTo>
                  <a:lnTo>
                    <a:pt x="272" y="423"/>
                  </a:lnTo>
                  <a:lnTo>
                    <a:pt x="272" y="425"/>
                  </a:lnTo>
                  <a:lnTo>
                    <a:pt x="269" y="428"/>
                  </a:lnTo>
                  <a:lnTo>
                    <a:pt x="267" y="428"/>
                  </a:lnTo>
                  <a:lnTo>
                    <a:pt x="267" y="432"/>
                  </a:lnTo>
                  <a:lnTo>
                    <a:pt x="265" y="435"/>
                  </a:lnTo>
                  <a:lnTo>
                    <a:pt x="265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7" y="442"/>
                  </a:lnTo>
                  <a:lnTo>
                    <a:pt x="260" y="447"/>
                  </a:lnTo>
                  <a:lnTo>
                    <a:pt x="262" y="444"/>
                  </a:lnTo>
                  <a:lnTo>
                    <a:pt x="265" y="449"/>
                  </a:lnTo>
                  <a:lnTo>
                    <a:pt x="267" y="451"/>
                  </a:lnTo>
                  <a:lnTo>
                    <a:pt x="267" y="454"/>
                  </a:lnTo>
                  <a:lnTo>
                    <a:pt x="269" y="456"/>
                  </a:lnTo>
                  <a:lnTo>
                    <a:pt x="272" y="451"/>
                  </a:lnTo>
                  <a:lnTo>
                    <a:pt x="272" y="454"/>
                  </a:lnTo>
                  <a:lnTo>
                    <a:pt x="269" y="458"/>
                  </a:lnTo>
                  <a:lnTo>
                    <a:pt x="269" y="463"/>
                  </a:lnTo>
                  <a:lnTo>
                    <a:pt x="269" y="466"/>
                  </a:lnTo>
                  <a:lnTo>
                    <a:pt x="272" y="468"/>
                  </a:lnTo>
                  <a:lnTo>
                    <a:pt x="276" y="473"/>
                  </a:lnTo>
                  <a:lnTo>
                    <a:pt x="281" y="477"/>
                  </a:lnTo>
                  <a:lnTo>
                    <a:pt x="281" y="480"/>
                  </a:lnTo>
                  <a:lnTo>
                    <a:pt x="281" y="480"/>
                  </a:lnTo>
                  <a:lnTo>
                    <a:pt x="281" y="482"/>
                  </a:lnTo>
                  <a:lnTo>
                    <a:pt x="279" y="482"/>
                  </a:lnTo>
                  <a:lnTo>
                    <a:pt x="276" y="484"/>
                  </a:lnTo>
                  <a:lnTo>
                    <a:pt x="274" y="487"/>
                  </a:lnTo>
                  <a:lnTo>
                    <a:pt x="274" y="487"/>
                  </a:lnTo>
                  <a:lnTo>
                    <a:pt x="272" y="487"/>
                  </a:lnTo>
                  <a:lnTo>
                    <a:pt x="267" y="487"/>
                  </a:lnTo>
                  <a:lnTo>
                    <a:pt x="267" y="487"/>
                  </a:lnTo>
                  <a:lnTo>
                    <a:pt x="265" y="487"/>
                  </a:lnTo>
                  <a:lnTo>
                    <a:pt x="265" y="482"/>
                  </a:lnTo>
                  <a:lnTo>
                    <a:pt x="262" y="482"/>
                  </a:lnTo>
                  <a:lnTo>
                    <a:pt x="262" y="482"/>
                  </a:lnTo>
                  <a:lnTo>
                    <a:pt x="257" y="480"/>
                  </a:lnTo>
                  <a:lnTo>
                    <a:pt x="257" y="480"/>
                  </a:lnTo>
                  <a:lnTo>
                    <a:pt x="255" y="480"/>
                  </a:lnTo>
                  <a:lnTo>
                    <a:pt x="253" y="477"/>
                  </a:lnTo>
                  <a:lnTo>
                    <a:pt x="253" y="477"/>
                  </a:lnTo>
                  <a:lnTo>
                    <a:pt x="248" y="477"/>
                  </a:lnTo>
                  <a:lnTo>
                    <a:pt x="246" y="475"/>
                  </a:lnTo>
                  <a:lnTo>
                    <a:pt x="246" y="473"/>
                  </a:lnTo>
                  <a:lnTo>
                    <a:pt x="246" y="470"/>
                  </a:lnTo>
                  <a:lnTo>
                    <a:pt x="243" y="470"/>
                  </a:lnTo>
                  <a:lnTo>
                    <a:pt x="241" y="470"/>
                  </a:lnTo>
                  <a:lnTo>
                    <a:pt x="239" y="470"/>
                  </a:lnTo>
                  <a:lnTo>
                    <a:pt x="239" y="468"/>
                  </a:lnTo>
                  <a:lnTo>
                    <a:pt x="234" y="468"/>
                  </a:lnTo>
                  <a:lnTo>
                    <a:pt x="231" y="468"/>
                  </a:lnTo>
                  <a:lnTo>
                    <a:pt x="231" y="468"/>
                  </a:lnTo>
                  <a:lnTo>
                    <a:pt x="229" y="468"/>
                  </a:lnTo>
                  <a:lnTo>
                    <a:pt x="224" y="468"/>
                  </a:lnTo>
                  <a:lnTo>
                    <a:pt x="224" y="468"/>
                  </a:lnTo>
                  <a:lnTo>
                    <a:pt x="222" y="470"/>
                  </a:lnTo>
                  <a:lnTo>
                    <a:pt x="220" y="468"/>
                  </a:lnTo>
                  <a:lnTo>
                    <a:pt x="220" y="468"/>
                  </a:lnTo>
                  <a:lnTo>
                    <a:pt x="210" y="463"/>
                  </a:lnTo>
                  <a:lnTo>
                    <a:pt x="210" y="463"/>
                  </a:lnTo>
                  <a:lnTo>
                    <a:pt x="208" y="461"/>
                  </a:lnTo>
                  <a:lnTo>
                    <a:pt x="203" y="461"/>
                  </a:lnTo>
                  <a:lnTo>
                    <a:pt x="201" y="461"/>
                  </a:lnTo>
                  <a:lnTo>
                    <a:pt x="194" y="461"/>
                  </a:lnTo>
                  <a:lnTo>
                    <a:pt x="191" y="461"/>
                  </a:lnTo>
                  <a:lnTo>
                    <a:pt x="187" y="458"/>
                  </a:lnTo>
                  <a:lnTo>
                    <a:pt x="182" y="458"/>
                  </a:lnTo>
                  <a:lnTo>
                    <a:pt x="182" y="458"/>
                  </a:lnTo>
                  <a:lnTo>
                    <a:pt x="177" y="456"/>
                  </a:lnTo>
                  <a:lnTo>
                    <a:pt x="175" y="456"/>
                  </a:lnTo>
                  <a:lnTo>
                    <a:pt x="172" y="456"/>
                  </a:lnTo>
                  <a:lnTo>
                    <a:pt x="172" y="456"/>
                  </a:lnTo>
                  <a:lnTo>
                    <a:pt x="168" y="458"/>
                  </a:lnTo>
                  <a:lnTo>
                    <a:pt x="165" y="456"/>
                  </a:lnTo>
                  <a:lnTo>
                    <a:pt x="163" y="454"/>
                  </a:lnTo>
                  <a:lnTo>
                    <a:pt x="161" y="454"/>
                  </a:lnTo>
                  <a:lnTo>
                    <a:pt x="158" y="451"/>
                  </a:lnTo>
                  <a:lnTo>
                    <a:pt x="154" y="447"/>
                  </a:lnTo>
                  <a:lnTo>
                    <a:pt x="142" y="444"/>
                  </a:lnTo>
                  <a:lnTo>
                    <a:pt x="139" y="442"/>
                  </a:lnTo>
                  <a:lnTo>
                    <a:pt x="137" y="442"/>
                  </a:lnTo>
                  <a:lnTo>
                    <a:pt x="137" y="442"/>
                  </a:lnTo>
                  <a:lnTo>
                    <a:pt x="135" y="442"/>
                  </a:lnTo>
                  <a:lnTo>
                    <a:pt x="132" y="440"/>
                  </a:lnTo>
                  <a:lnTo>
                    <a:pt x="130" y="437"/>
                  </a:lnTo>
                  <a:lnTo>
                    <a:pt x="128" y="435"/>
                  </a:lnTo>
                  <a:lnTo>
                    <a:pt x="125" y="435"/>
                  </a:lnTo>
                  <a:lnTo>
                    <a:pt x="128" y="435"/>
                  </a:lnTo>
                  <a:lnTo>
                    <a:pt x="128" y="432"/>
                  </a:lnTo>
                  <a:lnTo>
                    <a:pt x="128" y="432"/>
                  </a:lnTo>
                  <a:lnTo>
                    <a:pt x="132" y="432"/>
                  </a:lnTo>
                  <a:lnTo>
                    <a:pt x="135" y="432"/>
                  </a:lnTo>
                  <a:lnTo>
                    <a:pt x="137" y="430"/>
                  </a:lnTo>
                  <a:lnTo>
                    <a:pt x="139" y="428"/>
                  </a:lnTo>
                  <a:lnTo>
                    <a:pt x="142" y="423"/>
                  </a:lnTo>
                  <a:lnTo>
                    <a:pt x="144" y="423"/>
                  </a:lnTo>
                  <a:lnTo>
                    <a:pt x="144" y="423"/>
                  </a:lnTo>
                  <a:lnTo>
                    <a:pt x="149" y="423"/>
                  </a:lnTo>
                  <a:lnTo>
                    <a:pt x="149" y="423"/>
                  </a:lnTo>
                  <a:lnTo>
                    <a:pt x="146" y="421"/>
                  </a:lnTo>
                  <a:lnTo>
                    <a:pt x="144" y="418"/>
                  </a:lnTo>
                  <a:lnTo>
                    <a:pt x="142" y="418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46" y="414"/>
                  </a:lnTo>
                  <a:lnTo>
                    <a:pt x="149" y="416"/>
                  </a:lnTo>
                  <a:lnTo>
                    <a:pt x="149" y="414"/>
                  </a:lnTo>
                  <a:lnTo>
                    <a:pt x="149" y="414"/>
                  </a:lnTo>
                  <a:lnTo>
                    <a:pt x="149" y="414"/>
                  </a:lnTo>
                  <a:lnTo>
                    <a:pt x="151" y="411"/>
                  </a:lnTo>
                  <a:lnTo>
                    <a:pt x="156" y="411"/>
                  </a:lnTo>
                  <a:lnTo>
                    <a:pt x="158" y="409"/>
                  </a:lnTo>
                  <a:lnTo>
                    <a:pt x="161" y="409"/>
                  </a:lnTo>
                  <a:lnTo>
                    <a:pt x="161" y="409"/>
                  </a:lnTo>
                  <a:lnTo>
                    <a:pt x="161" y="409"/>
                  </a:lnTo>
                  <a:lnTo>
                    <a:pt x="158" y="409"/>
                  </a:lnTo>
                  <a:lnTo>
                    <a:pt x="158" y="406"/>
                  </a:lnTo>
                  <a:lnTo>
                    <a:pt x="156" y="406"/>
                  </a:lnTo>
                  <a:lnTo>
                    <a:pt x="154" y="406"/>
                  </a:lnTo>
                  <a:lnTo>
                    <a:pt x="151" y="409"/>
                  </a:lnTo>
                  <a:lnTo>
                    <a:pt x="149" y="409"/>
                  </a:lnTo>
                  <a:lnTo>
                    <a:pt x="146" y="409"/>
                  </a:lnTo>
                  <a:lnTo>
                    <a:pt x="146" y="406"/>
                  </a:lnTo>
                  <a:lnTo>
                    <a:pt x="146" y="404"/>
                  </a:lnTo>
                  <a:lnTo>
                    <a:pt x="146" y="402"/>
                  </a:lnTo>
                  <a:lnTo>
                    <a:pt x="151" y="402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58" y="399"/>
                  </a:lnTo>
                  <a:lnTo>
                    <a:pt x="161" y="399"/>
                  </a:lnTo>
                  <a:lnTo>
                    <a:pt x="163" y="399"/>
                  </a:lnTo>
                  <a:lnTo>
                    <a:pt x="165" y="399"/>
                  </a:lnTo>
                  <a:lnTo>
                    <a:pt x="168" y="395"/>
                  </a:lnTo>
                  <a:lnTo>
                    <a:pt x="168" y="392"/>
                  </a:lnTo>
                  <a:lnTo>
                    <a:pt x="165" y="392"/>
                  </a:lnTo>
                  <a:lnTo>
                    <a:pt x="168" y="390"/>
                  </a:lnTo>
                  <a:lnTo>
                    <a:pt x="165" y="390"/>
                  </a:lnTo>
                  <a:lnTo>
                    <a:pt x="165" y="388"/>
                  </a:lnTo>
                  <a:lnTo>
                    <a:pt x="165" y="388"/>
                  </a:lnTo>
                  <a:lnTo>
                    <a:pt x="165" y="385"/>
                  </a:lnTo>
                  <a:lnTo>
                    <a:pt x="170" y="385"/>
                  </a:lnTo>
                  <a:lnTo>
                    <a:pt x="168" y="385"/>
                  </a:lnTo>
                  <a:lnTo>
                    <a:pt x="168" y="385"/>
                  </a:lnTo>
                  <a:lnTo>
                    <a:pt x="165" y="383"/>
                  </a:lnTo>
                  <a:lnTo>
                    <a:pt x="170" y="383"/>
                  </a:lnTo>
                  <a:lnTo>
                    <a:pt x="172" y="380"/>
                  </a:lnTo>
                  <a:lnTo>
                    <a:pt x="170" y="376"/>
                  </a:lnTo>
                  <a:lnTo>
                    <a:pt x="172" y="376"/>
                  </a:lnTo>
                  <a:lnTo>
                    <a:pt x="170" y="376"/>
                  </a:lnTo>
                  <a:lnTo>
                    <a:pt x="168" y="376"/>
                  </a:lnTo>
                  <a:lnTo>
                    <a:pt x="165" y="376"/>
                  </a:lnTo>
                  <a:lnTo>
                    <a:pt x="163" y="373"/>
                  </a:lnTo>
                  <a:lnTo>
                    <a:pt x="161" y="373"/>
                  </a:lnTo>
                  <a:lnTo>
                    <a:pt x="158" y="371"/>
                  </a:lnTo>
                  <a:lnTo>
                    <a:pt x="154" y="371"/>
                  </a:lnTo>
                  <a:lnTo>
                    <a:pt x="151" y="371"/>
                  </a:lnTo>
                  <a:lnTo>
                    <a:pt x="151" y="371"/>
                  </a:lnTo>
                  <a:lnTo>
                    <a:pt x="149" y="371"/>
                  </a:lnTo>
                  <a:lnTo>
                    <a:pt x="146" y="369"/>
                  </a:lnTo>
                  <a:lnTo>
                    <a:pt x="144" y="369"/>
                  </a:lnTo>
                  <a:lnTo>
                    <a:pt x="144" y="371"/>
                  </a:lnTo>
                  <a:lnTo>
                    <a:pt x="142" y="371"/>
                  </a:lnTo>
                  <a:lnTo>
                    <a:pt x="139" y="369"/>
                  </a:lnTo>
                  <a:lnTo>
                    <a:pt x="137" y="366"/>
                  </a:lnTo>
                  <a:lnTo>
                    <a:pt x="135" y="364"/>
                  </a:lnTo>
                  <a:lnTo>
                    <a:pt x="135" y="364"/>
                  </a:lnTo>
                  <a:lnTo>
                    <a:pt x="130" y="364"/>
                  </a:lnTo>
                  <a:lnTo>
                    <a:pt x="125" y="366"/>
                  </a:lnTo>
                  <a:lnTo>
                    <a:pt x="123" y="366"/>
                  </a:lnTo>
                  <a:lnTo>
                    <a:pt x="120" y="366"/>
                  </a:lnTo>
                  <a:lnTo>
                    <a:pt x="118" y="364"/>
                  </a:lnTo>
                  <a:lnTo>
                    <a:pt x="116" y="364"/>
                  </a:lnTo>
                  <a:lnTo>
                    <a:pt x="113" y="364"/>
                  </a:lnTo>
                  <a:lnTo>
                    <a:pt x="111" y="364"/>
                  </a:lnTo>
                  <a:lnTo>
                    <a:pt x="111" y="364"/>
                  </a:lnTo>
                  <a:lnTo>
                    <a:pt x="109" y="364"/>
                  </a:lnTo>
                  <a:lnTo>
                    <a:pt x="109" y="362"/>
                  </a:lnTo>
                  <a:lnTo>
                    <a:pt x="109" y="362"/>
                  </a:lnTo>
                  <a:lnTo>
                    <a:pt x="106" y="357"/>
                  </a:lnTo>
                  <a:lnTo>
                    <a:pt x="104" y="354"/>
                  </a:lnTo>
                  <a:lnTo>
                    <a:pt x="104" y="354"/>
                  </a:lnTo>
                  <a:lnTo>
                    <a:pt x="102" y="354"/>
                  </a:lnTo>
                  <a:lnTo>
                    <a:pt x="99" y="354"/>
                  </a:lnTo>
                  <a:lnTo>
                    <a:pt x="97" y="354"/>
                  </a:lnTo>
                  <a:lnTo>
                    <a:pt x="94" y="352"/>
                  </a:lnTo>
                  <a:lnTo>
                    <a:pt x="92" y="352"/>
                  </a:lnTo>
                  <a:lnTo>
                    <a:pt x="92" y="350"/>
                  </a:lnTo>
                  <a:lnTo>
                    <a:pt x="92" y="350"/>
                  </a:lnTo>
                  <a:lnTo>
                    <a:pt x="90" y="347"/>
                  </a:lnTo>
                  <a:lnTo>
                    <a:pt x="92" y="347"/>
                  </a:lnTo>
                  <a:lnTo>
                    <a:pt x="94" y="347"/>
                  </a:lnTo>
                  <a:lnTo>
                    <a:pt x="94" y="345"/>
                  </a:lnTo>
                  <a:lnTo>
                    <a:pt x="92" y="345"/>
                  </a:lnTo>
                  <a:lnTo>
                    <a:pt x="90" y="343"/>
                  </a:lnTo>
                  <a:lnTo>
                    <a:pt x="90" y="340"/>
                  </a:lnTo>
                  <a:lnTo>
                    <a:pt x="90" y="340"/>
                  </a:lnTo>
                  <a:lnTo>
                    <a:pt x="85" y="338"/>
                  </a:lnTo>
                  <a:lnTo>
                    <a:pt x="83" y="340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3" y="340"/>
                  </a:lnTo>
                  <a:lnTo>
                    <a:pt x="68" y="340"/>
                  </a:lnTo>
                  <a:lnTo>
                    <a:pt x="66" y="340"/>
                  </a:lnTo>
                  <a:lnTo>
                    <a:pt x="66" y="340"/>
                  </a:lnTo>
                  <a:lnTo>
                    <a:pt x="64" y="343"/>
                  </a:lnTo>
                  <a:lnTo>
                    <a:pt x="64" y="343"/>
                  </a:lnTo>
                  <a:lnTo>
                    <a:pt x="61" y="343"/>
                  </a:lnTo>
                  <a:lnTo>
                    <a:pt x="59" y="343"/>
                  </a:lnTo>
                  <a:lnTo>
                    <a:pt x="59" y="343"/>
                  </a:lnTo>
                  <a:lnTo>
                    <a:pt x="59" y="338"/>
                  </a:lnTo>
                  <a:lnTo>
                    <a:pt x="59" y="338"/>
                  </a:lnTo>
                  <a:lnTo>
                    <a:pt x="59" y="336"/>
                  </a:lnTo>
                  <a:lnTo>
                    <a:pt x="57" y="336"/>
                  </a:lnTo>
                  <a:lnTo>
                    <a:pt x="57" y="333"/>
                  </a:lnTo>
                  <a:lnTo>
                    <a:pt x="57" y="333"/>
                  </a:lnTo>
                  <a:lnTo>
                    <a:pt x="57" y="333"/>
                  </a:lnTo>
                  <a:lnTo>
                    <a:pt x="57" y="331"/>
                  </a:lnTo>
                  <a:lnTo>
                    <a:pt x="52" y="328"/>
                  </a:lnTo>
                  <a:lnTo>
                    <a:pt x="52" y="328"/>
                  </a:lnTo>
                  <a:lnTo>
                    <a:pt x="54" y="328"/>
                  </a:lnTo>
                  <a:lnTo>
                    <a:pt x="54" y="326"/>
                  </a:lnTo>
                  <a:lnTo>
                    <a:pt x="57" y="326"/>
                  </a:lnTo>
                  <a:lnTo>
                    <a:pt x="59" y="326"/>
                  </a:lnTo>
                  <a:lnTo>
                    <a:pt x="61" y="328"/>
                  </a:lnTo>
                  <a:lnTo>
                    <a:pt x="66" y="328"/>
                  </a:lnTo>
                  <a:lnTo>
                    <a:pt x="66" y="328"/>
                  </a:lnTo>
                  <a:lnTo>
                    <a:pt x="71" y="326"/>
                  </a:lnTo>
                  <a:lnTo>
                    <a:pt x="71" y="326"/>
                  </a:lnTo>
                  <a:lnTo>
                    <a:pt x="73" y="324"/>
                  </a:lnTo>
                  <a:lnTo>
                    <a:pt x="73" y="321"/>
                  </a:lnTo>
                  <a:lnTo>
                    <a:pt x="71" y="321"/>
                  </a:lnTo>
                  <a:lnTo>
                    <a:pt x="68" y="321"/>
                  </a:lnTo>
                  <a:lnTo>
                    <a:pt x="71" y="319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1" y="319"/>
                  </a:lnTo>
                  <a:lnTo>
                    <a:pt x="59" y="319"/>
                  </a:lnTo>
                  <a:lnTo>
                    <a:pt x="59" y="317"/>
                  </a:lnTo>
                  <a:lnTo>
                    <a:pt x="59" y="317"/>
                  </a:lnTo>
                  <a:lnTo>
                    <a:pt x="59" y="314"/>
                  </a:lnTo>
                  <a:lnTo>
                    <a:pt x="54" y="314"/>
                  </a:lnTo>
                  <a:lnTo>
                    <a:pt x="54" y="312"/>
                  </a:lnTo>
                  <a:lnTo>
                    <a:pt x="52" y="310"/>
                  </a:lnTo>
                  <a:lnTo>
                    <a:pt x="50" y="307"/>
                  </a:lnTo>
                  <a:lnTo>
                    <a:pt x="47" y="307"/>
                  </a:lnTo>
                  <a:lnTo>
                    <a:pt x="47" y="305"/>
                  </a:lnTo>
                  <a:lnTo>
                    <a:pt x="47" y="305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0"/>
                  </a:lnTo>
                  <a:lnTo>
                    <a:pt x="50" y="300"/>
                  </a:lnTo>
                  <a:lnTo>
                    <a:pt x="47" y="300"/>
                  </a:lnTo>
                  <a:lnTo>
                    <a:pt x="47" y="298"/>
                  </a:lnTo>
                  <a:lnTo>
                    <a:pt x="47" y="298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5" y="293"/>
                  </a:lnTo>
                  <a:lnTo>
                    <a:pt x="42" y="293"/>
                  </a:lnTo>
                  <a:lnTo>
                    <a:pt x="40" y="293"/>
                  </a:lnTo>
                  <a:lnTo>
                    <a:pt x="38" y="291"/>
                  </a:lnTo>
                  <a:lnTo>
                    <a:pt x="35" y="293"/>
                  </a:lnTo>
                  <a:lnTo>
                    <a:pt x="33" y="293"/>
                  </a:lnTo>
                  <a:lnTo>
                    <a:pt x="31" y="293"/>
                  </a:lnTo>
                  <a:lnTo>
                    <a:pt x="28" y="293"/>
                  </a:lnTo>
                  <a:lnTo>
                    <a:pt x="28" y="291"/>
                  </a:lnTo>
                  <a:lnTo>
                    <a:pt x="26" y="291"/>
                  </a:lnTo>
                  <a:lnTo>
                    <a:pt x="24" y="291"/>
                  </a:lnTo>
                  <a:lnTo>
                    <a:pt x="19" y="291"/>
                  </a:lnTo>
                  <a:lnTo>
                    <a:pt x="19" y="288"/>
                  </a:lnTo>
                  <a:lnTo>
                    <a:pt x="17" y="288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12" y="286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12" y="284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5" y="272"/>
                  </a:lnTo>
                  <a:lnTo>
                    <a:pt x="2" y="272"/>
                  </a:lnTo>
                  <a:lnTo>
                    <a:pt x="2" y="269"/>
                  </a:lnTo>
                  <a:lnTo>
                    <a:pt x="2" y="269"/>
                  </a:lnTo>
                  <a:lnTo>
                    <a:pt x="0" y="267"/>
                  </a:lnTo>
                  <a:lnTo>
                    <a:pt x="2" y="267"/>
                  </a:lnTo>
                  <a:lnTo>
                    <a:pt x="5" y="265"/>
                  </a:lnTo>
                  <a:lnTo>
                    <a:pt x="2" y="262"/>
                  </a:lnTo>
                  <a:lnTo>
                    <a:pt x="5" y="265"/>
                  </a:lnTo>
                  <a:lnTo>
                    <a:pt x="7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7" y="262"/>
                  </a:lnTo>
                  <a:lnTo>
                    <a:pt x="5" y="262"/>
                  </a:lnTo>
                  <a:lnTo>
                    <a:pt x="2" y="262"/>
                  </a:lnTo>
                  <a:lnTo>
                    <a:pt x="2" y="260"/>
                  </a:lnTo>
                  <a:lnTo>
                    <a:pt x="2" y="260"/>
                  </a:lnTo>
                  <a:lnTo>
                    <a:pt x="2" y="260"/>
                  </a:lnTo>
                  <a:lnTo>
                    <a:pt x="5" y="258"/>
                  </a:lnTo>
                  <a:lnTo>
                    <a:pt x="7" y="258"/>
                  </a:lnTo>
                  <a:lnTo>
                    <a:pt x="7" y="255"/>
                  </a:lnTo>
                  <a:lnTo>
                    <a:pt x="5" y="255"/>
                  </a:lnTo>
                  <a:lnTo>
                    <a:pt x="5" y="255"/>
                  </a:lnTo>
                  <a:lnTo>
                    <a:pt x="5" y="253"/>
                  </a:lnTo>
                  <a:lnTo>
                    <a:pt x="5" y="251"/>
                  </a:lnTo>
                  <a:lnTo>
                    <a:pt x="7" y="248"/>
                  </a:lnTo>
                  <a:lnTo>
                    <a:pt x="9" y="248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3"/>
                  </a:lnTo>
                  <a:lnTo>
                    <a:pt x="9" y="243"/>
                  </a:lnTo>
                  <a:lnTo>
                    <a:pt x="9" y="243"/>
                  </a:lnTo>
                  <a:lnTo>
                    <a:pt x="7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12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7" y="239"/>
                  </a:lnTo>
                  <a:lnTo>
                    <a:pt x="17" y="239"/>
                  </a:lnTo>
                  <a:lnTo>
                    <a:pt x="21" y="239"/>
                  </a:lnTo>
                  <a:lnTo>
                    <a:pt x="21" y="239"/>
                  </a:lnTo>
                  <a:lnTo>
                    <a:pt x="24" y="236"/>
                  </a:lnTo>
                  <a:lnTo>
                    <a:pt x="28" y="236"/>
                  </a:lnTo>
                  <a:lnTo>
                    <a:pt x="35" y="239"/>
                  </a:lnTo>
                  <a:lnTo>
                    <a:pt x="35" y="239"/>
                  </a:lnTo>
                  <a:lnTo>
                    <a:pt x="38" y="239"/>
                  </a:lnTo>
                  <a:lnTo>
                    <a:pt x="38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5" y="236"/>
                  </a:lnTo>
                  <a:lnTo>
                    <a:pt x="33" y="234"/>
                  </a:lnTo>
                  <a:lnTo>
                    <a:pt x="31" y="234"/>
                  </a:lnTo>
                  <a:lnTo>
                    <a:pt x="26" y="234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7" y="232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4" y="229"/>
                  </a:lnTo>
                  <a:lnTo>
                    <a:pt x="14" y="229"/>
                  </a:lnTo>
                  <a:lnTo>
                    <a:pt x="17" y="232"/>
                  </a:lnTo>
                  <a:lnTo>
                    <a:pt x="17" y="229"/>
                  </a:lnTo>
                  <a:lnTo>
                    <a:pt x="17" y="227"/>
                  </a:lnTo>
                  <a:lnTo>
                    <a:pt x="17" y="227"/>
                  </a:lnTo>
                  <a:lnTo>
                    <a:pt x="12" y="229"/>
                  </a:lnTo>
                  <a:lnTo>
                    <a:pt x="9" y="229"/>
                  </a:lnTo>
                  <a:lnTo>
                    <a:pt x="2" y="229"/>
                  </a:lnTo>
                  <a:lnTo>
                    <a:pt x="2" y="229"/>
                  </a:lnTo>
                  <a:lnTo>
                    <a:pt x="12" y="227"/>
                  </a:lnTo>
                  <a:lnTo>
                    <a:pt x="24" y="220"/>
                  </a:lnTo>
                  <a:lnTo>
                    <a:pt x="33" y="215"/>
                  </a:lnTo>
                  <a:lnTo>
                    <a:pt x="47" y="208"/>
                  </a:lnTo>
                  <a:lnTo>
                    <a:pt x="50" y="206"/>
                  </a:lnTo>
                  <a:lnTo>
                    <a:pt x="54" y="201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42" y="191"/>
                  </a:lnTo>
                  <a:lnTo>
                    <a:pt x="40" y="189"/>
                  </a:lnTo>
                  <a:lnTo>
                    <a:pt x="38" y="187"/>
                  </a:lnTo>
                  <a:lnTo>
                    <a:pt x="40" y="187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2" y="180"/>
                  </a:lnTo>
                  <a:lnTo>
                    <a:pt x="40" y="180"/>
                  </a:lnTo>
                  <a:lnTo>
                    <a:pt x="38" y="177"/>
                  </a:lnTo>
                  <a:lnTo>
                    <a:pt x="38" y="175"/>
                  </a:lnTo>
                  <a:lnTo>
                    <a:pt x="35" y="173"/>
                  </a:lnTo>
                  <a:lnTo>
                    <a:pt x="33" y="173"/>
                  </a:lnTo>
                  <a:lnTo>
                    <a:pt x="31" y="170"/>
                  </a:lnTo>
                  <a:lnTo>
                    <a:pt x="33" y="170"/>
                  </a:lnTo>
                  <a:lnTo>
                    <a:pt x="33" y="168"/>
                  </a:lnTo>
                  <a:lnTo>
                    <a:pt x="33" y="165"/>
                  </a:lnTo>
                  <a:lnTo>
                    <a:pt x="33" y="165"/>
                  </a:lnTo>
                  <a:lnTo>
                    <a:pt x="33" y="163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35" y="158"/>
                  </a:lnTo>
                  <a:lnTo>
                    <a:pt x="33" y="154"/>
                  </a:lnTo>
                  <a:lnTo>
                    <a:pt x="31" y="151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26" y="147"/>
                  </a:lnTo>
                  <a:lnTo>
                    <a:pt x="24" y="144"/>
                  </a:lnTo>
                  <a:lnTo>
                    <a:pt x="26" y="144"/>
                  </a:lnTo>
                  <a:lnTo>
                    <a:pt x="31" y="139"/>
                  </a:lnTo>
                  <a:lnTo>
                    <a:pt x="35" y="135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28" y="130"/>
                  </a:lnTo>
                  <a:lnTo>
                    <a:pt x="24" y="128"/>
                  </a:lnTo>
                  <a:lnTo>
                    <a:pt x="21" y="128"/>
                  </a:lnTo>
                  <a:lnTo>
                    <a:pt x="19" y="128"/>
                  </a:lnTo>
                  <a:lnTo>
                    <a:pt x="17" y="128"/>
                  </a:lnTo>
                  <a:lnTo>
                    <a:pt x="17" y="125"/>
                  </a:lnTo>
                  <a:lnTo>
                    <a:pt x="14" y="123"/>
                  </a:lnTo>
                  <a:lnTo>
                    <a:pt x="14" y="123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7" y="118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5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52" y="106"/>
                  </a:lnTo>
                  <a:lnTo>
                    <a:pt x="54" y="109"/>
                  </a:lnTo>
                  <a:lnTo>
                    <a:pt x="57" y="109"/>
                  </a:lnTo>
                  <a:lnTo>
                    <a:pt x="59" y="109"/>
                  </a:lnTo>
                  <a:lnTo>
                    <a:pt x="57" y="106"/>
                  </a:lnTo>
                  <a:lnTo>
                    <a:pt x="59" y="106"/>
                  </a:lnTo>
                  <a:lnTo>
                    <a:pt x="59" y="106"/>
                  </a:lnTo>
                  <a:lnTo>
                    <a:pt x="61" y="106"/>
                  </a:lnTo>
                  <a:lnTo>
                    <a:pt x="61" y="104"/>
                  </a:lnTo>
                  <a:lnTo>
                    <a:pt x="59" y="104"/>
                  </a:lnTo>
                  <a:lnTo>
                    <a:pt x="64" y="104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6" y="106"/>
                  </a:lnTo>
                  <a:lnTo>
                    <a:pt x="76" y="109"/>
                  </a:lnTo>
                  <a:lnTo>
                    <a:pt x="73" y="109"/>
                  </a:lnTo>
                  <a:lnTo>
                    <a:pt x="71" y="109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6" y="109"/>
                  </a:lnTo>
                  <a:lnTo>
                    <a:pt x="64" y="109"/>
                  </a:lnTo>
                  <a:lnTo>
                    <a:pt x="64" y="106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6" y="111"/>
                  </a:lnTo>
                  <a:lnTo>
                    <a:pt x="73" y="113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3" y="113"/>
                  </a:lnTo>
                  <a:lnTo>
                    <a:pt x="87" y="113"/>
                  </a:lnTo>
                  <a:lnTo>
                    <a:pt x="87" y="113"/>
                  </a:lnTo>
                  <a:lnTo>
                    <a:pt x="90" y="113"/>
                  </a:lnTo>
                  <a:lnTo>
                    <a:pt x="99" y="113"/>
                  </a:lnTo>
                  <a:lnTo>
                    <a:pt x="104" y="116"/>
                  </a:lnTo>
                  <a:lnTo>
                    <a:pt x="104" y="116"/>
                  </a:lnTo>
                  <a:lnTo>
                    <a:pt x="106" y="113"/>
                  </a:lnTo>
                  <a:lnTo>
                    <a:pt x="104" y="113"/>
                  </a:lnTo>
                  <a:lnTo>
                    <a:pt x="113" y="113"/>
                  </a:lnTo>
                  <a:lnTo>
                    <a:pt x="116" y="116"/>
                  </a:lnTo>
                  <a:lnTo>
                    <a:pt x="123" y="116"/>
                  </a:lnTo>
                  <a:lnTo>
                    <a:pt x="125" y="118"/>
                  </a:lnTo>
                  <a:lnTo>
                    <a:pt x="132" y="118"/>
                  </a:lnTo>
                  <a:lnTo>
                    <a:pt x="132" y="121"/>
                  </a:lnTo>
                  <a:lnTo>
                    <a:pt x="137" y="121"/>
                  </a:lnTo>
                  <a:lnTo>
                    <a:pt x="144" y="123"/>
                  </a:lnTo>
                  <a:lnTo>
                    <a:pt x="146" y="125"/>
                  </a:lnTo>
                  <a:lnTo>
                    <a:pt x="146" y="125"/>
                  </a:lnTo>
                  <a:lnTo>
                    <a:pt x="149" y="128"/>
                  </a:lnTo>
                  <a:lnTo>
                    <a:pt x="154" y="128"/>
                  </a:lnTo>
                  <a:lnTo>
                    <a:pt x="151" y="125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6" y="128"/>
                  </a:lnTo>
                  <a:lnTo>
                    <a:pt x="158" y="128"/>
                  </a:lnTo>
                  <a:lnTo>
                    <a:pt x="161" y="128"/>
                  </a:lnTo>
                  <a:lnTo>
                    <a:pt x="165" y="130"/>
                  </a:lnTo>
                  <a:lnTo>
                    <a:pt x="168" y="130"/>
                  </a:lnTo>
                  <a:lnTo>
                    <a:pt x="165" y="128"/>
                  </a:lnTo>
                  <a:lnTo>
                    <a:pt x="168" y="130"/>
                  </a:lnTo>
                  <a:lnTo>
                    <a:pt x="170" y="130"/>
                  </a:lnTo>
                  <a:lnTo>
                    <a:pt x="170" y="130"/>
                  </a:lnTo>
                  <a:lnTo>
                    <a:pt x="172" y="132"/>
                  </a:lnTo>
                  <a:lnTo>
                    <a:pt x="175" y="132"/>
                  </a:lnTo>
                  <a:lnTo>
                    <a:pt x="175" y="132"/>
                  </a:lnTo>
                  <a:lnTo>
                    <a:pt x="175" y="135"/>
                  </a:lnTo>
                  <a:lnTo>
                    <a:pt x="177" y="132"/>
                  </a:lnTo>
                  <a:lnTo>
                    <a:pt x="180" y="135"/>
                  </a:lnTo>
                  <a:lnTo>
                    <a:pt x="182" y="135"/>
                  </a:lnTo>
                  <a:lnTo>
                    <a:pt x="182" y="137"/>
                  </a:lnTo>
                  <a:lnTo>
                    <a:pt x="184" y="139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7" y="142"/>
                  </a:lnTo>
                  <a:lnTo>
                    <a:pt x="187" y="144"/>
                  </a:lnTo>
                  <a:lnTo>
                    <a:pt x="184" y="147"/>
                  </a:lnTo>
                  <a:lnTo>
                    <a:pt x="180" y="149"/>
                  </a:lnTo>
                  <a:lnTo>
                    <a:pt x="175" y="151"/>
                  </a:lnTo>
                  <a:lnTo>
                    <a:pt x="172" y="151"/>
                  </a:lnTo>
                  <a:lnTo>
                    <a:pt x="170" y="154"/>
                  </a:lnTo>
                  <a:lnTo>
                    <a:pt x="158" y="156"/>
                  </a:lnTo>
                  <a:lnTo>
                    <a:pt x="156" y="156"/>
                  </a:lnTo>
                  <a:lnTo>
                    <a:pt x="154" y="156"/>
                  </a:lnTo>
                  <a:lnTo>
                    <a:pt x="142" y="156"/>
                  </a:lnTo>
                  <a:lnTo>
                    <a:pt x="137" y="156"/>
                  </a:lnTo>
                  <a:lnTo>
                    <a:pt x="135" y="154"/>
                  </a:lnTo>
                  <a:lnTo>
                    <a:pt x="128" y="154"/>
                  </a:lnTo>
                  <a:lnTo>
                    <a:pt x="120" y="154"/>
                  </a:lnTo>
                  <a:lnTo>
                    <a:pt x="118" y="151"/>
                  </a:lnTo>
                  <a:lnTo>
                    <a:pt x="111" y="151"/>
                  </a:lnTo>
                  <a:lnTo>
                    <a:pt x="109" y="151"/>
                  </a:lnTo>
                  <a:lnTo>
                    <a:pt x="104" y="151"/>
                  </a:lnTo>
                  <a:lnTo>
                    <a:pt x="104" y="149"/>
                  </a:lnTo>
                  <a:lnTo>
                    <a:pt x="99" y="149"/>
                  </a:lnTo>
                  <a:lnTo>
                    <a:pt x="94" y="149"/>
                  </a:lnTo>
                  <a:lnTo>
                    <a:pt x="94" y="149"/>
                  </a:lnTo>
                  <a:lnTo>
                    <a:pt x="94" y="147"/>
                  </a:lnTo>
                  <a:lnTo>
                    <a:pt x="92" y="147"/>
                  </a:lnTo>
                  <a:lnTo>
                    <a:pt x="92" y="149"/>
                  </a:lnTo>
                  <a:lnTo>
                    <a:pt x="90" y="147"/>
                  </a:lnTo>
                  <a:lnTo>
                    <a:pt x="87" y="149"/>
                  </a:lnTo>
                  <a:lnTo>
                    <a:pt x="87" y="147"/>
                  </a:lnTo>
                  <a:lnTo>
                    <a:pt x="85" y="147"/>
                  </a:lnTo>
                  <a:lnTo>
                    <a:pt x="83" y="147"/>
                  </a:lnTo>
                  <a:lnTo>
                    <a:pt x="83" y="147"/>
                  </a:lnTo>
                  <a:lnTo>
                    <a:pt x="76" y="144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8" y="147"/>
                  </a:lnTo>
                  <a:lnTo>
                    <a:pt x="71" y="147"/>
                  </a:lnTo>
                  <a:lnTo>
                    <a:pt x="71" y="149"/>
                  </a:lnTo>
                  <a:lnTo>
                    <a:pt x="78" y="151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3" y="151"/>
                  </a:lnTo>
                  <a:lnTo>
                    <a:pt x="83" y="154"/>
                  </a:lnTo>
                  <a:lnTo>
                    <a:pt x="87" y="154"/>
                  </a:lnTo>
                  <a:lnTo>
                    <a:pt x="90" y="154"/>
                  </a:lnTo>
                  <a:lnTo>
                    <a:pt x="90" y="156"/>
                  </a:lnTo>
                  <a:lnTo>
                    <a:pt x="94" y="156"/>
                  </a:lnTo>
                  <a:lnTo>
                    <a:pt x="94" y="156"/>
                  </a:lnTo>
                  <a:lnTo>
                    <a:pt x="97" y="158"/>
                  </a:lnTo>
                  <a:lnTo>
                    <a:pt x="99" y="158"/>
                  </a:lnTo>
                  <a:lnTo>
                    <a:pt x="99" y="161"/>
                  </a:lnTo>
                  <a:lnTo>
                    <a:pt x="99" y="163"/>
                  </a:lnTo>
                  <a:lnTo>
                    <a:pt x="99" y="165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99" y="170"/>
                  </a:lnTo>
                  <a:lnTo>
                    <a:pt x="97" y="170"/>
                  </a:lnTo>
                  <a:lnTo>
                    <a:pt x="102" y="173"/>
                  </a:lnTo>
                  <a:lnTo>
                    <a:pt x="99" y="175"/>
                  </a:lnTo>
                  <a:lnTo>
                    <a:pt x="102" y="175"/>
                  </a:lnTo>
                  <a:lnTo>
                    <a:pt x="99" y="177"/>
                  </a:lnTo>
                  <a:lnTo>
                    <a:pt x="97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6" y="180"/>
                  </a:lnTo>
                  <a:lnTo>
                    <a:pt x="109" y="180"/>
                  </a:lnTo>
                  <a:lnTo>
                    <a:pt x="111" y="180"/>
                  </a:lnTo>
                  <a:lnTo>
                    <a:pt x="113" y="180"/>
                  </a:lnTo>
                  <a:lnTo>
                    <a:pt x="116" y="180"/>
                  </a:lnTo>
                  <a:lnTo>
                    <a:pt x="116" y="182"/>
                  </a:lnTo>
                  <a:lnTo>
                    <a:pt x="118" y="182"/>
                  </a:lnTo>
                  <a:lnTo>
                    <a:pt x="118" y="184"/>
                  </a:lnTo>
                  <a:lnTo>
                    <a:pt x="123" y="184"/>
                  </a:lnTo>
                  <a:lnTo>
                    <a:pt x="130" y="187"/>
                  </a:lnTo>
                  <a:lnTo>
                    <a:pt x="132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37" y="187"/>
                  </a:lnTo>
                  <a:lnTo>
                    <a:pt x="142" y="184"/>
                  </a:lnTo>
                  <a:lnTo>
                    <a:pt x="146" y="184"/>
                  </a:lnTo>
                  <a:lnTo>
                    <a:pt x="144" y="184"/>
                  </a:lnTo>
                  <a:lnTo>
                    <a:pt x="142" y="180"/>
                  </a:lnTo>
                  <a:lnTo>
                    <a:pt x="142" y="177"/>
                  </a:lnTo>
                  <a:lnTo>
                    <a:pt x="135" y="180"/>
                  </a:lnTo>
                  <a:lnTo>
                    <a:pt x="130" y="177"/>
                  </a:lnTo>
                  <a:lnTo>
                    <a:pt x="128" y="175"/>
                  </a:lnTo>
                  <a:lnTo>
                    <a:pt x="125" y="175"/>
                  </a:lnTo>
                  <a:lnTo>
                    <a:pt x="123" y="173"/>
                  </a:lnTo>
                  <a:lnTo>
                    <a:pt x="123" y="173"/>
                  </a:lnTo>
                  <a:lnTo>
                    <a:pt x="125" y="173"/>
                  </a:lnTo>
                  <a:lnTo>
                    <a:pt x="128" y="170"/>
                  </a:lnTo>
                  <a:lnTo>
                    <a:pt x="128" y="168"/>
                  </a:lnTo>
                  <a:lnTo>
                    <a:pt x="130" y="168"/>
                  </a:lnTo>
                  <a:lnTo>
                    <a:pt x="135" y="170"/>
                  </a:lnTo>
                  <a:lnTo>
                    <a:pt x="139" y="170"/>
                  </a:lnTo>
                  <a:lnTo>
                    <a:pt x="139" y="173"/>
                  </a:lnTo>
                  <a:lnTo>
                    <a:pt x="144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4" y="175"/>
                  </a:lnTo>
                  <a:lnTo>
                    <a:pt x="146" y="175"/>
                  </a:lnTo>
                  <a:lnTo>
                    <a:pt x="149" y="173"/>
                  </a:lnTo>
                  <a:lnTo>
                    <a:pt x="151" y="173"/>
                  </a:lnTo>
                  <a:lnTo>
                    <a:pt x="156" y="175"/>
                  </a:lnTo>
                  <a:lnTo>
                    <a:pt x="161" y="175"/>
                  </a:lnTo>
                  <a:lnTo>
                    <a:pt x="165" y="177"/>
                  </a:lnTo>
                  <a:lnTo>
                    <a:pt x="168" y="177"/>
                  </a:lnTo>
                  <a:lnTo>
                    <a:pt x="168" y="177"/>
                  </a:lnTo>
                  <a:lnTo>
                    <a:pt x="168" y="175"/>
                  </a:lnTo>
                  <a:lnTo>
                    <a:pt x="175" y="177"/>
                  </a:lnTo>
                  <a:lnTo>
                    <a:pt x="177" y="177"/>
                  </a:lnTo>
                  <a:lnTo>
                    <a:pt x="182" y="177"/>
                  </a:lnTo>
                  <a:lnTo>
                    <a:pt x="182" y="177"/>
                  </a:lnTo>
                  <a:lnTo>
                    <a:pt x="180" y="175"/>
                  </a:lnTo>
                  <a:lnTo>
                    <a:pt x="180" y="175"/>
                  </a:lnTo>
                  <a:lnTo>
                    <a:pt x="175" y="173"/>
                  </a:lnTo>
                  <a:lnTo>
                    <a:pt x="172" y="170"/>
                  </a:lnTo>
                  <a:lnTo>
                    <a:pt x="170" y="168"/>
                  </a:lnTo>
                  <a:lnTo>
                    <a:pt x="168" y="165"/>
                  </a:lnTo>
                  <a:lnTo>
                    <a:pt x="168" y="163"/>
                  </a:lnTo>
                  <a:lnTo>
                    <a:pt x="168" y="163"/>
                  </a:lnTo>
                  <a:lnTo>
                    <a:pt x="170" y="161"/>
                  </a:lnTo>
                  <a:lnTo>
                    <a:pt x="172" y="161"/>
                  </a:lnTo>
                  <a:lnTo>
                    <a:pt x="175" y="161"/>
                  </a:lnTo>
                  <a:lnTo>
                    <a:pt x="177" y="158"/>
                  </a:lnTo>
                  <a:lnTo>
                    <a:pt x="180" y="158"/>
                  </a:lnTo>
                  <a:lnTo>
                    <a:pt x="182" y="158"/>
                  </a:lnTo>
                  <a:lnTo>
                    <a:pt x="189" y="156"/>
                  </a:lnTo>
                  <a:lnTo>
                    <a:pt x="191" y="156"/>
                  </a:lnTo>
                  <a:lnTo>
                    <a:pt x="194" y="154"/>
                  </a:lnTo>
                  <a:lnTo>
                    <a:pt x="196" y="151"/>
                  </a:lnTo>
                  <a:lnTo>
                    <a:pt x="198" y="151"/>
                  </a:lnTo>
                  <a:lnTo>
                    <a:pt x="201" y="149"/>
                  </a:lnTo>
                  <a:lnTo>
                    <a:pt x="205" y="151"/>
                  </a:lnTo>
                  <a:lnTo>
                    <a:pt x="210" y="151"/>
                  </a:lnTo>
                  <a:lnTo>
                    <a:pt x="213" y="151"/>
                  </a:lnTo>
                  <a:lnTo>
                    <a:pt x="217" y="154"/>
                  </a:lnTo>
                  <a:lnTo>
                    <a:pt x="217" y="154"/>
                  </a:lnTo>
                  <a:lnTo>
                    <a:pt x="215" y="156"/>
                  </a:lnTo>
                  <a:lnTo>
                    <a:pt x="217" y="156"/>
                  </a:lnTo>
                  <a:lnTo>
                    <a:pt x="220" y="156"/>
                  </a:lnTo>
                  <a:lnTo>
                    <a:pt x="222" y="156"/>
                  </a:lnTo>
                  <a:lnTo>
                    <a:pt x="222" y="156"/>
                  </a:lnTo>
                  <a:lnTo>
                    <a:pt x="224" y="158"/>
                  </a:lnTo>
                  <a:lnTo>
                    <a:pt x="227" y="156"/>
                  </a:lnTo>
                  <a:lnTo>
                    <a:pt x="224" y="154"/>
                  </a:lnTo>
                  <a:lnTo>
                    <a:pt x="227" y="151"/>
                  </a:lnTo>
                  <a:lnTo>
                    <a:pt x="229" y="149"/>
                  </a:lnTo>
                  <a:lnTo>
                    <a:pt x="229" y="147"/>
                  </a:lnTo>
                  <a:lnTo>
                    <a:pt x="229" y="147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27" y="142"/>
                  </a:lnTo>
                  <a:lnTo>
                    <a:pt x="224" y="142"/>
                  </a:lnTo>
                  <a:lnTo>
                    <a:pt x="222" y="142"/>
                  </a:lnTo>
                  <a:lnTo>
                    <a:pt x="222" y="142"/>
                  </a:lnTo>
                  <a:lnTo>
                    <a:pt x="220" y="139"/>
                  </a:lnTo>
                  <a:lnTo>
                    <a:pt x="220" y="139"/>
                  </a:lnTo>
                  <a:lnTo>
                    <a:pt x="224" y="135"/>
                  </a:lnTo>
                  <a:lnTo>
                    <a:pt x="224" y="132"/>
                  </a:lnTo>
                  <a:lnTo>
                    <a:pt x="224" y="130"/>
                  </a:lnTo>
                  <a:lnTo>
                    <a:pt x="224" y="130"/>
                  </a:lnTo>
                  <a:lnTo>
                    <a:pt x="224" y="125"/>
                  </a:lnTo>
                  <a:lnTo>
                    <a:pt x="213" y="123"/>
                  </a:lnTo>
                  <a:lnTo>
                    <a:pt x="213" y="121"/>
                  </a:lnTo>
                  <a:lnTo>
                    <a:pt x="222" y="123"/>
                  </a:lnTo>
                  <a:lnTo>
                    <a:pt x="224" y="123"/>
                  </a:lnTo>
                  <a:lnTo>
                    <a:pt x="227" y="123"/>
                  </a:lnTo>
                  <a:lnTo>
                    <a:pt x="234" y="123"/>
                  </a:lnTo>
                  <a:lnTo>
                    <a:pt x="239" y="123"/>
                  </a:lnTo>
                  <a:lnTo>
                    <a:pt x="246" y="123"/>
                  </a:lnTo>
                  <a:lnTo>
                    <a:pt x="248" y="125"/>
                  </a:lnTo>
                  <a:lnTo>
                    <a:pt x="248" y="125"/>
                  </a:lnTo>
                  <a:lnTo>
                    <a:pt x="250" y="128"/>
                  </a:lnTo>
                  <a:lnTo>
                    <a:pt x="253" y="128"/>
                  </a:lnTo>
                  <a:lnTo>
                    <a:pt x="255" y="128"/>
                  </a:lnTo>
                  <a:lnTo>
                    <a:pt x="255" y="130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46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39" y="137"/>
                  </a:lnTo>
                  <a:lnTo>
                    <a:pt x="236" y="137"/>
                  </a:lnTo>
                  <a:lnTo>
                    <a:pt x="236" y="137"/>
                  </a:lnTo>
                  <a:lnTo>
                    <a:pt x="236" y="139"/>
                  </a:lnTo>
                  <a:lnTo>
                    <a:pt x="239" y="139"/>
                  </a:lnTo>
                  <a:lnTo>
                    <a:pt x="246" y="142"/>
                  </a:lnTo>
                  <a:lnTo>
                    <a:pt x="246" y="144"/>
                  </a:lnTo>
                  <a:lnTo>
                    <a:pt x="248" y="147"/>
                  </a:lnTo>
                  <a:lnTo>
                    <a:pt x="250" y="147"/>
                  </a:lnTo>
                  <a:lnTo>
                    <a:pt x="253" y="147"/>
                  </a:lnTo>
                  <a:lnTo>
                    <a:pt x="255" y="147"/>
                  </a:lnTo>
                  <a:lnTo>
                    <a:pt x="257" y="147"/>
                  </a:lnTo>
                  <a:lnTo>
                    <a:pt x="257" y="149"/>
                  </a:lnTo>
                  <a:lnTo>
                    <a:pt x="260" y="147"/>
                  </a:lnTo>
                  <a:lnTo>
                    <a:pt x="265" y="147"/>
                  </a:lnTo>
                  <a:lnTo>
                    <a:pt x="267" y="147"/>
                  </a:lnTo>
                  <a:lnTo>
                    <a:pt x="272" y="144"/>
                  </a:lnTo>
                  <a:lnTo>
                    <a:pt x="272" y="144"/>
                  </a:lnTo>
                  <a:lnTo>
                    <a:pt x="272" y="142"/>
                  </a:lnTo>
                  <a:lnTo>
                    <a:pt x="274" y="139"/>
                  </a:lnTo>
                  <a:lnTo>
                    <a:pt x="274" y="137"/>
                  </a:lnTo>
                  <a:lnTo>
                    <a:pt x="276" y="135"/>
                  </a:lnTo>
                  <a:lnTo>
                    <a:pt x="279" y="137"/>
                  </a:lnTo>
                  <a:lnTo>
                    <a:pt x="281" y="135"/>
                  </a:lnTo>
                  <a:lnTo>
                    <a:pt x="286" y="135"/>
                  </a:lnTo>
                  <a:lnTo>
                    <a:pt x="288" y="135"/>
                  </a:lnTo>
                  <a:lnTo>
                    <a:pt x="286" y="135"/>
                  </a:lnTo>
                  <a:lnTo>
                    <a:pt x="286" y="132"/>
                  </a:lnTo>
                  <a:lnTo>
                    <a:pt x="288" y="132"/>
                  </a:lnTo>
                  <a:lnTo>
                    <a:pt x="307" y="128"/>
                  </a:lnTo>
                  <a:lnTo>
                    <a:pt x="314" y="125"/>
                  </a:lnTo>
                  <a:lnTo>
                    <a:pt x="314" y="125"/>
                  </a:lnTo>
                  <a:lnTo>
                    <a:pt x="317" y="125"/>
                  </a:lnTo>
                  <a:lnTo>
                    <a:pt x="326" y="125"/>
                  </a:lnTo>
                  <a:lnTo>
                    <a:pt x="324" y="125"/>
                  </a:lnTo>
                  <a:lnTo>
                    <a:pt x="331" y="123"/>
                  </a:lnTo>
                  <a:lnTo>
                    <a:pt x="333" y="125"/>
                  </a:lnTo>
                  <a:lnTo>
                    <a:pt x="333" y="125"/>
                  </a:lnTo>
                  <a:lnTo>
                    <a:pt x="335" y="125"/>
                  </a:lnTo>
                  <a:lnTo>
                    <a:pt x="338" y="125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8" y="123"/>
                  </a:lnTo>
                  <a:lnTo>
                    <a:pt x="335" y="123"/>
                  </a:lnTo>
                  <a:lnTo>
                    <a:pt x="340" y="121"/>
                  </a:lnTo>
                  <a:lnTo>
                    <a:pt x="342" y="121"/>
                  </a:lnTo>
                  <a:lnTo>
                    <a:pt x="340" y="121"/>
                  </a:lnTo>
                  <a:lnTo>
                    <a:pt x="342" y="123"/>
                  </a:lnTo>
                  <a:lnTo>
                    <a:pt x="342" y="123"/>
                  </a:lnTo>
                  <a:lnTo>
                    <a:pt x="347" y="123"/>
                  </a:lnTo>
                  <a:lnTo>
                    <a:pt x="347" y="121"/>
                  </a:lnTo>
                  <a:lnTo>
                    <a:pt x="345" y="121"/>
                  </a:lnTo>
                  <a:lnTo>
                    <a:pt x="347" y="121"/>
                  </a:lnTo>
                  <a:lnTo>
                    <a:pt x="347" y="118"/>
                  </a:lnTo>
                  <a:lnTo>
                    <a:pt x="347" y="118"/>
                  </a:lnTo>
                  <a:lnTo>
                    <a:pt x="354" y="118"/>
                  </a:lnTo>
                  <a:lnTo>
                    <a:pt x="357" y="118"/>
                  </a:lnTo>
                  <a:lnTo>
                    <a:pt x="359" y="118"/>
                  </a:lnTo>
                  <a:lnTo>
                    <a:pt x="364" y="118"/>
                  </a:lnTo>
                  <a:lnTo>
                    <a:pt x="364" y="118"/>
                  </a:lnTo>
                  <a:lnTo>
                    <a:pt x="364" y="118"/>
                  </a:lnTo>
                  <a:lnTo>
                    <a:pt x="361" y="118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4" y="118"/>
                  </a:lnTo>
                  <a:lnTo>
                    <a:pt x="354" y="118"/>
                  </a:lnTo>
                  <a:lnTo>
                    <a:pt x="354" y="118"/>
                  </a:lnTo>
                  <a:lnTo>
                    <a:pt x="357" y="121"/>
                  </a:lnTo>
                  <a:lnTo>
                    <a:pt x="357" y="121"/>
                  </a:lnTo>
                  <a:lnTo>
                    <a:pt x="354" y="123"/>
                  </a:lnTo>
                  <a:lnTo>
                    <a:pt x="354" y="123"/>
                  </a:lnTo>
                  <a:lnTo>
                    <a:pt x="357" y="123"/>
                  </a:lnTo>
                  <a:lnTo>
                    <a:pt x="357" y="125"/>
                  </a:lnTo>
                  <a:lnTo>
                    <a:pt x="359" y="128"/>
                  </a:lnTo>
                  <a:lnTo>
                    <a:pt x="361" y="128"/>
                  </a:lnTo>
                  <a:lnTo>
                    <a:pt x="361" y="128"/>
                  </a:lnTo>
                  <a:lnTo>
                    <a:pt x="364" y="128"/>
                  </a:lnTo>
                  <a:lnTo>
                    <a:pt x="366" y="128"/>
                  </a:lnTo>
                  <a:lnTo>
                    <a:pt x="368" y="128"/>
                  </a:lnTo>
                  <a:lnTo>
                    <a:pt x="368" y="128"/>
                  </a:lnTo>
                  <a:lnTo>
                    <a:pt x="368" y="125"/>
                  </a:lnTo>
                  <a:lnTo>
                    <a:pt x="371" y="125"/>
                  </a:lnTo>
                  <a:lnTo>
                    <a:pt x="376" y="123"/>
                  </a:lnTo>
                  <a:lnTo>
                    <a:pt x="378" y="123"/>
                  </a:lnTo>
                  <a:lnTo>
                    <a:pt x="385" y="121"/>
                  </a:lnTo>
                  <a:lnTo>
                    <a:pt x="387" y="123"/>
                  </a:lnTo>
                  <a:lnTo>
                    <a:pt x="392" y="123"/>
                  </a:lnTo>
                  <a:lnTo>
                    <a:pt x="397" y="123"/>
                  </a:lnTo>
                  <a:lnTo>
                    <a:pt x="397" y="123"/>
                  </a:lnTo>
                  <a:lnTo>
                    <a:pt x="402" y="123"/>
                  </a:lnTo>
                  <a:lnTo>
                    <a:pt x="406" y="121"/>
                  </a:lnTo>
                  <a:lnTo>
                    <a:pt x="409" y="121"/>
                  </a:lnTo>
                  <a:lnTo>
                    <a:pt x="411" y="118"/>
                  </a:lnTo>
                  <a:lnTo>
                    <a:pt x="420" y="116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30" y="121"/>
                  </a:lnTo>
                  <a:lnTo>
                    <a:pt x="428" y="121"/>
                  </a:lnTo>
                  <a:lnTo>
                    <a:pt x="425" y="123"/>
                  </a:lnTo>
                  <a:lnTo>
                    <a:pt x="425" y="123"/>
                  </a:lnTo>
                  <a:lnTo>
                    <a:pt x="425" y="125"/>
                  </a:lnTo>
                  <a:lnTo>
                    <a:pt x="428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7" y="123"/>
                  </a:lnTo>
                  <a:lnTo>
                    <a:pt x="435" y="123"/>
                  </a:lnTo>
                  <a:lnTo>
                    <a:pt x="435" y="123"/>
                  </a:lnTo>
                  <a:lnTo>
                    <a:pt x="435" y="121"/>
                  </a:lnTo>
                  <a:lnTo>
                    <a:pt x="442" y="121"/>
                  </a:lnTo>
                  <a:lnTo>
                    <a:pt x="446" y="118"/>
                  </a:lnTo>
                  <a:lnTo>
                    <a:pt x="446" y="118"/>
                  </a:lnTo>
                  <a:lnTo>
                    <a:pt x="449" y="116"/>
                  </a:lnTo>
                  <a:lnTo>
                    <a:pt x="449" y="116"/>
                  </a:lnTo>
                  <a:lnTo>
                    <a:pt x="449" y="116"/>
                  </a:lnTo>
                  <a:lnTo>
                    <a:pt x="446" y="113"/>
                  </a:lnTo>
                  <a:lnTo>
                    <a:pt x="442" y="111"/>
                  </a:lnTo>
                  <a:lnTo>
                    <a:pt x="442" y="109"/>
                  </a:lnTo>
                  <a:lnTo>
                    <a:pt x="442" y="109"/>
                  </a:lnTo>
                  <a:lnTo>
                    <a:pt x="446" y="109"/>
                  </a:lnTo>
                  <a:lnTo>
                    <a:pt x="446" y="106"/>
                  </a:lnTo>
                  <a:lnTo>
                    <a:pt x="446" y="106"/>
                  </a:lnTo>
                  <a:lnTo>
                    <a:pt x="449" y="106"/>
                  </a:lnTo>
                  <a:lnTo>
                    <a:pt x="451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70" y="106"/>
                  </a:lnTo>
                  <a:lnTo>
                    <a:pt x="472" y="106"/>
                  </a:lnTo>
                  <a:lnTo>
                    <a:pt x="477" y="109"/>
                  </a:lnTo>
                  <a:lnTo>
                    <a:pt x="480" y="109"/>
                  </a:lnTo>
                  <a:lnTo>
                    <a:pt x="487" y="109"/>
                  </a:lnTo>
                  <a:lnTo>
                    <a:pt x="491" y="109"/>
                  </a:lnTo>
                  <a:lnTo>
                    <a:pt x="498" y="113"/>
                  </a:lnTo>
                  <a:lnTo>
                    <a:pt x="503" y="113"/>
                  </a:lnTo>
                  <a:lnTo>
                    <a:pt x="508" y="113"/>
                  </a:lnTo>
                  <a:lnTo>
                    <a:pt x="513" y="116"/>
                  </a:lnTo>
                  <a:lnTo>
                    <a:pt x="513" y="116"/>
                  </a:lnTo>
                  <a:lnTo>
                    <a:pt x="513" y="116"/>
                  </a:lnTo>
                  <a:lnTo>
                    <a:pt x="510" y="116"/>
                  </a:lnTo>
                  <a:lnTo>
                    <a:pt x="517" y="116"/>
                  </a:lnTo>
                  <a:lnTo>
                    <a:pt x="524" y="118"/>
                  </a:lnTo>
                  <a:lnTo>
                    <a:pt x="529" y="118"/>
                  </a:lnTo>
                  <a:lnTo>
                    <a:pt x="531" y="121"/>
                  </a:lnTo>
                  <a:lnTo>
                    <a:pt x="539" y="123"/>
                  </a:lnTo>
                  <a:lnTo>
                    <a:pt x="543" y="125"/>
                  </a:lnTo>
                  <a:lnTo>
                    <a:pt x="546" y="125"/>
                  </a:lnTo>
                  <a:lnTo>
                    <a:pt x="546" y="128"/>
                  </a:lnTo>
                  <a:lnTo>
                    <a:pt x="548" y="128"/>
                  </a:lnTo>
                  <a:lnTo>
                    <a:pt x="550" y="128"/>
                  </a:lnTo>
                  <a:lnTo>
                    <a:pt x="550" y="125"/>
                  </a:lnTo>
                  <a:lnTo>
                    <a:pt x="553" y="123"/>
                  </a:lnTo>
                  <a:lnTo>
                    <a:pt x="555" y="121"/>
                  </a:lnTo>
                  <a:lnTo>
                    <a:pt x="557" y="118"/>
                  </a:lnTo>
                  <a:lnTo>
                    <a:pt x="557" y="118"/>
                  </a:lnTo>
                  <a:lnTo>
                    <a:pt x="557" y="118"/>
                  </a:lnTo>
                  <a:lnTo>
                    <a:pt x="553" y="118"/>
                  </a:lnTo>
                  <a:lnTo>
                    <a:pt x="550" y="118"/>
                  </a:lnTo>
                  <a:lnTo>
                    <a:pt x="548" y="116"/>
                  </a:lnTo>
                  <a:lnTo>
                    <a:pt x="546" y="113"/>
                  </a:lnTo>
                  <a:lnTo>
                    <a:pt x="543" y="111"/>
                  </a:lnTo>
                  <a:lnTo>
                    <a:pt x="546" y="111"/>
                  </a:lnTo>
                  <a:lnTo>
                    <a:pt x="543" y="111"/>
                  </a:lnTo>
                  <a:lnTo>
                    <a:pt x="541" y="111"/>
                  </a:lnTo>
                  <a:lnTo>
                    <a:pt x="539" y="109"/>
                  </a:lnTo>
                  <a:lnTo>
                    <a:pt x="534" y="109"/>
                  </a:lnTo>
                  <a:lnTo>
                    <a:pt x="529" y="109"/>
                  </a:lnTo>
                  <a:lnTo>
                    <a:pt x="529" y="109"/>
                  </a:lnTo>
                  <a:lnTo>
                    <a:pt x="529" y="109"/>
                  </a:lnTo>
                  <a:lnTo>
                    <a:pt x="529" y="104"/>
                  </a:lnTo>
                  <a:lnTo>
                    <a:pt x="529" y="104"/>
                  </a:lnTo>
                  <a:lnTo>
                    <a:pt x="529" y="104"/>
                  </a:lnTo>
                  <a:lnTo>
                    <a:pt x="534" y="104"/>
                  </a:lnTo>
                  <a:lnTo>
                    <a:pt x="534" y="102"/>
                  </a:lnTo>
                  <a:lnTo>
                    <a:pt x="534" y="102"/>
                  </a:lnTo>
                  <a:lnTo>
                    <a:pt x="531" y="99"/>
                  </a:lnTo>
                  <a:lnTo>
                    <a:pt x="534" y="99"/>
                  </a:lnTo>
                  <a:lnTo>
                    <a:pt x="534" y="95"/>
                  </a:lnTo>
                  <a:lnTo>
                    <a:pt x="536" y="95"/>
                  </a:lnTo>
                  <a:lnTo>
                    <a:pt x="534" y="92"/>
                  </a:lnTo>
                  <a:lnTo>
                    <a:pt x="531" y="92"/>
                  </a:lnTo>
                  <a:lnTo>
                    <a:pt x="529" y="92"/>
                  </a:lnTo>
                  <a:lnTo>
                    <a:pt x="524" y="95"/>
                  </a:lnTo>
                  <a:lnTo>
                    <a:pt x="524" y="92"/>
                  </a:lnTo>
                  <a:lnTo>
                    <a:pt x="524" y="92"/>
                  </a:lnTo>
                  <a:lnTo>
                    <a:pt x="529" y="90"/>
                  </a:lnTo>
                  <a:lnTo>
                    <a:pt x="531" y="90"/>
                  </a:lnTo>
                  <a:lnTo>
                    <a:pt x="531" y="88"/>
                  </a:lnTo>
                  <a:lnTo>
                    <a:pt x="529" y="88"/>
                  </a:lnTo>
                  <a:lnTo>
                    <a:pt x="527" y="90"/>
                  </a:lnTo>
                  <a:lnTo>
                    <a:pt x="527" y="90"/>
                  </a:lnTo>
                  <a:lnTo>
                    <a:pt x="527" y="90"/>
                  </a:lnTo>
                  <a:lnTo>
                    <a:pt x="527" y="88"/>
                  </a:lnTo>
                  <a:lnTo>
                    <a:pt x="534" y="85"/>
                  </a:lnTo>
                  <a:lnTo>
                    <a:pt x="539" y="85"/>
                  </a:lnTo>
                  <a:lnTo>
                    <a:pt x="543" y="83"/>
                  </a:lnTo>
                  <a:lnTo>
                    <a:pt x="548" y="80"/>
                  </a:lnTo>
                  <a:lnTo>
                    <a:pt x="550" y="78"/>
                  </a:lnTo>
                  <a:lnTo>
                    <a:pt x="550" y="73"/>
                  </a:lnTo>
                  <a:lnTo>
                    <a:pt x="553" y="73"/>
                  </a:lnTo>
                  <a:lnTo>
                    <a:pt x="553" y="71"/>
                  </a:lnTo>
                  <a:lnTo>
                    <a:pt x="555" y="69"/>
                  </a:lnTo>
                  <a:lnTo>
                    <a:pt x="557" y="69"/>
                  </a:lnTo>
                  <a:lnTo>
                    <a:pt x="560" y="66"/>
                  </a:lnTo>
                  <a:lnTo>
                    <a:pt x="560" y="66"/>
                  </a:lnTo>
                  <a:lnTo>
                    <a:pt x="560" y="64"/>
                  </a:lnTo>
                  <a:lnTo>
                    <a:pt x="562" y="64"/>
                  </a:lnTo>
                  <a:lnTo>
                    <a:pt x="567" y="64"/>
                  </a:lnTo>
                  <a:lnTo>
                    <a:pt x="567" y="64"/>
                  </a:lnTo>
                  <a:lnTo>
                    <a:pt x="569" y="64"/>
                  </a:lnTo>
                  <a:lnTo>
                    <a:pt x="576" y="64"/>
                  </a:lnTo>
                  <a:lnTo>
                    <a:pt x="581" y="66"/>
                  </a:lnTo>
                  <a:lnTo>
                    <a:pt x="591" y="64"/>
                  </a:lnTo>
                  <a:lnTo>
                    <a:pt x="595" y="66"/>
                  </a:lnTo>
                  <a:lnTo>
                    <a:pt x="605" y="66"/>
                  </a:lnTo>
                  <a:lnTo>
                    <a:pt x="605" y="66"/>
                  </a:lnTo>
                  <a:lnTo>
                    <a:pt x="605" y="69"/>
                  </a:lnTo>
                  <a:lnTo>
                    <a:pt x="605" y="69"/>
                  </a:lnTo>
                  <a:lnTo>
                    <a:pt x="605" y="69"/>
                  </a:lnTo>
                  <a:lnTo>
                    <a:pt x="605" y="71"/>
                  </a:lnTo>
                  <a:lnTo>
                    <a:pt x="605" y="71"/>
                  </a:lnTo>
                  <a:lnTo>
                    <a:pt x="605" y="73"/>
                  </a:lnTo>
                  <a:lnTo>
                    <a:pt x="605" y="76"/>
                  </a:lnTo>
                  <a:lnTo>
                    <a:pt x="602" y="78"/>
                  </a:lnTo>
                  <a:lnTo>
                    <a:pt x="600" y="78"/>
                  </a:lnTo>
                  <a:lnTo>
                    <a:pt x="600" y="80"/>
                  </a:lnTo>
                  <a:lnTo>
                    <a:pt x="600" y="80"/>
                  </a:lnTo>
                  <a:lnTo>
                    <a:pt x="598" y="80"/>
                  </a:lnTo>
                  <a:lnTo>
                    <a:pt x="598" y="80"/>
                  </a:lnTo>
                  <a:lnTo>
                    <a:pt x="593" y="83"/>
                  </a:lnTo>
                  <a:lnTo>
                    <a:pt x="593" y="83"/>
                  </a:lnTo>
                  <a:lnTo>
                    <a:pt x="593" y="83"/>
                  </a:lnTo>
                  <a:lnTo>
                    <a:pt x="598" y="85"/>
                  </a:lnTo>
                  <a:lnTo>
                    <a:pt x="600" y="85"/>
                  </a:lnTo>
                  <a:lnTo>
                    <a:pt x="605" y="88"/>
                  </a:lnTo>
                  <a:lnTo>
                    <a:pt x="605" y="90"/>
                  </a:lnTo>
                  <a:lnTo>
                    <a:pt x="607" y="92"/>
                  </a:lnTo>
                  <a:lnTo>
                    <a:pt x="607" y="95"/>
                  </a:lnTo>
                  <a:lnTo>
                    <a:pt x="605" y="95"/>
                  </a:lnTo>
                  <a:lnTo>
                    <a:pt x="607" y="97"/>
                  </a:lnTo>
                  <a:lnTo>
                    <a:pt x="607" y="99"/>
                  </a:lnTo>
                  <a:lnTo>
                    <a:pt x="602" y="99"/>
                  </a:lnTo>
                  <a:lnTo>
                    <a:pt x="602" y="99"/>
                  </a:lnTo>
                  <a:lnTo>
                    <a:pt x="602" y="102"/>
                  </a:lnTo>
                  <a:lnTo>
                    <a:pt x="605" y="102"/>
                  </a:lnTo>
                  <a:lnTo>
                    <a:pt x="605" y="102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05" y="104"/>
                  </a:lnTo>
                  <a:lnTo>
                    <a:pt x="605" y="106"/>
                  </a:lnTo>
                  <a:lnTo>
                    <a:pt x="605" y="106"/>
                  </a:lnTo>
                  <a:lnTo>
                    <a:pt x="605" y="109"/>
                  </a:lnTo>
                  <a:lnTo>
                    <a:pt x="605" y="111"/>
                  </a:lnTo>
                  <a:lnTo>
                    <a:pt x="605" y="111"/>
                  </a:lnTo>
                  <a:lnTo>
                    <a:pt x="605" y="113"/>
                  </a:lnTo>
                  <a:lnTo>
                    <a:pt x="605" y="113"/>
                  </a:lnTo>
                  <a:lnTo>
                    <a:pt x="602" y="116"/>
                  </a:lnTo>
                  <a:lnTo>
                    <a:pt x="602" y="116"/>
                  </a:lnTo>
                  <a:lnTo>
                    <a:pt x="609" y="121"/>
                  </a:lnTo>
                  <a:lnTo>
                    <a:pt x="617" y="123"/>
                  </a:lnTo>
                  <a:lnTo>
                    <a:pt x="617" y="125"/>
                  </a:lnTo>
                  <a:lnTo>
                    <a:pt x="612" y="128"/>
                  </a:lnTo>
                  <a:lnTo>
                    <a:pt x="612" y="128"/>
                  </a:lnTo>
                  <a:lnTo>
                    <a:pt x="612" y="130"/>
                  </a:lnTo>
                  <a:lnTo>
                    <a:pt x="612" y="132"/>
                  </a:lnTo>
                  <a:lnTo>
                    <a:pt x="609" y="132"/>
                  </a:lnTo>
                  <a:lnTo>
                    <a:pt x="612" y="135"/>
                  </a:lnTo>
                  <a:lnTo>
                    <a:pt x="609" y="135"/>
                  </a:lnTo>
                  <a:lnTo>
                    <a:pt x="605" y="137"/>
                  </a:lnTo>
                  <a:lnTo>
                    <a:pt x="605" y="137"/>
                  </a:lnTo>
                  <a:lnTo>
                    <a:pt x="602" y="137"/>
                  </a:lnTo>
                  <a:lnTo>
                    <a:pt x="602" y="139"/>
                  </a:lnTo>
                  <a:lnTo>
                    <a:pt x="602" y="139"/>
                  </a:lnTo>
                  <a:lnTo>
                    <a:pt x="600" y="139"/>
                  </a:lnTo>
                  <a:lnTo>
                    <a:pt x="598" y="142"/>
                  </a:lnTo>
                  <a:lnTo>
                    <a:pt x="598" y="142"/>
                  </a:lnTo>
                  <a:lnTo>
                    <a:pt x="593" y="142"/>
                  </a:lnTo>
                  <a:lnTo>
                    <a:pt x="588" y="142"/>
                  </a:lnTo>
                  <a:lnTo>
                    <a:pt x="588" y="142"/>
                  </a:lnTo>
                  <a:lnTo>
                    <a:pt x="591" y="142"/>
                  </a:lnTo>
                  <a:lnTo>
                    <a:pt x="591" y="142"/>
                  </a:lnTo>
                  <a:lnTo>
                    <a:pt x="595" y="142"/>
                  </a:lnTo>
                  <a:lnTo>
                    <a:pt x="598" y="144"/>
                  </a:lnTo>
                  <a:lnTo>
                    <a:pt x="595" y="144"/>
                  </a:lnTo>
                  <a:lnTo>
                    <a:pt x="593" y="144"/>
                  </a:lnTo>
                  <a:lnTo>
                    <a:pt x="591" y="144"/>
                  </a:lnTo>
                  <a:lnTo>
                    <a:pt x="588" y="144"/>
                  </a:lnTo>
                  <a:lnTo>
                    <a:pt x="588" y="144"/>
                  </a:lnTo>
                  <a:lnTo>
                    <a:pt x="583" y="147"/>
                  </a:lnTo>
                  <a:lnTo>
                    <a:pt x="583" y="144"/>
                  </a:lnTo>
                  <a:lnTo>
                    <a:pt x="581" y="147"/>
                  </a:lnTo>
                  <a:lnTo>
                    <a:pt x="579" y="147"/>
                  </a:lnTo>
                  <a:lnTo>
                    <a:pt x="576" y="147"/>
                  </a:lnTo>
                  <a:lnTo>
                    <a:pt x="574" y="147"/>
                  </a:lnTo>
                  <a:lnTo>
                    <a:pt x="572" y="147"/>
                  </a:lnTo>
                  <a:lnTo>
                    <a:pt x="569" y="147"/>
                  </a:lnTo>
                  <a:lnTo>
                    <a:pt x="567" y="147"/>
                  </a:lnTo>
                  <a:lnTo>
                    <a:pt x="567" y="147"/>
                  </a:lnTo>
                  <a:lnTo>
                    <a:pt x="567" y="147"/>
                  </a:lnTo>
                  <a:lnTo>
                    <a:pt x="569" y="149"/>
                  </a:lnTo>
                  <a:lnTo>
                    <a:pt x="572" y="151"/>
                  </a:lnTo>
                  <a:lnTo>
                    <a:pt x="569" y="151"/>
                  </a:lnTo>
                  <a:lnTo>
                    <a:pt x="569" y="151"/>
                  </a:lnTo>
                  <a:lnTo>
                    <a:pt x="572" y="151"/>
                  </a:lnTo>
                  <a:lnTo>
                    <a:pt x="576" y="154"/>
                  </a:lnTo>
                  <a:lnTo>
                    <a:pt x="579" y="151"/>
                  </a:lnTo>
                  <a:lnTo>
                    <a:pt x="583" y="151"/>
                  </a:lnTo>
                  <a:lnTo>
                    <a:pt x="588" y="151"/>
                  </a:lnTo>
                  <a:lnTo>
                    <a:pt x="598" y="154"/>
                  </a:lnTo>
                  <a:lnTo>
                    <a:pt x="600" y="154"/>
                  </a:lnTo>
                  <a:lnTo>
                    <a:pt x="602" y="151"/>
                  </a:lnTo>
                  <a:lnTo>
                    <a:pt x="600" y="149"/>
                  </a:lnTo>
                  <a:lnTo>
                    <a:pt x="602" y="149"/>
                  </a:lnTo>
                  <a:lnTo>
                    <a:pt x="609" y="149"/>
                  </a:lnTo>
                  <a:lnTo>
                    <a:pt x="609" y="147"/>
                  </a:lnTo>
                  <a:lnTo>
                    <a:pt x="614" y="147"/>
                  </a:lnTo>
                  <a:lnTo>
                    <a:pt x="617" y="144"/>
                  </a:lnTo>
                  <a:lnTo>
                    <a:pt x="621" y="142"/>
                  </a:lnTo>
                  <a:lnTo>
                    <a:pt x="621" y="142"/>
                  </a:lnTo>
                  <a:lnTo>
                    <a:pt x="621" y="139"/>
                  </a:lnTo>
                  <a:lnTo>
                    <a:pt x="621" y="139"/>
                  </a:lnTo>
                  <a:lnTo>
                    <a:pt x="628" y="135"/>
                  </a:lnTo>
                  <a:lnTo>
                    <a:pt x="633" y="135"/>
                  </a:lnTo>
                  <a:lnTo>
                    <a:pt x="633" y="132"/>
                  </a:lnTo>
                  <a:lnTo>
                    <a:pt x="633" y="130"/>
                  </a:lnTo>
                  <a:lnTo>
                    <a:pt x="633" y="130"/>
                  </a:lnTo>
                  <a:lnTo>
                    <a:pt x="631" y="128"/>
                  </a:lnTo>
                  <a:lnTo>
                    <a:pt x="631" y="128"/>
                  </a:lnTo>
                  <a:lnTo>
                    <a:pt x="631" y="128"/>
                  </a:lnTo>
                  <a:lnTo>
                    <a:pt x="628" y="125"/>
                  </a:lnTo>
                  <a:lnTo>
                    <a:pt x="628" y="125"/>
                  </a:lnTo>
                  <a:lnTo>
                    <a:pt x="626" y="125"/>
                  </a:lnTo>
                  <a:lnTo>
                    <a:pt x="628" y="125"/>
                  </a:lnTo>
                  <a:lnTo>
                    <a:pt x="628" y="123"/>
                  </a:lnTo>
                  <a:lnTo>
                    <a:pt x="628" y="123"/>
                  </a:lnTo>
                  <a:lnTo>
                    <a:pt x="628" y="121"/>
                  </a:lnTo>
                  <a:lnTo>
                    <a:pt x="631" y="121"/>
                  </a:lnTo>
                  <a:lnTo>
                    <a:pt x="635" y="121"/>
                  </a:lnTo>
                  <a:lnTo>
                    <a:pt x="640" y="118"/>
                  </a:lnTo>
                  <a:lnTo>
                    <a:pt x="647" y="118"/>
                  </a:lnTo>
                  <a:lnTo>
                    <a:pt x="652" y="118"/>
                  </a:lnTo>
                  <a:lnTo>
                    <a:pt x="659" y="118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61" y="121"/>
                  </a:lnTo>
                  <a:lnTo>
                    <a:pt x="661" y="121"/>
                  </a:lnTo>
                  <a:lnTo>
                    <a:pt x="664" y="123"/>
                  </a:lnTo>
                  <a:lnTo>
                    <a:pt x="666" y="123"/>
                  </a:lnTo>
                  <a:lnTo>
                    <a:pt x="668" y="123"/>
                  </a:lnTo>
                  <a:lnTo>
                    <a:pt x="668" y="123"/>
                  </a:lnTo>
                  <a:lnTo>
                    <a:pt x="668" y="125"/>
                  </a:lnTo>
                  <a:lnTo>
                    <a:pt x="668" y="125"/>
                  </a:lnTo>
                  <a:lnTo>
                    <a:pt x="666" y="125"/>
                  </a:lnTo>
                  <a:lnTo>
                    <a:pt x="666" y="128"/>
                  </a:lnTo>
                  <a:lnTo>
                    <a:pt x="666" y="128"/>
                  </a:lnTo>
                  <a:lnTo>
                    <a:pt x="668" y="128"/>
                  </a:lnTo>
                  <a:lnTo>
                    <a:pt x="668" y="128"/>
                  </a:lnTo>
                  <a:lnTo>
                    <a:pt x="668" y="130"/>
                  </a:lnTo>
                  <a:lnTo>
                    <a:pt x="666" y="130"/>
                  </a:lnTo>
                  <a:lnTo>
                    <a:pt x="666" y="132"/>
                  </a:lnTo>
                  <a:lnTo>
                    <a:pt x="666" y="132"/>
                  </a:lnTo>
                  <a:lnTo>
                    <a:pt x="666" y="132"/>
                  </a:lnTo>
                  <a:lnTo>
                    <a:pt x="666" y="135"/>
                  </a:lnTo>
                  <a:lnTo>
                    <a:pt x="671" y="135"/>
                  </a:lnTo>
                  <a:lnTo>
                    <a:pt x="673" y="135"/>
                  </a:lnTo>
                  <a:lnTo>
                    <a:pt x="673" y="137"/>
                  </a:lnTo>
                  <a:lnTo>
                    <a:pt x="678" y="137"/>
                  </a:lnTo>
                  <a:lnTo>
                    <a:pt x="683" y="137"/>
                  </a:lnTo>
                  <a:lnTo>
                    <a:pt x="687" y="137"/>
                  </a:lnTo>
                  <a:lnTo>
                    <a:pt x="690" y="137"/>
                  </a:lnTo>
                  <a:lnTo>
                    <a:pt x="683" y="135"/>
                  </a:lnTo>
                  <a:lnTo>
                    <a:pt x="680" y="135"/>
                  </a:lnTo>
                  <a:lnTo>
                    <a:pt x="676" y="135"/>
                  </a:lnTo>
                  <a:lnTo>
                    <a:pt x="671" y="135"/>
                  </a:lnTo>
                  <a:lnTo>
                    <a:pt x="671" y="132"/>
                  </a:lnTo>
                  <a:lnTo>
                    <a:pt x="671" y="132"/>
                  </a:lnTo>
                  <a:lnTo>
                    <a:pt x="671" y="130"/>
                  </a:lnTo>
                  <a:lnTo>
                    <a:pt x="671" y="128"/>
                  </a:lnTo>
                  <a:lnTo>
                    <a:pt x="673" y="128"/>
                  </a:lnTo>
                  <a:lnTo>
                    <a:pt x="678" y="128"/>
                  </a:lnTo>
                  <a:lnTo>
                    <a:pt x="678" y="128"/>
                  </a:lnTo>
                  <a:lnTo>
                    <a:pt x="678" y="125"/>
                  </a:lnTo>
                  <a:lnTo>
                    <a:pt x="678" y="125"/>
                  </a:lnTo>
                  <a:lnTo>
                    <a:pt x="673" y="123"/>
                  </a:lnTo>
                  <a:lnTo>
                    <a:pt x="673" y="121"/>
                  </a:lnTo>
                  <a:lnTo>
                    <a:pt x="673" y="121"/>
                  </a:lnTo>
                  <a:lnTo>
                    <a:pt x="673" y="118"/>
                  </a:lnTo>
                  <a:lnTo>
                    <a:pt x="668" y="118"/>
                  </a:lnTo>
                  <a:lnTo>
                    <a:pt x="661" y="116"/>
                  </a:lnTo>
                  <a:lnTo>
                    <a:pt x="659" y="116"/>
                  </a:lnTo>
                  <a:lnTo>
                    <a:pt x="652" y="113"/>
                  </a:lnTo>
                  <a:lnTo>
                    <a:pt x="645" y="113"/>
                  </a:lnTo>
                  <a:lnTo>
                    <a:pt x="640" y="116"/>
                  </a:lnTo>
                  <a:lnTo>
                    <a:pt x="638" y="116"/>
                  </a:lnTo>
                  <a:lnTo>
                    <a:pt x="635" y="116"/>
                  </a:lnTo>
                  <a:lnTo>
                    <a:pt x="631" y="116"/>
                  </a:lnTo>
                  <a:lnTo>
                    <a:pt x="628" y="116"/>
                  </a:lnTo>
                  <a:lnTo>
                    <a:pt x="626" y="116"/>
                  </a:lnTo>
                  <a:lnTo>
                    <a:pt x="621" y="116"/>
                  </a:lnTo>
                  <a:lnTo>
                    <a:pt x="621" y="113"/>
                  </a:lnTo>
                  <a:lnTo>
                    <a:pt x="621" y="113"/>
                  </a:lnTo>
                  <a:lnTo>
                    <a:pt x="621" y="111"/>
                  </a:lnTo>
                  <a:lnTo>
                    <a:pt x="624" y="111"/>
                  </a:lnTo>
                  <a:lnTo>
                    <a:pt x="621" y="109"/>
                  </a:lnTo>
                  <a:lnTo>
                    <a:pt x="617" y="106"/>
                  </a:lnTo>
                  <a:lnTo>
                    <a:pt x="619" y="106"/>
                  </a:lnTo>
                  <a:lnTo>
                    <a:pt x="619" y="104"/>
                  </a:lnTo>
                  <a:lnTo>
                    <a:pt x="621" y="104"/>
                  </a:lnTo>
                  <a:lnTo>
                    <a:pt x="621" y="102"/>
                  </a:lnTo>
                  <a:lnTo>
                    <a:pt x="621" y="102"/>
                  </a:lnTo>
                  <a:lnTo>
                    <a:pt x="624" y="99"/>
                  </a:lnTo>
                  <a:lnTo>
                    <a:pt x="624" y="99"/>
                  </a:lnTo>
                  <a:lnTo>
                    <a:pt x="626" y="97"/>
                  </a:lnTo>
                  <a:lnTo>
                    <a:pt x="628" y="95"/>
                  </a:lnTo>
                  <a:lnTo>
                    <a:pt x="628" y="95"/>
                  </a:lnTo>
                  <a:lnTo>
                    <a:pt x="626" y="92"/>
                  </a:lnTo>
                  <a:lnTo>
                    <a:pt x="621" y="92"/>
                  </a:lnTo>
                  <a:lnTo>
                    <a:pt x="621" y="88"/>
                  </a:lnTo>
                  <a:lnTo>
                    <a:pt x="619" y="88"/>
                  </a:lnTo>
                  <a:lnTo>
                    <a:pt x="614" y="85"/>
                  </a:lnTo>
                  <a:lnTo>
                    <a:pt x="609" y="83"/>
                  </a:lnTo>
                  <a:lnTo>
                    <a:pt x="609" y="83"/>
                  </a:lnTo>
                  <a:lnTo>
                    <a:pt x="614" y="80"/>
                  </a:lnTo>
                  <a:lnTo>
                    <a:pt x="614" y="80"/>
                  </a:lnTo>
                  <a:lnTo>
                    <a:pt x="614" y="80"/>
                  </a:lnTo>
                  <a:lnTo>
                    <a:pt x="614" y="78"/>
                  </a:lnTo>
                  <a:lnTo>
                    <a:pt x="621" y="78"/>
                  </a:lnTo>
                  <a:lnTo>
                    <a:pt x="626" y="76"/>
                  </a:lnTo>
                  <a:lnTo>
                    <a:pt x="635" y="73"/>
                  </a:lnTo>
                  <a:lnTo>
                    <a:pt x="638" y="73"/>
                  </a:lnTo>
                  <a:lnTo>
                    <a:pt x="638" y="69"/>
                  </a:lnTo>
                  <a:lnTo>
                    <a:pt x="635" y="69"/>
                  </a:lnTo>
                  <a:lnTo>
                    <a:pt x="633" y="66"/>
                  </a:lnTo>
                  <a:lnTo>
                    <a:pt x="633" y="66"/>
                  </a:lnTo>
                  <a:lnTo>
                    <a:pt x="638" y="66"/>
                  </a:lnTo>
                  <a:lnTo>
                    <a:pt x="638" y="66"/>
                  </a:lnTo>
                  <a:lnTo>
                    <a:pt x="643" y="66"/>
                  </a:lnTo>
                  <a:lnTo>
                    <a:pt x="643" y="69"/>
                  </a:lnTo>
                  <a:lnTo>
                    <a:pt x="643" y="69"/>
                  </a:lnTo>
                  <a:lnTo>
                    <a:pt x="645" y="69"/>
                  </a:lnTo>
                  <a:lnTo>
                    <a:pt x="643" y="71"/>
                  </a:lnTo>
                  <a:lnTo>
                    <a:pt x="643" y="71"/>
                  </a:lnTo>
                  <a:lnTo>
                    <a:pt x="645" y="73"/>
                  </a:lnTo>
                  <a:lnTo>
                    <a:pt x="643" y="76"/>
                  </a:lnTo>
                  <a:lnTo>
                    <a:pt x="640" y="76"/>
                  </a:lnTo>
                  <a:lnTo>
                    <a:pt x="643" y="78"/>
                  </a:lnTo>
                  <a:lnTo>
                    <a:pt x="640" y="80"/>
                  </a:lnTo>
                  <a:lnTo>
                    <a:pt x="640" y="80"/>
                  </a:lnTo>
                  <a:lnTo>
                    <a:pt x="643" y="83"/>
                  </a:lnTo>
                  <a:lnTo>
                    <a:pt x="643" y="83"/>
                  </a:lnTo>
                  <a:lnTo>
                    <a:pt x="643" y="85"/>
                  </a:lnTo>
                  <a:lnTo>
                    <a:pt x="640" y="85"/>
                  </a:lnTo>
                  <a:lnTo>
                    <a:pt x="640" y="85"/>
                  </a:lnTo>
                  <a:lnTo>
                    <a:pt x="643" y="85"/>
                  </a:lnTo>
                  <a:lnTo>
                    <a:pt x="645" y="85"/>
                  </a:lnTo>
                  <a:lnTo>
                    <a:pt x="652" y="88"/>
                  </a:lnTo>
                  <a:lnTo>
                    <a:pt x="659" y="88"/>
                  </a:lnTo>
                  <a:lnTo>
                    <a:pt x="661" y="88"/>
                  </a:lnTo>
                  <a:lnTo>
                    <a:pt x="671" y="88"/>
                  </a:lnTo>
                  <a:lnTo>
                    <a:pt x="673" y="90"/>
                  </a:lnTo>
                  <a:lnTo>
                    <a:pt x="676" y="90"/>
                  </a:lnTo>
                  <a:lnTo>
                    <a:pt x="676" y="90"/>
                  </a:lnTo>
                  <a:lnTo>
                    <a:pt x="678" y="90"/>
                  </a:lnTo>
                  <a:lnTo>
                    <a:pt x="683" y="90"/>
                  </a:lnTo>
                  <a:lnTo>
                    <a:pt x="683" y="90"/>
                  </a:lnTo>
                  <a:lnTo>
                    <a:pt x="680" y="90"/>
                  </a:lnTo>
                  <a:lnTo>
                    <a:pt x="678" y="88"/>
                  </a:lnTo>
                  <a:lnTo>
                    <a:pt x="676" y="88"/>
                  </a:lnTo>
                  <a:lnTo>
                    <a:pt x="676" y="85"/>
                  </a:lnTo>
                  <a:lnTo>
                    <a:pt x="676" y="85"/>
                  </a:lnTo>
                  <a:lnTo>
                    <a:pt x="673" y="85"/>
                  </a:lnTo>
                  <a:lnTo>
                    <a:pt x="671" y="88"/>
                  </a:lnTo>
                  <a:lnTo>
                    <a:pt x="668" y="85"/>
                  </a:lnTo>
                  <a:lnTo>
                    <a:pt x="668" y="85"/>
                  </a:lnTo>
                  <a:lnTo>
                    <a:pt x="666" y="85"/>
                  </a:lnTo>
                  <a:lnTo>
                    <a:pt x="661" y="85"/>
                  </a:lnTo>
                  <a:lnTo>
                    <a:pt x="657" y="83"/>
                  </a:lnTo>
                  <a:lnTo>
                    <a:pt x="654" y="83"/>
                  </a:lnTo>
                  <a:lnTo>
                    <a:pt x="654" y="83"/>
                  </a:lnTo>
                  <a:lnTo>
                    <a:pt x="652" y="80"/>
                  </a:lnTo>
                  <a:lnTo>
                    <a:pt x="652" y="78"/>
                  </a:lnTo>
                  <a:lnTo>
                    <a:pt x="650" y="78"/>
                  </a:lnTo>
                  <a:lnTo>
                    <a:pt x="652" y="78"/>
                  </a:lnTo>
                  <a:lnTo>
                    <a:pt x="654" y="78"/>
                  </a:lnTo>
                  <a:lnTo>
                    <a:pt x="657" y="78"/>
                  </a:lnTo>
                  <a:lnTo>
                    <a:pt x="661" y="80"/>
                  </a:lnTo>
                  <a:lnTo>
                    <a:pt x="661" y="80"/>
                  </a:lnTo>
                  <a:lnTo>
                    <a:pt x="666" y="80"/>
                  </a:lnTo>
                  <a:lnTo>
                    <a:pt x="671" y="80"/>
                  </a:lnTo>
                  <a:lnTo>
                    <a:pt x="676" y="78"/>
                  </a:lnTo>
                  <a:lnTo>
                    <a:pt x="678" y="78"/>
                  </a:lnTo>
                  <a:lnTo>
                    <a:pt x="678" y="78"/>
                  </a:lnTo>
                  <a:lnTo>
                    <a:pt x="676" y="76"/>
                  </a:lnTo>
                  <a:lnTo>
                    <a:pt x="668" y="76"/>
                  </a:lnTo>
                  <a:lnTo>
                    <a:pt x="668" y="76"/>
                  </a:lnTo>
                  <a:lnTo>
                    <a:pt x="676" y="73"/>
                  </a:lnTo>
                  <a:lnTo>
                    <a:pt x="678" y="73"/>
                  </a:lnTo>
                  <a:lnTo>
                    <a:pt x="683" y="71"/>
                  </a:lnTo>
                  <a:lnTo>
                    <a:pt x="694" y="73"/>
                  </a:lnTo>
                  <a:lnTo>
                    <a:pt x="702" y="73"/>
                  </a:lnTo>
                  <a:lnTo>
                    <a:pt x="704" y="73"/>
                  </a:lnTo>
                  <a:lnTo>
                    <a:pt x="709" y="76"/>
                  </a:lnTo>
                  <a:lnTo>
                    <a:pt x="716" y="76"/>
                  </a:lnTo>
                  <a:lnTo>
                    <a:pt x="716" y="78"/>
                  </a:lnTo>
                  <a:lnTo>
                    <a:pt x="716" y="78"/>
                  </a:lnTo>
                  <a:lnTo>
                    <a:pt x="718" y="78"/>
                  </a:lnTo>
                  <a:lnTo>
                    <a:pt x="720" y="80"/>
                  </a:lnTo>
                  <a:lnTo>
                    <a:pt x="720" y="80"/>
                  </a:lnTo>
                  <a:lnTo>
                    <a:pt x="725" y="80"/>
                  </a:lnTo>
                  <a:lnTo>
                    <a:pt x="728" y="80"/>
                  </a:lnTo>
                  <a:lnTo>
                    <a:pt x="735" y="80"/>
                  </a:lnTo>
                  <a:lnTo>
                    <a:pt x="742" y="80"/>
                  </a:lnTo>
                  <a:lnTo>
                    <a:pt x="749" y="80"/>
                  </a:lnTo>
                  <a:lnTo>
                    <a:pt x="746" y="83"/>
                  </a:lnTo>
                  <a:lnTo>
                    <a:pt x="746" y="83"/>
                  </a:lnTo>
                  <a:lnTo>
                    <a:pt x="744" y="83"/>
                  </a:lnTo>
                  <a:lnTo>
                    <a:pt x="744" y="85"/>
                  </a:lnTo>
                  <a:lnTo>
                    <a:pt x="744" y="85"/>
                  </a:lnTo>
                  <a:lnTo>
                    <a:pt x="737" y="88"/>
                  </a:lnTo>
                  <a:lnTo>
                    <a:pt x="735" y="88"/>
                  </a:lnTo>
                  <a:lnTo>
                    <a:pt x="735" y="88"/>
                  </a:lnTo>
                  <a:lnTo>
                    <a:pt x="735" y="90"/>
                  </a:lnTo>
                  <a:lnTo>
                    <a:pt x="735" y="90"/>
                  </a:lnTo>
                  <a:lnTo>
                    <a:pt x="735" y="92"/>
                  </a:lnTo>
                  <a:lnTo>
                    <a:pt x="735" y="95"/>
                  </a:lnTo>
                  <a:lnTo>
                    <a:pt x="735" y="97"/>
                  </a:lnTo>
                  <a:lnTo>
                    <a:pt x="735" y="99"/>
                  </a:lnTo>
                  <a:lnTo>
                    <a:pt x="735" y="102"/>
                  </a:lnTo>
                  <a:lnTo>
                    <a:pt x="737" y="102"/>
                  </a:lnTo>
                  <a:lnTo>
                    <a:pt x="742" y="102"/>
                  </a:lnTo>
                  <a:lnTo>
                    <a:pt x="746" y="102"/>
                  </a:lnTo>
                  <a:lnTo>
                    <a:pt x="749" y="102"/>
                  </a:lnTo>
                  <a:lnTo>
                    <a:pt x="746" y="99"/>
                  </a:lnTo>
                  <a:lnTo>
                    <a:pt x="746" y="99"/>
                  </a:lnTo>
                  <a:lnTo>
                    <a:pt x="749" y="99"/>
                  </a:lnTo>
                  <a:lnTo>
                    <a:pt x="751" y="99"/>
                  </a:lnTo>
                  <a:lnTo>
                    <a:pt x="754" y="99"/>
                  </a:lnTo>
                  <a:lnTo>
                    <a:pt x="754" y="97"/>
                  </a:lnTo>
                  <a:lnTo>
                    <a:pt x="754" y="97"/>
                  </a:lnTo>
                  <a:lnTo>
                    <a:pt x="754" y="95"/>
                  </a:lnTo>
                  <a:lnTo>
                    <a:pt x="754" y="95"/>
                  </a:lnTo>
                  <a:lnTo>
                    <a:pt x="751" y="90"/>
                  </a:lnTo>
                  <a:lnTo>
                    <a:pt x="749" y="90"/>
                  </a:lnTo>
                  <a:lnTo>
                    <a:pt x="749" y="88"/>
                  </a:lnTo>
                  <a:lnTo>
                    <a:pt x="746" y="88"/>
                  </a:lnTo>
                  <a:lnTo>
                    <a:pt x="749" y="85"/>
                  </a:lnTo>
                  <a:lnTo>
                    <a:pt x="749" y="85"/>
                  </a:lnTo>
                  <a:lnTo>
                    <a:pt x="751" y="83"/>
                  </a:lnTo>
                  <a:lnTo>
                    <a:pt x="754" y="83"/>
                  </a:lnTo>
                  <a:lnTo>
                    <a:pt x="754" y="80"/>
                  </a:lnTo>
                  <a:lnTo>
                    <a:pt x="751" y="80"/>
                  </a:lnTo>
                  <a:lnTo>
                    <a:pt x="751" y="78"/>
                  </a:lnTo>
                  <a:lnTo>
                    <a:pt x="749" y="80"/>
                  </a:lnTo>
                  <a:lnTo>
                    <a:pt x="746" y="78"/>
                  </a:lnTo>
                  <a:lnTo>
                    <a:pt x="742" y="78"/>
                  </a:lnTo>
                  <a:lnTo>
                    <a:pt x="739" y="78"/>
                  </a:lnTo>
                  <a:lnTo>
                    <a:pt x="739" y="76"/>
                  </a:lnTo>
                  <a:lnTo>
                    <a:pt x="737" y="76"/>
                  </a:lnTo>
                  <a:lnTo>
                    <a:pt x="735" y="76"/>
                  </a:lnTo>
                  <a:lnTo>
                    <a:pt x="735" y="76"/>
                  </a:lnTo>
                  <a:lnTo>
                    <a:pt x="737" y="76"/>
                  </a:lnTo>
                  <a:lnTo>
                    <a:pt x="735" y="73"/>
                  </a:lnTo>
                  <a:lnTo>
                    <a:pt x="732" y="73"/>
                  </a:lnTo>
                  <a:lnTo>
                    <a:pt x="730" y="73"/>
                  </a:lnTo>
                  <a:lnTo>
                    <a:pt x="723" y="73"/>
                  </a:lnTo>
                  <a:lnTo>
                    <a:pt x="720" y="73"/>
                  </a:lnTo>
                  <a:lnTo>
                    <a:pt x="716" y="71"/>
                  </a:lnTo>
                  <a:lnTo>
                    <a:pt x="716" y="71"/>
                  </a:lnTo>
                  <a:lnTo>
                    <a:pt x="716" y="69"/>
                  </a:lnTo>
                  <a:lnTo>
                    <a:pt x="713" y="69"/>
                  </a:lnTo>
                  <a:lnTo>
                    <a:pt x="713" y="66"/>
                  </a:lnTo>
                  <a:lnTo>
                    <a:pt x="716" y="66"/>
                  </a:lnTo>
                  <a:lnTo>
                    <a:pt x="716" y="66"/>
                  </a:lnTo>
                  <a:lnTo>
                    <a:pt x="716" y="66"/>
                  </a:lnTo>
                  <a:lnTo>
                    <a:pt x="718" y="64"/>
                  </a:lnTo>
                  <a:lnTo>
                    <a:pt x="716" y="64"/>
                  </a:lnTo>
                  <a:lnTo>
                    <a:pt x="716" y="64"/>
                  </a:lnTo>
                  <a:lnTo>
                    <a:pt x="713" y="64"/>
                  </a:lnTo>
                  <a:lnTo>
                    <a:pt x="713" y="62"/>
                  </a:lnTo>
                  <a:lnTo>
                    <a:pt x="713" y="62"/>
                  </a:lnTo>
                  <a:lnTo>
                    <a:pt x="709" y="62"/>
                  </a:lnTo>
                  <a:lnTo>
                    <a:pt x="711" y="62"/>
                  </a:lnTo>
                  <a:lnTo>
                    <a:pt x="711" y="59"/>
                  </a:lnTo>
                  <a:lnTo>
                    <a:pt x="709" y="59"/>
                  </a:lnTo>
                  <a:lnTo>
                    <a:pt x="709" y="59"/>
                  </a:lnTo>
                  <a:lnTo>
                    <a:pt x="709" y="59"/>
                  </a:lnTo>
                  <a:lnTo>
                    <a:pt x="711" y="59"/>
                  </a:lnTo>
                  <a:lnTo>
                    <a:pt x="711" y="59"/>
                  </a:lnTo>
                  <a:lnTo>
                    <a:pt x="713" y="57"/>
                  </a:lnTo>
                  <a:lnTo>
                    <a:pt x="716" y="57"/>
                  </a:lnTo>
                  <a:lnTo>
                    <a:pt x="713" y="57"/>
                  </a:lnTo>
                  <a:lnTo>
                    <a:pt x="713" y="57"/>
                  </a:lnTo>
                  <a:lnTo>
                    <a:pt x="713" y="57"/>
                  </a:lnTo>
                  <a:lnTo>
                    <a:pt x="711" y="57"/>
                  </a:lnTo>
                  <a:lnTo>
                    <a:pt x="711" y="57"/>
                  </a:lnTo>
                  <a:lnTo>
                    <a:pt x="716" y="57"/>
                  </a:lnTo>
                  <a:lnTo>
                    <a:pt x="716" y="57"/>
                  </a:lnTo>
                  <a:lnTo>
                    <a:pt x="718" y="54"/>
                  </a:lnTo>
                  <a:lnTo>
                    <a:pt x="720" y="57"/>
                  </a:lnTo>
                  <a:lnTo>
                    <a:pt x="720" y="57"/>
                  </a:lnTo>
                  <a:lnTo>
                    <a:pt x="720" y="54"/>
                  </a:lnTo>
                  <a:lnTo>
                    <a:pt x="730" y="54"/>
                  </a:lnTo>
                  <a:lnTo>
                    <a:pt x="735" y="54"/>
                  </a:lnTo>
                  <a:lnTo>
                    <a:pt x="739" y="54"/>
                  </a:lnTo>
                  <a:lnTo>
                    <a:pt x="742" y="54"/>
                  </a:lnTo>
                  <a:lnTo>
                    <a:pt x="754" y="54"/>
                  </a:lnTo>
                  <a:lnTo>
                    <a:pt x="758" y="54"/>
                  </a:lnTo>
                  <a:lnTo>
                    <a:pt x="765" y="54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68" y="54"/>
                  </a:lnTo>
                  <a:lnTo>
                    <a:pt x="772" y="54"/>
                  </a:lnTo>
                  <a:lnTo>
                    <a:pt x="777" y="54"/>
                  </a:lnTo>
                  <a:lnTo>
                    <a:pt x="777" y="52"/>
                  </a:lnTo>
                  <a:lnTo>
                    <a:pt x="780" y="52"/>
                  </a:lnTo>
                  <a:lnTo>
                    <a:pt x="782" y="52"/>
                  </a:lnTo>
                  <a:lnTo>
                    <a:pt x="784" y="52"/>
                  </a:lnTo>
                  <a:lnTo>
                    <a:pt x="791" y="52"/>
                  </a:lnTo>
                  <a:lnTo>
                    <a:pt x="794" y="52"/>
                  </a:lnTo>
                  <a:lnTo>
                    <a:pt x="794" y="52"/>
                  </a:lnTo>
                  <a:lnTo>
                    <a:pt x="791" y="50"/>
                  </a:lnTo>
                  <a:lnTo>
                    <a:pt x="791" y="50"/>
                  </a:lnTo>
                  <a:lnTo>
                    <a:pt x="791" y="50"/>
                  </a:lnTo>
                  <a:lnTo>
                    <a:pt x="791" y="50"/>
                  </a:lnTo>
                  <a:lnTo>
                    <a:pt x="791" y="50"/>
                  </a:lnTo>
                  <a:lnTo>
                    <a:pt x="794" y="50"/>
                  </a:lnTo>
                  <a:lnTo>
                    <a:pt x="796" y="50"/>
                  </a:lnTo>
                  <a:lnTo>
                    <a:pt x="794" y="50"/>
                  </a:lnTo>
                  <a:lnTo>
                    <a:pt x="794" y="50"/>
                  </a:lnTo>
                  <a:lnTo>
                    <a:pt x="794" y="47"/>
                  </a:lnTo>
                  <a:lnTo>
                    <a:pt x="784" y="47"/>
                  </a:lnTo>
                  <a:lnTo>
                    <a:pt x="782" y="45"/>
                  </a:lnTo>
                  <a:lnTo>
                    <a:pt x="782" y="45"/>
                  </a:lnTo>
                  <a:lnTo>
                    <a:pt x="782" y="45"/>
                  </a:lnTo>
                  <a:lnTo>
                    <a:pt x="784" y="45"/>
                  </a:lnTo>
                  <a:lnTo>
                    <a:pt x="784" y="45"/>
                  </a:lnTo>
                  <a:lnTo>
                    <a:pt x="787" y="45"/>
                  </a:lnTo>
                  <a:lnTo>
                    <a:pt x="789" y="43"/>
                  </a:lnTo>
                  <a:lnTo>
                    <a:pt x="791" y="45"/>
                  </a:lnTo>
                  <a:lnTo>
                    <a:pt x="791" y="43"/>
                  </a:lnTo>
                  <a:lnTo>
                    <a:pt x="791" y="43"/>
                  </a:lnTo>
                  <a:lnTo>
                    <a:pt x="791" y="43"/>
                  </a:lnTo>
                  <a:lnTo>
                    <a:pt x="791" y="43"/>
                  </a:lnTo>
                  <a:lnTo>
                    <a:pt x="789" y="43"/>
                  </a:lnTo>
                  <a:lnTo>
                    <a:pt x="787" y="43"/>
                  </a:lnTo>
                  <a:lnTo>
                    <a:pt x="780" y="43"/>
                  </a:lnTo>
                  <a:lnTo>
                    <a:pt x="780" y="40"/>
                  </a:lnTo>
                  <a:lnTo>
                    <a:pt x="780" y="40"/>
                  </a:lnTo>
                  <a:lnTo>
                    <a:pt x="780" y="40"/>
                  </a:lnTo>
                  <a:lnTo>
                    <a:pt x="784" y="40"/>
                  </a:lnTo>
                  <a:lnTo>
                    <a:pt x="782" y="40"/>
                  </a:lnTo>
                  <a:lnTo>
                    <a:pt x="782" y="38"/>
                  </a:lnTo>
                  <a:lnTo>
                    <a:pt x="787" y="40"/>
                  </a:lnTo>
                  <a:lnTo>
                    <a:pt x="787" y="40"/>
                  </a:lnTo>
                  <a:lnTo>
                    <a:pt x="791" y="40"/>
                  </a:lnTo>
                  <a:lnTo>
                    <a:pt x="794" y="43"/>
                  </a:lnTo>
                  <a:lnTo>
                    <a:pt x="794" y="40"/>
                  </a:lnTo>
                  <a:lnTo>
                    <a:pt x="794" y="40"/>
                  </a:lnTo>
                  <a:lnTo>
                    <a:pt x="794" y="40"/>
                  </a:lnTo>
                  <a:lnTo>
                    <a:pt x="796" y="40"/>
                  </a:lnTo>
                  <a:lnTo>
                    <a:pt x="796" y="38"/>
                  </a:lnTo>
                  <a:lnTo>
                    <a:pt x="798" y="38"/>
                  </a:lnTo>
                  <a:lnTo>
                    <a:pt x="798" y="38"/>
                  </a:lnTo>
                  <a:lnTo>
                    <a:pt x="798" y="38"/>
                  </a:lnTo>
                  <a:lnTo>
                    <a:pt x="801" y="38"/>
                  </a:lnTo>
                  <a:lnTo>
                    <a:pt x="801" y="38"/>
                  </a:lnTo>
                  <a:lnTo>
                    <a:pt x="803" y="38"/>
                  </a:lnTo>
                  <a:lnTo>
                    <a:pt x="806" y="38"/>
                  </a:lnTo>
                  <a:lnTo>
                    <a:pt x="806" y="36"/>
                  </a:lnTo>
                  <a:lnTo>
                    <a:pt x="801" y="36"/>
                  </a:lnTo>
                  <a:lnTo>
                    <a:pt x="796" y="36"/>
                  </a:lnTo>
                  <a:lnTo>
                    <a:pt x="796" y="36"/>
                  </a:lnTo>
                  <a:lnTo>
                    <a:pt x="796" y="36"/>
                  </a:lnTo>
                  <a:lnTo>
                    <a:pt x="798" y="36"/>
                  </a:lnTo>
                  <a:lnTo>
                    <a:pt x="803" y="36"/>
                  </a:lnTo>
                  <a:lnTo>
                    <a:pt x="806" y="36"/>
                  </a:lnTo>
                  <a:lnTo>
                    <a:pt x="808" y="36"/>
                  </a:lnTo>
                  <a:lnTo>
                    <a:pt x="810" y="36"/>
                  </a:lnTo>
                  <a:lnTo>
                    <a:pt x="810" y="36"/>
                  </a:lnTo>
                  <a:lnTo>
                    <a:pt x="810" y="36"/>
                  </a:lnTo>
                  <a:lnTo>
                    <a:pt x="810" y="33"/>
                  </a:lnTo>
                  <a:lnTo>
                    <a:pt x="815" y="33"/>
                  </a:lnTo>
                  <a:lnTo>
                    <a:pt x="817" y="33"/>
                  </a:lnTo>
                  <a:lnTo>
                    <a:pt x="820" y="33"/>
                  </a:lnTo>
                  <a:lnTo>
                    <a:pt x="820" y="33"/>
                  </a:lnTo>
                  <a:lnTo>
                    <a:pt x="824" y="31"/>
                  </a:lnTo>
                  <a:lnTo>
                    <a:pt x="822" y="31"/>
                  </a:lnTo>
                  <a:lnTo>
                    <a:pt x="822" y="31"/>
                  </a:lnTo>
                  <a:lnTo>
                    <a:pt x="822" y="31"/>
                  </a:lnTo>
                  <a:lnTo>
                    <a:pt x="824" y="31"/>
                  </a:lnTo>
                  <a:lnTo>
                    <a:pt x="827" y="31"/>
                  </a:lnTo>
                  <a:lnTo>
                    <a:pt x="831" y="31"/>
                  </a:lnTo>
                  <a:lnTo>
                    <a:pt x="834" y="31"/>
                  </a:lnTo>
                  <a:lnTo>
                    <a:pt x="839" y="31"/>
                  </a:lnTo>
                  <a:lnTo>
                    <a:pt x="836" y="28"/>
                  </a:lnTo>
                  <a:lnTo>
                    <a:pt x="839" y="28"/>
                  </a:lnTo>
                  <a:lnTo>
                    <a:pt x="843" y="28"/>
                  </a:lnTo>
                  <a:lnTo>
                    <a:pt x="848" y="28"/>
                  </a:lnTo>
                  <a:lnTo>
                    <a:pt x="850" y="28"/>
                  </a:lnTo>
                  <a:lnTo>
                    <a:pt x="855" y="28"/>
                  </a:lnTo>
                  <a:lnTo>
                    <a:pt x="857" y="28"/>
                  </a:lnTo>
                  <a:lnTo>
                    <a:pt x="857" y="28"/>
                  </a:lnTo>
                  <a:lnTo>
                    <a:pt x="857" y="28"/>
                  </a:lnTo>
                  <a:lnTo>
                    <a:pt x="857" y="26"/>
                  </a:lnTo>
                  <a:lnTo>
                    <a:pt x="860" y="26"/>
                  </a:lnTo>
                  <a:lnTo>
                    <a:pt x="867" y="26"/>
                  </a:lnTo>
                  <a:lnTo>
                    <a:pt x="883" y="26"/>
                  </a:lnTo>
                  <a:lnTo>
                    <a:pt x="883" y="24"/>
                  </a:lnTo>
                  <a:lnTo>
                    <a:pt x="883" y="24"/>
                  </a:lnTo>
                  <a:lnTo>
                    <a:pt x="883" y="24"/>
                  </a:lnTo>
                  <a:lnTo>
                    <a:pt x="881" y="24"/>
                  </a:lnTo>
                  <a:lnTo>
                    <a:pt x="881" y="24"/>
                  </a:lnTo>
                  <a:lnTo>
                    <a:pt x="881" y="24"/>
                  </a:lnTo>
                  <a:lnTo>
                    <a:pt x="881" y="24"/>
                  </a:lnTo>
                  <a:lnTo>
                    <a:pt x="881" y="24"/>
                  </a:lnTo>
                  <a:lnTo>
                    <a:pt x="876" y="24"/>
                  </a:lnTo>
                  <a:lnTo>
                    <a:pt x="874" y="24"/>
                  </a:lnTo>
                  <a:lnTo>
                    <a:pt x="874" y="24"/>
                  </a:lnTo>
                  <a:lnTo>
                    <a:pt x="876" y="24"/>
                  </a:lnTo>
                  <a:lnTo>
                    <a:pt x="876" y="24"/>
                  </a:lnTo>
                  <a:lnTo>
                    <a:pt x="881" y="24"/>
                  </a:lnTo>
                  <a:lnTo>
                    <a:pt x="881" y="21"/>
                  </a:lnTo>
                  <a:lnTo>
                    <a:pt x="881" y="24"/>
                  </a:lnTo>
                  <a:lnTo>
                    <a:pt x="881" y="24"/>
                  </a:lnTo>
                  <a:lnTo>
                    <a:pt x="888" y="24"/>
                  </a:lnTo>
                  <a:lnTo>
                    <a:pt x="888" y="24"/>
                  </a:lnTo>
                  <a:lnTo>
                    <a:pt x="886" y="21"/>
                  </a:lnTo>
                  <a:lnTo>
                    <a:pt x="886" y="21"/>
                  </a:lnTo>
                  <a:lnTo>
                    <a:pt x="893" y="21"/>
                  </a:lnTo>
                  <a:lnTo>
                    <a:pt x="895" y="24"/>
                  </a:lnTo>
                  <a:lnTo>
                    <a:pt x="898" y="21"/>
                  </a:lnTo>
                  <a:lnTo>
                    <a:pt x="898" y="21"/>
                  </a:lnTo>
                  <a:lnTo>
                    <a:pt x="907" y="21"/>
                  </a:lnTo>
                  <a:lnTo>
                    <a:pt x="907" y="21"/>
                  </a:lnTo>
                  <a:lnTo>
                    <a:pt x="907" y="21"/>
                  </a:lnTo>
                  <a:lnTo>
                    <a:pt x="914" y="21"/>
                  </a:lnTo>
                  <a:lnTo>
                    <a:pt x="919" y="21"/>
                  </a:lnTo>
                  <a:lnTo>
                    <a:pt x="917" y="24"/>
                  </a:lnTo>
                  <a:lnTo>
                    <a:pt x="912" y="24"/>
                  </a:lnTo>
                  <a:lnTo>
                    <a:pt x="914" y="26"/>
                  </a:lnTo>
                  <a:lnTo>
                    <a:pt x="914" y="26"/>
                  </a:lnTo>
                  <a:lnTo>
                    <a:pt x="917" y="24"/>
                  </a:lnTo>
                  <a:lnTo>
                    <a:pt x="921" y="24"/>
                  </a:lnTo>
                  <a:lnTo>
                    <a:pt x="924" y="24"/>
                  </a:lnTo>
                  <a:lnTo>
                    <a:pt x="924" y="24"/>
                  </a:lnTo>
                  <a:lnTo>
                    <a:pt x="926" y="24"/>
                  </a:lnTo>
                  <a:lnTo>
                    <a:pt x="926" y="24"/>
                  </a:lnTo>
                  <a:lnTo>
                    <a:pt x="924" y="26"/>
                  </a:lnTo>
                  <a:lnTo>
                    <a:pt x="924" y="26"/>
                  </a:lnTo>
                  <a:lnTo>
                    <a:pt x="926" y="24"/>
                  </a:lnTo>
                  <a:lnTo>
                    <a:pt x="928" y="24"/>
                  </a:lnTo>
                  <a:lnTo>
                    <a:pt x="931" y="24"/>
                  </a:lnTo>
                  <a:lnTo>
                    <a:pt x="933" y="24"/>
                  </a:lnTo>
                  <a:lnTo>
                    <a:pt x="933" y="24"/>
                  </a:lnTo>
                  <a:lnTo>
                    <a:pt x="933" y="24"/>
                  </a:lnTo>
                  <a:lnTo>
                    <a:pt x="938" y="24"/>
                  </a:lnTo>
                  <a:lnTo>
                    <a:pt x="940" y="24"/>
                  </a:lnTo>
                  <a:lnTo>
                    <a:pt x="940" y="24"/>
                  </a:lnTo>
                  <a:lnTo>
                    <a:pt x="940" y="24"/>
                  </a:lnTo>
                  <a:lnTo>
                    <a:pt x="940" y="24"/>
                  </a:lnTo>
                  <a:lnTo>
                    <a:pt x="938" y="24"/>
                  </a:lnTo>
                  <a:lnTo>
                    <a:pt x="940" y="21"/>
                  </a:lnTo>
                  <a:lnTo>
                    <a:pt x="943" y="21"/>
                  </a:lnTo>
                  <a:lnTo>
                    <a:pt x="943" y="21"/>
                  </a:lnTo>
                  <a:lnTo>
                    <a:pt x="945" y="21"/>
                  </a:lnTo>
                  <a:lnTo>
                    <a:pt x="945" y="21"/>
                  </a:lnTo>
                  <a:lnTo>
                    <a:pt x="943" y="21"/>
                  </a:lnTo>
                  <a:lnTo>
                    <a:pt x="952" y="19"/>
                  </a:lnTo>
                  <a:lnTo>
                    <a:pt x="954" y="19"/>
                  </a:lnTo>
                  <a:lnTo>
                    <a:pt x="954" y="21"/>
                  </a:lnTo>
                  <a:lnTo>
                    <a:pt x="959" y="21"/>
                  </a:lnTo>
                  <a:lnTo>
                    <a:pt x="959" y="21"/>
                  </a:lnTo>
                  <a:lnTo>
                    <a:pt x="957" y="21"/>
                  </a:lnTo>
                  <a:lnTo>
                    <a:pt x="957" y="21"/>
                  </a:lnTo>
                  <a:lnTo>
                    <a:pt x="964" y="21"/>
                  </a:lnTo>
                  <a:lnTo>
                    <a:pt x="964" y="21"/>
                  </a:lnTo>
                  <a:lnTo>
                    <a:pt x="964" y="24"/>
                  </a:lnTo>
                  <a:lnTo>
                    <a:pt x="966" y="24"/>
                  </a:lnTo>
                  <a:lnTo>
                    <a:pt x="969" y="21"/>
                  </a:lnTo>
                  <a:lnTo>
                    <a:pt x="969" y="21"/>
                  </a:lnTo>
                  <a:lnTo>
                    <a:pt x="969" y="21"/>
                  </a:lnTo>
                  <a:lnTo>
                    <a:pt x="969" y="19"/>
                  </a:lnTo>
                  <a:lnTo>
                    <a:pt x="966" y="19"/>
                  </a:lnTo>
                  <a:lnTo>
                    <a:pt x="961" y="19"/>
                  </a:lnTo>
                  <a:lnTo>
                    <a:pt x="961" y="19"/>
                  </a:lnTo>
                  <a:lnTo>
                    <a:pt x="961" y="19"/>
                  </a:lnTo>
                  <a:lnTo>
                    <a:pt x="957" y="19"/>
                  </a:lnTo>
                  <a:lnTo>
                    <a:pt x="957" y="19"/>
                  </a:lnTo>
                  <a:lnTo>
                    <a:pt x="957" y="17"/>
                  </a:lnTo>
                  <a:lnTo>
                    <a:pt x="957" y="17"/>
                  </a:lnTo>
                  <a:lnTo>
                    <a:pt x="954" y="17"/>
                  </a:lnTo>
                  <a:lnTo>
                    <a:pt x="966" y="17"/>
                  </a:lnTo>
                  <a:lnTo>
                    <a:pt x="971" y="17"/>
                  </a:lnTo>
                  <a:lnTo>
                    <a:pt x="976" y="17"/>
                  </a:lnTo>
                  <a:lnTo>
                    <a:pt x="978" y="17"/>
                  </a:lnTo>
                  <a:lnTo>
                    <a:pt x="985" y="17"/>
                  </a:lnTo>
                  <a:lnTo>
                    <a:pt x="987" y="17"/>
                  </a:lnTo>
                  <a:lnTo>
                    <a:pt x="985" y="17"/>
                  </a:lnTo>
                  <a:lnTo>
                    <a:pt x="985" y="14"/>
                  </a:lnTo>
                  <a:lnTo>
                    <a:pt x="985" y="14"/>
                  </a:lnTo>
                  <a:lnTo>
                    <a:pt x="990" y="14"/>
                  </a:lnTo>
                  <a:lnTo>
                    <a:pt x="990" y="14"/>
                  </a:lnTo>
                  <a:lnTo>
                    <a:pt x="987" y="14"/>
                  </a:lnTo>
                  <a:lnTo>
                    <a:pt x="987" y="14"/>
                  </a:lnTo>
                  <a:lnTo>
                    <a:pt x="983" y="14"/>
                  </a:lnTo>
                  <a:lnTo>
                    <a:pt x="983" y="12"/>
                  </a:lnTo>
                  <a:lnTo>
                    <a:pt x="983" y="12"/>
                  </a:lnTo>
                  <a:lnTo>
                    <a:pt x="983" y="12"/>
                  </a:lnTo>
                  <a:lnTo>
                    <a:pt x="985" y="12"/>
                  </a:lnTo>
                  <a:lnTo>
                    <a:pt x="985" y="12"/>
                  </a:lnTo>
                  <a:lnTo>
                    <a:pt x="985" y="12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87" y="10"/>
                  </a:lnTo>
                  <a:lnTo>
                    <a:pt x="994" y="7"/>
                  </a:lnTo>
                  <a:lnTo>
                    <a:pt x="994" y="7"/>
                  </a:lnTo>
                  <a:lnTo>
                    <a:pt x="999" y="5"/>
                  </a:lnTo>
                  <a:lnTo>
                    <a:pt x="1002" y="5"/>
                  </a:lnTo>
                  <a:lnTo>
                    <a:pt x="1006" y="2"/>
                  </a:lnTo>
                  <a:lnTo>
                    <a:pt x="1011" y="2"/>
                  </a:lnTo>
                  <a:lnTo>
                    <a:pt x="1011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0"/>
                  </a:lnTo>
                  <a:lnTo>
                    <a:pt x="1023" y="0"/>
                  </a:lnTo>
                  <a:lnTo>
                    <a:pt x="1025" y="0"/>
                  </a:lnTo>
                  <a:lnTo>
                    <a:pt x="1028" y="0"/>
                  </a:lnTo>
                  <a:lnTo>
                    <a:pt x="1028" y="0"/>
                  </a:lnTo>
                  <a:lnTo>
                    <a:pt x="1028" y="2"/>
                  </a:lnTo>
                  <a:lnTo>
                    <a:pt x="1030" y="2"/>
                  </a:lnTo>
                  <a:lnTo>
                    <a:pt x="1032" y="0"/>
                  </a:lnTo>
                  <a:lnTo>
                    <a:pt x="1035" y="2"/>
                  </a:lnTo>
                  <a:lnTo>
                    <a:pt x="1039" y="2"/>
                  </a:lnTo>
                  <a:lnTo>
                    <a:pt x="1044" y="2"/>
                  </a:lnTo>
                  <a:lnTo>
                    <a:pt x="1044" y="2"/>
                  </a:lnTo>
                  <a:lnTo>
                    <a:pt x="1046" y="2"/>
                  </a:lnTo>
                  <a:lnTo>
                    <a:pt x="1049" y="5"/>
                  </a:lnTo>
                  <a:lnTo>
                    <a:pt x="1051" y="5"/>
                  </a:lnTo>
                  <a:lnTo>
                    <a:pt x="1049" y="5"/>
                  </a:lnTo>
                  <a:lnTo>
                    <a:pt x="1046" y="5"/>
                  </a:lnTo>
                  <a:lnTo>
                    <a:pt x="1046" y="5"/>
                  </a:lnTo>
                  <a:lnTo>
                    <a:pt x="1044" y="7"/>
                  </a:lnTo>
                  <a:lnTo>
                    <a:pt x="1042" y="7"/>
                  </a:lnTo>
                  <a:lnTo>
                    <a:pt x="1039" y="7"/>
                  </a:lnTo>
                  <a:lnTo>
                    <a:pt x="1032" y="10"/>
                  </a:lnTo>
                  <a:lnTo>
                    <a:pt x="1032" y="10"/>
                  </a:lnTo>
                  <a:lnTo>
                    <a:pt x="1028" y="10"/>
                  </a:lnTo>
                  <a:lnTo>
                    <a:pt x="1042" y="10"/>
                  </a:lnTo>
                  <a:lnTo>
                    <a:pt x="1046" y="10"/>
                  </a:lnTo>
                  <a:lnTo>
                    <a:pt x="1049" y="7"/>
                  </a:lnTo>
                  <a:lnTo>
                    <a:pt x="1049" y="10"/>
                  </a:lnTo>
                  <a:lnTo>
                    <a:pt x="1046" y="10"/>
                  </a:lnTo>
                  <a:lnTo>
                    <a:pt x="1051" y="10"/>
                  </a:lnTo>
                  <a:lnTo>
                    <a:pt x="1054" y="10"/>
                  </a:lnTo>
                  <a:lnTo>
                    <a:pt x="1056" y="10"/>
                  </a:lnTo>
                  <a:lnTo>
                    <a:pt x="1056" y="10"/>
                  </a:lnTo>
                  <a:lnTo>
                    <a:pt x="1058" y="10"/>
                  </a:lnTo>
                  <a:lnTo>
                    <a:pt x="1061" y="10"/>
                  </a:lnTo>
                  <a:lnTo>
                    <a:pt x="1061" y="10"/>
                  </a:lnTo>
                  <a:lnTo>
                    <a:pt x="1068" y="10"/>
                  </a:lnTo>
                  <a:lnTo>
                    <a:pt x="1068" y="10"/>
                  </a:lnTo>
                  <a:lnTo>
                    <a:pt x="1068" y="12"/>
                  </a:lnTo>
                  <a:lnTo>
                    <a:pt x="1070" y="12"/>
                  </a:lnTo>
                  <a:lnTo>
                    <a:pt x="1070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8" y="12"/>
                  </a:lnTo>
                  <a:lnTo>
                    <a:pt x="1065" y="14"/>
                  </a:lnTo>
                  <a:lnTo>
                    <a:pt x="1063" y="14"/>
                  </a:lnTo>
                  <a:lnTo>
                    <a:pt x="1061" y="14"/>
                  </a:lnTo>
                  <a:lnTo>
                    <a:pt x="1061" y="14"/>
                  </a:lnTo>
                  <a:lnTo>
                    <a:pt x="1058" y="17"/>
                  </a:lnTo>
                  <a:lnTo>
                    <a:pt x="1056" y="17"/>
                  </a:lnTo>
                  <a:lnTo>
                    <a:pt x="1054" y="17"/>
                  </a:lnTo>
                  <a:lnTo>
                    <a:pt x="1054" y="17"/>
                  </a:lnTo>
                  <a:lnTo>
                    <a:pt x="1054" y="17"/>
                  </a:lnTo>
                  <a:lnTo>
                    <a:pt x="1058" y="17"/>
                  </a:lnTo>
                  <a:lnTo>
                    <a:pt x="1061" y="17"/>
                  </a:lnTo>
                  <a:lnTo>
                    <a:pt x="1063" y="17"/>
                  </a:lnTo>
                  <a:lnTo>
                    <a:pt x="1070" y="17"/>
                  </a:lnTo>
                  <a:lnTo>
                    <a:pt x="1070" y="17"/>
                  </a:lnTo>
                  <a:lnTo>
                    <a:pt x="1070" y="17"/>
                  </a:lnTo>
                  <a:lnTo>
                    <a:pt x="1072" y="17"/>
                  </a:lnTo>
                  <a:lnTo>
                    <a:pt x="1075" y="17"/>
                  </a:lnTo>
                  <a:lnTo>
                    <a:pt x="1075" y="14"/>
                  </a:lnTo>
                  <a:lnTo>
                    <a:pt x="1077" y="14"/>
                  </a:lnTo>
                  <a:lnTo>
                    <a:pt x="1077" y="14"/>
                  </a:lnTo>
                  <a:lnTo>
                    <a:pt x="1075" y="14"/>
                  </a:lnTo>
                  <a:lnTo>
                    <a:pt x="1077" y="14"/>
                  </a:lnTo>
                  <a:lnTo>
                    <a:pt x="1077" y="14"/>
                  </a:lnTo>
                  <a:lnTo>
                    <a:pt x="1080" y="14"/>
                  </a:lnTo>
                  <a:lnTo>
                    <a:pt x="1080" y="14"/>
                  </a:lnTo>
                  <a:lnTo>
                    <a:pt x="1082" y="14"/>
                  </a:lnTo>
                  <a:lnTo>
                    <a:pt x="1082" y="14"/>
                  </a:lnTo>
                  <a:lnTo>
                    <a:pt x="1082" y="14"/>
                  </a:lnTo>
                  <a:lnTo>
                    <a:pt x="1080" y="14"/>
                  </a:lnTo>
                  <a:lnTo>
                    <a:pt x="1082" y="14"/>
                  </a:lnTo>
                  <a:lnTo>
                    <a:pt x="1084" y="14"/>
                  </a:lnTo>
                  <a:lnTo>
                    <a:pt x="1091" y="14"/>
                  </a:lnTo>
                  <a:lnTo>
                    <a:pt x="1094" y="14"/>
                  </a:lnTo>
                  <a:lnTo>
                    <a:pt x="1096" y="14"/>
                  </a:lnTo>
                  <a:lnTo>
                    <a:pt x="1101" y="14"/>
                  </a:lnTo>
                  <a:lnTo>
                    <a:pt x="1103" y="14"/>
                  </a:lnTo>
                  <a:lnTo>
                    <a:pt x="1103" y="14"/>
                  </a:lnTo>
                  <a:lnTo>
                    <a:pt x="1108" y="14"/>
                  </a:lnTo>
                  <a:lnTo>
                    <a:pt x="1115" y="14"/>
                  </a:lnTo>
                  <a:lnTo>
                    <a:pt x="1120" y="14"/>
                  </a:lnTo>
                  <a:lnTo>
                    <a:pt x="1120" y="14"/>
                  </a:lnTo>
                  <a:lnTo>
                    <a:pt x="1120" y="14"/>
                  </a:lnTo>
                  <a:lnTo>
                    <a:pt x="1122" y="14"/>
                  </a:lnTo>
                  <a:lnTo>
                    <a:pt x="1124" y="14"/>
                  </a:lnTo>
                  <a:lnTo>
                    <a:pt x="1124" y="14"/>
                  </a:lnTo>
                  <a:lnTo>
                    <a:pt x="1124" y="14"/>
                  </a:lnTo>
                  <a:lnTo>
                    <a:pt x="1129" y="17"/>
                  </a:lnTo>
                  <a:lnTo>
                    <a:pt x="1131" y="17"/>
                  </a:lnTo>
                  <a:lnTo>
                    <a:pt x="1131" y="19"/>
                  </a:lnTo>
                  <a:lnTo>
                    <a:pt x="1134" y="17"/>
                  </a:lnTo>
                  <a:lnTo>
                    <a:pt x="1141" y="19"/>
                  </a:lnTo>
                  <a:lnTo>
                    <a:pt x="1141" y="19"/>
                  </a:lnTo>
                  <a:lnTo>
                    <a:pt x="1141" y="21"/>
                  </a:lnTo>
                  <a:lnTo>
                    <a:pt x="1139" y="21"/>
                  </a:lnTo>
                  <a:lnTo>
                    <a:pt x="1141" y="21"/>
                  </a:lnTo>
                  <a:lnTo>
                    <a:pt x="1143" y="21"/>
                  </a:lnTo>
                  <a:lnTo>
                    <a:pt x="1143" y="21"/>
                  </a:lnTo>
                  <a:lnTo>
                    <a:pt x="1143" y="21"/>
                  </a:lnTo>
                  <a:lnTo>
                    <a:pt x="1146" y="21"/>
                  </a:lnTo>
                  <a:lnTo>
                    <a:pt x="1146" y="21"/>
                  </a:lnTo>
                  <a:lnTo>
                    <a:pt x="1148" y="21"/>
                  </a:lnTo>
                  <a:lnTo>
                    <a:pt x="1150" y="21"/>
                  </a:lnTo>
                  <a:lnTo>
                    <a:pt x="1150" y="24"/>
                  </a:lnTo>
                  <a:lnTo>
                    <a:pt x="1153" y="24"/>
                  </a:lnTo>
                  <a:lnTo>
                    <a:pt x="1153" y="24"/>
                  </a:lnTo>
                  <a:lnTo>
                    <a:pt x="1155" y="24"/>
                  </a:lnTo>
                  <a:lnTo>
                    <a:pt x="1155" y="26"/>
                  </a:lnTo>
                  <a:lnTo>
                    <a:pt x="1155" y="26"/>
                  </a:lnTo>
                  <a:lnTo>
                    <a:pt x="1153" y="28"/>
                  </a:lnTo>
                  <a:lnTo>
                    <a:pt x="1153" y="28"/>
                  </a:lnTo>
                  <a:lnTo>
                    <a:pt x="1150" y="28"/>
                  </a:lnTo>
                  <a:lnTo>
                    <a:pt x="1153" y="28"/>
                  </a:lnTo>
                  <a:lnTo>
                    <a:pt x="1143" y="26"/>
                  </a:lnTo>
                  <a:lnTo>
                    <a:pt x="1141" y="26"/>
                  </a:lnTo>
                  <a:lnTo>
                    <a:pt x="1139" y="26"/>
                  </a:lnTo>
                  <a:lnTo>
                    <a:pt x="1136" y="26"/>
                  </a:lnTo>
                  <a:lnTo>
                    <a:pt x="1139" y="26"/>
                  </a:lnTo>
                  <a:lnTo>
                    <a:pt x="1143" y="26"/>
                  </a:lnTo>
                  <a:lnTo>
                    <a:pt x="1141" y="28"/>
                  </a:lnTo>
                  <a:lnTo>
                    <a:pt x="1143" y="28"/>
                  </a:lnTo>
                  <a:lnTo>
                    <a:pt x="1143" y="28"/>
                  </a:lnTo>
                  <a:lnTo>
                    <a:pt x="1143" y="28"/>
                  </a:lnTo>
                  <a:lnTo>
                    <a:pt x="1146" y="28"/>
                  </a:lnTo>
                  <a:lnTo>
                    <a:pt x="1146" y="28"/>
                  </a:lnTo>
                  <a:lnTo>
                    <a:pt x="1148" y="28"/>
                  </a:lnTo>
                  <a:lnTo>
                    <a:pt x="1148" y="28"/>
                  </a:lnTo>
                  <a:lnTo>
                    <a:pt x="1150" y="31"/>
                  </a:lnTo>
                  <a:lnTo>
                    <a:pt x="1155" y="31"/>
                  </a:lnTo>
                  <a:lnTo>
                    <a:pt x="1155" y="31"/>
                  </a:lnTo>
                  <a:lnTo>
                    <a:pt x="1153" y="31"/>
                  </a:lnTo>
                  <a:lnTo>
                    <a:pt x="1153" y="31"/>
                  </a:lnTo>
                  <a:lnTo>
                    <a:pt x="1155" y="31"/>
                  </a:lnTo>
                  <a:lnTo>
                    <a:pt x="1155" y="33"/>
                  </a:lnTo>
                  <a:lnTo>
                    <a:pt x="1153" y="33"/>
                  </a:lnTo>
                  <a:lnTo>
                    <a:pt x="1153" y="33"/>
                  </a:lnTo>
                  <a:lnTo>
                    <a:pt x="1148" y="36"/>
                  </a:lnTo>
                  <a:lnTo>
                    <a:pt x="1148" y="36"/>
                  </a:lnTo>
                  <a:lnTo>
                    <a:pt x="1148" y="36"/>
                  </a:lnTo>
                  <a:lnTo>
                    <a:pt x="1146" y="36"/>
                  </a:lnTo>
                  <a:lnTo>
                    <a:pt x="1143" y="36"/>
                  </a:lnTo>
                  <a:lnTo>
                    <a:pt x="1143" y="38"/>
                  </a:lnTo>
                  <a:lnTo>
                    <a:pt x="1143" y="38"/>
                  </a:lnTo>
                  <a:lnTo>
                    <a:pt x="1141" y="38"/>
                  </a:lnTo>
                  <a:lnTo>
                    <a:pt x="1141" y="38"/>
                  </a:lnTo>
                  <a:lnTo>
                    <a:pt x="1139" y="38"/>
                  </a:lnTo>
                  <a:lnTo>
                    <a:pt x="1139" y="38"/>
                  </a:lnTo>
                  <a:lnTo>
                    <a:pt x="1134" y="38"/>
                  </a:lnTo>
                  <a:lnTo>
                    <a:pt x="1134" y="38"/>
                  </a:lnTo>
                  <a:lnTo>
                    <a:pt x="1136" y="38"/>
                  </a:lnTo>
                  <a:lnTo>
                    <a:pt x="1129" y="40"/>
                  </a:lnTo>
                  <a:lnTo>
                    <a:pt x="1131" y="40"/>
                  </a:lnTo>
                  <a:lnTo>
                    <a:pt x="1129" y="40"/>
                  </a:lnTo>
                  <a:lnTo>
                    <a:pt x="1129" y="40"/>
                  </a:lnTo>
                  <a:lnTo>
                    <a:pt x="1124" y="40"/>
                  </a:lnTo>
                  <a:lnTo>
                    <a:pt x="1122" y="43"/>
                  </a:lnTo>
                  <a:lnTo>
                    <a:pt x="1120" y="43"/>
                  </a:lnTo>
                  <a:lnTo>
                    <a:pt x="1120" y="43"/>
                  </a:lnTo>
                  <a:lnTo>
                    <a:pt x="1117" y="43"/>
                  </a:lnTo>
                  <a:lnTo>
                    <a:pt x="1115" y="43"/>
                  </a:lnTo>
                  <a:lnTo>
                    <a:pt x="1115" y="43"/>
                  </a:lnTo>
                  <a:lnTo>
                    <a:pt x="1115" y="43"/>
                  </a:lnTo>
                  <a:lnTo>
                    <a:pt x="1113" y="43"/>
                  </a:lnTo>
                  <a:lnTo>
                    <a:pt x="1110" y="43"/>
                  </a:lnTo>
                  <a:lnTo>
                    <a:pt x="1110" y="45"/>
                  </a:lnTo>
                  <a:lnTo>
                    <a:pt x="1110" y="45"/>
                  </a:lnTo>
                  <a:lnTo>
                    <a:pt x="1106" y="45"/>
                  </a:lnTo>
                  <a:lnTo>
                    <a:pt x="1103" y="47"/>
                  </a:lnTo>
                  <a:lnTo>
                    <a:pt x="1101" y="47"/>
                  </a:lnTo>
                  <a:lnTo>
                    <a:pt x="1098" y="50"/>
                  </a:lnTo>
                  <a:lnTo>
                    <a:pt x="1094" y="50"/>
                  </a:lnTo>
                  <a:lnTo>
                    <a:pt x="1087" y="52"/>
                  </a:lnTo>
                  <a:lnTo>
                    <a:pt x="1087" y="52"/>
                  </a:lnTo>
                  <a:lnTo>
                    <a:pt x="1084" y="52"/>
                  </a:lnTo>
                  <a:lnTo>
                    <a:pt x="1080" y="54"/>
                  </a:lnTo>
                  <a:lnTo>
                    <a:pt x="1080" y="54"/>
                  </a:lnTo>
                  <a:lnTo>
                    <a:pt x="1077" y="54"/>
                  </a:lnTo>
                  <a:lnTo>
                    <a:pt x="1065" y="54"/>
                  </a:lnTo>
                  <a:lnTo>
                    <a:pt x="1065" y="57"/>
                  </a:lnTo>
                  <a:lnTo>
                    <a:pt x="1063" y="59"/>
                  </a:lnTo>
                  <a:lnTo>
                    <a:pt x="1061" y="59"/>
                  </a:lnTo>
                  <a:lnTo>
                    <a:pt x="1056" y="59"/>
                  </a:lnTo>
                  <a:lnTo>
                    <a:pt x="1054" y="59"/>
                  </a:lnTo>
                  <a:lnTo>
                    <a:pt x="1051" y="62"/>
                  </a:lnTo>
                  <a:lnTo>
                    <a:pt x="1051" y="62"/>
                  </a:lnTo>
                  <a:lnTo>
                    <a:pt x="1051" y="62"/>
                  </a:lnTo>
                  <a:lnTo>
                    <a:pt x="1049" y="62"/>
                  </a:lnTo>
                  <a:lnTo>
                    <a:pt x="1046" y="64"/>
                  </a:lnTo>
                  <a:lnTo>
                    <a:pt x="1044" y="66"/>
                  </a:lnTo>
                  <a:lnTo>
                    <a:pt x="1042" y="66"/>
                  </a:lnTo>
                  <a:lnTo>
                    <a:pt x="1037" y="66"/>
                  </a:lnTo>
                  <a:lnTo>
                    <a:pt x="1035" y="66"/>
                  </a:lnTo>
                  <a:lnTo>
                    <a:pt x="1035" y="66"/>
                  </a:lnTo>
                  <a:lnTo>
                    <a:pt x="1032" y="66"/>
                  </a:lnTo>
                  <a:lnTo>
                    <a:pt x="1028" y="69"/>
                  </a:lnTo>
                  <a:lnTo>
                    <a:pt x="1028" y="69"/>
                  </a:lnTo>
                  <a:lnTo>
                    <a:pt x="1028" y="69"/>
                  </a:lnTo>
                  <a:lnTo>
                    <a:pt x="1030" y="69"/>
                  </a:lnTo>
                  <a:lnTo>
                    <a:pt x="1032" y="69"/>
                  </a:lnTo>
                  <a:lnTo>
                    <a:pt x="1032" y="69"/>
                  </a:lnTo>
                  <a:lnTo>
                    <a:pt x="1032" y="69"/>
                  </a:lnTo>
                  <a:lnTo>
                    <a:pt x="1035" y="69"/>
                  </a:lnTo>
                  <a:lnTo>
                    <a:pt x="1039" y="66"/>
                  </a:lnTo>
                  <a:lnTo>
                    <a:pt x="1042" y="66"/>
                  </a:lnTo>
                  <a:lnTo>
                    <a:pt x="1044" y="66"/>
                  </a:lnTo>
                  <a:lnTo>
                    <a:pt x="1046" y="66"/>
                  </a:lnTo>
                  <a:lnTo>
                    <a:pt x="1049" y="66"/>
                  </a:lnTo>
                  <a:lnTo>
                    <a:pt x="1049" y="64"/>
                  </a:lnTo>
                  <a:lnTo>
                    <a:pt x="1051" y="64"/>
                  </a:lnTo>
                  <a:lnTo>
                    <a:pt x="1054" y="64"/>
                  </a:lnTo>
                  <a:lnTo>
                    <a:pt x="1061" y="66"/>
                  </a:lnTo>
                  <a:lnTo>
                    <a:pt x="1063" y="66"/>
                  </a:lnTo>
                  <a:lnTo>
                    <a:pt x="1063" y="66"/>
                  </a:lnTo>
                  <a:lnTo>
                    <a:pt x="1056" y="64"/>
                  </a:lnTo>
                  <a:lnTo>
                    <a:pt x="1054" y="64"/>
                  </a:lnTo>
                  <a:lnTo>
                    <a:pt x="1054" y="62"/>
                  </a:lnTo>
                  <a:lnTo>
                    <a:pt x="1056" y="62"/>
                  </a:lnTo>
                  <a:lnTo>
                    <a:pt x="1063" y="62"/>
                  </a:lnTo>
                  <a:lnTo>
                    <a:pt x="1065" y="62"/>
                  </a:lnTo>
                  <a:lnTo>
                    <a:pt x="1072" y="62"/>
                  </a:lnTo>
                  <a:lnTo>
                    <a:pt x="1072" y="62"/>
                  </a:lnTo>
                  <a:lnTo>
                    <a:pt x="1077" y="59"/>
                  </a:lnTo>
                  <a:lnTo>
                    <a:pt x="1082" y="62"/>
                  </a:lnTo>
                  <a:lnTo>
                    <a:pt x="1082" y="59"/>
                  </a:lnTo>
                  <a:lnTo>
                    <a:pt x="1082" y="59"/>
                  </a:lnTo>
                  <a:lnTo>
                    <a:pt x="1084" y="59"/>
                  </a:lnTo>
                  <a:lnTo>
                    <a:pt x="1094" y="59"/>
                  </a:lnTo>
                  <a:lnTo>
                    <a:pt x="1094" y="59"/>
                  </a:lnTo>
                  <a:lnTo>
                    <a:pt x="1094" y="57"/>
                  </a:lnTo>
                  <a:lnTo>
                    <a:pt x="1096" y="59"/>
                  </a:lnTo>
                  <a:lnTo>
                    <a:pt x="1096" y="57"/>
                  </a:lnTo>
                  <a:lnTo>
                    <a:pt x="1094" y="57"/>
                  </a:lnTo>
                  <a:lnTo>
                    <a:pt x="1098" y="57"/>
                  </a:lnTo>
                  <a:lnTo>
                    <a:pt x="1101" y="57"/>
                  </a:lnTo>
                  <a:lnTo>
                    <a:pt x="1106" y="57"/>
                  </a:lnTo>
                  <a:lnTo>
                    <a:pt x="1108" y="57"/>
                  </a:lnTo>
                  <a:lnTo>
                    <a:pt x="1108" y="54"/>
                  </a:lnTo>
                  <a:lnTo>
                    <a:pt x="1117" y="54"/>
                  </a:lnTo>
                  <a:lnTo>
                    <a:pt x="1115" y="54"/>
                  </a:lnTo>
                  <a:lnTo>
                    <a:pt x="1113" y="52"/>
                  </a:lnTo>
                  <a:lnTo>
                    <a:pt x="1110" y="54"/>
                  </a:lnTo>
                  <a:lnTo>
                    <a:pt x="1108" y="54"/>
                  </a:lnTo>
                  <a:lnTo>
                    <a:pt x="1108" y="54"/>
                  </a:lnTo>
                  <a:lnTo>
                    <a:pt x="1103" y="54"/>
                  </a:lnTo>
                  <a:lnTo>
                    <a:pt x="1101" y="54"/>
                  </a:lnTo>
                  <a:lnTo>
                    <a:pt x="1101" y="54"/>
                  </a:lnTo>
                  <a:lnTo>
                    <a:pt x="1101" y="54"/>
                  </a:lnTo>
                  <a:lnTo>
                    <a:pt x="1101" y="54"/>
                  </a:lnTo>
                  <a:lnTo>
                    <a:pt x="1098" y="54"/>
                  </a:lnTo>
                  <a:lnTo>
                    <a:pt x="1098" y="54"/>
                  </a:lnTo>
                  <a:lnTo>
                    <a:pt x="1098" y="52"/>
                  </a:lnTo>
                  <a:lnTo>
                    <a:pt x="1101" y="52"/>
                  </a:lnTo>
                  <a:lnTo>
                    <a:pt x="1103" y="50"/>
                  </a:lnTo>
                  <a:lnTo>
                    <a:pt x="1106" y="50"/>
                  </a:lnTo>
                  <a:lnTo>
                    <a:pt x="1108" y="50"/>
                  </a:lnTo>
                  <a:lnTo>
                    <a:pt x="1113" y="50"/>
                  </a:lnTo>
                  <a:lnTo>
                    <a:pt x="1115" y="50"/>
                  </a:lnTo>
                  <a:lnTo>
                    <a:pt x="1115" y="52"/>
                  </a:lnTo>
                  <a:lnTo>
                    <a:pt x="1117" y="52"/>
                  </a:lnTo>
                  <a:lnTo>
                    <a:pt x="1117" y="50"/>
                  </a:lnTo>
                  <a:lnTo>
                    <a:pt x="1120" y="50"/>
                  </a:lnTo>
                  <a:lnTo>
                    <a:pt x="1124" y="50"/>
                  </a:lnTo>
                  <a:lnTo>
                    <a:pt x="1124" y="50"/>
                  </a:lnTo>
                  <a:lnTo>
                    <a:pt x="1122" y="50"/>
                  </a:lnTo>
                  <a:lnTo>
                    <a:pt x="1122" y="50"/>
                  </a:lnTo>
                  <a:lnTo>
                    <a:pt x="1120" y="52"/>
                  </a:lnTo>
                  <a:lnTo>
                    <a:pt x="1122" y="52"/>
                  </a:lnTo>
                  <a:lnTo>
                    <a:pt x="1122" y="52"/>
                  </a:lnTo>
                  <a:lnTo>
                    <a:pt x="1127" y="54"/>
                  </a:lnTo>
                  <a:lnTo>
                    <a:pt x="1127" y="54"/>
                  </a:lnTo>
                  <a:lnTo>
                    <a:pt x="1129" y="54"/>
                  </a:lnTo>
                  <a:lnTo>
                    <a:pt x="1136" y="54"/>
                  </a:lnTo>
                  <a:lnTo>
                    <a:pt x="1141" y="54"/>
                  </a:lnTo>
                  <a:lnTo>
                    <a:pt x="1143" y="52"/>
                  </a:lnTo>
                  <a:lnTo>
                    <a:pt x="1143" y="52"/>
                  </a:lnTo>
                  <a:lnTo>
                    <a:pt x="1141" y="50"/>
                  </a:lnTo>
                  <a:lnTo>
                    <a:pt x="1146" y="52"/>
                  </a:lnTo>
                  <a:lnTo>
                    <a:pt x="1148" y="52"/>
                  </a:lnTo>
                  <a:lnTo>
                    <a:pt x="1148" y="54"/>
                  </a:lnTo>
                  <a:lnTo>
                    <a:pt x="1148" y="54"/>
                  </a:lnTo>
                  <a:lnTo>
                    <a:pt x="1150" y="54"/>
                  </a:lnTo>
                  <a:lnTo>
                    <a:pt x="1150" y="57"/>
                  </a:lnTo>
                  <a:lnTo>
                    <a:pt x="1148" y="57"/>
                  </a:lnTo>
                  <a:lnTo>
                    <a:pt x="1148" y="59"/>
                  </a:lnTo>
                  <a:lnTo>
                    <a:pt x="1148" y="59"/>
                  </a:lnTo>
                  <a:lnTo>
                    <a:pt x="1153" y="59"/>
                  </a:lnTo>
                  <a:lnTo>
                    <a:pt x="1150" y="59"/>
                  </a:lnTo>
                  <a:lnTo>
                    <a:pt x="1148" y="59"/>
                  </a:lnTo>
                  <a:lnTo>
                    <a:pt x="1146" y="59"/>
                  </a:lnTo>
                  <a:lnTo>
                    <a:pt x="1150" y="62"/>
                  </a:lnTo>
                  <a:lnTo>
                    <a:pt x="1155" y="59"/>
                  </a:lnTo>
                  <a:lnTo>
                    <a:pt x="1157" y="59"/>
                  </a:lnTo>
                  <a:lnTo>
                    <a:pt x="1155" y="59"/>
                  </a:lnTo>
                  <a:lnTo>
                    <a:pt x="1153" y="57"/>
                  </a:lnTo>
                  <a:lnTo>
                    <a:pt x="1160" y="57"/>
                  </a:lnTo>
                  <a:lnTo>
                    <a:pt x="1167" y="57"/>
                  </a:lnTo>
                  <a:lnTo>
                    <a:pt x="1169" y="57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81" y="54"/>
                  </a:lnTo>
                  <a:lnTo>
                    <a:pt x="1186" y="54"/>
                  </a:lnTo>
                  <a:lnTo>
                    <a:pt x="1191" y="54"/>
                  </a:lnTo>
                  <a:lnTo>
                    <a:pt x="1193" y="54"/>
                  </a:lnTo>
                  <a:lnTo>
                    <a:pt x="1195" y="54"/>
                  </a:lnTo>
                  <a:lnTo>
                    <a:pt x="1200" y="54"/>
                  </a:lnTo>
                  <a:lnTo>
                    <a:pt x="1202" y="57"/>
                  </a:lnTo>
                  <a:lnTo>
                    <a:pt x="1207" y="57"/>
                  </a:lnTo>
                  <a:lnTo>
                    <a:pt x="1212" y="57"/>
                  </a:lnTo>
                  <a:lnTo>
                    <a:pt x="1214" y="57"/>
                  </a:lnTo>
                  <a:lnTo>
                    <a:pt x="1221" y="57"/>
                  </a:lnTo>
                  <a:lnTo>
                    <a:pt x="1224" y="57"/>
                  </a:lnTo>
                  <a:lnTo>
                    <a:pt x="1224" y="57"/>
                  </a:lnTo>
                  <a:lnTo>
                    <a:pt x="1224" y="57"/>
                  </a:lnTo>
                  <a:lnTo>
                    <a:pt x="1221" y="57"/>
                  </a:lnTo>
                  <a:lnTo>
                    <a:pt x="1219" y="57"/>
                  </a:lnTo>
                  <a:lnTo>
                    <a:pt x="1219" y="57"/>
                  </a:lnTo>
                  <a:lnTo>
                    <a:pt x="1217" y="59"/>
                  </a:lnTo>
                  <a:lnTo>
                    <a:pt x="1219" y="59"/>
                  </a:lnTo>
                  <a:lnTo>
                    <a:pt x="1217" y="59"/>
                  </a:lnTo>
                  <a:lnTo>
                    <a:pt x="1217" y="59"/>
                  </a:lnTo>
                  <a:lnTo>
                    <a:pt x="1219" y="62"/>
                  </a:lnTo>
                  <a:lnTo>
                    <a:pt x="1219" y="62"/>
                  </a:lnTo>
                  <a:lnTo>
                    <a:pt x="1226" y="62"/>
                  </a:lnTo>
                  <a:lnTo>
                    <a:pt x="1231" y="62"/>
                  </a:lnTo>
                  <a:lnTo>
                    <a:pt x="1238" y="64"/>
                  </a:lnTo>
                  <a:lnTo>
                    <a:pt x="1238" y="64"/>
                  </a:lnTo>
                  <a:lnTo>
                    <a:pt x="1238" y="64"/>
                  </a:lnTo>
                  <a:lnTo>
                    <a:pt x="1240" y="64"/>
                  </a:lnTo>
                  <a:lnTo>
                    <a:pt x="1247" y="64"/>
                  </a:lnTo>
                  <a:lnTo>
                    <a:pt x="1252" y="64"/>
                  </a:lnTo>
                  <a:lnTo>
                    <a:pt x="1254" y="64"/>
                  </a:lnTo>
                  <a:lnTo>
                    <a:pt x="1259" y="64"/>
                  </a:lnTo>
                  <a:lnTo>
                    <a:pt x="1261" y="64"/>
                  </a:lnTo>
                  <a:lnTo>
                    <a:pt x="1264" y="64"/>
                  </a:lnTo>
                  <a:lnTo>
                    <a:pt x="1269" y="64"/>
                  </a:lnTo>
                  <a:lnTo>
                    <a:pt x="1269" y="64"/>
                  </a:lnTo>
                  <a:lnTo>
                    <a:pt x="1271" y="64"/>
                  </a:lnTo>
                  <a:lnTo>
                    <a:pt x="1271" y="64"/>
                  </a:lnTo>
                  <a:lnTo>
                    <a:pt x="1276" y="64"/>
                  </a:lnTo>
                  <a:lnTo>
                    <a:pt x="1283" y="64"/>
                  </a:lnTo>
                  <a:lnTo>
                    <a:pt x="1285" y="62"/>
                  </a:lnTo>
                  <a:lnTo>
                    <a:pt x="1285" y="62"/>
                  </a:lnTo>
                  <a:lnTo>
                    <a:pt x="1283" y="59"/>
                  </a:lnTo>
                  <a:lnTo>
                    <a:pt x="1280" y="59"/>
                  </a:lnTo>
                  <a:lnTo>
                    <a:pt x="1280" y="57"/>
                  </a:lnTo>
                  <a:lnTo>
                    <a:pt x="1283" y="57"/>
                  </a:lnTo>
                  <a:lnTo>
                    <a:pt x="1280" y="57"/>
                  </a:lnTo>
                  <a:lnTo>
                    <a:pt x="1283" y="54"/>
                  </a:lnTo>
                  <a:lnTo>
                    <a:pt x="1283" y="54"/>
                  </a:lnTo>
                  <a:lnTo>
                    <a:pt x="1283" y="52"/>
                  </a:lnTo>
                  <a:lnTo>
                    <a:pt x="1285" y="54"/>
                  </a:lnTo>
                  <a:lnTo>
                    <a:pt x="1290" y="54"/>
                  </a:lnTo>
                  <a:lnTo>
                    <a:pt x="1290" y="54"/>
                  </a:lnTo>
                  <a:lnTo>
                    <a:pt x="1290" y="52"/>
                  </a:lnTo>
                  <a:lnTo>
                    <a:pt x="1290" y="52"/>
                  </a:lnTo>
                  <a:lnTo>
                    <a:pt x="1290" y="52"/>
                  </a:lnTo>
                  <a:lnTo>
                    <a:pt x="1292" y="52"/>
                  </a:lnTo>
                  <a:lnTo>
                    <a:pt x="1294" y="52"/>
                  </a:lnTo>
                  <a:lnTo>
                    <a:pt x="1299" y="52"/>
                  </a:lnTo>
                  <a:lnTo>
                    <a:pt x="1302" y="54"/>
                  </a:lnTo>
                  <a:lnTo>
                    <a:pt x="1304" y="54"/>
                  </a:lnTo>
                  <a:lnTo>
                    <a:pt x="1306" y="54"/>
                  </a:lnTo>
                  <a:lnTo>
                    <a:pt x="1306" y="54"/>
                  </a:lnTo>
                  <a:lnTo>
                    <a:pt x="1309" y="54"/>
                  </a:lnTo>
                  <a:lnTo>
                    <a:pt x="1309" y="54"/>
                  </a:lnTo>
                  <a:lnTo>
                    <a:pt x="1309" y="54"/>
                  </a:lnTo>
                  <a:lnTo>
                    <a:pt x="1311" y="57"/>
                  </a:lnTo>
                  <a:lnTo>
                    <a:pt x="1311" y="54"/>
                  </a:lnTo>
                  <a:lnTo>
                    <a:pt x="1313" y="54"/>
                  </a:lnTo>
                  <a:lnTo>
                    <a:pt x="1313" y="54"/>
                  </a:lnTo>
                  <a:lnTo>
                    <a:pt x="1316" y="57"/>
                  </a:lnTo>
                  <a:lnTo>
                    <a:pt x="1318" y="57"/>
                  </a:lnTo>
                  <a:lnTo>
                    <a:pt x="1320" y="57"/>
                  </a:lnTo>
                  <a:lnTo>
                    <a:pt x="1323" y="57"/>
                  </a:lnTo>
                  <a:lnTo>
                    <a:pt x="1325" y="57"/>
                  </a:lnTo>
                  <a:lnTo>
                    <a:pt x="1328" y="57"/>
                  </a:lnTo>
                  <a:lnTo>
                    <a:pt x="1328" y="57"/>
                  </a:lnTo>
                  <a:lnTo>
                    <a:pt x="1330" y="57"/>
                  </a:lnTo>
                  <a:lnTo>
                    <a:pt x="1332" y="57"/>
                  </a:lnTo>
                  <a:lnTo>
                    <a:pt x="1332" y="57"/>
                  </a:lnTo>
                  <a:lnTo>
                    <a:pt x="1332" y="57"/>
                  </a:lnTo>
                  <a:lnTo>
                    <a:pt x="1337" y="57"/>
                  </a:lnTo>
                  <a:lnTo>
                    <a:pt x="1342" y="57"/>
                  </a:lnTo>
                  <a:lnTo>
                    <a:pt x="1344" y="57"/>
                  </a:lnTo>
                  <a:lnTo>
                    <a:pt x="1346" y="57"/>
                  </a:lnTo>
                  <a:lnTo>
                    <a:pt x="1349" y="57"/>
                  </a:lnTo>
                  <a:lnTo>
                    <a:pt x="1349" y="59"/>
                  </a:lnTo>
                  <a:lnTo>
                    <a:pt x="1349" y="59"/>
                  </a:lnTo>
                  <a:lnTo>
                    <a:pt x="1351" y="59"/>
                  </a:lnTo>
                  <a:lnTo>
                    <a:pt x="1354" y="59"/>
                  </a:lnTo>
                  <a:lnTo>
                    <a:pt x="1351" y="59"/>
                  </a:lnTo>
                  <a:lnTo>
                    <a:pt x="1358" y="62"/>
                  </a:lnTo>
                  <a:lnTo>
                    <a:pt x="1358" y="62"/>
                  </a:lnTo>
                  <a:lnTo>
                    <a:pt x="1361" y="62"/>
                  </a:lnTo>
                  <a:lnTo>
                    <a:pt x="1361" y="62"/>
                  </a:lnTo>
                  <a:lnTo>
                    <a:pt x="1365" y="64"/>
                  </a:lnTo>
                  <a:lnTo>
                    <a:pt x="1365" y="64"/>
                  </a:lnTo>
                  <a:lnTo>
                    <a:pt x="1365" y="64"/>
                  </a:lnTo>
                  <a:lnTo>
                    <a:pt x="1365" y="64"/>
                  </a:lnTo>
                  <a:lnTo>
                    <a:pt x="1365" y="64"/>
                  </a:lnTo>
                  <a:lnTo>
                    <a:pt x="1365" y="64"/>
                  </a:lnTo>
                  <a:lnTo>
                    <a:pt x="1363" y="64"/>
                  </a:lnTo>
                  <a:lnTo>
                    <a:pt x="1363" y="66"/>
                  </a:lnTo>
                  <a:lnTo>
                    <a:pt x="1363" y="66"/>
                  </a:lnTo>
                  <a:lnTo>
                    <a:pt x="1363" y="66"/>
                  </a:lnTo>
                  <a:lnTo>
                    <a:pt x="1365" y="66"/>
                  </a:lnTo>
                  <a:lnTo>
                    <a:pt x="1363" y="66"/>
                  </a:lnTo>
                  <a:lnTo>
                    <a:pt x="1363" y="69"/>
                  </a:lnTo>
                  <a:lnTo>
                    <a:pt x="1363" y="69"/>
                  </a:lnTo>
                  <a:lnTo>
                    <a:pt x="1363" y="69"/>
                  </a:lnTo>
                  <a:lnTo>
                    <a:pt x="1365" y="69"/>
                  </a:lnTo>
                  <a:lnTo>
                    <a:pt x="1363" y="71"/>
                  </a:lnTo>
                  <a:lnTo>
                    <a:pt x="1363" y="71"/>
                  </a:lnTo>
                  <a:lnTo>
                    <a:pt x="1368" y="71"/>
                  </a:lnTo>
                  <a:lnTo>
                    <a:pt x="1365" y="73"/>
                  </a:lnTo>
                  <a:lnTo>
                    <a:pt x="1365" y="73"/>
                  </a:lnTo>
                  <a:lnTo>
                    <a:pt x="1365" y="73"/>
                  </a:lnTo>
                  <a:lnTo>
                    <a:pt x="1365" y="73"/>
                  </a:lnTo>
                  <a:lnTo>
                    <a:pt x="1365" y="76"/>
                  </a:lnTo>
                  <a:lnTo>
                    <a:pt x="1365" y="76"/>
                  </a:lnTo>
                  <a:lnTo>
                    <a:pt x="1365" y="76"/>
                  </a:lnTo>
                  <a:lnTo>
                    <a:pt x="1363" y="76"/>
                  </a:lnTo>
                  <a:lnTo>
                    <a:pt x="1361" y="76"/>
                  </a:lnTo>
                  <a:lnTo>
                    <a:pt x="1363" y="76"/>
                  </a:lnTo>
                  <a:lnTo>
                    <a:pt x="1361" y="76"/>
                  </a:lnTo>
                  <a:lnTo>
                    <a:pt x="1361" y="76"/>
                  </a:lnTo>
                  <a:lnTo>
                    <a:pt x="1356" y="78"/>
                  </a:lnTo>
                  <a:lnTo>
                    <a:pt x="1356" y="80"/>
                  </a:lnTo>
                  <a:lnTo>
                    <a:pt x="1356" y="80"/>
                  </a:lnTo>
                  <a:lnTo>
                    <a:pt x="1356" y="80"/>
                  </a:lnTo>
                  <a:lnTo>
                    <a:pt x="1358" y="80"/>
                  </a:lnTo>
                  <a:lnTo>
                    <a:pt x="1356" y="80"/>
                  </a:lnTo>
                  <a:lnTo>
                    <a:pt x="1358" y="83"/>
                  </a:lnTo>
                  <a:lnTo>
                    <a:pt x="1361" y="83"/>
                  </a:lnTo>
                  <a:lnTo>
                    <a:pt x="1361" y="80"/>
                  </a:lnTo>
                  <a:lnTo>
                    <a:pt x="1361" y="83"/>
                  </a:lnTo>
                  <a:lnTo>
                    <a:pt x="1363" y="83"/>
                  </a:lnTo>
                  <a:lnTo>
                    <a:pt x="1363" y="83"/>
                  </a:lnTo>
                  <a:lnTo>
                    <a:pt x="1363" y="83"/>
                  </a:lnTo>
                  <a:lnTo>
                    <a:pt x="1363" y="85"/>
                  </a:lnTo>
                  <a:lnTo>
                    <a:pt x="1365" y="85"/>
                  </a:lnTo>
                  <a:lnTo>
                    <a:pt x="1365" y="88"/>
                  </a:lnTo>
                  <a:lnTo>
                    <a:pt x="1365" y="88"/>
                  </a:lnTo>
                  <a:lnTo>
                    <a:pt x="1368" y="88"/>
                  </a:lnTo>
                  <a:lnTo>
                    <a:pt x="1370" y="88"/>
                  </a:lnTo>
                  <a:lnTo>
                    <a:pt x="1370" y="90"/>
                  </a:lnTo>
                  <a:lnTo>
                    <a:pt x="1370" y="90"/>
                  </a:lnTo>
                  <a:lnTo>
                    <a:pt x="1372" y="90"/>
                  </a:lnTo>
                  <a:lnTo>
                    <a:pt x="1372" y="90"/>
                  </a:lnTo>
                  <a:lnTo>
                    <a:pt x="1375" y="90"/>
                  </a:lnTo>
                  <a:lnTo>
                    <a:pt x="1375" y="90"/>
                  </a:lnTo>
                  <a:lnTo>
                    <a:pt x="1377" y="92"/>
                  </a:lnTo>
                  <a:lnTo>
                    <a:pt x="1380" y="92"/>
                  </a:lnTo>
                  <a:lnTo>
                    <a:pt x="1380" y="92"/>
                  </a:lnTo>
                  <a:lnTo>
                    <a:pt x="1382" y="92"/>
                  </a:lnTo>
                  <a:lnTo>
                    <a:pt x="1384" y="92"/>
                  </a:lnTo>
                  <a:lnTo>
                    <a:pt x="1384" y="90"/>
                  </a:lnTo>
                  <a:lnTo>
                    <a:pt x="1384" y="92"/>
                  </a:lnTo>
                  <a:lnTo>
                    <a:pt x="1387" y="95"/>
                  </a:lnTo>
                  <a:lnTo>
                    <a:pt x="1391" y="95"/>
                  </a:lnTo>
                  <a:lnTo>
                    <a:pt x="1391" y="92"/>
                  </a:lnTo>
                  <a:lnTo>
                    <a:pt x="1394" y="92"/>
                  </a:lnTo>
                  <a:lnTo>
                    <a:pt x="1394" y="90"/>
                  </a:lnTo>
                  <a:lnTo>
                    <a:pt x="1396" y="90"/>
                  </a:lnTo>
                  <a:lnTo>
                    <a:pt x="1398" y="88"/>
                  </a:lnTo>
                  <a:lnTo>
                    <a:pt x="1398" y="88"/>
                  </a:lnTo>
                  <a:lnTo>
                    <a:pt x="1398" y="85"/>
                  </a:lnTo>
                  <a:lnTo>
                    <a:pt x="1401" y="85"/>
                  </a:lnTo>
                  <a:lnTo>
                    <a:pt x="1401" y="83"/>
                  </a:lnTo>
                  <a:lnTo>
                    <a:pt x="1403" y="83"/>
                  </a:lnTo>
                  <a:lnTo>
                    <a:pt x="1406" y="78"/>
                  </a:lnTo>
                  <a:lnTo>
                    <a:pt x="1408" y="78"/>
                  </a:lnTo>
                  <a:lnTo>
                    <a:pt x="1408" y="78"/>
                  </a:lnTo>
                  <a:lnTo>
                    <a:pt x="1410" y="78"/>
                  </a:lnTo>
                  <a:lnTo>
                    <a:pt x="1410" y="78"/>
                  </a:lnTo>
                  <a:lnTo>
                    <a:pt x="1410" y="80"/>
                  </a:lnTo>
                  <a:lnTo>
                    <a:pt x="1413" y="80"/>
                  </a:lnTo>
                  <a:lnTo>
                    <a:pt x="1415" y="83"/>
                  </a:lnTo>
                  <a:lnTo>
                    <a:pt x="1417" y="83"/>
                  </a:lnTo>
                  <a:lnTo>
                    <a:pt x="1422" y="85"/>
                  </a:lnTo>
                  <a:lnTo>
                    <a:pt x="1424" y="85"/>
                  </a:lnTo>
                  <a:lnTo>
                    <a:pt x="1427" y="85"/>
                  </a:lnTo>
                  <a:lnTo>
                    <a:pt x="1434" y="85"/>
                  </a:lnTo>
                  <a:lnTo>
                    <a:pt x="1434" y="85"/>
                  </a:lnTo>
                  <a:lnTo>
                    <a:pt x="1436" y="85"/>
                  </a:lnTo>
                  <a:lnTo>
                    <a:pt x="1436" y="85"/>
                  </a:lnTo>
                  <a:lnTo>
                    <a:pt x="1436" y="85"/>
                  </a:lnTo>
                  <a:lnTo>
                    <a:pt x="1436" y="83"/>
                  </a:lnTo>
                  <a:lnTo>
                    <a:pt x="1439" y="83"/>
                  </a:lnTo>
                  <a:lnTo>
                    <a:pt x="1448" y="80"/>
                  </a:lnTo>
                  <a:lnTo>
                    <a:pt x="1450" y="83"/>
                  </a:lnTo>
                  <a:lnTo>
                    <a:pt x="1453" y="83"/>
                  </a:lnTo>
                  <a:lnTo>
                    <a:pt x="1453" y="83"/>
                  </a:lnTo>
                  <a:lnTo>
                    <a:pt x="1457" y="83"/>
                  </a:lnTo>
                  <a:lnTo>
                    <a:pt x="1460" y="83"/>
                  </a:lnTo>
                  <a:lnTo>
                    <a:pt x="1467" y="85"/>
                  </a:lnTo>
                  <a:lnTo>
                    <a:pt x="1469" y="85"/>
                  </a:lnTo>
                  <a:lnTo>
                    <a:pt x="1472" y="85"/>
                  </a:lnTo>
                  <a:lnTo>
                    <a:pt x="1472" y="85"/>
                  </a:lnTo>
                  <a:lnTo>
                    <a:pt x="1474" y="85"/>
                  </a:lnTo>
                  <a:lnTo>
                    <a:pt x="1474" y="88"/>
                  </a:lnTo>
                  <a:lnTo>
                    <a:pt x="1476" y="88"/>
                  </a:lnTo>
                  <a:lnTo>
                    <a:pt x="1476" y="88"/>
                  </a:lnTo>
                  <a:lnTo>
                    <a:pt x="1479" y="88"/>
                  </a:lnTo>
                  <a:lnTo>
                    <a:pt x="1481" y="88"/>
                  </a:lnTo>
                  <a:lnTo>
                    <a:pt x="1483" y="88"/>
                  </a:lnTo>
                  <a:lnTo>
                    <a:pt x="1483" y="88"/>
                  </a:lnTo>
                  <a:lnTo>
                    <a:pt x="1486" y="85"/>
                  </a:lnTo>
                  <a:lnTo>
                    <a:pt x="1488" y="85"/>
                  </a:lnTo>
                  <a:lnTo>
                    <a:pt x="1493" y="85"/>
                  </a:lnTo>
                  <a:lnTo>
                    <a:pt x="1493" y="85"/>
                  </a:lnTo>
                  <a:lnTo>
                    <a:pt x="1493" y="85"/>
                  </a:lnTo>
                  <a:lnTo>
                    <a:pt x="1498" y="85"/>
                  </a:lnTo>
                  <a:lnTo>
                    <a:pt x="1498" y="83"/>
                  </a:lnTo>
                  <a:lnTo>
                    <a:pt x="1505" y="85"/>
                  </a:lnTo>
                  <a:lnTo>
                    <a:pt x="1505" y="85"/>
                  </a:lnTo>
                  <a:lnTo>
                    <a:pt x="1507" y="83"/>
                  </a:lnTo>
                  <a:lnTo>
                    <a:pt x="1507" y="83"/>
                  </a:lnTo>
                  <a:lnTo>
                    <a:pt x="1505" y="83"/>
                  </a:lnTo>
                  <a:lnTo>
                    <a:pt x="1505" y="80"/>
                  </a:lnTo>
                  <a:lnTo>
                    <a:pt x="1502" y="80"/>
                  </a:lnTo>
                  <a:lnTo>
                    <a:pt x="1502" y="78"/>
                  </a:lnTo>
                  <a:lnTo>
                    <a:pt x="1505" y="78"/>
                  </a:lnTo>
                  <a:lnTo>
                    <a:pt x="1505" y="78"/>
                  </a:lnTo>
                  <a:lnTo>
                    <a:pt x="1502" y="78"/>
                  </a:lnTo>
                  <a:lnTo>
                    <a:pt x="1502" y="76"/>
                  </a:lnTo>
                  <a:lnTo>
                    <a:pt x="1505" y="76"/>
                  </a:lnTo>
                  <a:lnTo>
                    <a:pt x="1507" y="73"/>
                  </a:lnTo>
                  <a:lnTo>
                    <a:pt x="1512" y="73"/>
                  </a:lnTo>
                  <a:lnTo>
                    <a:pt x="1512" y="73"/>
                  </a:lnTo>
                  <a:lnTo>
                    <a:pt x="1514" y="73"/>
                  </a:lnTo>
                  <a:lnTo>
                    <a:pt x="1517" y="71"/>
                  </a:lnTo>
                  <a:lnTo>
                    <a:pt x="1517" y="71"/>
                  </a:lnTo>
                  <a:lnTo>
                    <a:pt x="1519" y="69"/>
                  </a:lnTo>
                  <a:lnTo>
                    <a:pt x="1521" y="69"/>
                  </a:lnTo>
                  <a:lnTo>
                    <a:pt x="1519" y="69"/>
                  </a:lnTo>
                  <a:lnTo>
                    <a:pt x="1519" y="69"/>
                  </a:lnTo>
                  <a:lnTo>
                    <a:pt x="1517" y="66"/>
                  </a:lnTo>
                  <a:lnTo>
                    <a:pt x="1517" y="66"/>
                  </a:lnTo>
                  <a:lnTo>
                    <a:pt x="1519" y="66"/>
                  </a:lnTo>
                  <a:lnTo>
                    <a:pt x="1521" y="66"/>
                  </a:lnTo>
                  <a:lnTo>
                    <a:pt x="1524" y="66"/>
                  </a:lnTo>
                  <a:lnTo>
                    <a:pt x="1526" y="66"/>
                  </a:lnTo>
                  <a:lnTo>
                    <a:pt x="1526" y="66"/>
                  </a:lnTo>
                  <a:lnTo>
                    <a:pt x="1528" y="66"/>
                  </a:lnTo>
                  <a:lnTo>
                    <a:pt x="1543" y="69"/>
                  </a:lnTo>
                  <a:lnTo>
                    <a:pt x="1554" y="69"/>
                  </a:lnTo>
                  <a:lnTo>
                    <a:pt x="1557" y="69"/>
                  </a:lnTo>
                  <a:lnTo>
                    <a:pt x="1566" y="69"/>
                  </a:lnTo>
                  <a:lnTo>
                    <a:pt x="1573" y="69"/>
                  </a:lnTo>
                  <a:lnTo>
                    <a:pt x="1583" y="69"/>
                  </a:lnTo>
                  <a:lnTo>
                    <a:pt x="1583" y="69"/>
                  </a:lnTo>
                  <a:lnTo>
                    <a:pt x="1590" y="71"/>
                  </a:lnTo>
                  <a:lnTo>
                    <a:pt x="1592" y="71"/>
                  </a:lnTo>
                  <a:lnTo>
                    <a:pt x="1597" y="71"/>
                  </a:lnTo>
                  <a:lnTo>
                    <a:pt x="1602" y="71"/>
                  </a:lnTo>
                  <a:lnTo>
                    <a:pt x="1604" y="71"/>
                  </a:lnTo>
                  <a:lnTo>
                    <a:pt x="1611" y="71"/>
                  </a:lnTo>
                  <a:lnTo>
                    <a:pt x="1613" y="71"/>
                  </a:lnTo>
                  <a:lnTo>
                    <a:pt x="1613" y="73"/>
                  </a:lnTo>
                  <a:lnTo>
                    <a:pt x="1616" y="71"/>
                  </a:lnTo>
                  <a:lnTo>
                    <a:pt x="1620" y="71"/>
                  </a:lnTo>
                  <a:lnTo>
                    <a:pt x="1625" y="73"/>
                  </a:lnTo>
                  <a:lnTo>
                    <a:pt x="1625" y="73"/>
                  </a:lnTo>
                  <a:lnTo>
                    <a:pt x="1630" y="73"/>
                  </a:lnTo>
                  <a:lnTo>
                    <a:pt x="1632" y="73"/>
                  </a:lnTo>
                  <a:lnTo>
                    <a:pt x="1637" y="76"/>
                  </a:lnTo>
                  <a:lnTo>
                    <a:pt x="1639" y="78"/>
                  </a:lnTo>
                  <a:lnTo>
                    <a:pt x="1639" y="78"/>
                  </a:lnTo>
                  <a:lnTo>
                    <a:pt x="1639" y="78"/>
                  </a:lnTo>
                  <a:lnTo>
                    <a:pt x="1637" y="80"/>
                  </a:lnTo>
                  <a:lnTo>
                    <a:pt x="1635" y="78"/>
                  </a:lnTo>
                  <a:lnTo>
                    <a:pt x="1632" y="78"/>
                  </a:lnTo>
                  <a:lnTo>
                    <a:pt x="1630" y="78"/>
                  </a:lnTo>
                  <a:lnTo>
                    <a:pt x="1628" y="80"/>
                  </a:lnTo>
                  <a:lnTo>
                    <a:pt x="1628" y="80"/>
                  </a:lnTo>
                  <a:lnTo>
                    <a:pt x="1628" y="80"/>
                  </a:lnTo>
                  <a:lnTo>
                    <a:pt x="1632" y="80"/>
                  </a:lnTo>
                  <a:lnTo>
                    <a:pt x="1632" y="80"/>
                  </a:lnTo>
                  <a:lnTo>
                    <a:pt x="1635" y="80"/>
                  </a:lnTo>
                  <a:lnTo>
                    <a:pt x="1637" y="80"/>
                  </a:lnTo>
                  <a:lnTo>
                    <a:pt x="1642" y="83"/>
                  </a:lnTo>
                  <a:lnTo>
                    <a:pt x="1644" y="83"/>
                  </a:lnTo>
                  <a:lnTo>
                    <a:pt x="1644" y="83"/>
                  </a:lnTo>
                  <a:lnTo>
                    <a:pt x="1649" y="83"/>
                  </a:lnTo>
                  <a:lnTo>
                    <a:pt x="1649" y="85"/>
                  </a:lnTo>
                  <a:lnTo>
                    <a:pt x="1649" y="85"/>
                  </a:lnTo>
                  <a:lnTo>
                    <a:pt x="1651" y="85"/>
                  </a:lnTo>
                  <a:lnTo>
                    <a:pt x="1656" y="85"/>
                  </a:lnTo>
                  <a:lnTo>
                    <a:pt x="1661" y="85"/>
                  </a:lnTo>
                  <a:lnTo>
                    <a:pt x="1663" y="85"/>
                  </a:lnTo>
                  <a:lnTo>
                    <a:pt x="1663" y="85"/>
                  </a:lnTo>
                  <a:lnTo>
                    <a:pt x="1672" y="88"/>
                  </a:lnTo>
                  <a:lnTo>
                    <a:pt x="1670" y="90"/>
                  </a:lnTo>
                  <a:lnTo>
                    <a:pt x="1670" y="90"/>
                  </a:lnTo>
                  <a:lnTo>
                    <a:pt x="1663" y="90"/>
                  </a:lnTo>
                  <a:lnTo>
                    <a:pt x="1665" y="90"/>
                  </a:lnTo>
                  <a:lnTo>
                    <a:pt x="1668" y="90"/>
                  </a:lnTo>
                  <a:lnTo>
                    <a:pt x="1672" y="92"/>
                  </a:lnTo>
                  <a:lnTo>
                    <a:pt x="1675" y="92"/>
                  </a:lnTo>
                  <a:lnTo>
                    <a:pt x="1677" y="92"/>
                  </a:lnTo>
                  <a:lnTo>
                    <a:pt x="1680" y="92"/>
                  </a:lnTo>
                  <a:lnTo>
                    <a:pt x="1684" y="92"/>
                  </a:lnTo>
                  <a:lnTo>
                    <a:pt x="1687" y="92"/>
                  </a:lnTo>
                  <a:lnTo>
                    <a:pt x="1689" y="92"/>
                  </a:lnTo>
                  <a:lnTo>
                    <a:pt x="1694" y="92"/>
                  </a:lnTo>
                  <a:lnTo>
                    <a:pt x="1696" y="92"/>
                  </a:lnTo>
                  <a:lnTo>
                    <a:pt x="1698" y="92"/>
                  </a:lnTo>
                  <a:lnTo>
                    <a:pt x="1701" y="90"/>
                  </a:lnTo>
                  <a:lnTo>
                    <a:pt x="1703" y="90"/>
                  </a:lnTo>
                  <a:lnTo>
                    <a:pt x="1710" y="90"/>
                  </a:lnTo>
                  <a:lnTo>
                    <a:pt x="1713" y="90"/>
                  </a:lnTo>
                  <a:lnTo>
                    <a:pt x="1715" y="90"/>
                  </a:lnTo>
                  <a:lnTo>
                    <a:pt x="1720" y="90"/>
                  </a:lnTo>
                  <a:lnTo>
                    <a:pt x="1720" y="90"/>
                  </a:lnTo>
                  <a:lnTo>
                    <a:pt x="1724" y="90"/>
                  </a:lnTo>
                  <a:lnTo>
                    <a:pt x="1729" y="90"/>
                  </a:lnTo>
                  <a:lnTo>
                    <a:pt x="1736" y="90"/>
                  </a:lnTo>
                  <a:lnTo>
                    <a:pt x="1741" y="90"/>
                  </a:lnTo>
                  <a:lnTo>
                    <a:pt x="1746" y="90"/>
                  </a:lnTo>
                  <a:lnTo>
                    <a:pt x="1755" y="90"/>
                  </a:lnTo>
                  <a:lnTo>
                    <a:pt x="1757" y="90"/>
                  </a:lnTo>
                  <a:lnTo>
                    <a:pt x="1760" y="92"/>
                  </a:lnTo>
                  <a:lnTo>
                    <a:pt x="1762" y="92"/>
                  </a:lnTo>
                  <a:lnTo>
                    <a:pt x="1765" y="95"/>
                  </a:lnTo>
                  <a:lnTo>
                    <a:pt x="1767" y="95"/>
                  </a:lnTo>
                  <a:lnTo>
                    <a:pt x="1769" y="95"/>
                  </a:lnTo>
                  <a:lnTo>
                    <a:pt x="1772" y="97"/>
                  </a:lnTo>
                  <a:lnTo>
                    <a:pt x="1772" y="97"/>
                  </a:lnTo>
                  <a:lnTo>
                    <a:pt x="1774" y="97"/>
                  </a:lnTo>
                  <a:lnTo>
                    <a:pt x="1774" y="99"/>
                  </a:lnTo>
                  <a:lnTo>
                    <a:pt x="1774" y="99"/>
                  </a:lnTo>
                  <a:lnTo>
                    <a:pt x="1774" y="99"/>
                  </a:lnTo>
                  <a:lnTo>
                    <a:pt x="1769" y="106"/>
                  </a:lnTo>
                  <a:lnTo>
                    <a:pt x="1769" y="106"/>
                  </a:lnTo>
                  <a:lnTo>
                    <a:pt x="1774" y="106"/>
                  </a:lnTo>
                  <a:lnTo>
                    <a:pt x="1774" y="106"/>
                  </a:lnTo>
                  <a:lnTo>
                    <a:pt x="1776" y="106"/>
                  </a:lnTo>
                  <a:lnTo>
                    <a:pt x="1779" y="106"/>
                  </a:lnTo>
                  <a:lnTo>
                    <a:pt x="1783" y="109"/>
                  </a:lnTo>
                  <a:lnTo>
                    <a:pt x="1786" y="109"/>
                  </a:lnTo>
                  <a:lnTo>
                    <a:pt x="1786" y="109"/>
                  </a:lnTo>
                  <a:lnTo>
                    <a:pt x="1788" y="109"/>
                  </a:lnTo>
                  <a:lnTo>
                    <a:pt x="1791" y="109"/>
                  </a:lnTo>
                  <a:lnTo>
                    <a:pt x="1791" y="111"/>
                  </a:lnTo>
                  <a:lnTo>
                    <a:pt x="1791" y="111"/>
                  </a:lnTo>
                  <a:lnTo>
                    <a:pt x="1793" y="111"/>
                  </a:lnTo>
                  <a:lnTo>
                    <a:pt x="1795" y="111"/>
                  </a:lnTo>
                  <a:lnTo>
                    <a:pt x="1798" y="109"/>
                  </a:lnTo>
                  <a:lnTo>
                    <a:pt x="1800" y="111"/>
                  </a:lnTo>
                  <a:lnTo>
                    <a:pt x="1802" y="109"/>
                  </a:lnTo>
                  <a:lnTo>
                    <a:pt x="1802" y="109"/>
                  </a:lnTo>
                  <a:lnTo>
                    <a:pt x="1805" y="109"/>
                  </a:lnTo>
                  <a:lnTo>
                    <a:pt x="1805" y="106"/>
                  </a:lnTo>
                  <a:lnTo>
                    <a:pt x="1807" y="106"/>
                  </a:lnTo>
                  <a:lnTo>
                    <a:pt x="1812" y="109"/>
                  </a:lnTo>
                  <a:lnTo>
                    <a:pt x="1814" y="106"/>
                  </a:lnTo>
                  <a:lnTo>
                    <a:pt x="1824" y="106"/>
                  </a:lnTo>
                  <a:lnTo>
                    <a:pt x="1828" y="106"/>
                  </a:lnTo>
                  <a:lnTo>
                    <a:pt x="1831" y="109"/>
                  </a:lnTo>
                  <a:lnTo>
                    <a:pt x="1835" y="109"/>
                  </a:lnTo>
                  <a:lnTo>
                    <a:pt x="1840" y="109"/>
                  </a:lnTo>
                  <a:lnTo>
                    <a:pt x="1840" y="109"/>
                  </a:lnTo>
                  <a:lnTo>
                    <a:pt x="1843" y="109"/>
                  </a:lnTo>
                  <a:lnTo>
                    <a:pt x="1845" y="109"/>
                  </a:lnTo>
                  <a:lnTo>
                    <a:pt x="1852" y="109"/>
                  </a:lnTo>
                  <a:lnTo>
                    <a:pt x="1857" y="111"/>
                  </a:lnTo>
                  <a:lnTo>
                    <a:pt x="1864" y="111"/>
                  </a:lnTo>
                  <a:lnTo>
                    <a:pt x="1864" y="111"/>
                  </a:lnTo>
                  <a:lnTo>
                    <a:pt x="1866" y="111"/>
                  </a:lnTo>
                  <a:lnTo>
                    <a:pt x="1873" y="106"/>
                  </a:lnTo>
                  <a:lnTo>
                    <a:pt x="1876" y="106"/>
                  </a:lnTo>
                  <a:lnTo>
                    <a:pt x="1878" y="106"/>
                  </a:lnTo>
                  <a:lnTo>
                    <a:pt x="1880" y="106"/>
                  </a:lnTo>
                  <a:lnTo>
                    <a:pt x="1880" y="106"/>
                  </a:lnTo>
                  <a:lnTo>
                    <a:pt x="1878" y="109"/>
                  </a:lnTo>
                  <a:lnTo>
                    <a:pt x="1878" y="109"/>
                  </a:lnTo>
                  <a:lnTo>
                    <a:pt x="1883" y="109"/>
                  </a:lnTo>
                  <a:lnTo>
                    <a:pt x="1883" y="111"/>
                  </a:lnTo>
                  <a:lnTo>
                    <a:pt x="1883" y="113"/>
                  </a:lnTo>
                  <a:lnTo>
                    <a:pt x="1883" y="113"/>
                  </a:lnTo>
                  <a:lnTo>
                    <a:pt x="1885" y="113"/>
                  </a:lnTo>
                  <a:lnTo>
                    <a:pt x="1885" y="113"/>
                  </a:lnTo>
                  <a:lnTo>
                    <a:pt x="1892" y="116"/>
                  </a:lnTo>
                  <a:lnTo>
                    <a:pt x="1895" y="116"/>
                  </a:lnTo>
                  <a:lnTo>
                    <a:pt x="1895" y="116"/>
                  </a:lnTo>
                  <a:lnTo>
                    <a:pt x="1897" y="116"/>
                  </a:lnTo>
                  <a:lnTo>
                    <a:pt x="1899" y="118"/>
                  </a:lnTo>
                  <a:lnTo>
                    <a:pt x="1902" y="121"/>
                  </a:lnTo>
                  <a:lnTo>
                    <a:pt x="1904" y="121"/>
                  </a:lnTo>
                  <a:lnTo>
                    <a:pt x="1909" y="121"/>
                  </a:lnTo>
                  <a:lnTo>
                    <a:pt x="1913" y="118"/>
                  </a:lnTo>
                  <a:lnTo>
                    <a:pt x="1920" y="116"/>
                  </a:lnTo>
                  <a:lnTo>
                    <a:pt x="1918" y="113"/>
                  </a:lnTo>
                  <a:lnTo>
                    <a:pt x="1918" y="113"/>
                  </a:lnTo>
                  <a:lnTo>
                    <a:pt x="1918" y="113"/>
                  </a:lnTo>
                  <a:lnTo>
                    <a:pt x="1916" y="109"/>
                  </a:lnTo>
                  <a:lnTo>
                    <a:pt x="1909" y="109"/>
                  </a:lnTo>
                  <a:lnTo>
                    <a:pt x="1909" y="109"/>
                  </a:lnTo>
                  <a:lnTo>
                    <a:pt x="1913" y="106"/>
                  </a:lnTo>
                  <a:lnTo>
                    <a:pt x="1913" y="104"/>
                  </a:lnTo>
                  <a:lnTo>
                    <a:pt x="1913" y="104"/>
                  </a:lnTo>
                  <a:lnTo>
                    <a:pt x="1913" y="104"/>
                  </a:lnTo>
                  <a:lnTo>
                    <a:pt x="1916" y="102"/>
                  </a:lnTo>
                  <a:lnTo>
                    <a:pt x="1923" y="104"/>
                  </a:lnTo>
                  <a:lnTo>
                    <a:pt x="1939" y="104"/>
                  </a:lnTo>
                  <a:lnTo>
                    <a:pt x="1939" y="104"/>
                  </a:lnTo>
                  <a:lnTo>
                    <a:pt x="1946" y="106"/>
                  </a:lnTo>
                  <a:lnTo>
                    <a:pt x="1951" y="106"/>
                  </a:lnTo>
                  <a:lnTo>
                    <a:pt x="1954" y="104"/>
                  </a:lnTo>
                  <a:lnTo>
                    <a:pt x="1958" y="106"/>
                  </a:lnTo>
                  <a:lnTo>
                    <a:pt x="1963" y="104"/>
                  </a:lnTo>
                  <a:lnTo>
                    <a:pt x="1965" y="106"/>
                  </a:lnTo>
                  <a:lnTo>
                    <a:pt x="1968" y="106"/>
                  </a:lnTo>
                  <a:lnTo>
                    <a:pt x="1972" y="106"/>
                  </a:lnTo>
                  <a:lnTo>
                    <a:pt x="1972" y="104"/>
                  </a:lnTo>
                  <a:lnTo>
                    <a:pt x="1987" y="104"/>
                  </a:lnTo>
                  <a:lnTo>
                    <a:pt x="1989" y="106"/>
                  </a:lnTo>
                  <a:lnTo>
                    <a:pt x="1996" y="109"/>
                  </a:lnTo>
                  <a:lnTo>
                    <a:pt x="1998" y="109"/>
                  </a:lnTo>
                  <a:lnTo>
                    <a:pt x="2003" y="109"/>
                  </a:lnTo>
                  <a:lnTo>
                    <a:pt x="2006" y="109"/>
                  </a:lnTo>
                  <a:lnTo>
                    <a:pt x="2010" y="109"/>
                  </a:lnTo>
                  <a:lnTo>
                    <a:pt x="2017" y="111"/>
                  </a:lnTo>
                  <a:lnTo>
                    <a:pt x="2020" y="111"/>
                  </a:lnTo>
                  <a:lnTo>
                    <a:pt x="2022" y="111"/>
                  </a:lnTo>
                  <a:lnTo>
                    <a:pt x="2024" y="113"/>
                  </a:lnTo>
                  <a:lnTo>
                    <a:pt x="2029" y="113"/>
                  </a:lnTo>
                  <a:lnTo>
                    <a:pt x="2041" y="118"/>
                  </a:lnTo>
                  <a:lnTo>
                    <a:pt x="2041" y="1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 1245">
              <a:extLst>
                <a:ext uri="{FF2B5EF4-FFF2-40B4-BE49-F238E27FC236}">
                  <a16:creationId xmlns:a16="http://schemas.microsoft.com/office/drawing/2014/main" id="{FC9A7657-392D-FD43-9137-3A6CB3F5F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552" y="2756520"/>
              <a:ext cx="430876" cy="279267"/>
            </a:xfrm>
            <a:custGeom>
              <a:avLst/>
              <a:gdLst/>
              <a:ahLst/>
              <a:cxnLst>
                <a:cxn ang="0">
                  <a:pos x="62" y="16"/>
                </a:cxn>
                <a:cxn ang="0">
                  <a:pos x="62" y="9"/>
                </a:cxn>
                <a:cxn ang="0">
                  <a:pos x="71" y="7"/>
                </a:cxn>
                <a:cxn ang="0">
                  <a:pos x="76" y="2"/>
                </a:cxn>
                <a:cxn ang="0">
                  <a:pos x="78" y="2"/>
                </a:cxn>
                <a:cxn ang="0">
                  <a:pos x="83" y="0"/>
                </a:cxn>
                <a:cxn ang="0">
                  <a:pos x="93" y="5"/>
                </a:cxn>
                <a:cxn ang="0">
                  <a:pos x="102" y="7"/>
                </a:cxn>
                <a:cxn ang="0">
                  <a:pos x="104" y="12"/>
                </a:cxn>
                <a:cxn ang="0">
                  <a:pos x="102" y="16"/>
                </a:cxn>
                <a:cxn ang="0">
                  <a:pos x="114" y="19"/>
                </a:cxn>
                <a:cxn ang="0">
                  <a:pos x="123" y="19"/>
                </a:cxn>
                <a:cxn ang="0">
                  <a:pos x="128" y="24"/>
                </a:cxn>
                <a:cxn ang="0">
                  <a:pos x="133" y="31"/>
                </a:cxn>
                <a:cxn ang="0">
                  <a:pos x="137" y="38"/>
                </a:cxn>
                <a:cxn ang="0">
                  <a:pos x="159" y="49"/>
                </a:cxn>
                <a:cxn ang="0">
                  <a:pos x="175" y="59"/>
                </a:cxn>
                <a:cxn ang="0">
                  <a:pos x="187" y="61"/>
                </a:cxn>
                <a:cxn ang="0">
                  <a:pos x="189" y="64"/>
                </a:cxn>
                <a:cxn ang="0">
                  <a:pos x="189" y="73"/>
                </a:cxn>
                <a:cxn ang="0">
                  <a:pos x="180" y="71"/>
                </a:cxn>
                <a:cxn ang="0">
                  <a:pos x="175" y="71"/>
                </a:cxn>
                <a:cxn ang="0">
                  <a:pos x="170" y="73"/>
                </a:cxn>
                <a:cxn ang="0">
                  <a:pos x="166" y="75"/>
                </a:cxn>
                <a:cxn ang="0">
                  <a:pos x="163" y="83"/>
                </a:cxn>
                <a:cxn ang="0">
                  <a:pos x="156" y="87"/>
                </a:cxn>
                <a:cxn ang="0">
                  <a:pos x="147" y="92"/>
                </a:cxn>
                <a:cxn ang="0">
                  <a:pos x="145" y="94"/>
                </a:cxn>
                <a:cxn ang="0">
                  <a:pos x="142" y="99"/>
                </a:cxn>
                <a:cxn ang="0">
                  <a:pos x="133" y="101"/>
                </a:cxn>
                <a:cxn ang="0">
                  <a:pos x="128" y="97"/>
                </a:cxn>
                <a:cxn ang="0">
                  <a:pos x="119" y="94"/>
                </a:cxn>
                <a:cxn ang="0">
                  <a:pos x="119" y="83"/>
                </a:cxn>
                <a:cxn ang="0">
                  <a:pos x="102" y="75"/>
                </a:cxn>
                <a:cxn ang="0">
                  <a:pos x="93" y="68"/>
                </a:cxn>
                <a:cxn ang="0">
                  <a:pos x="81" y="66"/>
                </a:cxn>
                <a:cxn ang="0">
                  <a:pos x="62" y="59"/>
                </a:cxn>
                <a:cxn ang="0">
                  <a:pos x="52" y="61"/>
                </a:cxn>
                <a:cxn ang="0">
                  <a:pos x="41" y="61"/>
                </a:cxn>
                <a:cxn ang="0">
                  <a:pos x="19" y="71"/>
                </a:cxn>
                <a:cxn ang="0">
                  <a:pos x="19" y="57"/>
                </a:cxn>
                <a:cxn ang="0">
                  <a:pos x="17" y="47"/>
                </a:cxn>
                <a:cxn ang="0">
                  <a:pos x="17" y="42"/>
                </a:cxn>
                <a:cxn ang="0">
                  <a:pos x="12" y="38"/>
                </a:cxn>
                <a:cxn ang="0">
                  <a:pos x="17" y="35"/>
                </a:cxn>
                <a:cxn ang="0">
                  <a:pos x="5" y="38"/>
                </a:cxn>
                <a:cxn ang="0">
                  <a:pos x="7" y="26"/>
                </a:cxn>
                <a:cxn ang="0">
                  <a:pos x="15" y="26"/>
                </a:cxn>
                <a:cxn ang="0">
                  <a:pos x="26" y="26"/>
                </a:cxn>
                <a:cxn ang="0">
                  <a:pos x="31" y="21"/>
                </a:cxn>
                <a:cxn ang="0">
                  <a:pos x="17" y="9"/>
                </a:cxn>
                <a:cxn ang="0">
                  <a:pos x="5" y="12"/>
                </a:cxn>
                <a:cxn ang="0">
                  <a:pos x="5" y="21"/>
                </a:cxn>
                <a:cxn ang="0">
                  <a:pos x="7" y="7"/>
                </a:cxn>
                <a:cxn ang="0">
                  <a:pos x="24" y="5"/>
                </a:cxn>
                <a:cxn ang="0">
                  <a:pos x="31" y="9"/>
                </a:cxn>
                <a:cxn ang="0">
                  <a:pos x="38" y="19"/>
                </a:cxn>
              </a:cxnLst>
              <a:rect l="0" t="0" r="r" b="b"/>
              <a:pathLst>
                <a:path w="189" h="101">
                  <a:moveTo>
                    <a:pt x="48" y="19"/>
                  </a:moveTo>
                  <a:lnTo>
                    <a:pt x="62" y="19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4" y="9"/>
                  </a:lnTo>
                  <a:lnTo>
                    <a:pt x="64" y="7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4" y="7"/>
                  </a:lnTo>
                  <a:lnTo>
                    <a:pt x="74" y="5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5"/>
                  </a:lnTo>
                  <a:lnTo>
                    <a:pt x="81" y="5"/>
                  </a:lnTo>
                  <a:lnTo>
                    <a:pt x="81" y="2"/>
                  </a:lnTo>
                  <a:lnTo>
                    <a:pt x="78" y="2"/>
                  </a:lnTo>
                  <a:lnTo>
                    <a:pt x="76" y="2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8" y="2"/>
                  </a:lnTo>
                  <a:lnTo>
                    <a:pt x="90" y="5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7" y="5"/>
                  </a:lnTo>
                  <a:lnTo>
                    <a:pt x="100" y="7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9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2" y="19"/>
                  </a:lnTo>
                  <a:lnTo>
                    <a:pt x="107" y="19"/>
                  </a:lnTo>
                  <a:lnTo>
                    <a:pt x="111" y="19"/>
                  </a:lnTo>
                  <a:lnTo>
                    <a:pt x="114" y="19"/>
                  </a:lnTo>
                  <a:lnTo>
                    <a:pt x="119" y="21"/>
                  </a:lnTo>
                  <a:lnTo>
                    <a:pt x="121" y="21"/>
                  </a:lnTo>
                  <a:lnTo>
                    <a:pt x="121" y="19"/>
                  </a:lnTo>
                  <a:lnTo>
                    <a:pt x="123" y="19"/>
                  </a:lnTo>
                  <a:lnTo>
                    <a:pt x="123" y="19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30" y="26"/>
                  </a:lnTo>
                  <a:lnTo>
                    <a:pt x="130" y="28"/>
                  </a:lnTo>
                  <a:lnTo>
                    <a:pt x="133" y="28"/>
                  </a:lnTo>
                  <a:lnTo>
                    <a:pt x="133" y="31"/>
                  </a:lnTo>
                  <a:lnTo>
                    <a:pt x="135" y="33"/>
                  </a:lnTo>
                  <a:lnTo>
                    <a:pt x="135" y="35"/>
                  </a:lnTo>
                  <a:lnTo>
                    <a:pt x="135" y="38"/>
                  </a:lnTo>
                  <a:lnTo>
                    <a:pt x="137" y="38"/>
                  </a:lnTo>
                  <a:lnTo>
                    <a:pt x="149" y="45"/>
                  </a:lnTo>
                  <a:lnTo>
                    <a:pt x="154" y="47"/>
                  </a:lnTo>
                  <a:lnTo>
                    <a:pt x="156" y="49"/>
                  </a:lnTo>
                  <a:lnTo>
                    <a:pt x="159" y="49"/>
                  </a:lnTo>
                  <a:lnTo>
                    <a:pt x="163" y="52"/>
                  </a:lnTo>
                  <a:lnTo>
                    <a:pt x="168" y="54"/>
                  </a:lnTo>
                  <a:lnTo>
                    <a:pt x="173" y="59"/>
                  </a:lnTo>
                  <a:lnTo>
                    <a:pt x="175" y="59"/>
                  </a:lnTo>
                  <a:lnTo>
                    <a:pt x="178" y="59"/>
                  </a:lnTo>
                  <a:lnTo>
                    <a:pt x="178" y="59"/>
                  </a:lnTo>
                  <a:lnTo>
                    <a:pt x="180" y="59"/>
                  </a:lnTo>
                  <a:lnTo>
                    <a:pt x="187" y="61"/>
                  </a:lnTo>
                  <a:lnTo>
                    <a:pt x="187" y="61"/>
                  </a:lnTo>
                  <a:lnTo>
                    <a:pt x="189" y="61"/>
                  </a:lnTo>
                  <a:lnTo>
                    <a:pt x="189" y="64"/>
                  </a:lnTo>
                  <a:lnTo>
                    <a:pt x="189" y="64"/>
                  </a:lnTo>
                  <a:lnTo>
                    <a:pt x="189" y="66"/>
                  </a:lnTo>
                  <a:lnTo>
                    <a:pt x="189" y="68"/>
                  </a:lnTo>
                  <a:lnTo>
                    <a:pt x="189" y="71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5" y="71"/>
                  </a:lnTo>
                  <a:lnTo>
                    <a:pt x="182" y="71"/>
                  </a:lnTo>
                  <a:lnTo>
                    <a:pt x="180" y="71"/>
                  </a:lnTo>
                  <a:lnTo>
                    <a:pt x="178" y="68"/>
                  </a:lnTo>
                  <a:lnTo>
                    <a:pt x="178" y="71"/>
                  </a:lnTo>
                  <a:lnTo>
                    <a:pt x="175" y="71"/>
                  </a:lnTo>
                  <a:lnTo>
                    <a:pt x="175" y="71"/>
                  </a:lnTo>
                  <a:lnTo>
                    <a:pt x="175" y="73"/>
                  </a:lnTo>
                  <a:lnTo>
                    <a:pt x="175" y="73"/>
                  </a:lnTo>
                  <a:lnTo>
                    <a:pt x="170" y="73"/>
                  </a:lnTo>
                  <a:lnTo>
                    <a:pt x="170" y="73"/>
                  </a:lnTo>
                  <a:lnTo>
                    <a:pt x="168" y="73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5"/>
                  </a:lnTo>
                  <a:lnTo>
                    <a:pt x="166" y="78"/>
                  </a:lnTo>
                  <a:lnTo>
                    <a:pt x="163" y="80"/>
                  </a:lnTo>
                  <a:lnTo>
                    <a:pt x="163" y="80"/>
                  </a:lnTo>
                  <a:lnTo>
                    <a:pt x="163" y="83"/>
                  </a:lnTo>
                  <a:lnTo>
                    <a:pt x="163" y="85"/>
                  </a:lnTo>
                  <a:lnTo>
                    <a:pt x="161" y="85"/>
                  </a:lnTo>
                  <a:lnTo>
                    <a:pt x="159" y="87"/>
                  </a:lnTo>
                  <a:lnTo>
                    <a:pt x="156" y="87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2" y="90"/>
                  </a:lnTo>
                  <a:lnTo>
                    <a:pt x="147" y="92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2"/>
                  </a:lnTo>
                  <a:lnTo>
                    <a:pt x="145" y="94"/>
                  </a:lnTo>
                  <a:lnTo>
                    <a:pt x="145" y="94"/>
                  </a:lnTo>
                  <a:lnTo>
                    <a:pt x="145" y="94"/>
                  </a:lnTo>
                  <a:lnTo>
                    <a:pt x="142" y="97"/>
                  </a:lnTo>
                  <a:lnTo>
                    <a:pt x="142" y="99"/>
                  </a:lnTo>
                  <a:lnTo>
                    <a:pt x="140" y="99"/>
                  </a:lnTo>
                  <a:lnTo>
                    <a:pt x="137" y="99"/>
                  </a:lnTo>
                  <a:lnTo>
                    <a:pt x="135" y="99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30" y="99"/>
                  </a:lnTo>
                  <a:lnTo>
                    <a:pt x="128" y="99"/>
                  </a:lnTo>
                  <a:lnTo>
                    <a:pt x="128" y="97"/>
                  </a:lnTo>
                  <a:lnTo>
                    <a:pt x="123" y="97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9" y="94"/>
                  </a:lnTo>
                  <a:lnTo>
                    <a:pt x="119" y="94"/>
                  </a:lnTo>
                  <a:lnTo>
                    <a:pt x="119" y="92"/>
                  </a:lnTo>
                  <a:lnTo>
                    <a:pt x="119" y="90"/>
                  </a:lnTo>
                  <a:lnTo>
                    <a:pt x="119" y="83"/>
                  </a:lnTo>
                  <a:lnTo>
                    <a:pt x="116" y="83"/>
                  </a:lnTo>
                  <a:lnTo>
                    <a:pt x="111" y="83"/>
                  </a:lnTo>
                  <a:lnTo>
                    <a:pt x="107" y="80"/>
                  </a:lnTo>
                  <a:lnTo>
                    <a:pt x="102" y="75"/>
                  </a:lnTo>
                  <a:lnTo>
                    <a:pt x="97" y="73"/>
                  </a:lnTo>
                  <a:lnTo>
                    <a:pt x="95" y="73"/>
                  </a:lnTo>
                  <a:lnTo>
                    <a:pt x="95" y="71"/>
                  </a:lnTo>
                  <a:lnTo>
                    <a:pt x="93" y="68"/>
                  </a:lnTo>
                  <a:lnTo>
                    <a:pt x="90" y="68"/>
                  </a:lnTo>
                  <a:lnTo>
                    <a:pt x="85" y="66"/>
                  </a:lnTo>
                  <a:lnTo>
                    <a:pt x="83" y="68"/>
                  </a:lnTo>
                  <a:lnTo>
                    <a:pt x="81" y="66"/>
                  </a:lnTo>
                  <a:lnTo>
                    <a:pt x="76" y="66"/>
                  </a:lnTo>
                  <a:lnTo>
                    <a:pt x="67" y="64"/>
                  </a:lnTo>
                  <a:lnTo>
                    <a:pt x="67" y="61"/>
                  </a:lnTo>
                  <a:lnTo>
                    <a:pt x="62" y="59"/>
                  </a:lnTo>
                  <a:lnTo>
                    <a:pt x="57" y="59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5" y="61"/>
                  </a:lnTo>
                  <a:lnTo>
                    <a:pt x="43" y="61"/>
                  </a:lnTo>
                  <a:lnTo>
                    <a:pt x="41" y="61"/>
                  </a:lnTo>
                  <a:lnTo>
                    <a:pt x="36" y="64"/>
                  </a:lnTo>
                  <a:lnTo>
                    <a:pt x="29" y="68"/>
                  </a:lnTo>
                  <a:lnTo>
                    <a:pt x="24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17" y="47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7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7" y="38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5" y="21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15" y="26"/>
                  </a:lnTo>
                  <a:lnTo>
                    <a:pt x="19" y="28"/>
                  </a:lnTo>
                  <a:lnTo>
                    <a:pt x="22" y="26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9" y="26"/>
                  </a:lnTo>
                  <a:lnTo>
                    <a:pt x="31" y="21"/>
                  </a:lnTo>
                  <a:lnTo>
                    <a:pt x="26" y="19"/>
                  </a:lnTo>
                  <a:lnTo>
                    <a:pt x="22" y="14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0" y="9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5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6" y="14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48" y="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 1247">
              <a:extLst>
                <a:ext uri="{FF2B5EF4-FFF2-40B4-BE49-F238E27FC236}">
                  <a16:creationId xmlns:a16="http://schemas.microsoft.com/office/drawing/2014/main" id="{FB069241-6261-D945-A289-A0D84FE5D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0500" y="2737165"/>
              <a:ext cx="332846" cy="143779"/>
            </a:xfrm>
            <a:custGeom>
              <a:avLst/>
              <a:gdLst/>
              <a:ahLst/>
              <a:cxnLst>
                <a:cxn ang="0">
                  <a:pos x="64" y="42"/>
                </a:cxn>
                <a:cxn ang="0">
                  <a:pos x="73" y="40"/>
                </a:cxn>
                <a:cxn ang="0">
                  <a:pos x="83" y="38"/>
                </a:cxn>
                <a:cxn ang="0">
                  <a:pos x="87" y="40"/>
                </a:cxn>
                <a:cxn ang="0">
                  <a:pos x="99" y="38"/>
                </a:cxn>
                <a:cxn ang="0">
                  <a:pos x="106" y="31"/>
                </a:cxn>
                <a:cxn ang="0">
                  <a:pos x="120" y="28"/>
                </a:cxn>
                <a:cxn ang="0">
                  <a:pos x="134" y="21"/>
                </a:cxn>
                <a:cxn ang="0">
                  <a:pos x="146" y="14"/>
                </a:cxn>
                <a:cxn ang="0">
                  <a:pos x="146" y="12"/>
                </a:cxn>
                <a:cxn ang="0">
                  <a:pos x="134" y="7"/>
                </a:cxn>
                <a:cxn ang="0">
                  <a:pos x="125" y="5"/>
                </a:cxn>
                <a:cxn ang="0">
                  <a:pos x="116" y="5"/>
                </a:cxn>
                <a:cxn ang="0">
                  <a:pos x="104" y="2"/>
                </a:cxn>
                <a:cxn ang="0">
                  <a:pos x="92" y="5"/>
                </a:cxn>
                <a:cxn ang="0">
                  <a:pos x="83" y="5"/>
                </a:cxn>
                <a:cxn ang="0">
                  <a:pos x="75" y="2"/>
                </a:cxn>
                <a:cxn ang="0">
                  <a:pos x="66" y="0"/>
                </a:cxn>
                <a:cxn ang="0">
                  <a:pos x="59" y="2"/>
                </a:cxn>
                <a:cxn ang="0">
                  <a:pos x="57" y="7"/>
                </a:cxn>
                <a:cxn ang="0">
                  <a:pos x="49" y="9"/>
                </a:cxn>
                <a:cxn ang="0">
                  <a:pos x="42" y="7"/>
                </a:cxn>
                <a:cxn ang="0">
                  <a:pos x="33" y="5"/>
                </a:cxn>
                <a:cxn ang="0">
                  <a:pos x="26" y="7"/>
                </a:cxn>
                <a:cxn ang="0">
                  <a:pos x="23" y="9"/>
                </a:cxn>
                <a:cxn ang="0">
                  <a:pos x="26" y="12"/>
                </a:cxn>
                <a:cxn ang="0">
                  <a:pos x="21" y="19"/>
                </a:cxn>
                <a:cxn ang="0">
                  <a:pos x="14" y="23"/>
                </a:cxn>
                <a:cxn ang="0">
                  <a:pos x="19" y="23"/>
                </a:cxn>
                <a:cxn ang="0">
                  <a:pos x="28" y="28"/>
                </a:cxn>
                <a:cxn ang="0">
                  <a:pos x="33" y="23"/>
                </a:cxn>
                <a:cxn ang="0">
                  <a:pos x="35" y="26"/>
                </a:cxn>
                <a:cxn ang="0">
                  <a:pos x="42" y="28"/>
                </a:cxn>
                <a:cxn ang="0">
                  <a:pos x="49" y="31"/>
                </a:cxn>
                <a:cxn ang="0">
                  <a:pos x="47" y="33"/>
                </a:cxn>
                <a:cxn ang="0">
                  <a:pos x="42" y="35"/>
                </a:cxn>
                <a:cxn ang="0">
                  <a:pos x="38" y="38"/>
                </a:cxn>
                <a:cxn ang="0">
                  <a:pos x="31" y="40"/>
                </a:cxn>
                <a:cxn ang="0">
                  <a:pos x="23" y="40"/>
                </a:cxn>
                <a:cxn ang="0">
                  <a:pos x="19" y="42"/>
                </a:cxn>
                <a:cxn ang="0">
                  <a:pos x="12" y="42"/>
                </a:cxn>
                <a:cxn ang="0">
                  <a:pos x="5" y="42"/>
                </a:cxn>
                <a:cxn ang="0">
                  <a:pos x="0" y="47"/>
                </a:cxn>
                <a:cxn ang="0">
                  <a:pos x="5" y="49"/>
                </a:cxn>
                <a:cxn ang="0">
                  <a:pos x="16" y="49"/>
                </a:cxn>
                <a:cxn ang="0">
                  <a:pos x="21" y="49"/>
                </a:cxn>
                <a:cxn ang="0">
                  <a:pos x="33" y="49"/>
                </a:cxn>
                <a:cxn ang="0">
                  <a:pos x="40" y="52"/>
                </a:cxn>
                <a:cxn ang="0">
                  <a:pos x="52" y="52"/>
                </a:cxn>
                <a:cxn ang="0">
                  <a:pos x="57" y="49"/>
                </a:cxn>
              </a:cxnLst>
              <a:rect l="0" t="0" r="r" b="b"/>
              <a:pathLst>
                <a:path w="146" h="52">
                  <a:moveTo>
                    <a:pt x="61" y="49"/>
                  </a:moveTo>
                  <a:lnTo>
                    <a:pt x="61" y="47"/>
                  </a:lnTo>
                  <a:lnTo>
                    <a:pt x="64" y="42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8" y="38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9" y="38"/>
                  </a:lnTo>
                  <a:lnTo>
                    <a:pt x="99" y="33"/>
                  </a:lnTo>
                  <a:lnTo>
                    <a:pt x="101" y="33"/>
                  </a:lnTo>
                  <a:lnTo>
                    <a:pt x="106" y="31"/>
                  </a:lnTo>
                  <a:lnTo>
                    <a:pt x="111" y="31"/>
                  </a:lnTo>
                  <a:lnTo>
                    <a:pt x="118" y="31"/>
                  </a:lnTo>
                  <a:lnTo>
                    <a:pt x="120" y="28"/>
                  </a:lnTo>
                  <a:lnTo>
                    <a:pt x="123" y="26"/>
                  </a:lnTo>
                  <a:lnTo>
                    <a:pt x="125" y="23"/>
                  </a:lnTo>
                  <a:lnTo>
                    <a:pt x="134" y="21"/>
                  </a:lnTo>
                  <a:lnTo>
                    <a:pt x="144" y="19"/>
                  </a:lnTo>
                  <a:lnTo>
                    <a:pt x="146" y="16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2" y="9"/>
                  </a:lnTo>
                  <a:lnTo>
                    <a:pt x="137" y="9"/>
                  </a:lnTo>
                  <a:lnTo>
                    <a:pt x="134" y="7"/>
                  </a:lnTo>
                  <a:lnTo>
                    <a:pt x="130" y="7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25" y="5"/>
                  </a:lnTo>
                  <a:lnTo>
                    <a:pt x="123" y="5"/>
                  </a:lnTo>
                  <a:lnTo>
                    <a:pt x="116" y="5"/>
                  </a:lnTo>
                  <a:lnTo>
                    <a:pt x="111" y="5"/>
                  </a:lnTo>
                  <a:lnTo>
                    <a:pt x="108" y="5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9" y="5"/>
                  </a:lnTo>
                  <a:lnTo>
                    <a:pt x="92" y="5"/>
                  </a:lnTo>
                  <a:lnTo>
                    <a:pt x="90" y="5"/>
                  </a:lnTo>
                  <a:lnTo>
                    <a:pt x="85" y="5"/>
                  </a:lnTo>
                  <a:lnTo>
                    <a:pt x="83" y="5"/>
                  </a:lnTo>
                  <a:lnTo>
                    <a:pt x="80" y="5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7" y="2"/>
                  </a:lnTo>
                  <a:lnTo>
                    <a:pt x="57" y="5"/>
                  </a:lnTo>
                  <a:lnTo>
                    <a:pt x="57" y="7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1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3" y="16"/>
                  </a:lnTo>
                  <a:lnTo>
                    <a:pt x="21" y="19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14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1" y="2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2" y="28"/>
                  </a:lnTo>
                  <a:lnTo>
                    <a:pt x="45" y="31"/>
                  </a:lnTo>
                  <a:lnTo>
                    <a:pt x="49" y="31"/>
                  </a:lnTo>
                  <a:lnTo>
                    <a:pt x="49" y="31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47" y="33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42" y="35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40"/>
                  </a:lnTo>
                  <a:lnTo>
                    <a:pt x="35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7" y="42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9" y="49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5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7" y="52"/>
                  </a:lnTo>
                  <a:lnTo>
                    <a:pt x="57" y="49"/>
                  </a:lnTo>
                  <a:lnTo>
                    <a:pt x="61" y="49"/>
                  </a:lnTo>
                  <a:lnTo>
                    <a:pt x="61" y="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 1249">
              <a:extLst>
                <a:ext uri="{FF2B5EF4-FFF2-40B4-BE49-F238E27FC236}">
                  <a16:creationId xmlns:a16="http://schemas.microsoft.com/office/drawing/2014/main" id="{F06B2041-97CD-AF4B-9786-575F323C7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5967" y="3715978"/>
              <a:ext cx="189220" cy="163135"/>
            </a:xfrm>
            <a:custGeom>
              <a:avLst/>
              <a:gdLst/>
              <a:ahLst/>
              <a:cxnLst>
                <a:cxn ang="0">
                  <a:pos x="9" y="38"/>
                </a:cxn>
                <a:cxn ang="0">
                  <a:pos x="7" y="31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9" y="21"/>
                </a:cxn>
                <a:cxn ang="0">
                  <a:pos x="14" y="10"/>
                </a:cxn>
                <a:cxn ang="0">
                  <a:pos x="16" y="3"/>
                </a:cxn>
                <a:cxn ang="0">
                  <a:pos x="21" y="3"/>
                </a:cxn>
                <a:cxn ang="0">
                  <a:pos x="28" y="3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5" y="3"/>
                </a:cxn>
                <a:cxn ang="0">
                  <a:pos x="50" y="7"/>
                </a:cxn>
                <a:cxn ang="0">
                  <a:pos x="54" y="7"/>
                </a:cxn>
                <a:cxn ang="0">
                  <a:pos x="57" y="14"/>
                </a:cxn>
                <a:cxn ang="0">
                  <a:pos x="59" y="17"/>
                </a:cxn>
                <a:cxn ang="0">
                  <a:pos x="61" y="19"/>
                </a:cxn>
                <a:cxn ang="0">
                  <a:pos x="64" y="21"/>
                </a:cxn>
                <a:cxn ang="0">
                  <a:pos x="66" y="21"/>
                </a:cxn>
                <a:cxn ang="0">
                  <a:pos x="71" y="26"/>
                </a:cxn>
                <a:cxn ang="0">
                  <a:pos x="71" y="31"/>
                </a:cxn>
                <a:cxn ang="0">
                  <a:pos x="73" y="33"/>
                </a:cxn>
                <a:cxn ang="0">
                  <a:pos x="76" y="38"/>
                </a:cxn>
                <a:cxn ang="0">
                  <a:pos x="76" y="43"/>
                </a:cxn>
                <a:cxn ang="0">
                  <a:pos x="78" y="45"/>
                </a:cxn>
                <a:cxn ang="0">
                  <a:pos x="80" y="47"/>
                </a:cxn>
                <a:cxn ang="0">
                  <a:pos x="83" y="52"/>
                </a:cxn>
                <a:cxn ang="0">
                  <a:pos x="83" y="55"/>
                </a:cxn>
                <a:cxn ang="0">
                  <a:pos x="83" y="57"/>
                </a:cxn>
                <a:cxn ang="0">
                  <a:pos x="78" y="59"/>
                </a:cxn>
                <a:cxn ang="0">
                  <a:pos x="71" y="59"/>
                </a:cxn>
                <a:cxn ang="0">
                  <a:pos x="66" y="57"/>
                </a:cxn>
                <a:cxn ang="0">
                  <a:pos x="61" y="57"/>
                </a:cxn>
                <a:cxn ang="0">
                  <a:pos x="57" y="55"/>
                </a:cxn>
                <a:cxn ang="0">
                  <a:pos x="40" y="55"/>
                </a:cxn>
                <a:cxn ang="0">
                  <a:pos x="26" y="57"/>
                </a:cxn>
                <a:cxn ang="0">
                  <a:pos x="14" y="59"/>
                </a:cxn>
                <a:cxn ang="0">
                  <a:pos x="9" y="59"/>
                </a:cxn>
                <a:cxn ang="0">
                  <a:pos x="12" y="47"/>
                </a:cxn>
                <a:cxn ang="0">
                  <a:pos x="24" y="45"/>
                </a:cxn>
                <a:cxn ang="0">
                  <a:pos x="31" y="45"/>
                </a:cxn>
                <a:cxn ang="0">
                  <a:pos x="35" y="45"/>
                </a:cxn>
                <a:cxn ang="0">
                  <a:pos x="42" y="47"/>
                </a:cxn>
                <a:cxn ang="0">
                  <a:pos x="50" y="45"/>
                </a:cxn>
                <a:cxn ang="0">
                  <a:pos x="50" y="43"/>
                </a:cxn>
                <a:cxn ang="0">
                  <a:pos x="47" y="43"/>
                </a:cxn>
                <a:cxn ang="0">
                  <a:pos x="40" y="43"/>
                </a:cxn>
                <a:cxn ang="0">
                  <a:pos x="33" y="40"/>
                </a:cxn>
                <a:cxn ang="0">
                  <a:pos x="28" y="40"/>
                </a:cxn>
              </a:cxnLst>
              <a:rect l="0" t="0" r="r" b="b"/>
              <a:pathLst>
                <a:path w="83" h="59">
                  <a:moveTo>
                    <a:pt x="12" y="43"/>
                  </a:moveTo>
                  <a:lnTo>
                    <a:pt x="12" y="43"/>
                  </a:lnTo>
                  <a:lnTo>
                    <a:pt x="12" y="40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5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7" y="12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4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6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71" y="31"/>
                  </a:lnTo>
                  <a:lnTo>
                    <a:pt x="71" y="31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3" y="36"/>
                  </a:lnTo>
                  <a:lnTo>
                    <a:pt x="73" y="3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6" y="43"/>
                  </a:lnTo>
                  <a:lnTo>
                    <a:pt x="76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80" y="45"/>
                  </a:lnTo>
                  <a:lnTo>
                    <a:pt x="80" y="45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0" y="57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3" y="59"/>
                  </a:lnTo>
                  <a:lnTo>
                    <a:pt x="71" y="5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8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59" y="55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2" y="55"/>
                  </a:lnTo>
                  <a:lnTo>
                    <a:pt x="40" y="55"/>
                  </a:lnTo>
                  <a:lnTo>
                    <a:pt x="38" y="55"/>
                  </a:lnTo>
                  <a:lnTo>
                    <a:pt x="33" y="55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16" y="57"/>
                  </a:lnTo>
                  <a:lnTo>
                    <a:pt x="16" y="59"/>
                  </a:lnTo>
                  <a:lnTo>
                    <a:pt x="14" y="5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9" y="50"/>
                  </a:lnTo>
                  <a:lnTo>
                    <a:pt x="12" y="47"/>
                  </a:lnTo>
                  <a:lnTo>
                    <a:pt x="21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8" y="45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2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5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2" y="45"/>
                  </a:lnTo>
                  <a:lnTo>
                    <a:pt x="42" y="45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35" y="43"/>
                  </a:lnTo>
                  <a:lnTo>
                    <a:pt x="35" y="40"/>
                  </a:lnTo>
                  <a:lnTo>
                    <a:pt x="33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6" y="43"/>
                  </a:lnTo>
                  <a:lnTo>
                    <a:pt x="12" y="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 1252">
              <a:extLst>
                <a:ext uri="{FF2B5EF4-FFF2-40B4-BE49-F238E27FC236}">
                  <a16:creationId xmlns:a16="http://schemas.microsoft.com/office/drawing/2014/main" id="{9B12E159-B112-5D4B-8610-BB317E315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314" y="3129797"/>
              <a:ext cx="921026" cy="671897"/>
            </a:xfrm>
            <a:custGeom>
              <a:avLst/>
              <a:gdLst/>
              <a:ahLst/>
              <a:cxnLst>
                <a:cxn ang="0">
                  <a:pos x="45" y="16"/>
                </a:cxn>
                <a:cxn ang="0">
                  <a:pos x="56" y="30"/>
                </a:cxn>
                <a:cxn ang="0">
                  <a:pos x="63" y="44"/>
                </a:cxn>
                <a:cxn ang="0">
                  <a:pos x="80" y="61"/>
                </a:cxn>
                <a:cxn ang="0">
                  <a:pos x="89" y="73"/>
                </a:cxn>
                <a:cxn ang="0">
                  <a:pos x="106" y="85"/>
                </a:cxn>
                <a:cxn ang="0">
                  <a:pos x="106" y="94"/>
                </a:cxn>
                <a:cxn ang="0">
                  <a:pos x="122" y="104"/>
                </a:cxn>
                <a:cxn ang="0">
                  <a:pos x="139" y="120"/>
                </a:cxn>
                <a:cxn ang="0">
                  <a:pos x="153" y="137"/>
                </a:cxn>
                <a:cxn ang="0">
                  <a:pos x="160" y="153"/>
                </a:cxn>
                <a:cxn ang="0">
                  <a:pos x="156" y="165"/>
                </a:cxn>
                <a:cxn ang="0">
                  <a:pos x="167" y="181"/>
                </a:cxn>
                <a:cxn ang="0">
                  <a:pos x="182" y="189"/>
                </a:cxn>
                <a:cxn ang="0">
                  <a:pos x="191" y="196"/>
                </a:cxn>
                <a:cxn ang="0">
                  <a:pos x="210" y="203"/>
                </a:cxn>
                <a:cxn ang="0">
                  <a:pos x="222" y="207"/>
                </a:cxn>
                <a:cxn ang="0">
                  <a:pos x="250" y="219"/>
                </a:cxn>
                <a:cxn ang="0">
                  <a:pos x="274" y="226"/>
                </a:cxn>
                <a:cxn ang="0">
                  <a:pos x="293" y="222"/>
                </a:cxn>
                <a:cxn ang="0">
                  <a:pos x="326" y="236"/>
                </a:cxn>
                <a:cxn ang="0">
                  <a:pos x="335" y="233"/>
                </a:cxn>
                <a:cxn ang="0">
                  <a:pos x="354" y="217"/>
                </a:cxn>
                <a:cxn ang="0">
                  <a:pos x="375" y="198"/>
                </a:cxn>
                <a:cxn ang="0">
                  <a:pos x="389" y="189"/>
                </a:cxn>
                <a:cxn ang="0">
                  <a:pos x="394" y="177"/>
                </a:cxn>
                <a:cxn ang="0">
                  <a:pos x="401" y="160"/>
                </a:cxn>
                <a:cxn ang="0">
                  <a:pos x="387" y="146"/>
                </a:cxn>
                <a:cxn ang="0">
                  <a:pos x="356" y="155"/>
                </a:cxn>
                <a:cxn ang="0">
                  <a:pos x="345" y="181"/>
                </a:cxn>
                <a:cxn ang="0">
                  <a:pos x="328" y="186"/>
                </a:cxn>
                <a:cxn ang="0">
                  <a:pos x="297" y="189"/>
                </a:cxn>
                <a:cxn ang="0">
                  <a:pos x="281" y="181"/>
                </a:cxn>
                <a:cxn ang="0">
                  <a:pos x="269" y="163"/>
                </a:cxn>
                <a:cxn ang="0">
                  <a:pos x="259" y="137"/>
                </a:cxn>
                <a:cxn ang="0">
                  <a:pos x="257" y="106"/>
                </a:cxn>
                <a:cxn ang="0">
                  <a:pos x="269" y="94"/>
                </a:cxn>
                <a:cxn ang="0">
                  <a:pos x="264" y="92"/>
                </a:cxn>
                <a:cxn ang="0">
                  <a:pos x="226" y="61"/>
                </a:cxn>
                <a:cxn ang="0">
                  <a:pos x="191" y="40"/>
                </a:cxn>
                <a:cxn ang="0">
                  <a:pos x="151" y="18"/>
                </a:cxn>
                <a:cxn ang="0">
                  <a:pos x="82" y="18"/>
                </a:cxn>
                <a:cxn ang="0">
                  <a:pos x="7" y="11"/>
                </a:cxn>
                <a:cxn ang="0">
                  <a:pos x="14" y="26"/>
                </a:cxn>
                <a:cxn ang="0">
                  <a:pos x="21" y="40"/>
                </a:cxn>
                <a:cxn ang="0">
                  <a:pos x="35" y="52"/>
                </a:cxn>
                <a:cxn ang="0">
                  <a:pos x="40" y="63"/>
                </a:cxn>
                <a:cxn ang="0">
                  <a:pos x="30" y="66"/>
                </a:cxn>
                <a:cxn ang="0">
                  <a:pos x="45" y="75"/>
                </a:cxn>
                <a:cxn ang="0">
                  <a:pos x="59" y="85"/>
                </a:cxn>
                <a:cxn ang="0">
                  <a:pos x="66" y="106"/>
                </a:cxn>
                <a:cxn ang="0">
                  <a:pos x="75" y="111"/>
                </a:cxn>
                <a:cxn ang="0">
                  <a:pos x="96" y="132"/>
                </a:cxn>
                <a:cxn ang="0">
                  <a:pos x="101" y="120"/>
                </a:cxn>
                <a:cxn ang="0">
                  <a:pos x="87" y="108"/>
                </a:cxn>
                <a:cxn ang="0">
                  <a:pos x="80" y="92"/>
                </a:cxn>
                <a:cxn ang="0">
                  <a:pos x="73" y="82"/>
                </a:cxn>
                <a:cxn ang="0">
                  <a:pos x="66" y="70"/>
                </a:cxn>
                <a:cxn ang="0">
                  <a:pos x="56" y="56"/>
                </a:cxn>
                <a:cxn ang="0">
                  <a:pos x="47" y="47"/>
                </a:cxn>
                <a:cxn ang="0">
                  <a:pos x="35" y="35"/>
                </a:cxn>
                <a:cxn ang="0">
                  <a:pos x="30" y="11"/>
                </a:cxn>
              </a:cxnLst>
              <a:rect l="0" t="0" r="r" b="b"/>
              <a:pathLst>
                <a:path w="404" h="243">
                  <a:moveTo>
                    <a:pt x="30" y="11"/>
                  </a:moveTo>
                  <a:lnTo>
                    <a:pt x="33" y="11"/>
                  </a:lnTo>
                  <a:lnTo>
                    <a:pt x="35" y="11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5" y="16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52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4" y="26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1" y="40"/>
                  </a:lnTo>
                  <a:lnTo>
                    <a:pt x="63" y="40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3" y="44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8" y="49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3" y="56"/>
                  </a:lnTo>
                  <a:lnTo>
                    <a:pt x="75" y="59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5" y="63"/>
                  </a:lnTo>
                  <a:lnTo>
                    <a:pt x="87" y="63"/>
                  </a:lnTo>
                  <a:lnTo>
                    <a:pt x="87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87" y="70"/>
                  </a:lnTo>
                  <a:lnTo>
                    <a:pt x="89" y="70"/>
                  </a:lnTo>
                  <a:lnTo>
                    <a:pt x="89" y="73"/>
                  </a:lnTo>
                  <a:lnTo>
                    <a:pt x="92" y="73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104" y="80"/>
                  </a:lnTo>
                  <a:lnTo>
                    <a:pt x="106" y="82"/>
                  </a:lnTo>
                  <a:lnTo>
                    <a:pt x="106" y="85"/>
                  </a:lnTo>
                  <a:lnTo>
                    <a:pt x="108" y="85"/>
                  </a:lnTo>
                  <a:lnTo>
                    <a:pt x="108" y="85"/>
                  </a:lnTo>
                  <a:lnTo>
                    <a:pt x="106" y="87"/>
                  </a:lnTo>
                  <a:lnTo>
                    <a:pt x="106" y="89"/>
                  </a:lnTo>
                  <a:lnTo>
                    <a:pt x="106" y="89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4" y="94"/>
                  </a:lnTo>
                  <a:lnTo>
                    <a:pt x="106" y="94"/>
                  </a:lnTo>
                  <a:lnTo>
                    <a:pt x="108" y="94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5" y="101"/>
                  </a:lnTo>
                  <a:lnTo>
                    <a:pt x="118" y="101"/>
                  </a:lnTo>
                  <a:lnTo>
                    <a:pt x="120" y="99"/>
                  </a:lnTo>
                  <a:lnTo>
                    <a:pt x="122" y="104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5" y="108"/>
                  </a:lnTo>
                  <a:lnTo>
                    <a:pt x="125" y="108"/>
                  </a:lnTo>
                  <a:lnTo>
                    <a:pt x="132" y="115"/>
                  </a:lnTo>
                  <a:lnTo>
                    <a:pt x="134" y="118"/>
                  </a:lnTo>
                  <a:lnTo>
                    <a:pt x="137" y="118"/>
                  </a:lnTo>
                  <a:lnTo>
                    <a:pt x="139" y="120"/>
                  </a:lnTo>
                  <a:lnTo>
                    <a:pt x="139" y="120"/>
                  </a:lnTo>
                  <a:lnTo>
                    <a:pt x="139" y="122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4" y="127"/>
                  </a:lnTo>
                  <a:lnTo>
                    <a:pt x="144" y="129"/>
                  </a:lnTo>
                  <a:lnTo>
                    <a:pt x="148" y="129"/>
                  </a:lnTo>
                  <a:lnTo>
                    <a:pt x="151" y="134"/>
                  </a:lnTo>
                  <a:lnTo>
                    <a:pt x="153" y="137"/>
                  </a:lnTo>
                  <a:lnTo>
                    <a:pt x="156" y="137"/>
                  </a:lnTo>
                  <a:lnTo>
                    <a:pt x="153" y="137"/>
                  </a:lnTo>
                  <a:lnTo>
                    <a:pt x="153" y="139"/>
                  </a:lnTo>
                  <a:lnTo>
                    <a:pt x="156" y="144"/>
                  </a:lnTo>
                  <a:lnTo>
                    <a:pt x="158" y="146"/>
                  </a:lnTo>
                  <a:lnTo>
                    <a:pt x="158" y="148"/>
                  </a:lnTo>
                  <a:lnTo>
                    <a:pt x="160" y="148"/>
                  </a:lnTo>
                  <a:lnTo>
                    <a:pt x="160" y="151"/>
                  </a:lnTo>
                  <a:lnTo>
                    <a:pt x="160" y="153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8" y="158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60" y="163"/>
                  </a:lnTo>
                  <a:lnTo>
                    <a:pt x="160" y="163"/>
                  </a:lnTo>
                  <a:lnTo>
                    <a:pt x="156" y="163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6" y="165"/>
                  </a:lnTo>
                  <a:lnTo>
                    <a:pt x="158" y="170"/>
                  </a:lnTo>
                  <a:lnTo>
                    <a:pt x="158" y="170"/>
                  </a:lnTo>
                  <a:lnTo>
                    <a:pt x="158" y="172"/>
                  </a:lnTo>
                  <a:lnTo>
                    <a:pt x="160" y="174"/>
                  </a:lnTo>
                  <a:lnTo>
                    <a:pt x="163" y="177"/>
                  </a:lnTo>
                  <a:lnTo>
                    <a:pt x="165" y="179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70" y="181"/>
                  </a:lnTo>
                  <a:lnTo>
                    <a:pt x="172" y="181"/>
                  </a:lnTo>
                  <a:lnTo>
                    <a:pt x="174" y="181"/>
                  </a:lnTo>
                  <a:lnTo>
                    <a:pt x="177" y="184"/>
                  </a:lnTo>
                  <a:lnTo>
                    <a:pt x="179" y="186"/>
                  </a:lnTo>
                  <a:lnTo>
                    <a:pt x="182" y="189"/>
                  </a:lnTo>
                  <a:lnTo>
                    <a:pt x="182" y="189"/>
                  </a:lnTo>
                  <a:lnTo>
                    <a:pt x="182" y="189"/>
                  </a:lnTo>
                  <a:lnTo>
                    <a:pt x="182" y="189"/>
                  </a:lnTo>
                  <a:lnTo>
                    <a:pt x="182" y="191"/>
                  </a:lnTo>
                  <a:lnTo>
                    <a:pt x="182" y="191"/>
                  </a:lnTo>
                  <a:lnTo>
                    <a:pt x="184" y="191"/>
                  </a:lnTo>
                  <a:lnTo>
                    <a:pt x="184" y="193"/>
                  </a:lnTo>
                  <a:lnTo>
                    <a:pt x="189" y="193"/>
                  </a:lnTo>
                  <a:lnTo>
                    <a:pt x="189" y="193"/>
                  </a:lnTo>
                  <a:lnTo>
                    <a:pt x="191" y="193"/>
                  </a:lnTo>
                  <a:lnTo>
                    <a:pt x="191" y="196"/>
                  </a:lnTo>
                  <a:lnTo>
                    <a:pt x="198" y="198"/>
                  </a:lnTo>
                  <a:lnTo>
                    <a:pt x="200" y="198"/>
                  </a:lnTo>
                  <a:lnTo>
                    <a:pt x="203" y="198"/>
                  </a:lnTo>
                  <a:lnTo>
                    <a:pt x="203" y="198"/>
                  </a:lnTo>
                  <a:lnTo>
                    <a:pt x="205" y="198"/>
                  </a:lnTo>
                  <a:lnTo>
                    <a:pt x="208" y="200"/>
                  </a:lnTo>
                  <a:lnTo>
                    <a:pt x="210" y="200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2" y="203"/>
                  </a:lnTo>
                  <a:lnTo>
                    <a:pt x="215" y="205"/>
                  </a:lnTo>
                  <a:lnTo>
                    <a:pt x="217" y="205"/>
                  </a:lnTo>
                  <a:lnTo>
                    <a:pt x="217" y="205"/>
                  </a:lnTo>
                  <a:lnTo>
                    <a:pt x="217" y="207"/>
                  </a:lnTo>
                  <a:lnTo>
                    <a:pt x="219" y="207"/>
                  </a:lnTo>
                  <a:lnTo>
                    <a:pt x="219" y="207"/>
                  </a:lnTo>
                  <a:lnTo>
                    <a:pt x="222" y="207"/>
                  </a:lnTo>
                  <a:lnTo>
                    <a:pt x="224" y="210"/>
                  </a:lnTo>
                  <a:lnTo>
                    <a:pt x="226" y="210"/>
                  </a:lnTo>
                  <a:lnTo>
                    <a:pt x="231" y="210"/>
                  </a:lnTo>
                  <a:lnTo>
                    <a:pt x="233" y="212"/>
                  </a:lnTo>
                  <a:lnTo>
                    <a:pt x="233" y="212"/>
                  </a:lnTo>
                  <a:lnTo>
                    <a:pt x="241" y="215"/>
                  </a:lnTo>
                  <a:lnTo>
                    <a:pt x="245" y="217"/>
                  </a:lnTo>
                  <a:lnTo>
                    <a:pt x="245" y="217"/>
                  </a:lnTo>
                  <a:lnTo>
                    <a:pt x="250" y="219"/>
                  </a:lnTo>
                  <a:lnTo>
                    <a:pt x="255" y="222"/>
                  </a:lnTo>
                  <a:lnTo>
                    <a:pt x="257" y="222"/>
                  </a:lnTo>
                  <a:lnTo>
                    <a:pt x="257" y="222"/>
                  </a:lnTo>
                  <a:lnTo>
                    <a:pt x="257" y="224"/>
                  </a:lnTo>
                  <a:lnTo>
                    <a:pt x="259" y="224"/>
                  </a:lnTo>
                  <a:lnTo>
                    <a:pt x="262" y="224"/>
                  </a:lnTo>
                  <a:lnTo>
                    <a:pt x="269" y="224"/>
                  </a:lnTo>
                  <a:lnTo>
                    <a:pt x="271" y="226"/>
                  </a:lnTo>
                  <a:lnTo>
                    <a:pt x="274" y="226"/>
                  </a:lnTo>
                  <a:lnTo>
                    <a:pt x="274" y="226"/>
                  </a:lnTo>
                  <a:lnTo>
                    <a:pt x="276" y="229"/>
                  </a:lnTo>
                  <a:lnTo>
                    <a:pt x="278" y="229"/>
                  </a:lnTo>
                  <a:lnTo>
                    <a:pt x="281" y="229"/>
                  </a:lnTo>
                  <a:lnTo>
                    <a:pt x="283" y="226"/>
                  </a:lnTo>
                  <a:lnTo>
                    <a:pt x="283" y="226"/>
                  </a:lnTo>
                  <a:lnTo>
                    <a:pt x="285" y="226"/>
                  </a:lnTo>
                  <a:lnTo>
                    <a:pt x="288" y="224"/>
                  </a:lnTo>
                  <a:lnTo>
                    <a:pt x="293" y="222"/>
                  </a:lnTo>
                  <a:lnTo>
                    <a:pt x="295" y="222"/>
                  </a:lnTo>
                  <a:lnTo>
                    <a:pt x="297" y="219"/>
                  </a:lnTo>
                  <a:lnTo>
                    <a:pt x="302" y="219"/>
                  </a:lnTo>
                  <a:lnTo>
                    <a:pt x="304" y="222"/>
                  </a:lnTo>
                  <a:lnTo>
                    <a:pt x="309" y="224"/>
                  </a:lnTo>
                  <a:lnTo>
                    <a:pt x="316" y="226"/>
                  </a:lnTo>
                  <a:lnTo>
                    <a:pt x="319" y="231"/>
                  </a:lnTo>
                  <a:lnTo>
                    <a:pt x="321" y="231"/>
                  </a:lnTo>
                  <a:lnTo>
                    <a:pt x="326" y="236"/>
                  </a:lnTo>
                  <a:lnTo>
                    <a:pt x="328" y="238"/>
                  </a:lnTo>
                  <a:lnTo>
                    <a:pt x="333" y="243"/>
                  </a:lnTo>
                  <a:lnTo>
                    <a:pt x="333" y="241"/>
                  </a:lnTo>
                  <a:lnTo>
                    <a:pt x="333" y="238"/>
                  </a:lnTo>
                  <a:lnTo>
                    <a:pt x="335" y="238"/>
                  </a:lnTo>
                  <a:lnTo>
                    <a:pt x="335" y="236"/>
                  </a:lnTo>
                  <a:lnTo>
                    <a:pt x="333" y="236"/>
                  </a:lnTo>
                  <a:lnTo>
                    <a:pt x="335" y="233"/>
                  </a:lnTo>
                  <a:lnTo>
                    <a:pt x="335" y="233"/>
                  </a:lnTo>
                  <a:lnTo>
                    <a:pt x="335" y="231"/>
                  </a:lnTo>
                  <a:lnTo>
                    <a:pt x="337" y="231"/>
                  </a:lnTo>
                  <a:lnTo>
                    <a:pt x="342" y="222"/>
                  </a:lnTo>
                  <a:lnTo>
                    <a:pt x="349" y="222"/>
                  </a:lnTo>
                  <a:lnTo>
                    <a:pt x="354" y="222"/>
                  </a:lnTo>
                  <a:lnTo>
                    <a:pt x="356" y="222"/>
                  </a:lnTo>
                  <a:lnTo>
                    <a:pt x="356" y="222"/>
                  </a:lnTo>
                  <a:lnTo>
                    <a:pt x="356" y="217"/>
                  </a:lnTo>
                  <a:lnTo>
                    <a:pt x="354" y="217"/>
                  </a:lnTo>
                  <a:lnTo>
                    <a:pt x="352" y="215"/>
                  </a:lnTo>
                  <a:lnTo>
                    <a:pt x="352" y="212"/>
                  </a:lnTo>
                  <a:lnTo>
                    <a:pt x="347" y="210"/>
                  </a:lnTo>
                  <a:lnTo>
                    <a:pt x="342" y="205"/>
                  </a:lnTo>
                  <a:lnTo>
                    <a:pt x="342" y="205"/>
                  </a:lnTo>
                  <a:lnTo>
                    <a:pt x="349" y="205"/>
                  </a:lnTo>
                  <a:lnTo>
                    <a:pt x="349" y="198"/>
                  </a:lnTo>
                  <a:lnTo>
                    <a:pt x="373" y="198"/>
                  </a:lnTo>
                  <a:lnTo>
                    <a:pt x="375" y="198"/>
                  </a:lnTo>
                  <a:lnTo>
                    <a:pt x="378" y="198"/>
                  </a:lnTo>
                  <a:lnTo>
                    <a:pt x="382" y="191"/>
                  </a:lnTo>
                  <a:lnTo>
                    <a:pt x="382" y="191"/>
                  </a:lnTo>
                  <a:lnTo>
                    <a:pt x="385" y="191"/>
                  </a:lnTo>
                  <a:lnTo>
                    <a:pt x="385" y="189"/>
                  </a:lnTo>
                  <a:lnTo>
                    <a:pt x="387" y="184"/>
                  </a:lnTo>
                  <a:lnTo>
                    <a:pt x="389" y="186"/>
                  </a:lnTo>
                  <a:lnTo>
                    <a:pt x="387" y="189"/>
                  </a:lnTo>
                  <a:lnTo>
                    <a:pt x="389" y="189"/>
                  </a:lnTo>
                  <a:lnTo>
                    <a:pt x="389" y="191"/>
                  </a:lnTo>
                  <a:lnTo>
                    <a:pt x="389" y="193"/>
                  </a:lnTo>
                  <a:lnTo>
                    <a:pt x="389" y="196"/>
                  </a:lnTo>
                  <a:lnTo>
                    <a:pt x="392" y="196"/>
                  </a:lnTo>
                  <a:lnTo>
                    <a:pt x="392" y="189"/>
                  </a:lnTo>
                  <a:lnTo>
                    <a:pt x="392" y="186"/>
                  </a:lnTo>
                  <a:lnTo>
                    <a:pt x="394" y="181"/>
                  </a:lnTo>
                  <a:lnTo>
                    <a:pt x="394" y="179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7"/>
                  </a:lnTo>
                  <a:lnTo>
                    <a:pt x="394" y="174"/>
                  </a:lnTo>
                  <a:lnTo>
                    <a:pt x="394" y="174"/>
                  </a:lnTo>
                  <a:lnTo>
                    <a:pt x="394" y="172"/>
                  </a:lnTo>
                  <a:lnTo>
                    <a:pt x="396" y="170"/>
                  </a:lnTo>
                  <a:lnTo>
                    <a:pt x="396" y="167"/>
                  </a:lnTo>
                  <a:lnTo>
                    <a:pt x="399" y="163"/>
                  </a:lnTo>
                  <a:lnTo>
                    <a:pt x="401" y="160"/>
                  </a:lnTo>
                  <a:lnTo>
                    <a:pt x="404" y="158"/>
                  </a:lnTo>
                  <a:lnTo>
                    <a:pt x="404" y="155"/>
                  </a:lnTo>
                  <a:lnTo>
                    <a:pt x="404" y="153"/>
                  </a:lnTo>
                  <a:lnTo>
                    <a:pt x="404" y="151"/>
                  </a:lnTo>
                  <a:lnTo>
                    <a:pt x="401" y="148"/>
                  </a:lnTo>
                  <a:lnTo>
                    <a:pt x="394" y="148"/>
                  </a:lnTo>
                  <a:lnTo>
                    <a:pt x="392" y="151"/>
                  </a:lnTo>
                  <a:lnTo>
                    <a:pt x="392" y="148"/>
                  </a:lnTo>
                  <a:lnTo>
                    <a:pt x="387" y="146"/>
                  </a:lnTo>
                  <a:lnTo>
                    <a:pt x="385" y="146"/>
                  </a:lnTo>
                  <a:lnTo>
                    <a:pt x="380" y="148"/>
                  </a:lnTo>
                  <a:lnTo>
                    <a:pt x="378" y="151"/>
                  </a:lnTo>
                  <a:lnTo>
                    <a:pt x="371" y="151"/>
                  </a:lnTo>
                  <a:lnTo>
                    <a:pt x="368" y="151"/>
                  </a:lnTo>
                  <a:lnTo>
                    <a:pt x="366" y="151"/>
                  </a:lnTo>
                  <a:lnTo>
                    <a:pt x="361" y="153"/>
                  </a:lnTo>
                  <a:lnTo>
                    <a:pt x="361" y="153"/>
                  </a:lnTo>
                  <a:lnTo>
                    <a:pt x="356" y="155"/>
                  </a:lnTo>
                  <a:lnTo>
                    <a:pt x="356" y="158"/>
                  </a:lnTo>
                  <a:lnTo>
                    <a:pt x="356" y="165"/>
                  </a:lnTo>
                  <a:lnTo>
                    <a:pt x="354" y="167"/>
                  </a:lnTo>
                  <a:lnTo>
                    <a:pt x="354" y="170"/>
                  </a:lnTo>
                  <a:lnTo>
                    <a:pt x="352" y="172"/>
                  </a:lnTo>
                  <a:lnTo>
                    <a:pt x="352" y="177"/>
                  </a:lnTo>
                  <a:lnTo>
                    <a:pt x="352" y="179"/>
                  </a:lnTo>
                  <a:lnTo>
                    <a:pt x="347" y="181"/>
                  </a:lnTo>
                  <a:lnTo>
                    <a:pt x="345" y="181"/>
                  </a:lnTo>
                  <a:lnTo>
                    <a:pt x="345" y="186"/>
                  </a:lnTo>
                  <a:lnTo>
                    <a:pt x="340" y="189"/>
                  </a:lnTo>
                  <a:lnTo>
                    <a:pt x="337" y="189"/>
                  </a:lnTo>
                  <a:lnTo>
                    <a:pt x="337" y="189"/>
                  </a:lnTo>
                  <a:lnTo>
                    <a:pt x="335" y="189"/>
                  </a:lnTo>
                  <a:lnTo>
                    <a:pt x="335" y="186"/>
                  </a:lnTo>
                  <a:lnTo>
                    <a:pt x="335" y="186"/>
                  </a:lnTo>
                  <a:lnTo>
                    <a:pt x="330" y="186"/>
                  </a:lnTo>
                  <a:lnTo>
                    <a:pt x="328" y="186"/>
                  </a:lnTo>
                  <a:lnTo>
                    <a:pt x="326" y="186"/>
                  </a:lnTo>
                  <a:lnTo>
                    <a:pt x="323" y="189"/>
                  </a:lnTo>
                  <a:lnTo>
                    <a:pt x="321" y="189"/>
                  </a:lnTo>
                  <a:lnTo>
                    <a:pt x="319" y="189"/>
                  </a:lnTo>
                  <a:lnTo>
                    <a:pt x="311" y="191"/>
                  </a:lnTo>
                  <a:lnTo>
                    <a:pt x="307" y="193"/>
                  </a:lnTo>
                  <a:lnTo>
                    <a:pt x="302" y="193"/>
                  </a:lnTo>
                  <a:lnTo>
                    <a:pt x="300" y="191"/>
                  </a:lnTo>
                  <a:lnTo>
                    <a:pt x="297" y="189"/>
                  </a:lnTo>
                  <a:lnTo>
                    <a:pt x="295" y="186"/>
                  </a:lnTo>
                  <a:lnTo>
                    <a:pt x="295" y="189"/>
                  </a:lnTo>
                  <a:lnTo>
                    <a:pt x="293" y="186"/>
                  </a:lnTo>
                  <a:lnTo>
                    <a:pt x="288" y="186"/>
                  </a:lnTo>
                  <a:lnTo>
                    <a:pt x="288" y="186"/>
                  </a:lnTo>
                  <a:lnTo>
                    <a:pt x="285" y="184"/>
                  </a:lnTo>
                  <a:lnTo>
                    <a:pt x="283" y="184"/>
                  </a:lnTo>
                  <a:lnTo>
                    <a:pt x="283" y="181"/>
                  </a:lnTo>
                  <a:lnTo>
                    <a:pt x="281" y="181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9"/>
                  </a:lnTo>
                  <a:lnTo>
                    <a:pt x="281" y="177"/>
                  </a:lnTo>
                  <a:lnTo>
                    <a:pt x="276" y="170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71" y="163"/>
                  </a:lnTo>
                  <a:lnTo>
                    <a:pt x="269" y="163"/>
                  </a:lnTo>
                  <a:lnTo>
                    <a:pt x="267" y="155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7" y="148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9" y="137"/>
                  </a:lnTo>
                  <a:lnTo>
                    <a:pt x="262" y="132"/>
                  </a:lnTo>
                  <a:lnTo>
                    <a:pt x="259" y="125"/>
                  </a:lnTo>
                  <a:lnTo>
                    <a:pt x="259" y="120"/>
                  </a:lnTo>
                  <a:lnTo>
                    <a:pt x="259" y="120"/>
                  </a:lnTo>
                  <a:lnTo>
                    <a:pt x="259" y="118"/>
                  </a:lnTo>
                  <a:lnTo>
                    <a:pt x="259" y="113"/>
                  </a:lnTo>
                  <a:lnTo>
                    <a:pt x="259" y="108"/>
                  </a:lnTo>
                  <a:lnTo>
                    <a:pt x="257" y="108"/>
                  </a:lnTo>
                  <a:lnTo>
                    <a:pt x="257" y="106"/>
                  </a:lnTo>
                  <a:lnTo>
                    <a:pt x="259" y="104"/>
                  </a:lnTo>
                  <a:lnTo>
                    <a:pt x="262" y="104"/>
                  </a:lnTo>
                  <a:lnTo>
                    <a:pt x="262" y="101"/>
                  </a:lnTo>
                  <a:lnTo>
                    <a:pt x="262" y="99"/>
                  </a:lnTo>
                  <a:lnTo>
                    <a:pt x="262" y="96"/>
                  </a:lnTo>
                  <a:lnTo>
                    <a:pt x="264" y="99"/>
                  </a:lnTo>
                  <a:lnTo>
                    <a:pt x="267" y="99"/>
                  </a:lnTo>
                  <a:lnTo>
                    <a:pt x="267" y="96"/>
                  </a:lnTo>
                  <a:lnTo>
                    <a:pt x="269" y="94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7" y="94"/>
                  </a:lnTo>
                  <a:lnTo>
                    <a:pt x="267" y="94"/>
                  </a:lnTo>
                  <a:lnTo>
                    <a:pt x="267" y="94"/>
                  </a:lnTo>
                  <a:lnTo>
                    <a:pt x="267" y="94"/>
                  </a:lnTo>
                  <a:lnTo>
                    <a:pt x="267" y="94"/>
                  </a:lnTo>
                  <a:lnTo>
                    <a:pt x="267" y="92"/>
                  </a:lnTo>
                  <a:lnTo>
                    <a:pt x="264" y="92"/>
                  </a:lnTo>
                  <a:lnTo>
                    <a:pt x="259" y="89"/>
                  </a:lnTo>
                  <a:lnTo>
                    <a:pt x="252" y="89"/>
                  </a:lnTo>
                  <a:lnTo>
                    <a:pt x="248" y="87"/>
                  </a:lnTo>
                  <a:lnTo>
                    <a:pt x="245" y="87"/>
                  </a:lnTo>
                  <a:lnTo>
                    <a:pt x="241" y="85"/>
                  </a:lnTo>
                  <a:lnTo>
                    <a:pt x="236" y="78"/>
                  </a:lnTo>
                  <a:lnTo>
                    <a:pt x="233" y="68"/>
                  </a:lnTo>
                  <a:lnTo>
                    <a:pt x="229" y="66"/>
                  </a:lnTo>
                  <a:lnTo>
                    <a:pt x="226" y="61"/>
                  </a:lnTo>
                  <a:lnTo>
                    <a:pt x="224" y="56"/>
                  </a:lnTo>
                  <a:lnTo>
                    <a:pt x="219" y="47"/>
                  </a:lnTo>
                  <a:lnTo>
                    <a:pt x="215" y="44"/>
                  </a:lnTo>
                  <a:lnTo>
                    <a:pt x="215" y="44"/>
                  </a:lnTo>
                  <a:lnTo>
                    <a:pt x="210" y="40"/>
                  </a:lnTo>
                  <a:lnTo>
                    <a:pt x="208" y="37"/>
                  </a:lnTo>
                  <a:lnTo>
                    <a:pt x="198" y="37"/>
                  </a:lnTo>
                  <a:lnTo>
                    <a:pt x="196" y="37"/>
                  </a:lnTo>
                  <a:lnTo>
                    <a:pt x="191" y="40"/>
                  </a:lnTo>
                  <a:lnTo>
                    <a:pt x="191" y="40"/>
                  </a:lnTo>
                  <a:lnTo>
                    <a:pt x="186" y="49"/>
                  </a:lnTo>
                  <a:lnTo>
                    <a:pt x="179" y="49"/>
                  </a:lnTo>
                  <a:lnTo>
                    <a:pt x="174" y="44"/>
                  </a:lnTo>
                  <a:lnTo>
                    <a:pt x="170" y="42"/>
                  </a:lnTo>
                  <a:lnTo>
                    <a:pt x="165" y="37"/>
                  </a:lnTo>
                  <a:lnTo>
                    <a:pt x="163" y="28"/>
                  </a:lnTo>
                  <a:lnTo>
                    <a:pt x="156" y="23"/>
                  </a:lnTo>
                  <a:lnTo>
                    <a:pt x="151" y="18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4" y="14"/>
                  </a:lnTo>
                  <a:lnTo>
                    <a:pt x="141" y="11"/>
                  </a:lnTo>
                  <a:lnTo>
                    <a:pt x="139" y="11"/>
                  </a:lnTo>
                  <a:lnTo>
                    <a:pt x="118" y="11"/>
                  </a:lnTo>
                  <a:lnTo>
                    <a:pt x="118" y="18"/>
                  </a:lnTo>
                  <a:lnTo>
                    <a:pt x="106" y="18"/>
                  </a:lnTo>
                  <a:lnTo>
                    <a:pt x="82" y="18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7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6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19" y="33"/>
                  </a:lnTo>
                  <a:lnTo>
                    <a:pt x="19" y="37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42" y="56"/>
                  </a:lnTo>
                  <a:lnTo>
                    <a:pt x="42" y="59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3" y="68"/>
                  </a:lnTo>
                  <a:lnTo>
                    <a:pt x="35" y="70"/>
                  </a:lnTo>
                  <a:lnTo>
                    <a:pt x="37" y="70"/>
                  </a:lnTo>
                  <a:lnTo>
                    <a:pt x="37" y="73"/>
                  </a:lnTo>
                  <a:lnTo>
                    <a:pt x="37" y="73"/>
                  </a:lnTo>
                  <a:lnTo>
                    <a:pt x="40" y="73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5" y="75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9" y="80"/>
                  </a:lnTo>
                  <a:lnTo>
                    <a:pt x="52" y="80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9" y="85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66" y="89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8" y="99"/>
                  </a:lnTo>
                  <a:lnTo>
                    <a:pt x="68" y="104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3" y="108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8" y="113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9" y="120"/>
                  </a:lnTo>
                  <a:lnTo>
                    <a:pt x="89" y="120"/>
                  </a:lnTo>
                  <a:lnTo>
                    <a:pt x="92" y="125"/>
                  </a:lnTo>
                  <a:lnTo>
                    <a:pt x="94" y="129"/>
                  </a:lnTo>
                  <a:lnTo>
                    <a:pt x="96" y="132"/>
                  </a:lnTo>
                  <a:lnTo>
                    <a:pt x="96" y="132"/>
                  </a:lnTo>
                  <a:lnTo>
                    <a:pt x="99" y="129"/>
                  </a:lnTo>
                  <a:lnTo>
                    <a:pt x="101" y="129"/>
                  </a:lnTo>
                  <a:lnTo>
                    <a:pt x="101" y="127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104" y="122"/>
                  </a:lnTo>
                  <a:lnTo>
                    <a:pt x="101" y="122"/>
                  </a:lnTo>
                  <a:lnTo>
                    <a:pt x="101" y="120"/>
                  </a:lnTo>
                  <a:lnTo>
                    <a:pt x="99" y="118"/>
                  </a:lnTo>
                  <a:lnTo>
                    <a:pt x="99" y="118"/>
                  </a:lnTo>
                  <a:lnTo>
                    <a:pt x="96" y="115"/>
                  </a:lnTo>
                  <a:lnTo>
                    <a:pt x="94" y="113"/>
                  </a:lnTo>
                  <a:lnTo>
                    <a:pt x="92" y="115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87" y="111"/>
                  </a:lnTo>
                  <a:lnTo>
                    <a:pt x="87" y="108"/>
                  </a:lnTo>
                  <a:lnTo>
                    <a:pt x="87" y="106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5" y="101"/>
                  </a:lnTo>
                  <a:lnTo>
                    <a:pt x="85" y="96"/>
                  </a:lnTo>
                  <a:lnTo>
                    <a:pt x="82" y="94"/>
                  </a:lnTo>
                  <a:lnTo>
                    <a:pt x="80" y="94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8" y="87"/>
                  </a:lnTo>
                  <a:lnTo>
                    <a:pt x="78" y="85"/>
                  </a:lnTo>
                  <a:lnTo>
                    <a:pt x="78" y="85"/>
                  </a:lnTo>
                  <a:lnTo>
                    <a:pt x="75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66" y="75"/>
                  </a:lnTo>
                  <a:lnTo>
                    <a:pt x="66" y="73"/>
                  </a:lnTo>
                  <a:lnTo>
                    <a:pt x="66" y="70"/>
                  </a:lnTo>
                  <a:lnTo>
                    <a:pt x="61" y="66"/>
                  </a:lnTo>
                  <a:lnTo>
                    <a:pt x="59" y="63"/>
                  </a:lnTo>
                  <a:lnTo>
                    <a:pt x="59" y="61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47"/>
                  </a:lnTo>
                  <a:lnTo>
                    <a:pt x="47" y="47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0"/>
                  </a:lnTo>
                  <a:lnTo>
                    <a:pt x="40" y="40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5" y="30"/>
                  </a:lnTo>
                  <a:lnTo>
                    <a:pt x="35" y="26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0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 1254">
              <a:extLst>
                <a:ext uri="{FF2B5EF4-FFF2-40B4-BE49-F238E27FC236}">
                  <a16:creationId xmlns:a16="http://schemas.microsoft.com/office/drawing/2014/main" id="{A2408717-E51F-094B-A62D-A5A38F545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1997" y="3879113"/>
              <a:ext cx="367043" cy="61383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92" y="3"/>
                </a:cxn>
                <a:cxn ang="0">
                  <a:pos x="75" y="14"/>
                </a:cxn>
                <a:cxn ang="0">
                  <a:pos x="64" y="14"/>
                </a:cxn>
                <a:cxn ang="0">
                  <a:pos x="59" y="19"/>
                </a:cxn>
                <a:cxn ang="0">
                  <a:pos x="45" y="24"/>
                </a:cxn>
                <a:cxn ang="0">
                  <a:pos x="38" y="40"/>
                </a:cxn>
                <a:cxn ang="0">
                  <a:pos x="28" y="52"/>
                </a:cxn>
                <a:cxn ang="0">
                  <a:pos x="28" y="59"/>
                </a:cxn>
                <a:cxn ang="0">
                  <a:pos x="21" y="55"/>
                </a:cxn>
                <a:cxn ang="0">
                  <a:pos x="21" y="59"/>
                </a:cxn>
                <a:cxn ang="0">
                  <a:pos x="14" y="66"/>
                </a:cxn>
                <a:cxn ang="0">
                  <a:pos x="19" y="78"/>
                </a:cxn>
                <a:cxn ang="0">
                  <a:pos x="21" y="92"/>
                </a:cxn>
                <a:cxn ang="0">
                  <a:pos x="21" y="111"/>
                </a:cxn>
                <a:cxn ang="0">
                  <a:pos x="26" y="114"/>
                </a:cxn>
                <a:cxn ang="0">
                  <a:pos x="16" y="130"/>
                </a:cxn>
                <a:cxn ang="0">
                  <a:pos x="5" y="135"/>
                </a:cxn>
                <a:cxn ang="0">
                  <a:pos x="0" y="144"/>
                </a:cxn>
                <a:cxn ang="0">
                  <a:pos x="9" y="154"/>
                </a:cxn>
                <a:cxn ang="0">
                  <a:pos x="26" y="163"/>
                </a:cxn>
                <a:cxn ang="0">
                  <a:pos x="38" y="161"/>
                </a:cxn>
                <a:cxn ang="0">
                  <a:pos x="49" y="168"/>
                </a:cxn>
                <a:cxn ang="0">
                  <a:pos x="59" y="173"/>
                </a:cxn>
                <a:cxn ang="0">
                  <a:pos x="66" y="182"/>
                </a:cxn>
                <a:cxn ang="0">
                  <a:pos x="73" y="189"/>
                </a:cxn>
                <a:cxn ang="0">
                  <a:pos x="78" y="199"/>
                </a:cxn>
                <a:cxn ang="0">
                  <a:pos x="90" y="201"/>
                </a:cxn>
                <a:cxn ang="0">
                  <a:pos x="94" y="196"/>
                </a:cxn>
                <a:cxn ang="0">
                  <a:pos x="106" y="196"/>
                </a:cxn>
                <a:cxn ang="0">
                  <a:pos x="118" y="206"/>
                </a:cxn>
                <a:cxn ang="0">
                  <a:pos x="111" y="218"/>
                </a:cxn>
                <a:cxn ang="0">
                  <a:pos x="120" y="222"/>
                </a:cxn>
                <a:cxn ang="0">
                  <a:pos x="123" y="208"/>
                </a:cxn>
                <a:cxn ang="0">
                  <a:pos x="127" y="185"/>
                </a:cxn>
                <a:cxn ang="0">
                  <a:pos x="118" y="159"/>
                </a:cxn>
                <a:cxn ang="0">
                  <a:pos x="130" y="159"/>
                </a:cxn>
                <a:cxn ang="0">
                  <a:pos x="125" y="151"/>
                </a:cxn>
                <a:cxn ang="0">
                  <a:pos x="123" y="151"/>
                </a:cxn>
                <a:cxn ang="0">
                  <a:pos x="144" y="140"/>
                </a:cxn>
                <a:cxn ang="0">
                  <a:pos x="153" y="140"/>
                </a:cxn>
                <a:cxn ang="0">
                  <a:pos x="161" y="147"/>
                </a:cxn>
                <a:cxn ang="0">
                  <a:pos x="153" y="125"/>
                </a:cxn>
                <a:cxn ang="0">
                  <a:pos x="156" y="118"/>
                </a:cxn>
                <a:cxn ang="0">
                  <a:pos x="149" y="109"/>
                </a:cxn>
                <a:cxn ang="0">
                  <a:pos x="149" y="97"/>
                </a:cxn>
                <a:cxn ang="0">
                  <a:pos x="153" y="85"/>
                </a:cxn>
                <a:cxn ang="0">
                  <a:pos x="142" y="85"/>
                </a:cxn>
                <a:cxn ang="0">
                  <a:pos x="132" y="83"/>
                </a:cxn>
                <a:cxn ang="0">
                  <a:pos x="120" y="73"/>
                </a:cxn>
                <a:cxn ang="0">
                  <a:pos x="109" y="71"/>
                </a:cxn>
                <a:cxn ang="0">
                  <a:pos x="92" y="69"/>
                </a:cxn>
                <a:cxn ang="0">
                  <a:pos x="85" y="55"/>
                </a:cxn>
                <a:cxn ang="0">
                  <a:pos x="80" y="43"/>
                </a:cxn>
                <a:cxn ang="0">
                  <a:pos x="92" y="14"/>
                </a:cxn>
              </a:cxnLst>
              <a:rect l="0" t="0" r="r" b="b"/>
              <a:pathLst>
                <a:path w="161" h="222">
                  <a:moveTo>
                    <a:pt x="101" y="7"/>
                  </a:moveTo>
                  <a:lnTo>
                    <a:pt x="104" y="7"/>
                  </a:lnTo>
                  <a:lnTo>
                    <a:pt x="104" y="5"/>
                  </a:lnTo>
                  <a:lnTo>
                    <a:pt x="104" y="3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2" y="5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83" y="10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1" y="17"/>
                  </a:lnTo>
                  <a:lnTo>
                    <a:pt x="61" y="19"/>
                  </a:lnTo>
                  <a:lnTo>
                    <a:pt x="61" y="22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7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45" y="31"/>
                  </a:lnTo>
                  <a:lnTo>
                    <a:pt x="45" y="33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38" y="43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8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6" y="55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4" y="5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4" y="69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90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19" y="92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1" y="107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4" y="118"/>
                  </a:lnTo>
                  <a:lnTo>
                    <a:pt x="19" y="123"/>
                  </a:lnTo>
                  <a:lnTo>
                    <a:pt x="16" y="128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2" y="130"/>
                  </a:lnTo>
                  <a:lnTo>
                    <a:pt x="9" y="130"/>
                  </a:lnTo>
                  <a:lnTo>
                    <a:pt x="9" y="130"/>
                  </a:lnTo>
                  <a:lnTo>
                    <a:pt x="5" y="133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5" y="140"/>
                  </a:lnTo>
                  <a:lnTo>
                    <a:pt x="5" y="142"/>
                  </a:lnTo>
                  <a:lnTo>
                    <a:pt x="2" y="142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9" y="154"/>
                  </a:lnTo>
                  <a:lnTo>
                    <a:pt x="16" y="156"/>
                  </a:lnTo>
                  <a:lnTo>
                    <a:pt x="21" y="159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6" y="163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33" y="163"/>
                  </a:lnTo>
                  <a:lnTo>
                    <a:pt x="35" y="163"/>
                  </a:lnTo>
                  <a:lnTo>
                    <a:pt x="38" y="163"/>
                  </a:lnTo>
                  <a:lnTo>
                    <a:pt x="38" y="161"/>
                  </a:lnTo>
                  <a:lnTo>
                    <a:pt x="38" y="161"/>
                  </a:lnTo>
                  <a:lnTo>
                    <a:pt x="40" y="163"/>
                  </a:lnTo>
                  <a:lnTo>
                    <a:pt x="42" y="163"/>
                  </a:lnTo>
                  <a:lnTo>
                    <a:pt x="45" y="166"/>
                  </a:lnTo>
                  <a:lnTo>
                    <a:pt x="47" y="168"/>
                  </a:lnTo>
                  <a:lnTo>
                    <a:pt x="49" y="168"/>
                  </a:lnTo>
                  <a:lnTo>
                    <a:pt x="49" y="168"/>
                  </a:lnTo>
                  <a:lnTo>
                    <a:pt x="52" y="168"/>
                  </a:lnTo>
                  <a:lnTo>
                    <a:pt x="54" y="168"/>
                  </a:lnTo>
                  <a:lnTo>
                    <a:pt x="57" y="170"/>
                  </a:lnTo>
                  <a:lnTo>
                    <a:pt x="57" y="170"/>
                  </a:lnTo>
                  <a:lnTo>
                    <a:pt x="59" y="173"/>
                  </a:lnTo>
                  <a:lnTo>
                    <a:pt x="61" y="173"/>
                  </a:lnTo>
                  <a:lnTo>
                    <a:pt x="61" y="177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4" y="180"/>
                  </a:lnTo>
                  <a:lnTo>
                    <a:pt x="66" y="182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71" y="182"/>
                  </a:lnTo>
                  <a:lnTo>
                    <a:pt x="71" y="185"/>
                  </a:lnTo>
                  <a:lnTo>
                    <a:pt x="71" y="187"/>
                  </a:lnTo>
                  <a:lnTo>
                    <a:pt x="73" y="189"/>
                  </a:lnTo>
                  <a:lnTo>
                    <a:pt x="73" y="189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5" y="192"/>
                  </a:lnTo>
                  <a:lnTo>
                    <a:pt x="75" y="196"/>
                  </a:lnTo>
                  <a:lnTo>
                    <a:pt x="78" y="199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3" y="199"/>
                  </a:lnTo>
                  <a:lnTo>
                    <a:pt x="85" y="199"/>
                  </a:lnTo>
                  <a:lnTo>
                    <a:pt x="87" y="201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97" y="196"/>
                  </a:lnTo>
                  <a:lnTo>
                    <a:pt x="99" y="196"/>
                  </a:lnTo>
                  <a:lnTo>
                    <a:pt x="99" y="199"/>
                  </a:lnTo>
                  <a:lnTo>
                    <a:pt x="101" y="199"/>
                  </a:lnTo>
                  <a:lnTo>
                    <a:pt x="104" y="199"/>
                  </a:lnTo>
                  <a:lnTo>
                    <a:pt x="106" y="196"/>
                  </a:lnTo>
                  <a:lnTo>
                    <a:pt x="106" y="196"/>
                  </a:lnTo>
                  <a:lnTo>
                    <a:pt x="109" y="196"/>
                  </a:lnTo>
                  <a:lnTo>
                    <a:pt x="111" y="199"/>
                  </a:lnTo>
                  <a:lnTo>
                    <a:pt x="116" y="201"/>
                  </a:lnTo>
                  <a:lnTo>
                    <a:pt x="118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6" y="208"/>
                  </a:lnTo>
                  <a:lnTo>
                    <a:pt x="113" y="213"/>
                  </a:lnTo>
                  <a:lnTo>
                    <a:pt x="111" y="215"/>
                  </a:lnTo>
                  <a:lnTo>
                    <a:pt x="111" y="218"/>
                  </a:lnTo>
                  <a:lnTo>
                    <a:pt x="111" y="218"/>
                  </a:lnTo>
                  <a:lnTo>
                    <a:pt x="113" y="218"/>
                  </a:lnTo>
                  <a:lnTo>
                    <a:pt x="113" y="218"/>
                  </a:lnTo>
                  <a:lnTo>
                    <a:pt x="116" y="218"/>
                  </a:lnTo>
                  <a:lnTo>
                    <a:pt x="116" y="218"/>
                  </a:lnTo>
                  <a:lnTo>
                    <a:pt x="118" y="222"/>
                  </a:lnTo>
                  <a:lnTo>
                    <a:pt x="120" y="222"/>
                  </a:lnTo>
                  <a:lnTo>
                    <a:pt x="120" y="220"/>
                  </a:lnTo>
                  <a:lnTo>
                    <a:pt x="120" y="218"/>
                  </a:lnTo>
                  <a:lnTo>
                    <a:pt x="120" y="215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23" y="208"/>
                  </a:lnTo>
                  <a:lnTo>
                    <a:pt x="123" y="208"/>
                  </a:lnTo>
                  <a:lnTo>
                    <a:pt x="125" y="203"/>
                  </a:lnTo>
                  <a:lnTo>
                    <a:pt x="125" y="203"/>
                  </a:lnTo>
                  <a:lnTo>
                    <a:pt x="127" y="187"/>
                  </a:lnTo>
                  <a:lnTo>
                    <a:pt x="127" y="185"/>
                  </a:lnTo>
                  <a:lnTo>
                    <a:pt x="127" y="185"/>
                  </a:lnTo>
                  <a:lnTo>
                    <a:pt x="125" y="177"/>
                  </a:lnTo>
                  <a:lnTo>
                    <a:pt x="125" y="175"/>
                  </a:lnTo>
                  <a:lnTo>
                    <a:pt x="123" y="173"/>
                  </a:lnTo>
                  <a:lnTo>
                    <a:pt x="120" y="170"/>
                  </a:lnTo>
                  <a:lnTo>
                    <a:pt x="118" y="168"/>
                  </a:lnTo>
                  <a:lnTo>
                    <a:pt x="118" y="159"/>
                  </a:lnTo>
                  <a:lnTo>
                    <a:pt x="120" y="159"/>
                  </a:lnTo>
                  <a:lnTo>
                    <a:pt x="125" y="159"/>
                  </a:lnTo>
                  <a:lnTo>
                    <a:pt x="125" y="159"/>
                  </a:lnTo>
                  <a:lnTo>
                    <a:pt x="127" y="159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0" y="156"/>
                  </a:lnTo>
                  <a:lnTo>
                    <a:pt x="130" y="154"/>
                  </a:lnTo>
                  <a:lnTo>
                    <a:pt x="127" y="151"/>
                  </a:lnTo>
                  <a:lnTo>
                    <a:pt x="125" y="151"/>
                  </a:lnTo>
                  <a:lnTo>
                    <a:pt x="125" y="154"/>
                  </a:lnTo>
                  <a:lnTo>
                    <a:pt x="123" y="154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3" y="151"/>
                  </a:lnTo>
                  <a:lnTo>
                    <a:pt x="123" y="142"/>
                  </a:lnTo>
                  <a:lnTo>
                    <a:pt x="123" y="144"/>
                  </a:lnTo>
                  <a:lnTo>
                    <a:pt x="142" y="144"/>
                  </a:lnTo>
                  <a:lnTo>
                    <a:pt x="142" y="142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51" y="140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4"/>
                  </a:lnTo>
                  <a:lnTo>
                    <a:pt x="158" y="151"/>
                  </a:lnTo>
                  <a:lnTo>
                    <a:pt x="161" y="149"/>
                  </a:lnTo>
                  <a:lnTo>
                    <a:pt x="161" y="149"/>
                  </a:lnTo>
                  <a:lnTo>
                    <a:pt x="161" y="147"/>
                  </a:lnTo>
                  <a:lnTo>
                    <a:pt x="161" y="144"/>
                  </a:lnTo>
                  <a:lnTo>
                    <a:pt x="156" y="135"/>
                  </a:lnTo>
                  <a:lnTo>
                    <a:pt x="153" y="133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3" y="123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6" y="121"/>
                  </a:lnTo>
                  <a:lnTo>
                    <a:pt x="156" y="118"/>
                  </a:lnTo>
                  <a:lnTo>
                    <a:pt x="156" y="118"/>
                  </a:lnTo>
                  <a:lnTo>
                    <a:pt x="153" y="116"/>
                  </a:lnTo>
                  <a:lnTo>
                    <a:pt x="153" y="114"/>
                  </a:lnTo>
                  <a:lnTo>
                    <a:pt x="151" y="114"/>
                  </a:lnTo>
                  <a:lnTo>
                    <a:pt x="151" y="111"/>
                  </a:lnTo>
                  <a:lnTo>
                    <a:pt x="149" y="109"/>
                  </a:lnTo>
                  <a:lnTo>
                    <a:pt x="149" y="109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2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49" y="95"/>
                  </a:lnTo>
                  <a:lnTo>
                    <a:pt x="151" y="92"/>
                  </a:lnTo>
                  <a:lnTo>
                    <a:pt x="151" y="90"/>
                  </a:lnTo>
                  <a:lnTo>
                    <a:pt x="153" y="88"/>
                  </a:lnTo>
                  <a:lnTo>
                    <a:pt x="153" y="85"/>
                  </a:lnTo>
                  <a:lnTo>
                    <a:pt x="153" y="85"/>
                  </a:lnTo>
                  <a:lnTo>
                    <a:pt x="153" y="83"/>
                  </a:lnTo>
                  <a:lnTo>
                    <a:pt x="153" y="83"/>
                  </a:lnTo>
                  <a:lnTo>
                    <a:pt x="151" y="83"/>
                  </a:lnTo>
                  <a:lnTo>
                    <a:pt x="149" y="83"/>
                  </a:lnTo>
                  <a:lnTo>
                    <a:pt x="144" y="85"/>
                  </a:lnTo>
                  <a:lnTo>
                    <a:pt x="142" y="85"/>
                  </a:lnTo>
                  <a:lnTo>
                    <a:pt x="139" y="85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32" y="83"/>
                  </a:lnTo>
                  <a:lnTo>
                    <a:pt x="132" y="85"/>
                  </a:lnTo>
                  <a:lnTo>
                    <a:pt x="130" y="85"/>
                  </a:lnTo>
                  <a:lnTo>
                    <a:pt x="127" y="85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20" y="73"/>
                  </a:lnTo>
                  <a:lnTo>
                    <a:pt x="120" y="73"/>
                  </a:lnTo>
                  <a:lnTo>
                    <a:pt x="118" y="73"/>
                  </a:lnTo>
                  <a:lnTo>
                    <a:pt x="116" y="73"/>
                  </a:lnTo>
                  <a:lnTo>
                    <a:pt x="116" y="71"/>
                  </a:lnTo>
                  <a:lnTo>
                    <a:pt x="111" y="71"/>
                  </a:lnTo>
                  <a:lnTo>
                    <a:pt x="109" y="71"/>
                  </a:lnTo>
                  <a:lnTo>
                    <a:pt x="104" y="71"/>
                  </a:lnTo>
                  <a:lnTo>
                    <a:pt x="101" y="73"/>
                  </a:lnTo>
                  <a:lnTo>
                    <a:pt x="97" y="71"/>
                  </a:lnTo>
                  <a:lnTo>
                    <a:pt x="94" y="71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5"/>
                  </a:lnTo>
                  <a:lnTo>
                    <a:pt x="85" y="55"/>
                  </a:lnTo>
                  <a:lnTo>
                    <a:pt x="85" y="52"/>
                  </a:lnTo>
                  <a:lnTo>
                    <a:pt x="83" y="50"/>
                  </a:lnTo>
                  <a:lnTo>
                    <a:pt x="83" y="50"/>
                  </a:lnTo>
                  <a:lnTo>
                    <a:pt x="83" y="45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5" y="43"/>
                  </a:lnTo>
                  <a:lnTo>
                    <a:pt x="75" y="40"/>
                  </a:lnTo>
                  <a:lnTo>
                    <a:pt x="78" y="36"/>
                  </a:lnTo>
                  <a:lnTo>
                    <a:pt x="83" y="26"/>
                  </a:lnTo>
                  <a:lnTo>
                    <a:pt x="85" y="22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7"/>
                  </a:lnTo>
                  <a:lnTo>
                    <a:pt x="101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 1256">
              <a:extLst>
                <a:ext uri="{FF2B5EF4-FFF2-40B4-BE49-F238E27FC236}">
                  <a16:creationId xmlns:a16="http://schemas.microsoft.com/office/drawing/2014/main" id="{38BC2A2E-4006-DA4B-AD76-016789A6C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408" y="4697556"/>
              <a:ext cx="364763" cy="489406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8" y="14"/>
                </a:cxn>
                <a:cxn ang="0">
                  <a:pos x="40" y="2"/>
                </a:cxn>
                <a:cxn ang="0">
                  <a:pos x="56" y="0"/>
                </a:cxn>
                <a:cxn ang="0">
                  <a:pos x="59" y="14"/>
                </a:cxn>
                <a:cxn ang="0">
                  <a:pos x="59" y="21"/>
                </a:cxn>
                <a:cxn ang="0">
                  <a:pos x="71" y="35"/>
                </a:cxn>
                <a:cxn ang="0">
                  <a:pos x="85" y="37"/>
                </a:cxn>
                <a:cxn ang="0">
                  <a:pos x="92" y="42"/>
                </a:cxn>
                <a:cxn ang="0">
                  <a:pos x="108" y="49"/>
                </a:cxn>
                <a:cxn ang="0">
                  <a:pos x="120" y="52"/>
                </a:cxn>
                <a:cxn ang="0">
                  <a:pos x="125" y="63"/>
                </a:cxn>
                <a:cxn ang="0">
                  <a:pos x="125" y="73"/>
                </a:cxn>
                <a:cxn ang="0">
                  <a:pos x="125" y="80"/>
                </a:cxn>
                <a:cxn ang="0">
                  <a:pos x="134" y="87"/>
                </a:cxn>
                <a:cxn ang="0">
                  <a:pos x="151" y="89"/>
                </a:cxn>
                <a:cxn ang="0">
                  <a:pos x="151" y="94"/>
                </a:cxn>
                <a:cxn ang="0">
                  <a:pos x="158" y="104"/>
                </a:cxn>
                <a:cxn ang="0">
                  <a:pos x="160" y="118"/>
                </a:cxn>
                <a:cxn ang="0">
                  <a:pos x="158" y="132"/>
                </a:cxn>
                <a:cxn ang="0">
                  <a:pos x="158" y="139"/>
                </a:cxn>
                <a:cxn ang="0">
                  <a:pos x="156" y="137"/>
                </a:cxn>
                <a:cxn ang="0">
                  <a:pos x="146" y="130"/>
                </a:cxn>
                <a:cxn ang="0">
                  <a:pos x="125" y="130"/>
                </a:cxn>
                <a:cxn ang="0">
                  <a:pos x="104" y="137"/>
                </a:cxn>
                <a:cxn ang="0">
                  <a:pos x="99" y="148"/>
                </a:cxn>
                <a:cxn ang="0">
                  <a:pos x="97" y="165"/>
                </a:cxn>
                <a:cxn ang="0">
                  <a:pos x="89" y="165"/>
                </a:cxn>
                <a:cxn ang="0">
                  <a:pos x="78" y="165"/>
                </a:cxn>
                <a:cxn ang="0">
                  <a:pos x="73" y="172"/>
                </a:cxn>
                <a:cxn ang="0">
                  <a:pos x="68" y="170"/>
                </a:cxn>
                <a:cxn ang="0">
                  <a:pos x="61" y="167"/>
                </a:cxn>
                <a:cxn ang="0">
                  <a:pos x="49" y="163"/>
                </a:cxn>
                <a:cxn ang="0">
                  <a:pos x="45" y="165"/>
                </a:cxn>
                <a:cxn ang="0">
                  <a:pos x="38" y="172"/>
                </a:cxn>
                <a:cxn ang="0">
                  <a:pos x="30" y="177"/>
                </a:cxn>
                <a:cxn ang="0">
                  <a:pos x="23" y="174"/>
                </a:cxn>
                <a:cxn ang="0">
                  <a:pos x="21" y="167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4" y="141"/>
                </a:cxn>
                <a:cxn ang="0">
                  <a:pos x="14" y="137"/>
                </a:cxn>
                <a:cxn ang="0">
                  <a:pos x="14" y="132"/>
                </a:cxn>
                <a:cxn ang="0">
                  <a:pos x="14" y="127"/>
                </a:cxn>
                <a:cxn ang="0">
                  <a:pos x="7" y="113"/>
                </a:cxn>
                <a:cxn ang="0">
                  <a:pos x="2" y="106"/>
                </a:cxn>
                <a:cxn ang="0">
                  <a:pos x="0" y="101"/>
                </a:cxn>
                <a:cxn ang="0">
                  <a:pos x="9" y="89"/>
                </a:cxn>
                <a:cxn ang="0">
                  <a:pos x="7" y="85"/>
                </a:cxn>
                <a:cxn ang="0">
                  <a:pos x="4" y="78"/>
                </a:cxn>
                <a:cxn ang="0">
                  <a:pos x="7" y="73"/>
                </a:cxn>
                <a:cxn ang="0">
                  <a:pos x="7" y="66"/>
                </a:cxn>
                <a:cxn ang="0">
                  <a:pos x="9" y="54"/>
                </a:cxn>
                <a:cxn ang="0">
                  <a:pos x="12" y="40"/>
                </a:cxn>
                <a:cxn ang="0">
                  <a:pos x="9" y="30"/>
                </a:cxn>
              </a:cxnLst>
              <a:rect l="0" t="0" r="r" b="b"/>
              <a:pathLst>
                <a:path w="160" h="177">
                  <a:moveTo>
                    <a:pt x="0" y="16"/>
                  </a:moveTo>
                  <a:lnTo>
                    <a:pt x="2" y="16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35" y="7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9" y="7"/>
                  </a:lnTo>
                  <a:lnTo>
                    <a:pt x="59" y="14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61" y="30"/>
                  </a:lnTo>
                  <a:lnTo>
                    <a:pt x="64" y="30"/>
                  </a:lnTo>
                  <a:lnTo>
                    <a:pt x="71" y="35"/>
                  </a:lnTo>
                  <a:lnTo>
                    <a:pt x="73" y="37"/>
                  </a:lnTo>
                  <a:lnTo>
                    <a:pt x="78" y="37"/>
                  </a:lnTo>
                  <a:lnTo>
                    <a:pt x="82" y="37"/>
                  </a:lnTo>
                  <a:lnTo>
                    <a:pt x="85" y="37"/>
                  </a:lnTo>
                  <a:lnTo>
                    <a:pt x="87" y="40"/>
                  </a:lnTo>
                  <a:lnTo>
                    <a:pt x="87" y="40"/>
                  </a:lnTo>
                  <a:lnTo>
                    <a:pt x="89" y="42"/>
                  </a:lnTo>
                  <a:lnTo>
                    <a:pt x="92" y="42"/>
                  </a:lnTo>
                  <a:lnTo>
                    <a:pt x="101" y="44"/>
                  </a:lnTo>
                  <a:lnTo>
                    <a:pt x="104" y="49"/>
                  </a:lnTo>
                  <a:lnTo>
                    <a:pt x="106" y="49"/>
                  </a:lnTo>
                  <a:lnTo>
                    <a:pt x="108" y="49"/>
                  </a:lnTo>
                  <a:lnTo>
                    <a:pt x="111" y="49"/>
                  </a:lnTo>
                  <a:lnTo>
                    <a:pt x="111" y="49"/>
                  </a:lnTo>
                  <a:lnTo>
                    <a:pt x="115" y="49"/>
                  </a:lnTo>
                  <a:lnTo>
                    <a:pt x="120" y="52"/>
                  </a:lnTo>
                  <a:lnTo>
                    <a:pt x="120" y="54"/>
                  </a:lnTo>
                  <a:lnTo>
                    <a:pt x="123" y="56"/>
                  </a:lnTo>
                  <a:lnTo>
                    <a:pt x="125" y="59"/>
                  </a:lnTo>
                  <a:lnTo>
                    <a:pt x="125" y="63"/>
                  </a:lnTo>
                  <a:lnTo>
                    <a:pt x="125" y="66"/>
                  </a:lnTo>
                  <a:lnTo>
                    <a:pt x="127" y="66"/>
                  </a:lnTo>
                  <a:lnTo>
                    <a:pt x="127" y="68"/>
                  </a:lnTo>
                  <a:lnTo>
                    <a:pt x="125" y="73"/>
                  </a:lnTo>
                  <a:lnTo>
                    <a:pt x="123" y="73"/>
                  </a:lnTo>
                  <a:lnTo>
                    <a:pt x="123" y="73"/>
                  </a:lnTo>
                  <a:lnTo>
                    <a:pt x="125" y="75"/>
                  </a:lnTo>
                  <a:lnTo>
                    <a:pt x="125" y="80"/>
                  </a:lnTo>
                  <a:lnTo>
                    <a:pt x="127" y="85"/>
                  </a:lnTo>
                  <a:lnTo>
                    <a:pt x="130" y="87"/>
                  </a:lnTo>
                  <a:lnTo>
                    <a:pt x="132" y="87"/>
                  </a:lnTo>
                  <a:lnTo>
                    <a:pt x="134" y="87"/>
                  </a:lnTo>
                  <a:lnTo>
                    <a:pt x="139" y="87"/>
                  </a:lnTo>
                  <a:lnTo>
                    <a:pt x="139" y="87"/>
                  </a:lnTo>
                  <a:lnTo>
                    <a:pt x="151" y="87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153" y="89"/>
                  </a:lnTo>
                  <a:lnTo>
                    <a:pt x="151" y="92"/>
                  </a:lnTo>
                  <a:lnTo>
                    <a:pt x="151" y="94"/>
                  </a:lnTo>
                  <a:lnTo>
                    <a:pt x="151" y="96"/>
                  </a:lnTo>
                  <a:lnTo>
                    <a:pt x="153" y="101"/>
                  </a:lnTo>
                  <a:lnTo>
                    <a:pt x="156" y="101"/>
                  </a:lnTo>
                  <a:lnTo>
                    <a:pt x="158" y="104"/>
                  </a:lnTo>
                  <a:lnTo>
                    <a:pt x="158" y="106"/>
                  </a:lnTo>
                  <a:lnTo>
                    <a:pt x="160" y="111"/>
                  </a:lnTo>
                  <a:lnTo>
                    <a:pt x="160" y="113"/>
                  </a:lnTo>
                  <a:lnTo>
                    <a:pt x="160" y="118"/>
                  </a:lnTo>
                  <a:lnTo>
                    <a:pt x="160" y="125"/>
                  </a:lnTo>
                  <a:lnTo>
                    <a:pt x="160" y="125"/>
                  </a:lnTo>
                  <a:lnTo>
                    <a:pt x="160" y="127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6" y="139"/>
                  </a:lnTo>
                  <a:lnTo>
                    <a:pt x="156" y="139"/>
                  </a:lnTo>
                  <a:lnTo>
                    <a:pt x="156" y="137"/>
                  </a:lnTo>
                  <a:lnTo>
                    <a:pt x="153" y="137"/>
                  </a:lnTo>
                  <a:lnTo>
                    <a:pt x="151" y="132"/>
                  </a:lnTo>
                  <a:lnTo>
                    <a:pt x="149" y="130"/>
                  </a:lnTo>
                  <a:lnTo>
                    <a:pt x="146" y="130"/>
                  </a:lnTo>
                  <a:lnTo>
                    <a:pt x="141" y="127"/>
                  </a:lnTo>
                  <a:lnTo>
                    <a:pt x="132" y="127"/>
                  </a:lnTo>
                  <a:lnTo>
                    <a:pt x="132" y="127"/>
                  </a:lnTo>
                  <a:lnTo>
                    <a:pt x="125" y="130"/>
                  </a:lnTo>
                  <a:lnTo>
                    <a:pt x="123" y="130"/>
                  </a:lnTo>
                  <a:lnTo>
                    <a:pt x="111" y="134"/>
                  </a:lnTo>
                  <a:lnTo>
                    <a:pt x="106" y="134"/>
                  </a:lnTo>
                  <a:lnTo>
                    <a:pt x="104" y="137"/>
                  </a:lnTo>
                  <a:lnTo>
                    <a:pt x="104" y="139"/>
                  </a:lnTo>
                  <a:lnTo>
                    <a:pt x="101" y="144"/>
                  </a:lnTo>
                  <a:lnTo>
                    <a:pt x="99" y="146"/>
                  </a:lnTo>
                  <a:lnTo>
                    <a:pt x="99" y="148"/>
                  </a:lnTo>
                  <a:lnTo>
                    <a:pt x="99" y="153"/>
                  </a:lnTo>
                  <a:lnTo>
                    <a:pt x="99" y="156"/>
                  </a:lnTo>
                  <a:lnTo>
                    <a:pt x="99" y="156"/>
                  </a:lnTo>
                  <a:lnTo>
                    <a:pt x="97" y="165"/>
                  </a:lnTo>
                  <a:lnTo>
                    <a:pt x="94" y="170"/>
                  </a:lnTo>
                  <a:lnTo>
                    <a:pt x="92" y="167"/>
                  </a:lnTo>
                  <a:lnTo>
                    <a:pt x="92" y="167"/>
                  </a:lnTo>
                  <a:lnTo>
                    <a:pt x="89" y="165"/>
                  </a:lnTo>
                  <a:lnTo>
                    <a:pt x="89" y="165"/>
                  </a:lnTo>
                  <a:lnTo>
                    <a:pt x="87" y="165"/>
                  </a:lnTo>
                  <a:lnTo>
                    <a:pt x="82" y="165"/>
                  </a:lnTo>
                  <a:lnTo>
                    <a:pt x="78" y="16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75" y="170"/>
                  </a:lnTo>
                  <a:lnTo>
                    <a:pt x="73" y="172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71" y="170"/>
                  </a:lnTo>
                  <a:lnTo>
                    <a:pt x="68" y="170"/>
                  </a:lnTo>
                  <a:lnTo>
                    <a:pt x="68" y="170"/>
                  </a:lnTo>
                  <a:lnTo>
                    <a:pt x="68" y="167"/>
                  </a:lnTo>
                  <a:lnTo>
                    <a:pt x="66" y="167"/>
                  </a:lnTo>
                  <a:lnTo>
                    <a:pt x="61" y="167"/>
                  </a:lnTo>
                  <a:lnTo>
                    <a:pt x="61" y="167"/>
                  </a:lnTo>
                  <a:lnTo>
                    <a:pt x="59" y="165"/>
                  </a:lnTo>
                  <a:lnTo>
                    <a:pt x="52" y="165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47" y="163"/>
                  </a:lnTo>
                  <a:lnTo>
                    <a:pt x="47" y="163"/>
                  </a:lnTo>
                  <a:lnTo>
                    <a:pt x="45" y="165"/>
                  </a:lnTo>
                  <a:lnTo>
                    <a:pt x="40" y="167"/>
                  </a:lnTo>
                  <a:lnTo>
                    <a:pt x="40" y="170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5" y="174"/>
                  </a:lnTo>
                  <a:lnTo>
                    <a:pt x="35" y="177"/>
                  </a:lnTo>
                  <a:lnTo>
                    <a:pt x="33" y="177"/>
                  </a:lnTo>
                  <a:lnTo>
                    <a:pt x="30" y="177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6" y="177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23" y="172"/>
                  </a:lnTo>
                  <a:lnTo>
                    <a:pt x="23" y="172"/>
                  </a:lnTo>
                  <a:lnTo>
                    <a:pt x="21" y="167"/>
                  </a:lnTo>
                  <a:lnTo>
                    <a:pt x="21" y="163"/>
                  </a:lnTo>
                  <a:lnTo>
                    <a:pt x="21" y="158"/>
                  </a:lnTo>
                  <a:lnTo>
                    <a:pt x="19" y="156"/>
                  </a:lnTo>
                  <a:lnTo>
                    <a:pt x="19" y="153"/>
                  </a:lnTo>
                  <a:lnTo>
                    <a:pt x="19" y="151"/>
                  </a:lnTo>
                  <a:lnTo>
                    <a:pt x="19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4" y="146"/>
                  </a:lnTo>
                  <a:lnTo>
                    <a:pt x="16" y="144"/>
                  </a:lnTo>
                  <a:lnTo>
                    <a:pt x="14" y="144"/>
                  </a:lnTo>
                  <a:lnTo>
                    <a:pt x="14" y="141"/>
                  </a:lnTo>
                  <a:lnTo>
                    <a:pt x="12" y="141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4" y="137"/>
                  </a:lnTo>
                  <a:lnTo>
                    <a:pt x="16" y="137"/>
                  </a:lnTo>
                  <a:lnTo>
                    <a:pt x="16" y="134"/>
                  </a:lnTo>
                  <a:lnTo>
                    <a:pt x="16" y="134"/>
                  </a:lnTo>
                  <a:lnTo>
                    <a:pt x="14" y="132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7"/>
                  </a:lnTo>
                  <a:lnTo>
                    <a:pt x="14" y="127"/>
                  </a:lnTo>
                  <a:lnTo>
                    <a:pt x="12" y="125"/>
                  </a:lnTo>
                  <a:lnTo>
                    <a:pt x="9" y="122"/>
                  </a:lnTo>
                  <a:lnTo>
                    <a:pt x="9" y="120"/>
                  </a:lnTo>
                  <a:lnTo>
                    <a:pt x="7" y="113"/>
                  </a:lnTo>
                  <a:lnTo>
                    <a:pt x="7" y="111"/>
                  </a:lnTo>
                  <a:lnTo>
                    <a:pt x="7" y="108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4" y="96"/>
                  </a:lnTo>
                  <a:lnTo>
                    <a:pt x="7" y="94"/>
                  </a:lnTo>
                  <a:lnTo>
                    <a:pt x="9" y="92"/>
                  </a:lnTo>
                  <a:lnTo>
                    <a:pt x="9" y="89"/>
                  </a:lnTo>
                  <a:lnTo>
                    <a:pt x="9" y="87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0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9" y="59"/>
                  </a:lnTo>
                  <a:lnTo>
                    <a:pt x="9" y="54"/>
                  </a:lnTo>
                  <a:lnTo>
                    <a:pt x="9" y="52"/>
                  </a:lnTo>
                  <a:lnTo>
                    <a:pt x="9" y="47"/>
                  </a:lnTo>
                  <a:lnTo>
                    <a:pt x="9" y="42"/>
                  </a:lnTo>
                  <a:lnTo>
                    <a:pt x="12" y="40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9" y="30"/>
                  </a:lnTo>
                  <a:lnTo>
                    <a:pt x="0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 1258">
              <a:extLst>
                <a:ext uri="{FF2B5EF4-FFF2-40B4-BE49-F238E27FC236}">
                  <a16:creationId xmlns:a16="http://schemas.microsoft.com/office/drawing/2014/main" id="{DC721DE4-E84D-F248-93F0-E1BDEA51C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654" y="5455169"/>
              <a:ext cx="161863" cy="17419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7" y="54"/>
                </a:cxn>
                <a:cxn ang="0">
                  <a:pos x="14" y="56"/>
                </a:cxn>
                <a:cxn ang="0">
                  <a:pos x="21" y="61"/>
                </a:cxn>
                <a:cxn ang="0">
                  <a:pos x="28" y="61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47" y="63"/>
                </a:cxn>
                <a:cxn ang="0">
                  <a:pos x="54" y="61"/>
                </a:cxn>
                <a:cxn ang="0">
                  <a:pos x="59" y="56"/>
                </a:cxn>
                <a:cxn ang="0">
                  <a:pos x="61" y="54"/>
                </a:cxn>
                <a:cxn ang="0">
                  <a:pos x="66" y="52"/>
                </a:cxn>
                <a:cxn ang="0">
                  <a:pos x="68" y="47"/>
                </a:cxn>
                <a:cxn ang="0">
                  <a:pos x="66" y="47"/>
                </a:cxn>
                <a:cxn ang="0">
                  <a:pos x="66" y="40"/>
                </a:cxn>
                <a:cxn ang="0">
                  <a:pos x="68" y="37"/>
                </a:cxn>
                <a:cxn ang="0">
                  <a:pos x="71" y="35"/>
                </a:cxn>
                <a:cxn ang="0">
                  <a:pos x="71" y="35"/>
                </a:cxn>
                <a:cxn ang="0">
                  <a:pos x="64" y="30"/>
                </a:cxn>
                <a:cxn ang="0">
                  <a:pos x="64" y="26"/>
                </a:cxn>
                <a:cxn ang="0">
                  <a:pos x="59" y="23"/>
                </a:cxn>
                <a:cxn ang="0">
                  <a:pos x="54" y="21"/>
                </a:cxn>
                <a:cxn ang="0">
                  <a:pos x="52" y="19"/>
                </a:cxn>
                <a:cxn ang="0">
                  <a:pos x="50" y="16"/>
                </a:cxn>
                <a:cxn ang="0">
                  <a:pos x="45" y="14"/>
                </a:cxn>
                <a:cxn ang="0">
                  <a:pos x="42" y="14"/>
                </a:cxn>
                <a:cxn ang="0">
                  <a:pos x="40" y="9"/>
                </a:cxn>
                <a:cxn ang="0">
                  <a:pos x="38" y="9"/>
                </a:cxn>
                <a:cxn ang="0">
                  <a:pos x="35" y="11"/>
                </a:cxn>
                <a:cxn ang="0">
                  <a:pos x="33" y="9"/>
                </a:cxn>
                <a:cxn ang="0">
                  <a:pos x="28" y="4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2"/>
                </a:cxn>
                <a:cxn ang="0">
                  <a:pos x="9" y="2"/>
                </a:cxn>
                <a:cxn ang="0">
                  <a:pos x="7" y="4"/>
                </a:cxn>
                <a:cxn ang="0">
                  <a:pos x="7" y="14"/>
                </a:cxn>
                <a:cxn ang="0">
                  <a:pos x="7" y="19"/>
                </a:cxn>
                <a:cxn ang="0">
                  <a:pos x="5" y="35"/>
                </a:cxn>
                <a:cxn ang="0">
                  <a:pos x="5" y="37"/>
                </a:cxn>
                <a:cxn ang="0">
                  <a:pos x="2" y="42"/>
                </a:cxn>
                <a:cxn ang="0">
                  <a:pos x="0" y="52"/>
                </a:cxn>
              </a:cxnLst>
              <a:rect l="0" t="0" r="r" b="b"/>
              <a:pathLst>
                <a:path w="71" h="63">
                  <a:moveTo>
                    <a:pt x="0" y="52"/>
                  </a:moveTo>
                  <a:lnTo>
                    <a:pt x="0" y="52"/>
                  </a:lnTo>
                  <a:lnTo>
                    <a:pt x="2" y="52"/>
                  </a:lnTo>
                  <a:lnTo>
                    <a:pt x="7" y="54"/>
                  </a:lnTo>
                  <a:lnTo>
                    <a:pt x="7" y="56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21" y="61"/>
                  </a:lnTo>
                  <a:lnTo>
                    <a:pt x="26" y="61"/>
                  </a:lnTo>
                  <a:lnTo>
                    <a:pt x="28" y="61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5" y="61"/>
                  </a:lnTo>
                  <a:lnTo>
                    <a:pt x="40" y="61"/>
                  </a:lnTo>
                  <a:lnTo>
                    <a:pt x="45" y="63"/>
                  </a:lnTo>
                  <a:lnTo>
                    <a:pt x="47" y="63"/>
                  </a:lnTo>
                  <a:lnTo>
                    <a:pt x="52" y="63"/>
                  </a:lnTo>
                  <a:lnTo>
                    <a:pt x="54" y="61"/>
                  </a:lnTo>
                  <a:lnTo>
                    <a:pt x="57" y="59"/>
                  </a:lnTo>
                  <a:lnTo>
                    <a:pt x="59" y="56"/>
                  </a:lnTo>
                  <a:lnTo>
                    <a:pt x="61" y="56"/>
                  </a:lnTo>
                  <a:lnTo>
                    <a:pt x="61" y="54"/>
                  </a:lnTo>
                  <a:lnTo>
                    <a:pt x="64" y="54"/>
                  </a:lnTo>
                  <a:lnTo>
                    <a:pt x="66" y="52"/>
                  </a:lnTo>
                  <a:lnTo>
                    <a:pt x="66" y="49"/>
                  </a:lnTo>
                  <a:lnTo>
                    <a:pt x="68" y="47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3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1" y="23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4" y="21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7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5" y="23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0" y="47"/>
                  </a:lnTo>
                  <a:lnTo>
                    <a:pt x="0" y="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 1260">
              <a:extLst>
                <a:ext uri="{FF2B5EF4-FFF2-40B4-BE49-F238E27FC236}">
                  <a16:creationId xmlns:a16="http://schemas.microsoft.com/office/drawing/2014/main" id="{63B02264-F670-9A4F-981E-5D153704F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022" y="4031189"/>
              <a:ext cx="150464" cy="25991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6" y="9"/>
                </a:cxn>
                <a:cxn ang="0">
                  <a:pos x="38" y="21"/>
                </a:cxn>
                <a:cxn ang="0">
                  <a:pos x="43" y="21"/>
                </a:cxn>
                <a:cxn ang="0">
                  <a:pos x="47" y="23"/>
                </a:cxn>
                <a:cxn ang="0">
                  <a:pos x="52" y="28"/>
                </a:cxn>
                <a:cxn ang="0">
                  <a:pos x="57" y="33"/>
                </a:cxn>
                <a:cxn ang="0">
                  <a:pos x="54" y="37"/>
                </a:cxn>
                <a:cxn ang="0">
                  <a:pos x="54" y="40"/>
                </a:cxn>
                <a:cxn ang="0">
                  <a:pos x="52" y="44"/>
                </a:cxn>
                <a:cxn ang="0">
                  <a:pos x="47" y="44"/>
                </a:cxn>
                <a:cxn ang="0">
                  <a:pos x="45" y="47"/>
                </a:cxn>
                <a:cxn ang="0">
                  <a:pos x="43" y="56"/>
                </a:cxn>
                <a:cxn ang="0">
                  <a:pos x="47" y="61"/>
                </a:cxn>
                <a:cxn ang="0">
                  <a:pos x="50" y="66"/>
                </a:cxn>
                <a:cxn ang="0">
                  <a:pos x="54" y="66"/>
                </a:cxn>
                <a:cxn ang="0">
                  <a:pos x="57" y="70"/>
                </a:cxn>
                <a:cxn ang="0">
                  <a:pos x="57" y="75"/>
                </a:cxn>
                <a:cxn ang="0">
                  <a:pos x="64" y="85"/>
                </a:cxn>
                <a:cxn ang="0">
                  <a:pos x="62" y="85"/>
                </a:cxn>
                <a:cxn ang="0">
                  <a:pos x="57" y="85"/>
                </a:cxn>
                <a:cxn ang="0">
                  <a:pos x="52" y="85"/>
                </a:cxn>
                <a:cxn ang="0">
                  <a:pos x="45" y="89"/>
                </a:cxn>
                <a:cxn ang="0">
                  <a:pos x="40" y="92"/>
                </a:cxn>
                <a:cxn ang="0">
                  <a:pos x="33" y="94"/>
                </a:cxn>
                <a:cxn ang="0">
                  <a:pos x="26" y="89"/>
                </a:cxn>
                <a:cxn ang="0">
                  <a:pos x="24" y="87"/>
                </a:cxn>
                <a:cxn ang="0">
                  <a:pos x="21" y="80"/>
                </a:cxn>
                <a:cxn ang="0">
                  <a:pos x="19" y="70"/>
                </a:cxn>
                <a:cxn ang="0">
                  <a:pos x="21" y="63"/>
                </a:cxn>
                <a:cxn ang="0">
                  <a:pos x="24" y="56"/>
                </a:cxn>
                <a:cxn ang="0">
                  <a:pos x="19" y="52"/>
                </a:cxn>
                <a:cxn ang="0">
                  <a:pos x="19" y="47"/>
                </a:cxn>
                <a:cxn ang="0">
                  <a:pos x="17" y="42"/>
                </a:cxn>
                <a:cxn ang="0">
                  <a:pos x="10" y="42"/>
                </a:cxn>
                <a:cxn ang="0">
                  <a:pos x="7" y="40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12" y="7"/>
                </a:cxn>
                <a:cxn ang="0">
                  <a:pos x="19" y="2"/>
                </a:cxn>
                <a:cxn ang="0">
                  <a:pos x="21" y="0"/>
                </a:cxn>
              </a:cxnLst>
              <a:rect l="0" t="0" r="r" b="b"/>
              <a:pathLst>
                <a:path w="66" h="94"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36" y="9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40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50" y="23"/>
                  </a:lnTo>
                  <a:lnTo>
                    <a:pt x="50" y="26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7" y="33"/>
                  </a:lnTo>
                  <a:lnTo>
                    <a:pt x="57" y="33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5" y="59"/>
                  </a:lnTo>
                  <a:lnTo>
                    <a:pt x="47" y="61"/>
                  </a:lnTo>
                  <a:lnTo>
                    <a:pt x="47" y="61"/>
                  </a:lnTo>
                  <a:lnTo>
                    <a:pt x="50" y="63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7" y="70"/>
                  </a:lnTo>
                  <a:lnTo>
                    <a:pt x="57" y="73"/>
                  </a:lnTo>
                  <a:lnTo>
                    <a:pt x="57" y="75"/>
                  </a:lnTo>
                  <a:lnTo>
                    <a:pt x="57" y="75"/>
                  </a:lnTo>
                  <a:lnTo>
                    <a:pt x="59" y="78"/>
                  </a:lnTo>
                  <a:lnTo>
                    <a:pt x="62" y="82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0" y="89"/>
                  </a:lnTo>
                  <a:lnTo>
                    <a:pt x="47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0" y="89"/>
                  </a:lnTo>
                  <a:lnTo>
                    <a:pt x="40" y="92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3" y="94"/>
                  </a:lnTo>
                  <a:lnTo>
                    <a:pt x="31" y="94"/>
                  </a:lnTo>
                  <a:lnTo>
                    <a:pt x="26" y="92"/>
                  </a:lnTo>
                  <a:lnTo>
                    <a:pt x="26" y="89"/>
                  </a:lnTo>
                  <a:lnTo>
                    <a:pt x="24" y="89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1" y="87"/>
                  </a:lnTo>
                  <a:lnTo>
                    <a:pt x="24" y="82"/>
                  </a:lnTo>
                  <a:lnTo>
                    <a:pt x="21" y="80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19" y="70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3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4" y="56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7" y="49"/>
                  </a:lnTo>
                  <a:lnTo>
                    <a:pt x="19" y="47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7" y="42"/>
                  </a:lnTo>
                  <a:lnTo>
                    <a:pt x="14" y="42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7" y="21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 1262">
              <a:extLst>
                <a:ext uri="{FF2B5EF4-FFF2-40B4-BE49-F238E27FC236}">
                  <a16:creationId xmlns:a16="http://schemas.microsoft.com/office/drawing/2014/main" id="{78AC4B72-D42A-E746-96B1-8E4D9134F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9762" y="4127964"/>
              <a:ext cx="86631" cy="138250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5" y="43"/>
                </a:cxn>
                <a:cxn ang="0">
                  <a:pos x="5" y="40"/>
                </a:cxn>
                <a:cxn ang="0">
                  <a:pos x="5" y="38"/>
                </a:cxn>
                <a:cxn ang="0">
                  <a:pos x="5" y="31"/>
                </a:cxn>
                <a:cxn ang="0">
                  <a:pos x="7" y="28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3" y="21"/>
                </a:cxn>
                <a:cxn ang="0">
                  <a:pos x="3" y="19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3" y="7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33" y="14"/>
                </a:cxn>
                <a:cxn ang="0">
                  <a:pos x="33" y="14"/>
                </a:cxn>
                <a:cxn ang="0">
                  <a:pos x="36" y="17"/>
                </a:cxn>
                <a:cxn ang="0">
                  <a:pos x="38" y="19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6" y="26"/>
                </a:cxn>
                <a:cxn ang="0">
                  <a:pos x="36" y="26"/>
                </a:cxn>
                <a:cxn ang="0">
                  <a:pos x="31" y="31"/>
                </a:cxn>
                <a:cxn ang="0">
                  <a:pos x="29" y="35"/>
                </a:cxn>
                <a:cxn ang="0">
                  <a:pos x="29" y="35"/>
                </a:cxn>
                <a:cxn ang="0">
                  <a:pos x="26" y="40"/>
                </a:cxn>
                <a:cxn ang="0">
                  <a:pos x="19" y="47"/>
                </a:cxn>
                <a:cxn ang="0">
                  <a:pos x="19" y="47"/>
                </a:cxn>
                <a:cxn ang="0">
                  <a:pos x="17" y="47"/>
                </a:cxn>
                <a:cxn ang="0">
                  <a:pos x="14" y="47"/>
                </a:cxn>
                <a:cxn ang="0">
                  <a:pos x="14" y="47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7" y="50"/>
                </a:cxn>
                <a:cxn ang="0">
                  <a:pos x="5" y="50"/>
                </a:cxn>
                <a:cxn ang="0">
                  <a:pos x="5" y="50"/>
                </a:cxn>
                <a:cxn ang="0">
                  <a:pos x="3" y="47"/>
                </a:cxn>
                <a:cxn ang="0">
                  <a:pos x="0" y="45"/>
                </a:cxn>
              </a:cxnLst>
              <a:rect l="0" t="0" r="r" b="b"/>
              <a:pathLst>
                <a:path w="38" h="50">
                  <a:moveTo>
                    <a:pt x="0" y="45"/>
                  </a:moveTo>
                  <a:lnTo>
                    <a:pt x="5" y="43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6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1" y="31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7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3" y="47"/>
                  </a:lnTo>
                  <a:lnTo>
                    <a:pt x="0" y="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 1264">
              <a:extLst>
                <a:ext uri="{FF2B5EF4-FFF2-40B4-BE49-F238E27FC236}">
                  <a16:creationId xmlns:a16="http://schemas.microsoft.com/office/drawing/2014/main" id="{6327127E-07E9-8240-A6BF-77FBE3637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5074" y="2781405"/>
              <a:ext cx="93471" cy="7189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4" y="3"/>
                </a:cxn>
                <a:cxn ang="0">
                  <a:pos x="19" y="3"/>
                </a:cxn>
                <a:cxn ang="0">
                  <a:pos x="15" y="0"/>
                </a:cxn>
                <a:cxn ang="0">
                  <a:pos x="10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8" y="19"/>
                </a:cxn>
                <a:cxn ang="0">
                  <a:pos x="5" y="22"/>
                </a:cxn>
                <a:cxn ang="0">
                  <a:pos x="3" y="22"/>
                </a:cxn>
                <a:cxn ang="0">
                  <a:pos x="3" y="24"/>
                </a:cxn>
                <a:cxn ang="0">
                  <a:pos x="3" y="26"/>
                </a:cxn>
                <a:cxn ang="0">
                  <a:pos x="3" y="26"/>
                </a:cxn>
                <a:cxn ang="0">
                  <a:pos x="5" y="24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7" y="17"/>
                </a:cxn>
                <a:cxn ang="0">
                  <a:pos x="19" y="15"/>
                </a:cxn>
                <a:cxn ang="0">
                  <a:pos x="24" y="15"/>
                </a:cxn>
                <a:cxn ang="0">
                  <a:pos x="26" y="15"/>
                </a:cxn>
                <a:cxn ang="0">
                  <a:pos x="29" y="15"/>
                </a:cxn>
                <a:cxn ang="0">
                  <a:pos x="34" y="15"/>
                </a:cxn>
                <a:cxn ang="0">
                  <a:pos x="36" y="15"/>
                </a:cxn>
                <a:cxn ang="0">
                  <a:pos x="38" y="15"/>
                </a:cxn>
                <a:cxn ang="0">
                  <a:pos x="41" y="12"/>
                </a:cxn>
                <a:cxn ang="0">
                  <a:pos x="41" y="10"/>
                </a:cxn>
                <a:cxn ang="0">
                  <a:pos x="38" y="10"/>
                </a:cxn>
                <a:cxn ang="0">
                  <a:pos x="34" y="10"/>
                </a:cxn>
                <a:cxn ang="0">
                  <a:pos x="29" y="7"/>
                </a:cxn>
                <a:cxn ang="0">
                  <a:pos x="29" y="7"/>
                </a:cxn>
                <a:cxn ang="0">
                  <a:pos x="26" y="5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41" h="26">
                  <a:moveTo>
                    <a:pt x="26" y="3"/>
                  </a:moveTo>
                  <a:lnTo>
                    <a:pt x="24" y="3"/>
                  </a:lnTo>
                  <a:lnTo>
                    <a:pt x="19" y="3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5" y="22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1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 1266">
              <a:extLst>
                <a:ext uri="{FF2B5EF4-FFF2-40B4-BE49-F238E27FC236}">
                  <a16:creationId xmlns:a16="http://schemas.microsoft.com/office/drawing/2014/main" id="{FF8394FB-626D-3343-8BDD-664F5B37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0390" y="3292932"/>
              <a:ext cx="273572" cy="671897"/>
            </a:xfrm>
            <a:custGeom>
              <a:avLst/>
              <a:gdLst/>
              <a:ahLst/>
              <a:cxnLst>
                <a:cxn ang="0">
                  <a:pos x="31" y="148"/>
                </a:cxn>
                <a:cxn ang="0">
                  <a:pos x="28" y="132"/>
                </a:cxn>
                <a:cxn ang="0">
                  <a:pos x="21" y="125"/>
                </a:cxn>
                <a:cxn ang="0">
                  <a:pos x="21" y="120"/>
                </a:cxn>
                <a:cxn ang="0">
                  <a:pos x="19" y="115"/>
                </a:cxn>
                <a:cxn ang="0">
                  <a:pos x="7" y="106"/>
                </a:cxn>
                <a:cxn ang="0">
                  <a:pos x="0" y="99"/>
                </a:cxn>
                <a:cxn ang="0">
                  <a:pos x="5" y="92"/>
                </a:cxn>
                <a:cxn ang="0">
                  <a:pos x="7" y="82"/>
                </a:cxn>
                <a:cxn ang="0">
                  <a:pos x="12" y="80"/>
                </a:cxn>
                <a:cxn ang="0">
                  <a:pos x="12" y="73"/>
                </a:cxn>
                <a:cxn ang="0">
                  <a:pos x="14" y="61"/>
                </a:cxn>
                <a:cxn ang="0">
                  <a:pos x="26" y="59"/>
                </a:cxn>
                <a:cxn ang="0">
                  <a:pos x="33" y="42"/>
                </a:cxn>
                <a:cxn ang="0">
                  <a:pos x="40" y="33"/>
                </a:cxn>
                <a:cxn ang="0">
                  <a:pos x="47" y="21"/>
                </a:cxn>
                <a:cxn ang="0">
                  <a:pos x="59" y="14"/>
                </a:cxn>
                <a:cxn ang="0">
                  <a:pos x="66" y="7"/>
                </a:cxn>
                <a:cxn ang="0">
                  <a:pos x="71" y="0"/>
                </a:cxn>
                <a:cxn ang="0">
                  <a:pos x="80" y="4"/>
                </a:cxn>
                <a:cxn ang="0">
                  <a:pos x="87" y="16"/>
                </a:cxn>
                <a:cxn ang="0">
                  <a:pos x="85" y="35"/>
                </a:cxn>
                <a:cxn ang="0">
                  <a:pos x="78" y="42"/>
                </a:cxn>
                <a:cxn ang="0">
                  <a:pos x="76" y="56"/>
                </a:cxn>
                <a:cxn ang="0">
                  <a:pos x="80" y="56"/>
                </a:cxn>
                <a:cxn ang="0">
                  <a:pos x="90" y="61"/>
                </a:cxn>
                <a:cxn ang="0">
                  <a:pos x="97" y="75"/>
                </a:cxn>
                <a:cxn ang="0">
                  <a:pos x="104" y="85"/>
                </a:cxn>
                <a:cxn ang="0">
                  <a:pos x="120" y="87"/>
                </a:cxn>
                <a:cxn ang="0">
                  <a:pos x="111" y="94"/>
                </a:cxn>
                <a:cxn ang="0">
                  <a:pos x="109" y="99"/>
                </a:cxn>
                <a:cxn ang="0">
                  <a:pos x="104" y="104"/>
                </a:cxn>
                <a:cxn ang="0">
                  <a:pos x="94" y="111"/>
                </a:cxn>
                <a:cxn ang="0">
                  <a:pos x="83" y="115"/>
                </a:cxn>
                <a:cxn ang="0">
                  <a:pos x="76" y="130"/>
                </a:cxn>
                <a:cxn ang="0">
                  <a:pos x="78" y="144"/>
                </a:cxn>
                <a:cxn ang="0">
                  <a:pos x="85" y="156"/>
                </a:cxn>
                <a:cxn ang="0">
                  <a:pos x="87" y="163"/>
                </a:cxn>
                <a:cxn ang="0">
                  <a:pos x="85" y="172"/>
                </a:cxn>
                <a:cxn ang="0">
                  <a:pos x="83" y="184"/>
                </a:cxn>
                <a:cxn ang="0">
                  <a:pos x="92" y="193"/>
                </a:cxn>
                <a:cxn ang="0">
                  <a:pos x="97" y="210"/>
                </a:cxn>
                <a:cxn ang="0">
                  <a:pos x="92" y="229"/>
                </a:cxn>
                <a:cxn ang="0">
                  <a:pos x="87" y="241"/>
                </a:cxn>
                <a:cxn ang="0">
                  <a:pos x="85" y="234"/>
                </a:cxn>
                <a:cxn ang="0">
                  <a:pos x="87" y="219"/>
                </a:cxn>
                <a:cxn ang="0">
                  <a:pos x="87" y="215"/>
                </a:cxn>
                <a:cxn ang="0">
                  <a:pos x="83" y="193"/>
                </a:cxn>
                <a:cxn ang="0">
                  <a:pos x="78" y="186"/>
                </a:cxn>
                <a:cxn ang="0">
                  <a:pos x="73" y="163"/>
                </a:cxn>
                <a:cxn ang="0">
                  <a:pos x="68" y="156"/>
                </a:cxn>
                <a:cxn ang="0">
                  <a:pos x="61" y="146"/>
                </a:cxn>
                <a:cxn ang="0">
                  <a:pos x="57" y="156"/>
                </a:cxn>
                <a:cxn ang="0">
                  <a:pos x="45" y="165"/>
                </a:cxn>
                <a:cxn ang="0">
                  <a:pos x="38" y="165"/>
                </a:cxn>
                <a:cxn ang="0">
                  <a:pos x="31" y="165"/>
                </a:cxn>
                <a:cxn ang="0">
                  <a:pos x="28" y="158"/>
                </a:cxn>
              </a:cxnLst>
              <a:rect l="0" t="0" r="r" b="b"/>
              <a:pathLst>
                <a:path w="120" h="243">
                  <a:moveTo>
                    <a:pt x="28" y="158"/>
                  </a:moveTo>
                  <a:lnTo>
                    <a:pt x="28" y="156"/>
                  </a:lnTo>
                  <a:lnTo>
                    <a:pt x="31" y="151"/>
                  </a:lnTo>
                  <a:lnTo>
                    <a:pt x="31" y="148"/>
                  </a:lnTo>
                  <a:lnTo>
                    <a:pt x="31" y="144"/>
                  </a:lnTo>
                  <a:lnTo>
                    <a:pt x="31" y="137"/>
                  </a:lnTo>
                  <a:lnTo>
                    <a:pt x="28" y="134"/>
                  </a:lnTo>
                  <a:lnTo>
                    <a:pt x="28" y="132"/>
                  </a:lnTo>
                  <a:lnTo>
                    <a:pt x="28" y="130"/>
                  </a:lnTo>
                  <a:lnTo>
                    <a:pt x="24" y="125"/>
                  </a:lnTo>
                  <a:lnTo>
                    <a:pt x="24" y="122"/>
                  </a:lnTo>
                  <a:lnTo>
                    <a:pt x="21" y="125"/>
                  </a:lnTo>
                  <a:lnTo>
                    <a:pt x="19" y="122"/>
                  </a:lnTo>
                  <a:lnTo>
                    <a:pt x="19" y="120"/>
                  </a:lnTo>
                  <a:lnTo>
                    <a:pt x="19" y="118"/>
                  </a:lnTo>
                  <a:lnTo>
                    <a:pt x="21" y="120"/>
                  </a:lnTo>
                  <a:lnTo>
                    <a:pt x="21" y="118"/>
                  </a:lnTo>
                  <a:lnTo>
                    <a:pt x="19" y="118"/>
                  </a:lnTo>
                  <a:lnTo>
                    <a:pt x="21" y="115"/>
                  </a:lnTo>
                  <a:lnTo>
                    <a:pt x="19" y="115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5" y="104"/>
                  </a:lnTo>
                  <a:lnTo>
                    <a:pt x="2" y="101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5" y="92"/>
                  </a:lnTo>
                  <a:lnTo>
                    <a:pt x="5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5"/>
                  </a:lnTo>
                  <a:lnTo>
                    <a:pt x="12" y="73"/>
                  </a:lnTo>
                  <a:lnTo>
                    <a:pt x="14" y="73"/>
                  </a:lnTo>
                  <a:lnTo>
                    <a:pt x="14" y="70"/>
                  </a:lnTo>
                  <a:lnTo>
                    <a:pt x="16" y="66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21" y="59"/>
                  </a:lnTo>
                  <a:lnTo>
                    <a:pt x="24" y="59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8" y="54"/>
                  </a:lnTo>
                  <a:lnTo>
                    <a:pt x="33" y="45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5" y="37"/>
                  </a:lnTo>
                  <a:lnTo>
                    <a:pt x="38" y="35"/>
                  </a:lnTo>
                  <a:lnTo>
                    <a:pt x="40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50" y="19"/>
                  </a:lnTo>
                  <a:lnTo>
                    <a:pt x="52" y="14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66" y="14"/>
                  </a:lnTo>
                  <a:lnTo>
                    <a:pt x="64" y="9"/>
                  </a:lnTo>
                  <a:lnTo>
                    <a:pt x="66" y="7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8" y="2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7"/>
                  </a:lnTo>
                  <a:lnTo>
                    <a:pt x="80" y="9"/>
                  </a:lnTo>
                  <a:lnTo>
                    <a:pt x="85" y="9"/>
                  </a:lnTo>
                  <a:lnTo>
                    <a:pt x="87" y="16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87" y="30"/>
                  </a:lnTo>
                  <a:lnTo>
                    <a:pt x="85" y="35"/>
                  </a:lnTo>
                  <a:lnTo>
                    <a:pt x="83" y="37"/>
                  </a:lnTo>
                  <a:lnTo>
                    <a:pt x="80" y="37"/>
                  </a:lnTo>
                  <a:lnTo>
                    <a:pt x="80" y="40"/>
                  </a:lnTo>
                  <a:lnTo>
                    <a:pt x="78" y="42"/>
                  </a:lnTo>
                  <a:lnTo>
                    <a:pt x="76" y="47"/>
                  </a:lnTo>
                  <a:lnTo>
                    <a:pt x="73" y="52"/>
                  </a:lnTo>
                  <a:lnTo>
                    <a:pt x="76" y="54"/>
                  </a:lnTo>
                  <a:lnTo>
                    <a:pt x="76" y="56"/>
                  </a:lnTo>
                  <a:lnTo>
                    <a:pt x="73" y="59"/>
                  </a:lnTo>
                  <a:lnTo>
                    <a:pt x="73" y="61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5" y="56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90" y="61"/>
                  </a:lnTo>
                  <a:lnTo>
                    <a:pt x="90" y="66"/>
                  </a:lnTo>
                  <a:lnTo>
                    <a:pt x="94" y="68"/>
                  </a:lnTo>
                  <a:lnTo>
                    <a:pt x="97" y="70"/>
                  </a:lnTo>
                  <a:lnTo>
                    <a:pt x="97" y="75"/>
                  </a:lnTo>
                  <a:lnTo>
                    <a:pt x="94" y="80"/>
                  </a:lnTo>
                  <a:lnTo>
                    <a:pt x="99" y="82"/>
                  </a:lnTo>
                  <a:lnTo>
                    <a:pt x="104" y="82"/>
                  </a:lnTo>
                  <a:lnTo>
                    <a:pt x="104" y="85"/>
                  </a:lnTo>
                  <a:lnTo>
                    <a:pt x="109" y="89"/>
                  </a:lnTo>
                  <a:lnTo>
                    <a:pt x="113" y="89"/>
                  </a:lnTo>
                  <a:lnTo>
                    <a:pt x="116" y="87"/>
                  </a:lnTo>
                  <a:lnTo>
                    <a:pt x="120" y="87"/>
                  </a:lnTo>
                  <a:lnTo>
                    <a:pt x="120" y="87"/>
                  </a:lnTo>
                  <a:lnTo>
                    <a:pt x="120" y="89"/>
                  </a:lnTo>
                  <a:lnTo>
                    <a:pt x="118" y="89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3" y="99"/>
                  </a:lnTo>
                  <a:lnTo>
                    <a:pt x="111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09" y="101"/>
                  </a:lnTo>
                  <a:lnTo>
                    <a:pt x="106" y="101"/>
                  </a:lnTo>
                  <a:lnTo>
                    <a:pt x="104" y="104"/>
                  </a:lnTo>
                  <a:lnTo>
                    <a:pt x="104" y="106"/>
                  </a:lnTo>
                  <a:lnTo>
                    <a:pt x="99" y="106"/>
                  </a:lnTo>
                  <a:lnTo>
                    <a:pt x="97" y="108"/>
                  </a:lnTo>
                  <a:lnTo>
                    <a:pt x="94" y="111"/>
                  </a:lnTo>
                  <a:lnTo>
                    <a:pt x="92" y="113"/>
                  </a:lnTo>
                  <a:lnTo>
                    <a:pt x="90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78" y="115"/>
                  </a:lnTo>
                  <a:lnTo>
                    <a:pt x="76" y="125"/>
                  </a:lnTo>
                  <a:lnTo>
                    <a:pt x="76" y="127"/>
                  </a:lnTo>
                  <a:lnTo>
                    <a:pt x="76" y="130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6" y="137"/>
                  </a:lnTo>
                  <a:lnTo>
                    <a:pt x="78" y="144"/>
                  </a:lnTo>
                  <a:lnTo>
                    <a:pt x="83" y="146"/>
                  </a:lnTo>
                  <a:lnTo>
                    <a:pt x="85" y="148"/>
                  </a:lnTo>
                  <a:lnTo>
                    <a:pt x="85" y="153"/>
                  </a:lnTo>
                  <a:lnTo>
                    <a:pt x="85" y="156"/>
                  </a:lnTo>
                  <a:lnTo>
                    <a:pt x="85" y="160"/>
                  </a:lnTo>
                  <a:lnTo>
                    <a:pt x="87" y="160"/>
                  </a:lnTo>
                  <a:lnTo>
                    <a:pt x="90" y="163"/>
                  </a:lnTo>
                  <a:lnTo>
                    <a:pt x="87" y="163"/>
                  </a:lnTo>
                  <a:lnTo>
                    <a:pt x="85" y="167"/>
                  </a:lnTo>
                  <a:lnTo>
                    <a:pt x="85" y="170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3" y="174"/>
                  </a:lnTo>
                  <a:lnTo>
                    <a:pt x="80" y="177"/>
                  </a:lnTo>
                  <a:lnTo>
                    <a:pt x="80" y="179"/>
                  </a:lnTo>
                  <a:lnTo>
                    <a:pt x="83" y="184"/>
                  </a:lnTo>
                  <a:lnTo>
                    <a:pt x="87" y="186"/>
                  </a:lnTo>
                  <a:lnTo>
                    <a:pt x="92" y="191"/>
                  </a:lnTo>
                  <a:lnTo>
                    <a:pt x="92" y="193"/>
                  </a:lnTo>
                  <a:lnTo>
                    <a:pt x="92" y="193"/>
                  </a:lnTo>
                  <a:lnTo>
                    <a:pt x="92" y="203"/>
                  </a:lnTo>
                  <a:lnTo>
                    <a:pt x="94" y="208"/>
                  </a:lnTo>
                  <a:lnTo>
                    <a:pt x="94" y="208"/>
                  </a:lnTo>
                  <a:lnTo>
                    <a:pt x="97" y="210"/>
                  </a:lnTo>
                  <a:lnTo>
                    <a:pt x="99" y="219"/>
                  </a:lnTo>
                  <a:lnTo>
                    <a:pt x="99" y="222"/>
                  </a:lnTo>
                  <a:lnTo>
                    <a:pt x="94" y="229"/>
                  </a:lnTo>
                  <a:lnTo>
                    <a:pt x="92" y="229"/>
                  </a:lnTo>
                  <a:lnTo>
                    <a:pt x="90" y="234"/>
                  </a:lnTo>
                  <a:lnTo>
                    <a:pt x="90" y="236"/>
                  </a:lnTo>
                  <a:lnTo>
                    <a:pt x="90" y="238"/>
                  </a:lnTo>
                  <a:lnTo>
                    <a:pt x="87" y="241"/>
                  </a:lnTo>
                  <a:lnTo>
                    <a:pt x="87" y="243"/>
                  </a:lnTo>
                  <a:lnTo>
                    <a:pt x="85" y="241"/>
                  </a:lnTo>
                  <a:lnTo>
                    <a:pt x="85" y="236"/>
                  </a:lnTo>
                  <a:lnTo>
                    <a:pt x="85" y="234"/>
                  </a:lnTo>
                  <a:lnTo>
                    <a:pt x="87" y="229"/>
                  </a:lnTo>
                  <a:lnTo>
                    <a:pt x="87" y="224"/>
                  </a:lnTo>
                  <a:lnTo>
                    <a:pt x="90" y="222"/>
                  </a:lnTo>
                  <a:lnTo>
                    <a:pt x="87" y="219"/>
                  </a:lnTo>
                  <a:lnTo>
                    <a:pt x="85" y="219"/>
                  </a:lnTo>
                  <a:lnTo>
                    <a:pt x="85" y="217"/>
                  </a:lnTo>
                  <a:lnTo>
                    <a:pt x="87" y="217"/>
                  </a:lnTo>
                  <a:lnTo>
                    <a:pt x="87" y="215"/>
                  </a:lnTo>
                  <a:lnTo>
                    <a:pt x="87" y="212"/>
                  </a:lnTo>
                  <a:lnTo>
                    <a:pt x="85" y="205"/>
                  </a:lnTo>
                  <a:lnTo>
                    <a:pt x="83" y="198"/>
                  </a:lnTo>
                  <a:lnTo>
                    <a:pt x="83" y="193"/>
                  </a:lnTo>
                  <a:lnTo>
                    <a:pt x="80" y="196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86"/>
                  </a:lnTo>
                  <a:lnTo>
                    <a:pt x="78" y="184"/>
                  </a:lnTo>
                  <a:lnTo>
                    <a:pt x="76" y="177"/>
                  </a:lnTo>
                  <a:lnTo>
                    <a:pt x="73" y="172"/>
                  </a:lnTo>
                  <a:lnTo>
                    <a:pt x="73" y="163"/>
                  </a:lnTo>
                  <a:lnTo>
                    <a:pt x="73" y="158"/>
                  </a:lnTo>
                  <a:lnTo>
                    <a:pt x="73" y="158"/>
                  </a:lnTo>
                  <a:lnTo>
                    <a:pt x="71" y="156"/>
                  </a:lnTo>
                  <a:lnTo>
                    <a:pt x="68" y="156"/>
                  </a:lnTo>
                  <a:lnTo>
                    <a:pt x="66" y="153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1" y="146"/>
                  </a:lnTo>
                  <a:lnTo>
                    <a:pt x="61" y="144"/>
                  </a:lnTo>
                  <a:lnTo>
                    <a:pt x="61" y="148"/>
                  </a:lnTo>
                  <a:lnTo>
                    <a:pt x="59" y="156"/>
                  </a:lnTo>
                  <a:lnTo>
                    <a:pt x="57" y="156"/>
                  </a:lnTo>
                  <a:lnTo>
                    <a:pt x="52" y="158"/>
                  </a:lnTo>
                  <a:lnTo>
                    <a:pt x="50" y="160"/>
                  </a:lnTo>
                  <a:lnTo>
                    <a:pt x="47" y="163"/>
                  </a:lnTo>
                  <a:lnTo>
                    <a:pt x="45" y="165"/>
                  </a:lnTo>
                  <a:lnTo>
                    <a:pt x="42" y="167"/>
                  </a:lnTo>
                  <a:lnTo>
                    <a:pt x="40" y="165"/>
                  </a:lnTo>
                  <a:lnTo>
                    <a:pt x="40" y="167"/>
                  </a:lnTo>
                  <a:lnTo>
                    <a:pt x="38" y="165"/>
                  </a:lnTo>
                  <a:lnTo>
                    <a:pt x="35" y="167"/>
                  </a:lnTo>
                  <a:lnTo>
                    <a:pt x="35" y="165"/>
                  </a:lnTo>
                  <a:lnTo>
                    <a:pt x="31" y="165"/>
                  </a:lnTo>
                  <a:lnTo>
                    <a:pt x="31" y="165"/>
                  </a:lnTo>
                  <a:lnTo>
                    <a:pt x="31" y="163"/>
                  </a:lnTo>
                  <a:lnTo>
                    <a:pt x="28" y="163"/>
                  </a:lnTo>
                  <a:lnTo>
                    <a:pt x="28" y="163"/>
                  </a:lnTo>
                  <a:lnTo>
                    <a:pt x="28" y="1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 1268">
              <a:extLst>
                <a:ext uri="{FF2B5EF4-FFF2-40B4-BE49-F238E27FC236}">
                  <a16:creationId xmlns:a16="http://schemas.microsoft.com/office/drawing/2014/main" id="{DA5104C9-BCAC-6549-97A2-FC1564DE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8158" y="3796164"/>
              <a:ext cx="159584" cy="154840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26" y="54"/>
                </a:cxn>
                <a:cxn ang="0">
                  <a:pos x="21" y="54"/>
                </a:cxn>
                <a:cxn ang="0">
                  <a:pos x="18" y="52"/>
                </a:cxn>
                <a:cxn ang="0">
                  <a:pos x="18" y="49"/>
                </a:cxn>
                <a:cxn ang="0">
                  <a:pos x="16" y="47"/>
                </a:cxn>
                <a:cxn ang="0">
                  <a:pos x="11" y="49"/>
                </a:cxn>
                <a:cxn ang="0">
                  <a:pos x="9" y="44"/>
                </a:cxn>
                <a:cxn ang="0">
                  <a:pos x="11" y="42"/>
                </a:cxn>
                <a:cxn ang="0">
                  <a:pos x="9" y="40"/>
                </a:cxn>
                <a:cxn ang="0">
                  <a:pos x="9" y="37"/>
                </a:cxn>
                <a:cxn ang="0">
                  <a:pos x="7" y="30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23" y="4"/>
                </a:cxn>
                <a:cxn ang="0">
                  <a:pos x="35" y="4"/>
                </a:cxn>
                <a:cxn ang="0">
                  <a:pos x="40" y="4"/>
                </a:cxn>
                <a:cxn ang="0">
                  <a:pos x="44" y="7"/>
                </a:cxn>
                <a:cxn ang="0">
                  <a:pos x="49" y="9"/>
                </a:cxn>
                <a:cxn ang="0">
                  <a:pos x="54" y="2"/>
                </a:cxn>
                <a:cxn ang="0">
                  <a:pos x="59" y="2"/>
                </a:cxn>
                <a:cxn ang="0">
                  <a:pos x="63" y="4"/>
                </a:cxn>
                <a:cxn ang="0">
                  <a:pos x="68" y="0"/>
                </a:cxn>
                <a:cxn ang="0">
                  <a:pos x="68" y="9"/>
                </a:cxn>
                <a:cxn ang="0">
                  <a:pos x="70" y="16"/>
                </a:cxn>
                <a:cxn ang="0">
                  <a:pos x="70" y="30"/>
                </a:cxn>
                <a:cxn ang="0">
                  <a:pos x="66" y="30"/>
                </a:cxn>
                <a:cxn ang="0">
                  <a:pos x="61" y="35"/>
                </a:cxn>
                <a:cxn ang="0">
                  <a:pos x="56" y="37"/>
                </a:cxn>
                <a:cxn ang="0">
                  <a:pos x="52" y="40"/>
                </a:cxn>
                <a:cxn ang="0">
                  <a:pos x="47" y="42"/>
                </a:cxn>
                <a:cxn ang="0">
                  <a:pos x="49" y="47"/>
                </a:cxn>
                <a:cxn ang="0">
                  <a:pos x="44" y="49"/>
                </a:cxn>
                <a:cxn ang="0">
                  <a:pos x="40" y="52"/>
                </a:cxn>
                <a:cxn ang="0">
                  <a:pos x="37" y="52"/>
                </a:cxn>
                <a:cxn ang="0">
                  <a:pos x="35" y="54"/>
                </a:cxn>
                <a:cxn ang="0">
                  <a:pos x="30" y="56"/>
                </a:cxn>
              </a:cxnLst>
              <a:rect l="0" t="0" r="r" b="b"/>
              <a:pathLst>
                <a:path w="70" h="56">
                  <a:moveTo>
                    <a:pt x="30" y="56"/>
                  </a:moveTo>
                  <a:lnTo>
                    <a:pt x="28" y="56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9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4" y="49"/>
                  </a:lnTo>
                  <a:lnTo>
                    <a:pt x="11" y="49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2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37"/>
                  </a:lnTo>
                  <a:lnTo>
                    <a:pt x="7" y="33"/>
                  </a:lnTo>
                  <a:lnTo>
                    <a:pt x="7" y="30"/>
                  </a:lnTo>
                  <a:lnTo>
                    <a:pt x="2" y="28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8" y="4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40" y="4"/>
                  </a:lnTo>
                  <a:lnTo>
                    <a:pt x="42" y="7"/>
                  </a:lnTo>
                  <a:lnTo>
                    <a:pt x="44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9"/>
                  </a:lnTo>
                  <a:lnTo>
                    <a:pt x="68" y="11"/>
                  </a:lnTo>
                  <a:lnTo>
                    <a:pt x="70" y="1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68" y="33"/>
                  </a:lnTo>
                  <a:lnTo>
                    <a:pt x="66" y="30"/>
                  </a:lnTo>
                  <a:lnTo>
                    <a:pt x="63" y="33"/>
                  </a:lnTo>
                  <a:lnTo>
                    <a:pt x="61" y="35"/>
                  </a:lnTo>
                  <a:lnTo>
                    <a:pt x="61" y="35"/>
                  </a:lnTo>
                  <a:lnTo>
                    <a:pt x="56" y="37"/>
                  </a:lnTo>
                  <a:lnTo>
                    <a:pt x="56" y="40"/>
                  </a:lnTo>
                  <a:lnTo>
                    <a:pt x="52" y="40"/>
                  </a:lnTo>
                  <a:lnTo>
                    <a:pt x="49" y="40"/>
                  </a:lnTo>
                  <a:lnTo>
                    <a:pt x="47" y="42"/>
                  </a:lnTo>
                  <a:lnTo>
                    <a:pt x="49" y="44"/>
                  </a:lnTo>
                  <a:lnTo>
                    <a:pt x="49" y="47"/>
                  </a:lnTo>
                  <a:lnTo>
                    <a:pt x="47" y="49"/>
                  </a:lnTo>
                  <a:lnTo>
                    <a:pt x="44" y="4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3" y="54"/>
                  </a:lnTo>
                  <a:lnTo>
                    <a:pt x="30" y="56"/>
                  </a:lnTo>
                  <a:lnTo>
                    <a:pt x="30" y="5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 1270">
              <a:extLst>
                <a:ext uri="{FF2B5EF4-FFF2-40B4-BE49-F238E27FC236}">
                  <a16:creationId xmlns:a16="http://schemas.microsoft.com/office/drawing/2014/main" id="{B5EBD913-9B1F-C54B-8041-1B725BD3D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523" y="4147319"/>
              <a:ext cx="43315" cy="38710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7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5" y="0"/>
                </a:cxn>
                <a:cxn ang="0">
                  <a:pos x="15" y="2"/>
                </a:cxn>
                <a:cxn ang="0">
                  <a:pos x="17" y="2"/>
                </a:cxn>
              </a:cxnLst>
              <a:rect l="0" t="0" r="r" b="b"/>
              <a:pathLst>
                <a:path w="19" h="14">
                  <a:moveTo>
                    <a:pt x="17" y="2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 1271">
              <a:extLst>
                <a:ext uri="{FF2B5EF4-FFF2-40B4-BE49-F238E27FC236}">
                  <a16:creationId xmlns:a16="http://schemas.microsoft.com/office/drawing/2014/main" id="{6C3B02C9-648E-E547-B258-1A573586E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523" y="4147319"/>
              <a:ext cx="43315" cy="38710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7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8" y="5"/>
                </a:cxn>
                <a:cxn ang="0">
                  <a:pos x="10" y="5"/>
                </a:cxn>
                <a:cxn ang="0">
                  <a:pos x="15" y="0"/>
                </a:cxn>
                <a:cxn ang="0">
                  <a:pos x="15" y="2"/>
                </a:cxn>
                <a:cxn ang="0">
                  <a:pos x="17" y="2"/>
                </a:cxn>
              </a:cxnLst>
              <a:rect l="0" t="0" r="r" b="b"/>
              <a:pathLst>
                <a:path w="19" h="14">
                  <a:moveTo>
                    <a:pt x="17" y="2"/>
                  </a:moveTo>
                  <a:lnTo>
                    <a:pt x="19" y="5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 1272">
              <a:extLst>
                <a:ext uri="{FF2B5EF4-FFF2-40B4-BE49-F238E27FC236}">
                  <a16:creationId xmlns:a16="http://schemas.microsoft.com/office/drawing/2014/main" id="{FAFFFF45-7DAA-A04F-BD80-B3E80F5F9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503" y="4368520"/>
              <a:ext cx="332846" cy="400927"/>
            </a:xfrm>
            <a:custGeom>
              <a:avLst/>
              <a:gdLst/>
              <a:ahLst/>
              <a:cxnLst>
                <a:cxn ang="0">
                  <a:pos x="111" y="36"/>
                </a:cxn>
                <a:cxn ang="0">
                  <a:pos x="127" y="60"/>
                </a:cxn>
                <a:cxn ang="0">
                  <a:pos x="123" y="74"/>
                </a:cxn>
                <a:cxn ang="0">
                  <a:pos x="132" y="81"/>
                </a:cxn>
                <a:cxn ang="0">
                  <a:pos x="132" y="88"/>
                </a:cxn>
                <a:cxn ang="0">
                  <a:pos x="130" y="95"/>
                </a:cxn>
                <a:cxn ang="0">
                  <a:pos x="130" y="100"/>
                </a:cxn>
                <a:cxn ang="0">
                  <a:pos x="132" y="107"/>
                </a:cxn>
                <a:cxn ang="0">
                  <a:pos x="134" y="116"/>
                </a:cxn>
                <a:cxn ang="0">
                  <a:pos x="137" y="121"/>
                </a:cxn>
                <a:cxn ang="0">
                  <a:pos x="144" y="128"/>
                </a:cxn>
                <a:cxn ang="0">
                  <a:pos x="144" y="130"/>
                </a:cxn>
                <a:cxn ang="0">
                  <a:pos x="132" y="137"/>
                </a:cxn>
                <a:cxn ang="0">
                  <a:pos x="115" y="140"/>
                </a:cxn>
                <a:cxn ang="0">
                  <a:pos x="106" y="145"/>
                </a:cxn>
                <a:cxn ang="0">
                  <a:pos x="92" y="145"/>
                </a:cxn>
                <a:cxn ang="0">
                  <a:pos x="87" y="142"/>
                </a:cxn>
                <a:cxn ang="0">
                  <a:pos x="80" y="145"/>
                </a:cxn>
                <a:cxn ang="0">
                  <a:pos x="68" y="140"/>
                </a:cxn>
                <a:cxn ang="0">
                  <a:pos x="66" y="130"/>
                </a:cxn>
                <a:cxn ang="0">
                  <a:pos x="61" y="119"/>
                </a:cxn>
                <a:cxn ang="0">
                  <a:pos x="56" y="116"/>
                </a:cxn>
                <a:cxn ang="0">
                  <a:pos x="52" y="119"/>
                </a:cxn>
                <a:cxn ang="0">
                  <a:pos x="45" y="114"/>
                </a:cxn>
                <a:cxn ang="0">
                  <a:pos x="30" y="109"/>
                </a:cxn>
                <a:cxn ang="0">
                  <a:pos x="23" y="104"/>
                </a:cxn>
                <a:cxn ang="0">
                  <a:pos x="16" y="95"/>
                </a:cxn>
                <a:cxn ang="0">
                  <a:pos x="11" y="83"/>
                </a:cxn>
                <a:cxn ang="0">
                  <a:pos x="2" y="69"/>
                </a:cxn>
                <a:cxn ang="0">
                  <a:pos x="2" y="57"/>
                </a:cxn>
                <a:cxn ang="0">
                  <a:pos x="0" y="48"/>
                </a:cxn>
                <a:cxn ang="0">
                  <a:pos x="9" y="41"/>
                </a:cxn>
                <a:cxn ang="0">
                  <a:pos x="16" y="31"/>
                </a:cxn>
                <a:cxn ang="0">
                  <a:pos x="11" y="26"/>
                </a:cxn>
                <a:cxn ang="0">
                  <a:pos x="11" y="22"/>
                </a:cxn>
                <a:cxn ang="0">
                  <a:pos x="16" y="12"/>
                </a:cxn>
                <a:cxn ang="0">
                  <a:pos x="16" y="3"/>
                </a:cxn>
                <a:cxn ang="0">
                  <a:pos x="28" y="3"/>
                </a:cxn>
                <a:cxn ang="0">
                  <a:pos x="28" y="22"/>
                </a:cxn>
                <a:cxn ang="0">
                  <a:pos x="33" y="24"/>
                </a:cxn>
                <a:cxn ang="0">
                  <a:pos x="35" y="19"/>
                </a:cxn>
                <a:cxn ang="0">
                  <a:pos x="42" y="24"/>
                </a:cxn>
                <a:cxn ang="0">
                  <a:pos x="45" y="22"/>
                </a:cxn>
                <a:cxn ang="0">
                  <a:pos x="52" y="22"/>
                </a:cxn>
                <a:cxn ang="0">
                  <a:pos x="52" y="17"/>
                </a:cxn>
                <a:cxn ang="0">
                  <a:pos x="52" y="15"/>
                </a:cxn>
                <a:cxn ang="0">
                  <a:pos x="54" y="10"/>
                </a:cxn>
                <a:cxn ang="0">
                  <a:pos x="59" y="8"/>
                </a:cxn>
                <a:cxn ang="0">
                  <a:pos x="61" y="0"/>
                </a:cxn>
              </a:cxnLst>
              <a:rect l="0" t="0" r="r" b="b"/>
              <a:pathLst>
                <a:path w="146" h="145">
                  <a:moveTo>
                    <a:pt x="108" y="29"/>
                  </a:moveTo>
                  <a:lnTo>
                    <a:pt x="108" y="31"/>
                  </a:lnTo>
                  <a:lnTo>
                    <a:pt x="108" y="31"/>
                  </a:lnTo>
                  <a:lnTo>
                    <a:pt x="111" y="36"/>
                  </a:lnTo>
                  <a:lnTo>
                    <a:pt x="111" y="41"/>
                  </a:lnTo>
                  <a:lnTo>
                    <a:pt x="130" y="50"/>
                  </a:lnTo>
                  <a:lnTo>
                    <a:pt x="130" y="52"/>
                  </a:lnTo>
                  <a:lnTo>
                    <a:pt x="127" y="60"/>
                  </a:lnTo>
                  <a:lnTo>
                    <a:pt x="127" y="62"/>
                  </a:lnTo>
                  <a:lnTo>
                    <a:pt x="125" y="64"/>
                  </a:lnTo>
                  <a:lnTo>
                    <a:pt x="123" y="71"/>
                  </a:lnTo>
                  <a:lnTo>
                    <a:pt x="123" y="74"/>
                  </a:lnTo>
                  <a:lnTo>
                    <a:pt x="125" y="74"/>
                  </a:lnTo>
                  <a:lnTo>
                    <a:pt x="127" y="76"/>
                  </a:lnTo>
                  <a:lnTo>
                    <a:pt x="130" y="78"/>
                  </a:lnTo>
                  <a:lnTo>
                    <a:pt x="132" y="81"/>
                  </a:lnTo>
                  <a:lnTo>
                    <a:pt x="132" y="83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8"/>
                  </a:lnTo>
                  <a:lnTo>
                    <a:pt x="130" y="90"/>
                  </a:lnTo>
                  <a:lnTo>
                    <a:pt x="130" y="93"/>
                  </a:lnTo>
                  <a:lnTo>
                    <a:pt x="132" y="93"/>
                  </a:lnTo>
                  <a:lnTo>
                    <a:pt x="130" y="95"/>
                  </a:lnTo>
                  <a:lnTo>
                    <a:pt x="132" y="95"/>
                  </a:lnTo>
                  <a:lnTo>
                    <a:pt x="132" y="97"/>
                  </a:lnTo>
                  <a:lnTo>
                    <a:pt x="130" y="97"/>
                  </a:lnTo>
                  <a:lnTo>
                    <a:pt x="130" y="100"/>
                  </a:lnTo>
                  <a:lnTo>
                    <a:pt x="130" y="102"/>
                  </a:lnTo>
                  <a:lnTo>
                    <a:pt x="132" y="104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34" y="114"/>
                  </a:lnTo>
                  <a:lnTo>
                    <a:pt x="134" y="114"/>
                  </a:lnTo>
                  <a:lnTo>
                    <a:pt x="134" y="116"/>
                  </a:lnTo>
                  <a:lnTo>
                    <a:pt x="137" y="116"/>
                  </a:lnTo>
                  <a:lnTo>
                    <a:pt x="137" y="119"/>
                  </a:lnTo>
                  <a:lnTo>
                    <a:pt x="137" y="121"/>
                  </a:lnTo>
                  <a:lnTo>
                    <a:pt x="137" y="121"/>
                  </a:lnTo>
                  <a:lnTo>
                    <a:pt x="137" y="123"/>
                  </a:lnTo>
                  <a:lnTo>
                    <a:pt x="139" y="123"/>
                  </a:lnTo>
                  <a:lnTo>
                    <a:pt x="141" y="126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6" y="128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33"/>
                  </a:lnTo>
                  <a:lnTo>
                    <a:pt x="137" y="135"/>
                  </a:lnTo>
                  <a:lnTo>
                    <a:pt x="137" y="135"/>
                  </a:lnTo>
                  <a:lnTo>
                    <a:pt x="132" y="137"/>
                  </a:lnTo>
                  <a:lnTo>
                    <a:pt x="125" y="140"/>
                  </a:lnTo>
                  <a:lnTo>
                    <a:pt x="123" y="140"/>
                  </a:lnTo>
                  <a:lnTo>
                    <a:pt x="120" y="140"/>
                  </a:lnTo>
                  <a:lnTo>
                    <a:pt x="115" y="140"/>
                  </a:lnTo>
                  <a:lnTo>
                    <a:pt x="113" y="140"/>
                  </a:lnTo>
                  <a:lnTo>
                    <a:pt x="111" y="140"/>
                  </a:lnTo>
                  <a:lnTo>
                    <a:pt x="106" y="142"/>
                  </a:lnTo>
                  <a:lnTo>
                    <a:pt x="106" y="145"/>
                  </a:lnTo>
                  <a:lnTo>
                    <a:pt x="104" y="145"/>
                  </a:lnTo>
                  <a:lnTo>
                    <a:pt x="97" y="142"/>
                  </a:lnTo>
                  <a:lnTo>
                    <a:pt x="94" y="145"/>
                  </a:lnTo>
                  <a:lnTo>
                    <a:pt x="92" y="145"/>
                  </a:lnTo>
                  <a:lnTo>
                    <a:pt x="89" y="145"/>
                  </a:lnTo>
                  <a:lnTo>
                    <a:pt x="89" y="145"/>
                  </a:lnTo>
                  <a:lnTo>
                    <a:pt x="87" y="145"/>
                  </a:lnTo>
                  <a:lnTo>
                    <a:pt x="87" y="142"/>
                  </a:lnTo>
                  <a:lnTo>
                    <a:pt x="85" y="142"/>
                  </a:lnTo>
                  <a:lnTo>
                    <a:pt x="82" y="142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71" y="142"/>
                  </a:lnTo>
                  <a:lnTo>
                    <a:pt x="71" y="140"/>
                  </a:lnTo>
                  <a:lnTo>
                    <a:pt x="68" y="140"/>
                  </a:lnTo>
                  <a:lnTo>
                    <a:pt x="66" y="137"/>
                  </a:lnTo>
                  <a:lnTo>
                    <a:pt x="66" y="137"/>
                  </a:lnTo>
                  <a:lnTo>
                    <a:pt x="66" y="133"/>
                  </a:lnTo>
                  <a:lnTo>
                    <a:pt x="66" y="130"/>
                  </a:lnTo>
                  <a:lnTo>
                    <a:pt x="66" y="126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1" y="119"/>
                  </a:lnTo>
                  <a:lnTo>
                    <a:pt x="59" y="116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2" y="119"/>
                  </a:lnTo>
                  <a:lnTo>
                    <a:pt x="52" y="119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37" y="111"/>
                  </a:lnTo>
                  <a:lnTo>
                    <a:pt x="30" y="109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6" y="107"/>
                  </a:lnTo>
                  <a:lnTo>
                    <a:pt x="23" y="104"/>
                  </a:lnTo>
                  <a:lnTo>
                    <a:pt x="21" y="104"/>
                  </a:lnTo>
                  <a:lnTo>
                    <a:pt x="19" y="104"/>
                  </a:lnTo>
                  <a:lnTo>
                    <a:pt x="16" y="100"/>
                  </a:lnTo>
                  <a:lnTo>
                    <a:pt x="16" y="95"/>
                  </a:lnTo>
                  <a:lnTo>
                    <a:pt x="14" y="93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7" y="78"/>
                  </a:lnTo>
                  <a:lnTo>
                    <a:pt x="2" y="74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4" y="69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6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3" y="22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7" y="22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5" y="22"/>
                  </a:lnTo>
                  <a:lnTo>
                    <a:pt x="47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52" y="17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3"/>
                  </a:lnTo>
                  <a:lnTo>
                    <a:pt x="61" y="0"/>
                  </a:lnTo>
                  <a:lnTo>
                    <a:pt x="108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 1274">
              <a:extLst>
                <a:ext uri="{FF2B5EF4-FFF2-40B4-BE49-F238E27FC236}">
                  <a16:creationId xmlns:a16="http://schemas.microsoft.com/office/drawing/2014/main" id="{CE0DDDBB-ED34-204F-A0C3-CD7DCA3ED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033" y="3010900"/>
              <a:ext cx="367043" cy="301385"/>
            </a:xfrm>
            <a:custGeom>
              <a:avLst/>
              <a:gdLst/>
              <a:ahLst/>
              <a:cxnLst>
                <a:cxn ang="0">
                  <a:pos x="50" y="109"/>
                </a:cxn>
                <a:cxn ang="0">
                  <a:pos x="19" y="109"/>
                </a:cxn>
                <a:cxn ang="0">
                  <a:pos x="0" y="109"/>
                </a:cxn>
                <a:cxn ang="0">
                  <a:pos x="7" y="106"/>
                </a:cxn>
                <a:cxn ang="0">
                  <a:pos x="22" y="99"/>
                </a:cxn>
                <a:cxn ang="0">
                  <a:pos x="26" y="95"/>
                </a:cxn>
                <a:cxn ang="0">
                  <a:pos x="36" y="90"/>
                </a:cxn>
                <a:cxn ang="0">
                  <a:pos x="41" y="85"/>
                </a:cxn>
                <a:cxn ang="0">
                  <a:pos x="43" y="73"/>
                </a:cxn>
                <a:cxn ang="0">
                  <a:pos x="43" y="61"/>
                </a:cxn>
                <a:cxn ang="0">
                  <a:pos x="48" y="52"/>
                </a:cxn>
                <a:cxn ang="0">
                  <a:pos x="52" y="47"/>
                </a:cxn>
                <a:cxn ang="0">
                  <a:pos x="59" y="35"/>
                </a:cxn>
                <a:cxn ang="0">
                  <a:pos x="74" y="31"/>
                </a:cxn>
                <a:cxn ang="0">
                  <a:pos x="85" y="24"/>
                </a:cxn>
                <a:cxn ang="0">
                  <a:pos x="93" y="9"/>
                </a:cxn>
                <a:cxn ang="0">
                  <a:pos x="102" y="0"/>
                </a:cxn>
                <a:cxn ang="0">
                  <a:pos x="114" y="9"/>
                </a:cxn>
                <a:cxn ang="0">
                  <a:pos x="123" y="7"/>
                </a:cxn>
                <a:cxn ang="0">
                  <a:pos x="133" y="7"/>
                </a:cxn>
                <a:cxn ang="0">
                  <a:pos x="140" y="9"/>
                </a:cxn>
                <a:cxn ang="0">
                  <a:pos x="147" y="9"/>
                </a:cxn>
                <a:cxn ang="0">
                  <a:pos x="147" y="12"/>
                </a:cxn>
                <a:cxn ang="0">
                  <a:pos x="149" y="14"/>
                </a:cxn>
                <a:cxn ang="0">
                  <a:pos x="152" y="17"/>
                </a:cxn>
                <a:cxn ang="0">
                  <a:pos x="152" y="19"/>
                </a:cxn>
                <a:cxn ang="0">
                  <a:pos x="152" y="24"/>
                </a:cxn>
                <a:cxn ang="0">
                  <a:pos x="152" y="28"/>
                </a:cxn>
                <a:cxn ang="0">
                  <a:pos x="154" y="31"/>
                </a:cxn>
                <a:cxn ang="0">
                  <a:pos x="154" y="35"/>
                </a:cxn>
                <a:cxn ang="0">
                  <a:pos x="156" y="40"/>
                </a:cxn>
                <a:cxn ang="0">
                  <a:pos x="161" y="45"/>
                </a:cxn>
                <a:cxn ang="0">
                  <a:pos x="156" y="47"/>
                </a:cxn>
                <a:cxn ang="0">
                  <a:pos x="156" y="50"/>
                </a:cxn>
                <a:cxn ang="0">
                  <a:pos x="149" y="47"/>
                </a:cxn>
                <a:cxn ang="0">
                  <a:pos x="140" y="50"/>
                </a:cxn>
                <a:cxn ang="0">
                  <a:pos x="135" y="50"/>
                </a:cxn>
                <a:cxn ang="0">
                  <a:pos x="135" y="52"/>
                </a:cxn>
                <a:cxn ang="0">
                  <a:pos x="130" y="54"/>
                </a:cxn>
                <a:cxn ang="0">
                  <a:pos x="126" y="54"/>
                </a:cxn>
                <a:cxn ang="0">
                  <a:pos x="121" y="57"/>
                </a:cxn>
                <a:cxn ang="0">
                  <a:pos x="123" y="59"/>
                </a:cxn>
                <a:cxn ang="0">
                  <a:pos x="123" y="61"/>
                </a:cxn>
                <a:cxn ang="0">
                  <a:pos x="123" y="61"/>
                </a:cxn>
                <a:cxn ang="0">
                  <a:pos x="126" y="64"/>
                </a:cxn>
                <a:cxn ang="0">
                  <a:pos x="114" y="69"/>
                </a:cxn>
                <a:cxn ang="0">
                  <a:pos x="107" y="73"/>
                </a:cxn>
                <a:cxn ang="0">
                  <a:pos x="104" y="76"/>
                </a:cxn>
                <a:cxn ang="0">
                  <a:pos x="97" y="80"/>
                </a:cxn>
                <a:cxn ang="0">
                  <a:pos x="90" y="80"/>
                </a:cxn>
                <a:cxn ang="0">
                  <a:pos x="85" y="83"/>
                </a:cxn>
                <a:cxn ang="0">
                  <a:pos x="81" y="83"/>
                </a:cxn>
                <a:cxn ang="0">
                  <a:pos x="78" y="83"/>
                </a:cxn>
                <a:cxn ang="0">
                  <a:pos x="74" y="87"/>
                </a:cxn>
                <a:cxn ang="0">
                  <a:pos x="59" y="95"/>
                </a:cxn>
              </a:cxnLst>
              <a:rect l="0" t="0" r="r" b="b"/>
              <a:pathLst>
                <a:path w="161" h="109">
                  <a:moveTo>
                    <a:pt x="59" y="95"/>
                  </a:moveTo>
                  <a:lnTo>
                    <a:pt x="59" y="109"/>
                  </a:lnTo>
                  <a:lnTo>
                    <a:pt x="50" y="109"/>
                  </a:lnTo>
                  <a:lnTo>
                    <a:pt x="38" y="109"/>
                  </a:lnTo>
                  <a:lnTo>
                    <a:pt x="29" y="109"/>
                  </a:lnTo>
                  <a:lnTo>
                    <a:pt x="19" y="109"/>
                  </a:lnTo>
                  <a:lnTo>
                    <a:pt x="10" y="109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3" y="106"/>
                  </a:lnTo>
                  <a:lnTo>
                    <a:pt x="7" y="106"/>
                  </a:lnTo>
                  <a:lnTo>
                    <a:pt x="12" y="104"/>
                  </a:lnTo>
                  <a:lnTo>
                    <a:pt x="19" y="102"/>
                  </a:lnTo>
                  <a:lnTo>
                    <a:pt x="22" y="99"/>
                  </a:lnTo>
                  <a:lnTo>
                    <a:pt x="24" y="97"/>
                  </a:lnTo>
                  <a:lnTo>
                    <a:pt x="24" y="97"/>
                  </a:lnTo>
                  <a:lnTo>
                    <a:pt x="26" y="95"/>
                  </a:lnTo>
                  <a:lnTo>
                    <a:pt x="31" y="95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8" y="87"/>
                  </a:lnTo>
                  <a:lnTo>
                    <a:pt x="41" y="85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3" y="73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1"/>
                  </a:lnTo>
                  <a:lnTo>
                    <a:pt x="43" y="59"/>
                  </a:lnTo>
                  <a:lnTo>
                    <a:pt x="48" y="54"/>
                  </a:lnTo>
                  <a:lnTo>
                    <a:pt x="48" y="52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2" y="35"/>
                  </a:lnTo>
                  <a:lnTo>
                    <a:pt x="67" y="33"/>
                  </a:lnTo>
                  <a:lnTo>
                    <a:pt x="74" y="31"/>
                  </a:lnTo>
                  <a:lnTo>
                    <a:pt x="76" y="28"/>
                  </a:lnTo>
                  <a:lnTo>
                    <a:pt x="81" y="26"/>
                  </a:lnTo>
                  <a:lnTo>
                    <a:pt x="85" y="24"/>
                  </a:lnTo>
                  <a:lnTo>
                    <a:pt x="85" y="19"/>
                  </a:lnTo>
                  <a:lnTo>
                    <a:pt x="88" y="17"/>
                  </a:lnTo>
                  <a:lnTo>
                    <a:pt x="93" y="9"/>
                  </a:lnTo>
                  <a:lnTo>
                    <a:pt x="95" y="2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4" y="2"/>
                  </a:lnTo>
                  <a:lnTo>
                    <a:pt x="107" y="7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8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5" y="7"/>
                  </a:lnTo>
                  <a:lnTo>
                    <a:pt x="137" y="9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7" y="9"/>
                  </a:lnTo>
                  <a:lnTo>
                    <a:pt x="147" y="9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49" y="14"/>
                  </a:lnTo>
                  <a:lnTo>
                    <a:pt x="152" y="14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2" y="17"/>
                  </a:lnTo>
                  <a:lnTo>
                    <a:pt x="152" y="19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4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1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4" y="35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6" y="40"/>
                  </a:lnTo>
                  <a:lnTo>
                    <a:pt x="159" y="43"/>
                  </a:lnTo>
                  <a:lnTo>
                    <a:pt x="161" y="45"/>
                  </a:lnTo>
                  <a:lnTo>
                    <a:pt x="161" y="45"/>
                  </a:lnTo>
                  <a:lnTo>
                    <a:pt x="159" y="45"/>
                  </a:lnTo>
                  <a:lnTo>
                    <a:pt x="159" y="47"/>
                  </a:lnTo>
                  <a:lnTo>
                    <a:pt x="156" y="47"/>
                  </a:lnTo>
                  <a:lnTo>
                    <a:pt x="159" y="50"/>
                  </a:lnTo>
                  <a:lnTo>
                    <a:pt x="159" y="5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2" y="50"/>
                  </a:lnTo>
                  <a:lnTo>
                    <a:pt x="149" y="47"/>
                  </a:lnTo>
                  <a:lnTo>
                    <a:pt x="149" y="50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37" y="50"/>
                  </a:lnTo>
                  <a:lnTo>
                    <a:pt x="137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0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3" y="54"/>
                  </a:lnTo>
                  <a:lnTo>
                    <a:pt x="130" y="54"/>
                  </a:lnTo>
                  <a:lnTo>
                    <a:pt x="128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3" y="54"/>
                  </a:lnTo>
                  <a:lnTo>
                    <a:pt x="123" y="57"/>
                  </a:lnTo>
                  <a:lnTo>
                    <a:pt x="121" y="57"/>
                  </a:lnTo>
                  <a:lnTo>
                    <a:pt x="121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61"/>
                  </a:lnTo>
                  <a:lnTo>
                    <a:pt x="123" y="64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6" y="64"/>
                  </a:lnTo>
                  <a:lnTo>
                    <a:pt x="121" y="66"/>
                  </a:lnTo>
                  <a:lnTo>
                    <a:pt x="114" y="69"/>
                  </a:lnTo>
                  <a:lnTo>
                    <a:pt x="111" y="69"/>
                  </a:lnTo>
                  <a:lnTo>
                    <a:pt x="109" y="71"/>
                  </a:lnTo>
                  <a:lnTo>
                    <a:pt x="107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2" y="78"/>
                  </a:lnTo>
                  <a:lnTo>
                    <a:pt x="97" y="80"/>
                  </a:lnTo>
                  <a:lnTo>
                    <a:pt x="93" y="80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3" y="83"/>
                  </a:lnTo>
                  <a:lnTo>
                    <a:pt x="81" y="83"/>
                  </a:lnTo>
                  <a:lnTo>
                    <a:pt x="81" y="83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76" y="85"/>
                  </a:lnTo>
                  <a:lnTo>
                    <a:pt x="74" y="85"/>
                  </a:lnTo>
                  <a:lnTo>
                    <a:pt x="74" y="87"/>
                  </a:lnTo>
                  <a:lnTo>
                    <a:pt x="69" y="87"/>
                  </a:lnTo>
                  <a:lnTo>
                    <a:pt x="64" y="90"/>
                  </a:lnTo>
                  <a:lnTo>
                    <a:pt x="59" y="9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 1276">
              <a:extLst>
                <a:ext uri="{FF2B5EF4-FFF2-40B4-BE49-F238E27FC236}">
                  <a16:creationId xmlns:a16="http://schemas.microsoft.com/office/drawing/2014/main" id="{6D330E96-4898-CE4E-9ABF-1FA856CD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914" y="3964829"/>
              <a:ext cx="91191" cy="110600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9" y="7"/>
                </a:cxn>
                <a:cxn ang="0">
                  <a:pos x="11" y="5"/>
                </a:cxn>
                <a:cxn ang="0">
                  <a:pos x="11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30" y="5"/>
                </a:cxn>
                <a:cxn ang="0">
                  <a:pos x="30" y="5"/>
                </a:cxn>
                <a:cxn ang="0">
                  <a:pos x="33" y="7"/>
                </a:cxn>
                <a:cxn ang="0">
                  <a:pos x="33" y="9"/>
                </a:cxn>
                <a:cxn ang="0">
                  <a:pos x="35" y="9"/>
                </a:cxn>
                <a:cxn ang="0">
                  <a:pos x="35" y="9"/>
                </a:cxn>
                <a:cxn ang="0">
                  <a:pos x="35" y="12"/>
                </a:cxn>
                <a:cxn ang="0">
                  <a:pos x="35" y="14"/>
                </a:cxn>
                <a:cxn ang="0">
                  <a:pos x="37" y="14"/>
                </a:cxn>
                <a:cxn ang="0">
                  <a:pos x="37" y="19"/>
                </a:cxn>
                <a:cxn ang="0">
                  <a:pos x="35" y="21"/>
                </a:cxn>
                <a:cxn ang="0">
                  <a:pos x="35" y="24"/>
                </a:cxn>
                <a:cxn ang="0">
                  <a:pos x="37" y="21"/>
                </a:cxn>
                <a:cxn ang="0">
                  <a:pos x="40" y="21"/>
                </a:cxn>
                <a:cxn ang="0">
                  <a:pos x="40" y="24"/>
                </a:cxn>
                <a:cxn ang="0">
                  <a:pos x="40" y="24"/>
                </a:cxn>
                <a:cxn ang="0">
                  <a:pos x="37" y="26"/>
                </a:cxn>
                <a:cxn ang="0">
                  <a:pos x="35" y="31"/>
                </a:cxn>
                <a:cxn ang="0">
                  <a:pos x="35" y="33"/>
                </a:cxn>
                <a:cxn ang="0">
                  <a:pos x="33" y="33"/>
                </a:cxn>
                <a:cxn ang="0">
                  <a:pos x="28" y="35"/>
                </a:cxn>
                <a:cxn ang="0">
                  <a:pos x="26" y="38"/>
                </a:cxn>
                <a:cxn ang="0">
                  <a:pos x="26" y="38"/>
                </a:cxn>
                <a:cxn ang="0">
                  <a:pos x="26" y="40"/>
                </a:cxn>
                <a:cxn ang="0">
                  <a:pos x="23" y="40"/>
                </a:cxn>
                <a:cxn ang="0">
                  <a:pos x="14" y="38"/>
                </a:cxn>
                <a:cxn ang="0">
                  <a:pos x="11" y="35"/>
                </a:cxn>
                <a:cxn ang="0">
                  <a:pos x="7" y="31"/>
                </a:cxn>
                <a:cxn ang="0">
                  <a:pos x="4" y="31"/>
                </a:cxn>
                <a:cxn ang="0">
                  <a:pos x="4" y="28"/>
                </a:cxn>
                <a:cxn ang="0">
                  <a:pos x="2" y="26"/>
                </a:cxn>
                <a:cxn ang="0">
                  <a:pos x="0" y="24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2" y="21"/>
                </a:cxn>
                <a:cxn ang="0">
                  <a:pos x="0" y="19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2"/>
                </a:cxn>
              </a:cxnLst>
              <a:rect l="0" t="0" r="r" b="b"/>
              <a:pathLst>
                <a:path w="40" h="40">
                  <a:moveTo>
                    <a:pt x="0" y="12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7" y="14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5" y="19"/>
                  </a:lnTo>
                  <a:lnTo>
                    <a:pt x="35" y="2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5" y="26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 1278">
              <a:extLst>
                <a:ext uri="{FF2B5EF4-FFF2-40B4-BE49-F238E27FC236}">
                  <a16:creationId xmlns:a16="http://schemas.microsoft.com/office/drawing/2014/main" id="{173CDF5F-1AE4-FC48-A45D-D84BD208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40" y="3939943"/>
              <a:ext cx="184661" cy="240556"/>
            </a:xfrm>
            <a:custGeom>
              <a:avLst/>
              <a:gdLst/>
              <a:ahLst/>
              <a:cxnLst>
                <a:cxn ang="0">
                  <a:pos x="24" y="82"/>
                </a:cxn>
                <a:cxn ang="0">
                  <a:pos x="41" y="77"/>
                </a:cxn>
                <a:cxn ang="0">
                  <a:pos x="62" y="75"/>
                </a:cxn>
                <a:cxn ang="0">
                  <a:pos x="74" y="75"/>
                </a:cxn>
                <a:cxn ang="0">
                  <a:pos x="76" y="75"/>
                </a:cxn>
                <a:cxn ang="0">
                  <a:pos x="78" y="68"/>
                </a:cxn>
                <a:cxn ang="0">
                  <a:pos x="71" y="59"/>
                </a:cxn>
                <a:cxn ang="0">
                  <a:pos x="74" y="49"/>
                </a:cxn>
                <a:cxn ang="0">
                  <a:pos x="78" y="40"/>
                </a:cxn>
                <a:cxn ang="0">
                  <a:pos x="81" y="35"/>
                </a:cxn>
                <a:cxn ang="0">
                  <a:pos x="78" y="23"/>
                </a:cxn>
                <a:cxn ang="0">
                  <a:pos x="78" y="21"/>
                </a:cxn>
                <a:cxn ang="0">
                  <a:pos x="78" y="16"/>
                </a:cxn>
                <a:cxn ang="0">
                  <a:pos x="74" y="14"/>
                </a:cxn>
                <a:cxn ang="0">
                  <a:pos x="71" y="11"/>
                </a:cxn>
                <a:cxn ang="0">
                  <a:pos x="59" y="11"/>
                </a:cxn>
                <a:cxn ang="0">
                  <a:pos x="55" y="14"/>
                </a:cxn>
                <a:cxn ang="0">
                  <a:pos x="52" y="14"/>
                </a:cxn>
                <a:cxn ang="0">
                  <a:pos x="50" y="11"/>
                </a:cxn>
                <a:cxn ang="0">
                  <a:pos x="48" y="9"/>
                </a:cxn>
                <a:cxn ang="0">
                  <a:pos x="45" y="7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4" y="7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6" y="2"/>
                </a:cxn>
                <a:cxn ang="0">
                  <a:pos x="24" y="4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5" y="9"/>
                </a:cxn>
                <a:cxn ang="0">
                  <a:pos x="5" y="16"/>
                </a:cxn>
                <a:cxn ang="0">
                  <a:pos x="8" y="21"/>
                </a:cxn>
                <a:cxn ang="0">
                  <a:pos x="10" y="23"/>
                </a:cxn>
                <a:cxn ang="0">
                  <a:pos x="10" y="26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3" y="30"/>
                </a:cxn>
                <a:cxn ang="0">
                  <a:pos x="3" y="33"/>
                </a:cxn>
                <a:cxn ang="0">
                  <a:pos x="8" y="35"/>
                </a:cxn>
                <a:cxn ang="0">
                  <a:pos x="8" y="37"/>
                </a:cxn>
                <a:cxn ang="0">
                  <a:pos x="5" y="42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5" y="59"/>
                </a:cxn>
                <a:cxn ang="0">
                  <a:pos x="10" y="61"/>
                </a:cxn>
                <a:cxn ang="0">
                  <a:pos x="12" y="63"/>
                </a:cxn>
                <a:cxn ang="0">
                  <a:pos x="15" y="68"/>
                </a:cxn>
                <a:cxn ang="0">
                  <a:pos x="15" y="73"/>
                </a:cxn>
                <a:cxn ang="0">
                  <a:pos x="15" y="75"/>
                </a:cxn>
                <a:cxn ang="0">
                  <a:pos x="12" y="85"/>
                </a:cxn>
              </a:cxnLst>
              <a:rect l="0" t="0" r="r" b="b"/>
              <a:pathLst>
                <a:path w="81" h="87">
                  <a:moveTo>
                    <a:pt x="12" y="85"/>
                  </a:moveTo>
                  <a:lnTo>
                    <a:pt x="15" y="85"/>
                  </a:lnTo>
                  <a:lnTo>
                    <a:pt x="17" y="87"/>
                  </a:lnTo>
                  <a:lnTo>
                    <a:pt x="24" y="82"/>
                  </a:lnTo>
                  <a:lnTo>
                    <a:pt x="29" y="80"/>
                  </a:lnTo>
                  <a:lnTo>
                    <a:pt x="34" y="80"/>
                  </a:lnTo>
                  <a:lnTo>
                    <a:pt x="38" y="77"/>
                  </a:lnTo>
                  <a:lnTo>
                    <a:pt x="41" y="77"/>
                  </a:lnTo>
                  <a:lnTo>
                    <a:pt x="50" y="75"/>
                  </a:lnTo>
                  <a:lnTo>
                    <a:pt x="52" y="75"/>
                  </a:lnTo>
                  <a:lnTo>
                    <a:pt x="57" y="75"/>
                  </a:lnTo>
                  <a:lnTo>
                    <a:pt x="62" y="75"/>
                  </a:lnTo>
                  <a:lnTo>
                    <a:pt x="67" y="75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8" y="75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4" y="63"/>
                  </a:lnTo>
                  <a:lnTo>
                    <a:pt x="71" y="59"/>
                  </a:lnTo>
                  <a:lnTo>
                    <a:pt x="71" y="56"/>
                  </a:lnTo>
                  <a:lnTo>
                    <a:pt x="71" y="51"/>
                  </a:lnTo>
                  <a:lnTo>
                    <a:pt x="74" y="49"/>
                  </a:lnTo>
                  <a:lnTo>
                    <a:pt x="74" y="49"/>
                  </a:lnTo>
                  <a:lnTo>
                    <a:pt x="76" y="47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8" y="40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1" y="33"/>
                  </a:lnTo>
                  <a:lnTo>
                    <a:pt x="81" y="30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4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7" y="9"/>
                  </a:lnTo>
                  <a:lnTo>
                    <a:pt x="64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7" y="11"/>
                  </a:lnTo>
                  <a:lnTo>
                    <a:pt x="57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3" y="33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3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8" y="59"/>
                  </a:lnTo>
                  <a:lnTo>
                    <a:pt x="8" y="59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2" y="63"/>
                  </a:lnTo>
                  <a:lnTo>
                    <a:pt x="12" y="66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3"/>
                  </a:lnTo>
                  <a:lnTo>
                    <a:pt x="15" y="75"/>
                  </a:lnTo>
                  <a:lnTo>
                    <a:pt x="15" y="75"/>
                  </a:lnTo>
                  <a:lnTo>
                    <a:pt x="12" y="75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12" y="8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 1280">
              <a:extLst>
                <a:ext uri="{FF2B5EF4-FFF2-40B4-BE49-F238E27FC236}">
                  <a16:creationId xmlns:a16="http://schemas.microsoft.com/office/drawing/2014/main" id="{CBA3A464-E865-8446-940A-A661D25B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594" y="3926119"/>
              <a:ext cx="66113" cy="188021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19" y="68"/>
                </a:cxn>
                <a:cxn ang="0">
                  <a:pos x="15" y="64"/>
                </a:cxn>
                <a:cxn ang="0">
                  <a:pos x="12" y="61"/>
                </a:cxn>
                <a:cxn ang="0">
                  <a:pos x="12" y="59"/>
                </a:cxn>
                <a:cxn ang="0">
                  <a:pos x="12" y="56"/>
                </a:cxn>
                <a:cxn ang="0">
                  <a:pos x="12" y="49"/>
                </a:cxn>
                <a:cxn ang="0">
                  <a:pos x="12" y="45"/>
                </a:cxn>
                <a:cxn ang="0">
                  <a:pos x="10" y="35"/>
                </a:cxn>
                <a:cxn ang="0">
                  <a:pos x="10" y="28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8" y="21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5" y="9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5" y="12"/>
                </a:cxn>
                <a:cxn ang="0">
                  <a:pos x="15" y="12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2" y="16"/>
                </a:cxn>
                <a:cxn ang="0">
                  <a:pos x="22" y="21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6" y="31"/>
                </a:cxn>
                <a:cxn ang="0">
                  <a:pos x="26" y="33"/>
                </a:cxn>
                <a:cxn ang="0">
                  <a:pos x="26" y="35"/>
                </a:cxn>
                <a:cxn ang="0">
                  <a:pos x="26" y="40"/>
                </a:cxn>
                <a:cxn ang="0">
                  <a:pos x="26" y="52"/>
                </a:cxn>
                <a:cxn ang="0">
                  <a:pos x="26" y="56"/>
                </a:cxn>
                <a:cxn ang="0">
                  <a:pos x="26" y="59"/>
                </a:cxn>
                <a:cxn ang="0">
                  <a:pos x="26" y="64"/>
                </a:cxn>
                <a:cxn ang="0">
                  <a:pos x="29" y="64"/>
                </a:cxn>
                <a:cxn ang="0">
                  <a:pos x="29" y="66"/>
                </a:cxn>
                <a:cxn ang="0">
                  <a:pos x="29" y="66"/>
                </a:cxn>
                <a:cxn ang="0">
                  <a:pos x="24" y="66"/>
                </a:cxn>
                <a:cxn ang="0">
                  <a:pos x="19" y="68"/>
                </a:cxn>
              </a:cxnLst>
              <a:rect l="0" t="0" r="r" b="b"/>
              <a:pathLst>
                <a:path w="29" h="68">
                  <a:moveTo>
                    <a:pt x="19" y="68"/>
                  </a:moveTo>
                  <a:lnTo>
                    <a:pt x="19" y="68"/>
                  </a:lnTo>
                  <a:lnTo>
                    <a:pt x="15" y="64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56"/>
                  </a:lnTo>
                  <a:lnTo>
                    <a:pt x="12" y="49"/>
                  </a:lnTo>
                  <a:lnTo>
                    <a:pt x="12" y="45"/>
                  </a:lnTo>
                  <a:lnTo>
                    <a:pt x="10" y="35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8" y="21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40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9" y="64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4" y="66"/>
                  </a:lnTo>
                  <a:lnTo>
                    <a:pt x="19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 1282">
              <a:extLst>
                <a:ext uri="{FF2B5EF4-FFF2-40B4-BE49-F238E27FC236}">
                  <a16:creationId xmlns:a16="http://schemas.microsoft.com/office/drawing/2014/main" id="{35438E12-5EF7-8B47-902C-6B7A92284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749" y="3898469"/>
              <a:ext cx="312329" cy="497701"/>
            </a:xfrm>
            <a:custGeom>
              <a:avLst/>
              <a:gdLst/>
              <a:ahLst/>
              <a:cxnLst>
                <a:cxn ang="0">
                  <a:pos x="2" y="173"/>
                </a:cxn>
                <a:cxn ang="0">
                  <a:pos x="0" y="147"/>
                </a:cxn>
                <a:cxn ang="0">
                  <a:pos x="2" y="121"/>
                </a:cxn>
                <a:cxn ang="0">
                  <a:pos x="12" y="107"/>
                </a:cxn>
                <a:cxn ang="0">
                  <a:pos x="26" y="100"/>
                </a:cxn>
                <a:cxn ang="0">
                  <a:pos x="38" y="92"/>
                </a:cxn>
                <a:cxn ang="0">
                  <a:pos x="75" y="71"/>
                </a:cxn>
                <a:cxn ang="0">
                  <a:pos x="94" y="52"/>
                </a:cxn>
                <a:cxn ang="0">
                  <a:pos x="40" y="38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6" y="22"/>
                </a:cxn>
                <a:cxn ang="0">
                  <a:pos x="26" y="12"/>
                </a:cxn>
                <a:cxn ang="0">
                  <a:pos x="31" y="5"/>
                </a:cxn>
                <a:cxn ang="0">
                  <a:pos x="33" y="7"/>
                </a:cxn>
                <a:cxn ang="0">
                  <a:pos x="38" y="15"/>
                </a:cxn>
                <a:cxn ang="0">
                  <a:pos x="47" y="19"/>
                </a:cxn>
                <a:cxn ang="0">
                  <a:pos x="54" y="19"/>
                </a:cxn>
                <a:cxn ang="0">
                  <a:pos x="61" y="15"/>
                </a:cxn>
                <a:cxn ang="0">
                  <a:pos x="64" y="15"/>
                </a:cxn>
                <a:cxn ang="0">
                  <a:pos x="66" y="15"/>
                </a:cxn>
                <a:cxn ang="0">
                  <a:pos x="71" y="17"/>
                </a:cxn>
                <a:cxn ang="0">
                  <a:pos x="78" y="15"/>
                </a:cxn>
                <a:cxn ang="0">
                  <a:pos x="83" y="12"/>
                </a:cxn>
                <a:cxn ang="0">
                  <a:pos x="90" y="12"/>
                </a:cxn>
                <a:cxn ang="0">
                  <a:pos x="97" y="10"/>
                </a:cxn>
                <a:cxn ang="0">
                  <a:pos x="101" y="7"/>
                </a:cxn>
                <a:cxn ang="0">
                  <a:pos x="111" y="7"/>
                </a:cxn>
                <a:cxn ang="0">
                  <a:pos x="116" y="5"/>
                </a:cxn>
                <a:cxn ang="0">
                  <a:pos x="123" y="5"/>
                </a:cxn>
                <a:cxn ang="0">
                  <a:pos x="130" y="0"/>
                </a:cxn>
                <a:cxn ang="0">
                  <a:pos x="137" y="3"/>
                </a:cxn>
                <a:cxn ang="0">
                  <a:pos x="137" y="5"/>
                </a:cxn>
                <a:cxn ang="0">
                  <a:pos x="135" y="10"/>
                </a:cxn>
                <a:cxn ang="0">
                  <a:pos x="135" y="15"/>
                </a:cxn>
                <a:cxn ang="0">
                  <a:pos x="135" y="19"/>
                </a:cxn>
                <a:cxn ang="0">
                  <a:pos x="135" y="19"/>
                </a:cxn>
                <a:cxn ang="0">
                  <a:pos x="137" y="19"/>
                </a:cxn>
                <a:cxn ang="0">
                  <a:pos x="137" y="22"/>
                </a:cxn>
                <a:cxn ang="0">
                  <a:pos x="135" y="22"/>
                </a:cxn>
                <a:cxn ang="0">
                  <a:pos x="132" y="24"/>
                </a:cxn>
                <a:cxn ang="0">
                  <a:pos x="130" y="36"/>
                </a:cxn>
                <a:cxn ang="0">
                  <a:pos x="127" y="41"/>
                </a:cxn>
                <a:cxn ang="0">
                  <a:pos x="123" y="50"/>
                </a:cxn>
                <a:cxn ang="0">
                  <a:pos x="118" y="52"/>
                </a:cxn>
                <a:cxn ang="0">
                  <a:pos x="118" y="57"/>
                </a:cxn>
                <a:cxn ang="0">
                  <a:pos x="109" y="74"/>
                </a:cxn>
                <a:cxn ang="0">
                  <a:pos x="104" y="85"/>
                </a:cxn>
                <a:cxn ang="0">
                  <a:pos x="101" y="88"/>
                </a:cxn>
                <a:cxn ang="0">
                  <a:pos x="94" y="95"/>
                </a:cxn>
                <a:cxn ang="0">
                  <a:pos x="94" y="97"/>
                </a:cxn>
                <a:cxn ang="0">
                  <a:pos x="90" y="104"/>
                </a:cxn>
                <a:cxn ang="0">
                  <a:pos x="83" y="111"/>
                </a:cxn>
                <a:cxn ang="0">
                  <a:pos x="73" y="121"/>
                </a:cxn>
                <a:cxn ang="0">
                  <a:pos x="68" y="128"/>
                </a:cxn>
                <a:cxn ang="0">
                  <a:pos x="59" y="133"/>
                </a:cxn>
                <a:cxn ang="0">
                  <a:pos x="54" y="135"/>
                </a:cxn>
                <a:cxn ang="0">
                  <a:pos x="31" y="156"/>
                </a:cxn>
                <a:cxn ang="0">
                  <a:pos x="23" y="161"/>
                </a:cxn>
                <a:cxn ang="0">
                  <a:pos x="21" y="163"/>
                </a:cxn>
                <a:cxn ang="0">
                  <a:pos x="21" y="163"/>
                </a:cxn>
                <a:cxn ang="0">
                  <a:pos x="16" y="173"/>
                </a:cxn>
                <a:cxn ang="0">
                  <a:pos x="9" y="180"/>
                </a:cxn>
              </a:cxnLst>
              <a:rect l="0" t="0" r="r" b="b"/>
              <a:pathLst>
                <a:path w="137" h="180">
                  <a:moveTo>
                    <a:pt x="7" y="180"/>
                  </a:moveTo>
                  <a:lnTo>
                    <a:pt x="7" y="180"/>
                  </a:lnTo>
                  <a:lnTo>
                    <a:pt x="2" y="173"/>
                  </a:lnTo>
                  <a:lnTo>
                    <a:pt x="0" y="170"/>
                  </a:lnTo>
                  <a:lnTo>
                    <a:pt x="0" y="161"/>
                  </a:lnTo>
                  <a:lnTo>
                    <a:pt x="0" y="147"/>
                  </a:lnTo>
                  <a:lnTo>
                    <a:pt x="0" y="135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7" y="116"/>
                  </a:lnTo>
                  <a:lnTo>
                    <a:pt x="12" y="107"/>
                  </a:lnTo>
                  <a:lnTo>
                    <a:pt x="12" y="107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26" y="100"/>
                  </a:lnTo>
                  <a:lnTo>
                    <a:pt x="28" y="97"/>
                  </a:lnTo>
                  <a:lnTo>
                    <a:pt x="31" y="95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54" y="92"/>
                  </a:lnTo>
                  <a:lnTo>
                    <a:pt x="75" y="71"/>
                  </a:lnTo>
                  <a:lnTo>
                    <a:pt x="92" y="55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83" y="52"/>
                  </a:lnTo>
                  <a:lnTo>
                    <a:pt x="61" y="43"/>
                  </a:lnTo>
                  <a:lnTo>
                    <a:pt x="40" y="38"/>
                  </a:lnTo>
                  <a:lnTo>
                    <a:pt x="40" y="36"/>
                  </a:lnTo>
                  <a:lnTo>
                    <a:pt x="35" y="31"/>
                  </a:lnTo>
                  <a:lnTo>
                    <a:pt x="33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3" y="17"/>
                  </a:lnTo>
                  <a:lnTo>
                    <a:pt x="26" y="15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71" y="15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5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80" y="12"/>
                  </a:lnTo>
                  <a:lnTo>
                    <a:pt x="83" y="12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0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6" y="10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3" y="7"/>
                  </a:lnTo>
                  <a:lnTo>
                    <a:pt x="113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20" y="5"/>
                  </a:lnTo>
                  <a:lnTo>
                    <a:pt x="123" y="5"/>
                  </a:lnTo>
                  <a:lnTo>
                    <a:pt x="125" y="3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7" y="3"/>
                  </a:lnTo>
                  <a:lnTo>
                    <a:pt x="137" y="5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10"/>
                  </a:lnTo>
                  <a:lnTo>
                    <a:pt x="137" y="12"/>
                  </a:lnTo>
                  <a:lnTo>
                    <a:pt x="135" y="12"/>
                  </a:lnTo>
                  <a:lnTo>
                    <a:pt x="135" y="15"/>
                  </a:lnTo>
                  <a:lnTo>
                    <a:pt x="135" y="17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5" y="22"/>
                  </a:lnTo>
                  <a:lnTo>
                    <a:pt x="135" y="19"/>
                  </a:lnTo>
                  <a:lnTo>
                    <a:pt x="135" y="19"/>
                  </a:lnTo>
                  <a:lnTo>
                    <a:pt x="137" y="19"/>
                  </a:lnTo>
                  <a:lnTo>
                    <a:pt x="137" y="19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7" y="22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2" y="24"/>
                  </a:lnTo>
                  <a:lnTo>
                    <a:pt x="130" y="31"/>
                  </a:lnTo>
                  <a:lnTo>
                    <a:pt x="130" y="33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27" y="38"/>
                  </a:lnTo>
                  <a:lnTo>
                    <a:pt x="127" y="41"/>
                  </a:lnTo>
                  <a:lnTo>
                    <a:pt x="125" y="43"/>
                  </a:lnTo>
                  <a:lnTo>
                    <a:pt x="123" y="45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20" y="50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18" y="55"/>
                  </a:lnTo>
                  <a:lnTo>
                    <a:pt x="118" y="57"/>
                  </a:lnTo>
                  <a:lnTo>
                    <a:pt x="113" y="66"/>
                  </a:lnTo>
                  <a:lnTo>
                    <a:pt x="109" y="71"/>
                  </a:lnTo>
                  <a:lnTo>
                    <a:pt x="109" y="74"/>
                  </a:lnTo>
                  <a:lnTo>
                    <a:pt x="109" y="78"/>
                  </a:lnTo>
                  <a:lnTo>
                    <a:pt x="106" y="83"/>
                  </a:lnTo>
                  <a:lnTo>
                    <a:pt x="104" y="85"/>
                  </a:lnTo>
                  <a:lnTo>
                    <a:pt x="104" y="85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99" y="88"/>
                  </a:lnTo>
                  <a:lnTo>
                    <a:pt x="97" y="92"/>
                  </a:lnTo>
                  <a:lnTo>
                    <a:pt x="94" y="95"/>
                  </a:lnTo>
                  <a:lnTo>
                    <a:pt x="97" y="95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2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87" y="107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0" y="116"/>
                  </a:lnTo>
                  <a:lnTo>
                    <a:pt x="75" y="118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1" y="123"/>
                  </a:lnTo>
                  <a:lnTo>
                    <a:pt x="68" y="128"/>
                  </a:lnTo>
                  <a:lnTo>
                    <a:pt x="66" y="130"/>
                  </a:lnTo>
                  <a:lnTo>
                    <a:pt x="61" y="133"/>
                  </a:lnTo>
                  <a:lnTo>
                    <a:pt x="59" y="133"/>
                  </a:lnTo>
                  <a:lnTo>
                    <a:pt x="57" y="133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47" y="140"/>
                  </a:lnTo>
                  <a:lnTo>
                    <a:pt x="35" y="152"/>
                  </a:lnTo>
                  <a:lnTo>
                    <a:pt x="31" y="156"/>
                  </a:lnTo>
                  <a:lnTo>
                    <a:pt x="28" y="159"/>
                  </a:lnTo>
                  <a:lnTo>
                    <a:pt x="26" y="161"/>
                  </a:lnTo>
                  <a:lnTo>
                    <a:pt x="23" y="161"/>
                  </a:lnTo>
                  <a:lnTo>
                    <a:pt x="21" y="161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8"/>
                  </a:lnTo>
                  <a:lnTo>
                    <a:pt x="16" y="173"/>
                  </a:lnTo>
                  <a:lnTo>
                    <a:pt x="14" y="175"/>
                  </a:lnTo>
                  <a:lnTo>
                    <a:pt x="9" y="178"/>
                  </a:lnTo>
                  <a:lnTo>
                    <a:pt x="9" y="180"/>
                  </a:lnTo>
                  <a:lnTo>
                    <a:pt x="7" y="18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 1284">
              <a:extLst>
                <a:ext uri="{FF2B5EF4-FFF2-40B4-BE49-F238E27FC236}">
                  <a16:creationId xmlns:a16="http://schemas.microsoft.com/office/drawing/2014/main" id="{3D0CAE21-D498-354C-B68D-02607286A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56" y="4913226"/>
              <a:ext cx="243936" cy="259911"/>
            </a:xfrm>
            <a:custGeom>
              <a:avLst/>
              <a:gdLst/>
              <a:ahLst/>
              <a:cxnLst>
                <a:cxn ang="0">
                  <a:pos x="50" y="14"/>
                </a:cxn>
                <a:cxn ang="0">
                  <a:pos x="50" y="16"/>
                </a:cxn>
                <a:cxn ang="0">
                  <a:pos x="48" y="16"/>
                </a:cxn>
                <a:cxn ang="0">
                  <a:pos x="45" y="16"/>
                </a:cxn>
                <a:cxn ang="0">
                  <a:pos x="43" y="18"/>
                </a:cxn>
                <a:cxn ang="0">
                  <a:pos x="43" y="16"/>
                </a:cxn>
                <a:cxn ang="0">
                  <a:pos x="40" y="18"/>
                </a:cxn>
                <a:cxn ang="0">
                  <a:pos x="40" y="18"/>
                </a:cxn>
                <a:cxn ang="0">
                  <a:pos x="40" y="21"/>
                </a:cxn>
                <a:cxn ang="0">
                  <a:pos x="38" y="21"/>
                </a:cxn>
                <a:cxn ang="0">
                  <a:pos x="36" y="21"/>
                </a:cxn>
                <a:cxn ang="0">
                  <a:pos x="36" y="23"/>
                </a:cxn>
                <a:cxn ang="0">
                  <a:pos x="33" y="23"/>
                </a:cxn>
                <a:cxn ang="0">
                  <a:pos x="31" y="26"/>
                </a:cxn>
                <a:cxn ang="0">
                  <a:pos x="29" y="28"/>
                </a:cxn>
                <a:cxn ang="0">
                  <a:pos x="26" y="30"/>
                </a:cxn>
                <a:cxn ang="0">
                  <a:pos x="24" y="33"/>
                </a:cxn>
                <a:cxn ang="0">
                  <a:pos x="22" y="33"/>
                </a:cxn>
                <a:cxn ang="0">
                  <a:pos x="19" y="33"/>
                </a:cxn>
                <a:cxn ang="0">
                  <a:pos x="17" y="30"/>
                </a:cxn>
                <a:cxn ang="0">
                  <a:pos x="10" y="33"/>
                </a:cxn>
                <a:cxn ang="0">
                  <a:pos x="3" y="30"/>
                </a:cxn>
                <a:cxn ang="0">
                  <a:pos x="0" y="30"/>
                </a:cxn>
                <a:cxn ang="0">
                  <a:pos x="3" y="33"/>
                </a:cxn>
                <a:cxn ang="0">
                  <a:pos x="7" y="40"/>
                </a:cxn>
                <a:cxn ang="0">
                  <a:pos x="10" y="47"/>
                </a:cxn>
                <a:cxn ang="0">
                  <a:pos x="19" y="59"/>
                </a:cxn>
                <a:cxn ang="0">
                  <a:pos x="26" y="61"/>
                </a:cxn>
                <a:cxn ang="0">
                  <a:pos x="33" y="66"/>
                </a:cxn>
                <a:cxn ang="0">
                  <a:pos x="36" y="73"/>
                </a:cxn>
                <a:cxn ang="0">
                  <a:pos x="38" y="80"/>
                </a:cxn>
                <a:cxn ang="0">
                  <a:pos x="43" y="82"/>
                </a:cxn>
                <a:cxn ang="0">
                  <a:pos x="48" y="85"/>
                </a:cxn>
                <a:cxn ang="0">
                  <a:pos x="55" y="85"/>
                </a:cxn>
                <a:cxn ang="0">
                  <a:pos x="59" y="87"/>
                </a:cxn>
                <a:cxn ang="0">
                  <a:pos x="66" y="89"/>
                </a:cxn>
                <a:cxn ang="0">
                  <a:pos x="73" y="89"/>
                </a:cxn>
                <a:cxn ang="0">
                  <a:pos x="81" y="92"/>
                </a:cxn>
                <a:cxn ang="0">
                  <a:pos x="85" y="94"/>
                </a:cxn>
                <a:cxn ang="0">
                  <a:pos x="88" y="94"/>
                </a:cxn>
                <a:cxn ang="0">
                  <a:pos x="88" y="87"/>
                </a:cxn>
                <a:cxn ang="0">
                  <a:pos x="92" y="85"/>
                </a:cxn>
                <a:cxn ang="0">
                  <a:pos x="97" y="75"/>
                </a:cxn>
                <a:cxn ang="0">
                  <a:pos x="104" y="59"/>
                </a:cxn>
                <a:cxn ang="0">
                  <a:pos x="102" y="49"/>
                </a:cxn>
                <a:cxn ang="0">
                  <a:pos x="104" y="42"/>
                </a:cxn>
                <a:cxn ang="0">
                  <a:pos x="107" y="35"/>
                </a:cxn>
                <a:cxn ang="0">
                  <a:pos x="107" y="26"/>
                </a:cxn>
                <a:cxn ang="0">
                  <a:pos x="104" y="18"/>
                </a:cxn>
                <a:cxn ang="0">
                  <a:pos x="102" y="11"/>
                </a:cxn>
                <a:cxn ang="0">
                  <a:pos x="88" y="7"/>
                </a:cxn>
                <a:cxn ang="0">
                  <a:pos x="81" y="4"/>
                </a:cxn>
                <a:cxn ang="0">
                  <a:pos x="69" y="4"/>
                </a:cxn>
                <a:cxn ang="0">
                  <a:pos x="69" y="2"/>
                </a:cxn>
                <a:cxn ang="0">
                  <a:pos x="66" y="2"/>
                </a:cxn>
                <a:cxn ang="0">
                  <a:pos x="62" y="0"/>
                </a:cxn>
                <a:cxn ang="0">
                  <a:pos x="59" y="2"/>
                </a:cxn>
                <a:cxn ang="0">
                  <a:pos x="52" y="4"/>
                </a:cxn>
                <a:cxn ang="0">
                  <a:pos x="50" y="4"/>
                </a:cxn>
                <a:cxn ang="0">
                  <a:pos x="48" y="7"/>
                </a:cxn>
                <a:cxn ang="0">
                  <a:pos x="48" y="11"/>
                </a:cxn>
                <a:cxn ang="0">
                  <a:pos x="48" y="14"/>
                </a:cxn>
              </a:cxnLst>
              <a:rect l="0" t="0" r="r" b="b"/>
              <a:pathLst>
                <a:path w="107" h="94">
                  <a:moveTo>
                    <a:pt x="48" y="14"/>
                  </a:moveTo>
                  <a:lnTo>
                    <a:pt x="50" y="14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48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0" y="33"/>
                  </a:lnTo>
                  <a:lnTo>
                    <a:pt x="7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7" y="40"/>
                  </a:lnTo>
                  <a:lnTo>
                    <a:pt x="7" y="44"/>
                  </a:lnTo>
                  <a:lnTo>
                    <a:pt x="10" y="47"/>
                  </a:lnTo>
                  <a:lnTo>
                    <a:pt x="12" y="52"/>
                  </a:lnTo>
                  <a:lnTo>
                    <a:pt x="19" y="59"/>
                  </a:lnTo>
                  <a:lnTo>
                    <a:pt x="24" y="59"/>
                  </a:lnTo>
                  <a:lnTo>
                    <a:pt x="26" y="61"/>
                  </a:lnTo>
                  <a:lnTo>
                    <a:pt x="29" y="63"/>
                  </a:lnTo>
                  <a:lnTo>
                    <a:pt x="33" y="66"/>
                  </a:lnTo>
                  <a:lnTo>
                    <a:pt x="36" y="68"/>
                  </a:lnTo>
                  <a:lnTo>
                    <a:pt x="36" y="73"/>
                  </a:lnTo>
                  <a:lnTo>
                    <a:pt x="36" y="78"/>
                  </a:lnTo>
                  <a:lnTo>
                    <a:pt x="38" y="80"/>
                  </a:lnTo>
                  <a:lnTo>
                    <a:pt x="40" y="82"/>
                  </a:lnTo>
                  <a:lnTo>
                    <a:pt x="43" y="82"/>
                  </a:lnTo>
                  <a:lnTo>
                    <a:pt x="45" y="85"/>
                  </a:lnTo>
                  <a:lnTo>
                    <a:pt x="48" y="85"/>
                  </a:lnTo>
                  <a:lnTo>
                    <a:pt x="52" y="85"/>
                  </a:lnTo>
                  <a:lnTo>
                    <a:pt x="55" y="85"/>
                  </a:lnTo>
                  <a:lnTo>
                    <a:pt x="57" y="87"/>
                  </a:lnTo>
                  <a:lnTo>
                    <a:pt x="59" y="87"/>
                  </a:lnTo>
                  <a:lnTo>
                    <a:pt x="62" y="87"/>
                  </a:lnTo>
                  <a:lnTo>
                    <a:pt x="66" y="89"/>
                  </a:lnTo>
                  <a:lnTo>
                    <a:pt x="71" y="89"/>
                  </a:lnTo>
                  <a:lnTo>
                    <a:pt x="73" y="89"/>
                  </a:lnTo>
                  <a:lnTo>
                    <a:pt x="76" y="89"/>
                  </a:lnTo>
                  <a:lnTo>
                    <a:pt x="81" y="92"/>
                  </a:lnTo>
                  <a:lnTo>
                    <a:pt x="85" y="94"/>
                  </a:lnTo>
                  <a:lnTo>
                    <a:pt x="85" y="94"/>
                  </a:lnTo>
                  <a:lnTo>
                    <a:pt x="88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8" y="87"/>
                  </a:lnTo>
                  <a:lnTo>
                    <a:pt x="90" y="87"/>
                  </a:lnTo>
                  <a:lnTo>
                    <a:pt x="92" y="85"/>
                  </a:lnTo>
                  <a:lnTo>
                    <a:pt x="95" y="82"/>
                  </a:lnTo>
                  <a:lnTo>
                    <a:pt x="97" y="75"/>
                  </a:lnTo>
                  <a:lnTo>
                    <a:pt x="99" y="68"/>
                  </a:lnTo>
                  <a:lnTo>
                    <a:pt x="104" y="59"/>
                  </a:lnTo>
                  <a:lnTo>
                    <a:pt x="104" y="54"/>
                  </a:lnTo>
                  <a:lnTo>
                    <a:pt x="102" y="49"/>
                  </a:lnTo>
                  <a:lnTo>
                    <a:pt x="102" y="47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7" y="35"/>
                  </a:lnTo>
                  <a:lnTo>
                    <a:pt x="104" y="33"/>
                  </a:lnTo>
                  <a:lnTo>
                    <a:pt x="107" y="26"/>
                  </a:lnTo>
                  <a:lnTo>
                    <a:pt x="104" y="21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2" y="11"/>
                  </a:lnTo>
                  <a:lnTo>
                    <a:pt x="95" y="9"/>
                  </a:lnTo>
                  <a:lnTo>
                    <a:pt x="88" y="7"/>
                  </a:lnTo>
                  <a:lnTo>
                    <a:pt x="83" y="7"/>
                  </a:lnTo>
                  <a:lnTo>
                    <a:pt x="81" y="4"/>
                  </a:lnTo>
                  <a:lnTo>
                    <a:pt x="73" y="7"/>
                  </a:lnTo>
                  <a:lnTo>
                    <a:pt x="69" y="4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5" y="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4"/>
                  </a:lnTo>
                  <a:lnTo>
                    <a:pt x="48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 1286">
              <a:extLst>
                <a:ext uri="{FF2B5EF4-FFF2-40B4-BE49-F238E27FC236}">
                  <a16:creationId xmlns:a16="http://schemas.microsoft.com/office/drawing/2014/main" id="{8DE1B45B-E8D6-1049-8702-58E469D5F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7407" y="3480953"/>
              <a:ext cx="506109" cy="724431"/>
            </a:xfrm>
            <a:custGeom>
              <a:avLst/>
              <a:gdLst/>
              <a:ahLst/>
              <a:cxnLst>
                <a:cxn ang="0">
                  <a:pos x="28" y="88"/>
                </a:cxn>
                <a:cxn ang="0">
                  <a:pos x="19" y="99"/>
                </a:cxn>
                <a:cxn ang="0">
                  <a:pos x="14" y="104"/>
                </a:cxn>
                <a:cxn ang="0">
                  <a:pos x="4" y="118"/>
                </a:cxn>
                <a:cxn ang="0">
                  <a:pos x="2" y="123"/>
                </a:cxn>
                <a:cxn ang="0">
                  <a:pos x="2" y="132"/>
                </a:cxn>
                <a:cxn ang="0">
                  <a:pos x="0" y="140"/>
                </a:cxn>
                <a:cxn ang="0">
                  <a:pos x="7" y="147"/>
                </a:cxn>
                <a:cxn ang="0">
                  <a:pos x="12" y="156"/>
                </a:cxn>
                <a:cxn ang="0">
                  <a:pos x="14" y="166"/>
                </a:cxn>
                <a:cxn ang="0">
                  <a:pos x="21" y="184"/>
                </a:cxn>
                <a:cxn ang="0">
                  <a:pos x="26" y="194"/>
                </a:cxn>
                <a:cxn ang="0">
                  <a:pos x="40" y="199"/>
                </a:cxn>
                <a:cxn ang="0">
                  <a:pos x="45" y="206"/>
                </a:cxn>
                <a:cxn ang="0">
                  <a:pos x="56" y="217"/>
                </a:cxn>
                <a:cxn ang="0">
                  <a:pos x="61" y="225"/>
                </a:cxn>
                <a:cxn ang="0">
                  <a:pos x="73" y="236"/>
                </a:cxn>
                <a:cxn ang="0">
                  <a:pos x="80" y="246"/>
                </a:cxn>
                <a:cxn ang="0">
                  <a:pos x="90" y="251"/>
                </a:cxn>
                <a:cxn ang="0">
                  <a:pos x="104" y="248"/>
                </a:cxn>
                <a:cxn ang="0">
                  <a:pos x="118" y="260"/>
                </a:cxn>
                <a:cxn ang="0">
                  <a:pos x="125" y="260"/>
                </a:cxn>
                <a:cxn ang="0">
                  <a:pos x="134" y="262"/>
                </a:cxn>
                <a:cxn ang="0">
                  <a:pos x="151" y="260"/>
                </a:cxn>
                <a:cxn ang="0">
                  <a:pos x="160" y="255"/>
                </a:cxn>
                <a:cxn ang="0">
                  <a:pos x="177" y="248"/>
                </a:cxn>
                <a:cxn ang="0">
                  <a:pos x="186" y="241"/>
                </a:cxn>
                <a:cxn ang="0">
                  <a:pos x="177" y="234"/>
                </a:cxn>
                <a:cxn ang="0">
                  <a:pos x="172" y="220"/>
                </a:cxn>
                <a:cxn ang="0">
                  <a:pos x="163" y="210"/>
                </a:cxn>
                <a:cxn ang="0">
                  <a:pos x="153" y="206"/>
                </a:cxn>
                <a:cxn ang="0">
                  <a:pos x="149" y="203"/>
                </a:cxn>
                <a:cxn ang="0">
                  <a:pos x="158" y="196"/>
                </a:cxn>
                <a:cxn ang="0">
                  <a:pos x="163" y="180"/>
                </a:cxn>
                <a:cxn ang="0">
                  <a:pos x="165" y="170"/>
                </a:cxn>
                <a:cxn ang="0">
                  <a:pos x="170" y="163"/>
                </a:cxn>
                <a:cxn ang="0">
                  <a:pos x="177" y="154"/>
                </a:cxn>
                <a:cxn ang="0">
                  <a:pos x="191" y="137"/>
                </a:cxn>
                <a:cxn ang="0">
                  <a:pos x="193" y="111"/>
                </a:cxn>
                <a:cxn ang="0">
                  <a:pos x="201" y="90"/>
                </a:cxn>
                <a:cxn ang="0">
                  <a:pos x="205" y="80"/>
                </a:cxn>
                <a:cxn ang="0">
                  <a:pos x="215" y="76"/>
                </a:cxn>
                <a:cxn ang="0">
                  <a:pos x="219" y="66"/>
                </a:cxn>
                <a:cxn ang="0">
                  <a:pos x="217" y="62"/>
                </a:cxn>
                <a:cxn ang="0">
                  <a:pos x="208" y="59"/>
                </a:cxn>
                <a:cxn ang="0">
                  <a:pos x="205" y="38"/>
                </a:cxn>
                <a:cxn ang="0">
                  <a:pos x="201" y="21"/>
                </a:cxn>
                <a:cxn ang="0">
                  <a:pos x="193" y="12"/>
                </a:cxn>
                <a:cxn ang="0">
                  <a:pos x="182" y="0"/>
                </a:cxn>
                <a:cxn ang="0">
                  <a:pos x="163" y="12"/>
                </a:cxn>
                <a:cxn ang="0">
                  <a:pos x="127" y="17"/>
                </a:cxn>
                <a:cxn ang="0">
                  <a:pos x="127" y="12"/>
                </a:cxn>
                <a:cxn ang="0">
                  <a:pos x="92" y="17"/>
                </a:cxn>
                <a:cxn ang="0">
                  <a:pos x="42" y="17"/>
                </a:cxn>
                <a:cxn ang="0">
                  <a:pos x="28" y="40"/>
                </a:cxn>
              </a:cxnLst>
              <a:rect l="0" t="0" r="r" b="b"/>
              <a:pathLst>
                <a:path w="222" h="262">
                  <a:moveTo>
                    <a:pt x="28" y="50"/>
                  </a:moveTo>
                  <a:lnTo>
                    <a:pt x="28" y="62"/>
                  </a:lnTo>
                  <a:lnTo>
                    <a:pt x="28" y="73"/>
                  </a:lnTo>
                  <a:lnTo>
                    <a:pt x="28" y="88"/>
                  </a:lnTo>
                  <a:lnTo>
                    <a:pt x="28" y="99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9" y="99"/>
                  </a:lnTo>
                  <a:lnTo>
                    <a:pt x="14" y="99"/>
                  </a:lnTo>
                  <a:lnTo>
                    <a:pt x="14" y="99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2" y="106"/>
                  </a:lnTo>
                  <a:lnTo>
                    <a:pt x="9" y="111"/>
                  </a:lnTo>
                  <a:lnTo>
                    <a:pt x="4" y="116"/>
                  </a:lnTo>
                  <a:lnTo>
                    <a:pt x="4" y="118"/>
                  </a:lnTo>
                  <a:lnTo>
                    <a:pt x="7" y="121"/>
                  </a:lnTo>
                  <a:lnTo>
                    <a:pt x="4" y="121"/>
                  </a:lnTo>
                  <a:lnTo>
                    <a:pt x="4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40"/>
                  </a:lnTo>
                  <a:lnTo>
                    <a:pt x="7" y="140"/>
                  </a:lnTo>
                  <a:lnTo>
                    <a:pt x="4" y="142"/>
                  </a:lnTo>
                  <a:lnTo>
                    <a:pt x="7" y="147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8"/>
                  </a:lnTo>
                  <a:lnTo>
                    <a:pt x="14" y="161"/>
                  </a:lnTo>
                  <a:lnTo>
                    <a:pt x="12" y="163"/>
                  </a:lnTo>
                  <a:lnTo>
                    <a:pt x="14" y="166"/>
                  </a:lnTo>
                  <a:lnTo>
                    <a:pt x="19" y="170"/>
                  </a:lnTo>
                  <a:lnTo>
                    <a:pt x="21" y="175"/>
                  </a:lnTo>
                  <a:lnTo>
                    <a:pt x="23" y="180"/>
                  </a:lnTo>
                  <a:lnTo>
                    <a:pt x="21" y="184"/>
                  </a:lnTo>
                  <a:lnTo>
                    <a:pt x="21" y="187"/>
                  </a:lnTo>
                  <a:lnTo>
                    <a:pt x="21" y="192"/>
                  </a:lnTo>
                  <a:lnTo>
                    <a:pt x="23" y="194"/>
                  </a:lnTo>
                  <a:lnTo>
                    <a:pt x="26" y="194"/>
                  </a:lnTo>
                  <a:lnTo>
                    <a:pt x="30" y="194"/>
                  </a:lnTo>
                  <a:lnTo>
                    <a:pt x="30" y="199"/>
                  </a:lnTo>
                  <a:lnTo>
                    <a:pt x="33" y="199"/>
                  </a:lnTo>
                  <a:lnTo>
                    <a:pt x="40" y="199"/>
                  </a:lnTo>
                  <a:lnTo>
                    <a:pt x="42" y="201"/>
                  </a:lnTo>
                  <a:lnTo>
                    <a:pt x="45" y="201"/>
                  </a:lnTo>
                  <a:lnTo>
                    <a:pt x="45" y="203"/>
                  </a:lnTo>
                  <a:lnTo>
                    <a:pt x="45" y="206"/>
                  </a:lnTo>
                  <a:lnTo>
                    <a:pt x="45" y="208"/>
                  </a:lnTo>
                  <a:lnTo>
                    <a:pt x="49" y="210"/>
                  </a:lnTo>
                  <a:lnTo>
                    <a:pt x="54" y="215"/>
                  </a:lnTo>
                  <a:lnTo>
                    <a:pt x="56" y="217"/>
                  </a:lnTo>
                  <a:lnTo>
                    <a:pt x="59" y="217"/>
                  </a:lnTo>
                  <a:lnTo>
                    <a:pt x="59" y="220"/>
                  </a:lnTo>
                  <a:lnTo>
                    <a:pt x="61" y="222"/>
                  </a:lnTo>
                  <a:lnTo>
                    <a:pt x="61" y="225"/>
                  </a:lnTo>
                  <a:lnTo>
                    <a:pt x="64" y="229"/>
                  </a:lnTo>
                  <a:lnTo>
                    <a:pt x="66" y="229"/>
                  </a:lnTo>
                  <a:lnTo>
                    <a:pt x="73" y="234"/>
                  </a:lnTo>
                  <a:lnTo>
                    <a:pt x="73" y="236"/>
                  </a:lnTo>
                  <a:lnTo>
                    <a:pt x="73" y="239"/>
                  </a:lnTo>
                  <a:lnTo>
                    <a:pt x="75" y="241"/>
                  </a:lnTo>
                  <a:lnTo>
                    <a:pt x="78" y="243"/>
                  </a:lnTo>
                  <a:lnTo>
                    <a:pt x="80" y="246"/>
                  </a:lnTo>
                  <a:lnTo>
                    <a:pt x="82" y="248"/>
                  </a:lnTo>
                  <a:lnTo>
                    <a:pt x="82" y="251"/>
                  </a:lnTo>
                  <a:lnTo>
                    <a:pt x="87" y="253"/>
                  </a:lnTo>
                  <a:lnTo>
                    <a:pt x="90" y="251"/>
                  </a:lnTo>
                  <a:lnTo>
                    <a:pt x="92" y="248"/>
                  </a:lnTo>
                  <a:lnTo>
                    <a:pt x="99" y="251"/>
                  </a:lnTo>
                  <a:lnTo>
                    <a:pt x="101" y="251"/>
                  </a:lnTo>
                  <a:lnTo>
                    <a:pt x="104" y="248"/>
                  </a:lnTo>
                  <a:lnTo>
                    <a:pt x="106" y="251"/>
                  </a:lnTo>
                  <a:lnTo>
                    <a:pt x="113" y="255"/>
                  </a:lnTo>
                  <a:lnTo>
                    <a:pt x="115" y="258"/>
                  </a:lnTo>
                  <a:lnTo>
                    <a:pt x="118" y="260"/>
                  </a:lnTo>
                  <a:lnTo>
                    <a:pt x="120" y="262"/>
                  </a:lnTo>
                  <a:lnTo>
                    <a:pt x="120" y="260"/>
                  </a:lnTo>
                  <a:lnTo>
                    <a:pt x="123" y="260"/>
                  </a:lnTo>
                  <a:lnTo>
                    <a:pt x="125" y="260"/>
                  </a:lnTo>
                  <a:lnTo>
                    <a:pt x="130" y="260"/>
                  </a:lnTo>
                  <a:lnTo>
                    <a:pt x="132" y="260"/>
                  </a:lnTo>
                  <a:lnTo>
                    <a:pt x="134" y="260"/>
                  </a:lnTo>
                  <a:lnTo>
                    <a:pt x="134" y="262"/>
                  </a:lnTo>
                  <a:lnTo>
                    <a:pt x="139" y="260"/>
                  </a:lnTo>
                  <a:lnTo>
                    <a:pt x="144" y="260"/>
                  </a:lnTo>
                  <a:lnTo>
                    <a:pt x="146" y="260"/>
                  </a:lnTo>
                  <a:lnTo>
                    <a:pt x="151" y="260"/>
                  </a:lnTo>
                  <a:lnTo>
                    <a:pt x="156" y="260"/>
                  </a:lnTo>
                  <a:lnTo>
                    <a:pt x="160" y="255"/>
                  </a:lnTo>
                  <a:lnTo>
                    <a:pt x="160" y="255"/>
                  </a:lnTo>
                  <a:lnTo>
                    <a:pt x="160" y="255"/>
                  </a:lnTo>
                  <a:lnTo>
                    <a:pt x="165" y="251"/>
                  </a:lnTo>
                  <a:lnTo>
                    <a:pt x="167" y="248"/>
                  </a:lnTo>
                  <a:lnTo>
                    <a:pt x="170" y="248"/>
                  </a:lnTo>
                  <a:lnTo>
                    <a:pt x="177" y="248"/>
                  </a:lnTo>
                  <a:lnTo>
                    <a:pt x="182" y="248"/>
                  </a:lnTo>
                  <a:lnTo>
                    <a:pt x="186" y="248"/>
                  </a:lnTo>
                  <a:lnTo>
                    <a:pt x="186" y="243"/>
                  </a:lnTo>
                  <a:lnTo>
                    <a:pt x="186" y="241"/>
                  </a:lnTo>
                  <a:lnTo>
                    <a:pt x="186" y="239"/>
                  </a:lnTo>
                  <a:lnTo>
                    <a:pt x="184" y="236"/>
                  </a:lnTo>
                  <a:lnTo>
                    <a:pt x="179" y="236"/>
                  </a:lnTo>
                  <a:lnTo>
                    <a:pt x="177" y="234"/>
                  </a:lnTo>
                  <a:lnTo>
                    <a:pt x="177" y="232"/>
                  </a:lnTo>
                  <a:lnTo>
                    <a:pt x="175" y="227"/>
                  </a:lnTo>
                  <a:lnTo>
                    <a:pt x="172" y="222"/>
                  </a:lnTo>
                  <a:lnTo>
                    <a:pt x="172" y="220"/>
                  </a:lnTo>
                  <a:lnTo>
                    <a:pt x="165" y="217"/>
                  </a:lnTo>
                  <a:lnTo>
                    <a:pt x="165" y="215"/>
                  </a:lnTo>
                  <a:lnTo>
                    <a:pt x="163" y="213"/>
                  </a:lnTo>
                  <a:lnTo>
                    <a:pt x="163" y="210"/>
                  </a:lnTo>
                  <a:lnTo>
                    <a:pt x="160" y="208"/>
                  </a:lnTo>
                  <a:lnTo>
                    <a:pt x="158" y="208"/>
                  </a:lnTo>
                  <a:lnTo>
                    <a:pt x="156" y="206"/>
                  </a:lnTo>
                  <a:lnTo>
                    <a:pt x="153" y="206"/>
                  </a:lnTo>
                  <a:lnTo>
                    <a:pt x="151" y="206"/>
                  </a:lnTo>
                  <a:lnTo>
                    <a:pt x="149" y="206"/>
                  </a:lnTo>
                  <a:lnTo>
                    <a:pt x="149" y="203"/>
                  </a:lnTo>
                  <a:lnTo>
                    <a:pt x="149" y="203"/>
                  </a:lnTo>
                  <a:lnTo>
                    <a:pt x="151" y="201"/>
                  </a:lnTo>
                  <a:lnTo>
                    <a:pt x="151" y="199"/>
                  </a:lnTo>
                  <a:lnTo>
                    <a:pt x="153" y="196"/>
                  </a:lnTo>
                  <a:lnTo>
                    <a:pt x="158" y="196"/>
                  </a:lnTo>
                  <a:lnTo>
                    <a:pt x="160" y="196"/>
                  </a:lnTo>
                  <a:lnTo>
                    <a:pt x="163" y="194"/>
                  </a:lnTo>
                  <a:lnTo>
                    <a:pt x="163" y="192"/>
                  </a:lnTo>
                  <a:lnTo>
                    <a:pt x="163" y="180"/>
                  </a:lnTo>
                  <a:lnTo>
                    <a:pt x="165" y="177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0"/>
                  </a:lnTo>
                  <a:lnTo>
                    <a:pt x="165" y="170"/>
                  </a:lnTo>
                  <a:lnTo>
                    <a:pt x="167" y="168"/>
                  </a:lnTo>
                  <a:lnTo>
                    <a:pt x="167" y="166"/>
                  </a:lnTo>
                  <a:lnTo>
                    <a:pt x="170" y="163"/>
                  </a:lnTo>
                  <a:lnTo>
                    <a:pt x="172" y="163"/>
                  </a:lnTo>
                  <a:lnTo>
                    <a:pt x="175" y="163"/>
                  </a:lnTo>
                  <a:lnTo>
                    <a:pt x="175" y="156"/>
                  </a:lnTo>
                  <a:lnTo>
                    <a:pt x="177" y="154"/>
                  </a:lnTo>
                  <a:lnTo>
                    <a:pt x="184" y="142"/>
                  </a:lnTo>
                  <a:lnTo>
                    <a:pt x="186" y="140"/>
                  </a:lnTo>
                  <a:lnTo>
                    <a:pt x="189" y="137"/>
                  </a:lnTo>
                  <a:lnTo>
                    <a:pt x="191" y="137"/>
                  </a:lnTo>
                  <a:lnTo>
                    <a:pt x="196" y="123"/>
                  </a:lnTo>
                  <a:lnTo>
                    <a:pt x="196" y="118"/>
                  </a:lnTo>
                  <a:lnTo>
                    <a:pt x="193" y="116"/>
                  </a:lnTo>
                  <a:lnTo>
                    <a:pt x="193" y="111"/>
                  </a:lnTo>
                  <a:lnTo>
                    <a:pt x="196" y="106"/>
                  </a:lnTo>
                  <a:lnTo>
                    <a:pt x="198" y="104"/>
                  </a:lnTo>
                  <a:lnTo>
                    <a:pt x="198" y="95"/>
                  </a:lnTo>
                  <a:lnTo>
                    <a:pt x="201" y="90"/>
                  </a:lnTo>
                  <a:lnTo>
                    <a:pt x="201" y="88"/>
                  </a:lnTo>
                  <a:lnTo>
                    <a:pt x="201" y="83"/>
                  </a:lnTo>
                  <a:lnTo>
                    <a:pt x="203" y="80"/>
                  </a:lnTo>
                  <a:lnTo>
                    <a:pt x="205" y="80"/>
                  </a:lnTo>
                  <a:lnTo>
                    <a:pt x="208" y="80"/>
                  </a:lnTo>
                  <a:lnTo>
                    <a:pt x="208" y="78"/>
                  </a:lnTo>
                  <a:lnTo>
                    <a:pt x="215" y="76"/>
                  </a:lnTo>
                  <a:lnTo>
                    <a:pt x="215" y="76"/>
                  </a:lnTo>
                  <a:lnTo>
                    <a:pt x="219" y="73"/>
                  </a:lnTo>
                  <a:lnTo>
                    <a:pt x="222" y="71"/>
                  </a:lnTo>
                  <a:lnTo>
                    <a:pt x="222" y="69"/>
                  </a:lnTo>
                  <a:lnTo>
                    <a:pt x="219" y="66"/>
                  </a:lnTo>
                  <a:lnTo>
                    <a:pt x="219" y="66"/>
                  </a:lnTo>
                  <a:lnTo>
                    <a:pt x="219" y="64"/>
                  </a:lnTo>
                  <a:lnTo>
                    <a:pt x="217" y="66"/>
                  </a:lnTo>
                  <a:lnTo>
                    <a:pt x="217" y="62"/>
                  </a:lnTo>
                  <a:lnTo>
                    <a:pt x="215" y="62"/>
                  </a:lnTo>
                  <a:lnTo>
                    <a:pt x="212" y="62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5" y="57"/>
                  </a:lnTo>
                  <a:lnTo>
                    <a:pt x="205" y="50"/>
                  </a:lnTo>
                  <a:lnTo>
                    <a:pt x="205" y="45"/>
                  </a:lnTo>
                  <a:lnTo>
                    <a:pt x="205" y="38"/>
                  </a:lnTo>
                  <a:lnTo>
                    <a:pt x="203" y="28"/>
                  </a:lnTo>
                  <a:lnTo>
                    <a:pt x="205" y="28"/>
                  </a:lnTo>
                  <a:lnTo>
                    <a:pt x="203" y="26"/>
                  </a:lnTo>
                  <a:lnTo>
                    <a:pt x="201" y="21"/>
                  </a:lnTo>
                  <a:lnTo>
                    <a:pt x="201" y="19"/>
                  </a:lnTo>
                  <a:lnTo>
                    <a:pt x="201" y="17"/>
                  </a:lnTo>
                  <a:lnTo>
                    <a:pt x="196" y="12"/>
                  </a:lnTo>
                  <a:lnTo>
                    <a:pt x="193" y="12"/>
                  </a:lnTo>
                  <a:lnTo>
                    <a:pt x="191" y="7"/>
                  </a:lnTo>
                  <a:lnTo>
                    <a:pt x="189" y="7"/>
                  </a:lnTo>
                  <a:lnTo>
                    <a:pt x="186" y="5"/>
                  </a:lnTo>
                  <a:lnTo>
                    <a:pt x="182" y="0"/>
                  </a:lnTo>
                  <a:lnTo>
                    <a:pt x="177" y="5"/>
                  </a:lnTo>
                  <a:lnTo>
                    <a:pt x="175" y="5"/>
                  </a:lnTo>
                  <a:lnTo>
                    <a:pt x="170" y="12"/>
                  </a:lnTo>
                  <a:lnTo>
                    <a:pt x="163" y="1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51" y="17"/>
                  </a:lnTo>
                  <a:lnTo>
                    <a:pt x="127" y="17"/>
                  </a:lnTo>
                  <a:lnTo>
                    <a:pt x="127" y="14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7" y="12"/>
                  </a:lnTo>
                  <a:lnTo>
                    <a:pt x="125" y="17"/>
                  </a:lnTo>
                  <a:lnTo>
                    <a:pt x="118" y="17"/>
                  </a:lnTo>
                  <a:lnTo>
                    <a:pt x="106" y="17"/>
                  </a:lnTo>
                  <a:lnTo>
                    <a:pt x="92" y="17"/>
                  </a:lnTo>
                  <a:lnTo>
                    <a:pt x="80" y="17"/>
                  </a:lnTo>
                  <a:lnTo>
                    <a:pt x="66" y="17"/>
                  </a:lnTo>
                  <a:lnTo>
                    <a:pt x="54" y="17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2" y="28"/>
                  </a:lnTo>
                  <a:lnTo>
                    <a:pt x="42" y="40"/>
                  </a:lnTo>
                  <a:lnTo>
                    <a:pt x="28" y="40"/>
                  </a:lnTo>
                  <a:lnTo>
                    <a:pt x="28" y="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 1288">
              <a:extLst>
                <a:ext uri="{FF2B5EF4-FFF2-40B4-BE49-F238E27FC236}">
                  <a16:creationId xmlns:a16="http://schemas.microsoft.com/office/drawing/2014/main" id="{29F0120C-15F0-D140-A034-07F972FF0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434" y="3467127"/>
              <a:ext cx="490151" cy="439636"/>
            </a:xfrm>
            <a:custGeom>
              <a:avLst/>
              <a:gdLst/>
              <a:ahLst/>
              <a:cxnLst>
                <a:cxn ang="0">
                  <a:pos x="54" y="88"/>
                </a:cxn>
                <a:cxn ang="0">
                  <a:pos x="52" y="102"/>
                </a:cxn>
                <a:cxn ang="0">
                  <a:pos x="47" y="107"/>
                </a:cxn>
                <a:cxn ang="0">
                  <a:pos x="47" y="109"/>
                </a:cxn>
                <a:cxn ang="0">
                  <a:pos x="40" y="109"/>
                </a:cxn>
                <a:cxn ang="0">
                  <a:pos x="12" y="114"/>
                </a:cxn>
                <a:cxn ang="0">
                  <a:pos x="2" y="119"/>
                </a:cxn>
                <a:cxn ang="0">
                  <a:pos x="5" y="123"/>
                </a:cxn>
                <a:cxn ang="0">
                  <a:pos x="5" y="128"/>
                </a:cxn>
                <a:cxn ang="0">
                  <a:pos x="14" y="137"/>
                </a:cxn>
                <a:cxn ang="0">
                  <a:pos x="19" y="145"/>
                </a:cxn>
                <a:cxn ang="0">
                  <a:pos x="23" y="147"/>
                </a:cxn>
                <a:cxn ang="0">
                  <a:pos x="26" y="145"/>
                </a:cxn>
                <a:cxn ang="0">
                  <a:pos x="31" y="149"/>
                </a:cxn>
                <a:cxn ang="0">
                  <a:pos x="28" y="149"/>
                </a:cxn>
                <a:cxn ang="0">
                  <a:pos x="28" y="152"/>
                </a:cxn>
                <a:cxn ang="0">
                  <a:pos x="33" y="152"/>
                </a:cxn>
                <a:cxn ang="0">
                  <a:pos x="35" y="149"/>
                </a:cxn>
                <a:cxn ang="0">
                  <a:pos x="42" y="152"/>
                </a:cxn>
                <a:cxn ang="0">
                  <a:pos x="47" y="159"/>
                </a:cxn>
                <a:cxn ang="0">
                  <a:pos x="47" y="147"/>
                </a:cxn>
                <a:cxn ang="0">
                  <a:pos x="52" y="145"/>
                </a:cxn>
                <a:cxn ang="0">
                  <a:pos x="54" y="135"/>
                </a:cxn>
                <a:cxn ang="0">
                  <a:pos x="64" y="130"/>
                </a:cxn>
                <a:cxn ang="0">
                  <a:pos x="71" y="130"/>
                </a:cxn>
                <a:cxn ang="0">
                  <a:pos x="90" y="140"/>
                </a:cxn>
                <a:cxn ang="0">
                  <a:pos x="94" y="142"/>
                </a:cxn>
                <a:cxn ang="0">
                  <a:pos x="104" y="137"/>
                </a:cxn>
                <a:cxn ang="0">
                  <a:pos x="116" y="142"/>
                </a:cxn>
                <a:cxn ang="0">
                  <a:pos x="127" y="142"/>
                </a:cxn>
                <a:cxn ang="0">
                  <a:pos x="137" y="137"/>
                </a:cxn>
                <a:cxn ang="0">
                  <a:pos x="151" y="135"/>
                </a:cxn>
                <a:cxn ang="0">
                  <a:pos x="158" y="137"/>
                </a:cxn>
                <a:cxn ang="0">
                  <a:pos x="165" y="137"/>
                </a:cxn>
                <a:cxn ang="0">
                  <a:pos x="170" y="135"/>
                </a:cxn>
                <a:cxn ang="0">
                  <a:pos x="175" y="133"/>
                </a:cxn>
                <a:cxn ang="0">
                  <a:pos x="177" y="130"/>
                </a:cxn>
                <a:cxn ang="0">
                  <a:pos x="175" y="126"/>
                </a:cxn>
                <a:cxn ang="0">
                  <a:pos x="177" y="123"/>
                </a:cxn>
                <a:cxn ang="0">
                  <a:pos x="179" y="119"/>
                </a:cxn>
                <a:cxn ang="0">
                  <a:pos x="182" y="116"/>
                </a:cxn>
                <a:cxn ang="0">
                  <a:pos x="205" y="88"/>
                </a:cxn>
                <a:cxn ang="0">
                  <a:pos x="215" y="41"/>
                </a:cxn>
                <a:cxn ang="0">
                  <a:pos x="205" y="36"/>
                </a:cxn>
                <a:cxn ang="0">
                  <a:pos x="203" y="31"/>
                </a:cxn>
                <a:cxn ang="0">
                  <a:pos x="201" y="26"/>
                </a:cxn>
                <a:cxn ang="0">
                  <a:pos x="196" y="5"/>
                </a:cxn>
                <a:cxn ang="0">
                  <a:pos x="189" y="3"/>
                </a:cxn>
                <a:cxn ang="0">
                  <a:pos x="177" y="0"/>
                </a:cxn>
                <a:cxn ang="0">
                  <a:pos x="158" y="0"/>
                </a:cxn>
                <a:cxn ang="0">
                  <a:pos x="139" y="12"/>
                </a:cxn>
                <a:cxn ang="0">
                  <a:pos x="108" y="33"/>
                </a:cxn>
                <a:cxn ang="0">
                  <a:pos x="75" y="52"/>
                </a:cxn>
                <a:cxn ang="0">
                  <a:pos x="54" y="57"/>
                </a:cxn>
                <a:cxn ang="0">
                  <a:pos x="54" y="62"/>
                </a:cxn>
              </a:cxnLst>
              <a:rect l="0" t="0" r="r" b="b"/>
              <a:pathLst>
                <a:path w="215" h="159">
                  <a:moveTo>
                    <a:pt x="54" y="62"/>
                  </a:moveTo>
                  <a:lnTo>
                    <a:pt x="54" y="74"/>
                  </a:lnTo>
                  <a:lnTo>
                    <a:pt x="54" y="88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49" y="104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7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40" y="109"/>
                  </a:lnTo>
                  <a:lnTo>
                    <a:pt x="40" y="109"/>
                  </a:lnTo>
                  <a:lnTo>
                    <a:pt x="38" y="109"/>
                  </a:lnTo>
                  <a:lnTo>
                    <a:pt x="16" y="109"/>
                  </a:lnTo>
                  <a:lnTo>
                    <a:pt x="12" y="114"/>
                  </a:lnTo>
                  <a:lnTo>
                    <a:pt x="2" y="114"/>
                  </a:lnTo>
                  <a:lnTo>
                    <a:pt x="2" y="116"/>
                  </a:lnTo>
                  <a:lnTo>
                    <a:pt x="2" y="119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5" y="126"/>
                  </a:lnTo>
                  <a:lnTo>
                    <a:pt x="5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4" y="137"/>
                  </a:lnTo>
                  <a:lnTo>
                    <a:pt x="14" y="140"/>
                  </a:lnTo>
                  <a:lnTo>
                    <a:pt x="16" y="142"/>
                  </a:lnTo>
                  <a:lnTo>
                    <a:pt x="19" y="145"/>
                  </a:lnTo>
                  <a:lnTo>
                    <a:pt x="19" y="145"/>
                  </a:lnTo>
                  <a:lnTo>
                    <a:pt x="23" y="147"/>
                  </a:lnTo>
                  <a:lnTo>
                    <a:pt x="23" y="147"/>
                  </a:lnTo>
                  <a:lnTo>
                    <a:pt x="23" y="145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8" y="145"/>
                  </a:lnTo>
                  <a:lnTo>
                    <a:pt x="31" y="147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8" y="149"/>
                  </a:lnTo>
                  <a:lnTo>
                    <a:pt x="28" y="152"/>
                  </a:lnTo>
                  <a:lnTo>
                    <a:pt x="28" y="152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2"/>
                  </a:lnTo>
                  <a:lnTo>
                    <a:pt x="33" y="152"/>
                  </a:lnTo>
                  <a:lnTo>
                    <a:pt x="35" y="149"/>
                  </a:lnTo>
                  <a:lnTo>
                    <a:pt x="35" y="149"/>
                  </a:lnTo>
                  <a:lnTo>
                    <a:pt x="38" y="149"/>
                  </a:lnTo>
                  <a:lnTo>
                    <a:pt x="38" y="149"/>
                  </a:lnTo>
                  <a:lnTo>
                    <a:pt x="42" y="152"/>
                  </a:lnTo>
                  <a:lnTo>
                    <a:pt x="45" y="154"/>
                  </a:lnTo>
                  <a:lnTo>
                    <a:pt x="45" y="156"/>
                  </a:lnTo>
                  <a:lnTo>
                    <a:pt x="47" y="159"/>
                  </a:lnTo>
                  <a:lnTo>
                    <a:pt x="47" y="156"/>
                  </a:lnTo>
                  <a:lnTo>
                    <a:pt x="47" y="149"/>
                  </a:lnTo>
                  <a:lnTo>
                    <a:pt x="47" y="147"/>
                  </a:lnTo>
                  <a:lnTo>
                    <a:pt x="49" y="147"/>
                  </a:lnTo>
                  <a:lnTo>
                    <a:pt x="49" y="145"/>
                  </a:lnTo>
                  <a:lnTo>
                    <a:pt x="52" y="145"/>
                  </a:lnTo>
                  <a:lnTo>
                    <a:pt x="52" y="142"/>
                  </a:lnTo>
                  <a:lnTo>
                    <a:pt x="54" y="140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9" y="133"/>
                  </a:lnTo>
                  <a:lnTo>
                    <a:pt x="64" y="130"/>
                  </a:lnTo>
                  <a:lnTo>
                    <a:pt x="68" y="130"/>
                  </a:lnTo>
                  <a:lnTo>
                    <a:pt x="71" y="130"/>
                  </a:lnTo>
                  <a:lnTo>
                    <a:pt x="71" y="130"/>
                  </a:lnTo>
                  <a:lnTo>
                    <a:pt x="75" y="130"/>
                  </a:lnTo>
                  <a:lnTo>
                    <a:pt x="85" y="135"/>
                  </a:lnTo>
                  <a:lnTo>
                    <a:pt x="90" y="140"/>
                  </a:lnTo>
                  <a:lnTo>
                    <a:pt x="92" y="140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7" y="140"/>
                  </a:lnTo>
                  <a:lnTo>
                    <a:pt x="101" y="137"/>
                  </a:lnTo>
                  <a:lnTo>
                    <a:pt x="104" y="137"/>
                  </a:lnTo>
                  <a:lnTo>
                    <a:pt x="106" y="137"/>
                  </a:lnTo>
                  <a:lnTo>
                    <a:pt x="111" y="137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25" y="145"/>
                  </a:lnTo>
                  <a:lnTo>
                    <a:pt x="127" y="142"/>
                  </a:lnTo>
                  <a:lnTo>
                    <a:pt x="132" y="140"/>
                  </a:lnTo>
                  <a:lnTo>
                    <a:pt x="134" y="137"/>
                  </a:lnTo>
                  <a:lnTo>
                    <a:pt x="137" y="137"/>
                  </a:lnTo>
                  <a:lnTo>
                    <a:pt x="144" y="135"/>
                  </a:lnTo>
                  <a:lnTo>
                    <a:pt x="149" y="137"/>
                  </a:lnTo>
                  <a:lnTo>
                    <a:pt x="151" y="135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8" y="137"/>
                  </a:lnTo>
                  <a:lnTo>
                    <a:pt x="160" y="137"/>
                  </a:lnTo>
                  <a:lnTo>
                    <a:pt x="163" y="137"/>
                  </a:lnTo>
                  <a:lnTo>
                    <a:pt x="165" y="137"/>
                  </a:lnTo>
                  <a:lnTo>
                    <a:pt x="168" y="137"/>
                  </a:lnTo>
                  <a:lnTo>
                    <a:pt x="168" y="135"/>
                  </a:lnTo>
                  <a:lnTo>
                    <a:pt x="170" y="135"/>
                  </a:lnTo>
                  <a:lnTo>
                    <a:pt x="170" y="133"/>
                  </a:lnTo>
                  <a:lnTo>
                    <a:pt x="172" y="133"/>
                  </a:lnTo>
                  <a:lnTo>
                    <a:pt x="175" y="133"/>
                  </a:lnTo>
                  <a:lnTo>
                    <a:pt x="175" y="130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75" y="128"/>
                  </a:lnTo>
                  <a:lnTo>
                    <a:pt x="175" y="128"/>
                  </a:lnTo>
                  <a:lnTo>
                    <a:pt x="175" y="126"/>
                  </a:lnTo>
                  <a:lnTo>
                    <a:pt x="175" y="123"/>
                  </a:lnTo>
                  <a:lnTo>
                    <a:pt x="177" y="123"/>
                  </a:lnTo>
                  <a:lnTo>
                    <a:pt x="177" y="123"/>
                  </a:lnTo>
                  <a:lnTo>
                    <a:pt x="179" y="123"/>
                  </a:lnTo>
                  <a:lnTo>
                    <a:pt x="179" y="121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82" y="116"/>
                  </a:lnTo>
                  <a:lnTo>
                    <a:pt x="182" y="116"/>
                  </a:lnTo>
                  <a:lnTo>
                    <a:pt x="182" y="114"/>
                  </a:lnTo>
                  <a:lnTo>
                    <a:pt x="205" y="90"/>
                  </a:lnTo>
                  <a:lnTo>
                    <a:pt x="205" y="88"/>
                  </a:lnTo>
                  <a:lnTo>
                    <a:pt x="208" y="64"/>
                  </a:lnTo>
                  <a:lnTo>
                    <a:pt x="210" y="48"/>
                  </a:lnTo>
                  <a:lnTo>
                    <a:pt x="215" y="41"/>
                  </a:lnTo>
                  <a:lnTo>
                    <a:pt x="208" y="38"/>
                  </a:lnTo>
                  <a:lnTo>
                    <a:pt x="205" y="38"/>
                  </a:lnTo>
                  <a:lnTo>
                    <a:pt x="205" y="36"/>
                  </a:lnTo>
                  <a:lnTo>
                    <a:pt x="203" y="33"/>
                  </a:lnTo>
                  <a:lnTo>
                    <a:pt x="203" y="31"/>
                  </a:lnTo>
                  <a:lnTo>
                    <a:pt x="203" y="31"/>
                  </a:lnTo>
                  <a:lnTo>
                    <a:pt x="203" y="29"/>
                  </a:lnTo>
                  <a:lnTo>
                    <a:pt x="201" y="26"/>
                  </a:lnTo>
                  <a:lnTo>
                    <a:pt x="201" y="26"/>
                  </a:lnTo>
                  <a:lnTo>
                    <a:pt x="201" y="7"/>
                  </a:lnTo>
                  <a:lnTo>
                    <a:pt x="196" y="7"/>
                  </a:lnTo>
                  <a:lnTo>
                    <a:pt x="196" y="5"/>
                  </a:lnTo>
                  <a:lnTo>
                    <a:pt x="194" y="5"/>
                  </a:lnTo>
                  <a:lnTo>
                    <a:pt x="191" y="3"/>
                  </a:lnTo>
                  <a:lnTo>
                    <a:pt x="189" y="3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77" y="0"/>
                  </a:lnTo>
                  <a:lnTo>
                    <a:pt x="165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1" y="5"/>
                  </a:lnTo>
                  <a:lnTo>
                    <a:pt x="139" y="12"/>
                  </a:lnTo>
                  <a:lnTo>
                    <a:pt x="130" y="19"/>
                  </a:lnTo>
                  <a:lnTo>
                    <a:pt x="118" y="26"/>
                  </a:lnTo>
                  <a:lnTo>
                    <a:pt x="108" y="33"/>
                  </a:lnTo>
                  <a:lnTo>
                    <a:pt x="97" y="41"/>
                  </a:lnTo>
                  <a:lnTo>
                    <a:pt x="87" y="45"/>
                  </a:lnTo>
                  <a:lnTo>
                    <a:pt x="75" y="52"/>
                  </a:lnTo>
                  <a:lnTo>
                    <a:pt x="73" y="55"/>
                  </a:lnTo>
                  <a:lnTo>
                    <a:pt x="57" y="57"/>
                  </a:lnTo>
                  <a:lnTo>
                    <a:pt x="54" y="57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4" y="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 1290">
              <a:extLst>
                <a:ext uri="{FF2B5EF4-FFF2-40B4-BE49-F238E27FC236}">
                  <a16:creationId xmlns:a16="http://schemas.microsoft.com/office/drawing/2014/main" id="{8867ADC4-2ABE-A145-B21C-15D30B256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871" y="3005372"/>
              <a:ext cx="1139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 1291">
              <a:extLst>
                <a:ext uri="{FF2B5EF4-FFF2-40B4-BE49-F238E27FC236}">
                  <a16:creationId xmlns:a16="http://schemas.microsoft.com/office/drawing/2014/main" id="{EE27A46D-F0EE-264E-BAC1-1FE108854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871" y="3005372"/>
              <a:ext cx="1139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 1292">
              <a:extLst>
                <a:ext uri="{FF2B5EF4-FFF2-40B4-BE49-F238E27FC236}">
                  <a16:creationId xmlns:a16="http://schemas.microsoft.com/office/drawing/2014/main" id="{FCB97199-2931-3D49-A4F7-E9FE92564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926" y="3121501"/>
              <a:ext cx="11399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 1293">
              <a:extLst>
                <a:ext uri="{FF2B5EF4-FFF2-40B4-BE49-F238E27FC236}">
                  <a16:creationId xmlns:a16="http://schemas.microsoft.com/office/drawing/2014/main" id="{91757110-3B01-7942-8D99-480113919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926" y="3121501"/>
              <a:ext cx="11399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Rectangle 1294">
              <a:extLst>
                <a:ext uri="{FF2B5EF4-FFF2-40B4-BE49-F238E27FC236}">
                  <a16:creationId xmlns:a16="http://schemas.microsoft.com/office/drawing/2014/main" id="{B9C718FE-FC77-DA46-81E9-9344EBCC1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445" y="3115971"/>
              <a:ext cx="2280" cy="27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Rectangle 1295">
              <a:extLst>
                <a:ext uri="{FF2B5EF4-FFF2-40B4-BE49-F238E27FC236}">
                  <a16:creationId xmlns:a16="http://schemas.microsoft.com/office/drawing/2014/main" id="{483C9F04-126F-8446-9591-F7947F215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445" y="3115971"/>
              <a:ext cx="2280" cy="27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 1296">
              <a:extLst>
                <a:ext uri="{FF2B5EF4-FFF2-40B4-BE49-F238E27FC236}">
                  <a16:creationId xmlns:a16="http://schemas.microsoft.com/office/drawing/2014/main" id="{3F56FBB7-046F-8E41-AC12-78750D1CE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718" y="3364822"/>
              <a:ext cx="456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 1297">
              <a:extLst>
                <a:ext uri="{FF2B5EF4-FFF2-40B4-BE49-F238E27FC236}">
                  <a16:creationId xmlns:a16="http://schemas.microsoft.com/office/drawing/2014/main" id="{2F3E0485-E5A9-DC40-8014-F0077D4B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718" y="3364822"/>
              <a:ext cx="456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 1298">
              <a:extLst>
                <a:ext uri="{FF2B5EF4-FFF2-40B4-BE49-F238E27FC236}">
                  <a16:creationId xmlns:a16="http://schemas.microsoft.com/office/drawing/2014/main" id="{96A448AA-3179-C749-9134-CA0272805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624" y="5106777"/>
              <a:ext cx="15958" cy="2212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 1299">
              <a:extLst>
                <a:ext uri="{FF2B5EF4-FFF2-40B4-BE49-F238E27FC236}">
                  <a16:creationId xmlns:a16="http://schemas.microsoft.com/office/drawing/2014/main" id="{854CD2C6-2EE8-AB4E-9B7E-04982365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624" y="5106777"/>
              <a:ext cx="15958" cy="2212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 1300">
              <a:extLst>
                <a:ext uri="{FF2B5EF4-FFF2-40B4-BE49-F238E27FC236}">
                  <a16:creationId xmlns:a16="http://schemas.microsoft.com/office/drawing/2014/main" id="{2EFF9512-9FC3-4242-8E12-86A1E766E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9" y="2679101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 1301">
              <a:extLst>
                <a:ext uri="{FF2B5EF4-FFF2-40B4-BE49-F238E27FC236}">
                  <a16:creationId xmlns:a16="http://schemas.microsoft.com/office/drawing/2014/main" id="{3BCF124C-FC1A-D843-9FE2-CCEA7664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9" y="2679101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 1302">
              <a:extLst>
                <a:ext uri="{FF2B5EF4-FFF2-40B4-BE49-F238E27FC236}">
                  <a16:creationId xmlns:a16="http://schemas.microsoft.com/office/drawing/2014/main" id="{870EFF61-69CB-2C47-9E0E-DBCA1FEAC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047" y="3868054"/>
              <a:ext cx="232537" cy="409220"/>
            </a:xfrm>
            <a:custGeom>
              <a:avLst/>
              <a:gdLst/>
              <a:ahLst/>
              <a:cxnLst>
                <a:cxn ang="0">
                  <a:pos x="52" y="139"/>
                </a:cxn>
                <a:cxn ang="0">
                  <a:pos x="40" y="139"/>
                </a:cxn>
                <a:cxn ang="0">
                  <a:pos x="17" y="141"/>
                </a:cxn>
                <a:cxn ang="0">
                  <a:pos x="19" y="129"/>
                </a:cxn>
                <a:cxn ang="0">
                  <a:pos x="17" y="125"/>
                </a:cxn>
                <a:cxn ang="0">
                  <a:pos x="14" y="120"/>
                </a:cxn>
                <a:cxn ang="0">
                  <a:pos x="17" y="118"/>
                </a:cxn>
                <a:cxn ang="0">
                  <a:pos x="14" y="115"/>
                </a:cxn>
                <a:cxn ang="0">
                  <a:pos x="7" y="115"/>
                </a:cxn>
                <a:cxn ang="0">
                  <a:pos x="3" y="108"/>
                </a:cxn>
                <a:cxn ang="0">
                  <a:pos x="0" y="108"/>
                </a:cxn>
                <a:cxn ang="0">
                  <a:pos x="0" y="103"/>
                </a:cxn>
                <a:cxn ang="0">
                  <a:pos x="5" y="96"/>
                </a:cxn>
                <a:cxn ang="0">
                  <a:pos x="10" y="85"/>
                </a:cxn>
                <a:cxn ang="0">
                  <a:pos x="14" y="77"/>
                </a:cxn>
                <a:cxn ang="0">
                  <a:pos x="24" y="77"/>
                </a:cxn>
                <a:cxn ang="0">
                  <a:pos x="31" y="80"/>
                </a:cxn>
                <a:cxn ang="0">
                  <a:pos x="33" y="82"/>
                </a:cxn>
                <a:cxn ang="0">
                  <a:pos x="40" y="82"/>
                </a:cxn>
                <a:cxn ang="0">
                  <a:pos x="47" y="66"/>
                </a:cxn>
                <a:cxn ang="0">
                  <a:pos x="50" y="56"/>
                </a:cxn>
                <a:cxn ang="0">
                  <a:pos x="57" y="52"/>
                </a:cxn>
                <a:cxn ang="0">
                  <a:pos x="59" y="40"/>
                </a:cxn>
                <a:cxn ang="0">
                  <a:pos x="64" y="30"/>
                </a:cxn>
                <a:cxn ang="0">
                  <a:pos x="66" y="21"/>
                </a:cxn>
                <a:cxn ang="0">
                  <a:pos x="73" y="16"/>
                </a:cxn>
                <a:cxn ang="0">
                  <a:pos x="78" y="9"/>
                </a:cxn>
                <a:cxn ang="0">
                  <a:pos x="78" y="4"/>
                </a:cxn>
                <a:cxn ang="0">
                  <a:pos x="76" y="2"/>
                </a:cxn>
                <a:cxn ang="0">
                  <a:pos x="78" y="0"/>
                </a:cxn>
                <a:cxn ang="0">
                  <a:pos x="83" y="0"/>
                </a:cxn>
                <a:cxn ang="0">
                  <a:pos x="85" y="9"/>
                </a:cxn>
                <a:cxn ang="0">
                  <a:pos x="85" y="18"/>
                </a:cxn>
                <a:cxn ang="0">
                  <a:pos x="88" y="28"/>
                </a:cxn>
                <a:cxn ang="0">
                  <a:pos x="92" y="35"/>
                </a:cxn>
                <a:cxn ang="0">
                  <a:pos x="85" y="35"/>
                </a:cxn>
                <a:cxn ang="0">
                  <a:pos x="78" y="37"/>
                </a:cxn>
                <a:cxn ang="0">
                  <a:pos x="76" y="42"/>
                </a:cxn>
                <a:cxn ang="0">
                  <a:pos x="81" y="49"/>
                </a:cxn>
                <a:cxn ang="0">
                  <a:pos x="85" y="52"/>
                </a:cxn>
                <a:cxn ang="0">
                  <a:pos x="90" y="66"/>
                </a:cxn>
                <a:cxn ang="0">
                  <a:pos x="92" y="70"/>
                </a:cxn>
                <a:cxn ang="0">
                  <a:pos x="85" y="85"/>
                </a:cxn>
                <a:cxn ang="0">
                  <a:pos x="81" y="94"/>
                </a:cxn>
                <a:cxn ang="0">
                  <a:pos x="81" y="106"/>
                </a:cxn>
                <a:cxn ang="0">
                  <a:pos x="92" y="125"/>
                </a:cxn>
                <a:cxn ang="0">
                  <a:pos x="102" y="132"/>
                </a:cxn>
                <a:cxn ang="0">
                  <a:pos x="102" y="148"/>
                </a:cxn>
                <a:cxn ang="0">
                  <a:pos x="92" y="144"/>
                </a:cxn>
                <a:cxn ang="0">
                  <a:pos x="83" y="141"/>
                </a:cxn>
              </a:cxnLst>
              <a:rect l="0" t="0" r="r" b="b"/>
              <a:pathLst>
                <a:path w="102" h="148">
                  <a:moveTo>
                    <a:pt x="64" y="141"/>
                  </a:moveTo>
                  <a:lnTo>
                    <a:pt x="62" y="141"/>
                  </a:lnTo>
                  <a:lnTo>
                    <a:pt x="52" y="139"/>
                  </a:lnTo>
                  <a:lnTo>
                    <a:pt x="50" y="139"/>
                  </a:lnTo>
                  <a:lnTo>
                    <a:pt x="45" y="139"/>
                  </a:lnTo>
                  <a:lnTo>
                    <a:pt x="40" y="139"/>
                  </a:lnTo>
                  <a:lnTo>
                    <a:pt x="38" y="141"/>
                  </a:lnTo>
                  <a:lnTo>
                    <a:pt x="29" y="141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19" y="127"/>
                  </a:lnTo>
                  <a:lnTo>
                    <a:pt x="19" y="127"/>
                  </a:lnTo>
                  <a:lnTo>
                    <a:pt x="17" y="125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17" y="118"/>
                  </a:lnTo>
                  <a:lnTo>
                    <a:pt x="17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2" y="118"/>
                  </a:lnTo>
                  <a:lnTo>
                    <a:pt x="12" y="118"/>
                  </a:lnTo>
                  <a:lnTo>
                    <a:pt x="7" y="115"/>
                  </a:lnTo>
                  <a:lnTo>
                    <a:pt x="5" y="113"/>
                  </a:lnTo>
                  <a:lnTo>
                    <a:pt x="5" y="108"/>
                  </a:lnTo>
                  <a:lnTo>
                    <a:pt x="3" y="108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0" y="103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7" y="87"/>
                  </a:lnTo>
                  <a:lnTo>
                    <a:pt x="10" y="85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9" y="77"/>
                  </a:lnTo>
                  <a:lnTo>
                    <a:pt x="24" y="77"/>
                  </a:lnTo>
                  <a:lnTo>
                    <a:pt x="29" y="77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0"/>
                  </a:lnTo>
                  <a:lnTo>
                    <a:pt x="45" y="70"/>
                  </a:lnTo>
                  <a:lnTo>
                    <a:pt x="47" y="66"/>
                  </a:lnTo>
                  <a:lnTo>
                    <a:pt x="47" y="63"/>
                  </a:lnTo>
                  <a:lnTo>
                    <a:pt x="50" y="61"/>
                  </a:lnTo>
                  <a:lnTo>
                    <a:pt x="50" y="56"/>
                  </a:lnTo>
                  <a:lnTo>
                    <a:pt x="52" y="54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9" y="40"/>
                  </a:lnTo>
                  <a:lnTo>
                    <a:pt x="62" y="37"/>
                  </a:lnTo>
                  <a:lnTo>
                    <a:pt x="62" y="35"/>
                  </a:lnTo>
                  <a:lnTo>
                    <a:pt x="64" y="30"/>
                  </a:lnTo>
                  <a:lnTo>
                    <a:pt x="66" y="26"/>
                  </a:lnTo>
                  <a:lnTo>
                    <a:pt x="66" y="23"/>
                  </a:lnTo>
                  <a:lnTo>
                    <a:pt x="66" y="21"/>
                  </a:lnTo>
                  <a:lnTo>
                    <a:pt x="69" y="18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6" y="16"/>
                  </a:lnTo>
                  <a:lnTo>
                    <a:pt x="81" y="14"/>
                  </a:lnTo>
                  <a:lnTo>
                    <a:pt x="78" y="9"/>
                  </a:lnTo>
                  <a:lnTo>
                    <a:pt x="78" y="7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8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7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14"/>
                  </a:lnTo>
                  <a:lnTo>
                    <a:pt x="85" y="18"/>
                  </a:lnTo>
                  <a:lnTo>
                    <a:pt x="85" y="21"/>
                  </a:lnTo>
                  <a:lnTo>
                    <a:pt x="85" y="23"/>
                  </a:lnTo>
                  <a:lnTo>
                    <a:pt x="88" y="28"/>
                  </a:lnTo>
                  <a:lnTo>
                    <a:pt x="90" y="33"/>
                  </a:lnTo>
                  <a:lnTo>
                    <a:pt x="90" y="35"/>
                  </a:lnTo>
                  <a:lnTo>
                    <a:pt x="92" y="35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5" y="35"/>
                  </a:lnTo>
                  <a:lnTo>
                    <a:pt x="81" y="35"/>
                  </a:lnTo>
                  <a:lnTo>
                    <a:pt x="78" y="35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8" y="49"/>
                  </a:lnTo>
                  <a:lnTo>
                    <a:pt x="81" y="49"/>
                  </a:lnTo>
                  <a:lnTo>
                    <a:pt x="83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8" y="54"/>
                  </a:lnTo>
                  <a:lnTo>
                    <a:pt x="90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0" y="77"/>
                  </a:lnTo>
                  <a:lnTo>
                    <a:pt x="88" y="80"/>
                  </a:lnTo>
                  <a:lnTo>
                    <a:pt x="85" y="85"/>
                  </a:lnTo>
                  <a:lnTo>
                    <a:pt x="83" y="87"/>
                  </a:lnTo>
                  <a:lnTo>
                    <a:pt x="81" y="92"/>
                  </a:lnTo>
                  <a:lnTo>
                    <a:pt x="81" y="94"/>
                  </a:lnTo>
                  <a:lnTo>
                    <a:pt x="81" y="96"/>
                  </a:lnTo>
                  <a:lnTo>
                    <a:pt x="81" y="101"/>
                  </a:lnTo>
                  <a:lnTo>
                    <a:pt x="81" y="106"/>
                  </a:lnTo>
                  <a:lnTo>
                    <a:pt x="83" y="111"/>
                  </a:lnTo>
                  <a:lnTo>
                    <a:pt x="85" y="113"/>
                  </a:lnTo>
                  <a:lnTo>
                    <a:pt x="92" y="125"/>
                  </a:lnTo>
                  <a:lnTo>
                    <a:pt x="95" y="127"/>
                  </a:lnTo>
                  <a:lnTo>
                    <a:pt x="99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2" y="146"/>
                  </a:lnTo>
                  <a:lnTo>
                    <a:pt x="102" y="148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88" y="144"/>
                  </a:lnTo>
                  <a:lnTo>
                    <a:pt x="85" y="141"/>
                  </a:lnTo>
                  <a:lnTo>
                    <a:pt x="83" y="141"/>
                  </a:lnTo>
                  <a:lnTo>
                    <a:pt x="64" y="1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 1304">
              <a:extLst>
                <a:ext uri="{FF2B5EF4-FFF2-40B4-BE49-F238E27FC236}">
                  <a16:creationId xmlns:a16="http://schemas.microsoft.com/office/drawing/2014/main" id="{AAC2574A-C5C4-A248-A36C-CB5B1934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241" y="3292932"/>
              <a:ext cx="107148" cy="58065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40" y="7"/>
                </a:cxn>
                <a:cxn ang="0">
                  <a:pos x="37" y="4"/>
                </a:cxn>
                <a:cxn ang="0">
                  <a:pos x="37" y="4"/>
                </a:cxn>
                <a:cxn ang="0">
                  <a:pos x="35" y="4"/>
                </a:cxn>
                <a:cxn ang="0">
                  <a:pos x="33" y="4"/>
                </a:cxn>
                <a:cxn ang="0">
                  <a:pos x="30" y="4"/>
                </a:cxn>
                <a:cxn ang="0">
                  <a:pos x="28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9" y="7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2" y="1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4" y="19"/>
                </a:cxn>
                <a:cxn ang="0">
                  <a:pos x="4" y="19"/>
                </a:cxn>
                <a:cxn ang="0">
                  <a:pos x="7" y="21"/>
                </a:cxn>
                <a:cxn ang="0">
                  <a:pos x="11" y="21"/>
                </a:cxn>
                <a:cxn ang="0">
                  <a:pos x="16" y="21"/>
                </a:cxn>
                <a:cxn ang="0">
                  <a:pos x="23" y="19"/>
                </a:cxn>
                <a:cxn ang="0">
                  <a:pos x="23" y="19"/>
                </a:cxn>
                <a:cxn ang="0">
                  <a:pos x="26" y="21"/>
                </a:cxn>
                <a:cxn ang="0">
                  <a:pos x="28" y="21"/>
                </a:cxn>
                <a:cxn ang="0">
                  <a:pos x="30" y="21"/>
                </a:cxn>
                <a:cxn ang="0">
                  <a:pos x="35" y="19"/>
                </a:cxn>
                <a:cxn ang="0">
                  <a:pos x="40" y="19"/>
                </a:cxn>
                <a:cxn ang="0">
                  <a:pos x="45" y="19"/>
                </a:cxn>
                <a:cxn ang="0">
                  <a:pos x="47" y="16"/>
                </a:cxn>
                <a:cxn ang="0">
                  <a:pos x="47" y="16"/>
                </a:cxn>
                <a:cxn ang="0">
                  <a:pos x="47" y="16"/>
                </a:cxn>
                <a:cxn ang="0">
                  <a:pos x="47" y="11"/>
                </a:cxn>
                <a:cxn ang="0">
                  <a:pos x="45" y="11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0" y="7"/>
                </a:cxn>
                <a:cxn ang="0">
                  <a:pos x="40" y="7"/>
                </a:cxn>
              </a:cxnLst>
              <a:rect l="0" t="0" r="r" b="b"/>
              <a:pathLst>
                <a:path w="47" h="21">
                  <a:moveTo>
                    <a:pt x="40" y="7"/>
                  </a:moveTo>
                  <a:lnTo>
                    <a:pt x="40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9" y="7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11" y="21"/>
                  </a:lnTo>
                  <a:lnTo>
                    <a:pt x="16" y="21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5" y="19"/>
                  </a:lnTo>
                  <a:lnTo>
                    <a:pt x="40" y="19"/>
                  </a:lnTo>
                  <a:lnTo>
                    <a:pt x="45" y="19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7"/>
                  </a:lnTo>
                  <a:lnTo>
                    <a:pt x="4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 1306">
              <a:extLst>
                <a:ext uri="{FF2B5EF4-FFF2-40B4-BE49-F238E27FC236}">
                  <a16:creationId xmlns:a16="http://schemas.microsoft.com/office/drawing/2014/main" id="{DDE76266-0212-DB44-8C88-EC79A267C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978" y="2626566"/>
              <a:ext cx="136787" cy="16313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7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8" y="9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2" y="11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15" y="19"/>
                </a:cxn>
                <a:cxn ang="0">
                  <a:pos x="12" y="21"/>
                </a:cxn>
                <a:cxn ang="0">
                  <a:pos x="10" y="23"/>
                </a:cxn>
                <a:cxn ang="0">
                  <a:pos x="10" y="26"/>
                </a:cxn>
                <a:cxn ang="0">
                  <a:pos x="12" y="26"/>
                </a:cxn>
                <a:cxn ang="0">
                  <a:pos x="15" y="28"/>
                </a:cxn>
                <a:cxn ang="0">
                  <a:pos x="15" y="28"/>
                </a:cxn>
                <a:cxn ang="0">
                  <a:pos x="17" y="28"/>
                </a:cxn>
                <a:cxn ang="0">
                  <a:pos x="12" y="28"/>
                </a:cxn>
                <a:cxn ang="0">
                  <a:pos x="12" y="30"/>
                </a:cxn>
                <a:cxn ang="0">
                  <a:pos x="17" y="33"/>
                </a:cxn>
                <a:cxn ang="0">
                  <a:pos x="15" y="35"/>
                </a:cxn>
                <a:cxn ang="0">
                  <a:pos x="12" y="35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10" y="37"/>
                </a:cxn>
                <a:cxn ang="0">
                  <a:pos x="10" y="40"/>
                </a:cxn>
                <a:cxn ang="0">
                  <a:pos x="10" y="40"/>
                </a:cxn>
                <a:cxn ang="0">
                  <a:pos x="8" y="37"/>
                </a:cxn>
                <a:cxn ang="0">
                  <a:pos x="5" y="40"/>
                </a:cxn>
                <a:cxn ang="0">
                  <a:pos x="3" y="42"/>
                </a:cxn>
                <a:cxn ang="0">
                  <a:pos x="0" y="45"/>
                </a:cxn>
                <a:cxn ang="0">
                  <a:pos x="3" y="47"/>
                </a:cxn>
                <a:cxn ang="0">
                  <a:pos x="0" y="49"/>
                </a:cxn>
                <a:cxn ang="0">
                  <a:pos x="10" y="56"/>
                </a:cxn>
                <a:cxn ang="0">
                  <a:pos x="15" y="56"/>
                </a:cxn>
                <a:cxn ang="0">
                  <a:pos x="17" y="49"/>
                </a:cxn>
                <a:cxn ang="0">
                  <a:pos x="24" y="49"/>
                </a:cxn>
                <a:cxn ang="0">
                  <a:pos x="31" y="56"/>
                </a:cxn>
                <a:cxn ang="0">
                  <a:pos x="34" y="56"/>
                </a:cxn>
                <a:cxn ang="0">
                  <a:pos x="38" y="54"/>
                </a:cxn>
                <a:cxn ang="0">
                  <a:pos x="41" y="54"/>
                </a:cxn>
                <a:cxn ang="0">
                  <a:pos x="48" y="52"/>
                </a:cxn>
                <a:cxn ang="0">
                  <a:pos x="55" y="54"/>
                </a:cxn>
                <a:cxn ang="0">
                  <a:pos x="60" y="42"/>
                </a:cxn>
                <a:cxn ang="0">
                  <a:pos x="55" y="33"/>
                </a:cxn>
                <a:cxn ang="0">
                  <a:pos x="57" y="28"/>
                </a:cxn>
                <a:cxn ang="0">
                  <a:pos x="55" y="21"/>
                </a:cxn>
                <a:cxn ang="0">
                  <a:pos x="43" y="19"/>
                </a:cxn>
                <a:cxn ang="0">
                  <a:pos x="38" y="14"/>
                </a:cxn>
                <a:cxn ang="0">
                  <a:pos x="34" y="7"/>
                </a:cxn>
                <a:cxn ang="0">
                  <a:pos x="26" y="2"/>
                </a:cxn>
                <a:cxn ang="0">
                  <a:pos x="19" y="2"/>
                </a:cxn>
                <a:cxn ang="0">
                  <a:pos x="10" y="2"/>
                </a:cxn>
              </a:cxnLst>
              <a:rect l="0" t="0" r="r" b="b"/>
              <a:pathLst>
                <a:path w="60" h="59">
                  <a:moveTo>
                    <a:pt x="5" y="4"/>
                  </a:moveTo>
                  <a:lnTo>
                    <a:pt x="8" y="4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5" y="52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5" y="56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9" y="52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3" y="52"/>
                  </a:lnTo>
                  <a:lnTo>
                    <a:pt x="45" y="54"/>
                  </a:lnTo>
                  <a:lnTo>
                    <a:pt x="48" y="52"/>
                  </a:lnTo>
                  <a:lnTo>
                    <a:pt x="50" y="54"/>
                  </a:lnTo>
                  <a:lnTo>
                    <a:pt x="52" y="52"/>
                  </a:lnTo>
                  <a:lnTo>
                    <a:pt x="55" y="54"/>
                  </a:lnTo>
                  <a:lnTo>
                    <a:pt x="55" y="49"/>
                  </a:lnTo>
                  <a:lnTo>
                    <a:pt x="57" y="45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5" y="37"/>
                  </a:lnTo>
                  <a:lnTo>
                    <a:pt x="55" y="33"/>
                  </a:lnTo>
                  <a:lnTo>
                    <a:pt x="55" y="28"/>
                  </a:lnTo>
                  <a:lnTo>
                    <a:pt x="60" y="28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52" y="23"/>
                  </a:lnTo>
                  <a:lnTo>
                    <a:pt x="45" y="21"/>
                  </a:lnTo>
                  <a:lnTo>
                    <a:pt x="43" y="19"/>
                  </a:lnTo>
                  <a:lnTo>
                    <a:pt x="41" y="16"/>
                  </a:lnTo>
                  <a:lnTo>
                    <a:pt x="41" y="14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9" y="4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 1308">
              <a:extLst>
                <a:ext uri="{FF2B5EF4-FFF2-40B4-BE49-F238E27FC236}">
                  <a16:creationId xmlns:a16="http://schemas.microsoft.com/office/drawing/2014/main" id="{572B187F-1A6F-4F43-A628-F0F355912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3" y="2278175"/>
              <a:ext cx="98030" cy="5253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5"/>
                </a:cxn>
                <a:cxn ang="0">
                  <a:pos x="2" y="15"/>
                </a:cxn>
                <a:cxn ang="0">
                  <a:pos x="2" y="15"/>
                </a:cxn>
                <a:cxn ang="0">
                  <a:pos x="5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9" y="10"/>
                </a:cxn>
                <a:cxn ang="0">
                  <a:pos x="12" y="8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7" y="5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7" y="10"/>
                </a:cxn>
                <a:cxn ang="0">
                  <a:pos x="19" y="10"/>
                </a:cxn>
                <a:cxn ang="0">
                  <a:pos x="21" y="10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6" y="5"/>
                </a:cxn>
                <a:cxn ang="0">
                  <a:pos x="28" y="5"/>
                </a:cxn>
                <a:cxn ang="0">
                  <a:pos x="28" y="8"/>
                </a:cxn>
                <a:cxn ang="0">
                  <a:pos x="31" y="8"/>
                </a:cxn>
                <a:cxn ang="0">
                  <a:pos x="35" y="8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3" y="10"/>
                </a:cxn>
                <a:cxn ang="0">
                  <a:pos x="43" y="12"/>
                </a:cxn>
                <a:cxn ang="0">
                  <a:pos x="43" y="15"/>
                </a:cxn>
                <a:cxn ang="0">
                  <a:pos x="43" y="17"/>
                </a:cxn>
                <a:cxn ang="0">
                  <a:pos x="38" y="17"/>
                </a:cxn>
                <a:cxn ang="0">
                  <a:pos x="31" y="19"/>
                </a:cxn>
                <a:cxn ang="0">
                  <a:pos x="19" y="19"/>
                </a:cxn>
                <a:cxn ang="0">
                  <a:pos x="2" y="17"/>
                </a:cxn>
                <a:cxn ang="0">
                  <a:pos x="0" y="17"/>
                </a:cxn>
              </a:cxnLst>
              <a:rect l="0" t="0" r="r" b="b"/>
              <a:pathLst>
                <a:path w="43" h="19">
                  <a:moveTo>
                    <a:pt x="0" y="17"/>
                  </a:move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2" y="8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7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3" y="10"/>
                  </a:lnTo>
                  <a:lnTo>
                    <a:pt x="43" y="12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38" y="17"/>
                  </a:lnTo>
                  <a:lnTo>
                    <a:pt x="31" y="19"/>
                  </a:lnTo>
                  <a:lnTo>
                    <a:pt x="19" y="19"/>
                  </a:lnTo>
                  <a:lnTo>
                    <a:pt x="2" y="17"/>
                  </a:lnTo>
                  <a:lnTo>
                    <a:pt x="0" y="1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 1310">
              <a:extLst>
                <a:ext uri="{FF2B5EF4-FFF2-40B4-BE49-F238E27FC236}">
                  <a16:creationId xmlns:a16="http://schemas.microsoft.com/office/drawing/2014/main" id="{C82C60AB-4EA4-9B4B-BE11-D23C37A8E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314" y="3657913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 1311">
              <a:extLst>
                <a:ext uri="{FF2B5EF4-FFF2-40B4-BE49-F238E27FC236}">
                  <a16:creationId xmlns:a16="http://schemas.microsoft.com/office/drawing/2014/main" id="{89788666-FDF4-9147-8F21-99FF00943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314" y="3657913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 1312">
              <a:extLst>
                <a:ext uri="{FF2B5EF4-FFF2-40B4-BE49-F238E27FC236}">
                  <a16:creationId xmlns:a16="http://schemas.microsoft.com/office/drawing/2014/main" id="{C6049A91-2D8C-4B4B-B288-69D367DAE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873" y="3677268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 1313">
              <a:extLst>
                <a:ext uri="{FF2B5EF4-FFF2-40B4-BE49-F238E27FC236}">
                  <a16:creationId xmlns:a16="http://schemas.microsoft.com/office/drawing/2014/main" id="{3BB54469-C9E1-704B-9725-249B7806C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873" y="3677268"/>
              <a:ext cx="4560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 1314">
              <a:extLst>
                <a:ext uri="{FF2B5EF4-FFF2-40B4-BE49-F238E27FC236}">
                  <a16:creationId xmlns:a16="http://schemas.microsoft.com/office/drawing/2014/main" id="{A942F917-113E-C845-B380-D8736ADA3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022" y="3762983"/>
              <a:ext cx="4560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 1315">
              <a:extLst>
                <a:ext uri="{FF2B5EF4-FFF2-40B4-BE49-F238E27FC236}">
                  <a16:creationId xmlns:a16="http://schemas.microsoft.com/office/drawing/2014/main" id="{A7FA73D2-B988-2E4A-B774-AD604DA1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022" y="3762983"/>
              <a:ext cx="4560" cy="110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 1316">
              <a:extLst>
                <a:ext uri="{FF2B5EF4-FFF2-40B4-BE49-F238E27FC236}">
                  <a16:creationId xmlns:a16="http://schemas.microsoft.com/office/drawing/2014/main" id="{381B995C-87A4-DE41-AAAB-013210759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624" y="3887408"/>
              <a:ext cx="683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 1317">
              <a:extLst>
                <a:ext uri="{FF2B5EF4-FFF2-40B4-BE49-F238E27FC236}">
                  <a16:creationId xmlns:a16="http://schemas.microsoft.com/office/drawing/2014/main" id="{25022302-A669-3C4A-82EA-0ECC8975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624" y="3887408"/>
              <a:ext cx="6839" cy="553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 1318">
              <a:extLst>
                <a:ext uri="{FF2B5EF4-FFF2-40B4-BE49-F238E27FC236}">
                  <a16:creationId xmlns:a16="http://schemas.microsoft.com/office/drawing/2014/main" id="{9F1A021B-9DE4-6449-9A8A-31BC40EE7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366" y="3102146"/>
              <a:ext cx="123107" cy="157605"/>
            </a:xfrm>
            <a:custGeom>
              <a:avLst/>
              <a:gdLst/>
              <a:ahLst/>
              <a:cxnLst>
                <a:cxn ang="0">
                  <a:pos x="52" y="19"/>
                </a:cxn>
                <a:cxn ang="0">
                  <a:pos x="54" y="17"/>
                </a:cxn>
                <a:cxn ang="0">
                  <a:pos x="52" y="0"/>
                </a:cxn>
                <a:cxn ang="0">
                  <a:pos x="40" y="5"/>
                </a:cxn>
                <a:cxn ang="0">
                  <a:pos x="33" y="10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14" y="12"/>
                </a:cxn>
                <a:cxn ang="0">
                  <a:pos x="11" y="12"/>
                </a:cxn>
                <a:cxn ang="0">
                  <a:pos x="11" y="10"/>
                </a:cxn>
                <a:cxn ang="0">
                  <a:pos x="9" y="10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7" y="17"/>
                </a:cxn>
                <a:cxn ang="0">
                  <a:pos x="4" y="19"/>
                </a:cxn>
                <a:cxn ang="0">
                  <a:pos x="7" y="21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4" y="28"/>
                </a:cxn>
                <a:cxn ang="0">
                  <a:pos x="4" y="31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4" y="57"/>
                </a:cxn>
                <a:cxn ang="0">
                  <a:pos x="18" y="52"/>
                </a:cxn>
                <a:cxn ang="0">
                  <a:pos x="18" y="52"/>
                </a:cxn>
                <a:cxn ang="0">
                  <a:pos x="23" y="47"/>
                </a:cxn>
                <a:cxn ang="0">
                  <a:pos x="33" y="45"/>
                </a:cxn>
                <a:cxn ang="0">
                  <a:pos x="33" y="43"/>
                </a:cxn>
                <a:cxn ang="0">
                  <a:pos x="35" y="40"/>
                </a:cxn>
                <a:cxn ang="0">
                  <a:pos x="40" y="38"/>
                </a:cxn>
                <a:cxn ang="0">
                  <a:pos x="40" y="38"/>
                </a:cxn>
                <a:cxn ang="0">
                  <a:pos x="28" y="26"/>
                </a:cxn>
                <a:cxn ang="0">
                  <a:pos x="26" y="24"/>
                </a:cxn>
                <a:cxn ang="0">
                  <a:pos x="35" y="24"/>
                </a:cxn>
                <a:cxn ang="0">
                  <a:pos x="52" y="19"/>
                </a:cxn>
              </a:cxnLst>
              <a:rect l="0" t="0" r="r" b="b"/>
              <a:pathLst>
                <a:path w="54" h="57">
                  <a:moveTo>
                    <a:pt x="52" y="19"/>
                  </a:moveTo>
                  <a:lnTo>
                    <a:pt x="54" y="17"/>
                  </a:lnTo>
                  <a:lnTo>
                    <a:pt x="52" y="0"/>
                  </a:lnTo>
                  <a:lnTo>
                    <a:pt x="40" y="5"/>
                  </a:lnTo>
                  <a:lnTo>
                    <a:pt x="33" y="10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4" y="19"/>
                  </a:lnTo>
                  <a:lnTo>
                    <a:pt x="7" y="2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4" y="57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3" y="47"/>
                  </a:lnTo>
                  <a:lnTo>
                    <a:pt x="33" y="45"/>
                  </a:lnTo>
                  <a:lnTo>
                    <a:pt x="33" y="43"/>
                  </a:lnTo>
                  <a:lnTo>
                    <a:pt x="35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35" y="24"/>
                  </a:lnTo>
                  <a:lnTo>
                    <a:pt x="52" y="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Rectangle 1320">
              <a:extLst>
                <a:ext uri="{FF2B5EF4-FFF2-40B4-BE49-F238E27FC236}">
                  <a16:creationId xmlns:a16="http://schemas.microsoft.com/office/drawing/2014/main" id="{9D426F90-0121-DE43-BD88-7BC33C5C5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325" y="3140856"/>
              <a:ext cx="2280" cy="2765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 1321">
              <a:extLst>
                <a:ext uri="{FF2B5EF4-FFF2-40B4-BE49-F238E27FC236}">
                  <a16:creationId xmlns:a16="http://schemas.microsoft.com/office/drawing/2014/main" id="{CC314267-E016-5F4D-8138-1BE302617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2325" y="3140856"/>
              <a:ext cx="228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Line 1322">
              <a:extLst>
                <a:ext uri="{FF2B5EF4-FFF2-40B4-BE49-F238E27FC236}">
                  <a16:creationId xmlns:a16="http://schemas.microsoft.com/office/drawing/2014/main" id="{441873AD-0ECE-4E48-802B-BBE8D0E73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Line 1323">
              <a:extLst>
                <a:ext uri="{FF2B5EF4-FFF2-40B4-BE49-F238E27FC236}">
                  <a16:creationId xmlns:a16="http://schemas.microsoft.com/office/drawing/2014/main" id="{406D2622-76DA-B149-9F08-8A86CC3DA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 1324">
              <a:extLst>
                <a:ext uri="{FF2B5EF4-FFF2-40B4-BE49-F238E27FC236}">
                  <a16:creationId xmlns:a16="http://schemas.microsoft.com/office/drawing/2014/main" id="{ED2BB594-78AD-7147-88A6-C2073B7B4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623" y="3638558"/>
              <a:ext cx="316888" cy="235025"/>
            </a:xfrm>
            <a:custGeom>
              <a:avLst/>
              <a:gdLst/>
              <a:ahLst/>
              <a:cxnLst>
                <a:cxn ang="0">
                  <a:pos x="135" y="33"/>
                </a:cxn>
                <a:cxn ang="0">
                  <a:pos x="130" y="38"/>
                </a:cxn>
                <a:cxn ang="0">
                  <a:pos x="130" y="42"/>
                </a:cxn>
                <a:cxn ang="0">
                  <a:pos x="130" y="45"/>
                </a:cxn>
                <a:cxn ang="0">
                  <a:pos x="128" y="45"/>
                </a:cxn>
                <a:cxn ang="0">
                  <a:pos x="125" y="45"/>
                </a:cxn>
                <a:cxn ang="0">
                  <a:pos x="121" y="49"/>
                </a:cxn>
                <a:cxn ang="0">
                  <a:pos x="114" y="49"/>
                </a:cxn>
                <a:cxn ang="0">
                  <a:pos x="109" y="52"/>
                </a:cxn>
                <a:cxn ang="0">
                  <a:pos x="99" y="54"/>
                </a:cxn>
                <a:cxn ang="0">
                  <a:pos x="95" y="57"/>
                </a:cxn>
                <a:cxn ang="0">
                  <a:pos x="88" y="59"/>
                </a:cxn>
                <a:cxn ang="0">
                  <a:pos x="85" y="61"/>
                </a:cxn>
                <a:cxn ang="0">
                  <a:pos x="80" y="66"/>
                </a:cxn>
                <a:cxn ang="0">
                  <a:pos x="80" y="66"/>
                </a:cxn>
                <a:cxn ang="0">
                  <a:pos x="71" y="66"/>
                </a:cxn>
                <a:cxn ang="0">
                  <a:pos x="66" y="71"/>
                </a:cxn>
                <a:cxn ang="0">
                  <a:pos x="62" y="73"/>
                </a:cxn>
                <a:cxn ang="0">
                  <a:pos x="54" y="73"/>
                </a:cxn>
                <a:cxn ang="0">
                  <a:pos x="47" y="73"/>
                </a:cxn>
                <a:cxn ang="0">
                  <a:pos x="43" y="73"/>
                </a:cxn>
                <a:cxn ang="0">
                  <a:pos x="38" y="78"/>
                </a:cxn>
                <a:cxn ang="0">
                  <a:pos x="31" y="83"/>
                </a:cxn>
                <a:cxn ang="0">
                  <a:pos x="21" y="85"/>
                </a:cxn>
                <a:cxn ang="0">
                  <a:pos x="19" y="85"/>
                </a:cxn>
                <a:cxn ang="0">
                  <a:pos x="12" y="83"/>
                </a:cxn>
                <a:cxn ang="0">
                  <a:pos x="10" y="78"/>
                </a:cxn>
                <a:cxn ang="0">
                  <a:pos x="10" y="68"/>
                </a:cxn>
                <a:cxn ang="0">
                  <a:pos x="7" y="66"/>
                </a:cxn>
                <a:cxn ang="0">
                  <a:pos x="5" y="57"/>
                </a:cxn>
                <a:cxn ang="0">
                  <a:pos x="5" y="54"/>
                </a:cxn>
                <a:cxn ang="0">
                  <a:pos x="2" y="49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2" y="45"/>
                </a:cxn>
                <a:cxn ang="0">
                  <a:pos x="2" y="42"/>
                </a:cxn>
                <a:cxn ang="0">
                  <a:pos x="2" y="38"/>
                </a:cxn>
                <a:cxn ang="0">
                  <a:pos x="2" y="33"/>
                </a:cxn>
                <a:cxn ang="0">
                  <a:pos x="5" y="31"/>
                </a:cxn>
                <a:cxn ang="0">
                  <a:pos x="7" y="28"/>
                </a:cxn>
                <a:cxn ang="0">
                  <a:pos x="10" y="26"/>
                </a:cxn>
                <a:cxn ang="0">
                  <a:pos x="17" y="23"/>
                </a:cxn>
                <a:cxn ang="0">
                  <a:pos x="24" y="19"/>
                </a:cxn>
                <a:cxn ang="0">
                  <a:pos x="28" y="19"/>
                </a:cxn>
                <a:cxn ang="0">
                  <a:pos x="38" y="21"/>
                </a:cxn>
                <a:cxn ang="0">
                  <a:pos x="50" y="21"/>
                </a:cxn>
                <a:cxn ang="0">
                  <a:pos x="59" y="26"/>
                </a:cxn>
                <a:cxn ang="0">
                  <a:pos x="66" y="23"/>
                </a:cxn>
                <a:cxn ang="0">
                  <a:pos x="76" y="9"/>
                </a:cxn>
                <a:cxn ang="0">
                  <a:pos x="109" y="2"/>
                </a:cxn>
                <a:cxn ang="0">
                  <a:pos x="139" y="31"/>
                </a:cxn>
              </a:cxnLst>
              <a:rect l="0" t="0" r="r" b="b"/>
              <a:pathLst>
                <a:path w="139" h="85">
                  <a:moveTo>
                    <a:pt x="139" y="31"/>
                  </a:moveTo>
                  <a:lnTo>
                    <a:pt x="135" y="33"/>
                  </a:lnTo>
                  <a:lnTo>
                    <a:pt x="132" y="35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5"/>
                  </a:lnTo>
                  <a:lnTo>
                    <a:pt x="130" y="45"/>
                  </a:lnTo>
                  <a:lnTo>
                    <a:pt x="130" y="45"/>
                  </a:lnTo>
                  <a:lnTo>
                    <a:pt x="128" y="45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3" y="47"/>
                  </a:lnTo>
                  <a:lnTo>
                    <a:pt x="121" y="49"/>
                  </a:lnTo>
                  <a:lnTo>
                    <a:pt x="116" y="49"/>
                  </a:lnTo>
                  <a:lnTo>
                    <a:pt x="114" y="49"/>
                  </a:lnTo>
                  <a:lnTo>
                    <a:pt x="111" y="49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99" y="54"/>
                  </a:lnTo>
                  <a:lnTo>
                    <a:pt x="97" y="54"/>
                  </a:lnTo>
                  <a:lnTo>
                    <a:pt x="95" y="57"/>
                  </a:lnTo>
                  <a:lnTo>
                    <a:pt x="90" y="59"/>
                  </a:lnTo>
                  <a:lnTo>
                    <a:pt x="88" y="59"/>
                  </a:lnTo>
                  <a:lnTo>
                    <a:pt x="88" y="61"/>
                  </a:lnTo>
                  <a:lnTo>
                    <a:pt x="85" y="61"/>
                  </a:lnTo>
                  <a:lnTo>
                    <a:pt x="83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73" y="66"/>
                  </a:lnTo>
                  <a:lnTo>
                    <a:pt x="71" y="66"/>
                  </a:lnTo>
                  <a:lnTo>
                    <a:pt x="69" y="68"/>
                  </a:lnTo>
                  <a:lnTo>
                    <a:pt x="66" y="71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4" y="73"/>
                  </a:lnTo>
                  <a:lnTo>
                    <a:pt x="52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3" y="73"/>
                  </a:lnTo>
                  <a:lnTo>
                    <a:pt x="40" y="75"/>
                  </a:lnTo>
                  <a:lnTo>
                    <a:pt x="38" y="78"/>
                  </a:lnTo>
                  <a:lnTo>
                    <a:pt x="33" y="80"/>
                  </a:lnTo>
                  <a:lnTo>
                    <a:pt x="31" y="83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3"/>
                  </a:lnTo>
                  <a:lnTo>
                    <a:pt x="19" y="85"/>
                  </a:lnTo>
                  <a:lnTo>
                    <a:pt x="17" y="83"/>
                  </a:lnTo>
                  <a:lnTo>
                    <a:pt x="12" y="83"/>
                  </a:lnTo>
                  <a:lnTo>
                    <a:pt x="12" y="80"/>
                  </a:lnTo>
                  <a:lnTo>
                    <a:pt x="10" y="78"/>
                  </a:lnTo>
                  <a:lnTo>
                    <a:pt x="10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5" y="61"/>
                  </a:lnTo>
                  <a:lnTo>
                    <a:pt x="5" y="57"/>
                  </a:lnTo>
                  <a:lnTo>
                    <a:pt x="5" y="54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2" y="49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5" y="33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2" y="26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36" y="19"/>
                  </a:lnTo>
                  <a:lnTo>
                    <a:pt x="38" y="21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7" y="21"/>
                  </a:lnTo>
                  <a:lnTo>
                    <a:pt x="59" y="26"/>
                  </a:lnTo>
                  <a:lnTo>
                    <a:pt x="62" y="26"/>
                  </a:lnTo>
                  <a:lnTo>
                    <a:pt x="66" y="23"/>
                  </a:lnTo>
                  <a:lnTo>
                    <a:pt x="66" y="19"/>
                  </a:lnTo>
                  <a:lnTo>
                    <a:pt x="76" y="9"/>
                  </a:lnTo>
                  <a:lnTo>
                    <a:pt x="88" y="5"/>
                  </a:lnTo>
                  <a:lnTo>
                    <a:pt x="109" y="2"/>
                  </a:lnTo>
                  <a:lnTo>
                    <a:pt x="125" y="0"/>
                  </a:lnTo>
                  <a:lnTo>
                    <a:pt x="139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 1325">
              <a:extLst>
                <a:ext uri="{FF2B5EF4-FFF2-40B4-BE49-F238E27FC236}">
                  <a16:creationId xmlns:a16="http://schemas.microsoft.com/office/drawing/2014/main" id="{5A9D5265-C4CF-6549-8761-B258AB1B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2475" y="3370353"/>
              <a:ext cx="143625" cy="129955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2" y="28"/>
                </a:cxn>
                <a:cxn ang="0">
                  <a:pos x="9" y="28"/>
                </a:cxn>
                <a:cxn ang="0">
                  <a:pos x="11" y="28"/>
                </a:cxn>
                <a:cxn ang="0">
                  <a:pos x="18" y="26"/>
                </a:cxn>
                <a:cxn ang="0">
                  <a:pos x="23" y="28"/>
                </a:cxn>
                <a:cxn ang="0">
                  <a:pos x="30" y="28"/>
                </a:cxn>
                <a:cxn ang="0">
                  <a:pos x="33" y="26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37" y="24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40" y="19"/>
                </a:cxn>
                <a:cxn ang="0">
                  <a:pos x="42" y="19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9" y="12"/>
                </a:cxn>
                <a:cxn ang="0">
                  <a:pos x="49" y="9"/>
                </a:cxn>
                <a:cxn ang="0">
                  <a:pos x="52" y="9"/>
                </a:cxn>
                <a:cxn ang="0">
                  <a:pos x="52" y="7"/>
                </a:cxn>
                <a:cxn ang="0">
                  <a:pos x="54" y="7"/>
                </a:cxn>
                <a:cxn ang="0">
                  <a:pos x="59" y="2"/>
                </a:cxn>
                <a:cxn ang="0">
                  <a:pos x="59" y="2"/>
                </a:cxn>
                <a:cxn ang="0">
                  <a:pos x="59" y="5"/>
                </a:cxn>
                <a:cxn ang="0">
                  <a:pos x="59" y="5"/>
                </a:cxn>
                <a:cxn ang="0">
                  <a:pos x="61" y="7"/>
                </a:cxn>
                <a:cxn ang="0">
                  <a:pos x="63" y="14"/>
                </a:cxn>
                <a:cxn ang="0">
                  <a:pos x="63" y="17"/>
                </a:cxn>
                <a:cxn ang="0">
                  <a:pos x="56" y="24"/>
                </a:cxn>
                <a:cxn ang="0">
                  <a:pos x="56" y="26"/>
                </a:cxn>
                <a:cxn ang="0">
                  <a:pos x="56" y="28"/>
                </a:cxn>
                <a:cxn ang="0">
                  <a:pos x="52" y="35"/>
                </a:cxn>
              </a:cxnLst>
              <a:rect l="0" t="0" r="r" b="b"/>
              <a:pathLst>
                <a:path w="63" h="47">
                  <a:moveTo>
                    <a:pt x="47" y="47"/>
                  </a:moveTo>
                  <a:lnTo>
                    <a:pt x="47" y="47"/>
                  </a:lnTo>
                  <a:lnTo>
                    <a:pt x="14" y="4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1" y="28"/>
                  </a:lnTo>
                  <a:lnTo>
                    <a:pt x="23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5" y="26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2" y="19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4"/>
                  </a:lnTo>
                  <a:lnTo>
                    <a:pt x="47" y="14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59" y="5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7"/>
                  </a:lnTo>
                  <a:lnTo>
                    <a:pt x="63" y="14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54" y="17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5"/>
                  </a:lnTo>
                  <a:lnTo>
                    <a:pt x="47" y="4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 1326">
              <a:extLst>
                <a:ext uri="{FF2B5EF4-FFF2-40B4-BE49-F238E27FC236}">
                  <a16:creationId xmlns:a16="http://schemas.microsoft.com/office/drawing/2014/main" id="{71B79E5C-49E7-B141-92C3-49AC3157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9292" y="4675435"/>
              <a:ext cx="15958" cy="1382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 1327">
              <a:extLst>
                <a:ext uri="{FF2B5EF4-FFF2-40B4-BE49-F238E27FC236}">
                  <a16:creationId xmlns:a16="http://schemas.microsoft.com/office/drawing/2014/main" id="{88D972C2-4267-9140-868D-F3BDB2C40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650" y="4645022"/>
              <a:ext cx="70672" cy="44242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12" y="4"/>
                </a:cxn>
                <a:cxn ang="0">
                  <a:pos x="16" y="2"/>
                </a:cxn>
                <a:cxn ang="0">
                  <a:pos x="26" y="2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26" y="7"/>
                </a:cxn>
                <a:cxn ang="0">
                  <a:pos x="16" y="11"/>
                </a:cxn>
                <a:cxn ang="0">
                  <a:pos x="9" y="14"/>
                </a:cxn>
                <a:cxn ang="0">
                  <a:pos x="2" y="16"/>
                </a:cxn>
              </a:cxnLst>
              <a:rect l="0" t="0" r="r" b="b"/>
              <a:pathLst>
                <a:path w="31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4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26" y="7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2" y="1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 1328">
              <a:extLst>
                <a:ext uri="{FF2B5EF4-FFF2-40B4-BE49-F238E27FC236}">
                  <a16:creationId xmlns:a16="http://schemas.microsoft.com/office/drawing/2014/main" id="{D99956B3-F96B-8D4A-BA8E-2AD9DD94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078" y="4553775"/>
              <a:ext cx="380722" cy="450697"/>
            </a:xfrm>
            <a:custGeom>
              <a:avLst/>
              <a:gdLst/>
              <a:ahLst/>
              <a:cxnLst>
                <a:cxn ang="0">
                  <a:pos x="2" y="132"/>
                </a:cxn>
                <a:cxn ang="0">
                  <a:pos x="7" y="120"/>
                </a:cxn>
                <a:cxn ang="0">
                  <a:pos x="9" y="108"/>
                </a:cxn>
                <a:cxn ang="0">
                  <a:pos x="12" y="101"/>
                </a:cxn>
                <a:cxn ang="0">
                  <a:pos x="21" y="92"/>
                </a:cxn>
                <a:cxn ang="0">
                  <a:pos x="26" y="80"/>
                </a:cxn>
                <a:cxn ang="0">
                  <a:pos x="28" y="68"/>
                </a:cxn>
                <a:cxn ang="0">
                  <a:pos x="21" y="56"/>
                </a:cxn>
                <a:cxn ang="0">
                  <a:pos x="19" y="42"/>
                </a:cxn>
                <a:cxn ang="0">
                  <a:pos x="19" y="30"/>
                </a:cxn>
                <a:cxn ang="0">
                  <a:pos x="12" y="11"/>
                </a:cxn>
                <a:cxn ang="0">
                  <a:pos x="9" y="7"/>
                </a:cxn>
                <a:cxn ang="0">
                  <a:pos x="19" y="2"/>
                </a:cxn>
                <a:cxn ang="0">
                  <a:pos x="30" y="0"/>
                </a:cxn>
                <a:cxn ang="0">
                  <a:pos x="45" y="0"/>
                </a:cxn>
                <a:cxn ang="0">
                  <a:pos x="61" y="0"/>
                </a:cxn>
                <a:cxn ang="0">
                  <a:pos x="66" y="4"/>
                </a:cxn>
                <a:cxn ang="0">
                  <a:pos x="71" y="16"/>
                </a:cxn>
                <a:cxn ang="0">
                  <a:pos x="82" y="30"/>
                </a:cxn>
                <a:cxn ang="0">
                  <a:pos x="97" y="28"/>
                </a:cxn>
                <a:cxn ang="0">
                  <a:pos x="104" y="23"/>
                </a:cxn>
                <a:cxn ang="0">
                  <a:pos x="106" y="16"/>
                </a:cxn>
                <a:cxn ang="0">
                  <a:pos x="120" y="19"/>
                </a:cxn>
                <a:cxn ang="0">
                  <a:pos x="134" y="30"/>
                </a:cxn>
                <a:cxn ang="0">
                  <a:pos x="137" y="42"/>
                </a:cxn>
                <a:cxn ang="0">
                  <a:pos x="139" y="54"/>
                </a:cxn>
                <a:cxn ang="0">
                  <a:pos x="139" y="66"/>
                </a:cxn>
                <a:cxn ang="0">
                  <a:pos x="137" y="70"/>
                </a:cxn>
                <a:cxn ang="0">
                  <a:pos x="141" y="73"/>
                </a:cxn>
                <a:cxn ang="0">
                  <a:pos x="158" y="68"/>
                </a:cxn>
                <a:cxn ang="0">
                  <a:pos x="165" y="68"/>
                </a:cxn>
                <a:cxn ang="0">
                  <a:pos x="165" y="68"/>
                </a:cxn>
                <a:cxn ang="0">
                  <a:pos x="165" y="75"/>
                </a:cxn>
                <a:cxn ang="0">
                  <a:pos x="165" y="87"/>
                </a:cxn>
                <a:cxn ang="0">
                  <a:pos x="165" y="94"/>
                </a:cxn>
                <a:cxn ang="0">
                  <a:pos x="139" y="108"/>
                </a:cxn>
                <a:cxn ang="0">
                  <a:pos x="139" y="144"/>
                </a:cxn>
                <a:cxn ang="0">
                  <a:pos x="146" y="151"/>
                </a:cxn>
                <a:cxn ang="0">
                  <a:pos x="153" y="156"/>
                </a:cxn>
                <a:cxn ang="0">
                  <a:pos x="132" y="163"/>
                </a:cxn>
                <a:cxn ang="0">
                  <a:pos x="123" y="160"/>
                </a:cxn>
                <a:cxn ang="0">
                  <a:pos x="99" y="160"/>
                </a:cxn>
                <a:cxn ang="0">
                  <a:pos x="89" y="153"/>
                </a:cxn>
                <a:cxn ang="0">
                  <a:pos x="47" y="153"/>
                </a:cxn>
                <a:cxn ang="0">
                  <a:pos x="26" y="151"/>
                </a:cxn>
                <a:cxn ang="0">
                  <a:pos x="14" y="148"/>
                </a:cxn>
                <a:cxn ang="0">
                  <a:pos x="4" y="151"/>
                </a:cxn>
                <a:cxn ang="0">
                  <a:pos x="0" y="148"/>
                </a:cxn>
              </a:cxnLst>
              <a:rect l="0" t="0" r="r" b="b"/>
              <a:pathLst>
                <a:path w="167" h="163">
                  <a:moveTo>
                    <a:pt x="0" y="144"/>
                  </a:moveTo>
                  <a:lnTo>
                    <a:pt x="0" y="139"/>
                  </a:lnTo>
                  <a:lnTo>
                    <a:pt x="0" y="134"/>
                  </a:lnTo>
                  <a:lnTo>
                    <a:pt x="2" y="132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2"/>
                  </a:lnTo>
                  <a:lnTo>
                    <a:pt x="7" y="120"/>
                  </a:lnTo>
                  <a:lnTo>
                    <a:pt x="7" y="118"/>
                  </a:lnTo>
                  <a:lnTo>
                    <a:pt x="7" y="115"/>
                  </a:lnTo>
                  <a:lnTo>
                    <a:pt x="7" y="113"/>
                  </a:lnTo>
                  <a:lnTo>
                    <a:pt x="9" y="108"/>
                  </a:lnTo>
                  <a:lnTo>
                    <a:pt x="9" y="106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12" y="101"/>
                  </a:lnTo>
                  <a:lnTo>
                    <a:pt x="14" y="99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21" y="92"/>
                  </a:lnTo>
                  <a:lnTo>
                    <a:pt x="23" y="87"/>
                  </a:lnTo>
                  <a:lnTo>
                    <a:pt x="26" y="85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6" y="75"/>
                  </a:lnTo>
                  <a:lnTo>
                    <a:pt x="28" y="73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1" y="56"/>
                  </a:lnTo>
                  <a:lnTo>
                    <a:pt x="21" y="52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2"/>
                  </a:lnTo>
                  <a:lnTo>
                    <a:pt x="21" y="40"/>
                  </a:lnTo>
                  <a:lnTo>
                    <a:pt x="21" y="35"/>
                  </a:lnTo>
                  <a:lnTo>
                    <a:pt x="21" y="33"/>
                  </a:lnTo>
                  <a:lnTo>
                    <a:pt x="19" y="30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4" y="16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6" y="9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1" y="16"/>
                  </a:lnTo>
                  <a:lnTo>
                    <a:pt x="71" y="19"/>
                  </a:lnTo>
                  <a:lnTo>
                    <a:pt x="73" y="23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5" y="30"/>
                  </a:lnTo>
                  <a:lnTo>
                    <a:pt x="89" y="28"/>
                  </a:lnTo>
                  <a:lnTo>
                    <a:pt x="92" y="28"/>
                  </a:lnTo>
                  <a:lnTo>
                    <a:pt x="97" y="28"/>
                  </a:lnTo>
                  <a:lnTo>
                    <a:pt x="101" y="28"/>
                  </a:lnTo>
                  <a:lnTo>
                    <a:pt x="104" y="26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23" y="14"/>
                  </a:lnTo>
                  <a:lnTo>
                    <a:pt x="120" y="19"/>
                  </a:lnTo>
                  <a:lnTo>
                    <a:pt x="134" y="19"/>
                  </a:lnTo>
                  <a:lnTo>
                    <a:pt x="134" y="21"/>
                  </a:lnTo>
                  <a:lnTo>
                    <a:pt x="134" y="23"/>
                  </a:lnTo>
                  <a:lnTo>
                    <a:pt x="134" y="30"/>
                  </a:lnTo>
                  <a:lnTo>
                    <a:pt x="137" y="33"/>
                  </a:lnTo>
                  <a:lnTo>
                    <a:pt x="137" y="37"/>
                  </a:lnTo>
                  <a:lnTo>
                    <a:pt x="137" y="42"/>
                  </a:lnTo>
                  <a:lnTo>
                    <a:pt x="137" y="42"/>
                  </a:lnTo>
                  <a:lnTo>
                    <a:pt x="137" y="44"/>
                  </a:lnTo>
                  <a:lnTo>
                    <a:pt x="134" y="49"/>
                  </a:lnTo>
                  <a:lnTo>
                    <a:pt x="137" y="52"/>
                  </a:lnTo>
                  <a:lnTo>
                    <a:pt x="139" y="54"/>
                  </a:lnTo>
                  <a:lnTo>
                    <a:pt x="139" y="59"/>
                  </a:lnTo>
                  <a:lnTo>
                    <a:pt x="141" y="63"/>
                  </a:lnTo>
                  <a:lnTo>
                    <a:pt x="141" y="66"/>
                  </a:lnTo>
                  <a:lnTo>
                    <a:pt x="139" y="66"/>
                  </a:lnTo>
                  <a:lnTo>
                    <a:pt x="137" y="68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9" y="70"/>
                  </a:lnTo>
                  <a:lnTo>
                    <a:pt x="139" y="73"/>
                  </a:lnTo>
                  <a:lnTo>
                    <a:pt x="141" y="73"/>
                  </a:lnTo>
                  <a:lnTo>
                    <a:pt x="141" y="73"/>
                  </a:lnTo>
                  <a:lnTo>
                    <a:pt x="144" y="70"/>
                  </a:lnTo>
                  <a:lnTo>
                    <a:pt x="144" y="70"/>
                  </a:lnTo>
                  <a:lnTo>
                    <a:pt x="144" y="68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3" y="68"/>
                  </a:lnTo>
                  <a:lnTo>
                    <a:pt x="163" y="68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5" y="68"/>
                  </a:lnTo>
                  <a:lnTo>
                    <a:pt x="165" y="70"/>
                  </a:lnTo>
                  <a:lnTo>
                    <a:pt x="165" y="73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5" y="78"/>
                  </a:lnTo>
                  <a:lnTo>
                    <a:pt x="165" y="80"/>
                  </a:lnTo>
                  <a:lnTo>
                    <a:pt x="165" y="85"/>
                  </a:lnTo>
                  <a:lnTo>
                    <a:pt x="165" y="87"/>
                  </a:lnTo>
                  <a:lnTo>
                    <a:pt x="165" y="89"/>
                  </a:lnTo>
                  <a:lnTo>
                    <a:pt x="163" y="94"/>
                  </a:lnTo>
                  <a:lnTo>
                    <a:pt x="165" y="94"/>
                  </a:lnTo>
                  <a:lnTo>
                    <a:pt x="165" y="94"/>
                  </a:lnTo>
                  <a:lnTo>
                    <a:pt x="167" y="96"/>
                  </a:lnTo>
                  <a:lnTo>
                    <a:pt x="153" y="96"/>
                  </a:lnTo>
                  <a:lnTo>
                    <a:pt x="139" y="96"/>
                  </a:lnTo>
                  <a:lnTo>
                    <a:pt x="139" y="108"/>
                  </a:lnTo>
                  <a:lnTo>
                    <a:pt x="139" y="122"/>
                  </a:lnTo>
                  <a:lnTo>
                    <a:pt x="139" y="134"/>
                  </a:lnTo>
                  <a:lnTo>
                    <a:pt x="139" y="144"/>
                  </a:lnTo>
                  <a:lnTo>
                    <a:pt x="139" y="144"/>
                  </a:lnTo>
                  <a:lnTo>
                    <a:pt x="139" y="146"/>
                  </a:lnTo>
                  <a:lnTo>
                    <a:pt x="141" y="146"/>
                  </a:lnTo>
                  <a:lnTo>
                    <a:pt x="144" y="148"/>
                  </a:lnTo>
                  <a:lnTo>
                    <a:pt x="146" y="151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3" y="158"/>
                  </a:lnTo>
                  <a:lnTo>
                    <a:pt x="153" y="158"/>
                  </a:lnTo>
                  <a:lnTo>
                    <a:pt x="151" y="158"/>
                  </a:lnTo>
                  <a:lnTo>
                    <a:pt x="132" y="163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7" y="163"/>
                  </a:lnTo>
                  <a:lnTo>
                    <a:pt x="123" y="160"/>
                  </a:lnTo>
                  <a:lnTo>
                    <a:pt x="120" y="160"/>
                  </a:lnTo>
                  <a:lnTo>
                    <a:pt x="111" y="160"/>
                  </a:lnTo>
                  <a:lnTo>
                    <a:pt x="106" y="160"/>
                  </a:lnTo>
                  <a:lnTo>
                    <a:pt x="99" y="160"/>
                  </a:lnTo>
                  <a:lnTo>
                    <a:pt x="99" y="160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89" y="153"/>
                  </a:lnTo>
                  <a:lnTo>
                    <a:pt x="82" y="153"/>
                  </a:lnTo>
                  <a:lnTo>
                    <a:pt x="73" y="153"/>
                  </a:lnTo>
                  <a:lnTo>
                    <a:pt x="61" y="153"/>
                  </a:lnTo>
                  <a:lnTo>
                    <a:pt x="47" y="153"/>
                  </a:lnTo>
                  <a:lnTo>
                    <a:pt x="35" y="153"/>
                  </a:lnTo>
                  <a:lnTo>
                    <a:pt x="30" y="153"/>
                  </a:lnTo>
                  <a:lnTo>
                    <a:pt x="28" y="153"/>
                  </a:lnTo>
                  <a:lnTo>
                    <a:pt x="26" y="151"/>
                  </a:lnTo>
                  <a:lnTo>
                    <a:pt x="23" y="151"/>
                  </a:lnTo>
                  <a:lnTo>
                    <a:pt x="21" y="148"/>
                  </a:lnTo>
                  <a:lnTo>
                    <a:pt x="19" y="148"/>
                  </a:lnTo>
                  <a:lnTo>
                    <a:pt x="14" y="148"/>
                  </a:lnTo>
                  <a:lnTo>
                    <a:pt x="12" y="148"/>
                  </a:lnTo>
                  <a:lnTo>
                    <a:pt x="9" y="151"/>
                  </a:lnTo>
                  <a:lnTo>
                    <a:pt x="7" y="151"/>
                  </a:lnTo>
                  <a:lnTo>
                    <a:pt x="4" y="151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 1330">
              <a:extLst>
                <a:ext uri="{FF2B5EF4-FFF2-40B4-BE49-F238E27FC236}">
                  <a16:creationId xmlns:a16="http://schemas.microsoft.com/office/drawing/2014/main" id="{5960E849-8250-7B41-9F32-6F4CD34A1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197" y="4501240"/>
              <a:ext cx="27358" cy="5253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2" h="19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 1331">
              <a:extLst>
                <a:ext uri="{FF2B5EF4-FFF2-40B4-BE49-F238E27FC236}">
                  <a16:creationId xmlns:a16="http://schemas.microsoft.com/office/drawing/2014/main" id="{0FC62893-9635-2949-854A-F938B8AA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4197" y="4501240"/>
              <a:ext cx="27358" cy="52535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5" y="4"/>
                </a:cxn>
                <a:cxn ang="0">
                  <a:pos x="3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14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5" y="19"/>
                </a:cxn>
                <a:cxn ang="0">
                  <a:pos x="8" y="19"/>
                </a:cxn>
                <a:cxn ang="0">
                  <a:pos x="8" y="16"/>
                </a:cxn>
                <a:cxn ang="0">
                  <a:pos x="8" y="12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2" h="19">
                  <a:moveTo>
                    <a:pt x="12" y="4"/>
                  </a:moveTo>
                  <a:lnTo>
                    <a:pt x="12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Line 1332">
              <a:extLst>
                <a:ext uri="{FF2B5EF4-FFF2-40B4-BE49-F238E27FC236}">
                  <a16:creationId xmlns:a16="http://schemas.microsoft.com/office/drawing/2014/main" id="{2DA183A0-FAF7-604A-AEEB-457C9EB42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Line 1333">
              <a:extLst>
                <a:ext uri="{FF2B5EF4-FFF2-40B4-BE49-F238E27FC236}">
                  <a16:creationId xmlns:a16="http://schemas.microsoft.com/office/drawing/2014/main" id="{99FE194C-A557-D940-ABCF-476E67EDC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Line 1334">
              <a:extLst>
                <a:ext uri="{FF2B5EF4-FFF2-40B4-BE49-F238E27FC236}">
                  <a16:creationId xmlns:a16="http://schemas.microsoft.com/office/drawing/2014/main" id="{02F279C8-D532-AD4E-9734-2C40EDBBF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Line 1335">
              <a:extLst>
                <a:ext uri="{FF2B5EF4-FFF2-40B4-BE49-F238E27FC236}">
                  <a16:creationId xmlns:a16="http://schemas.microsoft.com/office/drawing/2014/main" id="{97E73737-5155-4246-AEDC-A864B9543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 1336">
              <a:extLst>
                <a:ext uri="{FF2B5EF4-FFF2-40B4-BE49-F238E27FC236}">
                  <a16:creationId xmlns:a16="http://schemas.microsoft.com/office/drawing/2014/main" id="{0A0F1E8F-E8B8-4644-B527-8568956BB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806" y="4056075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 1337">
              <a:extLst>
                <a:ext uri="{FF2B5EF4-FFF2-40B4-BE49-F238E27FC236}">
                  <a16:creationId xmlns:a16="http://schemas.microsoft.com/office/drawing/2014/main" id="{EB27BCCA-095C-974C-AA79-9C1AE19C3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806" y="4056075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 1338">
              <a:extLst>
                <a:ext uri="{FF2B5EF4-FFF2-40B4-BE49-F238E27FC236}">
                  <a16:creationId xmlns:a16="http://schemas.microsoft.com/office/drawing/2014/main" id="{AECB2A26-D2D5-2341-BC23-6A827F44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433" y="3140856"/>
              <a:ext cx="228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 1339">
              <a:extLst>
                <a:ext uri="{FF2B5EF4-FFF2-40B4-BE49-F238E27FC236}">
                  <a16:creationId xmlns:a16="http://schemas.microsoft.com/office/drawing/2014/main" id="{DA27898C-1C02-2A4F-A9E1-E27F55E18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433" y="3140856"/>
              <a:ext cx="228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 1340">
              <a:extLst>
                <a:ext uri="{FF2B5EF4-FFF2-40B4-BE49-F238E27FC236}">
                  <a16:creationId xmlns:a16="http://schemas.microsoft.com/office/drawing/2014/main" id="{98975368-A5AE-5842-B44B-B1095F1B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515" y="3652383"/>
              <a:ext cx="59273" cy="2488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19" y="4"/>
                </a:cxn>
                <a:cxn ang="0">
                  <a:pos x="24" y="4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2" y="7"/>
                </a:cxn>
                <a:cxn ang="0">
                  <a:pos x="19" y="9"/>
                </a:cxn>
                <a:cxn ang="0">
                  <a:pos x="17" y="9"/>
                </a:cxn>
                <a:cxn ang="0">
                  <a:pos x="15" y="9"/>
                </a:cxn>
                <a:cxn ang="0">
                  <a:pos x="12" y="9"/>
                </a:cxn>
                <a:cxn ang="0">
                  <a:pos x="10" y="9"/>
                </a:cxn>
                <a:cxn ang="0">
                  <a:pos x="7" y="9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5" y="2"/>
                </a:cxn>
              </a:cxnLst>
              <a:rect l="0" t="0" r="r" b="b"/>
              <a:pathLst>
                <a:path w="26" h="9">
                  <a:moveTo>
                    <a:pt x="15" y="2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5" y="9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7" y="9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 1342">
              <a:extLst>
                <a:ext uri="{FF2B5EF4-FFF2-40B4-BE49-F238E27FC236}">
                  <a16:creationId xmlns:a16="http://schemas.microsoft.com/office/drawing/2014/main" id="{415EA567-9EF3-024A-957E-16285999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3" y="5878214"/>
              <a:ext cx="31916" cy="66360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7" y="14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7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5" y="24"/>
                </a:cxn>
                <a:cxn ang="0">
                  <a:pos x="3" y="24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3" y="14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5" y="5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7" y="3"/>
                </a:cxn>
              </a:cxnLst>
              <a:rect l="0" t="0" r="r" b="b"/>
              <a:pathLst>
                <a:path w="14" h="24">
                  <a:moveTo>
                    <a:pt x="7" y="3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" y="14"/>
                  </a:lnTo>
                  <a:lnTo>
                    <a:pt x="3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 1344">
              <a:extLst>
                <a:ext uri="{FF2B5EF4-FFF2-40B4-BE49-F238E27FC236}">
                  <a16:creationId xmlns:a16="http://schemas.microsoft.com/office/drawing/2014/main" id="{978F9691-D1A7-C146-866A-A2FD3345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420" y="5983285"/>
              <a:ext cx="22798" cy="1935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 1345">
              <a:extLst>
                <a:ext uri="{FF2B5EF4-FFF2-40B4-BE49-F238E27FC236}">
                  <a16:creationId xmlns:a16="http://schemas.microsoft.com/office/drawing/2014/main" id="{63BB97C3-A7D4-E34E-829D-55AB08C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420" y="5983285"/>
              <a:ext cx="22798" cy="1935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7" y="0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7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 1346">
              <a:extLst>
                <a:ext uri="{FF2B5EF4-FFF2-40B4-BE49-F238E27FC236}">
                  <a16:creationId xmlns:a16="http://schemas.microsoft.com/office/drawing/2014/main" id="{FF85694C-D70B-9746-8954-832DB5A36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3" y="5988814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 1347">
              <a:extLst>
                <a:ext uri="{FF2B5EF4-FFF2-40B4-BE49-F238E27FC236}">
                  <a16:creationId xmlns:a16="http://schemas.microsoft.com/office/drawing/2014/main" id="{38336E7D-410E-6048-B2E9-946E8135F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3" y="5988814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 1348">
              <a:extLst>
                <a:ext uri="{FF2B5EF4-FFF2-40B4-BE49-F238E27FC236}">
                  <a16:creationId xmlns:a16="http://schemas.microsoft.com/office/drawing/2014/main" id="{D30E64E7-0674-1143-8667-55152DCCC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3" y="6002640"/>
              <a:ext cx="11399" cy="276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 1349">
              <a:extLst>
                <a:ext uri="{FF2B5EF4-FFF2-40B4-BE49-F238E27FC236}">
                  <a16:creationId xmlns:a16="http://schemas.microsoft.com/office/drawing/2014/main" id="{9DFB0F5D-3FF4-4D42-A6C4-448777CD2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063" y="6002640"/>
              <a:ext cx="11399" cy="276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 1350">
              <a:extLst>
                <a:ext uri="{FF2B5EF4-FFF2-40B4-BE49-F238E27FC236}">
                  <a16:creationId xmlns:a16="http://schemas.microsoft.com/office/drawing/2014/main" id="{4FE44810-C740-2641-883C-7995A954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903" y="6002640"/>
              <a:ext cx="15958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 1351">
              <a:extLst>
                <a:ext uri="{FF2B5EF4-FFF2-40B4-BE49-F238E27FC236}">
                  <a16:creationId xmlns:a16="http://schemas.microsoft.com/office/drawing/2014/main" id="{139DA181-2B46-6547-B716-5A21904E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903" y="6002640"/>
              <a:ext cx="15958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 1352">
              <a:extLst>
                <a:ext uri="{FF2B5EF4-FFF2-40B4-BE49-F238E27FC236}">
                  <a16:creationId xmlns:a16="http://schemas.microsoft.com/office/drawing/2014/main" id="{E2E515B0-FF65-3B4E-8F82-E926ECBB6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903" y="6008170"/>
              <a:ext cx="912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 1353">
              <a:extLst>
                <a:ext uri="{FF2B5EF4-FFF2-40B4-BE49-F238E27FC236}">
                  <a16:creationId xmlns:a16="http://schemas.microsoft.com/office/drawing/2014/main" id="{9B5BA543-A01E-3F42-9928-8C5184EB6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903" y="6008170"/>
              <a:ext cx="912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2" y="3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 1354">
              <a:extLst>
                <a:ext uri="{FF2B5EF4-FFF2-40B4-BE49-F238E27FC236}">
                  <a16:creationId xmlns:a16="http://schemas.microsoft.com/office/drawing/2014/main" id="{FF328253-5454-8C42-B2EE-0983DEC59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022" y="6030289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 1355">
              <a:extLst>
                <a:ext uri="{FF2B5EF4-FFF2-40B4-BE49-F238E27FC236}">
                  <a16:creationId xmlns:a16="http://schemas.microsoft.com/office/drawing/2014/main" id="{A40C91A1-6D7F-CD4A-8FA4-129D39AD6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022" y="6030289"/>
              <a:ext cx="683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 1356">
              <a:extLst>
                <a:ext uri="{FF2B5EF4-FFF2-40B4-BE49-F238E27FC236}">
                  <a16:creationId xmlns:a16="http://schemas.microsoft.com/office/drawing/2014/main" id="{F720DA74-0E84-4D41-8D75-4FB0B2F2C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503" y="6093884"/>
              <a:ext cx="11399" cy="1382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2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 1357">
              <a:extLst>
                <a:ext uri="{FF2B5EF4-FFF2-40B4-BE49-F238E27FC236}">
                  <a16:creationId xmlns:a16="http://schemas.microsoft.com/office/drawing/2014/main" id="{A46D0B6B-ACDC-3E41-AE51-AFED172B2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503" y="6093884"/>
              <a:ext cx="11399" cy="13825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2" y="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2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 1358">
              <a:extLst>
                <a:ext uri="{FF2B5EF4-FFF2-40B4-BE49-F238E27FC236}">
                  <a16:creationId xmlns:a16="http://schemas.microsoft.com/office/drawing/2014/main" id="{43B65976-D199-E945-8BEB-1816119A2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704" y="6102180"/>
              <a:ext cx="11399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 1359">
              <a:extLst>
                <a:ext uri="{FF2B5EF4-FFF2-40B4-BE49-F238E27FC236}">
                  <a16:creationId xmlns:a16="http://schemas.microsoft.com/office/drawing/2014/main" id="{393F8821-D5DF-3B44-A2D8-4DD1C5F6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704" y="6102180"/>
              <a:ext cx="11399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 1360">
              <a:extLst>
                <a:ext uri="{FF2B5EF4-FFF2-40B4-BE49-F238E27FC236}">
                  <a16:creationId xmlns:a16="http://schemas.microsoft.com/office/drawing/2014/main" id="{20833CB7-6CCA-8F4D-869E-4ED200713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545" y="6113240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 1361">
              <a:extLst>
                <a:ext uri="{FF2B5EF4-FFF2-40B4-BE49-F238E27FC236}">
                  <a16:creationId xmlns:a16="http://schemas.microsoft.com/office/drawing/2014/main" id="{580A4760-93F9-824A-BF79-A6F5DE00E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545" y="6113240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 1362">
              <a:extLst>
                <a:ext uri="{FF2B5EF4-FFF2-40B4-BE49-F238E27FC236}">
                  <a16:creationId xmlns:a16="http://schemas.microsoft.com/office/drawing/2014/main" id="{687C9F16-B01A-3D4C-BD37-B99DD1494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46" y="6113240"/>
              <a:ext cx="11399" cy="1935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 1363">
              <a:extLst>
                <a:ext uri="{FF2B5EF4-FFF2-40B4-BE49-F238E27FC236}">
                  <a16:creationId xmlns:a16="http://schemas.microsoft.com/office/drawing/2014/main" id="{C46B15B2-61AD-4B47-89F4-55FA49B41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46" y="6113240"/>
              <a:ext cx="11399" cy="1935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3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 1364">
              <a:extLst>
                <a:ext uri="{FF2B5EF4-FFF2-40B4-BE49-F238E27FC236}">
                  <a16:creationId xmlns:a16="http://schemas.microsoft.com/office/drawing/2014/main" id="{1956D282-2260-4F42-800C-0494F2035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127065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 1365">
              <a:extLst>
                <a:ext uri="{FF2B5EF4-FFF2-40B4-BE49-F238E27FC236}">
                  <a16:creationId xmlns:a16="http://schemas.microsoft.com/office/drawing/2014/main" id="{59F25A3C-037B-4144-A9CA-B732A81C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127065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 1366">
              <a:extLst>
                <a:ext uri="{FF2B5EF4-FFF2-40B4-BE49-F238E27FC236}">
                  <a16:creationId xmlns:a16="http://schemas.microsoft.com/office/drawing/2014/main" id="{F99B35F6-7325-7D42-B4BD-DB1EF928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46" y="6132594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 1367">
              <a:extLst>
                <a:ext uri="{FF2B5EF4-FFF2-40B4-BE49-F238E27FC236}">
                  <a16:creationId xmlns:a16="http://schemas.microsoft.com/office/drawing/2014/main" id="{9E96289E-A008-2C4B-8B96-E120AF34C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46" y="6132594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 1368">
              <a:extLst>
                <a:ext uri="{FF2B5EF4-FFF2-40B4-BE49-F238E27FC236}">
                  <a16:creationId xmlns:a16="http://schemas.microsoft.com/office/drawing/2014/main" id="{E18166FD-05ED-9A47-A559-2BF94890F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704" y="6140889"/>
              <a:ext cx="27358" cy="52535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2" y="9"/>
                </a:cxn>
                <a:cxn ang="0">
                  <a:pos x="12" y="14"/>
                </a:cxn>
                <a:cxn ang="0">
                  <a:pos x="12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5" y="16"/>
                </a:cxn>
                <a:cxn ang="0">
                  <a:pos x="5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3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12" h="19">
                  <a:moveTo>
                    <a:pt x="3" y="4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8" y="19"/>
                  </a:lnTo>
                  <a:lnTo>
                    <a:pt x="5" y="16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3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 1370">
              <a:extLst>
                <a:ext uri="{FF2B5EF4-FFF2-40B4-BE49-F238E27FC236}">
                  <a16:creationId xmlns:a16="http://schemas.microsoft.com/office/drawing/2014/main" id="{4723800C-8178-664D-ADA3-D0E5B7A09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588" y="6174070"/>
              <a:ext cx="912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 1371">
              <a:extLst>
                <a:ext uri="{FF2B5EF4-FFF2-40B4-BE49-F238E27FC236}">
                  <a16:creationId xmlns:a16="http://schemas.microsoft.com/office/drawing/2014/main" id="{C2E3B2B6-6FCA-8640-85DE-3ACB5B6E7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588" y="6174070"/>
              <a:ext cx="912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 1372">
              <a:extLst>
                <a:ext uri="{FF2B5EF4-FFF2-40B4-BE49-F238E27FC236}">
                  <a16:creationId xmlns:a16="http://schemas.microsoft.com/office/drawing/2014/main" id="{67B64947-329F-DB4D-9DBC-8BE47905C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46" y="6193424"/>
              <a:ext cx="1595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 1373">
              <a:extLst>
                <a:ext uri="{FF2B5EF4-FFF2-40B4-BE49-F238E27FC236}">
                  <a16:creationId xmlns:a16="http://schemas.microsoft.com/office/drawing/2014/main" id="{D2DF13F4-3D75-3242-9A55-95D79900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46" y="6193424"/>
              <a:ext cx="15958" cy="110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5" y="4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 1374">
              <a:extLst>
                <a:ext uri="{FF2B5EF4-FFF2-40B4-BE49-F238E27FC236}">
                  <a16:creationId xmlns:a16="http://schemas.microsoft.com/office/drawing/2014/main" id="{33F68831-0B9C-E44D-A40F-1A2B505C6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3" y="6198954"/>
              <a:ext cx="15958" cy="1935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 1375">
              <a:extLst>
                <a:ext uri="{FF2B5EF4-FFF2-40B4-BE49-F238E27FC236}">
                  <a16:creationId xmlns:a16="http://schemas.microsoft.com/office/drawing/2014/main" id="{2F2AB19A-4C26-774B-B5BB-35407149E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3" y="6198954"/>
              <a:ext cx="15958" cy="1935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 1376">
              <a:extLst>
                <a:ext uri="{FF2B5EF4-FFF2-40B4-BE49-F238E27FC236}">
                  <a16:creationId xmlns:a16="http://schemas.microsoft.com/office/drawing/2014/main" id="{341C9B10-4E3D-DC48-AB6E-21623A34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212780"/>
              <a:ext cx="15958" cy="1935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 1377">
              <a:extLst>
                <a:ext uri="{FF2B5EF4-FFF2-40B4-BE49-F238E27FC236}">
                  <a16:creationId xmlns:a16="http://schemas.microsoft.com/office/drawing/2014/main" id="{0DB4D5A3-9713-A143-ACAF-9E94D0ADF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212780"/>
              <a:ext cx="15958" cy="1935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 1378">
              <a:extLst>
                <a:ext uri="{FF2B5EF4-FFF2-40B4-BE49-F238E27FC236}">
                  <a16:creationId xmlns:a16="http://schemas.microsoft.com/office/drawing/2014/main" id="{C684702B-1928-1D43-B5F4-B3EB97700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232135"/>
              <a:ext cx="1139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 1379">
              <a:extLst>
                <a:ext uri="{FF2B5EF4-FFF2-40B4-BE49-F238E27FC236}">
                  <a16:creationId xmlns:a16="http://schemas.microsoft.com/office/drawing/2014/main" id="{F19F03B8-1D26-E540-A27D-54A3FAA73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232135"/>
              <a:ext cx="11399" cy="553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 1380">
              <a:extLst>
                <a:ext uri="{FF2B5EF4-FFF2-40B4-BE49-F238E27FC236}">
                  <a16:creationId xmlns:a16="http://schemas.microsoft.com/office/drawing/2014/main" id="{6C210437-3A44-C646-90E2-105D4E720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251489"/>
              <a:ext cx="6839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 1381">
              <a:extLst>
                <a:ext uri="{FF2B5EF4-FFF2-40B4-BE49-F238E27FC236}">
                  <a16:creationId xmlns:a16="http://schemas.microsoft.com/office/drawing/2014/main" id="{BAD6D139-8C1C-844E-9C27-26E0F7DB7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104" y="6251489"/>
              <a:ext cx="6839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 1382">
              <a:extLst>
                <a:ext uri="{FF2B5EF4-FFF2-40B4-BE49-F238E27FC236}">
                  <a16:creationId xmlns:a16="http://schemas.microsoft.com/office/drawing/2014/main" id="{5B3A16DD-7605-CF40-B7AC-6D5DE3FD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903" y="6245960"/>
              <a:ext cx="912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 1383">
              <a:extLst>
                <a:ext uri="{FF2B5EF4-FFF2-40B4-BE49-F238E27FC236}">
                  <a16:creationId xmlns:a16="http://schemas.microsoft.com/office/drawing/2014/main" id="{914A9F0F-0E5A-ED4F-8E78-92EF41CCD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903" y="6245960"/>
              <a:ext cx="9120" cy="1106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 1384">
              <a:extLst>
                <a:ext uri="{FF2B5EF4-FFF2-40B4-BE49-F238E27FC236}">
                  <a16:creationId xmlns:a16="http://schemas.microsoft.com/office/drawing/2014/main" id="{D8509F30-D906-4D46-B92E-28A926B3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022" y="6237666"/>
              <a:ext cx="6839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 1385">
              <a:extLst>
                <a:ext uri="{FF2B5EF4-FFF2-40B4-BE49-F238E27FC236}">
                  <a16:creationId xmlns:a16="http://schemas.microsoft.com/office/drawing/2014/main" id="{58939C65-127D-5043-BA7F-1EB4335F5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022" y="6237666"/>
              <a:ext cx="6839" cy="1382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3" h="5">
                  <a:moveTo>
                    <a:pt x="3" y="3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 1386">
              <a:extLst>
                <a:ext uri="{FF2B5EF4-FFF2-40B4-BE49-F238E27FC236}">
                  <a16:creationId xmlns:a16="http://schemas.microsoft.com/office/drawing/2014/main" id="{03102F25-9078-F148-B078-E5AA27F07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861" y="6265315"/>
              <a:ext cx="63834" cy="5253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2" y="9"/>
                </a:cxn>
                <a:cxn ang="0">
                  <a:pos x="14" y="9"/>
                </a:cxn>
                <a:cxn ang="0">
                  <a:pos x="21" y="9"/>
                </a:cxn>
                <a:cxn ang="0">
                  <a:pos x="26" y="9"/>
                </a:cxn>
                <a:cxn ang="0">
                  <a:pos x="28" y="9"/>
                </a:cxn>
                <a:cxn ang="0">
                  <a:pos x="23" y="14"/>
                </a:cxn>
                <a:cxn ang="0">
                  <a:pos x="19" y="14"/>
                </a:cxn>
                <a:cxn ang="0">
                  <a:pos x="19" y="14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7" y="14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9" y="11"/>
                </a:cxn>
                <a:cxn ang="0">
                  <a:pos x="9" y="14"/>
                </a:cxn>
                <a:cxn ang="0">
                  <a:pos x="4" y="11"/>
                </a:cxn>
                <a:cxn ang="0">
                  <a:pos x="2" y="11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2" y="7"/>
                </a:cxn>
                <a:cxn ang="0">
                  <a:pos x="2" y="4"/>
                </a:cxn>
              </a:cxnLst>
              <a:rect l="0" t="0" r="r" b="b"/>
              <a:pathLst>
                <a:path w="28" h="19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6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4"/>
                  </a:lnTo>
                  <a:lnTo>
                    <a:pt x="4" y="14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 1388">
              <a:extLst>
                <a:ext uri="{FF2B5EF4-FFF2-40B4-BE49-F238E27FC236}">
                  <a16:creationId xmlns:a16="http://schemas.microsoft.com/office/drawing/2014/main" id="{0EC10BD5-8357-7145-A0B9-C43687DB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62" y="6276375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 1389">
              <a:extLst>
                <a:ext uri="{FF2B5EF4-FFF2-40B4-BE49-F238E27FC236}">
                  <a16:creationId xmlns:a16="http://schemas.microsoft.com/office/drawing/2014/main" id="{EDF2B345-B158-A14A-8E29-9C0BE272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462" y="6276375"/>
              <a:ext cx="11399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 1390">
              <a:extLst>
                <a:ext uri="{FF2B5EF4-FFF2-40B4-BE49-F238E27FC236}">
                  <a16:creationId xmlns:a16="http://schemas.microsoft.com/office/drawing/2014/main" id="{20E06635-7153-1B44-86BC-E4F9E8D0F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3" y="6290201"/>
              <a:ext cx="47875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1" h="7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 1391">
              <a:extLst>
                <a:ext uri="{FF2B5EF4-FFF2-40B4-BE49-F238E27FC236}">
                  <a16:creationId xmlns:a16="http://schemas.microsoft.com/office/drawing/2014/main" id="{870E51AD-0ECB-DE46-8B58-67C0307EB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3" y="6290201"/>
              <a:ext cx="47875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8" y="7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1" h="7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 1392">
              <a:extLst>
                <a:ext uri="{FF2B5EF4-FFF2-40B4-BE49-F238E27FC236}">
                  <a16:creationId xmlns:a16="http://schemas.microsoft.com/office/drawing/2014/main" id="{1A5146FB-ACA8-D144-9786-8901A1BCC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3" y="6251489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 1393">
              <a:extLst>
                <a:ext uri="{FF2B5EF4-FFF2-40B4-BE49-F238E27FC236}">
                  <a16:creationId xmlns:a16="http://schemas.microsoft.com/office/drawing/2014/main" id="{96DBC834-2040-9C48-B145-27432A56D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943" y="6251489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 1394">
              <a:extLst>
                <a:ext uri="{FF2B5EF4-FFF2-40B4-BE49-F238E27FC236}">
                  <a16:creationId xmlns:a16="http://schemas.microsoft.com/office/drawing/2014/main" id="{16819FAC-3704-B24E-BA55-955DEA566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861" y="6309556"/>
              <a:ext cx="43315" cy="3318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16" y="7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2" y="10"/>
                </a:cxn>
                <a:cxn ang="0">
                  <a:pos x="9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9" h="12">
                  <a:moveTo>
                    <a:pt x="0" y="3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 1396">
              <a:extLst>
                <a:ext uri="{FF2B5EF4-FFF2-40B4-BE49-F238E27FC236}">
                  <a16:creationId xmlns:a16="http://schemas.microsoft.com/office/drawing/2014/main" id="{99D49457-28A0-8B4B-9849-F2179B28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176" y="6328910"/>
              <a:ext cx="36476" cy="1935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 1397">
              <a:extLst>
                <a:ext uri="{FF2B5EF4-FFF2-40B4-BE49-F238E27FC236}">
                  <a16:creationId xmlns:a16="http://schemas.microsoft.com/office/drawing/2014/main" id="{68371CE3-7022-4248-8E92-A3B657AFD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176" y="6328910"/>
              <a:ext cx="36476" cy="1935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16" y="7"/>
                </a:cxn>
                <a:cxn ang="0">
                  <a:pos x="14" y="7"/>
                </a:cxn>
                <a:cxn ang="0">
                  <a:pos x="11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6" h="7">
                  <a:moveTo>
                    <a:pt x="4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 1398">
              <a:extLst>
                <a:ext uri="{FF2B5EF4-FFF2-40B4-BE49-F238E27FC236}">
                  <a16:creationId xmlns:a16="http://schemas.microsoft.com/office/drawing/2014/main" id="{8CB3C196-8557-F24C-8A54-5C4F18450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492" y="6323380"/>
              <a:ext cx="15958" cy="248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 1399">
              <a:extLst>
                <a:ext uri="{FF2B5EF4-FFF2-40B4-BE49-F238E27FC236}">
                  <a16:creationId xmlns:a16="http://schemas.microsoft.com/office/drawing/2014/main" id="{15668571-34CD-B24E-936A-AC766E85C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492" y="6323380"/>
              <a:ext cx="15958" cy="2488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4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 1400">
              <a:extLst>
                <a:ext uri="{FF2B5EF4-FFF2-40B4-BE49-F238E27FC236}">
                  <a16:creationId xmlns:a16="http://schemas.microsoft.com/office/drawing/2014/main" id="{BE57DBCA-31F1-674B-A3B6-D02BF8EBB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653" y="6375916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 1401">
              <a:extLst>
                <a:ext uri="{FF2B5EF4-FFF2-40B4-BE49-F238E27FC236}">
                  <a16:creationId xmlns:a16="http://schemas.microsoft.com/office/drawing/2014/main" id="{371B32BA-6938-8945-8970-3B349278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653" y="6375916"/>
              <a:ext cx="11399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 1402">
              <a:extLst>
                <a:ext uri="{FF2B5EF4-FFF2-40B4-BE49-F238E27FC236}">
                  <a16:creationId xmlns:a16="http://schemas.microsoft.com/office/drawing/2014/main" id="{DA38F4FD-65B9-F240-9895-6308702E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051" y="6375916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 1403">
              <a:extLst>
                <a:ext uri="{FF2B5EF4-FFF2-40B4-BE49-F238E27FC236}">
                  <a16:creationId xmlns:a16="http://schemas.microsoft.com/office/drawing/2014/main" id="{CEBF4391-49F5-844C-B81D-56AB9C799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051" y="6375916"/>
              <a:ext cx="11399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 1404">
              <a:extLst>
                <a:ext uri="{FF2B5EF4-FFF2-40B4-BE49-F238E27FC236}">
                  <a16:creationId xmlns:a16="http://schemas.microsoft.com/office/drawing/2014/main" id="{3BB92637-E607-5B45-A77D-776CAE7D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408" y="6367619"/>
              <a:ext cx="20518" cy="829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 1405">
              <a:extLst>
                <a:ext uri="{FF2B5EF4-FFF2-40B4-BE49-F238E27FC236}">
                  <a16:creationId xmlns:a16="http://schemas.microsoft.com/office/drawing/2014/main" id="{581FB4A0-1541-5A45-851F-996DF683C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408" y="6367619"/>
              <a:ext cx="20518" cy="829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 1406">
              <a:extLst>
                <a:ext uri="{FF2B5EF4-FFF2-40B4-BE49-F238E27FC236}">
                  <a16:creationId xmlns:a16="http://schemas.microsoft.com/office/drawing/2014/main" id="{43EEA919-2A18-6B49-A06A-B884D66FF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570" y="6367619"/>
              <a:ext cx="66113" cy="3318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12" y="3"/>
                </a:cxn>
                <a:cxn ang="0">
                  <a:pos x="15" y="3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24" y="3"/>
                </a:cxn>
                <a:cxn ang="0">
                  <a:pos x="19" y="3"/>
                </a:cxn>
                <a:cxn ang="0">
                  <a:pos x="19" y="3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7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19" y="5"/>
                </a:cxn>
                <a:cxn ang="0">
                  <a:pos x="19" y="8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9" y="12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4" y="10"/>
                </a:cxn>
                <a:cxn ang="0">
                  <a:pos x="22" y="8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5" y="8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10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2">
                  <a:moveTo>
                    <a:pt x="0" y="5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9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 1408">
              <a:extLst>
                <a:ext uri="{FF2B5EF4-FFF2-40B4-BE49-F238E27FC236}">
                  <a16:creationId xmlns:a16="http://schemas.microsoft.com/office/drawing/2014/main" id="{0C3629DE-D1BF-E442-A38A-606350AB8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283" y="6367619"/>
              <a:ext cx="38757" cy="1382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3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7" h="5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 1410">
              <a:extLst>
                <a:ext uri="{FF2B5EF4-FFF2-40B4-BE49-F238E27FC236}">
                  <a16:creationId xmlns:a16="http://schemas.microsoft.com/office/drawing/2014/main" id="{33F3610B-4372-444D-986A-2EA4425DC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159" y="6381445"/>
              <a:ext cx="6839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 1411">
              <a:extLst>
                <a:ext uri="{FF2B5EF4-FFF2-40B4-BE49-F238E27FC236}">
                  <a16:creationId xmlns:a16="http://schemas.microsoft.com/office/drawing/2014/main" id="{42040CE6-FF4A-BC45-94F4-157B2E090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159" y="6381445"/>
              <a:ext cx="6839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 1413">
              <a:extLst>
                <a:ext uri="{FF2B5EF4-FFF2-40B4-BE49-F238E27FC236}">
                  <a16:creationId xmlns:a16="http://schemas.microsoft.com/office/drawing/2014/main" id="{27A0D85A-B8B3-1640-BDC7-7847A0FC4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9" y="6375916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 1414">
              <a:extLst>
                <a:ext uri="{FF2B5EF4-FFF2-40B4-BE49-F238E27FC236}">
                  <a16:creationId xmlns:a16="http://schemas.microsoft.com/office/drawing/2014/main" id="{FC5EF96E-92DF-EF4F-AF63-DB4D33F77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9" y="6375916"/>
              <a:ext cx="4560" cy="276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 1415">
              <a:extLst>
                <a:ext uri="{FF2B5EF4-FFF2-40B4-BE49-F238E27FC236}">
                  <a16:creationId xmlns:a16="http://schemas.microsoft.com/office/drawing/2014/main" id="{442DA1A6-13DC-804C-8AD4-E3D4CD55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9" y="6381445"/>
              <a:ext cx="4560" cy="82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 1416">
              <a:extLst>
                <a:ext uri="{FF2B5EF4-FFF2-40B4-BE49-F238E27FC236}">
                  <a16:creationId xmlns:a16="http://schemas.microsoft.com/office/drawing/2014/main" id="{6AB3DB8E-932E-A04E-87E9-718E6F103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039" y="6381445"/>
              <a:ext cx="4560" cy="829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 1417">
              <a:extLst>
                <a:ext uri="{FF2B5EF4-FFF2-40B4-BE49-F238E27FC236}">
                  <a16:creationId xmlns:a16="http://schemas.microsoft.com/office/drawing/2014/main" id="{0659D2D6-EB74-7640-87C7-995250EE5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996" y="4329809"/>
              <a:ext cx="15958" cy="525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 1418">
              <a:extLst>
                <a:ext uri="{FF2B5EF4-FFF2-40B4-BE49-F238E27FC236}">
                  <a16:creationId xmlns:a16="http://schemas.microsoft.com/office/drawing/2014/main" id="{26EF9627-2E8A-C94C-B340-FFA50EC3A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996" y="4329809"/>
              <a:ext cx="15958" cy="5253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7"/>
                </a:cxn>
                <a:cxn ang="0">
                  <a:pos x="7" y="10"/>
                </a:cxn>
                <a:cxn ang="0">
                  <a:pos x="7" y="14"/>
                </a:cxn>
                <a:cxn ang="0">
                  <a:pos x="7" y="17"/>
                </a:cxn>
                <a:cxn ang="0">
                  <a:pos x="5" y="17"/>
                </a:cxn>
                <a:cxn ang="0">
                  <a:pos x="3" y="19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12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7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 1419">
              <a:extLst>
                <a:ext uri="{FF2B5EF4-FFF2-40B4-BE49-F238E27FC236}">
                  <a16:creationId xmlns:a16="http://schemas.microsoft.com/office/drawing/2014/main" id="{406BFFE3-9E71-E646-B27B-484448C3C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793" y="4343635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 1420">
              <a:extLst>
                <a:ext uri="{FF2B5EF4-FFF2-40B4-BE49-F238E27FC236}">
                  <a16:creationId xmlns:a16="http://schemas.microsoft.com/office/drawing/2014/main" id="{A3361121-2654-1C42-96AB-6D159CB1C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793" y="4343635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 1421">
              <a:extLst>
                <a:ext uri="{FF2B5EF4-FFF2-40B4-BE49-F238E27FC236}">
                  <a16:creationId xmlns:a16="http://schemas.microsoft.com/office/drawing/2014/main" id="{06E906B1-514B-1649-9A91-AC30E1B3E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913" y="4357461"/>
              <a:ext cx="11399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 1422">
              <a:extLst>
                <a:ext uri="{FF2B5EF4-FFF2-40B4-BE49-F238E27FC236}">
                  <a16:creationId xmlns:a16="http://schemas.microsoft.com/office/drawing/2014/main" id="{F0C29B84-C392-264B-879E-589041A65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913" y="4357461"/>
              <a:ext cx="11399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 1423">
              <a:extLst>
                <a:ext uri="{FF2B5EF4-FFF2-40B4-BE49-F238E27FC236}">
                  <a16:creationId xmlns:a16="http://schemas.microsoft.com/office/drawing/2014/main" id="{4F5E5509-2970-EF40-8A26-B36A4018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270" y="4362989"/>
              <a:ext cx="6839" cy="138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 1424">
              <a:extLst>
                <a:ext uri="{FF2B5EF4-FFF2-40B4-BE49-F238E27FC236}">
                  <a16:creationId xmlns:a16="http://schemas.microsoft.com/office/drawing/2014/main" id="{0C031048-E22E-5149-AE5A-DAF19579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270" y="4362989"/>
              <a:ext cx="6839" cy="138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 1425">
              <a:extLst>
                <a:ext uri="{FF2B5EF4-FFF2-40B4-BE49-F238E27FC236}">
                  <a16:creationId xmlns:a16="http://schemas.microsoft.com/office/drawing/2014/main" id="{1017EE74-9C7E-6146-9BB3-E7506BF35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436" y="4349166"/>
              <a:ext cx="456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 1426">
              <a:extLst>
                <a:ext uri="{FF2B5EF4-FFF2-40B4-BE49-F238E27FC236}">
                  <a16:creationId xmlns:a16="http://schemas.microsoft.com/office/drawing/2014/main" id="{117A25C8-F80E-074A-B2D0-F378BC6A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436" y="4349166"/>
              <a:ext cx="456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 1427">
              <a:extLst>
                <a:ext uri="{FF2B5EF4-FFF2-40B4-BE49-F238E27FC236}">
                  <a16:creationId xmlns:a16="http://schemas.microsoft.com/office/drawing/2014/main" id="{A0BB5590-68E2-3646-B2B5-9BD16273C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3" y="2103980"/>
              <a:ext cx="15958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5" y="0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 1428">
              <a:extLst>
                <a:ext uri="{FF2B5EF4-FFF2-40B4-BE49-F238E27FC236}">
                  <a16:creationId xmlns:a16="http://schemas.microsoft.com/office/drawing/2014/main" id="{24F8EE49-81DA-BE44-ABCF-2E7E4DDE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3" y="2103980"/>
              <a:ext cx="15958" cy="110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5" y="0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 1429">
              <a:extLst>
                <a:ext uri="{FF2B5EF4-FFF2-40B4-BE49-F238E27FC236}">
                  <a16:creationId xmlns:a16="http://schemas.microsoft.com/office/drawing/2014/main" id="{8F94E60C-4FFC-9145-B5CE-22113FE1F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008" y="2109508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 1430">
              <a:extLst>
                <a:ext uri="{FF2B5EF4-FFF2-40B4-BE49-F238E27FC236}">
                  <a16:creationId xmlns:a16="http://schemas.microsoft.com/office/drawing/2014/main" id="{04420888-2B80-0848-BA08-239A34079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6008" y="2109508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 1431">
              <a:extLst>
                <a:ext uri="{FF2B5EF4-FFF2-40B4-BE49-F238E27FC236}">
                  <a16:creationId xmlns:a16="http://schemas.microsoft.com/office/drawing/2014/main" id="{11FD8BAE-581D-F943-9AAC-DD08663A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25" y="2109508"/>
              <a:ext cx="18238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8" h="2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 1432">
              <a:extLst>
                <a:ext uri="{FF2B5EF4-FFF2-40B4-BE49-F238E27FC236}">
                  <a16:creationId xmlns:a16="http://schemas.microsoft.com/office/drawing/2014/main" id="{85FF5E1D-1060-6946-B653-7AAD82E34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525" y="2109508"/>
              <a:ext cx="18238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</a:cxnLst>
              <a:rect l="0" t="0" r="r" b="b"/>
              <a:pathLst>
                <a:path w="8" h="2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 1433">
              <a:extLst>
                <a:ext uri="{FF2B5EF4-FFF2-40B4-BE49-F238E27FC236}">
                  <a16:creationId xmlns:a16="http://schemas.microsoft.com/office/drawing/2014/main" id="{63119599-BFDF-5B44-B1AC-75A31DD0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434" y="2919656"/>
              <a:ext cx="91191" cy="5806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2"/>
                </a:cxn>
                <a:cxn ang="0">
                  <a:pos x="37" y="7"/>
                </a:cxn>
                <a:cxn ang="0">
                  <a:pos x="33" y="12"/>
                </a:cxn>
                <a:cxn ang="0">
                  <a:pos x="33" y="14"/>
                </a:cxn>
                <a:cxn ang="0">
                  <a:pos x="35" y="14"/>
                </a:cxn>
                <a:cxn ang="0">
                  <a:pos x="35" y="14"/>
                </a:cxn>
                <a:cxn ang="0">
                  <a:pos x="35" y="16"/>
                </a:cxn>
                <a:cxn ang="0">
                  <a:pos x="35" y="21"/>
                </a:cxn>
                <a:cxn ang="0">
                  <a:pos x="35" y="21"/>
                </a:cxn>
                <a:cxn ang="0">
                  <a:pos x="30" y="21"/>
                </a:cxn>
                <a:cxn ang="0">
                  <a:pos x="28" y="21"/>
                </a:cxn>
                <a:cxn ang="0">
                  <a:pos x="26" y="19"/>
                </a:cxn>
                <a:cxn ang="0">
                  <a:pos x="23" y="16"/>
                </a:cxn>
                <a:cxn ang="0">
                  <a:pos x="21" y="16"/>
                </a:cxn>
                <a:cxn ang="0">
                  <a:pos x="18" y="16"/>
                </a:cxn>
                <a:cxn ang="0">
                  <a:pos x="16" y="16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9" y="12"/>
                </a:cxn>
                <a:cxn ang="0">
                  <a:pos x="4" y="9"/>
                </a:cxn>
                <a:cxn ang="0">
                  <a:pos x="2" y="9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14" y="2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6" y="5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5" y="2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40" h="21"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23" y="16"/>
                  </a:lnTo>
                  <a:lnTo>
                    <a:pt x="21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2"/>
                  </a:lnTo>
                  <a:lnTo>
                    <a:pt x="4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9" y="2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 1435">
              <a:extLst>
                <a:ext uri="{FF2B5EF4-FFF2-40B4-BE49-F238E27FC236}">
                  <a16:creationId xmlns:a16="http://schemas.microsoft.com/office/drawing/2014/main" id="{549A6396-A4A3-4044-BFD5-59A45DEFC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650" y="2809055"/>
              <a:ext cx="50156" cy="9124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19" y="5"/>
                </a:cxn>
                <a:cxn ang="0">
                  <a:pos x="22" y="9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2" y="21"/>
                </a:cxn>
                <a:cxn ang="0">
                  <a:pos x="22" y="26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5" y="28"/>
                </a:cxn>
                <a:cxn ang="0">
                  <a:pos x="15" y="28"/>
                </a:cxn>
                <a:cxn ang="0">
                  <a:pos x="12" y="30"/>
                </a:cxn>
                <a:cxn ang="0">
                  <a:pos x="12" y="33"/>
                </a:cxn>
                <a:cxn ang="0">
                  <a:pos x="10" y="33"/>
                </a:cxn>
                <a:cxn ang="0">
                  <a:pos x="8" y="33"/>
                </a:cxn>
                <a:cxn ang="0">
                  <a:pos x="5" y="28"/>
                </a:cxn>
                <a:cxn ang="0">
                  <a:pos x="5" y="28"/>
                </a:cxn>
                <a:cxn ang="0">
                  <a:pos x="5" y="26"/>
                </a:cxn>
                <a:cxn ang="0">
                  <a:pos x="5" y="23"/>
                </a:cxn>
                <a:cxn ang="0">
                  <a:pos x="5" y="21"/>
                </a:cxn>
                <a:cxn ang="0">
                  <a:pos x="5" y="21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2"/>
                </a:cxn>
                <a:cxn ang="0">
                  <a:pos x="5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5" y="0"/>
                </a:cxn>
              </a:cxnLst>
              <a:rect l="0" t="0" r="r" b="b"/>
              <a:pathLst>
                <a:path w="22" h="33">
                  <a:moveTo>
                    <a:pt x="15" y="0"/>
                  </a:moveTo>
                  <a:lnTo>
                    <a:pt x="17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2" y="21"/>
                  </a:lnTo>
                  <a:lnTo>
                    <a:pt x="22" y="26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8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 1437">
              <a:extLst>
                <a:ext uri="{FF2B5EF4-FFF2-40B4-BE49-F238E27FC236}">
                  <a16:creationId xmlns:a16="http://schemas.microsoft.com/office/drawing/2014/main" id="{A182CBFA-B36B-9942-B9EC-5F33AEB46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198" y="2828409"/>
              <a:ext cx="6839" cy="553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 1438">
              <a:extLst>
                <a:ext uri="{FF2B5EF4-FFF2-40B4-BE49-F238E27FC236}">
                  <a16:creationId xmlns:a16="http://schemas.microsoft.com/office/drawing/2014/main" id="{2BF48DE9-DE3B-9F4C-BC8B-7365711D0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198" y="2828409"/>
              <a:ext cx="6839" cy="553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 1439">
              <a:extLst>
                <a:ext uri="{FF2B5EF4-FFF2-40B4-BE49-F238E27FC236}">
                  <a16:creationId xmlns:a16="http://schemas.microsoft.com/office/drawing/2014/main" id="{40EFE12A-E543-6D49-AC0C-CAAF19CD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56" y="2861591"/>
              <a:ext cx="11399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 1440">
              <a:extLst>
                <a:ext uri="{FF2B5EF4-FFF2-40B4-BE49-F238E27FC236}">
                  <a16:creationId xmlns:a16="http://schemas.microsoft.com/office/drawing/2014/main" id="{2DDB122D-AC05-A744-B886-3A89077B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56" y="2861591"/>
              <a:ext cx="11399" cy="55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 1441">
              <a:extLst>
                <a:ext uri="{FF2B5EF4-FFF2-40B4-BE49-F238E27FC236}">
                  <a16:creationId xmlns:a16="http://schemas.microsoft.com/office/drawing/2014/main" id="{61B15F4D-2F30-DF42-B60F-8A93774C8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954" y="2880946"/>
              <a:ext cx="27358" cy="11060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2" h="4">
                  <a:moveTo>
                    <a:pt x="9" y="4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 1442">
              <a:extLst>
                <a:ext uri="{FF2B5EF4-FFF2-40B4-BE49-F238E27FC236}">
                  <a16:creationId xmlns:a16="http://schemas.microsoft.com/office/drawing/2014/main" id="{0B097554-7B2C-834D-B96D-EA04006C7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5954" y="2880946"/>
              <a:ext cx="27358" cy="11060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7" y="2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2" h="4">
                  <a:moveTo>
                    <a:pt x="9" y="4"/>
                  </a:moveTo>
                  <a:lnTo>
                    <a:pt x="12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 1443">
              <a:extLst>
                <a:ext uri="{FF2B5EF4-FFF2-40B4-BE49-F238E27FC236}">
                  <a16:creationId xmlns:a16="http://schemas.microsoft.com/office/drawing/2014/main" id="{50F7241B-568A-8A46-BD42-D179571A8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14" y="2905831"/>
              <a:ext cx="4560" cy="1935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 1444">
              <a:extLst>
                <a:ext uri="{FF2B5EF4-FFF2-40B4-BE49-F238E27FC236}">
                  <a16:creationId xmlns:a16="http://schemas.microsoft.com/office/drawing/2014/main" id="{77611424-6F10-4240-8474-ED28D64BE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514" y="2905831"/>
              <a:ext cx="4560" cy="1935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 1445">
              <a:extLst>
                <a:ext uri="{FF2B5EF4-FFF2-40B4-BE49-F238E27FC236}">
                  <a16:creationId xmlns:a16="http://schemas.microsoft.com/office/drawing/2014/main" id="{D31724EE-89C1-4A4B-856E-23D11469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5229" y="2991546"/>
              <a:ext cx="15958" cy="1935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4" y="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 1446">
              <a:extLst>
                <a:ext uri="{FF2B5EF4-FFF2-40B4-BE49-F238E27FC236}">
                  <a16:creationId xmlns:a16="http://schemas.microsoft.com/office/drawing/2014/main" id="{19557CA8-AA84-2E4A-80E8-0856166EC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5229" y="2991546"/>
              <a:ext cx="15958" cy="19355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7" y="5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4" y="5"/>
                </a:cxn>
              </a:cxnLst>
              <a:rect l="0" t="0" r="r" b="b"/>
              <a:pathLst>
                <a:path w="7" h="7">
                  <a:moveTo>
                    <a:pt x="4" y="5"/>
                  </a:move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 1447">
              <a:extLst>
                <a:ext uri="{FF2B5EF4-FFF2-40B4-BE49-F238E27FC236}">
                  <a16:creationId xmlns:a16="http://schemas.microsoft.com/office/drawing/2014/main" id="{3F4F1569-BF82-EE47-B8F5-6CB3B9694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82" y="3016430"/>
              <a:ext cx="86631" cy="33181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9" y="7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10"/>
                </a:cxn>
                <a:cxn ang="0">
                  <a:pos x="17" y="12"/>
                </a:cxn>
                <a:cxn ang="0">
                  <a:pos x="21" y="10"/>
                </a:cxn>
                <a:cxn ang="0">
                  <a:pos x="24" y="10"/>
                </a:cxn>
                <a:cxn ang="0">
                  <a:pos x="26" y="10"/>
                </a:cxn>
                <a:cxn ang="0">
                  <a:pos x="28" y="10"/>
                </a:cxn>
                <a:cxn ang="0">
                  <a:pos x="31" y="10"/>
                </a:cxn>
                <a:cxn ang="0">
                  <a:pos x="33" y="10"/>
                </a:cxn>
                <a:cxn ang="0">
                  <a:pos x="35" y="10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5" y="7"/>
                </a:cxn>
                <a:cxn ang="0">
                  <a:pos x="35" y="7"/>
                </a:cxn>
                <a:cxn ang="0">
                  <a:pos x="33" y="7"/>
                </a:cxn>
                <a:cxn ang="0">
                  <a:pos x="31" y="7"/>
                </a:cxn>
                <a:cxn ang="0">
                  <a:pos x="28" y="5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21" y="5"/>
                </a:cxn>
              </a:cxnLst>
              <a:rect l="0" t="0" r="r" b="b"/>
              <a:pathLst>
                <a:path w="38" h="12">
                  <a:moveTo>
                    <a:pt x="21" y="5"/>
                  </a:moveTo>
                  <a:lnTo>
                    <a:pt x="19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8" y="10"/>
                  </a:lnTo>
                  <a:lnTo>
                    <a:pt x="31" y="1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 1449">
              <a:extLst>
                <a:ext uri="{FF2B5EF4-FFF2-40B4-BE49-F238E27FC236}">
                  <a16:creationId xmlns:a16="http://schemas.microsoft.com/office/drawing/2014/main" id="{E41987D3-2248-D349-A97D-54A8D3EA8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037" y="2933482"/>
              <a:ext cx="9120" cy="110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 1450">
              <a:extLst>
                <a:ext uri="{FF2B5EF4-FFF2-40B4-BE49-F238E27FC236}">
                  <a16:creationId xmlns:a16="http://schemas.microsoft.com/office/drawing/2014/main" id="{7010F857-5E00-A745-89F3-D56A15A26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037" y="2933482"/>
              <a:ext cx="9120" cy="1106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4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 1451">
              <a:extLst>
                <a:ext uri="{FF2B5EF4-FFF2-40B4-BE49-F238E27FC236}">
                  <a16:creationId xmlns:a16="http://schemas.microsoft.com/office/drawing/2014/main" id="{3279B510-F9F5-124E-BC78-1AEE1747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555" y="2963896"/>
              <a:ext cx="456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 1452">
              <a:extLst>
                <a:ext uri="{FF2B5EF4-FFF2-40B4-BE49-F238E27FC236}">
                  <a16:creationId xmlns:a16="http://schemas.microsoft.com/office/drawing/2014/main" id="{A3E9C3AC-6914-4146-8A57-74D3482EE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555" y="2963896"/>
              <a:ext cx="4560" cy="829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 1453">
              <a:extLst>
                <a:ext uri="{FF2B5EF4-FFF2-40B4-BE49-F238E27FC236}">
                  <a16:creationId xmlns:a16="http://schemas.microsoft.com/office/drawing/2014/main" id="{0B3EAE85-BB94-6344-A340-9E2094647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608" y="2919656"/>
              <a:ext cx="70672" cy="7189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5" y="12"/>
                </a:cxn>
                <a:cxn ang="0">
                  <a:pos x="7" y="14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12" y="19"/>
                </a:cxn>
                <a:cxn ang="0">
                  <a:pos x="12" y="19"/>
                </a:cxn>
                <a:cxn ang="0">
                  <a:pos x="14" y="21"/>
                </a:cxn>
                <a:cxn ang="0">
                  <a:pos x="14" y="24"/>
                </a:cxn>
                <a:cxn ang="0">
                  <a:pos x="17" y="26"/>
                </a:cxn>
                <a:cxn ang="0">
                  <a:pos x="17" y="26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22" y="24"/>
                </a:cxn>
                <a:cxn ang="0">
                  <a:pos x="24" y="24"/>
                </a:cxn>
                <a:cxn ang="0">
                  <a:pos x="26" y="26"/>
                </a:cxn>
                <a:cxn ang="0">
                  <a:pos x="26" y="21"/>
                </a:cxn>
                <a:cxn ang="0">
                  <a:pos x="24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9" y="12"/>
                </a:cxn>
                <a:cxn ang="0">
                  <a:pos x="31" y="12"/>
                </a:cxn>
                <a:cxn ang="0">
                  <a:pos x="31" y="12"/>
                </a:cxn>
                <a:cxn ang="0">
                  <a:pos x="26" y="9"/>
                </a:cxn>
                <a:cxn ang="0">
                  <a:pos x="26" y="7"/>
                </a:cxn>
                <a:cxn ang="0">
                  <a:pos x="26" y="5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2" y="2"/>
                </a:cxn>
                <a:cxn ang="0">
                  <a:pos x="12" y="0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 1455">
              <a:extLst>
                <a:ext uri="{FF2B5EF4-FFF2-40B4-BE49-F238E27FC236}">
                  <a16:creationId xmlns:a16="http://schemas.microsoft.com/office/drawing/2014/main" id="{EE723F00-AEC2-C44B-921B-6C161611E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251" y="2919656"/>
              <a:ext cx="18238" cy="138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5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 1456">
              <a:extLst>
                <a:ext uri="{FF2B5EF4-FFF2-40B4-BE49-F238E27FC236}">
                  <a16:creationId xmlns:a16="http://schemas.microsoft.com/office/drawing/2014/main" id="{1824AEB2-0E4C-A349-B0D9-AE8EF4939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7251" y="2919656"/>
              <a:ext cx="18238" cy="138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5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 1457">
              <a:extLst>
                <a:ext uri="{FF2B5EF4-FFF2-40B4-BE49-F238E27FC236}">
                  <a16:creationId xmlns:a16="http://schemas.microsoft.com/office/drawing/2014/main" id="{30532603-1166-734E-9C3C-61D23B8D0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322" y="2892005"/>
              <a:ext cx="47875" cy="41475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21" y="15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5"/>
                </a:cxn>
                <a:cxn ang="0">
                  <a:pos x="19" y="15"/>
                </a:cxn>
                <a:cxn ang="0">
                  <a:pos x="21" y="15"/>
                </a:cxn>
                <a:cxn ang="0">
                  <a:pos x="21" y="15"/>
                </a:cxn>
              </a:cxnLst>
              <a:rect l="0" t="0" r="r" b="b"/>
              <a:pathLst>
                <a:path w="21" h="15">
                  <a:moveTo>
                    <a:pt x="21" y="15"/>
                  </a:moveTo>
                  <a:lnTo>
                    <a:pt x="21" y="15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 1458">
              <a:extLst>
                <a:ext uri="{FF2B5EF4-FFF2-40B4-BE49-F238E27FC236}">
                  <a16:creationId xmlns:a16="http://schemas.microsoft.com/office/drawing/2014/main" id="{0FCFCE6B-FFD7-F942-9A46-21A2C4518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322" y="2892005"/>
              <a:ext cx="47875" cy="41475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21" y="15"/>
                </a:cxn>
                <a:cxn ang="0">
                  <a:pos x="21" y="12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6" y="8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5" y="5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9" y="10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6" y="15"/>
                </a:cxn>
                <a:cxn ang="0">
                  <a:pos x="19" y="15"/>
                </a:cxn>
                <a:cxn ang="0">
                  <a:pos x="21" y="15"/>
                </a:cxn>
                <a:cxn ang="0">
                  <a:pos x="21" y="15"/>
                </a:cxn>
              </a:cxnLst>
              <a:rect l="0" t="0" r="r" b="b"/>
              <a:pathLst>
                <a:path w="21" h="15">
                  <a:moveTo>
                    <a:pt x="21" y="15"/>
                  </a:moveTo>
                  <a:lnTo>
                    <a:pt x="21" y="15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1" y="1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 1459">
              <a:extLst>
                <a:ext uri="{FF2B5EF4-FFF2-40B4-BE49-F238E27FC236}">
                  <a16:creationId xmlns:a16="http://schemas.microsoft.com/office/drawing/2014/main" id="{1261A5EE-7299-7C4B-B74F-62288F96E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3" y="2867121"/>
              <a:ext cx="15958" cy="1382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 1460">
              <a:extLst>
                <a:ext uri="{FF2B5EF4-FFF2-40B4-BE49-F238E27FC236}">
                  <a16:creationId xmlns:a16="http://schemas.microsoft.com/office/drawing/2014/main" id="{EAE9835B-C266-9F42-8F99-82512CA83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733" y="2867121"/>
              <a:ext cx="15958" cy="13825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5" y="5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 1461">
              <a:extLst>
                <a:ext uri="{FF2B5EF4-FFF2-40B4-BE49-F238E27FC236}">
                  <a16:creationId xmlns:a16="http://schemas.microsoft.com/office/drawing/2014/main" id="{FA802DBF-765B-8749-968A-ED6E53166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183" y="3345467"/>
              <a:ext cx="27358" cy="1106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 1462">
              <a:extLst>
                <a:ext uri="{FF2B5EF4-FFF2-40B4-BE49-F238E27FC236}">
                  <a16:creationId xmlns:a16="http://schemas.microsoft.com/office/drawing/2014/main" id="{7B3D705D-AE1D-0545-BB7C-9B7E1855C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4183" y="3345467"/>
              <a:ext cx="27358" cy="1106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2" h="4">
                  <a:moveTo>
                    <a:pt x="12" y="0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2"/>
                  </a:lnTo>
                  <a:lnTo>
                    <a:pt x="1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 1463">
              <a:extLst>
                <a:ext uri="{FF2B5EF4-FFF2-40B4-BE49-F238E27FC236}">
                  <a16:creationId xmlns:a16="http://schemas.microsoft.com/office/drawing/2014/main" id="{5458A3E4-7766-AE43-A1C1-74A5AEBF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773" y="3572197"/>
              <a:ext cx="4560" cy="1935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 1464">
              <a:extLst>
                <a:ext uri="{FF2B5EF4-FFF2-40B4-BE49-F238E27FC236}">
                  <a16:creationId xmlns:a16="http://schemas.microsoft.com/office/drawing/2014/main" id="{485B9283-56FC-8C4E-9B28-87DD1390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6773" y="3572197"/>
              <a:ext cx="4560" cy="1935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</a:cxnLst>
              <a:rect l="0" t="0" r="r" b="b"/>
              <a:pathLst>
                <a:path w="2" h="7">
                  <a:moveTo>
                    <a:pt x="0" y="7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 1465">
              <a:extLst>
                <a:ext uri="{FF2B5EF4-FFF2-40B4-BE49-F238E27FC236}">
                  <a16:creationId xmlns:a16="http://schemas.microsoft.com/office/drawing/2014/main" id="{B3FE27CC-42EF-FA42-8F0A-F140B23E7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790" y="3840403"/>
              <a:ext cx="15958" cy="7189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5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" y="19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7" h="26">
                  <a:moveTo>
                    <a:pt x="4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 1466">
              <a:extLst>
                <a:ext uri="{FF2B5EF4-FFF2-40B4-BE49-F238E27FC236}">
                  <a16:creationId xmlns:a16="http://schemas.microsoft.com/office/drawing/2014/main" id="{0E577724-12A4-AC47-9E33-CCBEBE80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1790" y="3840403"/>
              <a:ext cx="15958" cy="7189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2" y="5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2" y="19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2" y="19"/>
                </a:cxn>
                <a:cxn ang="0">
                  <a:pos x="4" y="17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7" h="26">
                  <a:moveTo>
                    <a:pt x="4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 1467">
              <a:extLst>
                <a:ext uri="{FF2B5EF4-FFF2-40B4-BE49-F238E27FC236}">
                  <a16:creationId xmlns:a16="http://schemas.microsoft.com/office/drawing/2014/main" id="{ED96EEC1-AB1C-C54D-918D-5E605F17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706" y="4069900"/>
              <a:ext cx="11399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 1468">
              <a:extLst>
                <a:ext uri="{FF2B5EF4-FFF2-40B4-BE49-F238E27FC236}">
                  <a16:creationId xmlns:a16="http://schemas.microsoft.com/office/drawing/2014/main" id="{0E1031BE-11AF-584B-99C5-3CE249169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706" y="4069900"/>
              <a:ext cx="11399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 1469">
              <a:extLst>
                <a:ext uri="{FF2B5EF4-FFF2-40B4-BE49-F238E27FC236}">
                  <a16:creationId xmlns:a16="http://schemas.microsoft.com/office/drawing/2014/main" id="{52D128D9-C444-3C48-802E-5537EE652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035" y="3951004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 1470">
              <a:extLst>
                <a:ext uri="{FF2B5EF4-FFF2-40B4-BE49-F238E27FC236}">
                  <a16:creationId xmlns:a16="http://schemas.microsoft.com/office/drawing/2014/main" id="{7ADB09A0-FE31-2740-927C-6F7438315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6035" y="3951004"/>
              <a:ext cx="4560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 1471">
              <a:extLst>
                <a:ext uri="{FF2B5EF4-FFF2-40B4-BE49-F238E27FC236}">
                  <a16:creationId xmlns:a16="http://schemas.microsoft.com/office/drawing/2014/main" id="{FC047670-1085-4A43-A44C-BDE944367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595" y="3068965"/>
              <a:ext cx="456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 1472">
              <a:extLst>
                <a:ext uri="{FF2B5EF4-FFF2-40B4-BE49-F238E27FC236}">
                  <a16:creationId xmlns:a16="http://schemas.microsoft.com/office/drawing/2014/main" id="{6B2F8FE6-1095-C04C-8D53-4A741905B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6595" y="3068965"/>
              <a:ext cx="4560" cy="829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 1473">
              <a:extLst>
                <a:ext uri="{FF2B5EF4-FFF2-40B4-BE49-F238E27FC236}">
                  <a16:creationId xmlns:a16="http://schemas.microsoft.com/office/drawing/2014/main" id="{2ECCD3EF-BFD7-8543-8DFE-D1225463D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156" y="3057907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 1474">
              <a:extLst>
                <a:ext uri="{FF2B5EF4-FFF2-40B4-BE49-F238E27FC236}">
                  <a16:creationId xmlns:a16="http://schemas.microsoft.com/office/drawing/2014/main" id="{80177280-97E5-F840-8F9F-7CF09FD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1156" y="3057907"/>
              <a:ext cx="4560" cy="110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 1475">
              <a:extLst>
                <a:ext uri="{FF2B5EF4-FFF2-40B4-BE49-F238E27FC236}">
                  <a16:creationId xmlns:a16="http://schemas.microsoft.com/office/drawing/2014/main" id="{7CAF1CAF-0288-B946-BA56-0F3BFF941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032" y="2952837"/>
              <a:ext cx="228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 1476">
              <a:extLst>
                <a:ext uri="{FF2B5EF4-FFF2-40B4-BE49-F238E27FC236}">
                  <a16:creationId xmlns:a16="http://schemas.microsoft.com/office/drawing/2014/main" id="{E1A4719A-0581-9D4B-B1D0-9A0F3877D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9032" y="2952837"/>
              <a:ext cx="2280" cy="2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 1477">
              <a:extLst>
                <a:ext uri="{FF2B5EF4-FFF2-40B4-BE49-F238E27FC236}">
                  <a16:creationId xmlns:a16="http://schemas.microsoft.com/office/drawing/2014/main" id="{07BEB58B-9F37-114B-978A-E6B74353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964" y="3102146"/>
              <a:ext cx="2051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 1478">
              <a:extLst>
                <a:ext uri="{FF2B5EF4-FFF2-40B4-BE49-F238E27FC236}">
                  <a16:creationId xmlns:a16="http://schemas.microsoft.com/office/drawing/2014/main" id="{FEDB20C1-4A4A-464E-AF42-AF4D7BF94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9964" y="3102146"/>
              <a:ext cx="20518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 1479">
              <a:extLst>
                <a:ext uri="{FF2B5EF4-FFF2-40B4-BE49-F238E27FC236}">
                  <a16:creationId xmlns:a16="http://schemas.microsoft.com/office/drawing/2014/main" id="{BEDB577F-CB17-2343-96D2-A64E75F6F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1674" y="4761151"/>
              <a:ext cx="18238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 1480">
              <a:extLst>
                <a:ext uri="{FF2B5EF4-FFF2-40B4-BE49-F238E27FC236}">
                  <a16:creationId xmlns:a16="http://schemas.microsoft.com/office/drawing/2014/main" id="{FB226120-799A-6346-9E33-B3C1486D8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1674" y="4761151"/>
              <a:ext cx="18238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5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 1481">
              <a:extLst>
                <a:ext uri="{FF2B5EF4-FFF2-40B4-BE49-F238E27FC236}">
                  <a16:creationId xmlns:a16="http://schemas.microsoft.com/office/drawing/2014/main" id="{43567F55-FA15-7744-9588-0AF98BFAB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513" y="4755621"/>
              <a:ext cx="36476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14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 1482">
              <a:extLst>
                <a:ext uri="{FF2B5EF4-FFF2-40B4-BE49-F238E27FC236}">
                  <a16:creationId xmlns:a16="http://schemas.microsoft.com/office/drawing/2014/main" id="{48BFC0CE-BCDA-144F-B3F2-28D6CFDFC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513" y="4755621"/>
              <a:ext cx="36476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5"/>
                </a:cxn>
                <a:cxn ang="0">
                  <a:pos x="14" y="7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7" y="7"/>
                </a:cxn>
                <a:cxn ang="0">
                  <a:pos x="2" y="5"/>
                </a:cxn>
                <a:cxn ang="0">
                  <a:pos x="0" y="0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7" y="7"/>
                  </a:lnTo>
                  <a:lnTo>
                    <a:pt x="2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 1483">
              <a:extLst>
                <a:ext uri="{FF2B5EF4-FFF2-40B4-BE49-F238E27FC236}">
                  <a16:creationId xmlns:a16="http://schemas.microsoft.com/office/drawing/2014/main" id="{6E9903D6-6869-974C-9FC8-5EC8B4B19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5453" y="4747325"/>
              <a:ext cx="6839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 1484">
              <a:extLst>
                <a:ext uri="{FF2B5EF4-FFF2-40B4-BE49-F238E27FC236}">
                  <a16:creationId xmlns:a16="http://schemas.microsoft.com/office/drawing/2014/main" id="{9A7C1D55-4805-3741-B128-2C49822F6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5453" y="4747325"/>
              <a:ext cx="6839" cy="138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 1485">
              <a:extLst>
                <a:ext uri="{FF2B5EF4-FFF2-40B4-BE49-F238E27FC236}">
                  <a16:creationId xmlns:a16="http://schemas.microsoft.com/office/drawing/2014/main" id="{16877A7B-22E3-5241-B854-6384F1A44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5453" y="4846867"/>
              <a:ext cx="18238" cy="19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 1486">
              <a:extLst>
                <a:ext uri="{FF2B5EF4-FFF2-40B4-BE49-F238E27FC236}">
                  <a16:creationId xmlns:a16="http://schemas.microsoft.com/office/drawing/2014/main" id="{D4DFEA8A-C2A4-2047-9B0F-3A2FA582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8719" y="3491440"/>
              <a:ext cx="42736" cy="407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7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 1487">
              <a:extLst>
                <a:ext uri="{FF2B5EF4-FFF2-40B4-BE49-F238E27FC236}">
                  <a16:creationId xmlns:a16="http://schemas.microsoft.com/office/drawing/2014/main" id="{C00C4BB5-D203-4744-9B3B-4AFC1F089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2085" y="4943642"/>
              <a:ext cx="1595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 1488">
              <a:extLst>
                <a:ext uri="{FF2B5EF4-FFF2-40B4-BE49-F238E27FC236}">
                  <a16:creationId xmlns:a16="http://schemas.microsoft.com/office/drawing/2014/main" id="{D20280B1-B783-4649-B1D2-DFF630BE7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2085" y="4943642"/>
              <a:ext cx="1595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 1489">
              <a:extLst>
                <a:ext uri="{FF2B5EF4-FFF2-40B4-BE49-F238E27FC236}">
                  <a16:creationId xmlns:a16="http://schemas.microsoft.com/office/drawing/2014/main" id="{99D2A8F4-4A5C-7C47-8173-5C0A50A65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3842" y="5250557"/>
              <a:ext cx="9120" cy="4147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4" h="15">
                  <a:moveTo>
                    <a:pt x="2" y="3"/>
                  </a:moveTo>
                  <a:lnTo>
                    <a:pt x="2" y="0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 1490">
              <a:extLst>
                <a:ext uri="{FF2B5EF4-FFF2-40B4-BE49-F238E27FC236}">
                  <a16:creationId xmlns:a16="http://schemas.microsoft.com/office/drawing/2014/main" id="{AC0EED31-7FE1-D44C-93E8-4689B0A10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3842" y="5250557"/>
              <a:ext cx="9120" cy="4147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4" y="5"/>
                </a:cxn>
                <a:cxn ang="0">
                  <a:pos x="4" y="7"/>
                </a:cxn>
                <a:cxn ang="0">
                  <a:pos x="2" y="12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4" h="15">
                  <a:moveTo>
                    <a:pt x="2" y="3"/>
                  </a:moveTo>
                  <a:lnTo>
                    <a:pt x="2" y="0"/>
                  </a:lnTo>
                  <a:lnTo>
                    <a:pt x="4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 1491">
              <a:extLst>
                <a:ext uri="{FF2B5EF4-FFF2-40B4-BE49-F238E27FC236}">
                  <a16:creationId xmlns:a16="http://schemas.microsoft.com/office/drawing/2014/main" id="{815B74D2-4556-614A-8B60-37AE6F073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01" y="5350098"/>
              <a:ext cx="228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 1492">
              <a:extLst>
                <a:ext uri="{FF2B5EF4-FFF2-40B4-BE49-F238E27FC236}">
                  <a16:creationId xmlns:a16="http://schemas.microsoft.com/office/drawing/2014/main" id="{4F733460-4A58-774E-84CE-5A7F0A5D2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01" y="5350098"/>
              <a:ext cx="2280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 1493">
              <a:extLst>
                <a:ext uri="{FF2B5EF4-FFF2-40B4-BE49-F238E27FC236}">
                  <a16:creationId xmlns:a16="http://schemas.microsoft.com/office/drawing/2014/main" id="{81148E4B-011A-5349-ABEA-02AAB0E7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293" y="5657013"/>
              <a:ext cx="47875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19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 1494">
              <a:extLst>
                <a:ext uri="{FF2B5EF4-FFF2-40B4-BE49-F238E27FC236}">
                  <a16:creationId xmlns:a16="http://schemas.microsoft.com/office/drawing/2014/main" id="{6F546378-A2AF-4642-8946-371000D0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293" y="5657013"/>
              <a:ext cx="47875" cy="138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9" y="2"/>
                </a:cxn>
                <a:cxn ang="0">
                  <a:pos x="21" y="5"/>
                </a:cxn>
                <a:cxn ang="0">
                  <a:pos x="19" y="2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2" y="5"/>
                </a:cxn>
                <a:cxn ang="0">
                  <a:pos x="9" y="5"/>
                </a:cxn>
                <a:cxn ang="0">
                  <a:pos x="5" y="5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5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 1495">
              <a:extLst>
                <a:ext uri="{FF2B5EF4-FFF2-40B4-BE49-F238E27FC236}">
                  <a16:creationId xmlns:a16="http://schemas.microsoft.com/office/drawing/2014/main" id="{EF3D6349-F66E-C24C-AA02-5526721A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538" y="5806324"/>
              <a:ext cx="15958" cy="1935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 1496">
              <a:extLst>
                <a:ext uri="{FF2B5EF4-FFF2-40B4-BE49-F238E27FC236}">
                  <a16:creationId xmlns:a16="http://schemas.microsoft.com/office/drawing/2014/main" id="{FC94DCA9-75EA-D34E-9BDF-9D9E091CE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6538" y="5806324"/>
              <a:ext cx="15958" cy="1935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7">
                  <a:moveTo>
                    <a:pt x="0" y="3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 1497">
              <a:extLst>
                <a:ext uri="{FF2B5EF4-FFF2-40B4-BE49-F238E27FC236}">
                  <a16:creationId xmlns:a16="http://schemas.microsoft.com/office/drawing/2014/main" id="{0684B86A-6D2F-2740-B848-23E0AF4B9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098" y="5825678"/>
              <a:ext cx="15958" cy="829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 1498">
              <a:extLst>
                <a:ext uri="{FF2B5EF4-FFF2-40B4-BE49-F238E27FC236}">
                  <a16:creationId xmlns:a16="http://schemas.microsoft.com/office/drawing/2014/main" id="{766C36CB-9E31-7945-B239-F40A62D6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1098" y="5825678"/>
              <a:ext cx="15958" cy="829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3" y="3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3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 1499">
              <a:extLst>
                <a:ext uri="{FF2B5EF4-FFF2-40B4-BE49-F238E27FC236}">
                  <a16:creationId xmlns:a16="http://schemas.microsoft.com/office/drawing/2014/main" id="{E380E23F-012B-5240-8001-9534FF44F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5349" y="5839504"/>
              <a:ext cx="107148" cy="1106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14" y="7"/>
                </a:cxn>
                <a:cxn ang="0">
                  <a:pos x="24" y="7"/>
                </a:cxn>
                <a:cxn ang="0">
                  <a:pos x="31" y="5"/>
                </a:cxn>
                <a:cxn ang="0">
                  <a:pos x="35" y="5"/>
                </a:cxn>
                <a:cxn ang="0">
                  <a:pos x="38" y="5"/>
                </a:cxn>
                <a:cxn ang="0">
                  <a:pos x="42" y="2"/>
                </a:cxn>
                <a:cxn ang="0">
                  <a:pos x="45" y="5"/>
                </a:cxn>
                <a:cxn ang="0">
                  <a:pos x="47" y="12"/>
                </a:cxn>
                <a:cxn ang="0">
                  <a:pos x="47" y="17"/>
                </a:cxn>
                <a:cxn ang="0">
                  <a:pos x="47" y="21"/>
                </a:cxn>
                <a:cxn ang="0">
                  <a:pos x="47" y="21"/>
                </a:cxn>
                <a:cxn ang="0">
                  <a:pos x="47" y="19"/>
                </a:cxn>
                <a:cxn ang="0">
                  <a:pos x="42" y="24"/>
                </a:cxn>
                <a:cxn ang="0">
                  <a:pos x="42" y="26"/>
                </a:cxn>
                <a:cxn ang="0">
                  <a:pos x="40" y="31"/>
                </a:cxn>
                <a:cxn ang="0">
                  <a:pos x="38" y="28"/>
                </a:cxn>
                <a:cxn ang="0">
                  <a:pos x="35" y="31"/>
                </a:cxn>
                <a:cxn ang="0">
                  <a:pos x="33" y="33"/>
                </a:cxn>
                <a:cxn ang="0">
                  <a:pos x="33" y="35"/>
                </a:cxn>
                <a:cxn ang="0">
                  <a:pos x="31" y="35"/>
                </a:cxn>
                <a:cxn ang="0">
                  <a:pos x="28" y="38"/>
                </a:cxn>
                <a:cxn ang="0">
                  <a:pos x="26" y="40"/>
                </a:cxn>
                <a:cxn ang="0">
                  <a:pos x="24" y="40"/>
                </a:cxn>
                <a:cxn ang="0">
                  <a:pos x="19" y="38"/>
                </a:cxn>
                <a:cxn ang="0">
                  <a:pos x="16" y="38"/>
                </a:cxn>
                <a:cxn ang="0">
                  <a:pos x="19" y="35"/>
                </a:cxn>
                <a:cxn ang="0">
                  <a:pos x="14" y="35"/>
                </a:cxn>
                <a:cxn ang="0">
                  <a:pos x="9" y="31"/>
                </a:cxn>
                <a:cxn ang="0">
                  <a:pos x="5" y="21"/>
                </a:cxn>
                <a:cxn ang="0">
                  <a:pos x="9" y="24"/>
                </a:cxn>
                <a:cxn ang="0">
                  <a:pos x="5" y="19"/>
                </a:cxn>
                <a:cxn ang="0">
                  <a:pos x="0" y="5"/>
                </a:cxn>
              </a:cxnLst>
              <a:rect l="0" t="0" r="r" b="b"/>
              <a:pathLst>
                <a:path w="47" h="4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9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31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40" y="5"/>
                  </a:lnTo>
                  <a:lnTo>
                    <a:pt x="42" y="2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47" y="9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21"/>
                  </a:lnTo>
                  <a:lnTo>
                    <a:pt x="47" y="24"/>
                  </a:lnTo>
                  <a:lnTo>
                    <a:pt x="47" y="21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5" y="19"/>
                  </a:lnTo>
                  <a:lnTo>
                    <a:pt x="42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28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1" y="40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4" y="35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7" y="28"/>
                  </a:lnTo>
                  <a:lnTo>
                    <a:pt x="5" y="21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 1501">
              <a:extLst>
                <a:ext uri="{FF2B5EF4-FFF2-40B4-BE49-F238E27FC236}">
                  <a16:creationId xmlns:a16="http://schemas.microsoft.com/office/drawing/2014/main" id="{295433B1-F51C-924D-8C7C-762094C3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005" y="4736266"/>
              <a:ext cx="1228796" cy="1050703"/>
            </a:xfrm>
            <a:custGeom>
              <a:avLst/>
              <a:gdLst/>
              <a:ahLst/>
              <a:cxnLst>
                <a:cxn ang="0">
                  <a:pos x="19" y="149"/>
                </a:cxn>
                <a:cxn ang="0">
                  <a:pos x="47" y="132"/>
                </a:cxn>
                <a:cxn ang="0">
                  <a:pos x="85" y="123"/>
                </a:cxn>
                <a:cxn ang="0">
                  <a:pos x="121" y="99"/>
                </a:cxn>
                <a:cxn ang="0">
                  <a:pos x="128" y="78"/>
                </a:cxn>
                <a:cxn ang="0">
                  <a:pos x="137" y="78"/>
                </a:cxn>
                <a:cxn ang="0">
                  <a:pos x="154" y="61"/>
                </a:cxn>
                <a:cxn ang="0">
                  <a:pos x="165" y="52"/>
                </a:cxn>
                <a:cxn ang="0">
                  <a:pos x="180" y="45"/>
                </a:cxn>
                <a:cxn ang="0">
                  <a:pos x="198" y="61"/>
                </a:cxn>
                <a:cxn ang="0">
                  <a:pos x="217" y="61"/>
                </a:cxn>
                <a:cxn ang="0">
                  <a:pos x="224" y="38"/>
                </a:cxn>
                <a:cxn ang="0">
                  <a:pos x="236" y="26"/>
                </a:cxn>
                <a:cxn ang="0">
                  <a:pos x="253" y="12"/>
                </a:cxn>
                <a:cxn ang="0">
                  <a:pos x="253" y="7"/>
                </a:cxn>
                <a:cxn ang="0">
                  <a:pos x="272" y="14"/>
                </a:cxn>
                <a:cxn ang="0">
                  <a:pos x="293" y="21"/>
                </a:cxn>
                <a:cxn ang="0">
                  <a:pos x="307" y="21"/>
                </a:cxn>
                <a:cxn ang="0">
                  <a:pos x="312" y="28"/>
                </a:cxn>
                <a:cxn ang="0">
                  <a:pos x="302" y="40"/>
                </a:cxn>
                <a:cxn ang="0">
                  <a:pos x="309" y="64"/>
                </a:cxn>
                <a:cxn ang="0">
                  <a:pos x="335" y="80"/>
                </a:cxn>
                <a:cxn ang="0">
                  <a:pos x="378" y="64"/>
                </a:cxn>
                <a:cxn ang="0">
                  <a:pos x="383" y="16"/>
                </a:cxn>
                <a:cxn ang="0">
                  <a:pos x="395" y="4"/>
                </a:cxn>
                <a:cxn ang="0">
                  <a:pos x="406" y="40"/>
                </a:cxn>
                <a:cxn ang="0">
                  <a:pos x="428" y="59"/>
                </a:cxn>
                <a:cxn ang="0">
                  <a:pos x="439" y="99"/>
                </a:cxn>
                <a:cxn ang="0">
                  <a:pos x="451" y="113"/>
                </a:cxn>
                <a:cxn ang="0">
                  <a:pos x="475" y="127"/>
                </a:cxn>
                <a:cxn ang="0">
                  <a:pos x="484" y="151"/>
                </a:cxn>
                <a:cxn ang="0">
                  <a:pos x="498" y="156"/>
                </a:cxn>
                <a:cxn ang="0">
                  <a:pos x="520" y="184"/>
                </a:cxn>
                <a:cxn ang="0">
                  <a:pos x="534" y="210"/>
                </a:cxn>
                <a:cxn ang="0">
                  <a:pos x="536" y="250"/>
                </a:cxn>
                <a:cxn ang="0">
                  <a:pos x="524" y="290"/>
                </a:cxn>
                <a:cxn ang="0">
                  <a:pos x="508" y="307"/>
                </a:cxn>
                <a:cxn ang="0">
                  <a:pos x="496" y="335"/>
                </a:cxn>
                <a:cxn ang="0">
                  <a:pos x="489" y="359"/>
                </a:cxn>
                <a:cxn ang="0">
                  <a:pos x="444" y="373"/>
                </a:cxn>
                <a:cxn ang="0">
                  <a:pos x="435" y="373"/>
                </a:cxn>
                <a:cxn ang="0">
                  <a:pos x="418" y="366"/>
                </a:cxn>
                <a:cxn ang="0">
                  <a:pos x="383" y="368"/>
                </a:cxn>
                <a:cxn ang="0">
                  <a:pos x="352" y="340"/>
                </a:cxn>
                <a:cxn ang="0">
                  <a:pos x="333" y="314"/>
                </a:cxn>
                <a:cxn ang="0">
                  <a:pos x="324" y="323"/>
                </a:cxn>
                <a:cxn ang="0">
                  <a:pos x="331" y="297"/>
                </a:cxn>
                <a:cxn ang="0">
                  <a:pos x="317" y="307"/>
                </a:cxn>
                <a:cxn ang="0">
                  <a:pos x="295" y="321"/>
                </a:cxn>
                <a:cxn ang="0">
                  <a:pos x="286" y="300"/>
                </a:cxn>
                <a:cxn ang="0">
                  <a:pos x="258" y="283"/>
                </a:cxn>
                <a:cxn ang="0">
                  <a:pos x="189" y="288"/>
                </a:cxn>
                <a:cxn ang="0">
                  <a:pos x="142" y="305"/>
                </a:cxn>
                <a:cxn ang="0">
                  <a:pos x="102" y="309"/>
                </a:cxn>
                <a:cxn ang="0">
                  <a:pos x="64" y="323"/>
                </a:cxn>
                <a:cxn ang="0">
                  <a:pos x="31" y="314"/>
                </a:cxn>
                <a:cxn ang="0">
                  <a:pos x="33" y="290"/>
                </a:cxn>
                <a:cxn ang="0">
                  <a:pos x="14" y="236"/>
                </a:cxn>
                <a:cxn ang="0">
                  <a:pos x="2" y="208"/>
                </a:cxn>
                <a:cxn ang="0">
                  <a:pos x="7" y="205"/>
                </a:cxn>
                <a:cxn ang="0">
                  <a:pos x="0" y="177"/>
                </a:cxn>
              </a:cxnLst>
              <a:rect l="0" t="0" r="r" b="b"/>
              <a:pathLst>
                <a:path w="539" h="380">
                  <a:moveTo>
                    <a:pt x="9" y="149"/>
                  </a:moveTo>
                  <a:lnTo>
                    <a:pt x="12" y="146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9" y="153"/>
                  </a:lnTo>
                  <a:lnTo>
                    <a:pt x="9" y="156"/>
                  </a:lnTo>
                  <a:lnTo>
                    <a:pt x="9" y="156"/>
                  </a:lnTo>
                  <a:lnTo>
                    <a:pt x="12" y="158"/>
                  </a:lnTo>
                  <a:lnTo>
                    <a:pt x="14" y="156"/>
                  </a:lnTo>
                  <a:lnTo>
                    <a:pt x="14" y="153"/>
                  </a:lnTo>
                  <a:lnTo>
                    <a:pt x="17" y="149"/>
                  </a:lnTo>
                  <a:lnTo>
                    <a:pt x="19" y="149"/>
                  </a:lnTo>
                  <a:lnTo>
                    <a:pt x="21" y="146"/>
                  </a:lnTo>
                  <a:lnTo>
                    <a:pt x="21" y="146"/>
                  </a:lnTo>
                  <a:lnTo>
                    <a:pt x="24" y="146"/>
                  </a:lnTo>
                  <a:lnTo>
                    <a:pt x="28" y="144"/>
                  </a:lnTo>
                  <a:lnTo>
                    <a:pt x="28" y="142"/>
                  </a:lnTo>
                  <a:lnTo>
                    <a:pt x="31" y="142"/>
                  </a:lnTo>
                  <a:lnTo>
                    <a:pt x="33" y="139"/>
                  </a:lnTo>
                  <a:lnTo>
                    <a:pt x="35" y="137"/>
                  </a:lnTo>
                  <a:lnTo>
                    <a:pt x="38" y="137"/>
                  </a:lnTo>
                  <a:lnTo>
                    <a:pt x="40" y="134"/>
                  </a:lnTo>
                  <a:lnTo>
                    <a:pt x="40" y="134"/>
                  </a:lnTo>
                  <a:lnTo>
                    <a:pt x="45" y="132"/>
                  </a:lnTo>
                  <a:lnTo>
                    <a:pt x="47" y="132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4" y="132"/>
                  </a:lnTo>
                  <a:lnTo>
                    <a:pt x="57" y="132"/>
                  </a:lnTo>
                  <a:lnTo>
                    <a:pt x="59" y="132"/>
                  </a:lnTo>
                  <a:lnTo>
                    <a:pt x="61" y="130"/>
                  </a:lnTo>
                  <a:lnTo>
                    <a:pt x="64" y="127"/>
                  </a:lnTo>
                  <a:lnTo>
                    <a:pt x="66" y="127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8" y="123"/>
                  </a:lnTo>
                  <a:lnTo>
                    <a:pt x="80" y="123"/>
                  </a:lnTo>
                  <a:lnTo>
                    <a:pt x="83" y="125"/>
                  </a:lnTo>
                  <a:lnTo>
                    <a:pt x="85" y="123"/>
                  </a:lnTo>
                  <a:lnTo>
                    <a:pt x="90" y="123"/>
                  </a:lnTo>
                  <a:lnTo>
                    <a:pt x="92" y="123"/>
                  </a:lnTo>
                  <a:lnTo>
                    <a:pt x="95" y="120"/>
                  </a:lnTo>
                  <a:lnTo>
                    <a:pt x="99" y="120"/>
                  </a:lnTo>
                  <a:lnTo>
                    <a:pt x="102" y="118"/>
                  </a:lnTo>
                  <a:lnTo>
                    <a:pt x="104" y="118"/>
                  </a:lnTo>
                  <a:lnTo>
                    <a:pt x="109" y="113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3" y="106"/>
                  </a:lnTo>
                  <a:lnTo>
                    <a:pt x="113" y="106"/>
                  </a:lnTo>
                  <a:lnTo>
                    <a:pt x="113" y="104"/>
                  </a:lnTo>
                  <a:lnTo>
                    <a:pt x="116" y="104"/>
                  </a:lnTo>
                  <a:lnTo>
                    <a:pt x="121" y="99"/>
                  </a:lnTo>
                  <a:lnTo>
                    <a:pt x="121" y="97"/>
                  </a:lnTo>
                  <a:lnTo>
                    <a:pt x="121" y="97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21" y="85"/>
                  </a:lnTo>
                  <a:lnTo>
                    <a:pt x="121" y="82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25" y="80"/>
                  </a:lnTo>
                  <a:lnTo>
                    <a:pt x="128" y="80"/>
                  </a:lnTo>
                  <a:lnTo>
                    <a:pt x="125" y="78"/>
                  </a:lnTo>
                  <a:lnTo>
                    <a:pt x="128" y="75"/>
                  </a:lnTo>
                  <a:lnTo>
                    <a:pt x="128" y="75"/>
                  </a:lnTo>
                  <a:lnTo>
                    <a:pt x="128" y="78"/>
                  </a:lnTo>
                  <a:lnTo>
                    <a:pt x="130" y="80"/>
                  </a:lnTo>
                  <a:lnTo>
                    <a:pt x="130" y="82"/>
                  </a:lnTo>
                  <a:lnTo>
                    <a:pt x="132" y="87"/>
                  </a:lnTo>
                  <a:lnTo>
                    <a:pt x="135" y="87"/>
                  </a:lnTo>
                  <a:lnTo>
                    <a:pt x="135" y="90"/>
                  </a:lnTo>
                  <a:lnTo>
                    <a:pt x="137" y="92"/>
                  </a:lnTo>
                  <a:lnTo>
                    <a:pt x="137" y="90"/>
                  </a:lnTo>
                  <a:lnTo>
                    <a:pt x="137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7" y="78"/>
                  </a:lnTo>
                  <a:lnTo>
                    <a:pt x="137" y="78"/>
                  </a:lnTo>
                  <a:lnTo>
                    <a:pt x="137" y="73"/>
                  </a:lnTo>
                  <a:lnTo>
                    <a:pt x="137" y="73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6" y="75"/>
                  </a:lnTo>
                  <a:lnTo>
                    <a:pt x="149" y="71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1" y="64"/>
                  </a:lnTo>
                  <a:lnTo>
                    <a:pt x="151" y="64"/>
                  </a:lnTo>
                  <a:lnTo>
                    <a:pt x="154" y="61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6" y="59"/>
                  </a:lnTo>
                  <a:lnTo>
                    <a:pt x="156" y="59"/>
                  </a:lnTo>
                  <a:lnTo>
                    <a:pt x="156" y="56"/>
                  </a:lnTo>
                  <a:lnTo>
                    <a:pt x="161" y="59"/>
                  </a:lnTo>
                  <a:lnTo>
                    <a:pt x="161" y="56"/>
                  </a:lnTo>
                  <a:lnTo>
                    <a:pt x="158" y="54"/>
                  </a:lnTo>
                  <a:lnTo>
                    <a:pt x="158" y="52"/>
                  </a:lnTo>
                  <a:lnTo>
                    <a:pt x="161" y="52"/>
                  </a:lnTo>
                  <a:lnTo>
                    <a:pt x="163" y="52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68" y="52"/>
                  </a:lnTo>
                  <a:lnTo>
                    <a:pt x="170" y="49"/>
                  </a:lnTo>
                  <a:lnTo>
                    <a:pt x="170" y="47"/>
                  </a:lnTo>
                  <a:lnTo>
                    <a:pt x="170" y="47"/>
                  </a:lnTo>
                  <a:lnTo>
                    <a:pt x="170" y="45"/>
                  </a:lnTo>
                  <a:lnTo>
                    <a:pt x="170" y="42"/>
                  </a:lnTo>
                  <a:lnTo>
                    <a:pt x="170" y="45"/>
                  </a:lnTo>
                  <a:lnTo>
                    <a:pt x="172" y="47"/>
                  </a:lnTo>
                  <a:lnTo>
                    <a:pt x="172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84" y="42"/>
                  </a:lnTo>
                  <a:lnTo>
                    <a:pt x="187" y="42"/>
                  </a:lnTo>
                  <a:lnTo>
                    <a:pt x="189" y="45"/>
                  </a:lnTo>
                  <a:lnTo>
                    <a:pt x="191" y="45"/>
                  </a:lnTo>
                  <a:lnTo>
                    <a:pt x="196" y="52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198" y="59"/>
                  </a:lnTo>
                  <a:lnTo>
                    <a:pt x="198" y="61"/>
                  </a:lnTo>
                  <a:lnTo>
                    <a:pt x="198" y="61"/>
                  </a:lnTo>
                  <a:lnTo>
                    <a:pt x="198" y="61"/>
                  </a:lnTo>
                  <a:lnTo>
                    <a:pt x="198" y="59"/>
                  </a:lnTo>
                  <a:lnTo>
                    <a:pt x="198" y="56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4"/>
                  </a:lnTo>
                  <a:lnTo>
                    <a:pt x="203" y="54"/>
                  </a:lnTo>
                  <a:lnTo>
                    <a:pt x="206" y="56"/>
                  </a:lnTo>
                  <a:lnTo>
                    <a:pt x="208" y="54"/>
                  </a:lnTo>
                  <a:lnTo>
                    <a:pt x="213" y="54"/>
                  </a:lnTo>
                  <a:lnTo>
                    <a:pt x="213" y="56"/>
                  </a:lnTo>
                  <a:lnTo>
                    <a:pt x="217" y="61"/>
                  </a:lnTo>
                  <a:lnTo>
                    <a:pt x="220" y="59"/>
                  </a:lnTo>
                  <a:lnTo>
                    <a:pt x="220" y="59"/>
                  </a:lnTo>
                  <a:lnTo>
                    <a:pt x="217" y="56"/>
                  </a:lnTo>
                  <a:lnTo>
                    <a:pt x="220" y="54"/>
                  </a:lnTo>
                  <a:lnTo>
                    <a:pt x="220" y="54"/>
                  </a:lnTo>
                  <a:lnTo>
                    <a:pt x="217" y="52"/>
                  </a:lnTo>
                  <a:lnTo>
                    <a:pt x="215" y="49"/>
                  </a:lnTo>
                  <a:lnTo>
                    <a:pt x="215" y="45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2" y="38"/>
                  </a:lnTo>
                  <a:lnTo>
                    <a:pt x="224" y="38"/>
                  </a:lnTo>
                  <a:lnTo>
                    <a:pt x="227" y="38"/>
                  </a:lnTo>
                  <a:lnTo>
                    <a:pt x="227" y="35"/>
                  </a:lnTo>
                  <a:lnTo>
                    <a:pt x="227" y="33"/>
                  </a:lnTo>
                  <a:lnTo>
                    <a:pt x="224" y="33"/>
                  </a:lnTo>
                  <a:lnTo>
                    <a:pt x="227" y="33"/>
                  </a:lnTo>
                  <a:lnTo>
                    <a:pt x="227" y="30"/>
                  </a:lnTo>
                  <a:lnTo>
                    <a:pt x="227" y="28"/>
                  </a:lnTo>
                  <a:lnTo>
                    <a:pt x="229" y="26"/>
                  </a:lnTo>
                  <a:lnTo>
                    <a:pt x="232" y="26"/>
                  </a:lnTo>
                  <a:lnTo>
                    <a:pt x="232" y="23"/>
                  </a:lnTo>
                  <a:lnTo>
                    <a:pt x="234" y="23"/>
                  </a:lnTo>
                  <a:lnTo>
                    <a:pt x="234" y="26"/>
                  </a:lnTo>
                  <a:lnTo>
                    <a:pt x="236" y="28"/>
                  </a:lnTo>
                  <a:lnTo>
                    <a:pt x="236" y="26"/>
                  </a:lnTo>
                  <a:lnTo>
                    <a:pt x="234" y="23"/>
                  </a:lnTo>
                  <a:lnTo>
                    <a:pt x="236" y="23"/>
                  </a:lnTo>
                  <a:lnTo>
                    <a:pt x="236" y="21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3" y="21"/>
                  </a:lnTo>
                  <a:lnTo>
                    <a:pt x="246" y="21"/>
                  </a:lnTo>
                  <a:lnTo>
                    <a:pt x="248" y="21"/>
                  </a:lnTo>
                  <a:lnTo>
                    <a:pt x="250" y="21"/>
                  </a:lnTo>
                  <a:lnTo>
                    <a:pt x="255" y="19"/>
                  </a:lnTo>
                  <a:lnTo>
                    <a:pt x="258" y="19"/>
                  </a:lnTo>
                  <a:lnTo>
                    <a:pt x="258" y="12"/>
                  </a:lnTo>
                  <a:lnTo>
                    <a:pt x="255" y="12"/>
                  </a:lnTo>
                  <a:lnTo>
                    <a:pt x="253" y="12"/>
                  </a:lnTo>
                  <a:lnTo>
                    <a:pt x="253" y="12"/>
                  </a:lnTo>
                  <a:lnTo>
                    <a:pt x="250" y="9"/>
                  </a:lnTo>
                  <a:lnTo>
                    <a:pt x="248" y="9"/>
                  </a:lnTo>
                  <a:lnTo>
                    <a:pt x="246" y="7"/>
                  </a:lnTo>
                  <a:lnTo>
                    <a:pt x="246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50" y="7"/>
                  </a:lnTo>
                  <a:lnTo>
                    <a:pt x="250" y="7"/>
                  </a:lnTo>
                  <a:lnTo>
                    <a:pt x="250" y="9"/>
                  </a:lnTo>
                  <a:lnTo>
                    <a:pt x="253" y="9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5" y="7"/>
                  </a:lnTo>
                  <a:lnTo>
                    <a:pt x="255" y="7"/>
                  </a:lnTo>
                  <a:lnTo>
                    <a:pt x="255" y="9"/>
                  </a:lnTo>
                  <a:lnTo>
                    <a:pt x="258" y="9"/>
                  </a:lnTo>
                  <a:lnTo>
                    <a:pt x="260" y="12"/>
                  </a:lnTo>
                  <a:lnTo>
                    <a:pt x="260" y="9"/>
                  </a:lnTo>
                  <a:lnTo>
                    <a:pt x="260" y="9"/>
                  </a:lnTo>
                  <a:lnTo>
                    <a:pt x="262" y="9"/>
                  </a:lnTo>
                  <a:lnTo>
                    <a:pt x="262" y="12"/>
                  </a:lnTo>
                  <a:lnTo>
                    <a:pt x="265" y="14"/>
                  </a:lnTo>
                  <a:lnTo>
                    <a:pt x="267" y="14"/>
                  </a:lnTo>
                  <a:lnTo>
                    <a:pt x="269" y="14"/>
                  </a:lnTo>
                  <a:lnTo>
                    <a:pt x="269" y="14"/>
                  </a:lnTo>
                  <a:lnTo>
                    <a:pt x="272" y="14"/>
                  </a:lnTo>
                  <a:lnTo>
                    <a:pt x="272" y="14"/>
                  </a:lnTo>
                  <a:lnTo>
                    <a:pt x="274" y="14"/>
                  </a:lnTo>
                  <a:lnTo>
                    <a:pt x="274" y="16"/>
                  </a:lnTo>
                  <a:lnTo>
                    <a:pt x="274" y="16"/>
                  </a:lnTo>
                  <a:lnTo>
                    <a:pt x="276" y="16"/>
                  </a:lnTo>
                  <a:lnTo>
                    <a:pt x="279" y="19"/>
                  </a:lnTo>
                  <a:lnTo>
                    <a:pt x="281" y="16"/>
                  </a:lnTo>
                  <a:lnTo>
                    <a:pt x="284" y="19"/>
                  </a:lnTo>
                  <a:lnTo>
                    <a:pt x="286" y="16"/>
                  </a:lnTo>
                  <a:lnTo>
                    <a:pt x="286" y="16"/>
                  </a:lnTo>
                  <a:lnTo>
                    <a:pt x="288" y="19"/>
                  </a:lnTo>
                  <a:lnTo>
                    <a:pt x="291" y="19"/>
                  </a:lnTo>
                  <a:lnTo>
                    <a:pt x="291" y="19"/>
                  </a:lnTo>
                  <a:lnTo>
                    <a:pt x="293" y="21"/>
                  </a:lnTo>
                  <a:lnTo>
                    <a:pt x="295" y="19"/>
                  </a:lnTo>
                  <a:lnTo>
                    <a:pt x="295" y="19"/>
                  </a:lnTo>
                  <a:lnTo>
                    <a:pt x="298" y="16"/>
                  </a:lnTo>
                  <a:lnTo>
                    <a:pt x="300" y="19"/>
                  </a:lnTo>
                  <a:lnTo>
                    <a:pt x="302" y="16"/>
                  </a:lnTo>
                  <a:lnTo>
                    <a:pt x="300" y="19"/>
                  </a:lnTo>
                  <a:lnTo>
                    <a:pt x="302" y="19"/>
                  </a:lnTo>
                  <a:lnTo>
                    <a:pt x="302" y="21"/>
                  </a:lnTo>
                  <a:lnTo>
                    <a:pt x="302" y="19"/>
                  </a:lnTo>
                  <a:lnTo>
                    <a:pt x="302" y="19"/>
                  </a:lnTo>
                  <a:lnTo>
                    <a:pt x="302" y="23"/>
                  </a:lnTo>
                  <a:lnTo>
                    <a:pt x="302" y="23"/>
                  </a:lnTo>
                  <a:lnTo>
                    <a:pt x="305" y="23"/>
                  </a:lnTo>
                  <a:lnTo>
                    <a:pt x="307" y="21"/>
                  </a:lnTo>
                  <a:lnTo>
                    <a:pt x="307" y="21"/>
                  </a:lnTo>
                  <a:lnTo>
                    <a:pt x="307" y="19"/>
                  </a:lnTo>
                  <a:lnTo>
                    <a:pt x="309" y="16"/>
                  </a:lnTo>
                  <a:lnTo>
                    <a:pt x="309" y="16"/>
                  </a:lnTo>
                  <a:lnTo>
                    <a:pt x="312" y="19"/>
                  </a:lnTo>
                  <a:lnTo>
                    <a:pt x="312" y="21"/>
                  </a:lnTo>
                  <a:lnTo>
                    <a:pt x="312" y="21"/>
                  </a:lnTo>
                  <a:lnTo>
                    <a:pt x="314" y="21"/>
                  </a:lnTo>
                  <a:lnTo>
                    <a:pt x="317" y="21"/>
                  </a:lnTo>
                  <a:lnTo>
                    <a:pt x="314" y="23"/>
                  </a:lnTo>
                  <a:lnTo>
                    <a:pt x="314" y="26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12" y="28"/>
                  </a:lnTo>
                  <a:lnTo>
                    <a:pt x="309" y="28"/>
                  </a:lnTo>
                  <a:lnTo>
                    <a:pt x="312" y="30"/>
                  </a:lnTo>
                  <a:lnTo>
                    <a:pt x="309" y="33"/>
                  </a:lnTo>
                  <a:lnTo>
                    <a:pt x="309" y="33"/>
                  </a:lnTo>
                  <a:lnTo>
                    <a:pt x="307" y="33"/>
                  </a:lnTo>
                  <a:lnTo>
                    <a:pt x="307" y="33"/>
                  </a:lnTo>
                  <a:lnTo>
                    <a:pt x="305" y="33"/>
                  </a:lnTo>
                  <a:lnTo>
                    <a:pt x="305" y="35"/>
                  </a:lnTo>
                  <a:lnTo>
                    <a:pt x="307" y="38"/>
                  </a:lnTo>
                  <a:lnTo>
                    <a:pt x="305" y="35"/>
                  </a:lnTo>
                  <a:lnTo>
                    <a:pt x="305" y="35"/>
                  </a:lnTo>
                  <a:lnTo>
                    <a:pt x="302" y="33"/>
                  </a:lnTo>
                  <a:lnTo>
                    <a:pt x="302" y="38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305" y="40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0" y="49"/>
                  </a:lnTo>
                  <a:lnTo>
                    <a:pt x="300" y="52"/>
                  </a:lnTo>
                  <a:lnTo>
                    <a:pt x="300" y="54"/>
                  </a:lnTo>
                  <a:lnTo>
                    <a:pt x="298" y="54"/>
                  </a:lnTo>
                  <a:lnTo>
                    <a:pt x="298" y="56"/>
                  </a:lnTo>
                  <a:lnTo>
                    <a:pt x="300" y="59"/>
                  </a:lnTo>
                  <a:lnTo>
                    <a:pt x="300" y="59"/>
                  </a:lnTo>
                  <a:lnTo>
                    <a:pt x="302" y="59"/>
                  </a:lnTo>
                  <a:lnTo>
                    <a:pt x="305" y="61"/>
                  </a:lnTo>
                  <a:lnTo>
                    <a:pt x="309" y="64"/>
                  </a:lnTo>
                  <a:lnTo>
                    <a:pt x="309" y="66"/>
                  </a:lnTo>
                  <a:lnTo>
                    <a:pt x="309" y="66"/>
                  </a:lnTo>
                  <a:lnTo>
                    <a:pt x="309" y="71"/>
                  </a:lnTo>
                  <a:lnTo>
                    <a:pt x="312" y="68"/>
                  </a:lnTo>
                  <a:lnTo>
                    <a:pt x="317" y="71"/>
                  </a:lnTo>
                  <a:lnTo>
                    <a:pt x="321" y="71"/>
                  </a:lnTo>
                  <a:lnTo>
                    <a:pt x="321" y="71"/>
                  </a:lnTo>
                  <a:lnTo>
                    <a:pt x="324" y="73"/>
                  </a:lnTo>
                  <a:lnTo>
                    <a:pt x="326" y="73"/>
                  </a:lnTo>
                  <a:lnTo>
                    <a:pt x="328" y="75"/>
                  </a:lnTo>
                  <a:lnTo>
                    <a:pt x="331" y="78"/>
                  </a:lnTo>
                  <a:lnTo>
                    <a:pt x="333" y="80"/>
                  </a:lnTo>
                  <a:lnTo>
                    <a:pt x="335" y="80"/>
                  </a:lnTo>
                  <a:lnTo>
                    <a:pt x="335" y="80"/>
                  </a:lnTo>
                  <a:lnTo>
                    <a:pt x="343" y="82"/>
                  </a:lnTo>
                  <a:lnTo>
                    <a:pt x="345" y="82"/>
                  </a:lnTo>
                  <a:lnTo>
                    <a:pt x="347" y="87"/>
                  </a:lnTo>
                  <a:lnTo>
                    <a:pt x="347" y="87"/>
                  </a:lnTo>
                  <a:lnTo>
                    <a:pt x="354" y="92"/>
                  </a:lnTo>
                  <a:lnTo>
                    <a:pt x="359" y="94"/>
                  </a:lnTo>
                  <a:lnTo>
                    <a:pt x="361" y="94"/>
                  </a:lnTo>
                  <a:lnTo>
                    <a:pt x="364" y="92"/>
                  </a:lnTo>
                  <a:lnTo>
                    <a:pt x="369" y="92"/>
                  </a:lnTo>
                  <a:lnTo>
                    <a:pt x="369" y="90"/>
                  </a:lnTo>
                  <a:lnTo>
                    <a:pt x="371" y="85"/>
                  </a:lnTo>
                  <a:lnTo>
                    <a:pt x="373" y="78"/>
                  </a:lnTo>
                  <a:lnTo>
                    <a:pt x="376" y="68"/>
                  </a:lnTo>
                  <a:lnTo>
                    <a:pt x="378" y="64"/>
                  </a:lnTo>
                  <a:lnTo>
                    <a:pt x="378" y="61"/>
                  </a:lnTo>
                  <a:lnTo>
                    <a:pt x="380" y="59"/>
                  </a:lnTo>
                  <a:lnTo>
                    <a:pt x="378" y="54"/>
                  </a:lnTo>
                  <a:lnTo>
                    <a:pt x="378" y="49"/>
                  </a:lnTo>
                  <a:lnTo>
                    <a:pt x="378" y="47"/>
                  </a:lnTo>
                  <a:lnTo>
                    <a:pt x="378" y="38"/>
                  </a:lnTo>
                  <a:lnTo>
                    <a:pt x="380" y="35"/>
                  </a:lnTo>
                  <a:lnTo>
                    <a:pt x="380" y="30"/>
                  </a:lnTo>
                  <a:lnTo>
                    <a:pt x="380" y="28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1"/>
                  </a:lnTo>
                  <a:lnTo>
                    <a:pt x="380" y="19"/>
                  </a:lnTo>
                  <a:lnTo>
                    <a:pt x="383" y="16"/>
                  </a:lnTo>
                  <a:lnTo>
                    <a:pt x="383" y="14"/>
                  </a:lnTo>
                  <a:lnTo>
                    <a:pt x="385" y="9"/>
                  </a:lnTo>
                  <a:lnTo>
                    <a:pt x="387" y="7"/>
                  </a:lnTo>
                  <a:lnTo>
                    <a:pt x="387" y="2"/>
                  </a:lnTo>
                  <a:lnTo>
                    <a:pt x="387" y="2"/>
                  </a:lnTo>
                  <a:lnTo>
                    <a:pt x="390" y="2"/>
                  </a:lnTo>
                  <a:lnTo>
                    <a:pt x="390" y="2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95" y="0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4"/>
                  </a:lnTo>
                  <a:lnTo>
                    <a:pt x="395" y="7"/>
                  </a:lnTo>
                  <a:lnTo>
                    <a:pt x="395" y="14"/>
                  </a:lnTo>
                  <a:lnTo>
                    <a:pt x="397" y="16"/>
                  </a:lnTo>
                  <a:lnTo>
                    <a:pt x="399" y="16"/>
                  </a:lnTo>
                  <a:lnTo>
                    <a:pt x="399" y="16"/>
                  </a:lnTo>
                  <a:lnTo>
                    <a:pt x="399" y="21"/>
                  </a:lnTo>
                  <a:lnTo>
                    <a:pt x="399" y="21"/>
                  </a:lnTo>
                  <a:lnTo>
                    <a:pt x="402" y="23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404" y="28"/>
                  </a:lnTo>
                  <a:lnTo>
                    <a:pt x="404" y="33"/>
                  </a:lnTo>
                  <a:lnTo>
                    <a:pt x="406" y="35"/>
                  </a:lnTo>
                  <a:lnTo>
                    <a:pt x="406" y="40"/>
                  </a:lnTo>
                  <a:lnTo>
                    <a:pt x="406" y="42"/>
                  </a:lnTo>
                  <a:lnTo>
                    <a:pt x="406" y="45"/>
                  </a:lnTo>
                  <a:lnTo>
                    <a:pt x="409" y="47"/>
                  </a:lnTo>
                  <a:lnTo>
                    <a:pt x="409" y="49"/>
                  </a:lnTo>
                  <a:lnTo>
                    <a:pt x="411" y="49"/>
                  </a:lnTo>
                  <a:lnTo>
                    <a:pt x="416" y="47"/>
                  </a:lnTo>
                  <a:lnTo>
                    <a:pt x="416" y="47"/>
                  </a:lnTo>
                  <a:lnTo>
                    <a:pt x="418" y="47"/>
                  </a:lnTo>
                  <a:lnTo>
                    <a:pt x="421" y="52"/>
                  </a:lnTo>
                  <a:lnTo>
                    <a:pt x="423" y="52"/>
                  </a:lnTo>
                  <a:lnTo>
                    <a:pt x="425" y="54"/>
                  </a:lnTo>
                  <a:lnTo>
                    <a:pt x="428" y="54"/>
                  </a:lnTo>
                  <a:lnTo>
                    <a:pt x="430" y="56"/>
                  </a:lnTo>
                  <a:lnTo>
                    <a:pt x="428" y="59"/>
                  </a:lnTo>
                  <a:lnTo>
                    <a:pt x="430" y="61"/>
                  </a:lnTo>
                  <a:lnTo>
                    <a:pt x="428" y="66"/>
                  </a:lnTo>
                  <a:lnTo>
                    <a:pt x="430" y="68"/>
                  </a:lnTo>
                  <a:lnTo>
                    <a:pt x="430" y="71"/>
                  </a:lnTo>
                  <a:lnTo>
                    <a:pt x="430" y="71"/>
                  </a:lnTo>
                  <a:lnTo>
                    <a:pt x="430" y="75"/>
                  </a:lnTo>
                  <a:lnTo>
                    <a:pt x="432" y="78"/>
                  </a:lnTo>
                  <a:lnTo>
                    <a:pt x="435" y="82"/>
                  </a:lnTo>
                  <a:lnTo>
                    <a:pt x="437" y="82"/>
                  </a:lnTo>
                  <a:lnTo>
                    <a:pt x="437" y="85"/>
                  </a:lnTo>
                  <a:lnTo>
                    <a:pt x="439" y="90"/>
                  </a:lnTo>
                  <a:lnTo>
                    <a:pt x="439" y="92"/>
                  </a:lnTo>
                  <a:lnTo>
                    <a:pt x="439" y="97"/>
                  </a:lnTo>
                  <a:lnTo>
                    <a:pt x="439" y="99"/>
                  </a:lnTo>
                  <a:lnTo>
                    <a:pt x="439" y="101"/>
                  </a:lnTo>
                  <a:lnTo>
                    <a:pt x="439" y="104"/>
                  </a:lnTo>
                  <a:lnTo>
                    <a:pt x="442" y="104"/>
                  </a:lnTo>
                  <a:lnTo>
                    <a:pt x="442" y="104"/>
                  </a:lnTo>
                  <a:lnTo>
                    <a:pt x="442" y="106"/>
                  </a:lnTo>
                  <a:lnTo>
                    <a:pt x="442" y="106"/>
                  </a:lnTo>
                  <a:lnTo>
                    <a:pt x="442" y="106"/>
                  </a:lnTo>
                  <a:lnTo>
                    <a:pt x="442" y="106"/>
                  </a:lnTo>
                  <a:lnTo>
                    <a:pt x="442" y="106"/>
                  </a:lnTo>
                  <a:lnTo>
                    <a:pt x="442" y="108"/>
                  </a:lnTo>
                  <a:lnTo>
                    <a:pt x="444" y="111"/>
                  </a:lnTo>
                  <a:lnTo>
                    <a:pt x="447" y="111"/>
                  </a:lnTo>
                  <a:lnTo>
                    <a:pt x="449" y="113"/>
                  </a:lnTo>
                  <a:lnTo>
                    <a:pt x="451" y="113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58" y="113"/>
                  </a:lnTo>
                  <a:lnTo>
                    <a:pt x="458" y="118"/>
                  </a:lnTo>
                  <a:lnTo>
                    <a:pt x="458" y="120"/>
                  </a:lnTo>
                  <a:lnTo>
                    <a:pt x="461" y="120"/>
                  </a:lnTo>
                  <a:lnTo>
                    <a:pt x="463" y="120"/>
                  </a:lnTo>
                  <a:lnTo>
                    <a:pt x="465" y="123"/>
                  </a:lnTo>
                  <a:lnTo>
                    <a:pt x="468" y="123"/>
                  </a:lnTo>
                  <a:lnTo>
                    <a:pt x="468" y="125"/>
                  </a:lnTo>
                  <a:lnTo>
                    <a:pt x="470" y="125"/>
                  </a:lnTo>
                  <a:lnTo>
                    <a:pt x="470" y="125"/>
                  </a:lnTo>
                  <a:lnTo>
                    <a:pt x="472" y="125"/>
                  </a:lnTo>
                  <a:lnTo>
                    <a:pt x="475" y="127"/>
                  </a:lnTo>
                  <a:lnTo>
                    <a:pt x="477" y="127"/>
                  </a:lnTo>
                  <a:lnTo>
                    <a:pt x="477" y="130"/>
                  </a:lnTo>
                  <a:lnTo>
                    <a:pt x="475" y="130"/>
                  </a:lnTo>
                  <a:lnTo>
                    <a:pt x="475" y="132"/>
                  </a:lnTo>
                  <a:lnTo>
                    <a:pt x="477" y="134"/>
                  </a:lnTo>
                  <a:lnTo>
                    <a:pt x="480" y="134"/>
                  </a:lnTo>
                  <a:lnTo>
                    <a:pt x="480" y="137"/>
                  </a:lnTo>
                  <a:lnTo>
                    <a:pt x="482" y="139"/>
                  </a:lnTo>
                  <a:lnTo>
                    <a:pt x="482" y="139"/>
                  </a:lnTo>
                  <a:lnTo>
                    <a:pt x="482" y="142"/>
                  </a:lnTo>
                  <a:lnTo>
                    <a:pt x="482" y="144"/>
                  </a:lnTo>
                  <a:lnTo>
                    <a:pt x="484" y="144"/>
                  </a:lnTo>
                  <a:lnTo>
                    <a:pt x="484" y="144"/>
                  </a:lnTo>
                  <a:lnTo>
                    <a:pt x="484" y="151"/>
                  </a:lnTo>
                  <a:lnTo>
                    <a:pt x="487" y="153"/>
                  </a:lnTo>
                  <a:lnTo>
                    <a:pt x="487" y="153"/>
                  </a:lnTo>
                  <a:lnTo>
                    <a:pt x="487" y="156"/>
                  </a:lnTo>
                  <a:lnTo>
                    <a:pt x="487" y="156"/>
                  </a:lnTo>
                  <a:lnTo>
                    <a:pt x="489" y="158"/>
                  </a:lnTo>
                  <a:lnTo>
                    <a:pt x="489" y="156"/>
                  </a:lnTo>
                  <a:lnTo>
                    <a:pt x="491" y="156"/>
                  </a:lnTo>
                  <a:lnTo>
                    <a:pt x="491" y="153"/>
                  </a:lnTo>
                  <a:lnTo>
                    <a:pt x="491" y="151"/>
                  </a:lnTo>
                  <a:lnTo>
                    <a:pt x="494" y="153"/>
                  </a:lnTo>
                  <a:lnTo>
                    <a:pt x="494" y="156"/>
                  </a:lnTo>
                  <a:lnTo>
                    <a:pt x="496" y="156"/>
                  </a:lnTo>
                  <a:lnTo>
                    <a:pt x="498" y="158"/>
                  </a:lnTo>
                  <a:lnTo>
                    <a:pt x="498" y="156"/>
                  </a:lnTo>
                  <a:lnTo>
                    <a:pt x="501" y="156"/>
                  </a:lnTo>
                  <a:lnTo>
                    <a:pt x="501" y="156"/>
                  </a:lnTo>
                  <a:lnTo>
                    <a:pt x="501" y="158"/>
                  </a:lnTo>
                  <a:lnTo>
                    <a:pt x="503" y="160"/>
                  </a:lnTo>
                  <a:lnTo>
                    <a:pt x="503" y="168"/>
                  </a:lnTo>
                  <a:lnTo>
                    <a:pt x="503" y="170"/>
                  </a:lnTo>
                  <a:lnTo>
                    <a:pt x="506" y="172"/>
                  </a:lnTo>
                  <a:lnTo>
                    <a:pt x="508" y="175"/>
                  </a:lnTo>
                  <a:lnTo>
                    <a:pt x="510" y="177"/>
                  </a:lnTo>
                  <a:lnTo>
                    <a:pt x="513" y="177"/>
                  </a:lnTo>
                  <a:lnTo>
                    <a:pt x="515" y="179"/>
                  </a:lnTo>
                  <a:lnTo>
                    <a:pt x="517" y="179"/>
                  </a:lnTo>
                  <a:lnTo>
                    <a:pt x="517" y="182"/>
                  </a:lnTo>
                  <a:lnTo>
                    <a:pt x="520" y="184"/>
                  </a:lnTo>
                  <a:lnTo>
                    <a:pt x="520" y="186"/>
                  </a:lnTo>
                  <a:lnTo>
                    <a:pt x="524" y="186"/>
                  </a:lnTo>
                  <a:lnTo>
                    <a:pt x="522" y="186"/>
                  </a:lnTo>
                  <a:lnTo>
                    <a:pt x="527" y="191"/>
                  </a:lnTo>
                  <a:lnTo>
                    <a:pt x="527" y="193"/>
                  </a:lnTo>
                  <a:lnTo>
                    <a:pt x="529" y="193"/>
                  </a:lnTo>
                  <a:lnTo>
                    <a:pt x="529" y="196"/>
                  </a:lnTo>
                  <a:lnTo>
                    <a:pt x="529" y="201"/>
                  </a:lnTo>
                  <a:lnTo>
                    <a:pt x="532" y="201"/>
                  </a:lnTo>
                  <a:lnTo>
                    <a:pt x="532" y="203"/>
                  </a:lnTo>
                  <a:lnTo>
                    <a:pt x="534" y="201"/>
                  </a:lnTo>
                  <a:lnTo>
                    <a:pt x="534" y="205"/>
                  </a:lnTo>
                  <a:lnTo>
                    <a:pt x="532" y="208"/>
                  </a:lnTo>
                  <a:lnTo>
                    <a:pt x="534" y="210"/>
                  </a:lnTo>
                  <a:lnTo>
                    <a:pt x="534" y="217"/>
                  </a:lnTo>
                  <a:lnTo>
                    <a:pt x="534" y="219"/>
                  </a:lnTo>
                  <a:lnTo>
                    <a:pt x="534" y="217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6" y="224"/>
                  </a:lnTo>
                  <a:lnTo>
                    <a:pt x="536" y="229"/>
                  </a:lnTo>
                  <a:lnTo>
                    <a:pt x="539" y="236"/>
                  </a:lnTo>
                  <a:lnTo>
                    <a:pt x="539" y="241"/>
                  </a:lnTo>
                  <a:lnTo>
                    <a:pt x="539" y="243"/>
                  </a:lnTo>
                  <a:lnTo>
                    <a:pt x="539" y="245"/>
                  </a:lnTo>
                  <a:lnTo>
                    <a:pt x="536" y="250"/>
                  </a:lnTo>
                  <a:lnTo>
                    <a:pt x="536" y="253"/>
                  </a:lnTo>
                  <a:lnTo>
                    <a:pt x="534" y="260"/>
                  </a:lnTo>
                  <a:lnTo>
                    <a:pt x="534" y="260"/>
                  </a:lnTo>
                  <a:lnTo>
                    <a:pt x="532" y="264"/>
                  </a:lnTo>
                  <a:lnTo>
                    <a:pt x="532" y="269"/>
                  </a:lnTo>
                  <a:lnTo>
                    <a:pt x="534" y="271"/>
                  </a:lnTo>
                  <a:lnTo>
                    <a:pt x="532" y="274"/>
                  </a:lnTo>
                  <a:lnTo>
                    <a:pt x="532" y="276"/>
                  </a:lnTo>
                  <a:lnTo>
                    <a:pt x="529" y="283"/>
                  </a:lnTo>
                  <a:lnTo>
                    <a:pt x="527" y="286"/>
                  </a:lnTo>
                  <a:lnTo>
                    <a:pt x="527" y="286"/>
                  </a:lnTo>
                  <a:lnTo>
                    <a:pt x="524" y="288"/>
                  </a:lnTo>
                  <a:lnTo>
                    <a:pt x="524" y="288"/>
                  </a:lnTo>
                  <a:lnTo>
                    <a:pt x="524" y="290"/>
                  </a:lnTo>
                  <a:lnTo>
                    <a:pt x="524" y="290"/>
                  </a:lnTo>
                  <a:lnTo>
                    <a:pt x="522" y="293"/>
                  </a:lnTo>
                  <a:lnTo>
                    <a:pt x="520" y="293"/>
                  </a:lnTo>
                  <a:lnTo>
                    <a:pt x="520" y="295"/>
                  </a:lnTo>
                  <a:lnTo>
                    <a:pt x="520" y="295"/>
                  </a:lnTo>
                  <a:lnTo>
                    <a:pt x="517" y="295"/>
                  </a:lnTo>
                  <a:lnTo>
                    <a:pt x="517" y="297"/>
                  </a:lnTo>
                  <a:lnTo>
                    <a:pt x="515" y="297"/>
                  </a:lnTo>
                  <a:lnTo>
                    <a:pt x="515" y="300"/>
                  </a:lnTo>
                  <a:lnTo>
                    <a:pt x="513" y="302"/>
                  </a:lnTo>
                  <a:lnTo>
                    <a:pt x="510" y="305"/>
                  </a:lnTo>
                  <a:lnTo>
                    <a:pt x="510" y="305"/>
                  </a:lnTo>
                  <a:lnTo>
                    <a:pt x="508" y="305"/>
                  </a:lnTo>
                  <a:lnTo>
                    <a:pt x="508" y="307"/>
                  </a:lnTo>
                  <a:lnTo>
                    <a:pt x="510" y="307"/>
                  </a:lnTo>
                  <a:lnTo>
                    <a:pt x="510" y="309"/>
                  </a:lnTo>
                  <a:lnTo>
                    <a:pt x="508" y="312"/>
                  </a:lnTo>
                  <a:lnTo>
                    <a:pt x="508" y="312"/>
                  </a:lnTo>
                  <a:lnTo>
                    <a:pt x="508" y="314"/>
                  </a:lnTo>
                  <a:lnTo>
                    <a:pt x="506" y="316"/>
                  </a:lnTo>
                  <a:lnTo>
                    <a:pt x="503" y="326"/>
                  </a:lnTo>
                  <a:lnTo>
                    <a:pt x="503" y="328"/>
                  </a:lnTo>
                  <a:lnTo>
                    <a:pt x="501" y="326"/>
                  </a:lnTo>
                  <a:lnTo>
                    <a:pt x="498" y="331"/>
                  </a:lnTo>
                  <a:lnTo>
                    <a:pt x="496" y="331"/>
                  </a:lnTo>
                  <a:lnTo>
                    <a:pt x="496" y="333"/>
                  </a:lnTo>
                  <a:lnTo>
                    <a:pt x="496" y="333"/>
                  </a:lnTo>
                  <a:lnTo>
                    <a:pt x="496" y="335"/>
                  </a:lnTo>
                  <a:lnTo>
                    <a:pt x="494" y="338"/>
                  </a:lnTo>
                  <a:lnTo>
                    <a:pt x="494" y="342"/>
                  </a:lnTo>
                  <a:lnTo>
                    <a:pt x="494" y="342"/>
                  </a:lnTo>
                  <a:lnTo>
                    <a:pt x="494" y="345"/>
                  </a:lnTo>
                  <a:lnTo>
                    <a:pt x="494" y="347"/>
                  </a:lnTo>
                  <a:lnTo>
                    <a:pt x="491" y="349"/>
                  </a:lnTo>
                  <a:lnTo>
                    <a:pt x="491" y="352"/>
                  </a:lnTo>
                  <a:lnTo>
                    <a:pt x="491" y="352"/>
                  </a:lnTo>
                  <a:lnTo>
                    <a:pt x="491" y="354"/>
                  </a:lnTo>
                  <a:lnTo>
                    <a:pt x="491" y="357"/>
                  </a:lnTo>
                  <a:lnTo>
                    <a:pt x="491" y="359"/>
                  </a:lnTo>
                  <a:lnTo>
                    <a:pt x="491" y="359"/>
                  </a:lnTo>
                  <a:lnTo>
                    <a:pt x="489" y="359"/>
                  </a:lnTo>
                  <a:lnTo>
                    <a:pt x="489" y="359"/>
                  </a:lnTo>
                  <a:lnTo>
                    <a:pt x="489" y="361"/>
                  </a:lnTo>
                  <a:lnTo>
                    <a:pt x="484" y="361"/>
                  </a:lnTo>
                  <a:lnTo>
                    <a:pt x="470" y="361"/>
                  </a:lnTo>
                  <a:lnTo>
                    <a:pt x="468" y="364"/>
                  </a:lnTo>
                  <a:lnTo>
                    <a:pt x="461" y="366"/>
                  </a:lnTo>
                  <a:lnTo>
                    <a:pt x="458" y="366"/>
                  </a:lnTo>
                  <a:lnTo>
                    <a:pt x="456" y="368"/>
                  </a:lnTo>
                  <a:lnTo>
                    <a:pt x="454" y="371"/>
                  </a:lnTo>
                  <a:lnTo>
                    <a:pt x="454" y="371"/>
                  </a:lnTo>
                  <a:lnTo>
                    <a:pt x="451" y="373"/>
                  </a:lnTo>
                  <a:lnTo>
                    <a:pt x="449" y="373"/>
                  </a:lnTo>
                  <a:lnTo>
                    <a:pt x="449" y="373"/>
                  </a:lnTo>
                  <a:lnTo>
                    <a:pt x="444" y="373"/>
                  </a:lnTo>
                  <a:lnTo>
                    <a:pt x="444" y="373"/>
                  </a:lnTo>
                  <a:lnTo>
                    <a:pt x="442" y="373"/>
                  </a:lnTo>
                  <a:lnTo>
                    <a:pt x="442" y="375"/>
                  </a:lnTo>
                  <a:lnTo>
                    <a:pt x="442" y="375"/>
                  </a:lnTo>
                  <a:lnTo>
                    <a:pt x="444" y="375"/>
                  </a:lnTo>
                  <a:lnTo>
                    <a:pt x="447" y="375"/>
                  </a:lnTo>
                  <a:lnTo>
                    <a:pt x="447" y="375"/>
                  </a:lnTo>
                  <a:lnTo>
                    <a:pt x="447" y="375"/>
                  </a:lnTo>
                  <a:lnTo>
                    <a:pt x="444" y="378"/>
                  </a:lnTo>
                  <a:lnTo>
                    <a:pt x="444" y="380"/>
                  </a:lnTo>
                  <a:lnTo>
                    <a:pt x="442" y="375"/>
                  </a:lnTo>
                  <a:lnTo>
                    <a:pt x="439" y="375"/>
                  </a:lnTo>
                  <a:lnTo>
                    <a:pt x="437" y="375"/>
                  </a:lnTo>
                  <a:lnTo>
                    <a:pt x="437" y="373"/>
                  </a:lnTo>
                  <a:lnTo>
                    <a:pt x="435" y="373"/>
                  </a:lnTo>
                  <a:lnTo>
                    <a:pt x="432" y="373"/>
                  </a:lnTo>
                  <a:lnTo>
                    <a:pt x="432" y="371"/>
                  </a:lnTo>
                  <a:lnTo>
                    <a:pt x="432" y="368"/>
                  </a:lnTo>
                  <a:lnTo>
                    <a:pt x="430" y="368"/>
                  </a:lnTo>
                  <a:lnTo>
                    <a:pt x="428" y="368"/>
                  </a:lnTo>
                  <a:lnTo>
                    <a:pt x="425" y="371"/>
                  </a:lnTo>
                  <a:lnTo>
                    <a:pt x="423" y="368"/>
                  </a:lnTo>
                  <a:lnTo>
                    <a:pt x="423" y="368"/>
                  </a:lnTo>
                  <a:lnTo>
                    <a:pt x="425" y="368"/>
                  </a:lnTo>
                  <a:lnTo>
                    <a:pt x="425" y="366"/>
                  </a:lnTo>
                  <a:lnTo>
                    <a:pt x="425" y="364"/>
                  </a:lnTo>
                  <a:lnTo>
                    <a:pt x="423" y="364"/>
                  </a:lnTo>
                  <a:lnTo>
                    <a:pt x="421" y="366"/>
                  </a:lnTo>
                  <a:lnTo>
                    <a:pt x="418" y="366"/>
                  </a:lnTo>
                  <a:lnTo>
                    <a:pt x="421" y="366"/>
                  </a:lnTo>
                  <a:lnTo>
                    <a:pt x="421" y="368"/>
                  </a:lnTo>
                  <a:lnTo>
                    <a:pt x="418" y="368"/>
                  </a:lnTo>
                  <a:lnTo>
                    <a:pt x="416" y="368"/>
                  </a:lnTo>
                  <a:lnTo>
                    <a:pt x="413" y="371"/>
                  </a:lnTo>
                  <a:lnTo>
                    <a:pt x="411" y="373"/>
                  </a:lnTo>
                  <a:lnTo>
                    <a:pt x="406" y="375"/>
                  </a:lnTo>
                  <a:lnTo>
                    <a:pt x="404" y="375"/>
                  </a:lnTo>
                  <a:lnTo>
                    <a:pt x="402" y="375"/>
                  </a:lnTo>
                  <a:lnTo>
                    <a:pt x="397" y="373"/>
                  </a:lnTo>
                  <a:lnTo>
                    <a:pt x="392" y="371"/>
                  </a:lnTo>
                  <a:lnTo>
                    <a:pt x="390" y="371"/>
                  </a:lnTo>
                  <a:lnTo>
                    <a:pt x="387" y="368"/>
                  </a:lnTo>
                  <a:lnTo>
                    <a:pt x="383" y="368"/>
                  </a:lnTo>
                  <a:lnTo>
                    <a:pt x="380" y="368"/>
                  </a:lnTo>
                  <a:lnTo>
                    <a:pt x="378" y="368"/>
                  </a:lnTo>
                  <a:lnTo>
                    <a:pt x="376" y="366"/>
                  </a:lnTo>
                  <a:lnTo>
                    <a:pt x="371" y="366"/>
                  </a:lnTo>
                  <a:lnTo>
                    <a:pt x="366" y="364"/>
                  </a:lnTo>
                  <a:lnTo>
                    <a:pt x="364" y="364"/>
                  </a:lnTo>
                  <a:lnTo>
                    <a:pt x="361" y="361"/>
                  </a:lnTo>
                  <a:lnTo>
                    <a:pt x="359" y="359"/>
                  </a:lnTo>
                  <a:lnTo>
                    <a:pt x="357" y="357"/>
                  </a:lnTo>
                  <a:lnTo>
                    <a:pt x="354" y="352"/>
                  </a:lnTo>
                  <a:lnTo>
                    <a:pt x="354" y="349"/>
                  </a:lnTo>
                  <a:lnTo>
                    <a:pt x="354" y="347"/>
                  </a:lnTo>
                  <a:lnTo>
                    <a:pt x="354" y="345"/>
                  </a:lnTo>
                  <a:lnTo>
                    <a:pt x="352" y="340"/>
                  </a:lnTo>
                  <a:lnTo>
                    <a:pt x="347" y="333"/>
                  </a:lnTo>
                  <a:lnTo>
                    <a:pt x="350" y="331"/>
                  </a:lnTo>
                  <a:lnTo>
                    <a:pt x="350" y="331"/>
                  </a:lnTo>
                  <a:lnTo>
                    <a:pt x="345" y="331"/>
                  </a:lnTo>
                  <a:lnTo>
                    <a:pt x="343" y="331"/>
                  </a:lnTo>
                  <a:lnTo>
                    <a:pt x="338" y="333"/>
                  </a:lnTo>
                  <a:lnTo>
                    <a:pt x="335" y="333"/>
                  </a:lnTo>
                  <a:lnTo>
                    <a:pt x="333" y="333"/>
                  </a:lnTo>
                  <a:lnTo>
                    <a:pt x="335" y="331"/>
                  </a:lnTo>
                  <a:lnTo>
                    <a:pt x="338" y="328"/>
                  </a:lnTo>
                  <a:lnTo>
                    <a:pt x="338" y="323"/>
                  </a:lnTo>
                  <a:lnTo>
                    <a:pt x="338" y="321"/>
                  </a:lnTo>
                  <a:lnTo>
                    <a:pt x="335" y="316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28" y="319"/>
                  </a:lnTo>
                  <a:lnTo>
                    <a:pt x="328" y="321"/>
                  </a:lnTo>
                  <a:lnTo>
                    <a:pt x="328" y="323"/>
                  </a:lnTo>
                  <a:lnTo>
                    <a:pt x="328" y="326"/>
                  </a:lnTo>
                  <a:lnTo>
                    <a:pt x="328" y="326"/>
                  </a:lnTo>
                  <a:lnTo>
                    <a:pt x="326" y="326"/>
                  </a:lnTo>
                  <a:lnTo>
                    <a:pt x="324" y="328"/>
                  </a:lnTo>
                  <a:lnTo>
                    <a:pt x="319" y="328"/>
                  </a:lnTo>
                  <a:lnTo>
                    <a:pt x="317" y="328"/>
                  </a:lnTo>
                  <a:lnTo>
                    <a:pt x="317" y="328"/>
                  </a:lnTo>
                  <a:lnTo>
                    <a:pt x="317" y="323"/>
                  </a:lnTo>
                  <a:lnTo>
                    <a:pt x="321" y="323"/>
                  </a:lnTo>
                  <a:lnTo>
                    <a:pt x="324" y="323"/>
                  </a:lnTo>
                  <a:lnTo>
                    <a:pt x="324" y="319"/>
                  </a:lnTo>
                  <a:lnTo>
                    <a:pt x="324" y="316"/>
                  </a:lnTo>
                  <a:lnTo>
                    <a:pt x="324" y="316"/>
                  </a:lnTo>
                  <a:lnTo>
                    <a:pt x="324" y="316"/>
                  </a:lnTo>
                  <a:lnTo>
                    <a:pt x="324" y="314"/>
                  </a:lnTo>
                  <a:lnTo>
                    <a:pt x="324" y="314"/>
                  </a:lnTo>
                  <a:lnTo>
                    <a:pt x="326" y="312"/>
                  </a:lnTo>
                  <a:lnTo>
                    <a:pt x="326" y="307"/>
                  </a:lnTo>
                  <a:lnTo>
                    <a:pt x="328" y="307"/>
                  </a:lnTo>
                  <a:lnTo>
                    <a:pt x="331" y="305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31" y="297"/>
                  </a:lnTo>
                  <a:lnTo>
                    <a:pt x="331" y="297"/>
                  </a:lnTo>
                  <a:lnTo>
                    <a:pt x="331" y="295"/>
                  </a:lnTo>
                  <a:lnTo>
                    <a:pt x="328" y="295"/>
                  </a:lnTo>
                  <a:lnTo>
                    <a:pt x="328" y="293"/>
                  </a:lnTo>
                  <a:lnTo>
                    <a:pt x="328" y="290"/>
                  </a:lnTo>
                  <a:lnTo>
                    <a:pt x="328" y="293"/>
                  </a:lnTo>
                  <a:lnTo>
                    <a:pt x="328" y="297"/>
                  </a:lnTo>
                  <a:lnTo>
                    <a:pt x="326" y="297"/>
                  </a:lnTo>
                  <a:lnTo>
                    <a:pt x="324" y="300"/>
                  </a:lnTo>
                  <a:lnTo>
                    <a:pt x="324" y="302"/>
                  </a:lnTo>
                  <a:lnTo>
                    <a:pt x="321" y="305"/>
                  </a:lnTo>
                  <a:lnTo>
                    <a:pt x="321" y="305"/>
                  </a:lnTo>
                  <a:lnTo>
                    <a:pt x="321" y="307"/>
                  </a:lnTo>
                  <a:lnTo>
                    <a:pt x="317" y="307"/>
                  </a:lnTo>
                  <a:lnTo>
                    <a:pt x="317" y="307"/>
                  </a:lnTo>
                  <a:lnTo>
                    <a:pt x="317" y="309"/>
                  </a:lnTo>
                  <a:lnTo>
                    <a:pt x="312" y="309"/>
                  </a:lnTo>
                  <a:lnTo>
                    <a:pt x="312" y="312"/>
                  </a:lnTo>
                  <a:lnTo>
                    <a:pt x="309" y="312"/>
                  </a:lnTo>
                  <a:lnTo>
                    <a:pt x="309" y="314"/>
                  </a:lnTo>
                  <a:lnTo>
                    <a:pt x="305" y="316"/>
                  </a:lnTo>
                  <a:lnTo>
                    <a:pt x="302" y="319"/>
                  </a:lnTo>
                  <a:lnTo>
                    <a:pt x="302" y="321"/>
                  </a:lnTo>
                  <a:lnTo>
                    <a:pt x="305" y="321"/>
                  </a:lnTo>
                  <a:lnTo>
                    <a:pt x="305" y="326"/>
                  </a:lnTo>
                  <a:lnTo>
                    <a:pt x="302" y="323"/>
                  </a:lnTo>
                  <a:lnTo>
                    <a:pt x="300" y="323"/>
                  </a:lnTo>
                  <a:lnTo>
                    <a:pt x="298" y="321"/>
                  </a:lnTo>
                  <a:lnTo>
                    <a:pt x="295" y="321"/>
                  </a:lnTo>
                  <a:lnTo>
                    <a:pt x="295" y="319"/>
                  </a:lnTo>
                  <a:lnTo>
                    <a:pt x="293" y="319"/>
                  </a:lnTo>
                  <a:lnTo>
                    <a:pt x="293" y="316"/>
                  </a:lnTo>
                  <a:lnTo>
                    <a:pt x="295" y="319"/>
                  </a:lnTo>
                  <a:lnTo>
                    <a:pt x="298" y="316"/>
                  </a:lnTo>
                  <a:lnTo>
                    <a:pt x="295" y="314"/>
                  </a:lnTo>
                  <a:lnTo>
                    <a:pt x="295" y="314"/>
                  </a:lnTo>
                  <a:lnTo>
                    <a:pt x="295" y="309"/>
                  </a:lnTo>
                  <a:lnTo>
                    <a:pt x="293" y="307"/>
                  </a:lnTo>
                  <a:lnTo>
                    <a:pt x="291" y="307"/>
                  </a:lnTo>
                  <a:lnTo>
                    <a:pt x="288" y="302"/>
                  </a:lnTo>
                  <a:lnTo>
                    <a:pt x="288" y="302"/>
                  </a:lnTo>
                  <a:lnTo>
                    <a:pt x="288" y="300"/>
                  </a:lnTo>
                  <a:lnTo>
                    <a:pt x="286" y="300"/>
                  </a:lnTo>
                  <a:lnTo>
                    <a:pt x="284" y="300"/>
                  </a:lnTo>
                  <a:lnTo>
                    <a:pt x="281" y="297"/>
                  </a:lnTo>
                  <a:lnTo>
                    <a:pt x="279" y="297"/>
                  </a:lnTo>
                  <a:lnTo>
                    <a:pt x="279" y="295"/>
                  </a:lnTo>
                  <a:lnTo>
                    <a:pt x="281" y="295"/>
                  </a:lnTo>
                  <a:lnTo>
                    <a:pt x="281" y="293"/>
                  </a:lnTo>
                  <a:lnTo>
                    <a:pt x="276" y="290"/>
                  </a:lnTo>
                  <a:lnTo>
                    <a:pt x="269" y="286"/>
                  </a:lnTo>
                  <a:lnTo>
                    <a:pt x="269" y="286"/>
                  </a:lnTo>
                  <a:lnTo>
                    <a:pt x="269" y="288"/>
                  </a:lnTo>
                  <a:lnTo>
                    <a:pt x="267" y="288"/>
                  </a:lnTo>
                  <a:lnTo>
                    <a:pt x="265" y="286"/>
                  </a:lnTo>
                  <a:lnTo>
                    <a:pt x="260" y="283"/>
                  </a:lnTo>
                  <a:lnTo>
                    <a:pt x="258" y="283"/>
                  </a:lnTo>
                  <a:lnTo>
                    <a:pt x="255" y="286"/>
                  </a:lnTo>
                  <a:lnTo>
                    <a:pt x="255" y="286"/>
                  </a:lnTo>
                  <a:lnTo>
                    <a:pt x="253" y="283"/>
                  </a:lnTo>
                  <a:lnTo>
                    <a:pt x="246" y="279"/>
                  </a:lnTo>
                  <a:lnTo>
                    <a:pt x="243" y="279"/>
                  </a:lnTo>
                  <a:lnTo>
                    <a:pt x="241" y="279"/>
                  </a:lnTo>
                  <a:lnTo>
                    <a:pt x="236" y="279"/>
                  </a:lnTo>
                  <a:lnTo>
                    <a:pt x="229" y="279"/>
                  </a:lnTo>
                  <a:lnTo>
                    <a:pt x="217" y="279"/>
                  </a:lnTo>
                  <a:lnTo>
                    <a:pt x="213" y="279"/>
                  </a:lnTo>
                  <a:lnTo>
                    <a:pt x="203" y="283"/>
                  </a:lnTo>
                  <a:lnTo>
                    <a:pt x="198" y="286"/>
                  </a:lnTo>
                  <a:lnTo>
                    <a:pt x="194" y="286"/>
                  </a:lnTo>
                  <a:lnTo>
                    <a:pt x="189" y="288"/>
                  </a:lnTo>
                  <a:lnTo>
                    <a:pt x="184" y="288"/>
                  </a:lnTo>
                  <a:lnTo>
                    <a:pt x="175" y="288"/>
                  </a:lnTo>
                  <a:lnTo>
                    <a:pt x="172" y="288"/>
                  </a:lnTo>
                  <a:lnTo>
                    <a:pt x="168" y="288"/>
                  </a:lnTo>
                  <a:lnTo>
                    <a:pt x="165" y="290"/>
                  </a:lnTo>
                  <a:lnTo>
                    <a:pt x="158" y="293"/>
                  </a:lnTo>
                  <a:lnTo>
                    <a:pt x="156" y="293"/>
                  </a:lnTo>
                  <a:lnTo>
                    <a:pt x="154" y="295"/>
                  </a:lnTo>
                  <a:lnTo>
                    <a:pt x="151" y="295"/>
                  </a:lnTo>
                  <a:lnTo>
                    <a:pt x="149" y="295"/>
                  </a:lnTo>
                  <a:lnTo>
                    <a:pt x="146" y="297"/>
                  </a:lnTo>
                  <a:lnTo>
                    <a:pt x="144" y="300"/>
                  </a:lnTo>
                  <a:lnTo>
                    <a:pt x="144" y="302"/>
                  </a:lnTo>
                  <a:lnTo>
                    <a:pt x="142" y="305"/>
                  </a:lnTo>
                  <a:lnTo>
                    <a:pt x="139" y="307"/>
                  </a:lnTo>
                  <a:lnTo>
                    <a:pt x="139" y="307"/>
                  </a:lnTo>
                  <a:lnTo>
                    <a:pt x="135" y="309"/>
                  </a:lnTo>
                  <a:lnTo>
                    <a:pt x="132" y="309"/>
                  </a:lnTo>
                  <a:lnTo>
                    <a:pt x="130" y="309"/>
                  </a:lnTo>
                  <a:lnTo>
                    <a:pt x="125" y="309"/>
                  </a:lnTo>
                  <a:lnTo>
                    <a:pt x="121" y="309"/>
                  </a:lnTo>
                  <a:lnTo>
                    <a:pt x="118" y="309"/>
                  </a:lnTo>
                  <a:lnTo>
                    <a:pt x="118" y="307"/>
                  </a:lnTo>
                  <a:lnTo>
                    <a:pt x="116" y="309"/>
                  </a:lnTo>
                  <a:lnTo>
                    <a:pt x="111" y="309"/>
                  </a:lnTo>
                  <a:lnTo>
                    <a:pt x="109" y="307"/>
                  </a:lnTo>
                  <a:lnTo>
                    <a:pt x="104" y="307"/>
                  </a:lnTo>
                  <a:lnTo>
                    <a:pt x="102" y="309"/>
                  </a:lnTo>
                  <a:lnTo>
                    <a:pt x="90" y="309"/>
                  </a:lnTo>
                  <a:lnTo>
                    <a:pt x="87" y="309"/>
                  </a:lnTo>
                  <a:lnTo>
                    <a:pt x="85" y="312"/>
                  </a:lnTo>
                  <a:lnTo>
                    <a:pt x="85" y="314"/>
                  </a:lnTo>
                  <a:lnTo>
                    <a:pt x="85" y="314"/>
                  </a:lnTo>
                  <a:lnTo>
                    <a:pt x="85" y="314"/>
                  </a:lnTo>
                  <a:lnTo>
                    <a:pt x="83" y="316"/>
                  </a:lnTo>
                  <a:lnTo>
                    <a:pt x="80" y="316"/>
                  </a:lnTo>
                  <a:lnTo>
                    <a:pt x="76" y="316"/>
                  </a:lnTo>
                  <a:lnTo>
                    <a:pt x="73" y="319"/>
                  </a:lnTo>
                  <a:lnTo>
                    <a:pt x="71" y="321"/>
                  </a:lnTo>
                  <a:lnTo>
                    <a:pt x="69" y="323"/>
                  </a:lnTo>
                  <a:lnTo>
                    <a:pt x="66" y="323"/>
                  </a:lnTo>
                  <a:lnTo>
                    <a:pt x="64" y="323"/>
                  </a:lnTo>
                  <a:lnTo>
                    <a:pt x="61" y="323"/>
                  </a:lnTo>
                  <a:lnTo>
                    <a:pt x="61" y="326"/>
                  </a:lnTo>
                  <a:lnTo>
                    <a:pt x="61" y="326"/>
                  </a:lnTo>
                  <a:lnTo>
                    <a:pt x="59" y="326"/>
                  </a:lnTo>
                  <a:lnTo>
                    <a:pt x="57" y="323"/>
                  </a:lnTo>
                  <a:lnTo>
                    <a:pt x="50" y="323"/>
                  </a:lnTo>
                  <a:lnTo>
                    <a:pt x="45" y="323"/>
                  </a:lnTo>
                  <a:lnTo>
                    <a:pt x="43" y="323"/>
                  </a:lnTo>
                  <a:lnTo>
                    <a:pt x="40" y="321"/>
                  </a:lnTo>
                  <a:lnTo>
                    <a:pt x="40" y="321"/>
                  </a:lnTo>
                  <a:lnTo>
                    <a:pt x="38" y="321"/>
                  </a:lnTo>
                  <a:lnTo>
                    <a:pt x="35" y="319"/>
                  </a:lnTo>
                  <a:lnTo>
                    <a:pt x="33" y="316"/>
                  </a:lnTo>
                  <a:lnTo>
                    <a:pt x="31" y="314"/>
                  </a:lnTo>
                  <a:lnTo>
                    <a:pt x="28" y="314"/>
                  </a:lnTo>
                  <a:lnTo>
                    <a:pt x="26" y="314"/>
                  </a:lnTo>
                  <a:lnTo>
                    <a:pt x="24" y="307"/>
                  </a:lnTo>
                  <a:lnTo>
                    <a:pt x="24" y="305"/>
                  </a:lnTo>
                  <a:lnTo>
                    <a:pt x="26" y="305"/>
                  </a:lnTo>
                  <a:lnTo>
                    <a:pt x="28" y="305"/>
                  </a:lnTo>
                  <a:lnTo>
                    <a:pt x="28" y="305"/>
                  </a:lnTo>
                  <a:lnTo>
                    <a:pt x="31" y="302"/>
                  </a:lnTo>
                  <a:lnTo>
                    <a:pt x="33" y="300"/>
                  </a:lnTo>
                  <a:lnTo>
                    <a:pt x="33" y="297"/>
                  </a:lnTo>
                  <a:lnTo>
                    <a:pt x="33" y="295"/>
                  </a:lnTo>
                  <a:lnTo>
                    <a:pt x="33" y="290"/>
                  </a:lnTo>
                  <a:lnTo>
                    <a:pt x="33" y="293"/>
                  </a:lnTo>
                  <a:lnTo>
                    <a:pt x="33" y="290"/>
                  </a:lnTo>
                  <a:lnTo>
                    <a:pt x="33" y="286"/>
                  </a:lnTo>
                  <a:lnTo>
                    <a:pt x="33" y="283"/>
                  </a:lnTo>
                  <a:lnTo>
                    <a:pt x="33" y="279"/>
                  </a:lnTo>
                  <a:lnTo>
                    <a:pt x="28" y="271"/>
                  </a:lnTo>
                  <a:lnTo>
                    <a:pt x="28" y="269"/>
                  </a:lnTo>
                  <a:lnTo>
                    <a:pt x="26" y="267"/>
                  </a:lnTo>
                  <a:lnTo>
                    <a:pt x="26" y="267"/>
                  </a:lnTo>
                  <a:lnTo>
                    <a:pt x="24" y="262"/>
                  </a:lnTo>
                  <a:lnTo>
                    <a:pt x="24" y="257"/>
                  </a:lnTo>
                  <a:lnTo>
                    <a:pt x="24" y="250"/>
                  </a:lnTo>
                  <a:lnTo>
                    <a:pt x="21" y="248"/>
                  </a:lnTo>
                  <a:lnTo>
                    <a:pt x="19" y="241"/>
                  </a:lnTo>
                  <a:lnTo>
                    <a:pt x="17" y="238"/>
                  </a:lnTo>
                  <a:lnTo>
                    <a:pt x="14" y="236"/>
                  </a:lnTo>
                  <a:lnTo>
                    <a:pt x="12" y="231"/>
                  </a:lnTo>
                  <a:lnTo>
                    <a:pt x="12" y="227"/>
                  </a:lnTo>
                  <a:lnTo>
                    <a:pt x="9" y="222"/>
                  </a:lnTo>
                  <a:lnTo>
                    <a:pt x="9" y="217"/>
                  </a:lnTo>
                  <a:lnTo>
                    <a:pt x="5" y="217"/>
                  </a:lnTo>
                  <a:lnTo>
                    <a:pt x="5" y="215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0" y="20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" y="208"/>
                  </a:lnTo>
                  <a:lnTo>
                    <a:pt x="2" y="210"/>
                  </a:lnTo>
                  <a:lnTo>
                    <a:pt x="2" y="210"/>
                  </a:lnTo>
                  <a:lnTo>
                    <a:pt x="5" y="210"/>
                  </a:lnTo>
                  <a:lnTo>
                    <a:pt x="5" y="212"/>
                  </a:lnTo>
                  <a:lnTo>
                    <a:pt x="7" y="212"/>
                  </a:lnTo>
                  <a:lnTo>
                    <a:pt x="7" y="210"/>
                  </a:lnTo>
                  <a:lnTo>
                    <a:pt x="7" y="210"/>
                  </a:lnTo>
                  <a:lnTo>
                    <a:pt x="5" y="208"/>
                  </a:lnTo>
                  <a:lnTo>
                    <a:pt x="2" y="201"/>
                  </a:lnTo>
                  <a:lnTo>
                    <a:pt x="2" y="198"/>
                  </a:lnTo>
                  <a:lnTo>
                    <a:pt x="2" y="198"/>
                  </a:lnTo>
                  <a:lnTo>
                    <a:pt x="5" y="201"/>
                  </a:lnTo>
                  <a:lnTo>
                    <a:pt x="5" y="208"/>
                  </a:lnTo>
                  <a:lnTo>
                    <a:pt x="7" y="205"/>
                  </a:lnTo>
                  <a:lnTo>
                    <a:pt x="7" y="205"/>
                  </a:lnTo>
                  <a:lnTo>
                    <a:pt x="9" y="210"/>
                  </a:lnTo>
                  <a:lnTo>
                    <a:pt x="9" y="210"/>
                  </a:lnTo>
                  <a:lnTo>
                    <a:pt x="12" y="208"/>
                  </a:lnTo>
                  <a:lnTo>
                    <a:pt x="12" y="205"/>
                  </a:lnTo>
                  <a:lnTo>
                    <a:pt x="12" y="201"/>
                  </a:lnTo>
                  <a:lnTo>
                    <a:pt x="9" y="198"/>
                  </a:lnTo>
                  <a:lnTo>
                    <a:pt x="9" y="196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7" y="193"/>
                  </a:lnTo>
                  <a:lnTo>
                    <a:pt x="5" y="189"/>
                  </a:lnTo>
                  <a:lnTo>
                    <a:pt x="0" y="184"/>
                  </a:lnTo>
                  <a:lnTo>
                    <a:pt x="0" y="177"/>
                  </a:lnTo>
                  <a:lnTo>
                    <a:pt x="2" y="175"/>
                  </a:lnTo>
                  <a:lnTo>
                    <a:pt x="5" y="170"/>
                  </a:lnTo>
                  <a:lnTo>
                    <a:pt x="7" y="170"/>
                  </a:lnTo>
                  <a:lnTo>
                    <a:pt x="5" y="168"/>
                  </a:lnTo>
                  <a:lnTo>
                    <a:pt x="7" y="163"/>
                  </a:lnTo>
                  <a:lnTo>
                    <a:pt x="5" y="160"/>
                  </a:lnTo>
                  <a:lnTo>
                    <a:pt x="5" y="156"/>
                  </a:lnTo>
                  <a:lnTo>
                    <a:pt x="7" y="153"/>
                  </a:lnTo>
                  <a:lnTo>
                    <a:pt x="7" y="149"/>
                  </a:lnTo>
                  <a:lnTo>
                    <a:pt x="9" y="1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 1503">
              <a:extLst>
                <a:ext uri="{FF2B5EF4-FFF2-40B4-BE49-F238E27FC236}">
                  <a16:creationId xmlns:a16="http://schemas.microsoft.com/office/drawing/2014/main" id="{DE5E35CF-746A-5248-9C61-0344472C7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82" y="2905831"/>
              <a:ext cx="228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 1504">
              <a:extLst>
                <a:ext uri="{FF2B5EF4-FFF2-40B4-BE49-F238E27FC236}">
                  <a16:creationId xmlns:a16="http://schemas.microsoft.com/office/drawing/2014/main" id="{6E13930E-AAAC-7F4A-B938-49E1DEBEC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6282" y="2905831"/>
              <a:ext cx="228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 1505">
              <a:extLst>
                <a:ext uri="{FF2B5EF4-FFF2-40B4-BE49-F238E27FC236}">
                  <a16:creationId xmlns:a16="http://schemas.microsoft.com/office/drawing/2014/main" id="{82D519F0-A6E1-6343-9B42-0421B14EE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842" y="2914126"/>
              <a:ext cx="18238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8" h="2">
                  <a:moveTo>
                    <a:pt x="5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 1506">
              <a:extLst>
                <a:ext uri="{FF2B5EF4-FFF2-40B4-BE49-F238E27FC236}">
                  <a16:creationId xmlns:a16="http://schemas.microsoft.com/office/drawing/2014/main" id="{98907899-AFBA-B945-9181-B78D94AB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842" y="2914126"/>
              <a:ext cx="18238" cy="5530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8" h="2">
                  <a:moveTo>
                    <a:pt x="5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 1507">
              <a:extLst>
                <a:ext uri="{FF2B5EF4-FFF2-40B4-BE49-F238E27FC236}">
                  <a16:creationId xmlns:a16="http://schemas.microsoft.com/office/drawing/2014/main" id="{29FC5F58-E5DD-0F46-8946-6DB3AE298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239" y="2905831"/>
              <a:ext cx="11399" cy="829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 1508">
              <a:extLst>
                <a:ext uri="{FF2B5EF4-FFF2-40B4-BE49-F238E27FC236}">
                  <a16:creationId xmlns:a16="http://schemas.microsoft.com/office/drawing/2014/main" id="{8AB611D1-B2DF-0D41-A3AB-654205DF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239" y="2905831"/>
              <a:ext cx="11399" cy="8295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 1509">
              <a:extLst>
                <a:ext uri="{FF2B5EF4-FFF2-40B4-BE49-F238E27FC236}">
                  <a16:creationId xmlns:a16="http://schemas.microsoft.com/office/drawing/2014/main" id="{1B906D43-2418-9043-9C74-353FD5D6E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597" y="2900301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 1510">
              <a:extLst>
                <a:ext uri="{FF2B5EF4-FFF2-40B4-BE49-F238E27FC236}">
                  <a16:creationId xmlns:a16="http://schemas.microsoft.com/office/drawing/2014/main" id="{3F177F9D-051E-2B4A-9E86-D43A1B9AA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597" y="2900301"/>
              <a:ext cx="456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 1511">
              <a:extLst>
                <a:ext uri="{FF2B5EF4-FFF2-40B4-BE49-F238E27FC236}">
                  <a16:creationId xmlns:a16="http://schemas.microsoft.com/office/drawing/2014/main" id="{C4EB204E-2CFD-104D-A73D-5E72CE2AF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472" y="2939011"/>
              <a:ext cx="15958" cy="55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 1512">
              <a:extLst>
                <a:ext uri="{FF2B5EF4-FFF2-40B4-BE49-F238E27FC236}">
                  <a16:creationId xmlns:a16="http://schemas.microsoft.com/office/drawing/2014/main" id="{3C36BEFA-7CF7-8849-B91E-699514B95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472" y="2939011"/>
              <a:ext cx="15958" cy="55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 1513">
              <a:extLst>
                <a:ext uri="{FF2B5EF4-FFF2-40B4-BE49-F238E27FC236}">
                  <a16:creationId xmlns:a16="http://schemas.microsoft.com/office/drawing/2014/main" id="{08DE2835-E54B-8041-84DE-DCB36416E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431" y="2972191"/>
              <a:ext cx="6839" cy="276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 1514">
              <a:extLst>
                <a:ext uri="{FF2B5EF4-FFF2-40B4-BE49-F238E27FC236}">
                  <a16:creationId xmlns:a16="http://schemas.microsoft.com/office/drawing/2014/main" id="{ADCD1B62-5A36-4F46-9707-F76C54274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431" y="2972191"/>
              <a:ext cx="6839" cy="276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 1515">
              <a:extLst>
                <a:ext uri="{FF2B5EF4-FFF2-40B4-BE49-F238E27FC236}">
                  <a16:creationId xmlns:a16="http://schemas.microsoft.com/office/drawing/2014/main" id="{230FFFEC-24DA-DD4B-BA42-60D90D31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421" y="4755621"/>
              <a:ext cx="4560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 1516">
              <a:extLst>
                <a:ext uri="{FF2B5EF4-FFF2-40B4-BE49-F238E27FC236}">
                  <a16:creationId xmlns:a16="http://schemas.microsoft.com/office/drawing/2014/main" id="{68773282-6533-3A45-9622-997B7531F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9421" y="4755621"/>
              <a:ext cx="4560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 1517">
              <a:extLst>
                <a:ext uri="{FF2B5EF4-FFF2-40B4-BE49-F238E27FC236}">
                  <a16:creationId xmlns:a16="http://schemas.microsoft.com/office/drawing/2014/main" id="{1D4304B7-2A7F-B24C-B3F6-7E7BB7440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539" y="4794331"/>
              <a:ext cx="11399" cy="276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 1518">
              <a:extLst>
                <a:ext uri="{FF2B5EF4-FFF2-40B4-BE49-F238E27FC236}">
                  <a16:creationId xmlns:a16="http://schemas.microsoft.com/office/drawing/2014/main" id="{5E631347-34E2-1545-985C-61CA0ED2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539" y="4794331"/>
              <a:ext cx="11399" cy="276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 1519">
              <a:extLst>
                <a:ext uri="{FF2B5EF4-FFF2-40B4-BE49-F238E27FC236}">
                  <a16:creationId xmlns:a16="http://schemas.microsoft.com/office/drawing/2014/main" id="{BCEF08B1-E023-C44B-8D77-4FF244257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337" y="4788802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 1520">
              <a:extLst>
                <a:ext uri="{FF2B5EF4-FFF2-40B4-BE49-F238E27FC236}">
                  <a16:creationId xmlns:a16="http://schemas.microsoft.com/office/drawing/2014/main" id="{4167ADA2-730D-E942-9DD3-94A0D033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337" y="4788802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 1521">
              <a:extLst>
                <a:ext uri="{FF2B5EF4-FFF2-40B4-BE49-F238E27FC236}">
                  <a16:creationId xmlns:a16="http://schemas.microsoft.com/office/drawing/2014/main" id="{C61E749D-9127-104C-A7A7-1D259EA0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855" y="4808156"/>
              <a:ext cx="6839" cy="1106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 1522">
              <a:extLst>
                <a:ext uri="{FF2B5EF4-FFF2-40B4-BE49-F238E27FC236}">
                  <a16:creationId xmlns:a16="http://schemas.microsoft.com/office/drawing/2014/main" id="{9CA16A2E-9DDA-9A4D-9351-17227D701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855" y="4808156"/>
              <a:ext cx="6839" cy="1106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 1523">
              <a:extLst>
                <a:ext uri="{FF2B5EF4-FFF2-40B4-BE49-F238E27FC236}">
                  <a16:creationId xmlns:a16="http://schemas.microsoft.com/office/drawing/2014/main" id="{388F0D30-58A4-4D44-BC96-5B59A8AE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283" y="3926119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 1524">
              <a:extLst>
                <a:ext uri="{FF2B5EF4-FFF2-40B4-BE49-F238E27FC236}">
                  <a16:creationId xmlns:a16="http://schemas.microsoft.com/office/drawing/2014/main" id="{626B22C9-18B1-5549-939C-680073E55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283" y="3926119"/>
              <a:ext cx="4560" cy="553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 1525">
              <a:extLst>
                <a:ext uri="{FF2B5EF4-FFF2-40B4-BE49-F238E27FC236}">
                  <a16:creationId xmlns:a16="http://schemas.microsoft.com/office/drawing/2014/main" id="{A422DEFD-6560-2C4B-ADAE-364084EAB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047" y="4194325"/>
              <a:ext cx="11399" cy="2488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 1526">
              <a:extLst>
                <a:ext uri="{FF2B5EF4-FFF2-40B4-BE49-F238E27FC236}">
                  <a16:creationId xmlns:a16="http://schemas.microsoft.com/office/drawing/2014/main" id="{4ADC00C3-353C-4049-9918-CE623217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047" y="4194325"/>
              <a:ext cx="11399" cy="24884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5" y="4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5" y="7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2"/>
                </a:cxn>
              </a:cxnLst>
              <a:rect l="0" t="0" r="r" b="b"/>
              <a:pathLst>
                <a:path w="5" h="9">
                  <a:moveTo>
                    <a:pt x="5" y="2"/>
                  </a:moveTo>
                  <a:lnTo>
                    <a:pt x="5" y="4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 1527">
              <a:extLst>
                <a:ext uri="{FF2B5EF4-FFF2-40B4-BE49-F238E27FC236}">
                  <a16:creationId xmlns:a16="http://schemas.microsoft.com/office/drawing/2014/main" id="{B7339ECA-E60C-F243-BA35-FB378ED5F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417" y="4390640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 1528">
              <a:extLst>
                <a:ext uri="{FF2B5EF4-FFF2-40B4-BE49-F238E27FC236}">
                  <a16:creationId xmlns:a16="http://schemas.microsoft.com/office/drawing/2014/main" id="{17495DCB-7D8E-074C-A135-CE9999E3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417" y="4390640"/>
              <a:ext cx="228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 1529">
              <a:extLst>
                <a:ext uri="{FF2B5EF4-FFF2-40B4-BE49-F238E27FC236}">
                  <a16:creationId xmlns:a16="http://schemas.microsoft.com/office/drawing/2014/main" id="{C2BCA3BD-4E5E-1842-A1F7-46BE387B9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31" y="3743629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 1530">
              <a:extLst>
                <a:ext uri="{FF2B5EF4-FFF2-40B4-BE49-F238E27FC236}">
                  <a16:creationId xmlns:a16="http://schemas.microsoft.com/office/drawing/2014/main" id="{4CC1CE15-6CA6-1449-8AC6-BDA2FCCF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31" y="3743629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 1531">
              <a:extLst>
                <a:ext uri="{FF2B5EF4-FFF2-40B4-BE49-F238E27FC236}">
                  <a16:creationId xmlns:a16="http://schemas.microsoft.com/office/drawing/2014/main" id="{216DCF77-D635-8744-A575-286B029C7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31" y="3749157"/>
              <a:ext cx="9120" cy="138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 1532">
              <a:extLst>
                <a:ext uri="{FF2B5EF4-FFF2-40B4-BE49-F238E27FC236}">
                  <a16:creationId xmlns:a16="http://schemas.microsoft.com/office/drawing/2014/main" id="{A9292577-7BE6-DF4E-93F0-1D2B08DD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31" y="3749157"/>
              <a:ext cx="9120" cy="1382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2"/>
                </a:cxn>
              </a:cxnLst>
              <a:rect l="0" t="0" r="r" b="b"/>
              <a:pathLst>
                <a:path w="4" h="5">
                  <a:moveTo>
                    <a:pt x="2" y="2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 1533">
              <a:extLst>
                <a:ext uri="{FF2B5EF4-FFF2-40B4-BE49-F238E27FC236}">
                  <a16:creationId xmlns:a16="http://schemas.microsoft.com/office/drawing/2014/main" id="{75120C8F-0D3C-D340-ACEC-FF1DC0BFF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11" y="4683731"/>
              <a:ext cx="912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 1534">
              <a:extLst>
                <a:ext uri="{FF2B5EF4-FFF2-40B4-BE49-F238E27FC236}">
                  <a16:creationId xmlns:a16="http://schemas.microsoft.com/office/drawing/2014/main" id="{E458A6B6-4B2E-874B-ACAA-5143C2BA8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0611" y="4683731"/>
              <a:ext cx="9120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 1535">
              <a:extLst>
                <a:ext uri="{FF2B5EF4-FFF2-40B4-BE49-F238E27FC236}">
                  <a16:creationId xmlns:a16="http://schemas.microsoft.com/office/drawing/2014/main" id="{1B925E29-10C6-7944-9A84-925E4E10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513" y="3475423"/>
              <a:ext cx="323727" cy="586183"/>
            </a:xfrm>
            <a:custGeom>
              <a:avLst/>
              <a:gdLst/>
              <a:ahLst/>
              <a:cxnLst>
                <a:cxn ang="0">
                  <a:pos x="24" y="26"/>
                </a:cxn>
                <a:cxn ang="0">
                  <a:pos x="24" y="30"/>
                </a:cxn>
                <a:cxn ang="0">
                  <a:pos x="29" y="35"/>
                </a:cxn>
                <a:cxn ang="0">
                  <a:pos x="29" y="61"/>
                </a:cxn>
                <a:cxn ang="0">
                  <a:pos x="3" y="111"/>
                </a:cxn>
                <a:cxn ang="0">
                  <a:pos x="3" y="116"/>
                </a:cxn>
                <a:cxn ang="0">
                  <a:pos x="0" y="120"/>
                </a:cxn>
                <a:cxn ang="0">
                  <a:pos x="7" y="123"/>
                </a:cxn>
                <a:cxn ang="0">
                  <a:pos x="12" y="130"/>
                </a:cxn>
                <a:cxn ang="0">
                  <a:pos x="19" y="132"/>
                </a:cxn>
                <a:cxn ang="0">
                  <a:pos x="22" y="137"/>
                </a:cxn>
                <a:cxn ang="0">
                  <a:pos x="17" y="142"/>
                </a:cxn>
                <a:cxn ang="0">
                  <a:pos x="17" y="149"/>
                </a:cxn>
                <a:cxn ang="0">
                  <a:pos x="19" y="156"/>
                </a:cxn>
                <a:cxn ang="0">
                  <a:pos x="19" y="165"/>
                </a:cxn>
                <a:cxn ang="0">
                  <a:pos x="24" y="177"/>
                </a:cxn>
                <a:cxn ang="0">
                  <a:pos x="24" y="179"/>
                </a:cxn>
                <a:cxn ang="0">
                  <a:pos x="12" y="177"/>
                </a:cxn>
                <a:cxn ang="0">
                  <a:pos x="10" y="179"/>
                </a:cxn>
                <a:cxn ang="0">
                  <a:pos x="12" y="191"/>
                </a:cxn>
                <a:cxn ang="0">
                  <a:pos x="19" y="194"/>
                </a:cxn>
                <a:cxn ang="0">
                  <a:pos x="24" y="203"/>
                </a:cxn>
                <a:cxn ang="0">
                  <a:pos x="26" y="212"/>
                </a:cxn>
                <a:cxn ang="0">
                  <a:pos x="29" y="212"/>
                </a:cxn>
                <a:cxn ang="0">
                  <a:pos x="33" y="212"/>
                </a:cxn>
                <a:cxn ang="0">
                  <a:pos x="41" y="210"/>
                </a:cxn>
                <a:cxn ang="0">
                  <a:pos x="43" y="208"/>
                </a:cxn>
                <a:cxn ang="0">
                  <a:pos x="45" y="208"/>
                </a:cxn>
                <a:cxn ang="0">
                  <a:pos x="48" y="210"/>
                </a:cxn>
                <a:cxn ang="0">
                  <a:pos x="52" y="208"/>
                </a:cxn>
                <a:cxn ang="0">
                  <a:pos x="59" y="205"/>
                </a:cxn>
                <a:cxn ang="0">
                  <a:pos x="64" y="203"/>
                </a:cxn>
                <a:cxn ang="0">
                  <a:pos x="71" y="203"/>
                </a:cxn>
                <a:cxn ang="0">
                  <a:pos x="74" y="201"/>
                </a:cxn>
                <a:cxn ang="0">
                  <a:pos x="76" y="196"/>
                </a:cxn>
                <a:cxn ang="0">
                  <a:pos x="74" y="194"/>
                </a:cxn>
                <a:cxn ang="0">
                  <a:pos x="78" y="191"/>
                </a:cxn>
                <a:cxn ang="0">
                  <a:pos x="85" y="191"/>
                </a:cxn>
                <a:cxn ang="0">
                  <a:pos x="92" y="189"/>
                </a:cxn>
                <a:cxn ang="0">
                  <a:pos x="95" y="189"/>
                </a:cxn>
                <a:cxn ang="0">
                  <a:pos x="102" y="184"/>
                </a:cxn>
                <a:cxn ang="0">
                  <a:pos x="107" y="177"/>
                </a:cxn>
                <a:cxn ang="0">
                  <a:pos x="111" y="175"/>
                </a:cxn>
                <a:cxn ang="0">
                  <a:pos x="114" y="168"/>
                </a:cxn>
                <a:cxn ang="0">
                  <a:pos x="121" y="165"/>
                </a:cxn>
                <a:cxn ang="0">
                  <a:pos x="128" y="163"/>
                </a:cxn>
                <a:cxn ang="0">
                  <a:pos x="126" y="158"/>
                </a:cxn>
                <a:cxn ang="0">
                  <a:pos x="121" y="149"/>
                </a:cxn>
                <a:cxn ang="0">
                  <a:pos x="116" y="142"/>
                </a:cxn>
                <a:cxn ang="0">
                  <a:pos x="114" y="139"/>
                </a:cxn>
                <a:cxn ang="0">
                  <a:pos x="116" y="132"/>
                </a:cxn>
                <a:cxn ang="0">
                  <a:pos x="116" y="125"/>
                </a:cxn>
                <a:cxn ang="0">
                  <a:pos x="121" y="123"/>
                </a:cxn>
                <a:cxn ang="0">
                  <a:pos x="123" y="113"/>
                </a:cxn>
                <a:cxn ang="0">
                  <a:pos x="128" y="104"/>
                </a:cxn>
                <a:cxn ang="0">
                  <a:pos x="133" y="101"/>
                </a:cxn>
                <a:cxn ang="0">
                  <a:pos x="142" y="101"/>
                </a:cxn>
                <a:cxn ang="0">
                  <a:pos x="142" y="64"/>
                </a:cxn>
                <a:cxn ang="0">
                  <a:pos x="128" y="45"/>
                </a:cxn>
                <a:cxn ang="0">
                  <a:pos x="95" y="28"/>
                </a:cxn>
                <a:cxn ang="0">
                  <a:pos x="59" y="12"/>
                </a:cxn>
                <a:cxn ang="0">
                  <a:pos x="36" y="0"/>
                </a:cxn>
                <a:cxn ang="0">
                  <a:pos x="22" y="23"/>
                </a:cxn>
              </a:cxnLst>
              <a:rect l="0" t="0" r="r" b="b"/>
              <a:pathLst>
                <a:path w="142" h="212">
                  <a:moveTo>
                    <a:pt x="22" y="23"/>
                  </a:moveTo>
                  <a:lnTo>
                    <a:pt x="22" y="23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6" y="38"/>
                  </a:lnTo>
                  <a:lnTo>
                    <a:pt x="31" y="45"/>
                  </a:lnTo>
                  <a:lnTo>
                    <a:pt x="29" y="61"/>
                  </a:lnTo>
                  <a:lnTo>
                    <a:pt x="26" y="85"/>
                  </a:lnTo>
                  <a:lnTo>
                    <a:pt x="26" y="87"/>
                  </a:lnTo>
                  <a:lnTo>
                    <a:pt x="3" y="111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3" y="120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2" y="130"/>
                  </a:lnTo>
                  <a:lnTo>
                    <a:pt x="17" y="130"/>
                  </a:lnTo>
                  <a:lnTo>
                    <a:pt x="17" y="132"/>
                  </a:lnTo>
                  <a:lnTo>
                    <a:pt x="19" y="132"/>
                  </a:lnTo>
                  <a:lnTo>
                    <a:pt x="22" y="132"/>
                  </a:lnTo>
                  <a:lnTo>
                    <a:pt x="24" y="134"/>
                  </a:lnTo>
                  <a:lnTo>
                    <a:pt x="22" y="137"/>
                  </a:lnTo>
                  <a:lnTo>
                    <a:pt x="22" y="137"/>
                  </a:lnTo>
                  <a:lnTo>
                    <a:pt x="19" y="139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2"/>
                  </a:lnTo>
                  <a:lnTo>
                    <a:pt x="17" y="149"/>
                  </a:lnTo>
                  <a:lnTo>
                    <a:pt x="19" y="151"/>
                  </a:lnTo>
                  <a:lnTo>
                    <a:pt x="19" y="151"/>
                  </a:lnTo>
                  <a:lnTo>
                    <a:pt x="19" y="156"/>
                  </a:lnTo>
                  <a:lnTo>
                    <a:pt x="19" y="160"/>
                  </a:lnTo>
                  <a:lnTo>
                    <a:pt x="19" y="163"/>
                  </a:lnTo>
                  <a:lnTo>
                    <a:pt x="19" y="165"/>
                  </a:lnTo>
                  <a:lnTo>
                    <a:pt x="22" y="170"/>
                  </a:lnTo>
                  <a:lnTo>
                    <a:pt x="24" y="175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4" y="179"/>
                  </a:lnTo>
                  <a:lnTo>
                    <a:pt x="24" y="179"/>
                  </a:lnTo>
                  <a:lnTo>
                    <a:pt x="19" y="177"/>
                  </a:lnTo>
                  <a:lnTo>
                    <a:pt x="15" y="177"/>
                  </a:lnTo>
                  <a:lnTo>
                    <a:pt x="12" y="177"/>
                  </a:lnTo>
                  <a:lnTo>
                    <a:pt x="12" y="179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0" y="184"/>
                  </a:lnTo>
                  <a:lnTo>
                    <a:pt x="10" y="186"/>
                  </a:lnTo>
                  <a:lnTo>
                    <a:pt x="12" y="191"/>
                  </a:lnTo>
                  <a:lnTo>
                    <a:pt x="15" y="191"/>
                  </a:lnTo>
                  <a:lnTo>
                    <a:pt x="17" y="194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22" y="196"/>
                  </a:lnTo>
                  <a:lnTo>
                    <a:pt x="24" y="203"/>
                  </a:lnTo>
                  <a:lnTo>
                    <a:pt x="24" y="208"/>
                  </a:lnTo>
                  <a:lnTo>
                    <a:pt x="24" y="210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6" y="212"/>
                  </a:lnTo>
                  <a:lnTo>
                    <a:pt x="29" y="212"/>
                  </a:lnTo>
                  <a:lnTo>
                    <a:pt x="31" y="212"/>
                  </a:lnTo>
                  <a:lnTo>
                    <a:pt x="31" y="212"/>
                  </a:lnTo>
                  <a:lnTo>
                    <a:pt x="33" y="212"/>
                  </a:lnTo>
                  <a:lnTo>
                    <a:pt x="33" y="212"/>
                  </a:lnTo>
                  <a:lnTo>
                    <a:pt x="36" y="210"/>
                  </a:lnTo>
                  <a:lnTo>
                    <a:pt x="41" y="210"/>
                  </a:lnTo>
                  <a:lnTo>
                    <a:pt x="41" y="208"/>
                  </a:lnTo>
                  <a:lnTo>
                    <a:pt x="41" y="208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3" y="208"/>
                  </a:lnTo>
                  <a:lnTo>
                    <a:pt x="45" y="208"/>
                  </a:lnTo>
                  <a:lnTo>
                    <a:pt x="45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2" y="208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9" y="205"/>
                  </a:lnTo>
                  <a:lnTo>
                    <a:pt x="59" y="205"/>
                  </a:lnTo>
                  <a:lnTo>
                    <a:pt x="62" y="205"/>
                  </a:lnTo>
                  <a:lnTo>
                    <a:pt x="64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6" y="196"/>
                  </a:lnTo>
                  <a:lnTo>
                    <a:pt x="76" y="196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76" y="191"/>
                  </a:lnTo>
                  <a:lnTo>
                    <a:pt x="78" y="191"/>
                  </a:lnTo>
                  <a:lnTo>
                    <a:pt x="81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8" y="191"/>
                  </a:lnTo>
                  <a:lnTo>
                    <a:pt x="90" y="189"/>
                  </a:lnTo>
                  <a:lnTo>
                    <a:pt x="92" y="189"/>
                  </a:lnTo>
                  <a:lnTo>
                    <a:pt x="92" y="189"/>
                  </a:lnTo>
                  <a:lnTo>
                    <a:pt x="95" y="189"/>
                  </a:lnTo>
                  <a:lnTo>
                    <a:pt x="95" y="189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02" y="182"/>
                  </a:lnTo>
                  <a:lnTo>
                    <a:pt x="107" y="177"/>
                  </a:lnTo>
                  <a:lnTo>
                    <a:pt x="107" y="177"/>
                  </a:lnTo>
                  <a:lnTo>
                    <a:pt x="109" y="177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11" y="170"/>
                  </a:lnTo>
                  <a:lnTo>
                    <a:pt x="114" y="168"/>
                  </a:lnTo>
                  <a:lnTo>
                    <a:pt x="114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6" y="165"/>
                  </a:lnTo>
                  <a:lnTo>
                    <a:pt x="128" y="163"/>
                  </a:lnTo>
                  <a:lnTo>
                    <a:pt x="128" y="160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21" y="149"/>
                  </a:lnTo>
                  <a:lnTo>
                    <a:pt x="118" y="144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4" y="142"/>
                  </a:lnTo>
                  <a:lnTo>
                    <a:pt x="114" y="142"/>
                  </a:lnTo>
                  <a:lnTo>
                    <a:pt x="114" y="139"/>
                  </a:lnTo>
                  <a:lnTo>
                    <a:pt x="114" y="137"/>
                  </a:lnTo>
                  <a:lnTo>
                    <a:pt x="116" y="134"/>
                  </a:lnTo>
                  <a:lnTo>
                    <a:pt x="116" y="132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6" y="125"/>
                  </a:lnTo>
                  <a:lnTo>
                    <a:pt x="118" y="125"/>
                  </a:lnTo>
                  <a:lnTo>
                    <a:pt x="118" y="123"/>
                  </a:lnTo>
                  <a:lnTo>
                    <a:pt x="121" y="123"/>
                  </a:lnTo>
                  <a:lnTo>
                    <a:pt x="118" y="120"/>
                  </a:lnTo>
                  <a:lnTo>
                    <a:pt x="118" y="118"/>
                  </a:lnTo>
                  <a:lnTo>
                    <a:pt x="123" y="113"/>
                  </a:lnTo>
                  <a:lnTo>
                    <a:pt x="126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1"/>
                  </a:lnTo>
                  <a:lnTo>
                    <a:pt x="128" y="101"/>
                  </a:lnTo>
                  <a:lnTo>
                    <a:pt x="133" y="101"/>
                  </a:lnTo>
                  <a:lnTo>
                    <a:pt x="133" y="101"/>
                  </a:lnTo>
                  <a:lnTo>
                    <a:pt x="140" y="101"/>
                  </a:lnTo>
                  <a:lnTo>
                    <a:pt x="142" y="101"/>
                  </a:lnTo>
                  <a:lnTo>
                    <a:pt x="142" y="90"/>
                  </a:lnTo>
                  <a:lnTo>
                    <a:pt x="142" y="75"/>
                  </a:lnTo>
                  <a:lnTo>
                    <a:pt x="142" y="64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28" y="45"/>
                  </a:lnTo>
                  <a:lnTo>
                    <a:pt x="118" y="40"/>
                  </a:lnTo>
                  <a:lnTo>
                    <a:pt x="107" y="33"/>
                  </a:lnTo>
                  <a:lnTo>
                    <a:pt x="95" y="28"/>
                  </a:lnTo>
                  <a:lnTo>
                    <a:pt x="83" y="23"/>
                  </a:lnTo>
                  <a:lnTo>
                    <a:pt x="71" y="16"/>
                  </a:lnTo>
                  <a:lnTo>
                    <a:pt x="59" y="12"/>
                  </a:lnTo>
                  <a:lnTo>
                    <a:pt x="50" y="4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22" y="2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 1537">
              <a:extLst>
                <a:ext uri="{FF2B5EF4-FFF2-40B4-BE49-F238E27FC236}">
                  <a16:creationId xmlns:a16="http://schemas.microsoft.com/office/drawing/2014/main" id="{19871446-7DB7-B946-880E-F918902D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544" y="3782339"/>
              <a:ext cx="129947" cy="15760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0" y="2"/>
                </a:cxn>
                <a:cxn ang="0">
                  <a:pos x="47" y="5"/>
                </a:cxn>
                <a:cxn ang="0">
                  <a:pos x="40" y="5"/>
                </a:cxn>
                <a:cxn ang="0">
                  <a:pos x="38" y="2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3" y="9"/>
                </a:cxn>
                <a:cxn ang="0">
                  <a:pos x="31" y="9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4" y="14"/>
                </a:cxn>
                <a:cxn ang="0">
                  <a:pos x="19" y="14"/>
                </a:cxn>
                <a:cxn ang="0">
                  <a:pos x="17" y="16"/>
                </a:cxn>
                <a:cxn ang="0">
                  <a:pos x="12" y="16"/>
                </a:cxn>
                <a:cxn ang="0">
                  <a:pos x="12" y="23"/>
                </a:cxn>
                <a:cxn ang="0">
                  <a:pos x="10" y="23"/>
                </a:cxn>
                <a:cxn ang="0">
                  <a:pos x="7" y="26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5" y="33"/>
                </a:cxn>
                <a:cxn ang="0">
                  <a:pos x="14" y="42"/>
                </a:cxn>
                <a:cxn ang="0">
                  <a:pos x="19" y="47"/>
                </a:cxn>
                <a:cxn ang="0">
                  <a:pos x="24" y="49"/>
                </a:cxn>
                <a:cxn ang="0">
                  <a:pos x="24" y="52"/>
                </a:cxn>
                <a:cxn ang="0">
                  <a:pos x="26" y="52"/>
                </a:cxn>
                <a:cxn ang="0">
                  <a:pos x="31" y="52"/>
                </a:cxn>
                <a:cxn ang="0">
                  <a:pos x="38" y="54"/>
                </a:cxn>
                <a:cxn ang="0">
                  <a:pos x="40" y="54"/>
                </a:cxn>
                <a:cxn ang="0">
                  <a:pos x="45" y="57"/>
                </a:cxn>
                <a:cxn ang="0">
                  <a:pos x="50" y="57"/>
                </a:cxn>
                <a:cxn ang="0">
                  <a:pos x="52" y="57"/>
                </a:cxn>
                <a:cxn ang="0">
                  <a:pos x="52" y="54"/>
                </a:cxn>
                <a:cxn ang="0">
                  <a:pos x="50" y="47"/>
                </a:cxn>
                <a:cxn ang="0">
                  <a:pos x="52" y="42"/>
                </a:cxn>
                <a:cxn ang="0">
                  <a:pos x="54" y="28"/>
                </a:cxn>
                <a:cxn ang="0">
                  <a:pos x="57" y="9"/>
                </a:cxn>
                <a:cxn ang="0">
                  <a:pos x="57" y="0"/>
                </a:cxn>
              </a:cxnLst>
              <a:rect l="0" t="0" r="r" b="b"/>
              <a:pathLst>
                <a:path w="57" h="57">
                  <a:moveTo>
                    <a:pt x="57" y="0"/>
                  </a:moveTo>
                  <a:lnTo>
                    <a:pt x="54" y="0"/>
                  </a:lnTo>
                  <a:lnTo>
                    <a:pt x="52" y="2"/>
                  </a:lnTo>
                  <a:lnTo>
                    <a:pt x="50" y="2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7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2" y="38"/>
                  </a:lnTo>
                  <a:lnTo>
                    <a:pt x="14" y="42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47" y="57"/>
                  </a:lnTo>
                  <a:lnTo>
                    <a:pt x="50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4" y="28"/>
                  </a:lnTo>
                  <a:lnTo>
                    <a:pt x="54" y="19"/>
                  </a:lnTo>
                  <a:lnTo>
                    <a:pt x="57" y="9"/>
                  </a:lnTo>
                  <a:lnTo>
                    <a:pt x="57" y="5"/>
                  </a:lnTo>
                  <a:lnTo>
                    <a:pt x="5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 1539">
              <a:extLst>
                <a:ext uri="{FF2B5EF4-FFF2-40B4-BE49-F238E27FC236}">
                  <a16:creationId xmlns:a16="http://schemas.microsoft.com/office/drawing/2014/main" id="{EFEE883F-9DFA-7C4E-88DA-547480BC4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889" y="3984184"/>
              <a:ext cx="177821" cy="857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2"/>
                </a:cxn>
                <a:cxn ang="0">
                  <a:pos x="4" y="7"/>
                </a:cxn>
                <a:cxn ang="0">
                  <a:pos x="2" y="10"/>
                </a:cxn>
                <a:cxn ang="0">
                  <a:pos x="0" y="17"/>
                </a:cxn>
                <a:cxn ang="0">
                  <a:pos x="2" y="19"/>
                </a:cxn>
                <a:cxn ang="0">
                  <a:pos x="4" y="17"/>
                </a:cxn>
                <a:cxn ang="0">
                  <a:pos x="14" y="19"/>
                </a:cxn>
                <a:cxn ang="0">
                  <a:pos x="18" y="21"/>
                </a:cxn>
                <a:cxn ang="0">
                  <a:pos x="23" y="26"/>
                </a:cxn>
                <a:cxn ang="0">
                  <a:pos x="26" y="24"/>
                </a:cxn>
                <a:cxn ang="0">
                  <a:pos x="28" y="31"/>
                </a:cxn>
                <a:cxn ang="0">
                  <a:pos x="33" y="31"/>
                </a:cxn>
                <a:cxn ang="0">
                  <a:pos x="37" y="26"/>
                </a:cxn>
                <a:cxn ang="0">
                  <a:pos x="33" y="21"/>
                </a:cxn>
                <a:cxn ang="0">
                  <a:pos x="35" y="19"/>
                </a:cxn>
                <a:cxn ang="0">
                  <a:pos x="40" y="17"/>
                </a:cxn>
                <a:cxn ang="0">
                  <a:pos x="44" y="10"/>
                </a:cxn>
                <a:cxn ang="0">
                  <a:pos x="49" y="7"/>
                </a:cxn>
                <a:cxn ang="0">
                  <a:pos x="54" y="10"/>
                </a:cxn>
                <a:cxn ang="0">
                  <a:pos x="63" y="14"/>
                </a:cxn>
                <a:cxn ang="0">
                  <a:pos x="66" y="17"/>
                </a:cxn>
                <a:cxn ang="0">
                  <a:pos x="63" y="19"/>
                </a:cxn>
                <a:cxn ang="0">
                  <a:pos x="63" y="26"/>
                </a:cxn>
                <a:cxn ang="0">
                  <a:pos x="68" y="31"/>
                </a:cxn>
                <a:cxn ang="0">
                  <a:pos x="70" y="26"/>
                </a:cxn>
                <a:cxn ang="0">
                  <a:pos x="73" y="26"/>
                </a:cxn>
                <a:cxn ang="0">
                  <a:pos x="78" y="21"/>
                </a:cxn>
                <a:cxn ang="0">
                  <a:pos x="75" y="19"/>
                </a:cxn>
                <a:cxn ang="0">
                  <a:pos x="73" y="14"/>
                </a:cxn>
                <a:cxn ang="0">
                  <a:pos x="73" y="12"/>
                </a:cxn>
                <a:cxn ang="0">
                  <a:pos x="66" y="5"/>
                </a:cxn>
                <a:cxn ang="0">
                  <a:pos x="56" y="2"/>
                </a:cxn>
                <a:cxn ang="0">
                  <a:pos x="47" y="0"/>
                </a:cxn>
                <a:cxn ang="0">
                  <a:pos x="42" y="2"/>
                </a:cxn>
                <a:cxn ang="0">
                  <a:pos x="40" y="7"/>
                </a:cxn>
                <a:cxn ang="0">
                  <a:pos x="37" y="5"/>
                </a:cxn>
                <a:cxn ang="0">
                  <a:pos x="28" y="7"/>
                </a:cxn>
                <a:cxn ang="0">
                  <a:pos x="23" y="10"/>
                </a:cxn>
                <a:cxn ang="0">
                  <a:pos x="16" y="7"/>
                </a:cxn>
                <a:cxn ang="0">
                  <a:pos x="11" y="5"/>
                </a:cxn>
                <a:cxn ang="0">
                  <a:pos x="9" y="0"/>
                </a:cxn>
              </a:cxnLst>
              <a:rect l="0" t="0" r="r" b="b"/>
              <a:pathLst>
                <a:path w="78" h="31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1" y="17"/>
                  </a:lnTo>
                  <a:lnTo>
                    <a:pt x="14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5" y="24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2" y="14"/>
                  </a:lnTo>
                  <a:lnTo>
                    <a:pt x="44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2" y="7"/>
                  </a:lnTo>
                  <a:lnTo>
                    <a:pt x="54" y="10"/>
                  </a:lnTo>
                  <a:lnTo>
                    <a:pt x="59" y="12"/>
                  </a:lnTo>
                  <a:lnTo>
                    <a:pt x="61" y="14"/>
                  </a:lnTo>
                  <a:lnTo>
                    <a:pt x="63" y="14"/>
                  </a:lnTo>
                  <a:lnTo>
                    <a:pt x="66" y="14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21"/>
                  </a:lnTo>
                  <a:lnTo>
                    <a:pt x="63" y="24"/>
                  </a:lnTo>
                  <a:lnTo>
                    <a:pt x="63" y="26"/>
                  </a:lnTo>
                  <a:lnTo>
                    <a:pt x="66" y="28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3" y="26"/>
                  </a:lnTo>
                  <a:lnTo>
                    <a:pt x="73" y="26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4"/>
                  </a:lnTo>
                  <a:lnTo>
                    <a:pt x="75" y="14"/>
                  </a:lnTo>
                  <a:lnTo>
                    <a:pt x="75" y="12"/>
                  </a:lnTo>
                  <a:lnTo>
                    <a:pt x="73" y="12"/>
                  </a:lnTo>
                  <a:lnTo>
                    <a:pt x="70" y="7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6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37" y="5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8" y="7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 1541">
              <a:extLst>
                <a:ext uri="{FF2B5EF4-FFF2-40B4-BE49-F238E27FC236}">
                  <a16:creationId xmlns:a16="http://schemas.microsoft.com/office/drawing/2014/main" id="{8FDF712A-EAB9-EC49-BB63-CF52936CC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477" y="3677268"/>
              <a:ext cx="118548" cy="149311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9" y="7"/>
                </a:cxn>
                <a:cxn ang="0">
                  <a:pos x="14" y="12"/>
                </a:cxn>
                <a:cxn ang="0">
                  <a:pos x="19" y="17"/>
                </a:cxn>
                <a:cxn ang="0">
                  <a:pos x="23" y="19"/>
                </a:cxn>
                <a:cxn ang="0">
                  <a:pos x="23" y="24"/>
                </a:cxn>
                <a:cxn ang="0">
                  <a:pos x="16" y="24"/>
                </a:cxn>
                <a:cxn ang="0">
                  <a:pos x="4" y="33"/>
                </a:cxn>
                <a:cxn ang="0">
                  <a:pos x="2" y="35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0" y="43"/>
                </a:cxn>
                <a:cxn ang="0">
                  <a:pos x="0" y="45"/>
                </a:cxn>
                <a:cxn ang="0">
                  <a:pos x="2" y="45"/>
                </a:cxn>
                <a:cxn ang="0">
                  <a:pos x="4" y="47"/>
                </a:cxn>
                <a:cxn ang="0">
                  <a:pos x="9" y="50"/>
                </a:cxn>
                <a:cxn ang="0">
                  <a:pos x="14" y="52"/>
                </a:cxn>
                <a:cxn ang="0">
                  <a:pos x="21" y="52"/>
                </a:cxn>
                <a:cxn ang="0">
                  <a:pos x="26" y="54"/>
                </a:cxn>
                <a:cxn ang="0">
                  <a:pos x="28" y="54"/>
                </a:cxn>
                <a:cxn ang="0">
                  <a:pos x="33" y="52"/>
                </a:cxn>
                <a:cxn ang="0">
                  <a:pos x="35" y="50"/>
                </a:cxn>
                <a:cxn ang="0">
                  <a:pos x="35" y="47"/>
                </a:cxn>
                <a:cxn ang="0">
                  <a:pos x="38" y="45"/>
                </a:cxn>
                <a:cxn ang="0">
                  <a:pos x="40" y="43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42" y="38"/>
                </a:cxn>
                <a:cxn ang="0">
                  <a:pos x="42" y="35"/>
                </a:cxn>
                <a:cxn ang="0">
                  <a:pos x="49" y="31"/>
                </a:cxn>
                <a:cxn ang="0">
                  <a:pos x="52" y="28"/>
                </a:cxn>
                <a:cxn ang="0">
                  <a:pos x="52" y="28"/>
                </a:cxn>
                <a:cxn ang="0">
                  <a:pos x="52" y="28"/>
                </a:cxn>
                <a:cxn ang="0">
                  <a:pos x="47" y="28"/>
                </a:cxn>
                <a:cxn ang="0">
                  <a:pos x="45" y="26"/>
                </a:cxn>
                <a:cxn ang="0">
                  <a:pos x="45" y="26"/>
                </a:cxn>
                <a:cxn ang="0">
                  <a:pos x="40" y="26"/>
                </a:cxn>
                <a:cxn ang="0">
                  <a:pos x="40" y="17"/>
                </a:cxn>
              </a:cxnLst>
              <a:rect l="0" t="0" r="r" b="b"/>
              <a:pathLst>
                <a:path w="52" h="54">
                  <a:moveTo>
                    <a:pt x="40" y="0"/>
                  </a:moveTo>
                  <a:lnTo>
                    <a:pt x="16" y="0"/>
                  </a:lnTo>
                  <a:lnTo>
                    <a:pt x="16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4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4" y="47"/>
                  </a:lnTo>
                  <a:lnTo>
                    <a:pt x="4" y="47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23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52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5"/>
                  </a:lnTo>
                  <a:lnTo>
                    <a:pt x="47" y="33"/>
                  </a:lnTo>
                  <a:lnTo>
                    <a:pt x="49" y="31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49" y="26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0" y="17"/>
                  </a:lnTo>
                  <a:lnTo>
                    <a:pt x="4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 1543">
              <a:extLst>
                <a:ext uri="{FF2B5EF4-FFF2-40B4-BE49-F238E27FC236}">
                  <a16:creationId xmlns:a16="http://schemas.microsoft.com/office/drawing/2014/main" id="{37BF0769-36FF-2048-B602-D6A262F40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295" y="3599848"/>
              <a:ext cx="109429" cy="82951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5" y="0"/>
                </a:cxn>
                <a:cxn ang="0">
                  <a:pos x="15" y="0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29" y="7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1" y="11"/>
                </a:cxn>
                <a:cxn ang="0">
                  <a:pos x="36" y="11"/>
                </a:cxn>
                <a:cxn ang="0">
                  <a:pos x="43" y="14"/>
                </a:cxn>
                <a:cxn ang="0">
                  <a:pos x="48" y="16"/>
                </a:cxn>
                <a:cxn ang="0">
                  <a:pos x="48" y="19"/>
                </a:cxn>
                <a:cxn ang="0">
                  <a:pos x="45" y="23"/>
                </a:cxn>
                <a:cxn ang="0">
                  <a:pos x="41" y="21"/>
                </a:cxn>
                <a:cxn ang="0">
                  <a:pos x="31" y="21"/>
                </a:cxn>
                <a:cxn ang="0">
                  <a:pos x="24" y="21"/>
                </a:cxn>
                <a:cxn ang="0">
                  <a:pos x="24" y="23"/>
                </a:cxn>
                <a:cxn ang="0">
                  <a:pos x="19" y="23"/>
                </a:cxn>
                <a:cxn ang="0">
                  <a:pos x="17" y="21"/>
                </a:cxn>
                <a:cxn ang="0">
                  <a:pos x="15" y="21"/>
                </a:cxn>
                <a:cxn ang="0">
                  <a:pos x="10" y="23"/>
                </a:cxn>
                <a:cxn ang="0">
                  <a:pos x="7" y="28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3" y="28"/>
                </a:cxn>
                <a:cxn ang="0">
                  <a:pos x="3" y="26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3" y="11"/>
                </a:cxn>
                <a:cxn ang="0">
                  <a:pos x="5" y="9"/>
                </a:cxn>
                <a:cxn ang="0">
                  <a:pos x="3" y="4"/>
                </a:cxn>
                <a:cxn ang="0">
                  <a:pos x="3" y="2"/>
                </a:cxn>
              </a:cxnLst>
              <a:rect l="0" t="0" r="r" b="b"/>
              <a:pathLst>
                <a:path w="48" h="30">
                  <a:moveTo>
                    <a:pt x="3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31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5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9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3" y="23"/>
                  </a:lnTo>
                  <a:lnTo>
                    <a:pt x="41" y="21"/>
                  </a:lnTo>
                  <a:lnTo>
                    <a:pt x="38" y="21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 1545">
              <a:extLst>
                <a:ext uri="{FF2B5EF4-FFF2-40B4-BE49-F238E27FC236}">
                  <a16:creationId xmlns:a16="http://schemas.microsoft.com/office/drawing/2014/main" id="{B11041A0-B56F-4B48-AAD5-16713A35F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980" y="3887408"/>
              <a:ext cx="414918" cy="423046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24" y="19"/>
                </a:cxn>
                <a:cxn ang="0">
                  <a:pos x="17" y="33"/>
                </a:cxn>
                <a:cxn ang="0">
                  <a:pos x="24" y="42"/>
                </a:cxn>
                <a:cxn ang="0">
                  <a:pos x="31" y="35"/>
                </a:cxn>
                <a:cxn ang="0">
                  <a:pos x="26" y="19"/>
                </a:cxn>
                <a:cxn ang="0">
                  <a:pos x="48" y="9"/>
                </a:cxn>
                <a:cxn ang="0">
                  <a:pos x="41" y="7"/>
                </a:cxn>
                <a:cxn ang="0">
                  <a:pos x="48" y="0"/>
                </a:cxn>
                <a:cxn ang="0">
                  <a:pos x="60" y="11"/>
                </a:cxn>
                <a:cxn ang="0">
                  <a:pos x="69" y="21"/>
                </a:cxn>
                <a:cxn ang="0">
                  <a:pos x="90" y="21"/>
                </a:cxn>
                <a:cxn ang="0">
                  <a:pos x="100" y="26"/>
                </a:cxn>
                <a:cxn ang="0">
                  <a:pos x="121" y="23"/>
                </a:cxn>
                <a:cxn ang="0">
                  <a:pos x="121" y="21"/>
                </a:cxn>
                <a:cxn ang="0">
                  <a:pos x="152" y="21"/>
                </a:cxn>
                <a:cxn ang="0">
                  <a:pos x="140" y="23"/>
                </a:cxn>
                <a:cxn ang="0">
                  <a:pos x="145" y="28"/>
                </a:cxn>
                <a:cxn ang="0">
                  <a:pos x="161" y="35"/>
                </a:cxn>
                <a:cxn ang="0">
                  <a:pos x="168" y="47"/>
                </a:cxn>
                <a:cxn ang="0">
                  <a:pos x="171" y="52"/>
                </a:cxn>
                <a:cxn ang="0">
                  <a:pos x="180" y="49"/>
                </a:cxn>
                <a:cxn ang="0">
                  <a:pos x="178" y="56"/>
                </a:cxn>
                <a:cxn ang="0">
                  <a:pos x="168" y="61"/>
                </a:cxn>
                <a:cxn ang="0">
                  <a:pos x="171" y="68"/>
                </a:cxn>
                <a:cxn ang="0">
                  <a:pos x="163" y="78"/>
                </a:cxn>
                <a:cxn ang="0">
                  <a:pos x="166" y="87"/>
                </a:cxn>
                <a:cxn ang="0">
                  <a:pos x="171" y="96"/>
                </a:cxn>
                <a:cxn ang="0">
                  <a:pos x="159" y="104"/>
                </a:cxn>
                <a:cxn ang="0">
                  <a:pos x="140" y="111"/>
                </a:cxn>
                <a:cxn ang="0">
                  <a:pos x="116" y="106"/>
                </a:cxn>
                <a:cxn ang="0">
                  <a:pos x="121" y="113"/>
                </a:cxn>
                <a:cxn ang="0">
                  <a:pos x="123" y="127"/>
                </a:cxn>
                <a:cxn ang="0">
                  <a:pos x="133" y="134"/>
                </a:cxn>
                <a:cxn ang="0">
                  <a:pos x="126" y="137"/>
                </a:cxn>
                <a:cxn ang="0">
                  <a:pos x="119" y="144"/>
                </a:cxn>
                <a:cxn ang="0">
                  <a:pos x="112" y="148"/>
                </a:cxn>
                <a:cxn ang="0">
                  <a:pos x="97" y="153"/>
                </a:cxn>
                <a:cxn ang="0">
                  <a:pos x="88" y="148"/>
                </a:cxn>
                <a:cxn ang="0">
                  <a:pos x="78" y="130"/>
                </a:cxn>
                <a:cxn ang="0">
                  <a:pos x="81" y="120"/>
                </a:cxn>
                <a:cxn ang="0">
                  <a:pos x="78" y="111"/>
                </a:cxn>
                <a:cxn ang="0">
                  <a:pos x="74" y="101"/>
                </a:cxn>
                <a:cxn ang="0">
                  <a:pos x="76" y="87"/>
                </a:cxn>
                <a:cxn ang="0">
                  <a:pos x="76" y="80"/>
                </a:cxn>
                <a:cxn ang="0">
                  <a:pos x="62" y="82"/>
                </a:cxn>
                <a:cxn ang="0">
                  <a:pos x="52" y="82"/>
                </a:cxn>
                <a:cxn ang="0">
                  <a:pos x="41" y="70"/>
                </a:cxn>
                <a:cxn ang="0">
                  <a:pos x="22" y="68"/>
                </a:cxn>
                <a:cxn ang="0">
                  <a:pos x="12" y="54"/>
                </a:cxn>
                <a:cxn ang="0">
                  <a:pos x="8" y="47"/>
                </a:cxn>
                <a:cxn ang="0">
                  <a:pos x="3" y="33"/>
                </a:cxn>
                <a:cxn ang="0">
                  <a:pos x="19" y="7"/>
                </a:cxn>
              </a:cxnLst>
              <a:rect l="0" t="0" r="r" b="b"/>
              <a:pathLst>
                <a:path w="182" h="153">
                  <a:moveTo>
                    <a:pt x="26" y="4"/>
                  </a:moveTo>
                  <a:lnTo>
                    <a:pt x="24" y="7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2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19" y="35"/>
                  </a:lnTo>
                  <a:lnTo>
                    <a:pt x="22" y="37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29" y="40"/>
                  </a:lnTo>
                  <a:lnTo>
                    <a:pt x="31" y="40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1" y="33"/>
                  </a:lnTo>
                  <a:lnTo>
                    <a:pt x="29" y="28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9" y="16"/>
                  </a:lnTo>
                  <a:lnTo>
                    <a:pt x="34" y="11"/>
                  </a:lnTo>
                  <a:lnTo>
                    <a:pt x="43" y="11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3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5" y="9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4" y="11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9" y="19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71" y="23"/>
                  </a:lnTo>
                  <a:lnTo>
                    <a:pt x="74" y="23"/>
                  </a:lnTo>
                  <a:lnTo>
                    <a:pt x="81" y="21"/>
                  </a:lnTo>
                  <a:lnTo>
                    <a:pt x="83" y="21"/>
                  </a:lnTo>
                  <a:lnTo>
                    <a:pt x="90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6"/>
                  </a:lnTo>
                  <a:lnTo>
                    <a:pt x="102" y="26"/>
                  </a:lnTo>
                  <a:lnTo>
                    <a:pt x="104" y="28"/>
                  </a:lnTo>
                  <a:lnTo>
                    <a:pt x="109" y="28"/>
                  </a:lnTo>
                  <a:lnTo>
                    <a:pt x="116" y="26"/>
                  </a:lnTo>
                  <a:lnTo>
                    <a:pt x="119" y="26"/>
                  </a:lnTo>
                  <a:lnTo>
                    <a:pt x="121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28" y="23"/>
                  </a:lnTo>
                  <a:lnTo>
                    <a:pt x="128" y="21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8" y="19"/>
                  </a:lnTo>
                  <a:lnTo>
                    <a:pt x="149" y="19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5" y="23"/>
                  </a:lnTo>
                  <a:lnTo>
                    <a:pt x="140" y="23"/>
                  </a:lnTo>
                  <a:lnTo>
                    <a:pt x="140" y="23"/>
                  </a:lnTo>
                  <a:lnTo>
                    <a:pt x="140" y="26"/>
                  </a:lnTo>
                  <a:lnTo>
                    <a:pt x="142" y="26"/>
                  </a:lnTo>
                  <a:lnTo>
                    <a:pt x="142" y="26"/>
                  </a:lnTo>
                  <a:lnTo>
                    <a:pt x="145" y="26"/>
                  </a:lnTo>
                  <a:lnTo>
                    <a:pt x="145" y="28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7" y="33"/>
                  </a:lnTo>
                  <a:lnTo>
                    <a:pt x="152" y="33"/>
                  </a:lnTo>
                  <a:lnTo>
                    <a:pt x="156" y="33"/>
                  </a:lnTo>
                  <a:lnTo>
                    <a:pt x="161" y="35"/>
                  </a:lnTo>
                  <a:lnTo>
                    <a:pt x="163" y="37"/>
                  </a:lnTo>
                  <a:lnTo>
                    <a:pt x="166" y="37"/>
                  </a:lnTo>
                  <a:lnTo>
                    <a:pt x="168" y="42"/>
                  </a:lnTo>
                  <a:lnTo>
                    <a:pt x="168" y="42"/>
                  </a:lnTo>
                  <a:lnTo>
                    <a:pt x="168" y="47"/>
                  </a:lnTo>
                  <a:lnTo>
                    <a:pt x="168" y="47"/>
                  </a:lnTo>
                  <a:lnTo>
                    <a:pt x="168" y="47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6" y="49"/>
                  </a:lnTo>
                  <a:lnTo>
                    <a:pt x="168" y="49"/>
                  </a:lnTo>
                  <a:lnTo>
                    <a:pt x="171" y="52"/>
                  </a:lnTo>
                  <a:lnTo>
                    <a:pt x="171" y="52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5" y="49"/>
                  </a:lnTo>
                  <a:lnTo>
                    <a:pt x="178" y="49"/>
                  </a:lnTo>
                  <a:lnTo>
                    <a:pt x="180" y="49"/>
                  </a:lnTo>
                  <a:lnTo>
                    <a:pt x="180" y="52"/>
                  </a:lnTo>
                  <a:lnTo>
                    <a:pt x="182" y="52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1" y="59"/>
                  </a:lnTo>
                  <a:lnTo>
                    <a:pt x="168" y="61"/>
                  </a:lnTo>
                  <a:lnTo>
                    <a:pt x="168" y="61"/>
                  </a:lnTo>
                  <a:lnTo>
                    <a:pt x="168" y="63"/>
                  </a:lnTo>
                  <a:lnTo>
                    <a:pt x="168" y="63"/>
                  </a:lnTo>
                  <a:lnTo>
                    <a:pt x="168" y="68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1" y="68"/>
                  </a:lnTo>
                  <a:lnTo>
                    <a:pt x="173" y="68"/>
                  </a:lnTo>
                  <a:lnTo>
                    <a:pt x="171" y="70"/>
                  </a:lnTo>
                  <a:lnTo>
                    <a:pt x="168" y="73"/>
                  </a:lnTo>
                  <a:lnTo>
                    <a:pt x="163" y="73"/>
                  </a:lnTo>
                  <a:lnTo>
                    <a:pt x="163" y="73"/>
                  </a:lnTo>
                  <a:lnTo>
                    <a:pt x="163" y="78"/>
                  </a:lnTo>
                  <a:lnTo>
                    <a:pt x="163" y="80"/>
                  </a:lnTo>
                  <a:lnTo>
                    <a:pt x="161" y="80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6" y="87"/>
                  </a:lnTo>
                  <a:lnTo>
                    <a:pt x="168" y="89"/>
                  </a:lnTo>
                  <a:lnTo>
                    <a:pt x="168" y="92"/>
                  </a:lnTo>
                  <a:lnTo>
                    <a:pt x="171" y="92"/>
                  </a:lnTo>
                  <a:lnTo>
                    <a:pt x="171" y="94"/>
                  </a:lnTo>
                  <a:lnTo>
                    <a:pt x="171" y="94"/>
                  </a:lnTo>
                  <a:lnTo>
                    <a:pt x="171" y="96"/>
                  </a:lnTo>
                  <a:lnTo>
                    <a:pt x="168" y="101"/>
                  </a:lnTo>
                  <a:lnTo>
                    <a:pt x="166" y="101"/>
                  </a:lnTo>
                  <a:lnTo>
                    <a:pt x="166" y="101"/>
                  </a:lnTo>
                  <a:lnTo>
                    <a:pt x="161" y="104"/>
                  </a:lnTo>
                  <a:lnTo>
                    <a:pt x="159" y="104"/>
                  </a:lnTo>
                  <a:lnTo>
                    <a:pt x="159" y="104"/>
                  </a:lnTo>
                  <a:lnTo>
                    <a:pt x="156" y="106"/>
                  </a:lnTo>
                  <a:lnTo>
                    <a:pt x="154" y="106"/>
                  </a:lnTo>
                  <a:lnTo>
                    <a:pt x="147" y="108"/>
                  </a:lnTo>
                  <a:lnTo>
                    <a:pt x="145" y="108"/>
                  </a:lnTo>
                  <a:lnTo>
                    <a:pt x="140" y="111"/>
                  </a:lnTo>
                  <a:lnTo>
                    <a:pt x="140" y="111"/>
                  </a:lnTo>
                  <a:lnTo>
                    <a:pt x="137" y="111"/>
                  </a:lnTo>
                  <a:lnTo>
                    <a:pt x="133" y="111"/>
                  </a:lnTo>
                  <a:lnTo>
                    <a:pt x="128" y="111"/>
                  </a:lnTo>
                  <a:lnTo>
                    <a:pt x="123" y="106"/>
                  </a:lnTo>
                  <a:lnTo>
                    <a:pt x="119" y="106"/>
                  </a:lnTo>
                  <a:lnTo>
                    <a:pt x="116" y="106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1"/>
                  </a:lnTo>
                  <a:lnTo>
                    <a:pt x="119" y="111"/>
                  </a:lnTo>
                  <a:lnTo>
                    <a:pt x="121" y="113"/>
                  </a:lnTo>
                  <a:lnTo>
                    <a:pt x="121" y="113"/>
                  </a:lnTo>
                  <a:lnTo>
                    <a:pt x="121" y="118"/>
                  </a:lnTo>
                  <a:lnTo>
                    <a:pt x="121" y="120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23" y="127"/>
                  </a:lnTo>
                  <a:lnTo>
                    <a:pt x="123" y="130"/>
                  </a:lnTo>
                  <a:lnTo>
                    <a:pt x="123" y="132"/>
                  </a:lnTo>
                  <a:lnTo>
                    <a:pt x="126" y="132"/>
                  </a:lnTo>
                  <a:lnTo>
                    <a:pt x="128" y="132"/>
                  </a:lnTo>
                  <a:lnTo>
                    <a:pt x="133" y="132"/>
                  </a:lnTo>
                  <a:lnTo>
                    <a:pt x="133" y="134"/>
                  </a:lnTo>
                  <a:lnTo>
                    <a:pt x="133" y="134"/>
                  </a:lnTo>
                  <a:lnTo>
                    <a:pt x="133" y="134"/>
                  </a:lnTo>
                  <a:lnTo>
                    <a:pt x="130" y="134"/>
                  </a:lnTo>
                  <a:lnTo>
                    <a:pt x="128" y="137"/>
                  </a:lnTo>
                  <a:lnTo>
                    <a:pt x="128" y="137"/>
                  </a:lnTo>
                  <a:lnTo>
                    <a:pt x="126" y="137"/>
                  </a:lnTo>
                  <a:lnTo>
                    <a:pt x="126" y="137"/>
                  </a:lnTo>
                  <a:lnTo>
                    <a:pt x="123" y="139"/>
                  </a:lnTo>
                  <a:lnTo>
                    <a:pt x="123" y="144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6" y="144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4" y="146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09" y="148"/>
                  </a:lnTo>
                  <a:lnTo>
                    <a:pt x="107" y="148"/>
                  </a:lnTo>
                  <a:lnTo>
                    <a:pt x="104" y="151"/>
                  </a:lnTo>
                  <a:lnTo>
                    <a:pt x="104" y="153"/>
                  </a:lnTo>
                  <a:lnTo>
                    <a:pt x="102" y="153"/>
                  </a:lnTo>
                  <a:lnTo>
                    <a:pt x="97" y="153"/>
                  </a:lnTo>
                  <a:lnTo>
                    <a:pt x="95" y="153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90" y="151"/>
                  </a:lnTo>
                  <a:lnTo>
                    <a:pt x="90" y="151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6" y="141"/>
                  </a:lnTo>
                  <a:lnTo>
                    <a:pt x="81" y="132"/>
                  </a:lnTo>
                  <a:lnTo>
                    <a:pt x="78" y="130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8" y="122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81" y="120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78" y="113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6" y="108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4"/>
                  </a:lnTo>
                  <a:lnTo>
                    <a:pt x="74" y="101"/>
                  </a:lnTo>
                  <a:lnTo>
                    <a:pt x="74" y="99"/>
                  </a:lnTo>
                  <a:lnTo>
                    <a:pt x="74" y="96"/>
                  </a:lnTo>
                  <a:lnTo>
                    <a:pt x="74" y="94"/>
                  </a:lnTo>
                  <a:lnTo>
                    <a:pt x="74" y="92"/>
                  </a:lnTo>
                  <a:lnTo>
                    <a:pt x="76" y="89"/>
                  </a:lnTo>
                  <a:lnTo>
                    <a:pt x="76" y="87"/>
                  </a:lnTo>
                  <a:lnTo>
                    <a:pt x="78" y="85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6" y="80"/>
                  </a:lnTo>
                  <a:lnTo>
                    <a:pt x="74" y="80"/>
                  </a:lnTo>
                  <a:lnTo>
                    <a:pt x="69" y="82"/>
                  </a:lnTo>
                  <a:lnTo>
                    <a:pt x="67" y="82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7" y="80"/>
                  </a:lnTo>
                  <a:lnTo>
                    <a:pt x="57" y="82"/>
                  </a:lnTo>
                  <a:lnTo>
                    <a:pt x="55" y="82"/>
                  </a:lnTo>
                  <a:lnTo>
                    <a:pt x="52" y="82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45" y="70"/>
                  </a:lnTo>
                  <a:lnTo>
                    <a:pt x="45" y="70"/>
                  </a:lnTo>
                  <a:lnTo>
                    <a:pt x="43" y="70"/>
                  </a:lnTo>
                  <a:lnTo>
                    <a:pt x="41" y="70"/>
                  </a:lnTo>
                  <a:lnTo>
                    <a:pt x="41" y="68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29" y="68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9" y="68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2" y="63"/>
                  </a:lnTo>
                  <a:lnTo>
                    <a:pt x="12" y="63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0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2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0" y="1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 1547">
              <a:extLst>
                <a:ext uri="{FF2B5EF4-FFF2-40B4-BE49-F238E27FC236}">
                  <a16:creationId xmlns:a16="http://schemas.microsoft.com/office/drawing/2014/main" id="{7F6A4A94-D8DA-EA43-87B1-203EF3A8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723" y="4291100"/>
              <a:ext cx="170983" cy="23502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5" y="5"/>
                </a:cxn>
                <a:cxn ang="0">
                  <a:pos x="47" y="10"/>
                </a:cxn>
                <a:cxn ang="0">
                  <a:pos x="47" y="14"/>
                </a:cxn>
                <a:cxn ang="0">
                  <a:pos x="52" y="14"/>
                </a:cxn>
                <a:cxn ang="0">
                  <a:pos x="54" y="14"/>
                </a:cxn>
                <a:cxn ang="0">
                  <a:pos x="61" y="14"/>
                </a:cxn>
                <a:cxn ang="0">
                  <a:pos x="64" y="12"/>
                </a:cxn>
                <a:cxn ang="0">
                  <a:pos x="66" y="14"/>
                </a:cxn>
                <a:cxn ang="0">
                  <a:pos x="71" y="17"/>
                </a:cxn>
                <a:cxn ang="0">
                  <a:pos x="75" y="19"/>
                </a:cxn>
                <a:cxn ang="0">
                  <a:pos x="71" y="19"/>
                </a:cxn>
                <a:cxn ang="0">
                  <a:pos x="73" y="21"/>
                </a:cxn>
                <a:cxn ang="0">
                  <a:pos x="73" y="26"/>
                </a:cxn>
                <a:cxn ang="0">
                  <a:pos x="75" y="31"/>
                </a:cxn>
                <a:cxn ang="0">
                  <a:pos x="73" y="31"/>
                </a:cxn>
                <a:cxn ang="0">
                  <a:pos x="68" y="40"/>
                </a:cxn>
                <a:cxn ang="0">
                  <a:pos x="64" y="45"/>
                </a:cxn>
                <a:cxn ang="0">
                  <a:pos x="59" y="50"/>
                </a:cxn>
                <a:cxn ang="0">
                  <a:pos x="54" y="54"/>
                </a:cxn>
                <a:cxn ang="0">
                  <a:pos x="40" y="59"/>
                </a:cxn>
                <a:cxn ang="0">
                  <a:pos x="38" y="59"/>
                </a:cxn>
                <a:cxn ang="0">
                  <a:pos x="35" y="64"/>
                </a:cxn>
                <a:cxn ang="0">
                  <a:pos x="35" y="66"/>
                </a:cxn>
                <a:cxn ang="0">
                  <a:pos x="33" y="64"/>
                </a:cxn>
                <a:cxn ang="0">
                  <a:pos x="31" y="69"/>
                </a:cxn>
                <a:cxn ang="0">
                  <a:pos x="28" y="78"/>
                </a:cxn>
                <a:cxn ang="0">
                  <a:pos x="28" y="80"/>
                </a:cxn>
                <a:cxn ang="0">
                  <a:pos x="24" y="83"/>
                </a:cxn>
                <a:cxn ang="0">
                  <a:pos x="19" y="83"/>
                </a:cxn>
                <a:cxn ang="0">
                  <a:pos x="19" y="80"/>
                </a:cxn>
                <a:cxn ang="0">
                  <a:pos x="14" y="78"/>
                </a:cxn>
                <a:cxn ang="0">
                  <a:pos x="12" y="78"/>
                </a:cxn>
                <a:cxn ang="0">
                  <a:pos x="9" y="76"/>
                </a:cxn>
                <a:cxn ang="0">
                  <a:pos x="5" y="78"/>
                </a:cxn>
                <a:cxn ang="0">
                  <a:pos x="5" y="73"/>
                </a:cxn>
                <a:cxn ang="0">
                  <a:pos x="5" y="73"/>
                </a:cxn>
                <a:cxn ang="0">
                  <a:pos x="7" y="71"/>
                </a:cxn>
                <a:cxn ang="0">
                  <a:pos x="9" y="66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9" y="62"/>
                </a:cxn>
                <a:cxn ang="0">
                  <a:pos x="14" y="59"/>
                </a:cxn>
                <a:cxn ang="0">
                  <a:pos x="14" y="52"/>
                </a:cxn>
                <a:cxn ang="0">
                  <a:pos x="14" y="50"/>
                </a:cxn>
                <a:cxn ang="0">
                  <a:pos x="12" y="47"/>
                </a:cxn>
                <a:cxn ang="0">
                  <a:pos x="7" y="52"/>
                </a:cxn>
                <a:cxn ang="0">
                  <a:pos x="5" y="52"/>
                </a:cxn>
                <a:cxn ang="0">
                  <a:pos x="0" y="47"/>
                </a:cxn>
                <a:cxn ang="0">
                  <a:pos x="0" y="40"/>
                </a:cxn>
                <a:cxn ang="0">
                  <a:pos x="0" y="31"/>
                </a:cxn>
                <a:cxn ang="0">
                  <a:pos x="5" y="28"/>
                </a:cxn>
                <a:cxn ang="0">
                  <a:pos x="7" y="24"/>
                </a:cxn>
                <a:cxn ang="0">
                  <a:pos x="9" y="17"/>
                </a:cxn>
                <a:cxn ang="0">
                  <a:pos x="12" y="14"/>
                </a:cxn>
                <a:cxn ang="0">
                  <a:pos x="12" y="7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21" y="2"/>
                </a:cxn>
                <a:cxn ang="0">
                  <a:pos x="26" y="0"/>
                </a:cxn>
                <a:cxn ang="0">
                  <a:pos x="28" y="0"/>
                </a:cxn>
              </a:cxnLst>
              <a:rect l="0" t="0" r="r" b="b"/>
              <a:pathLst>
                <a:path w="75" h="85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9" y="14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71" y="17"/>
                  </a:lnTo>
                  <a:lnTo>
                    <a:pt x="73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21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3" y="26"/>
                  </a:lnTo>
                  <a:lnTo>
                    <a:pt x="75" y="26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3" y="31"/>
                  </a:lnTo>
                  <a:lnTo>
                    <a:pt x="73" y="33"/>
                  </a:lnTo>
                  <a:lnTo>
                    <a:pt x="68" y="40"/>
                  </a:lnTo>
                  <a:lnTo>
                    <a:pt x="66" y="43"/>
                  </a:lnTo>
                  <a:lnTo>
                    <a:pt x="64" y="45"/>
                  </a:lnTo>
                  <a:lnTo>
                    <a:pt x="61" y="47"/>
                  </a:lnTo>
                  <a:lnTo>
                    <a:pt x="59" y="50"/>
                  </a:lnTo>
                  <a:lnTo>
                    <a:pt x="57" y="52"/>
                  </a:lnTo>
                  <a:lnTo>
                    <a:pt x="54" y="54"/>
                  </a:lnTo>
                  <a:lnTo>
                    <a:pt x="45" y="57"/>
                  </a:lnTo>
                  <a:lnTo>
                    <a:pt x="40" y="59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3" y="64"/>
                  </a:lnTo>
                  <a:lnTo>
                    <a:pt x="31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0"/>
                  </a:lnTo>
                  <a:lnTo>
                    <a:pt x="26" y="80"/>
                  </a:lnTo>
                  <a:lnTo>
                    <a:pt x="24" y="83"/>
                  </a:lnTo>
                  <a:lnTo>
                    <a:pt x="21" y="85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0"/>
                  </a:lnTo>
                  <a:lnTo>
                    <a:pt x="16" y="78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9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78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7" y="71"/>
                  </a:lnTo>
                  <a:lnTo>
                    <a:pt x="9" y="69"/>
                  </a:lnTo>
                  <a:lnTo>
                    <a:pt x="9" y="66"/>
                  </a:lnTo>
                  <a:lnTo>
                    <a:pt x="7" y="66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9" y="62"/>
                  </a:lnTo>
                  <a:lnTo>
                    <a:pt x="12" y="62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2" y="47"/>
                  </a:lnTo>
                  <a:lnTo>
                    <a:pt x="9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2" y="17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 1549">
              <a:extLst>
                <a:ext uri="{FF2B5EF4-FFF2-40B4-BE49-F238E27FC236}">
                  <a16:creationId xmlns:a16="http://schemas.microsoft.com/office/drawing/2014/main" id="{4CDFA055-D4FD-4642-8652-50BB1AE86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707" y="5048712"/>
              <a:ext cx="253054" cy="306916"/>
            </a:xfrm>
            <a:custGeom>
              <a:avLst/>
              <a:gdLst/>
              <a:ahLst/>
              <a:cxnLst>
                <a:cxn ang="0">
                  <a:pos x="3" y="38"/>
                </a:cxn>
                <a:cxn ang="0">
                  <a:pos x="5" y="29"/>
                </a:cxn>
                <a:cxn ang="0">
                  <a:pos x="5" y="21"/>
                </a:cxn>
                <a:cxn ang="0">
                  <a:pos x="7" y="17"/>
                </a:cxn>
                <a:cxn ang="0">
                  <a:pos x="10" y="10"/>
                </a:cxn>
                <a:cxn ang="0">
                  <a:pos x="17" y="7"/>
                </a:cxn>
                <a:cxn ang="0">
                  <a:pos x="31" y="3"/>
                </a:cxn>
                <a:cxn ang="0">
                  <a:pos x="38" y="0"/>
                </a:cxn>
                <a:cxn ang="0">
                  <a:pos x="52" y="3"/>
                </a:cxn>
                <a:cxn ang="0">
                  <a:pos x="57" y="5"/>
                </a:cxn>
                <a:cxn ang="0">
                  <a:pos x="62" y="10"/>
                </a:cxn>
                <a:cxn ang="0">
                  <a:pos x="62" y="12"/>
                </a:cxn>
                <a:cxn ang="0">
                  <a:pos x="64" y="17"/>
                </a:cxn>
                <a:cxn ang="0">
                  <a:pos x="64" y="29"/>
                </a:cxn>
                <a:cxn ang="0">
                  <a:pos x="64" y="38"/>
                </a:cxn>
                <a:cxn ang="0">
                  <a:pos x="71" y="40"/>
                </a:cxn>
                <a:cxn ang="0">
                  <a:pos x="76" y="40"/>
                </a:cxn>
                <a:cxn ang="0">
                  <a:pos x="83" y="40"/>
                </a:cxn>
                <a:cxn ang="0">
                  <a:pos x="85" y="40"/>
                </a:cxn>
                <a:cxn ang="0">
                  <a:pos x="92" y="43"/>
                </a:cxn>
                <a:cxn ang="0">
                  <a:pos x="95" y="45"/>
                </a:cxn>
                <a:cxn ang="0">
                  <a:pos x="95" y="52"/>
                </a:cxn>
                <a:cxn ang="0">
                  <a:pos x="95" y="59"/>
                </a:cxn>
                <a:cxn ang="0">
                  <a:pos x="99" y="62"/>
                </a:cxn>
                <a:cxn ang="0">
                  <a:pos x="102" y="64"/>
                </a:cxn>
                <a:cxn ang="0">
                  <a:pos x="107" y="62"/>
                </a:cxn>
                <a:cxn ang="0">
                  <a:pos x="111" y="64"/>
                </a:cxn>
                <a:cxn ang="0">
                  <a:pos x="111" y="71"/>
                </a:cxn>
                <a:cxn ang="0">
                  <a:pos x="111" y="76"/>
                </a:cxn>
                <a:cxn ang="0">
                  <a:pos x="109" y="85"/>
                </a:cxn>
                <a:cxn ang="0">
                  <a:pos x="109" y="95"/>
                </a:cxn>
                <a:cxn ang="0">
                  <a:pos x="107" y="99"/>
                </a:cxn>
                <a:cxn ang="0">
                  <a:pos x="99" y="104"/>
                </a:cxn>
                <a:cxn ang="0">
                  <a:pos x="99" y="104"/>
                </a:cxn>
                <a:cxn ang="0">
                  <a:pos x="95" y="109"/>
                </a:cxn>
                <a:cxn ang="0">
                  <a:pos x="92" y="109"/>
                </a:cxn>
                <a:cxn ang="0">
                  <a:pos x="88" y="109"/>
                </a:cxn>
                <a:cxn ang="0">
                  <a:pos x="85" y="111"/>
                </a:cxn>
                <a:cxn ang="0">
                  <a:pos x="81" y="111"/>
                </a:cxn>
                <a:cxn ang="0">
                  <a:pos x="76" y="111"/>
                </a:cxn>
                <a:cxn ang="0">
                  <a:pos x="71" y="106"/>
                </a:cxn>
                <a:cxn ang="0">
                  <a:pos x="57" y="106"/>
                </a:cxn>
                <a:cxn ang="0">
                  <a:pos x="57" y="104"/>
                </a:cxn>
                <a:cxn ang="0">
                  <a:pos x="59" y="99"/>
                </a:cxn>
                <a:cxn ang="0">
                  <a:pos x="64" y="90"/>
                </a:cxn>
                <a:cxn ang="0">
                  <a:pos x="66" y="85"/>
                </a:cxn>
                <a:cxn ang="0">
                  <a:pos x="66" y="83"/>
                </a:cxn>
                <a:cxn ang="0">
                  <a:pos x="64" y="80"/>
                </a:cxn>
                <a:cxn ang="0">
                  <a:pos x="59" y="78"/>
                </a:cxn>
                <a:cxn ang="0">
                  <a:pos x="52" y="73"/>
                </a:cxn>
                <a:cxn ang="0">
                  <a:pos x="43" y="66"/>
                </a:cxn>
                <a:cxn ang="0">
                  <a:pos x="38" y="66"/>
                </a:cxn>
                <a:cxn ang="0">
                  <a:pos x="29" y="66"/>
                </a:cxn>
                <a:cxn ang="0">
                  <a:pos x="26" y="64"/>
                </a:cxn>
                <a:cxn ang="0">
                  <a:pos x="21" y="59"/>
                </a:cxn>
                <a:cxn ang="0">
                  <a:pos x="19" y="57"/>
                </a:cxn>
                <a:cxn ang="0">
                  <a:pos x="12" y="52"/>
                </a:cxn>
                <a:cxn ang="0">
                  <a:pos x="5" y="43"/>
                </a:cxn>
                <a:cxn ang="0">
                  <a:pos x="0" y="43"/>
                </a:cxn>
              </a:cxnLst>
              <a:rect l="0" t="0" r="r" b="b"/>
              <a:pathLst>
                <a:path w="111" h="111">
                  <a:moveTo>
                    <a:pt x="0" y="43"/>
                  </a:moveTo>
                  <a:lnTo>
                    <a:pt x="3" y="38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7" y="17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52" y="3"/>
                  </a:lnTo>
                  <a:lnTo>
                    <a:pt x="55" y="3"/>
                  </a:lnTo>
                  <a:lnTo>
                    <a:pt x="57" y="5"/>
                  </a:lnTo>
                  <a:lnTo>
                    <a:pt x="59" y="10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4" y="29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6" y="38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5" y="45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95" y="59"/>
                  </a:lnTo>
                  <a:lnTo>
                    <a:pt x="95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99" y="64"/>
                  </a:lnTo>
                  <a:lnTo>
                    <a:pt x="102" y="64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09" y="62"/>
                  </a:lnTo>
                  <a:lnTo>
                    <a:pt x="111" y="64"/>
                  </a:lnTo>
                  <a:lnTo>
                    <a:pt x="111" y="66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1" y="76"/>
                  </a:lnTo>
                  <a:lnTo>
                    <a:pt x="109" y="80"/>
                  </a:lnTo>
                  <a:lnTo>
                    <a:pt x="109" y="85"/>
                  </a:lnTo>
                  <a:lnTo>
                    <a:pt x="109" y="92"/>
                  </a:lnTo>
                  <a:lnTo>
                    <a:pt x="109" y="95"/>
                  </a:lnTo>
                  <a:lnTo>
                    <a:pt x="107" y="97"/>
                  </a:lnTo>
                  <a:lnTo>
                    <a:pt x="107" y="99"/>
                  </a:lnTo>
                  <a:lnTo>
                    <a:pt x="104" y="102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9" y="104"/>
                  </a:lnTo>
                  <a:lnTo>
                    <a:pt x="95" y="106"/>
                  </a:lnTo>
                  <a:lnTo>
                    <a:pt x="95" y="109"/>
                  </a:lnTo>
                  <a:lnTo>
                    <a:pt x="95" y="109"/>
                  </a:lnTo>
                  <a:lnTo>
                    <a:pt x="92" y="109"/>
                  </a:lnTo>
                  <a:lnTo>
                    <a:pt x="90" y="109"/>
                  </a:lnTo>
                  <a:lnTo>
                    <a:pt x="88" y="109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78" y="111"/>
                  </a:lnTo>
                  <a:lnTo>
                    <a:pt x="76" y="111"/>
                  </a:lnTo>
                  <a:lnTo>
                    <a:pt x="73" y="109"/>
                  </a:lnTo>
                  <a:lnTo>
                    <a:pt x="71" y="106"/>
                  </a:lnTo>
                  <a:lnTo>
                    <a:pt x="64" y="106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9" y="99"/>
                  </a:lnTo>
                  <a:lnTo>
                    <a:pt x="62" y="95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6" y="85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2" y="78"/>
                  </a:lnTo>
                  <a:lnTo>
                    <a:pt x="59" y="78"/>
                  </a:lnTo>
                  <a:lnTo>
                    <a:pt x="57" y="76"/>
                  </a:lnTo>
                  <a:lnTo>
                    <a:pt x="52" y="73"/>
                  </a:lnTo>
                  <a:lnTo>
                    <a:pt x="47" y="71"/>
                  </a:lnTo>
                  <a:lnTo>
                    <a:pt x="43" y="66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1" y="66"/>
                  </a:lnTo>
                  <a:lnTo>
                    <a:pt x="29" y="66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19" y="57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7" y="47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0" y="4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 1551">
              <a:extLst>
                <a:ext uri="{FF2B5EF4-FFF2-40B4-BE49-F238E27FC236}">
                  <a16:creationId xmlns:a16="http://schemas.microsoft.com/office/drawing/2014/main" id="{456021AE-D7EA-CB46-9BFB-DA86D95C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588" y="4990646"/>
              <a:ext cx="257613" cy="1338264"/>
            </a:xfrm>
            <a:custGeom>
              <a:avLst/>
              <a:gdLst/>
              <a:ahLst/>
              <a:cxnLst>
                <a:cxn ang="0">
                  <a:pos x="92" y="21"/>
                </a:cxn>
                <a:cxn ang="0">
                  <a:pos x="90" y="33"/>
                </a:cxn>
                <a:cxn ang="0">
                  <a:pos x="97" y="47"/>
                </a:cxn>
                <a:cxn ang="0">
                  <a:pos x="106" y="71"/>
                </a:cxn>
                <a:cxn ang="0">
                  <a:pos x="106" y="87"/>
                </a:cxn>
                <a:cxn ang="0">
                  <a:pos x="94" y="113"/>
                </a:cxn>
                <a:cxn ang="0">
                  <a:pos x="80" y="139"/>
                </a:cxn>
                <a:cxn ang="0">
                  <a:pos x="73" y="170"/>
                </a:cxn>
                <a:cxn ang="0">
                  <a:pos x="71" y="191"/>
                </a:cxn>
                <a:cxn ang="0">
                  <a:pos x="73" y="224"/>
                </a:cxn>
                <a:cxn ang="0">
                  <a:pos x="66" y="248"/>
                </a:cxn>
                <a:cxn ang="0">
                  <a:pos x="59" y="276"/>
                </a:cxn>
                <a:cxn ang="0">
                  <a:pos x="52" y="305"/>
                </a:cxn>
                <a:cxn ang="0">
                  <a:pos x="47" y="333"/>
                </a:cxn>
                <a:cxn ang="0">
                  <a:pos x="49" y="359"/>
                </a:cxn>
                <a:cxn ang="0">
                  <a:pos x="52" y="366"/>
                </a:cxn>
                <a:cxn ang="0">
                  <a:pos x="52" y="387"/>
                </a:cxn>
                <a:cxn ang="0">
                  <a:pos x="42" y="406"/>
                </a:cxn>
                <a:cxn ang="0">
                  <a:pos x="33" y="425"/>
                </a:cxn>
                <a:cxn ang="0">
                  <a:pos x="33" y="444"/>
                </a:cxn>
                <a:cxn ang="0">
                  <a:pos x="45" y="446"/>
                </a:cxn>
                <a:cxn ang="0">
                  <a:pos x="75" y="461"/>
                </a:cxn>
                <a:cxn ang="0">
                  <a:pos x="87" y="463"/>
                </a:cxn>
                <a:cxn ang="0">
                  <a:pos x="66" y="470"/>
                </a:cxn>
                <a:cxn ang="0">
                  <a:pos x="52" y="484"/>
                </a:cxn>
                <a:cxn ang="0">
                  <a:pos x="52" y="477"/>
                </a:cxn>
                <a:cxn ang="0">
                  <a:pos x="47" y="468"/>
                </a:cxn>
                <a:cxn ang="0">
                  <a:pos x="42" y="461"/>
                </a:cxn>
                <a:cxn ang="0">
                  <a:pos x="40" y="458"/>
                </a:cxn>
                <a:cxn ang="0">
                  <a:pos x="30" y="456"/>
                </a:cxn>
                <a:cxn ang="0">
                  <a:pos x="21" y="449"/>
                </a:cxn>
                <a:cxn ang="0">
                  <a:pos x="19" y="442"/>
                </a:cxn>
                <a:cxn ang="0">
                  <a:pos x="19" y="430"/>
                </a:cxn>
                <a:cxn ang="0">
                  <a:pos x="23" y="420"/>
                </a:cxn>
                <a:cxn ang="0">
                  <a:pos x="19" y="416"/>
                </a:cxn>
                <a:cxn ang="0">
                  <a:pos x="14" y="409"/>
                </a:cxn>
                <a:cxn ang="0">
                  <a:pos x="28" y="409"/>
                </a:cxn>
                <a:cxn ang="0">
                  <a:pos x="16" y="399"/>
                </a:cxn>
                <a:cxn ang="0">
                  <a:pos x="16" y="390"/>
                </a:cxn>
                <a:cxn ang="0">
                  <a:pos x="4" y="392"/>
                </a:cxn>
                <a:cxn ang="0">
                  <a:pos x="12" y="380"/>
                </a:cxn>
                <a:cxn ang="0">
                  <a:pos x="19" y="378"/>
                </a:cxn>
                <a:cxn ang="0">
                  <a:pos x="23" y="385"/>
                </a:cxn>
                <a:cxn ang="0">
                  <a:pos x="28" y="383"/>
                </a:cxn>
                <a:cxn ang="0">
                  <a:pos x="28" y="378"/>
                </a:cxn>
                <a:cxn ang="0">
                  <a:pos x="28" y="371"/>
                </a:cxn>
                <a:cxn ang="0">
                  <a:pos x="30" y="371"/>
                </a:cxn>
                <a:cxn ang="0">
                  <a:pos x="38" y="359"/>
                </a:cxn>
                <a:cxn ang="0">
                  <a:pos x="35" y="350"/>
                </a:cxn>
                <a:cxn ang="0">
                  <a:pos x="40" y="333"/>
                </a:cxn>
                <a:cxn ang="0">
                  <a:pos x="38" y="326"/>
                </a:cxn>
                <a:cxn ang="0">
                  <a:pos x="35" y="319"/>
                </a:cxn>
                <a:cxn ang="0">
                  <a:pos x="23" y="316"/>
                </a:cxn>
                <a:cxn ang="0">
                  <a:pos x="28" y="283"/>
                </a:cxn>
                <a:cxn ang="0">
                  <a:pos x="30" y="262"/>
                </a:cxn>
                <a:cxn ang="0">
                  <a:pos x="40" y="239"/>
                </a:cxn>
                <a:cxn ang="0">
                  <a:pos x="54" y="203"/>
                </a:cxn>
                <a:cxn ang="0">
                  <a:pos x="56" y="161"/>
                </a:cxn>
                <a:cxn ang="0">
                  <a:pos x="61" y="127"/>
                </a:cxn>
                <a:cxn ang="0">
                  <a:pos x="68" y="104"/>
                </a:cxn>
                <a:cxn ang="0">
                  <a:pos x="68" y="71"/>
                </a:cxn>
                <a:cxn ang="0">
                  <a:pos x="71" y="31"/>
                </a:cxn>
                <a:cxn ang="0">
                  <a:pos x="78" y="5"/>
                </a:cxn>
              </a:cxnLst>
              <a:rect l="0" t="0" r="r" b="b"/>
              <a:pathLst>
                <a:path w="113" h="484">
                  <a:moveTo>
                    <a:pt x="80" y="0"/>
                  </a:moveTo>
                  <a:lnTo>
                    <a:pt x="80" y="0"/>
                  </a:lnTo>
                  <a:lnTo>
                    <a:pt x="82" y="2"/>
                  </a:lnTo>
                  <a:lnTo>
                    <a:pt x="85" y="2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14"/>
                  </a:lnTo>
                  <a:lnTo>
                    <a:pt x="87" y="16"/>
                  </a:lnTo>
                  <a:lnTo>
                    <a:pt x="90" y="19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4" y="26"/>
                  </a:lnTo>
                  <a:lnTo>
                    <a:pt x="92" y="26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4" y="31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0" y="33"/>
                  </a:lnTo>
                  <a:lnTo>
                    <a:pt x="90" y="35"/>
                  </a:lnTo>
                  <a:lnTo>
                    <a:pt x="92" y="35"/>
                  </a:lnTo>
                  <a:lnTo>
                    <a:pt x="92" y="38"/>
                  </a:lnTo>
                  <a:lnTo>
                    <a:pt x="94" y="38"/>
                  </a:lnTo>
                  <a:lnTo>
                    <a:pt x="92" y="40"/>
                  </a:lnTo>
                  <a:lnTo>
                    <a:pt x="94" y="40"/>
                  </a:lnTo>
                  <a:lnTo>
                    <a:pt x="94" y="42"/>
                  </a:lnTo>
                  <a:lnTo>
                    <a:pt x="97" y="42"/>
                  </a:lnTo>
                  <a:lnTo>
                    <a:pt x="97" y="45"/>
                  </a:lnTo>
                  <a:lnTo>
                    <a:pt x="97" y="47"/>
                  </a:lnTo>
                  <a:lnTo>
                    <a:pt x="97" y="50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9" y="61"/>
                  </a:lnTo>
                  <a:lnTo>
                    <a:pt x="101" y="66"/>
                  </a:lnTo>
                  <a:lnTo>
                    <a:pt x="101" y="66"/>
                  </a:lnTo>
                  <a:lnTo>
                    <a:pt x="101" y="68"/>
                  </a:lnTo>
                  <a:lnTo>
                    <a:pt x="101" y="68"/>
                  </a:lnTo>
                  <a:lnTo>
                    <a:pt x="104" y="71"/>
                  </a:lnTo>
                  <a:lnTo>
                    <a:pt x="106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11" y="71"/>
                  </a:lnTo>
                  <a:lnTo>
                    <a:pt x="111" y="71"/>
                  </a:lnTo>
                  <a:lnTo>
                    <a:pt x="113" y="71"/>
                  </a:lnTo>
                  <a:lnTo>
                    <a:pt x="113" y="71"/>
                  </a:lnTo>
                  <a:lnTo>
                    <a:pt x="113" y="73"/>
                  </a:lnTo>
                  <a:lnTo>
                    <a:pt x="113" y="76"/>
                  </a:lnTo>
                  <a:lnTo>
                    <a:pt x="111" y="85"/>
                  </a:lnTo>
                  <a:lnTo>
                    <a:pt x="106" y="87"/>
                  </a:lnTo>
                  <a:lnTo>
                    <a:pt x="94" y="92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4" y="101"/>
                  </a:lnTo>
                  <a:lnTo>
                    <a:pt x="94" y="101"/>
                  </a:lnTo>
                  <a:lnTo>
                    <a:pt x="94" y="106"/>
                  </a:lnTo>
                  <a:lnTo>
                    <a:pt x="94" y="109"/>
                  </a:lnTo>
                  <a:lnTo>
                    <a:pt x="94" y="113"/>
                  </a:lnTo>
                  <a:lnTo>
                    <a:pt x="94" y="116"/>
                  </a:lnTo>
                  <a:lnTo>
                    <a:pt x="97" y="120"/>
                  </a:lnTo>
                  <a:lnTo>
                    <a:pt x="97" y="123"/>
                  </a:lnTo>
                  <a:lnTo>
                    <a:pt x="97" y="123"/>
                  </a:lnTo>
                  <a:lnTo>
                    <a:pt x="94" y="125"/>
                  </a:lnTo>
                  <a:lnTo>
                    <a:pt x="92" y="125"/>
                  </a:lnTo>
                  <a:lnTo>
                    <a:pt x="90" y="127"/>
                  </a:lnTo>
                  <a:lnTo>
                    <a:pt x="90" y="130"/>
                  </a:lnTo>
                  <a:lnTo>
                    <a:pt x="87" y="135"/>
                  </a:lnTo>
                  <a:lnTo>
                    <a:pt x="80" y="139"/>
                  </a:lnTo>
                  <a:lnTo>
                    <a:pt x="80" y="146"/>
                  </a:lnTo>
                  <a:lnTo>
                    <a:pt x="78" y="151"/>
                  </a:lnTo>
                  <a:lnTo>
                    <a:pt x="78" y="151"/>
                  </a:lnTo>
                  <a:lnTo>
                    <a:pt x="75" y="156"/>
                  </a:lnTo>
                  <a:lnTo>
                    <a:pt x="75" y="156"/>
                  </a:lnTo>
                  <a:lnTo>
                    <a:pt x="75" y="163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75" y="170"/>
                  </a:lnTo>
                  <a:lnTo>
                    <a:pt x="73" y="170"/>
                  </a:lnTo>
                  <a:lnTo>
                    <a:pt x="73" y="170"/>
                  </a:lnTo>
                  <a:lnTo>
                    <a:pt x="73" y="172"/>
                  </a:lnTo>
                  <a:lnTo>
                    <a:pt x="73" y="172"/>
                  </a:lnTo>
                  <a:lnTo>
                    <a:pt x="71" y="177"/>
                  </a:lnTo>
                  <a:lnTo>
                    <a:pt x="68" y="179"/>
                  </a:lnTo>
                  <a:lnTo>
                    <a:pt x="68" y="179"/>
                  </a:lnTo>
                  <a:lnTo>
                    <a:pt x="68" y="182"/>
                  </a:lnTo>
                  <a:lnTo>
                    <a:pt x="68" y="187"/>
                  </a:lnTo>
                  <a:lnTo>
                    <a:pt x="68" y="189"/>
                  </a:lnTo>
                  <a:lnTo>
                    <a:pt x="71" y="191"/>
                  </a:lnTo>
                  <a:lnTo>
                    <a:pt x="71" y="196"/>
                  </a:lnTo>
                  <a:lnTo>
                    <a:pt x="73" y="203"/>
                  </a:lnTo>
                  <a:lnTo>
                    <a:pt x="73" y="205"/>
                  </a:lnTo>
                  <a:lnTo>
                    <a:pt x="73" y="208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5"/>
                  </a:lnTo>
                  <a:lnTo>
                    <a:pt x="75" y="217"/>
                  </a:lnTo>
                  <a:lnTo>
                    <a:pt x="75" y="222"/>
                  </a:lnTo>
                  <a:lnTo>
                    <a:pt x="73" y="224"/>
                  </a:lnTo>
                  <a:lnTo>
                    <a:pt x="71" y="227"/>
                  </a:lnTo>
                  <a:lnTo>
                    <a:pt x="71" y="229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68" y="236"/>
                  </a:lnTo>
                  <a:lnTo>
                    <a:pt x="68" y="241"/>
                  </a:lnTo>
                  <a:lnTo>
                    <a:pt x="68" y="246"/>
                  </a:lnTo>
                  <a:lnTo>
                    <a:pt x="68" y="248"/>
                  </a:lnTo>
                  <a:lnTo>
                    <a:pt x="68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5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1" y="250"/>
                  </a:lnTo>
                  <a:lnTo>
                    <a:pt x="61" y="253"/>
                  </a:lnTo>
                  <a:lnTo>
                    <a:pt x="59" y="255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9" y="276"/>
                  </a:lnTo>
                  <a:lnTo>
                    <a:pt x="61" y="279"/>
                  </a:lnTo>
                  <a:lnTo>
                    <a:pt x="61" y="281"/>
                  </a:lnTo>
                  <a:lnTo>
                    <a:pt x="59" y="283"/>
                  </a:lnTo>
                  <a:lnTo>
                    <a:pt x="59" y="283"/>
                  </a:lnTo>
                  <a:lnTo>
                    <a:pt x="56" y="286"/>
                  </a:lnTo>
                  <a:lnTo>
                    <a:pt x="56" y="286"/>
                  </a:lnTo>
                  <a:lnTo>
                    <a:pt x="54" y="288"/>
                  </a:lnTo>
                  <a:lnTo>
                    <a:pt x="52" y="300"/>
                  </a:lnTo>
                  <a:lnTo>
                    <a:pt x="52" y="302"/>
                  </a:lnTo>
                  <a:lnTo>
                    <a:pt x="52" y="305"/>
                  </a:lnTo>
                  <a:lnTo>
                    <a:pt x="49" y="312"/>
                  </a:lnTo>
                  <a:lnTo>
                    <a:pt x="49" y="316"/>
                  </a:lnTo>
                  <a:lnTo>
                    <a:pt x="49" y="319"/>
                  </a:lnTo>
                  <a:lnTo>
                    <a:pt x="52" y="321"/>
                  </a:lnTo>
                  <a:lnTo>
                    <a:pt x="52" y="321"/>
                  </a:lnTo>
                  <a:lnTo>
                    <a:pt x="52" y="324"/>
                  </a:lnTo>
                  <a:lnTo>
                    <a:pt x="52" y="326"/>
                  </a:lnTo>
                  <a:lnTo>
                    <a:pt x="52" y="326"/>
                  </a:lnTo>
                  <a:lnTo>
                    <a:pt x="49" y="328"/>
                  </a:lnTo>
                  <a:lnTo>
                    <a:pt x="47" y="333"/>
                  </a:lnTo>
                  <a:lnTo>
                    <a:pt x="47" y="340"/>
                  </a:lnTo>
                  <a:lnTo>
                    <a:pt x="47" y="340"/>
                  </a:lnTo>
                  <a:lnTo>
                    <a:pt x="49" y="340"/>
                  </a:lnTo>
                  <a:lnTo>
                    <a:pt x="49" y="342"/>
                  </a:lnTo>
                  <a:lnTo>
                    <a:pt x="49" y="347"/>
                  </a:lnTo>
                  <a:lnTo>
                    <a:pt x="49" y="347"/>
                  </a:lnTo>
                  <a:lnTo>
                    <a:pt x="49" y="350"/>
                  </a:lnTo>
                  <a:lnTo>
                    <a:pt x="52" y="352"/>
                  </a:lnTo>
                  <a:lnTo>
                    <a:pt x="49" y="357"/>
                  </a:lnTo>
                  <a:lnTo>
                    <a:pt x="49" y="359"/>
                  </a:lnTo>
                  <a:lnTo>
                    <a:pt x="52" y="359"/>
                  </a:lnTo>
                  <a:lnTo>
                    <a:pt x="54" y="359"/>
                  </a:lnTo>
                  <a:lnTo>
                    <a:pt x="56" y="361"/>
                  </a:lnTo>
                  <a:lnTo>
                    <a:pt x="56" y="361"/>
                  </a:lnTo>
                  <a:lnTo>
                    <a:pt x="56" y="364"/>
                  </a:lnTo>
                  <a:lnTo>
                    <a:pt x="54" y="364"/>
                  </a:lnTo>
                  <a:lnTo>
                    <a:pt x="49" y="364"/>
                  </a:lnTo>
                  <a:lnTo>
                    <a:pt x="49" y="364"/>
                  </a:lnTo>
                  <a:lnTo>
                    <a:pt x="49" y="366"/>
                  </a:lnTo>
                  <a:lnTo>
                    <a:pt x="52" y="366"/>
                  </a:lnTo>
                  <a:lnTo>
                    <a:pt x="54" y="368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4" y="371"/>
                  </a:lnTo>
                  <a:lnTo>
                    <a:pt x="52" y="373"/>
                  </a:lnTo>
                  <a:lnTo>
                    <a:pt x="52" y="378"/>
                  </a:lnTo>
                  <a:lnTo>
                    <a:pt x="52" y="378"/>
                  </a:lnTo>
                  <a:lnTo>
                    <a:pt x="52" y="380"/>
                  </a:lnTo>
                  <a:lnTo>
                    <a:pt x="52" y="383"/>
                  </a:lnTo>
                  <a:lnTo>
                    <a:pt x="52" y="387"/>
                  </a:lnTo>
                  <a:lnTo>
                    <a:pt x="52" y="392"/>
                  </a:lnTo>
                  <a:lnTo>
                    <a:pt x="49" y="394"/>
                  </a:lnTo>
                  <a:lnTo>
                    <a:pt x="49" y="394"/>
                  </a:lnTo>
                  <a:lnTo>
                    <a:pt x="47" y="399"/>
                  </a:lnTo>
                  <a:lnTo>
                    <a:pt x="42" y="402"/>
                  </a:lnTo>
                  <a:lnTo>
                    <a:pt x="42" y="402"/>
                  </a:lnTo>
                  <a:lnTo>
                    <a:pt x="42" y="404"/>
                  </a:lnTo>
                  <a:lnTo>
                    <a:pt x="42" y="406"/>
                  </a:lnTo>
                  <a:lnTo>
                    <a:pt x="42" y="406"/>
                  </a:lnTo>
                  <a:lnTo>
                    <a:pt x="42" y="406"/>
                  </a:lnTo>
                  <a:lnTo>
                    <a:pt x="42" y="409"/>
                  </a:lnTo>
                  <a:lnTo>
                    <a:pt x="42" y="409"/>
                  </a:lnTo>
                  <a:lnTo>
                    <a:pt x="42" y="411"/>
                  </a:lnTo>
                  <a:lnTo>
                    <a:pt x="42" y="411"/>
                  </a:lnTo>
                  <a:lnTo>
                    <a:pt x="42" y="413"/>
                  </a:lnTo>
                  <a:lnTo>
                    <a:pt x="42" y="416"/>
                  </a:lnTo>
                  <a:lnTo>
                    <a:pt x="40" y="418"/>
                  </a:lnTo>
                  <a:lnTo>
                    <a:pt x="40" y="418"/>
                  </a:lnTo>
                  <a:lnTo>
                    <a:pt x="38" y="420"/>
                  </a:lnTo>
                  <a:lnTo>
                    <a:pt x="33" y="425"/>
                  </a:lnTo>
                  <a:lnTo>
                    <a:pt x="33" y="425"/>
                  </a:lnTo>
                  <a:lnTo>
                    <a:pt x="30" y="428"/>
                  </a:lnTo>
                  <a:lnTo>
                    <a:pt x="30" y="432"/>
                  </a:lnTo>
                  <a:lnTo>
                    <a:pt x="30" y="435"/>
                  </a:lnTo>
                  <a:lnTo>
                    <a:pt x="30" y="437"/>
                  </a:lnTo>
                  <a:lnTo>
                    <a:pt x="30" y="442"/>
                  </a:lnTo>
                  <a:lnTo>
                    <a:pt x="30" y="442"/>
                  </a:lnTo>
                  <a:lnTo>
                    <a:pt x="30" y="444"/>
                  </a:lnTo>
                  <a:lnTo>
                    <a:pt x="30" y="444"/>
                  </a:lnTo>
                  <a:lnTo>
                    <a:pt x="33" y="444"/>
                  </a:lnTo>
                  <a:lnTo>
                    <a:pt x="33" y="444"/>
                  </a:lnTo>
                  <a:lnTo>
                    <a:pt x="33" y="444"/>
                  </a:lnTo>
                  <a:lnTo>
                    <a:pt x="35" y="442"/>
                  </a:lnTo>
                  <a:lnTo>
                    <a:pt x="40" y="442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2" y="442"/>
                  </a:lnTo>
                  <a:lnTo>
                    <a:pt x="45" y="444"/>
                  </a:lnTo>
                  <a:lnTo>
                    <a:pt x="45" y="446"/>
                  </a:lnTo>
                  <a:lnTo>
                    <a:pt x="45" y="456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7" y="461"/>
                  </a:lnTo>
                  <a:lnTo>
                    <a:pt x="49" y="461"/>
                  </a:lnTo>
                  <a:lnTo>
                    <a:pt x="64" y="461"/>
                  </a:lnTo>
                  <a:lnTo>
                    <a:pt x="66" y="461"/>
                  </a:lnTo>
                  <a:lnTo>
                    <a:pt x="66" y="461"/>
                  </a:lnTo>
                  <a:lnTo>
                    <a:pt x="71" y="461"/>
                  </a:lnTo>
                  <a:lnTo>
                    <a:pt x="75" y="461"/>
                  </a:lnTo>
                  <a:lnTo>
                    <a:pt x="78" y="461"/>
                  </a:lnTo>
                  <a:lnTo>
                    <a:pt x="85" y="461"/>
                  </a:lnTo>
                  <a:lnTo>
                    <a:pt x="92" y="463"/>
                  </a:lnTo>
                  <a:lnTo>
                    <a:pt x="94" y="463"/>
                  </a:lnTo>
                  <a:lnTo>
                    <a:pt x="97" y="463"/>
                  </a:lnTo>
                  <a:lnTo>
                    <a:pt x="97" y="465"/>
                  </a:lnTo>
                  <a:lnTo>
                    <a:pt x="97" y="465"/>
                  </a:lnTo>
                  <a:lnTo>
                    <a:pt x="92" y="465"/>
                  </a:lnTo>
                  <a:lnTo>
                    <a:pt x="90" y="465"/>
                  </a:lnTo>
                  <a:lnTo>
                    <a:pt x="87" y="463"/>
                  </a:lnTo>
                  <a:lnTo>
                    <a:pt x="85" y="463"/>
                  </a:lnTo>
                  <a:lnTo>
                    <a:pt x="82" y="463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75" y="468"/>
                  </a:lnTo>
                  <a:lnTo>
                    <a:pt x="73" y="468"/>
                  </a:lnTo>
                  <a:lnTo>
                    <a:pt x="71" y="468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66" y="470"/>
                  </a:lnTo>
                  <a:lnTo>
                    <a:pt x="64" y="470"/>
                  </a:lnTo>
                  <a:lnTo>
                    <a:pt x="64" y="472"/>
                  </a:lnTo>
                  <a:lnTo>
                    <a:pt x="61" y="477"/>
                  </a:lnTo>
                  <a:lnTo>
                    <a:pt x="61" y="482"/>
                  </a:lnTo>
                  <a:lnTo>
                    <a:pt x="61" y="482"/>
                  </a:lnTo>
                  <a:lnTo>
                    <a:pt x="61" y="484"/>
                  </a:lnTo>
                  <a:lnTo>
                    <a:pt x="59" y="484"/>
                  </a:lnTo>
                  <a:lnTo>
                    <a:pt x="59" y="484"/>
                  </a:lnTo>
                  <a:lnTo>
                    <a:pt x="54" y="484"/>
                  </a:lnTo>
                  <a:lnTo>
                    <a:pt x="52" y="484"/>
                  </a:lnTo>
                  <a:lnTo>
                    <a:pt x="47" y="482"/>
                  </a:lnTo>
                  <a:lnTo>
                    <a:pt x="45" y="480"/>
                  </a:lnTo>
                  <a:lnTo>
                    <a:pt x="45" y="480"/>
                  </a:lnTo>
                  <a:lnTo>
                    <a:pt x="45" y="477"/>
                  </a:lnTo>
                  <a:lnTo>
                    <a:pt x="47" y="477"/>
                  </a:lnTo>
                  <a:lnTo>
                    <a:pt x="47" y="477"/>
                  </a:lnTo>
                  <a:lnTo>
                    <a:pt x="47" y="480"/>
                  </a:lnTo>
                  <a:lnTo>
                    <a:pt x="49" y="480"/>
                  </a:lnTo>
                  <a:lnTo>
                    <a:pt x="49" y="477"/>
                  </a:lnTo>
                  <a:lnTo>
                    <a:pt x="52" y="477"/>
                  </a:lnTo>
                  <a:lnTo>
                    <a:pt x="54" y="477"/>
                  </a:lnTo>
                  <a:lnTo>
                    <a:pt x="56" y="475"/>
                  </a:lnTo>
                  <a:lnTo>
                    <a:pt x="59" y="475"/>
                  </a:lnTo>
                  <a:lnTo>
                    <a:pt x="59" y="472"/>
                  </a:lnTo>
                  <a:lnTo>
                    <a:pt x="61" y="472"/>
                  </a:lnTo>
                  <a:lnTo>
                    <a:pt x="56" y="470"/>
                  </a:lnTo>
                  <a:lnTo>
                    <a:pt x="56" y="470"/>
                  </a:lnTo>
                  <a:lnTo>
                    <a:pt x="54" y="468"/>
                  </a:lnTo>
                  <a:lnTo>
                    <a:pt x="52" y="468"/>
                  </a:lnTo>
                  <a:lnTo>
                    <a:pt x="47" y="468"/>
                  </a:lnTo>
                  <a:lnTo>
                    <a:pt x="42" y="468"/>
                  </a:lnTo>
                  <a:lnTo>
                    <a:pt x="42" y="468"/>
                  </a:lnTo>
                  <a:lnTo>
                    <a:pt x="42" y="468"/>
                  </a:lnTo>
                  <a:lnTo>
                    <a:pt x="42" y="468"/>
                  </a:lnTo>
                  <a:lnTo>
                    <a:pt x="38" y="468"/>
                  </a:lnTo>
                  <a:lnTo>
                    <a:pt x="38" y="465"/>
                  </a:lnTo>
                  <a:lnTo>
                    <a:pt x="38" y="465"/>
                  </a:lnTo>
                  <a:lnTo>
                    <a:pt x="42" y="465"/>
                  </a:lnTo>
                  <a:lnTo>
                    <a:pt x="42" y="463"/>
                  </a:lnTo>
                  <a:lnTo>
                    <a:pt x="42" y="461"/>
                  </a:lnTo>
                  <a:lnTo>
                    <a:pt x="40" y="461"/>
                  </a:lnTo>
                  <a:lnTo>
                    <a:pt x="42" y="458"/>
                  </a:lnTo>
                  <a:lnTo>
                    <a:pt x="42" y="458"/>
                  </a:lnTo>
                  <a:lnTo>
                    <a:pt x="42" y="458"/>
                  </a:lnTo>
                  <a:lnTo>
                    <a:pt x="40" y="456"/>
                  </a:lnTo>
                  <a:lnTo>
                    <a:pt x="35" y="454"/>
                  </a:lnTo>
                  <a:lnTo>
                    <a:pt x="33" y="454"/>
                  </a:lnTo>
                  <a:lnTo>
                    <a:pt x="33" y="454"/>
                  </a:lnTo>
                  <a:lnTo>
                    <a:pt x="40" y="456"/>
                  </a:lnTo>
                  <a:lnTo>
                    <a:pt x="40" y="458"/>
                  </a:lnTo>
                  <a:lnTo>
                    <a:pt x="38" y="458"/>
                  </a:lnTo>
                  <a:lnTo>
                    <a:pt x="35" y="456"/>
                  </a:lnTo>
                  <a:lnTo>
                    <a:pt x="35" y="456"/>
                  </a:lnTo>
                  <a:lnTo>
                    <a:pt x="33" y="456"/>
                  </a:lnTo>
                  <a:lnTo>
                    <a:pt x="35" y="458"/>
                  </a:lnTo>
                  <a:lnTo>
                    <a:pt x="35" y="458"/>
                  </a:lnTo>
                  <a:lnTo>
                    <a:pt x="33" y="461"/>
                  </a:lnTo>
                  <a:lnTo>
                    <a:pt x="33" y="458"/>
                  </a:lnTo>
                  <a:lnTo>
                    <a:pt x="30" y="458"/>
                  </a:lnTo>
                  <a:lnTo>
                    <a:pt x="30" y="456"/>
                  </a:lnTo>
                  <a:lnTo>
                    <a:pt x="30" y="454"/>
                  </a:lnTo>
                  <a:lnTo>
                    <a:pt x="30" y="456"/>
                  </a:lnTo>
                  <a:lnTo>
                    <a:pt x="30" y="458"/>
                  </a:lnTo>
                  <a:lnTo>
                    <a:pt x="30" y="461"/>
                  </a:lnTo>
                  <a:lnTo>
                    <a:pt x="30" y="461"/>
                  </a:lnTo>
                  <a:lnTo>
                    <a:pt x="28" y="461"/>
                  </a:lnTo>
                  <a:lnTo>
                    <a:pt x="28" y="458"/>
                  </a:lnTo>
                  <a:lnTo>
                    <a:pt x="28" y="456"/>
                  </a:lnTo>
                  <a:lnTo>
                    <a:pt x="26" y="451"/>
                  </a:lnTo>
                  <a:lnTo>
                    <a:pt x="21" y="449"/>
                  </a:lnTo>
                  <a:lnTo>
                    <a:pt x="19" y="446"/>
                  </a:lnTo>
                  <a:lnTo>
                    <a:pt x="21" y="444"/>
                  </a:lnTo>
                  <a:lnTo>
                    <a:pt x="23" y="444"/>
                  </a:lnTo>
                  <a:lnTo>
                    <a:pt x="26" y="444"/>
                  </a:lnTo>
                  <a:lnTo>
                    <a:pt x="26" y="442"/>
                  </a:lnTo>
                  <a:lnTo>
                    <a:pt x="23" y="442"/>
                  </a:lnTo>
                  <a:lnTo>
                    <a:pt x="23" y="444"/>
                  </a:lnTo>
                  <a:lnTo>
                    <a:pt x="23" y="444"/>
                  </a:lnTo>
                  <a:lnTo>
                    <a:pt x="21" y="442"/>
                  </a:lnTo>
                  <a:lnTo>
                    <a:pt x="19" y="442"/>
                  </a:lnTo>
                  <a:lnTo>
                    <a:pt x="21" y="439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1" y="439"/>
                  </a:lnTo>
                  <a:lnTo>
                    <a:pt x="19" y="439"/>
                  </a:lnTo>
                  <a:lnTo>
                    <a:pt x="16" y="437"/>
                  </a:lnTo>
                  <a:lnTo>
                    <a:pt x="16" y="437"/>
                  </a:lnTo>
                  <a:lnTo>
                    <a:pt x="14" y="435"/>
                  </a:lnTo>
                  <a:lnTo>
                    <a:pt x="16" y="432"/>
                  </a:lnTo>
                  <a:lnTo>
                    <a:pt x="19" y="430"/>
                  </a:lnTo>
                  <a:lnTo>
                    <a:pt x="19" y="430"/>
                  </a:lnTo>
                  <a:lnTo>
                    <a:pt x="19" y="430"/>
                  </a:lnTo>
                  <a:lnTo>
                    <a:pt x="21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8"/>
                  </a:lnTo>
                  <a:lnTo>
                    <a:pt x="23" y="425"/>
                  </a:lnTo>
                  <a:lnTo>
                    <a:pt x="23" y="420"/>
                  </a:lnTo>
                  <a:lnTo>
                    <a:pt x="23" y="420"/>
                  </a:lnTo>
                  <a:lnTo>
                    <a:pt x="21" y="423"/>
                  </a:lnTo>
                  <a:lnTo>
                    <a:pt x="21" y="425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19" y="425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6"/>
                  </a:lnTo>
                  <a:lnTo>
                    <a:pt x="19" y="413"/>
                  </a:lnTo>
                  <a:lnTo>
                    <a:pt x="21" y="413"/>
                  </a:lnTo>
                  <a:lnTo>
                    <a:pt x="23" y="413"/>
                  </a:lnTo>
                  <a:lnTo>
                    <a:pt x="23" y="413"/>
                  </a:lnTo>
                  <a:lnTo>
                    <a:pt x="23" y="411"/>
                  </a:lnTo>
                  <a:lnTo>
                    <a:pt x="23" y="411"/>
                  </a:lnTo>
                  <a:lnTo>
                    <a:pt x="16" y="413"/>
                  </a:lnTo>
                  <a:lnTo>
                    <a:pt x="16" y="411"/>
                  </a:lnTo>
                  <a:lnTo>
                    <a:pt x="16" y="411"/>
                  </a:lnTo>
                  <a:lnTo>
                    <a:pt x="14" y="409"/>
                  </a:lnTo>
                  <a:lnTo>
                    <a:pt x="14" y="406"/>
                  </a:lnTo>
                  <a:lnTo>
                    <a:pt x="16" y="406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9" y="406"/>
                  </a:lnTo>
                  <a:lnTo>
                    <a:pt x="19" y="406"/>
                  </a:lnTo>
                  <a:lnTo>
                    <a:pt x="26" y="406"/>
                  </a:lnTo>
                  <a:lnTo>
                    <a:pt x="28" y="409"/>
                  </a:lnTo>
                  <a:lnTo>
                    <a:pt x="30" y="409"/>
                  </a:lnTo>
                  <a:lnTo>
                    <a:pt x="28" y="409"/>
                  </a:lnTo>
                  <a:lnTo>
                    <a:pt x="26" y="406"/>
                  </a:lnTo>
                  <a:lnTo>
                    <a:pt x="26" y="404"/>
                  </a:lnTo>
                  <a:lnTo>
                    <a:pt x="23" y="402"/>
                  </a:lnTo>
                  <a:lnTo>
                    <a:pt x="23" y="404"/>
                  </a:lnTo>
                  <a:lnTo>
                    <a:pt x="21" y="404"/>
                  </a:lnTo>
                  <a:lnTo>
                    <a:pt x="19" y="402"/>
                  </a:lnTo>
                  <a:lnTo>
                    <a:pt x="19" y="402"/>
                  </a:lnTo>
                  <a:lnTo>
                    <a:pt x="21" y="402"/>
                  </a:lnTo>
                  <a:lnTo>
                    <a:pt x="19" y="399"/>
                  </a:lnTo>
                  <a:lnTo>
                    <a:pt x="16" y="399"/>
                  </a:lnTo>
                  <a:lnTo>
                    <a:pt x="16" y="399"/>
                  </a:lnTo>
                  <a:lnTo>
                    <a:pt x="16" y="397"/>
                  </a:lnTo>
                  <a:lnTo>
                    <a:pt x="19" y="397"/>
                  </a:lnTo>
                  <a:lnTo>
                    <a:pt x="21" y="394"/>
                  </a:lnTo>
                  <a:lnTo>
                    <a:pt x="19" y="394"/>
                  </a:lnTo>
                  <a:lnTo>
                    <a:pt x="21" y="392"/>
                  </a:lnTo>
                  <a:lnTo>
                    <a:pt x="21" y="392"/>
                  </a:lnTo>
                  <a:lnTo>
                    <a:pt x="21" y="392"/>
                  </a:lnTo>
                  <a:lnTo>
                    <a:pt x="19" y="390"/>
                  </a:lnTo>
                  <a:lnTo>
                    <a:pt x="16" y="390"/>
                  </a:lnTo>
                  <a:lnTo>
                    <a:pt x="14" y="390"/>
                  </a:lnTo>
                  <a:lnTo>
                    <a:pt x="14" y="390"/>
                  </a:lnTo>
                  <a:lnTo>
                    <a:pt x="12" y="390"/>
                  </a:lnTo>
                  <a:lnTo>
                    <a:pt x="9" y="390"/>
                  </a:lnTo>
                  <a:lnTo>
                    <a:pt x="7" y="387"/>
                  </a:lnTo>
                  <a:lnTo>
                    <a:pt x="7" y="387"/>
                  </a:lnTo>
                  <a:lnTo>
                    <a:pt x="4" y="387"/>
                  </a:lnTo>
                  <a:lnTo>
                    <a:pt x="2" y="390"/>
                  </a:lnTo>
                  <a:lnTo>
                    <a:pt x="4" y="390"/>
                  </a:lnTo>
                  <a:lnTo>
                    <a:pt x="4" y="392"/>
                  </a:lnTo>
                  <a:lnTo>
                    <a:pt x="4" y="392"/>
                  </a:lnTo>
                  <a:lnTo>
                    <a:pt x="0" y="392"/>
                  </a:lnTo>
                  <a:lnTo>
                    <a:pt x="0" y="390"/>
                  </a:lnTo>
                  <a:lnTo>
                    <a:pt x="2" y="387"/>
                  </a:lnTo>
                  <a:lnTo>
                    <a:pt x="4" y="387"/>
                  </a:lnTo>
                  <a:lnTo>
                    <a:pt x="4" y="385"/>
                  </a:lnTo>
                  <a:lnTo>
                    <a:pt x="7" y="383"/>
                  </a:lnTo>
                  <a:lnTo>
                    <a:pt x="9" y="383"/>
                  </a:lnTo>
                  <a:lnTo>
                    <a:pt x="12" y="383"/>
                  </a:lnTo>
                  <a:lnTo>
                    <a:pt x="12" y="380"/>
                  </a:lnTo>
                  <a:lnTo>
                    <a:pt x="12" y="380"/>
                  </a:lnTo>
                  <a:lnTo>
                    <a:pt x="9" y="380"/>
                  </a:lnTo>
                  <a:lnTo>
                    <a:pt x="9" y="380"/>
                  </a:lnTo>
                  <a:lnTo>
                    <a:pt x="7" y="380"/>
                  </a:lnTo>
                  <a:lnTo>
                    <a:pt x="7" y="378"/>
                  </a:lnTo>
                  <a:lnTo>
                    <a:pt x="12" y="378"/>
                  </a:lnTo>
                  <a:lnTo>
                    <a:pt x="14" y="378"/>
                  </a:lnTo>
                  <a:lnTo>
                    <a:pt x="14" y="378"/>
                  </a:lnTo>
                  <a:lnTo>
                    <a:pt x="16" y="378"/>
                  </a:lnTo>
                  <a:lnTo>
                    <a:pt x="19" y="378"/>
                  </a:lnTo>
                  <a:lnTo>
                    <a:pt x="19" y="380"/>
                  </a:lnTo>
                  <a:lnTo>
                    <a:pt x="19" y="380"/>
                  </a:lnTo>
                  <a:lnTo>
                    <a:pt x="19" y="383"/>
                  </a:lnTo>
                  <a:lnTo>
                    <a:pt x="21" y="380"/>
                  </a:lnTo>
                  <a:lnTo>
                    <a:pt x="21" y="383"/>
                  </a:lnTo>
                  <a:lnTo>
                    <a:pt x="19" y="383"/>
                  </a:lnTo>
                  <a:lnTo>
                    <a:pt x="19" y="385"/>
                  </a:lnTo>
                  <a:lnTo>
                    <a:pt x="19" y="385"/>
                  </a:lnTo>
                  <a:lnTo>
                    <a:pt x="21" y="385"/>
                  </a:lnTo>
                  <a:lnTo>
                    <a:pt x="23" y="385"/>
                  </a:lnTo>
                  <a:lnTo>
                    <a:pt x="23" y="383"/>
                  </a:lnTo>
                  <a:lnTo>
                    <a:pt x="23" y="385"/>
                  </a:lnTo>
                  <a:lnTo>
                    <a:pt x="23" y="385"/>
                  </a:lnTo>
                  <a:lnTo>
                    <a:pt x="23" y="387"/>
                  </a:lnTo>
                  <a:lnTo>
                    <a:pt x="26" y="387"/>
                  </a:lnTo>
                  <a:lnTo>
                    <a:pt x="26" y="385"/>
                  </a:lnTo>
                  <a:lnTo>
                    <a:pt x="26" y="385"/>
                  </a:lnTo>
                  <a:lnTo>
                    <a:pt x="28" y="383"/>
                  </a:lnTo>
                  <a:lnTo>
                    <a:pt x="28" y="383"/>
                  </a:lnTo>
                  <a:lnTo>
                    <a:pt x="28" y="383"/>
                  </a:lnTo>
                  <a:lnTo>
                    <a:pt x="30" y="380"/>
                  </a:lnTo>
                  <a:lnTo>
                    <a:pt x="30" y="378"/>
                  </a:lnTo>
                  <a:lnTo>
                    <a:pt x="30" y="378"/>
                  </a:lnTo>
                  <a:lnTo>
                    <a:pt x="30" y="378"/>
                  </a:lnTo>
                  <a:lnTo>
                    <a:pt x="28" y="380"/>
                  </a:lnTo>
                  <a:lnTo>
                    <a:pt x="28" y="380"/>
                  </a:lnTo>
                  <a:lnTo>
                    <a:pt x="26" y="383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28" y="378"/>
                  </a:lnTo>
                  <a:lnTo>
                    <a:pt x="30" y="378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30" y="376"/>
                  </a:lnTo>
                  <a:lnTo>
                    <a:pt x="33" y="373"/>
                  </a:lnTo>
                  <a:lnTo>
                    <a:pt x="33" y="373"/>
                  </a:lnTo>
                  <a:lnTo>
                    <a:pt x="30" y="373"/>
                  </a:lnTo>
                  <a:lnTo>
                    <a:pt x="28" y="376"/>
                  </a:lnTo>
                  <a:lnTo>
                    <a:pt x="28" y="373"/>
                  </a:lnTo>
                  <a:lnTo>
                    <a:pt x="28" y="371"/>
                  </a:lnTo>
                  <a:lnTo>
                    <a:pt x="30" y="371"/>
                  </a:lnTo>
                  <a:lnTo>
                    <a:pt x="30" y="371"/>
                  </a:lnTo>
                  <a:lnTo>
                    <a:pt x="33" y="371"/>
                  </a:lnTo>
                  <a:lnTo>
                    <a:pt x="35" y="373"/>
                  </a:lnTo>
                  <a:lnTo>
                    <a:pt x="35" y="373"/>
                  </a:lnTo>
                  <a:lnTo>
                    <a:pt x="38" y="373"/>
                  </a:lnTo>
                  <a:lnTo>
                    <a:pt x="38" y="371"/>
                  </a:lnTo>
                  <a:lnTo>
                    <a:pt x="35" y="371"/>
                  </a:lnTo>
                  <a:lnTo>
                    <a:pt x="33" y="371"/>
                  </a:lnTo>
                  <a:lnTo>
                    <a:pt x="30" y="371"/>
                  </a:lnTo>
                  <a:lnTo>
                    <a:pt x="30" y="368"/>
                  </a:lnTo>
                  <a:lnTo>
                    <a:pt x="30" y="366"/>
                  </a:lnTo>
                  <a:lnTo>
                    <a:pt x="30" y="366"/>
                  </a:lnTo>
                  <a:lnTo>
                    <a:pt x="33" y="366"/>
                  </a:lnTo>
                  <a:lnTo>
                    <a:pt x="35" y="366"/>
                  </a:lnTo>
                  <a:lnTo>
                    <a:pt x="38" y="364"/>
                  </a:lnTo>
                  <a:lnTo>
                    <a:pt x="40" y="364"/>
                  </a:lnTo>
                  <a:lnTo>
                    <a:pt x="40" y="359"/>
                  </a:lnTo>
                  <a:lnTo>
                    <a:pt x="38" y="359"/>
                  </a:lnTo>
                  <a:lnTo>
                    <a:pt x="38" y="359"/>
                  </a:lnTo>
                  <a:lnTo>
                    <a:pt x="33" y="357"/>
                  </a:lnTo>
                  <a:lnTo>
                    <a:pt x="33" y="357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33" y="354"/>
                  </a:lnTo>
                  <a:lnTo>
                    <a:pt x="33" y="354"/>
                  </a:lnTo>
                  <a:lnTo>
                    <a:pt x="33" y="352"/>
                  </a:lnTo>
                  <a:lnTo>
                    <a:pt x="35" y="352"/>
                  </a:lnTo>
                  <a:lnTo>
                    <a:pt x="35" y="350"/>
                  </a:lnTo>
                  <a:lnTo>
                    <a:pt x="35" y="350"/>
                  </a:lnTo>
                  <a:lnTo>
                    <a:pt x="35" y="347"/>
                  </a:lnTo>
                  <a:lnTo>
                    <a:pt x="35" y="347"/>
                  </a:lnTo>
                  <a:lnTo>
                    <a:pt x="35" y="345"/>
                  </a:lnTo>
                  <a:lnTo>
                    <a:pt x="35" y="345"/>
                  </a:lnTo>
                  <a:lnTo>
                    <a:pt x="35" y="345"/>
                  </a:lnTo>
                  <a:lnTo>
                    <a:pt x="38" y="342"/>
                  </a:lnTo>
                  <a:lnTo>
                    <a:pt x="38" y="340"/>
                  </a:lnTo>
                  <a:lnTo>
                    <a:pt x="38" y="335"/>
                  </a:lnTo>
                  <a:lnTo>
                    <a:pt x="40" y="333"/>
                  </a:lnTo>
                  <a:lnTo>
                    <a:pt x="40" y="333"/>
                  </a:lnTo>
                  <a:lnTo>
                    <a:pt x="40" y="333"/>
                  </a:lnTo>
                  <a:lnTo>
                    <a:pt x="38" y="331"/>
                  </a:lnTo>
                  <a:lnTo>
                    <a:pt x="40" y="331"/>
                  </a:lnTo>
                  <a:lnTo>
                    <a:pt x="42" y="331"/>
                  </a:lnTo>
                  <a:lnTo>
                    <a:pt x="42" y="333"/>
                  </a:lnTo>
                  <a:lnTo>
                    <a:pt x="42" y="331"/>
                  </a:lnTo>
                  <a:lnTo>
                    <a:pt x="42" y="326"/>
                  </a:lnTo>
                  <a:lnTo>
                    <a:pt x="40" y="326"/>
                  </a:lnTo>
                  <a:lnTo>
                    <a:pt x="38" y="326"/>
                  </a:lnTo>
                  <a:lnTo>
                    <a:pt x="38" y="324"/>
                  </a:lnTo>
                  <a:lnTo>
                    <a:pt x="40" y="324"/>
                  </a:lnTo>
                  <a:lnTo>
                    <a:pt x="42" y="324"/>
                  </a:lnTo>
                  <a:lnTo>
                    <a:pt x="45" y="321"/>
                  </a:lnTo>
                  <a:lnTo>
                    <a:pt x="45" y="321"/>
                  </a:lnTo>
                  <a:lnTo>
                    <a:pt x="42" y="321"/>
                  </a:lnTo>
                  <a:lnTo>
                    <a:pt x="40" y="321"/>
                  </a:lnTo>
                  <a:lnTo>
                    <a:pt x="40" y="321"/>
                  </a:lnTo>
                  <a:lnTo>
                    <a:pt x="38" y="319"/>
                  </a:lnTo>
                  <a:lnTo>
                    <a:pt x="35" y="319"/>
                  </a:lnTo>
                  <a:lnTo>
                    <a:pt x="33" y="321"/>
                  </a:lnTo>
                  <a:lnTo>
                    <a:pt x="33" y="321"/>
                  </a:lnTo>
                  <a:lnTo>
                    <a:pt x="33" y="324"/>
                  </a:lnTo>
                  <a:lnTo>
                    <a:pt x="28" y="324"/>
                  </a:lnTo>
                  <a:lnTo>
                    <a:pt x="26" y="321"/>
                  </a:lnTo>
                  <a:lnTo>
                    <a:pt x="26" y="321"/>
                  </a:lnTo>
                  <a:lnTo>
                    <a:pt x="26" y="319"/>
                  </a:lnTo>
                  <a:lnTo>
                    <a:pt x="23" y="319"/>
                  </a:lnTo>
                  <a:lnTo>
                    <a:pt x="23" y="319"/>
                  </a:lnTo>
                  <a:lnTo>
                    <a:pt x="23" y="316"/>
                  </a:lnTo>
                  <a:lnTo>
                    <a:pt x="23" y="314"/>
                  </a:lnTo>
                  <a:lnTo>
                    <a:pt x="23" y="309"/>
                  </a:lnTo>
                  <a:lnTo>
                    <a:pt x="26" y="307"/>
                  </a:lnTo>
                  <a:lnTo>
                    <a:pt x="26" y="298"/>
                  </a:lnTo>
                  <a:lnTo>
                    <a:pt x="28" y="298"/>
                  </a:lnTo>
                  <a:lnTo>
                    <a:pt x="28" y="295"/>
                  </a:lnTo>
                  <a:lnTo>
                    <a:pt x="30" y="295"/>
                  </a:lnTo>
                  <a:lnTo>
                    <a:pt x="30" y="293"/>
                  </a:lnTo>
                  <a:lnTo>
                    <a:pt x="30" y="288"/>
                  </a:lnTo>
                  <a:lnTo>
                    <a:pt x="28" y="283"/>
                  </a:lnTo>
                  <a:lnTo>
                    <a:pt x="26" y="281"/>
                  </a:lnTo>
                  <a:lnTo>
                    <a:pt x="26" y="279"/>
                  </a:lnTo>
                  <a:lnTo>
                    <a:pt x="28" y="279"/>
                  </a:lnTo>
                  <a:lnTo>
                    <a:pt x="28" y="274"/>
                  </a:lnTo>
                  <a:lnTo>
                    <a:pt x="28" y="274"/>
                  </a:lnTo>
                  <a:lnTo>
                    <a:pt x="26" y="269"/>
                  </a:lnTo>
                  <a:lnTo>
                    <a:pt x="26" y="267"/>
                  </a:lnTo>
                  <a:lnTo>
                    <a:pt x="26" y="262"/>
                  </a:lnTo>
                  <a:lnTo>
                    <a:pt x="28" y="262"/>
                  </a:lnTo>
                  <a:lnTo>
                    <a:pt x="30" y="262"/>
                  </a:lnTo>
                  <a:lnTo>
                    <a:pt x="33" y="262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5" y="255"/>
                  </a:lnTo>
                  <a:lnTo>
                    <a:pt x="35" y="255"/>
                  </a:lnTo>
                  <a:lnTo>
                    <a:pt x="38" y="250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1"/>
                  </a:lnTo>
                  <a:lnTo>
                    <a:pt x="40" y="239"/>
                  </a:lnTo>
                  <a:lnTo>
                    <a:pt x="45" y="234"/>
                  </a:lnTo>
                  <a:lnTo>
                    <a:pt x="45" y="231"/>
                  </a:lnTo>
                  <a:lnTo>
                    <a:pt x="47" y="227"/>
                  </a:lnTo>
                  <a:lnTo>
                    <a:pt x="47" y="224"/>
                  </a:lnTo>
                  <a:lnTo>
                    <a:pt x="49" y="224"/>
                  </a:lnTo>
                  <a:lnTo>
                    <a:pt x="49" y="217"/>
                  </a:lnTo>
                  <a:lnTo>
                    <a:pt x="52" y="215"/>
                  </a:lnTo>
                  <a:lnTo>
                    <a:pt x="52" y="208"/>
                  </a:lnTo>
                  <a:lnTo>
                    <a:pt x="54" y="205"/>
                  </a:lnTo>
                  <a:lnTo>
                    <a:pt x="54" y="203"/>
                  </a:lnTo>
                  <a:lnTo>
                    <a:pt x="54" y="198"/>
                  </a:lnTo>
                  <a:lnTo>
                    <a:pt x="54" y="194"/>
                  </a:lnTo>
                  <a:lnTo>
                    <a:pt x="54" y="189"/>
                  </a:lnTo>
                  <a:lnTo>
                    <a:pt x="52" y="182"/>
                  </a:lnTo>
                  <a:lnTo>
                    <a:pt x="52" y="175"/>
                  </a:lnTo>
                  <a:lnTo>
                    <a:pt x="52" y="170"/>
                  </a:lnTo>
                  <a:lnTo>
                    <a:pt x="54" y="168"/>
                  </a:lnTo>
                  <a:lnTo>
                    <a:pt x="56" y="163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54" y="153"/>
                  </a:lnTo>
                  <a:lnTo>
                    <a:pt x="54" y="151"/>
                  </a:lnTo>
                  <a:lnTo>
                    <a:pt x="56" y="149"/>
                  </a:lnTo>
                  <a:lnTo>
                    <a:pt x="59" y="144"/>
                  </a:lnTo>
                  <a:lnTo>
                    <a:pt x="59" y="135"/>
                  </a:lnTo>
                  <a:lnTo>
                    <a:pt x="61" y="132"/>
                  </a:lnTo>
                  <a:lnTo>
                    <a:pt x="61" y="127"/>
                  </a:lnTo>
                  <a:lnTo>
                    <a:pt x="61" y="127"/>
                  </a:lnTo>
                  <a:lnTo>
                    <a:pt x="64" y="125"/>
                  </a:lnTo>
                  <a:lnTo>
                    <a:pt x="64" y="123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6" y="116"/>
                  </a:lnTo>
                  <a:lnTo>
                    <a:pt x="64" y="111"/>
                  </a:lnTo>
                  <a:lnTo>
                    <a:pt x="64" y="109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8" y="104"/>
                  </a:lnTo>
                  <a:lnTo>
                    <a:pt x="68" y="101"/>
                  </a:lnTo>
                  <a:lnTo>
                    <a:pt x="68" y="99"/>
                  </a:lnTo>
                  <a:lnTo>
                    <a:pt x="68" y="94"/>
                  </a:lnTo>
                  <a:lnTo>
                    <a:pt x="68" y="85"/>
                  </a:lnTo>
                  <a:lnTo>
                    <a:pt x="68" y="83"/>
                  </a:lnTo>
                  <a:lnTo>
                    <a:pt x="68" y="80"/>
                  </a:lnTo>
                  <a:lnTo>
                    <a:pt x="66" y="78"/>
                  </a:lnTo>
                  <a:lnTo>
                    <a:pt x="66" y="76"/>
                  </a:lnTo>
                  <a:lnTo>
                    <a:pt x="68" y="73"/>
                  </a:lnTo>
                  <a:lnTo>
                    <a:pt x="68" y="71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1" y="61"/>
                  </a:lnTo>
                  <a:lnTo>
                    <a:pt x="71" y="57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1" y="45"/>
                  </a:lnTo>
                  <a:lnTo>
                    <a:pt x="71" y="31"/>
                  </a:lnTo>
                  <a:lnTo>
                    <a:pt x="71" y="28"/>
                  </a:lnTo>
                  <a:lnTo>
                    <a:pt x="71" y="28"/>
                  </a:lnTo>
                  <a:lnTo>
                    <a:pt x="71" y="21"/>
                  </a:lnTo>
                  <a:lnTo>
                    <a:pt x="68" y="12"/>
                  </a:lnTo>
                  <a:lnTo>
                    <a:pt x="68" y="7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8" y="5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 1553">
              <a:extLst>
                <a:ext uri="{FF2B5EF4-FFF2-40B4-BE49-F238E27FC236}">
                  <a16:creationId xmlns:a16="http://schemas.microsoft.com/office/drawing/2014/main" id="{4E11C406-4A1A-1F4E-B488-74FBB54CA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253" y="6276375"/>
              <a:ext cx="86631" cy="99540"/>
            </a:xfrm>
            <a:custGeom>
              <a:avLst/>
              <a:gdLst/>
              <a:ahLst/>
              <a:cxnLst>
                <a:cxn ang="0">
                  <a:pos x="36" y="33"/>
                </a:cxn>
                <a:cxn ang="0">
                  <a:pos x="34" y="33"/>
                </a:cxn>
                <a:cxn ang="0">
                  <a:pos x="29" y="33"/>
                </a:cxn>
                <a:cxn ang="0">
                  <a:pos x="19" y="33"/>
                </a:cxn>
                <a:cxn ang="0">
                  <a:pos x="15" y="33"/>
                </a:cxn>
                <a:cxn ang="0">
                  <a:pos x="10" y="33"/>
                </a:cxn>
                <a:cxn ang="0">
                  <a:pos x="8" y="31"/>
                </a:cxn>
                <a:cxn ang="0">
                  <a:pos x="5" y="31"/>
                </a:cxn>
                <a:cxn ang="0">
                  <a:pos x="8" y="31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0" y="29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0" y="26"/>
                </a:cxn>
                <a:cxn ang="0">
                  <a:pos x="5" y="24"/>
                </a:cxn>
                <a:cxn ang="0">
                  <a:pos x="10" y="24"/>
                </a:cxn>
                <a:cxn ang="0">
                  <a:pos x="17" y="29"/>
                </a:cxn>
                <a:cxn ang="0">
                  <a:pos x="19" y="26"/>
                </a:cxn>
                <a:cxn ang="0">
                  <a:pos x="17" y="26"/>
                </a:cxn>
                <a:cxn ang="0">
                  <a:pos x="19" y="26"/>
                </a:cxn>
                <a:cxn ang="0">
                  <a:pos x="24" y="26"/>
                </a:cxn>
                <a:cxn ang="0">
                  <a:pos x="24" y="26"/>
                </a:cxn>
                <a:cxn ang="0">
                  <a:pos x="26" y="26"/>
                </a:cxn>
                <a:cxn ang="0">
                  <a:pos x="17" y="24"/>
                </a:cxn>
                <a:cxn ang="0">
                  <a:pos x="17" y="17"/>
                </a:cxn>
                <a:cxn ang="0">
                  <a:pos x="22" y="17"/>
                </a:cxn>
                <a:cxn ang="0">
                  <a:pos x="29" y="15"/>
                </a:cxn>
                <a:cxn ang="0">
                  <a:pos x="24" y="12"/>
                </a:cxn>
                <a:cxn ang="0">
                  <a:pos x="17" y="15"/>
                </a:cxn>
                <a:cxn ang="0">
                  <a:pos x="12" y="12"/>
                </a:cxn>
                <a:cxn ang="0">
                  <a:pos x="12" y="7"/>
                </a:cxn>
                <a:cxn ang="0">
                  <a:pos x="15" y="10"/>
                </a:cxn>
                <a:cxn ang="0">
                  <a:pos x="17" y="7"/>
                </a:cxn>
                <a:cxn ang="0">
                  <a:pos x="17" y="5"/>
                </a:cxn>
                <a:cxn ang="0">
                  <a:pos x="17" y="5"/>
                </a:cxn>
                <a:cxn ang="0">
                  <a:pos x="19" y="5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4" y="3"/>
                </a:cxn>
                <a:cxn ang="0">
                  <a:pos x="36" y="3"/>
                </a:cxn>
                <a:cxn ang="0">
                  <a:pos x="38" y="31"/>
                </a:cxn>
              </a:cxnLst>
              <a:rect l="0" t="0" r="r" b="b"/>
              <a:pathLst>
                <a:path w="38" h="36">
                  <a:moveTo>
                    <a:pt x="38" y="33"/>
                  </a:moveTo>
                  <a:lnTo>
                    <a:pt x="36" y="33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5" y="33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3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15" y="26"/>
                  </a:lnTo>
                  <a:lnTo>
                    <a:pt x="17" y="29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7" y="19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2" y="17"/>
                  </a:lnTo>
                  <a:lnTo>
                    <a:pt x="26" y="15"/>
                  </a:lnTo>
                  <a:lnTo>
                    <a:pt x="29" y="15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17" y="15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5" y="7"/>
                  </a:lnTo>
                  <a:lnTo>
                    <a:pt x="15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6" y="0"/>
                  </a:lnTo>
                  <a:lnTo>
                    <a:pt x="29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 1555">
              <a:extLst>
                <a:ext uri="{FF2B5EF4-FFF2-40B4-BE49-F238E27FC236}">
                  <a16:creationId xmlns:a16="http://schemas.microsoft.com/office/drawing/2014/main" id="{125479D0-5559-454E-B106-AFEF1D901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091" y="1744527"/>
              <a:ext cx="332846" cy="378807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40" y="28"/>
                </a:cxn>
                <a:cxn ang="0">
                  <a:pos x="40" y="35"/>
                </a:cxn>
                <a:cxn ang="0">
                  <a:pos x="40" y="40"/>
                </a:cxn>
                <a:cxn ang="0">
                  <a:pos x="45" y="47"/>
                </a:cxn>
                <a:cxn ang="0">
                  <a:pos x="47" y="56"/>
                </a:cxn>
                <a:cxn ang="0">
                  <a:pos x="52" y="59"/>
                </a:cxn>
                <a:cxn ang="0">
                  <a:pos x="59" y="61"/>
                </a:cxn>
                <a:cxn ang="0">
                  <a:pos x="66" y="68"/>
                </a:cxn>
                <a:cxn ang="0">
                  <a:pos x="61" y="71"/>
                </a:cxn>
                <a:cxn ang="0">
                  <a:pos x="49" y="75"/>
                </a:cxn>
                <a:cxn ang="0">
                  <a:pos x="31" y="89"/>
                </a:cxn>
                <a:cxn ang="0">
                  <a:pos x="23" y="92"/>
                </a:cxn>
                <a:cxn ang="0">
                  <a:pos x="16" y="94"/>
                </a:cxn>
                <a:cxn ang="0">
                  <a:pos x="12" y="97"/>
                </a:cxn>
                <a:cxn ang="0">
                  <a:pos x="7" y="99"/>
                </a:cxn>
                <a:cxn ang="0">
                  <a:pos x="9" y="104"/>
                </a:cxn>
                <a:cxn ang="0">
                  <a:pos x="12" y="111"/>
                </a:cxn>
                <a:cxn ang="0">
                  <a:pos x="14" y="115"/>
                </a:cxn>
                <a:cxn ang="0">
                  <a:pos x="12" y="115"/>
                </a:cxn>
                <a:cxn ang="0">
                  <a:pos x="12" y="120"/>
                </a:cxn>
                <a:cxn ang="0">
                  <a:pos x="9" y="123"/>
                </a:cxn>
                <a:cxn ang="0">
                  <a:pos x="12" y="125"/>
                </a:cxn>
                <a:cxn ang="0">
                  <a:pos x="16" y="127"/>
                </a:cxn>
                <a:cxn ang="0">
                  <a:pos x="26" y="130"/>
                </a:cxn>
                <a:cxn ang="0">
                  <a:pos x="31" y="132"/>
                </a:cxn>
                <a:cxn ang="0">
                  <a:pos x="35" y="134"/>
                </a:cxn>
                <a:cxn ang="0">
                  <a:pos x="35" y="137"/>
                </a:cxn>
                <a:cxn ang="0">
                  <a:pos x="40" y="137"/>
                </a:cxn>
                <a:cxn ang="0">
                  <a:pos x="49" y="134"/>
                </a:cxn>
                <a:cxn ang="0">
                  <a:pos x="57" y="132"/>
                </a:cxn>
                <a:cxn ang="0">
                  <a:pos x="66" y="130"/>
                </a:cxn>
                <a:cxn ang="0">
                  <a:pos x="73" y="130"/>
                </a:cxn>
                <a:cxn ang="0">
                  <a:pos x="80" y="130"/>
                </a:cxn>
                <a:cxn ang="0">
                  <a:pos x="92" y="127"/>
                </a:cxn>
                <a:cxn ang="0">
                  <a:pos x="104" y="125"/>
                </a:cxn>
                <a:cxn ang="0">
                  <a:pos x="142" y="104"/>
                </a:cxn>
                <a:cxn ang="0">
                  <a:pos x="142" y="94"/>
                </a:cxn>
                <a:cxn ang="0">
                  <a:pos x="130" y="85"/>
                </a:cxn>
                <a:cxn ang="0">
                  <a:pos x="134" y="78"/>
                </a:cxn>
                <a:cxn ang="0">
                  <a:pos x="127" y="71"/>
                </a:cxn>
                <a:cxn ang="0">
                  <a:pos x="125" y="66"/>
                </a:cxn>
                <a:cxn ang="0">
                  <a:pos x="130" y="59"/>
                </a:cxn>
                <a:cxn ang="0">
                  <a:pos x="123" y="49"/>
                </a:cxn>
                <a:cxn ang="0">
                  <a:pos x="116" y="42"/>
                </a:cxn>
                <a:cxn ang="0">
                  <a:pos x="127" y="33"/>
                </a:cxn>
                <a:cxn ang="0">
                  <a:pos x="113" y="26"/>
                </a:cxn>
                <a:cxn ang="0">
                  <a:pos x="106" y="21"/>
                </a:cxn>
                <a:cxn ang="0">
                  <a:pos x="109" y="16"/>
                </a:cxn>
                <a:cxn ang="0">
                  <a:pos x="113" y="11"/>
                </a:cxn>
                <a:cxn ang="0">
                  <a:pos x="111" y="4"/>
                </a:cxn>
                <a:cxn ang="0">
                  <a:pos x="101" y="0"/>
                </a:cxn>
                <a:cxn ang="0">
                  <a:pos x="78" y="4"/>
                </a:cxn>
                <a:cxn ang="0">
                  <a:pos x="71" y="11"/>
                </a:cxn>
                <a:cxn ang="0">
                  <a:pos x="61" y="19"/>
                </a:cxn>
                <a:cxn ang="0">
                  <a:pos x="52" y="19"/>
                </a:cxn>
                <a:cxn ang="0">
                  <a:pos x="40" y="19"/>
                </a:cxn>
                <a:cxn ang="0">
                  <a:pos x="26" y="19"/>
                </a:cxn>
                <a:cxn ang="0">
                  <a:pos x="9" y="11"/>
                </a:cxn>
                <a:cxn ang="0">
                  <a:pos x="7" y="14"/>
                </a:cxn>
              </a:cxnLst>
              <a:rect l="0" t="0" r="r" b="b"/>
              <a:pathLst>
                <a:path w="146" h="137">
                  <a:moveTo>
                    <a:pt x="0" y="14"/>
                  </a:moveTo>
                  <a:lnTo>
                    <a:pt x="2" y="14"/>
                  </a:lnTo>
                  <a:lnTo>
                    <a:pt x="2" y="14"/>
                  </a:lnTo>
                  <a:lnTo>
                    <a:pt x="12" y="19"/>
                  </a:lnTo>
                  <a:lnTo>
                    <a:pt x="19" y="21"/>
                  </a:lnTo>
                  <a:lnTo>
                    <a:pt x="28" y="21"/>
                  </a:lnTo>
                  <a:lnTo>
                    <a:pt x="33" y="23"/>
                  </a:lnTo>
                  <a:lnTo>
                    <a:pt x="40" y="28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5"/>
                  </a:lnTo>
                  <a:lnTo>
                    <a:pt x="47" y="47"/>
                  </a:lnTo>
                  <a:lnTo>
                    <a:pt x="45" y="47"/>
                  </a:lnTo>
                  <a:lnTo>
                    <a:pt x="45" y="49"/>
                  </a:lnTo>
                  <a:lnTo>
                    <a:pt x="42" y="49"/>
                  </a:lnTo>
                  <a:lnTo>
                    <a:pt x="42" y="52"/>
                  </a:lnTo>
                  <a:lnTo>
                    <a:pt x="47" y="56"/>
                  </a:lnTo>
                  <a:lnTo>
                    <a:pt x="49" y="56"/>
                  </a:lnTo>
                  <a:lnTo>
                    <a:pt x="49" y="56"/>
                  </a:lnTo>
                  <a:lnTo>
                    <a:pt x="52" y="56"/>
                  </a:lnTo>
                  <a:lnTo>
                    <a:pt x="52" y="59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7" y="59"/>
                  </a:lnTo>
                  <a:lnTo>
                    <a:pt x="59" y="61"/>
                  </a:lnTo>
                  <a:lnTo>
                    <a:pt x="64" y="63"/>
                  </a:lnTo>
                  <a:lnTo>
                    <a:pt x="66" y="63"/>
                  </a:lnTo>
                  <a:lnTo>
                    <a:pt x="64" y="66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1" y="71"/>
                  </a:lnTo>
                  <a:lnTo>
                    <a:pt x="59" y="71"/>
                  </a:lnTo>
                  <a:lnTo>
                    <a:pt x="57" y="71"/>
                  </a:lnTo>
                  <a:lnTo>
                    <a:pt x="54" y="75"/>
                  </a:lnTo>
                  <a:lnTo>
                    <a:pt x="49" y="75"/>
                  </a:lnTo>
                  <a:lnTo>
                    <a:pt x="45" y="78"/>
                  </a:lnTo>
                  <a:lnTo>
                    <a:pt x="40" y="82"/>
                  </a:lnTo>
                  <a:lnTo>
                    <a:pt x="35" y="85"/>
                  </a:lnTo>
                  <a:lnTo>
                    <a:pt x="31" y="89"/>
                  </a:lnTo>
                  <a:lnTo>
                    <a:pt x="28" y="89"/>
                  </a:lnTo>
                  <a:lnTo>
                    <a:pt x="26" y="89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19" y="92"/>
                  </a:lnTo>
                  <a:lnTo>
                    <a:pt x="16" y="92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7"/>
                  </a:lnTo>
                  <a:lnTo>
                    <a:pt x="12" y="97"/>
                  </a:lnTo>
                  <a:lnTo>
                    <a:pt x="9" y="97"/>
                  </a:lnTo>
                  <a:lnTo>
                    <a:pt x="9" y="97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9" y="120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3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9" y="125"/>
                  </a:lnTo>
                  <a:lnTo>
                    <a:pt x="12" y="127"/>
                  </a:lnTo>
                  <a:lnTo>
                    <a:pt x="14" y="127"/>
                  </a:lnTo>
                  <a:lnTo>
                    <a:pt x="16" y="127"/>
                  </a:lnTo>
                  <a:lnTo>
                    <a:pt x="19" y="127"/>
                  </a:lnTo>
                  <a:lnTo>
                    <a:pt x="21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0"/>
                  </a:lnTo>
                  <a:lnTo>
                    <a:pt x="26" y="132"/>
                  </a:lnTo>
                  <a:lnTo>
                    <a:pt x="31" y="130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33" y="134"/>
                  </a:lnTo>
                  <a:lnTo>
                    <a:pt x="33" y="134"/>
                  </a:lnTo>
                  <a:lnTo>
                    <a:pt x="35" y="134"/>
                  </a:lnTo>
                  <a:lnTo>
                    <a:pt x="33" y="137"/>
                  </a:lnTo>
                  <a:lnTo>
                    <a:pt x="31" y="137"/>
                  </a:lnTo>
                  <a:lnTo>
                    <a:pt x="33" y="137"/>
                  </a:lnTo>
                  <a:lnTo>
                    <a:pt x="35" y="137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0" y="137"/>
                  </a:lnTo>
                  <a:lnTo>
                    <a:pt x="45" y="134"/>
                  </a:lnTo>
                  <a:lnTo>
                    <a:pt x="47" y="134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52" y="134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7" y="132"/>
                  </a:lnTo>
                  <a:lnTo>
                    <a:pt x="59" y="132"/>
                  </a:lnTo>
                  <a:lnTo>
                    <a:pt x="61" y="132"/>
                  </a:lnTo>
                  <a:lnTo>
                    <a:pt x="64" y="132"/>
                  </a:lnTo>
                  <a:lnTo>
                    <a:pt x="66" y="130"/>
                  </a:lnTo>
                  <a:lnTo>
                    <a:pt x="68" y="130"/>
                  </a:lnTo>
                  <a:lnTo>
                    <a:pt x="73" y="130"/>
                  </a:lnTo>
                  <a:lnTo>
                    <a:pt x="71" y="130"/>
                  </a:lnTo>
                  <a:lnTo>
                    <a:pt x="73" y="130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30"/>
                  </a:lnTo>
                  <a:lnTo>
                    <a:pt x="80" y="130"/>
                  </a:lnTo>
                  <a:lnTo>
                    <a:pt x="85" y="127"/>
                  </a:lnTo>
                  <a:lnTo>
                    <a:pt x="87" y="127"/>
                  </a:lnTo>
                  <a:lnTo>
                    <a:pt x="90" y="127"/>
                  </a:lnTo>
                  <a:lnTo>
                    <a:pt x="92" y="127"/>
                  </a:lnTo>
                  <a:lnTo>
                    <a:pt x="94" y="127"/>
                  </a:lnTo>
                  <a:lnTo>
                    <a:pt x="94" y="127"/>
                  </a:lnTo>
                  <a:lnTo>
                    <a:pt x="94" y="127"/>
                  </a:lnTo>
                  <a:lnTo>
                    <a:pt x="104" y="125"/>
                  </a:lnTo>
                  <a:lnTo>
                    <a:pt x="116" y="118"/>
                  </a:lnTo>
                  <a:lnTo>
                    <a:pt x="125" y="113"/>
                  </a:lnTo>
                  <a:lnTo>
                    <a:pt x="139" y="106"/>
                  </a:lnTo>
                  <a:lnTo>
                    <a:pt x="142" y="104"/>
                  </a:lnTo>
                  <a:lnTo>
                    <a:pt x="146" y="99"/>
                  </a:lnTo>
                  <a:lnTo>
                    <a:pt x="146" y="94"/>
                  </a:lnTo>
                  <a:lnTo>
                    <a:pt x="144" y="94"/>
                  </a:lnTo>
                  <a:lnTo>
                    <a:pt x="142" y="94"/>
                  </a:lnTo>
                  <a:lnTo>
                    <a:pt x="142" y="92"/>
                  </a:lnTo>
                  <a:lnTo>
                    <a:pt x="134" y="89"/>
                  </a:lnTo>
                  <a:lnTo>
                    <a:pt x="132" y="87"/>
                  </a:lnTo>
                  <a:lnTo>
                    <a:pt x="130" y="85"/>
                  </a:lnTo>
                  <a:lnTo>
                    <a:pt x="132" y="85"/>
                  </a:lnTo>
                  <a:lnTo>
                    <a:pt x="134" y="82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2" y="78"/>
                  </a:lnTo>
                  <a:lnTo>
                    <a:pt x="130" y="75"/>
                  </a:lnTo>
                  <a:lnTo>
                    <a:pt x="130" y="73"/>
                  </a:lnTo>
                  <a:lnTo>
                    <a:pt x="127" y="71"/>
                  </a:lnTo>
                  <a:lnTo>
                    <a:pt x="125" y="71"/>
                  </a:lnTo>
                  <a:lnTo>
                    <a:pt x="123" y="68"/>
                  </a:lnTo>
                  <a:lnTo>
                    <a:pt x="125" y="68"/>
                  </a:lnTo>
                  <a:lnTo>
                    <a:pt x="125" y="66"/>
                  </a:lnTo>
                  <a:lnTo>
                    <a:pt x="125" y="63"/>
                  </a:lnTo>
                  <a:lnTo>
                    <a:pt x="125" y="63"/>
                  </a:lnTo>
                  <a:lnTo>
                    <a:pt x="125" y="61"/>
                  </a:lnTo>
                  <a:lnTo>
                    <a:pt x="130" y="59"/>
                  </a:lnTo>
                  <a:lnTo>
                    <a:pt x="130" y="59"/>
                  </a:lnTo>
                  <a:lnTo>
                    <a:pt x="127" y="56"/>
                  </a:lnTo>
                  <a:lnTo>
                    <a:pt x="125" y="52"/>
                  </a:lnTo>
                  <a:lnTo>
                    <a:pt x="123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18" y="45"/>
                  </a:lnTo>
                  <a:lnTo>
                    <a:pt x="116" y="42"/>
                  </a:lnTo>
                  <a:lnTo>
                    <a:pt x="118" y="42"/>
                  </a:lnTo>
                  <a:lnTo>
                    <a:pt x="123" y="37"/>
                  </a:lnTo>
                  <a:lnTo>
                    <a:pt x="127" y="33"/>
                  </a:lnTo>
                  <a:lnTo>
                    <a:pt x="127" y="33"/>
                  </a:lnTo>
                  <a:lnTo>
                    <a:pt x="125" y="30"/>
                  </a:lnTo>
                  <a:lnTo>
                    <a:pt x="120" y="28"/>
                  </a:lnTo>
                  <a:lnTo>
                    <a:pt x="116" y="26"/>
                  </a:lnTo>
                  <a:lnTo>
                    <a:pt x="113" y="26"/>
                  </a:lnTo>
                  <a:lnTo>
                    <a:pt x="111" y="26"/>
                  </a:lnTo>
                  <a:lnTo>
                    <a:pt x="109" y="26"/>
                  </a:lnTo>
                  <a:lnTo>
                    <a:pt x="109" y="23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13" y="11"/>
                  </a:lnTo>
                  <a:lnTo>
                    <a:pt x="11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4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2"/>
                  </a:lnTo>
                  <a:lnTo>
                    <a:pt x="101" y="2"/>
                  </a:lnTo>
                  <a:lnTo>
                    <a:pt x="101" y="0"/>
                  </a:lnTo>
                  <a:lnTo>
                    <a:pt x="94" y="2"/>
                  </a:lnTo>
                  <a:lnTo>
                    <a:pt x="85" y="2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73" y="4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4" y="16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4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2" y="19"/>
                  </a:lnTo>
                  <a:lnTo>
                    <a:pt x="40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3" y="16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 1557">
              <a:extLst>
                <a:ext uri="{FF2B5EF4-FFF2-40B4-BE49-F238E27FC236}">
                  <a16:creationId xmlns:a16="http://schemas.microsoft.com/office/drawing/2014/main" id="{8B8FE881-D515-5D4B-8345-644089958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613" y="2593384"/>
              <a:ext cx="360203" cy="340095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4" y="12"/>
                </a:cxn>
                <a:cxn ang="0">
                  <a:pos x="35" y="9"/>
                </a:cxn>
                <a:cxn ang="0">
                  <a:pos x="30" y="16"/>
                </a:cxn>
                <a:cxn ang="0">
                  <a:pos x="23" y="14"/>
                </a:cxn>
                <a:cxn ang="0">
                  <a:pos x="18" y="14"/>
                </a:cxn>
                <a:cxn ang="0">
                  <a:pos x="4" y="16"/>
                </a:cxn>
                <a:cxn ang="0">
                  <a:pos x="2" y="19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2" y="38"/>
                </a:cxn>
                <a:cxn ang="0">
                  <a:pos x="11" y="42"/>
                </a:cxn>
                <a:cxn ang="0">
                  <a:pos x="16" y="45"/>
                </a:cxn>
                <a:cxn ang="0">
                  <a:pos x="23" y="40"/>
                </a:cxn>
                <a:cxn ang="0">
                  <a:pos x="33" y="38"/>
                </a:cxn>
                <a:cxn ang="0">
                  <a:pos x="47" y="45"/>
                </a:cxn>
                <a:cxn ang="0">
                  <a:pos x="56" y="59"/>
                </a:cxn>
                <a:cxn ang="0">
                  <a:pos x="63" y="64"/>
                </a:cxn>
                <a:cxn ang="0">
                  <a:pos x="75" y="73"/>
                </a:cxn>
                <a:cxn ang="0">
                  <a:pos x="92" y="78"/>
                </a:cxn>
                <a:cxn ang="0">
                  <a:pos x="101" y="85"/>
                </a:cxn>
                <a:cxn ang="0">
                  <a:pos x="108" y="87"/>
                </a:cxn>
                <a:cxn ang="0">
                  <a:pos x="111" y="92"/>
                </a:cxn>
                <a:cxn ang="0">
                  <a:pos x="118" y="94"/>
                </a:cxn>
                <a:cxn ang="0">
                  <a:pos x="122" y="99"/>
                </a:cxn>
                <a:cxn ang="0">
                  <a:pos x="122" y="113"/>
                </a:cxn>
                <a:cxn ang="0">
                  <a:pos x="120" y="120"/>
                </a:cxn>
                <a:cxn ang="0">
                  <a:pos x="120" y="123"/>
                </a:cxn>
                <a:cxn ang="0">
                  <a:pos x="127" y="120"/>
                </a:cxn>
                <a:cxn ang="0">
                  <a:pos x="132" y="116"/>
                </a:cxn>
                <a:cxn ang="0">
                  <a:pos x="137" y="108"/>
                </a:cxn>
                <a:cxn ang="0">
                  <a:pos x="139" y="106"/>
                </a:cxn>
                <a:cxn ang="0">
                  <a:pos x="134" y="99"/>
                </a:cxn>
                <a:cxn ang="0">
                  <a:pos x="134" y="92"/>
                </a:cxn>
                <a:cxn ang="0">
                  <a:pos x="146" y="92"/>
                </a:cxn>
                <a:cxn ang="0">
                  <a:pos x="155" y="97"/>
                </a:cxn>
                <a:cxn ang="0">
                  <a:pos x="155" y="92"/>
                </a:cxn>
                <a:cxn ang="0">
                  <a:pos x="139" y="83"/>
                </a:cxn>
                <a:cxn ang="0">
                  <a:pos x="125" y="75"/>
                </a:cxn>
                <a:cxn ang="0">
                  <a:pos x="125" y="73"/>
                </a:cxn>
                <a:cxn ang="0">
                  <a:pos x="122" y="68"/>
                </a:cxn>
                <a:cxn ang="0">
                  <a:pos x="113" y="71"/>
                </a:cxn>
                <a:cxn ang="0">
                  <a:pos x="106" y="68"/>
                </a:cxn>
                <a:cxn ang="0">
                  <a:pos x="99" y="61"/>
                </a:cxn>
                <a:cxn ang="0">
                  <a:pos x="92" y="49"/>
                </a:cxn>
                <a:cxn ang="0">
                  <a:pos x="87" y="47"/>
                </a:cxn>
                <a:cxn ang="0">
                  <a:pos x="75" y="40"/>
                </a:cxn>
                <a:cxn ang="0">
                  <a:pos x="75" y="31"/>
                </a:cxn>
                <a:cxn ang="0">
                  <a:pos x="73" y="28"/>
                </a:cxn>
                <a:cxn ang="0">
                  <a:pos x="78" y="21"/>
                </a:cxn>
                <a:cxn ang="0">
                  <a:pos x="89" y="19"/>
                </a:cxn>
                <a:cxn ang="0">
                  <a:pos x="92" y="21"/>
                </a:cxn>
                <a:cxn ang="0">
                  <a:pos x="96" y="21"/>
                </a:cxn>
                <a:cxn ang="0">
                  <a:pos x="94" y="19"/>
                </a:cxn>
                <a:cxn ang="0">
                  <a:pos x="89" y="14"/>
                </a:cxn>
                <a:cxn ang="0">
                  <a:pos x="89" y="12"/>
                </a:cxn>
                <a:cxn ang="0">
                  <a:pos x="89" y="9"/>
                </a:cxn>
                <a:cxn ang="0">
                  <a:pos x="75" y="7"/>
                </a:cxn>
                <a:cxn ang="0">
                  <a:pos x="73" y="2"/>
                </a:cxn>
                <a:cxn ang="0">
                  <a:pos x="66" y="2"/>
                </a:cxn>
                <a:cxn ang="0">
                  <a:pos x="52" y="5"/>
                </a:cxn>
              </a:cxnLst>
              <a:rect l="0" t="0" r="r" b="b"/>
              <a:pathLst>
                <a:path w="158" h="123">
                  <a:moveTo>
                    <a:pt x="49" y="5"/>
                  </a:moveTo>
                  <a:lnTo>
                    <a:pt x="49" y="5"/>
                  </a:lnTo>
                  <a:lnTo>
                    <a:pt x="49" y="7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7" y="12"/>
                  </a:lnTo>
                  <a:lnTo>
                    <a:pt x="35" y="9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23" y="9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11" y="40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4" y="45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1" y="40"/>
                  </a:lnTo>
                  <a:lnTo>
                    <a:pt x="23" y="40"/>
                  </a:lnTo>
                  <a:lnTo>
                    <a:pt x="23" y="38"/>
                  </a:lnTo>
                  <a:lnTo>
                    <a:pt x="28" y="38"/>
                  </a:lnTo>
                  <a:lnTo>
                    <a:pt x="30" y="38"/>
                  </a:lnTo>
                  <a:lnTo>
                    <a:pt x="33" y="38"/>
                  </a:lnTo>
                  <a:lnTo>
                    <a:pt x="42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7" y="45"/>
                  </a:lnTo>
                  <a:lnTo>
                    <a:pt x="49" y="52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6" y="59"/>
                  </a:lnTo>
                  <a:lnTo>
                    <a:pt x="59" y="61"/>
                  </a:lnTo>
                  <a:lnTo>
                    <a:pt x="59" y="64"/>
                  </a:lnTo>
                  <a:lnTo>
                    <a:pt x="61" y="64"/>
                  </a:lnTo>
                  <a:lnTo>
                    <a:pt x="63" y="64"/>
                  </a:lnTo>
                  <a:lnTo>
                    <a:pt x="66" y="64"/>
                  </a:lnTo>
                  <a:lnTo>
                    <a:pt x="68" y="68"/>
                  </a:lnTo>
                  <a:lnTo>
                    <a:pt x="70" y="68"/>
                  </a:lnTo>
                  <a:lnTo>
                    <a:pt x="75" y="73"/>
                  </a:lnTo>
                  <a:lnTo>
                    <a:pt x="78" y="75"/>
                  </a:lnTo>
                  <a:lnTo>
                    <a:pt x="85" y="78"/>
                  </a:lnTo>
                  <a:lnTo>
                    <a:pt x="85" y="78"/>
                  </a:lnTo>
                  <a:lnTo>
                    <a:pt x="92" y="78"/>
                  </a:lnTo>
                  <a:lnTo>
                    <a:pt x="94" y="78"/>
                  </a:lnTo>
                  <a:lnTo>
                    <a:pt x="96" y="83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4" y="85"/>
                  </a:lnTo>
                  <a:lnTo>
                    <a:pt x="101" y="87"/>
                  </a:lnTo>
                  <a:lnTo>
                    <a:pt x="106" y="87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1" y="92"/>
                  </a:lnTo>
                  <a:lnTo>
                    <a:pt x="113" y="94"/>
                  </a:lnTo>
                  <a:lnTo>
                    <a:pt x="115" y="94"/>
                  </a:lnTo>
                  <a:lnTo>
                    <a:pt x="115" y="97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2" y="99"/>
                  </a:lnTo>
                  <a:lnTo>
                    <a:pt x="125" y="104"/>
                  </a:lnTo>
                  <a:lnTo>
                    <a:pt x="125" y="106"/>
                  </a:lnTo>
                  <a:lnTo>
                    <a:pt x="127" y="111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6"/>
                  </a:lnTo>
                  <a:lnTo>
                    <a:pt x="120" y="118"/>
                  </a:lnTo>
                  <a:lnTo>
                    <a:pt x="120" y="120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0" y="123"/>
                  </a:lnTo>
                  <a:lnTo>
                    <a:pt x="122" y="123"/>
                  </a:lnTo>
                  <a:lnTo>
                    <a:pt x="125" y="123"/>
                  </a:lnTo>
                  <a:lnTo>
                    <a:pt x="125" y="123"/>
                  </a:lnTo>
                  <a:lnTo>
                    <a:pt x="127" y="120"/>
                  </a:lnTo>
                  <a:lnTo>
                    <a:pt x="127" y="118"/>
                  </a:lnTo>
                  <a:lnTo>
                    <a:pt x="130" y="118"/>
                  </a:lnTo>
                  <a:lnTo>
                    <a:pt x="132" y="118"/>
                  </a:lnTo>
                  <a:lnTo>
                    <a:pt x="132" y="116"/>
                  </a:lnTo>
                  <a:lnTo>
                    <a:pt x="132" y="111"/>
                  </a:lnTo>
                  <a:lnTo>
                    <a:pt x="132" y="111"/>
                  </a:lnTo>
                  <a:lnTo>
                    <a:pt x="134" y="111"/>
                  </a:lnTo>
                  <a:lnTo>
                    <a:pt x="137" y="108"/>
                  </a:lnTo>
                  <a:lnTo>
                    <a:pt x="139" y="108"/>
                  </a:lnTo>
                  <a:lnTo>
                    <a:pt x="139" y="108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9" y="104"/>
                  </a:lnTo>
                  <a:lnTo>
                    <a:pt x="137" y="101"/>
                  </a:lnTo>
                  <a:lnTo>
                    <a:pt x="134" y="101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2" y="97"/>
                  </a:lnTo>
                  <a:lnTo>
                    <a:pt x="132" y="94"/>
                  </a:lnTo>
                  <a:lnTo>
                    <a:pt x="134" y="92"/>
                  </a:lnTo>
                  <a:lnTo>
                    <a:pt x="137" y="90"/>
                  </a:lnTo>
                  <a:lnTo>
                    <a:pt x="139" y="87"/>
                  </a:lnTo>
                  <a:lnTo>
                    <a:pt x="144" y="90"/>
                  </a:lnTo>
                  <a:lnTo>
                    <a:pt x="146" y="92"/>
                  </a:lnTo>
                  <a:lnTo>
                    <a:pt x="151" y="92"/>
                  </a:lnTo>
                  <a:lnTo>
                    <a:pt x="151" y="94"/>
                  </a:lnTo>
                  <a:lnTo>
                    <a:pt x="153" y="97"/>
                  </a:lnTo>
                  <a:lnTo>
                    <a:pt x="155" y="97"/>
                  </a:lnTo>
                  <a:lnTo>
                    <a:pt x="155" y="97"/>
                  </a:lnTo>
                  <a:lnTo>
                    <a:pt x="158" y="94"/>
                  </a:lnTo>
                  <a:lnTo>
                    <a:pt x="155" y="92"/>
                  </a:lnTo>
                  <a:lnTo>
                    <a:pt x="155" y="92"/>
                  </a:lnTo>
                  <a:lnTo>
                    <a:pt x="153" y="90"/>
                  </a:lnTo>
                  <a:lnTo>
                    <a:pt x="151" y="85"/>
                  </a:lnTo>
                  <a:lnTo>
                    <a:pt x="141" y="83"/>
                  </a:lnTo>
                  <a:lnTo>
                    <a:pt x="139" y="83"/>
                  </a:lnTo>
                  <a:lnTo>
                    <a:pt x="137" y="80"/>
                  </a:lnTo>
                  <a:lnTo>
                    <a:pt x="127" y="78"/>
                  </a:lnTo>
                  <a:lnTo>
                    <a:pt x="125" y="75"/>
                  </a:lnTo>
                  <a:lnTo>
                    <a:pt x="125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2" y="75"/>
                  </a:lnTo>
                  <a:lnTo>
                    <a:pt x="125" y="73"/>
                  </a:lnTo>
                  <a:lnTo>
                    <a:pt x="125" y="73"/>
                  </a:lnTo>
                  <a:lnTo>
                    <a:pt x="125" y="71"/>
                  </a:lnTo>
                  <a:lnTo>
                    <a:pt x="125" y="68"/>
                  </a:lnTo>
                  <a:lnTo>
                    <a:pt x="122" y="68"/>
                  </a:lnTo>
                  <a:lnTo>
                    <a:pt x="120" y="71"/>
                  </a:lnTo>
                  <a:lnTo>
                    <a:pt x="122" y="68"/>
                  </a:lnTo>
                  <a:lnTo>
                    <a:pt x="120" y="71"/>
                  </a:lnTo>
                  <a:lnTo>
                    <a:pt x="113" y="71"/>
                  </a:lnTo>
                  <a:lnTo>
                    <a:pt x="113" y="71"/>
                  </a:lnTo>
                  <a:lnTo>
                    <a:pt x="111" y="68"/>
                  </a:lnTo>
                  <a:lnTo>
                    <a:pt x="108" y="68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9" y="61"/>
                  </a:lnTo>
                  <a:lnTo>
                    <a:pt x="99" y="61"/>
                  </a:lnTo>
                  <a:lnTo>
                    <a:pt x="96" y="59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2" y="49"/>
                  </a:lnTo>
                  <a:lnTo>
                    <a:pt x="92" y="47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7" y="47"/>
                  </a:lnTo>
                  <a:lnTo>
                    <a:pt x="85" y="45"/>
                  </a:lnTo>
                  <a:lnTo>
                    <a:pt x="82" y="42"/>
                  </a:lnTo>
                  <a:lnTo>
                    <a:pt x="78" y="42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5" y="33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8" y="28"/>
                  </a:lnTo>
                  <a:lnTo>
                    <a:pt x="75" y="28"/>
                  </a:lnTo>
                  <a:lnTo>
                    <a:pt x="73" y="28"/>
                  </a:lnTo>
                  <a:lnTo>
                    <a:pt x="73" y="26"/>
                  </a:lnTo>
                  <a:lnTo>
                    <a:pt x="73" y="23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3"/>
                  </a:lnTo>
                  <a:lnTo>
                    <a:pt x="80" y="21"/>
                  </a:lnTo>
                  <a:lnTo>
                    <a:pt x="87" y="19"/>
                  </a:lnTo>
                  <a:lnTo>
                    <a:pt x="89" y="19"/>
                  </a:lnTo>
                  <a:lnTo>
                    <a:pt x="92" y="19"/>
                  </a:lnTo>
                  <a:lnTo>
                    <a:pt x="94" y="19"/>
                  </a:lnTo>
                  <a:lnTo>
                    <a:pt x="94" y="21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2" y="19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92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92" y="9"/>
                  </a:lnTo>
                  <a:lnTo>
                    <a:pt x="89" y="9"/>
                  </a:lnTo>
                  <a:lnTo>
                    <a:pt x="87" y="7"/>
                  </a:lnTo>
                  <a:lnTo>
                    <a:pt x="80" y="7"/>
                  </a:lnTo>
                  <a:lnTo>
                    <a:pt x="78" y="7"/>
                  </a:lnTo>
                  <a:lnTo>
                    <a:pt x="75" y="7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1" y="2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5"/>
                  </a:lnTo>
                  <a:lnTo>
                    <a:pt x="49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 1559">
              <a:extLst>
                <a:ext uri="{FF2B5EF4-FFF2-40B4-BE49-F238E27FC236}">
                  <a16:creationId xmlns:a16="http://schemas.microsoft.com/office/drawing/2014/main" id="{CD63F472-9FB7-FE48-8392-9ACA8E0F0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186" y="2656980"/>
              <a:ext cx="118548" cy="105070"/>
            </a:xfrm>
            <a:custGeom>
              <a:avLst/>
              <a:gdLst/>
              <a:ahLst/>
              <a:cxnLst>
                <a:cxn ang="0">
                  <a:pos x="35" y="38"/>
                </a:cxn>
                <a:cxn ang="0">
                  <a:pos x="31" y="36"/>
                </a:cxn>
                <a:cxn ang="0">
                  <a:pos x="28" y="34"/>
                </a:cxn>
                <a:cxn ang="0">
                  <a:pos x="24" y="34"/>
                </a:cxn>
                <a:cxn ang="0">
                  <a:pos x="19" y="26"/>
                </a:cxn>
                <a:cxn ang="0">
                  <a:pos x="12" y="22"/>
                </a:cxn>
                <a:cxn ang="0">
                  <a:pos x="10" y="17"/>
                </a:cxn>
                <a:cxn ang="0">
                  <a:pos x="5" y="15"/>
                </a:cxn>
                <a:cxn ang="0">
                  <a:pos x="5" y="12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21" y="3"/>
                </a:cxn>
                <a:cxn ang="0">
                  <a:pos x="26" y="3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0" y="5"/>
                </a:cxn>
                <a:cxn ang="0">
                  <a:pos x="45" y="5"/>
                </a:cxn>
                <a:cxn ang="0">
                  <a:pos x="50" y="8"/>
                </a:cxn>
                <a:cxn ang="0">
                  <a:pos x="47" y="10"/>
                </a:cxn>
                <a:cxn ang="0">
                  <a:pos x="47" y="12"/>
                </a:cxn>
                <a:cxn ang="0">
                  <a:pos x="47" y="15"/>
                </a:cxn>
                <a:cxn ang="0">
                  <a:pos x="50" y="15"/>
                </a:cxn>
                <a:cxn ang="0">
                  <a:pos x="50" y="17"/>
                </a:cxn>
                <a:cxn ang="0">
                  <a:pos x="52" y="17"/>
                </a:cxn>
                <a:cxn ang="0">
                  <a:pos x="52" y="19"/>
                </a:cxn>
                <a:cxn ang="0">
                  <a:pos x="47" y="17"/>
                </a:cxn>
                <a:cxn ang="0">
                  <a:pos x="50" y="19"/>
                </a:cxn>
                <a:cxn ang="0">
                  <a:pos x="52" y="24"/>
                </a:cxn>
                <a:cxn ang="0">
                  <a:pos x="50" y="24"/>
                </a:cxn>
                <a:cxn ang="0">
                  <a:pos x="47" y="24"/>
                </a:cxn>
                <a:cxn ang="0">
                  <a:pos x="45" y="24"/>
                </a:cxn>
                <a:cxn ang="0">
                  <a:pos x="43" y="24"/>
                </a:cxn>
                <a:cxn ang="0">
                  <a:pos x="45" y="26"/>
                </a:cxn>
                <a:cxn ang="0">
                  <a:pos x="45" y="29"/>
                </a:cxn>
                <a:cxn ang="0">
                  <a:pos x="43" y="26"/>
                </a:cxn>
                <a:cxn ang="0">
                  <a:pos x="40" y="29"/>
                </a:cxn>
                <a:cxn ang="0">
                  <a:pos x="40" y="31"/>
                </a:cxn>
                <a:cxn ang="0">
                  <a:pos x="38" y="31"/>
                </a:cxn>
                <a:cxn ang="0">
                  <a:pos x="35" y="34"/>
                </a:cxn>
                <a:cxn ang="0">
                  <a:pos x="38" y="36"/>
                </a:cxn>
              </a:cxnLst>
              <a:rect l="0" t="0" r="r" b="b"/>
              <a:pathLst>
                <a:path w="52" h="38">
                  <a:moveTo>
                    <a:pt x="35" y="38"/>
                  </a:moveTo>
                  <a:lnTo>
                    <a:pt x="35" y="38"/>
                  </a:lnTo>
                  <a:lnTo>
                    <a:pt x="35" y="38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1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7" y="24"/>
                  </a:lnTo>
                  <a:lnTo>
                    <a:pt x="12" y="22"/>
                  </a:lnTo>
                  <a:lnTo>
                    <a:pt x="12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5" y="3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0" y="3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3" y="8"/>
                  </a:lnTo>
                  <a:lnTo>
                    <a:pt x="45" y="8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0" y="19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3" y="24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5" y="38"/>
                  </a:lnTo>
                  <a:lnTo>
                    <a:pt x="35" y="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 1561">
              <a:extLst>
                <a:ext uri="{FF2B5EF4-FFF2-40B4-BE49-F238E27FC236}">
                  <a16:creationId xmlns:a16="http://schemas.microsoft.com/office/drawing/2014/main" id="{002B616B-0696-F940-92A0-3618ABFE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692" y="2789700"/>
              <a:ext cx="193780" cy="154840"/>
            </a:xfrm>
            <a:custGeom>
              <a:avLst/>
              <a:gdLst/>
              <a:ahLst/>
              <a:cxnLst>
                <a:cxn ang="0">
                  <a:pos x="78" y="14"/>
                </a:cxn>
                <a:cxn ang="0">
                  <a:pos x="64" y="12"/>
                </a:cxn>
                <a:cxn ang="0">
                  <a:pos x="59" y="14"/>
                </a:cxn>
                <a:cxn ang="0">
                  <a:pos x="54" y="14"/>
                </a:cxn>
                <a:cxn ang="0">
                  <a:pos x="47" y="16"/>
                </a:cxn>
                <a:cxn ang="0">
                  <a:pos x="52" y="19"/>
                </a:cxn>
                <a:cxn ang="0">
                  <a:pos x="57" y="21"/>
                </a:cxn>
                <a:cxn ang="0">
                  <a:pos x="50" y="19"/>
                </a:cxn>
                <a:cxn ang="0">
                  <a:pos x="52" y="23"/>
                </a:cxn>
                <a:cxn ang="0">
                  <a:pos x="50" y="23"/>
                </a:cxn>
                <a:cxn ang="0">
                  <a:pos x="45" y="21"/>
                </a:cxn>
                <a:cxn ang="0">
                  <a:pos x="45" y="23"/>
                </a:cxn>
                <a:cxn ang="0">
                  <a:pos x="45" y="26"/>
                </a:cxn>
                <a:cxn ang="0">
                  <a:pos x="43" y="21"/>
                </a:cxn>
                <a:cxn ang="0">
                  <a:pos x="36" y="19"/>
                </a:cxn>
                <a:cxn ang="0">
                  <a:pos x="33" y="16"/>
                </a:cxn>
                <a:cxn ang="0">
                  <a:pos x="33" y="23"/>
                </a:cxn>
                <a:cxn ang="0">
                  <a:pos x="36" y="26"/>
                </a:cxn>
                <a:cxn ang="0">
                  <a:pos x="40" y="33"/>
                </a:cxn>
                <a:cxn ang="0">
                  <a:pos x="43" y="35"/>
                </a:cxn>
                <a:cxn ang="0">
                  <a:pos x="40" y="37"/>
                </a:cxn>
                <a:cxn ang="0">
                  <a:pos x="40" y="33"/>
                </a:cxn>
                <a:cxn ang="0">
                  <a:pos x="38" y="35"/>
                </a:cxn>
                <a:cxn ang="0">
                  <a:pos x="38" y="37"/>
                </a:cxn>
                <a:cxn ang="0">
                  <a:pos x="36" y="37"/>
                </a:cxn>
                <a:cxn ang="0">
                  <a:pos x="33" y="40"/>
                </a:cxn>
                <a:cxn ang="0">
                  <a:pos x="38" y="42"/>
                </a:cxn>
                <a:cxn ang="0">
                  <a:pos x="43" y="42"/>
                </a:cxn>
                <a:cxn ang="0">
                  <a:pos x="45" y="45"/>
                </a:cxn>
                <a:cxn ang="0">
                  <a:pos x="50" y="47"/>
                </a:cxn>
                <a:cxn ang="0">
                  <a:pos x="52" y="49"/>
                </a:cxn>
                <a:cxn ang="0">
                  <a:pos x="50" y="54"/>
                </a:cxn>
                <a:cxn ang="0">
                  <a:pos x="43" y="52"/>
                </a:cxn>
                <a:cxn ang="0">
                  <a:pos x="38" y="52"/>
                </a:cxn>
                <a:cxn ang="0">
                  <a:pos x="40" y="49"/>
                </a:cxn>
                <a:cxn ang="0">
                  <a:pos x="33" y="47"/>
                </a:cxn>
                <a:cxn ang="0">
                  <a:pos x="31" y="47"/>
                </a:cxn>
                <a:cxn ang="0">
                  <a:pos x="24" y="47"/>
                </a:cxn>
                <a:cxn ang="0">
                  <a:pos x="17" y="47"/>
                </a:cxn>
                <a:cxn ang="0">
                  <a:pos x="14" y="47"/>
                </a:cxn>
                <a:cxn ang="0">
                  <a:pos x="12" y="45"/>
                </a:cxn>
                <a:cxn ang="0">
                  <a:pos x="10" y="40"/>
                </a:cxn>
                <a:cxn ang="0">
                  <a:pos x="14" y="40"/>
                </a:cxn>
                <a:cxn ang="0">
                  <a:pos x="10" y="37"/>
                </a:cxn>
                <a:cxn ang="0">
                  <a:pos x="5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2" y="28"/>
                </a:cxn>
                <a:cxn ang="0">
                  <a:pos x="5" y="23"/>
                </a:cxn>
                <a:cxn ang="0">
                  <a:pos x="10" y="19"/>
                </a:cxn>
                <a:cxn ang="0">
                  <a:pos x="12" y="14"/>
                </a:cxn>
                <a:cxn ang="0">
                  <a:pos x="21" y="12"/>
                </a:cxn>
                <a:cxn ang="0">
                  <a:pos x="28" y="9"/>
                </a:cxn>
                <a:cxn ang="0">
                  <a:pos x="36" y="7"/>
                </a:cxn>
                <a:cxn ang="0">
                  <a:pos x="40" y="7"/>
                </a:cxn>
                <a:cxn ang="0">
                  <a:pos x="50" y="4"/>
                </a:cxn>
                <a:cxn ang="0">
                  <a:pos x="62" y="4"/>
                </a:cxn>
                <a:cxn ang="0">
                  <a:pos x="71" y="7"/>
                </a:cxn>
                <a:cxn ang="0">
                  <a:pos x="80" y="4"/>
                </a:cxn>
                <a:cxn ang="0">
                  <a:pos x="83" y="0"/>
                </a:cxn>
                <a:cxn ang="0">
                  <a:pos x="85" y="2"/>
                </a:cxn>
                <a:cxn ang="0">
                  <a:pos x="83" y="7"/>
                </a:cxn>
                <a:cxn ang="0">
                  <a:pos x="83" y="12"/>
                </a:cxn>
              </a:cxnLst>
              <a:rect l="0" t="0" r="r" b="b"/>
              <a:pathLst>
                <a:path w="85" h="56">
                  <a:moveTo>
                    <a:pt x="80" y="14"/>
                  </a:moveTo>
                  <a:lnTo>
                    <a:pt x="78" y="14"/>
                  </a:lnTo>
                  <a:lnTo>
                    <a:pt x="66" y="12"/>
                  </a:lnTo>
                  <a:lnTo>
                    <a:pt x="64" y="12"/>
                  </a:lnTo>
                  <a:lnTo>
                    <a:pt x="62" y="14"/>
                  </a:lnTo>
                  <a:lnTo>
                    <a:pt x="59" y="14"/>
                  </a:lnTo>
                  <a:lnTo>
                    <a:pt x="57" y="12"/>
                  </a:lnTo>
                  <a:lnTo>
                    <a:pt x="54" y="14"/>
                  </a:lnTo>
                  <a:lnTo>
                    <a:pt x="52" y="14"/>
                  </a:lnTo>
                  <a:lnTo>
                    <a:pt x="47" y="16"/>
                  </a:lnTo>
                  <a:lnTo>
                    <a:pt x="50" y="19"/>
                  </a:lnTo>
                  <a:lnTo>
                    <a:pt x="52" y="19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54" y="21"/>
                  </a:lnTo>
                  <a:lnTo>
                    <a:pt x="50" y="19"/>
                  </a:lnTo>
                  <a:lnTo>
                    <a:pt x="47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3" y="23"/>
                  </a:lnTo>
                  <a:lnTo>
                    <a:pt x="43" y="21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8" y="16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40" y="33"/>
                  </a:lnTo>
                  <a:lnTo>
                    <a:pt x="43" y="35"/>
                  </a:lnTo>
                  <a:lnTo>
                    <a:pt x="43" y="35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38" y="33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6" y="40"/>
                  </a:lnTo>
                  <a:lnTo>
                    <a:pt x="36" y="37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5" y="45"/>
                  </a:lnTo>
                  <a:lnTo>
                    <a:pt x="47" y="47"/>
                  </a:lnTo>
                  <a:lnTo>
                    <a:pt x="50" y="47"/>
                  </a:lnTo>
                  <a:lnTo>
                    <a:pt x="50" y="47"/>
                  </a:lnTo>
                  <a:lnTo>
                    <a:pt x="52" y="49"/>
                  </a:lnTo>
                  <a:lnTo>
                    <a:pt x="52" y="56"/>
                  </a:lnTo>
                  <a:lnTo>
                    <a:pt x="50" y="54"/>
                  </a:lnTo>
                  <a:lnTo>
                    <a:pt x="47" y="52"/>
                  </a:lnTo>
                  <a:lnTo>
                    <a:pt x="43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49"/>
                  </a:lnTo>
                  <a:lnTo>
                    <a:pt x="38" y="4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8" y="47"/>
                  </a:lnTo>
                  <a:lnTo>
                    <a:pt x="24" y="47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0" y="37"/>
                  </a:lnTo>
                  <a:lnTo>
                    <a:pt x="7" y="37"/>
                  </a:lnTo>
                  <a:lnTo>
                    <a:pt x="5" y="33"/>
                  </a:lnTo>
                  <a:lnTo>
                    <a:pt x="2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5" y="26"/>
                  </a:lnTo>
                  <a:lnTo>
                    <a:pt x="5" y="23"/>
                  </a:lnTo>
                  <a:lnTo>
                    <a:pt x="7" y="23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21" y="12"/>
                  </a:lnTo>
                  <a:lnTo>
                    <a:pt x="24" y="9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38" y="7"/>
                  </a:lnTo>
                  <a:lnTo>
                    <a:pt x="40" y="7"/>
                  </a:lnTo>
                  <a:lnTo>
                    <a:pt x="45" y="4"/>
                  </a:lnTo>
                  <a:lnTo>
                    <a:pt x="50" y="4"/>
                  </a:lnTo>
                  <a:lnTo>
                    <a:pt x="59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71" y="7"/>
                  </a:lnTo>
                  <a:lnTo>
                    <a:pt x="76" y="7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5" y="4"/>
                  </a:lnTo>
                  <a:lnTo>
                    <a:pt x="83" y="7"/>
                  </a:lnTo>
                  <a:lnTo>
                    <a:pt x="83" y="9"/>
                  </a:lnTo>
                  <a:lnTo>
                    <a:pt x="83" y="12"/>
                  </a:lnTo>
                  <a:lnTo>
                    <a:pt x="80" y="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 1563">
              <a:extLst>
                <a:ext uri="{FF2B5EF4-FFF2-40B4-BE49-F238E27FC236}">
                  <a16:creationId xmlns:a16="http://schemas.microsoft.com/office/drawing/2014/main" id="{84126BAF-0BF5-414C-A814-1BD00ACA6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366" y="3049611"/>
              <a:ext cx="52434" cy="6636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1" y="19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8" y="10"/>
                </a:cxn>
                <a:cxn ang="0">
                  <a:pos x="21" y="10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8" y="3"/>
                </a:cxn>
                <a:cxn ang="0">
                  <a:pos x="18" y="3"/>
                </a:cxn>
                <a:cxn ang="0">
                  <a:pos x="21" y="3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4" y="14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23" h="24">
                  <a:moveTo>
                    <a:pt x="7" y="21"/>
                  </a:moveTo>
                  <a:lnTo>
                    <a:pt x="9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 1565">
              <a:extLst>
                <a:ext uri="{FF2B5EF4-FFF2-40B4-BE49-F238E27FC236}">
                  <a16:creationId xmlns:a16="http://schemas.microsoft.com/office/drawing/2014/main" id="{B2CD4B92-ADDD-E544-9D6F-88F687C6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981" y="3364822"/>
              <a:ext cx="9120" cy="2488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 1567">
              <a:extLst>
                <a:ext uri="{FF2B5EF4-FFF2-40B4-BE49-F238E27FC236}">
                  <a16:creationId xmlns:a16="http://schemas.microsoft.com/office/drawing/2014/main" id="{01877A6A-4D09-1444-AC14-E75ACC994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745" y="3005372"/>
              <a:ext cx="893669" cy="1031348"/>
            </a:xfrm>
            <a:custGeom>
              <a:avLst/>
              <a:gdLst/>
              <a:ahLst/>
              <a:cxnLst>
                <a:cxn ang="0">
                  <a:pos x="88" y="295"/>
                </a:cxn>
                <a:cxn ang="0">
                  <a:pos x="116" y="361"/>
                </a:cxn>
                <a:cxn ang="0">
                  <a:pos x="147" y="359"/>
                </a:cxn>
                <a:cxn ang="0">
                  <a:pos x="161" y="319"/>
                </a:cxn>
                <a:cxn ang="0">
                  <a:pos x="161" y="288"/>
                </a:cxn>
                <a:cxn ang="0">
                  <a:pos x="180" y="264"/>
                </a:cxn>
                <a:cxn ang="0">
                  <a:pos x="215" y="236"/>
                </a:cxn>
                <a:cxn ang="0">
                  <a:pos x="253" y="196"/>
                </a:cxn>
                <a:cxn ang="0">
                  <a:pos x="272" y="193"/>
                </a:cxn>
                <a:cxn ang="0">
                  <a:pos x="277" y="184"/>
                </a:cxn>
                <a:cxn ang="0">
                  <a:pos x="274" y="156"/>
                </a:cxn>
                <a:cxn ang="0">
                  <a:pos x="274" y="141"/>
                </a:cxn>
                <a:cxn ang="0">
                  <a:pos x="279" y="130"/>
                </a:cxn>
                <a:cxn ang="0">
                  <a:pos x="310" y="144"/>
                </a:cxn>
                <a:cxn ang="0">
                  <a:pos x="310" y="170"/>
                </a:cxn>
                <a:cxn ang="0">
                  <a:pos x="329" y="189"/>
                </a:cxn>
                <a:cxn ang="0">
                  <a:pos x="340" y="170"/>
                </a:cxn>
                <a:cxn ang="0">
                  <a:pos x="364" y="137"/>
                </a:cxn>
                <a:cxn ang="0">
                  <a:pos x="392" y="111"/>
                </a:cxn>
                <a:cxn ang="0">
                  <a:pos x="376" y="87"/>
                </a:cxn>
                <a:cxn ang="0">
                  <a:pos x="338" y="104"/>
                </a:cxn>
                <a:cxn ang="0">
                  <a:pos x="324" y="120"/>
                </a:cxn>
                <a:cxn ang="0">
                  <a:pos x="284" y="125"/>
                </a:cxn>
                <a:cxn ang="0">
                  <a:pos x="277" y="115"/>
                </a:cxn>
                <a:cxn ang="0">
                  <a:pos x="267" y="113"/>
                </a:cxn>
                <a:cxn ang="0">
                  <a:pos x="255" y="130"/>
                </a:cxn>
                <a:cxn ang="0">
                  <a:pos x="213" y="115"/>
                </a:cxn>
                <a:cxn ang="0">
                  <a:pos x="189" y="111"/>
                </a:cxn>
                <a:cxn ang="0">
                  <a:pos x="166" y="99"/>
                </a:cxn>
                <a:cxn ang="0">
                  <a:pos x="166" y="85"/>
                </a:cxn>
                <a:cxn ang="0">
                  <a:pos x="168" y="75"/>
                </a:cxn>
                <a:cxn ang="0">
                  <a:pos x="154" y="68"/>
                </a:cxn>
                <a:cxn ang="0">
                  <a:pos x="144" y="63"/>
                </a:cxn>
                <a:cxn ang="0">
                  <a:pos x="142" y="47"/>
                </a:cxn>
                <a:cxn ang="0">
                  <a:pos x="151" y="47"/>
                </a:cxn>
                <a:cxn ang="0">
                  <a:pos x="147" y="35"/>
                </a:cxn>
                <a:cxn ang="0">
                  <a:pos x="154" y="26"/>
                </a:cxn>
                <a:cxn ang="0">
                  <a:pos x="163" y="11"/>
                </a:cxn>
                <a:cxn ang="0">
                  <a:pos x="159" y="4"/>
                </a:cxn>
                <a:cxn ang="0">
                  <a:pos x="147" y="2"/>
                </a:cxn>
                <a:cxn ang="0">
                  <a:pos x="121" y="14"/>
                </a:cxn>
                <a:cxn ang="0">
                  <a:pos x="104" y="19"/>
                </a:cxn>
                <a:cxn ang="0">
                  <a:pos x="83" y="16"/>
                </a:cxn>
                <a:cxn ang="0">
                  <a:pos x="78" y="26"/>
                </a:cxn>
                <a:cxn ang="0">
                  <a:pos x="81" y="37"/>
                </a:cxn>
                <a:cxn ang="0">
                  <a:pos x="95" y="47"/>
                </a:cxn>
                <a:cxn ang="0">
                  <a:pos x="90" y="54"/>
                </a:cxn>
                <a:cxn ang="0">
                  <a:pos x="92" y="66"/>
                </a:cxn>
                <a:cxn ang="0">
                  <a:pos x="78" y="80"/>
                </a:cxn>
                <a:cxn ang="0">
                  <a:pos x="52" y="106"/>
                </a:cxn>
                <a:cxn ang="0">
                  <a:pos x="33" y="106"/>
                </a:cxn>
                <a:cxn ang="0">
                  <a:pos x="29" y="127"/>
                </a:cxn>
                <a:cxn ang="0">
                  <a:pos x="36" y="141"/>
                </a:cxn>
                <a:cxn ang="0">
                  <a:pos x="40" y="156"/>
                </a:cxn>
                <a:cxn ang="0">
                  <a:pos x="31" y="156"/>
                </a:cxn>
                <a:cxn ang="0">
                  <a:pos x="12" y="158"/>
                </a:cxn>
                <a:cxn ang="0">
                  <a:pos x="0" y="165"/>
                </a:cxn>
                <a:cxn ang="0">
                  <a:pos x="31" y="174"/>
                </a:cxn>
                <a:cxn ang="0">
                  <a:pos x="33" y="203"/>
                </a:cxn>
                <a:cxn ang="0">
                  <a:pos x="57" y="184"/>
                </a:cxn>
                <a:cxn ang="0">
                  <a:pos x="62" y="198"/>
                </a:cxn>
                <a:cxn ang="0">
                  <a:pos x="64" y="226"/>
                </a:cxn>
                <a:cxn ang="0">
                  <a:pos x="69" y="252"/>
                </a:cxn>
              </a:cxnLst>
              <a:rect l="0" t="0" r="r" b="b"/>
              <a:pathLst>
                <a:path w="392" h="373">
                  <a:moveTo>
                    <a:pt x="76" y="271"/>
                  </a:moveTo>
                  <a:lnTo>
                    <a:pt x="76" y="271"/>
                  </a:lnTo>
                  <a:lnTo>
                    <a:pt x="76" y="274"/>
                  </a:lnTo>
                  <a:lnTo>
                    <a:pt x="78" y="276"/>
                  </a:lnTo>
                  <a:lnTo>
                    <a:pt x="78" y="274"/>
                  </a:lnTo>
                  <a:lnTo>
                    <a:pt x="78" y="274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81" y="281"/>
                  </a:lnTo>
                  <a:lnTo>
                    <a:pt x="81" y="286"/>
                  </a:lnTo>
                  <a:lnTo>
                    <a:pt x="83" y="286"/>
                  </a:lnTo>
                  <a:lnTo>
                    <a:pt x="85" y="290"/>
                  </a:lnTo>
                  <a:lnTo>
                    <a:pt x="88" y="295"/>
                  </a:lnTo>
                  <a:lnTo>
                    <a:pt x="88" y="297"/>
                  </a:lnTo>
                  <a:lnTo>
                    <a:pt x="90" y="300"/>
                  </a:lnTo>
                  <a:lnTo>
                    <a:pt x="92" y="307"/>
                  </a:lnTo>
                  <a:lnTo>
                    <a:pt x="95" y="316"/>
                  </a:lnTo>
                  <a:lnTo>
                    <a:pt x="95" y="319"/>
                  </a:lnTo>
                  <a:lnTo>
                    <a:pt x="97" y="321"/>
                  </a:lnTo>
                  <a:lnTo>
                    <a:pt x="100" y="323"/>
                  </a:lnTo>
                  <a:lnTo>
                    <a:pt x="104" y="328"/>
                  </a:lnTo>
                  <a:lnTo>
                    <a:pt x="104" y="333"/>
                  </a:lnTo>
                  <a:lnTo>
                    <a:pt x="107" y="340"/>
                  </a:lnTo>
                  <a:lnTo>
                    <a:pt x="111" y="352"/>
                  </a:lnTo>
                  <a:lnTo>
                    <a:pt x="114" y="359"/>
                  </a:lnTo>
                  <a:lnTo>
                    <a:pt x="116" y="361"/>
                  </a:lnTo>
                  <a:lnTo>
                    <a:pt x="118" y="366"/>
                  </a:lnTo>
                  <a:lnTo>
                    <a:pt x="121" y="371"/>
                  </a:lnTo>
                  <a:lnTo>
                    <a:pt x="125" y="373"/>
                  </a:lnTo>
                  <a:lnTo>
                    <a:pt x="130" y="373"/>
                  </a:lnTo>
                  <a:lnTo>
                    <a:pt x="130" y="371"/>
                  </a:lnTo>
                  <a:lnTo>
                    <a:pt x="130" y="371"/>
                  </a:lnTo>
                  <a:lnTo>
                    <a:pt x="133" y="371"/>
                  </a:lnTo>
                  <a:lnTo>
                    <a:pt x="135" y="368"/>
                  </a:lnTo>
                  <a:lnTo>
                    <a:pt x="135" y="368"/>
                  </a:lnTo>
                  <a:lnTo>
                    <a:pt x="135" y="366"/>
                  </a:lnTo>
                  <a:lnTo>
                    <a:pt x="137" y="361"/>
                  </a:lnTo>
                  <a:lnTo>
                    <a:pt x="142" y="359"/>
                  </a:lnTo>
                  <a:lnTo>
                    <a:pt x="147" y="359"/>
                  </a:lnTo>
                  <a:lnTo>
                    <a:pt x="147" y="356"/>
                  </a:lnTo>
                  <a:lnTo>
                    <a:pt x="147" y="354"/>
                  </a:lnTo>
                  <a:lnTo>
                    <a:pt x="149" y="349"/>
                  </a:lnTo>
                  <a:lnTo>
                    <a:pt x="149" y="347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6" y="345"/>
                  </a:lnTo>
                  <a:lnTo>
                    <a:pt x="159" y="345"/>
                  </a:lnTo>
                  <a:lnTo>
                    <a:pt x="159" y="340"/>
                  </a:lnTo>
                  <a:lnTo>
                    <a:pt x="156" y="333"/>
                  </a:lnTo>
                  <a:lnTo>
                    <a:pt x="156" y="326"/>
                  </a:lnTo>
                  <a:lnTo>
                    <a:pt x="159" y="323"/>
                  </a:lnTo>
                  <a:lnTo>
                    <a:pt x="161" y="319"/>
                  </a:lnTo>
                  <a:lnTo>
                    <a:pt x="161" y="314"/>
                  </a:lnTo>
                  <a:lnTo>
                    <a:pt x="163" y="307"/>
                  </a:lnTo>
                  <a:lnTo>
                    <a:pt x="163" y="307"/>
                  </a:lnTo>
                  <a:lnTo>
                    <a:pt x="163" y="302"/>
                  </a:lnTo>
                  <a:lnTo>
                    <a:pt x="163" y="302"/>
                  </a:lnTo>
                  <a:lnTo>
                    <a:pt x="163" y="300"/>
                  </a:lnTo>
                  <a:lnTo>
                    <a:pt x="161" y="300"/>
                  </a:lnTo>
                  <a:lnTo>
                    <a:pt x="163" y="300"/>
                  </a:lnTo>
                  <a:lnTo>
                    <a:pt x="163" y="300"/>
                  </a:lnTo>
                  <a:lnTo>
                    <a:pt x="161" y="293"/>
                  </a:lnTo>
                  <a:lnTo>
                    <a:pt x="161" y="290"/>
                  </a:lnTo>
                  <a:lnTo>
                    <a:pt x="161" y="288"/>
                  </a:lnTo>
                  <a:lnTo>
                    <a:pt x="161" y="288"/>
                  </a:lnTo>
                  <a:lnTo>
                    <a:pt x="161" y="286"/>
                  </a:lnTo>
                  <a:lnTo>
                    <a:pt x="161" y="283"/>
                  </a:lnTo>
                  <a:lnTo>
                    <a:pt x="161" y="278"/>
                  </a:lnTo>
                  <a:lnTo>
                    <a:pt x="163" y="276"/>
                  </a:lnTo>
                  <a:lnTo>
                    <a:pt x="163" y="271"/>
                  </a:lnTo>
                  <a:lnTo>
                    <a:pt x="166" y="271"/>
                  </a:lnTo>
                  <a:lnTo>
                    <a:pt x="168" y="271"/>
                  </a:lnTo>
                  <a:lnTo>
                    <a:pt x="170" y="271"/>
                  </a:lnTo>
                  <a:lnTo>
                    <a:pt x="173" y="271"/>
                  </a:lnTo>
                  <a:lnTo>
                    <a:pt x="175" y="267"/>
                  </a:lnTo>
                  <a:lnTo>
                    <a:pt x="175" y="264"/>
                  </a:lnTo>
                  <a:lnTo>
                    <a:pt x="177" y="264"/>
                  </a:lnTo>
                  <a:lnTo>
                    <a:pt x="180" y="264"/>
                  </a:lnTo>
                  <a:lnTo>
                    <a:pt x="182" y="264"/>
                  </a:lnTo>
                  <a:lnTo>
                    <a:pt x="189" y="262"/>
                  </a:lnTo>
                  <a:lnTo>
                    <a:pt x="189" y="260"/>
                  </a:lnTo>
                  <a:lnTo>
                    <a:pt x="189" y="257"/>
                  </a:lnTo>
                  <a:lnTo>
                    <a:pt x="192" y="255"/>
                  </a:lnTo>
                  <a:lnTo>
                    <a:pt x="194" y="252"/>
                  </a:lnTo>
                  <a:lnTo>
                    <a:pt x="201" y="248"/>
                  </a:lnTo>
                  <a:lnTo>
                    <a:pt x="206" y="245"/>
                  </a:lnTo>
                  <a:lnTo>
                    <a:pt x="208" y="241"/>
                  </a:lnTo>
                  <a:lnTo>
                    <a:pt x="213" y="238"/>
                  </a:lnTo>
                  <a:lnTo>
                    <a:pt x="215" y="238"/>
                  </a:lnTo>
                  <a:lnTo>
                    <a:pt x="215" y="236"/>
                  </a:lnTo>
                  <a:lnTo>
                    <a:pt x="215" y="236"/>
                  </a:lnTo>
                  <a:lnTo>
                    <a:pt x="218" y="234"/>
                  </a:lnTo>
                  <a:lnTo>
                    <a:pt x="227" y="224"/>
                  </a:lnTo>
                  <a:lnTo>
                    <a:pt x="229" y="222"/>
                  </a:lnTo>
                  <a:lnTo>
                    <a:pt x="237" y="217"/>
                  </a:lnTo>
                  <a:lnTo>
                    <a:pt x="241" y="217"/>
                  </a:lnTo>
                  <a:lnTo>
                    <a:pt x="244" y="215"/>
                  </a:lnTo>
                  <a:lnTo>
                    <a:pt x="244" y="215"/>
                  </a:lnTo>
                  <a:lnTo>
                    <a:pt x="248" y="212"/>
                  </a:lnTo>
                  <a:lnTo>
                    <a:pt x="251" y="210"/>
                  </a:lnTo>
                  <a:lnTo>
                    <a:pt x="251" y="208"/>
                  </a:lnTo>
                  <a:lnTo>
                    <a:pt x="253" y="205"/>
                  </a:lnTo>
                  <a:lnTo>
                    <a:pt x="253" y="200"/>
                  </a:lnTo>
                  <a:lnTo>
                    <a:pt x="253" y="196"/>
                  </a:lnTo>
                  <a:lnTo>
                    <a:pt x="263" y="19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89"/>
                  </a:lnTo>
                  <a:lnTo>
                    <a:pt x="267" y="186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70" y="189"/>
                  </a:lnTo>
                  <a:lnTo>
                    <a:pt x="270" y="191"/>
                  </a:lnTo>
                  <a:lnTo>
                    <a:pt x="270" y="191"/>
                  </a:lnTo>
                  <a:lnTo>
                    <a:pt x="270" y="191"/>
                  </a:lnTo>
                  <a:lnTo>
                    <a:pt x="270" y="191"/>
                  </a:lnTo>
                  <a:lnTo>
                    <a:pt x="272" y="193"/>
                  </a:lnTo>
                  <a:lnTo>
                    <a:pt x="272" y="193"/>
                  </a:lnTo>
                  <a:lnTo>
                    <a:pt x="274" y="193"/>
                  </a:lnTo>
                  <a:lnTo>
                    <a:pt x="277" y="193"/>
                  </a:lnTo>
                  <a:lnTo>
                    <a:pt x="277" y="191"/>
                  </a:lnTo>
                  <a:lnTo>
                    <a:pt x="277" y="191"/>
                  </a:lnTo>
                  <a:lnTo>
                    <a:pt x="277" y="193"/>
                  </a:lnTo>
                  <a:lnTo>
                    <a:pt x="277" y="193"/>
                  </a:lnTo>
                  <a:lnTo>
                    <a:pt x="279" y="193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6"/>
                  </a:lnTo>
                  <a:lnTo>
                    <a:pt x="277" y="184"/>
                  </a:lnTo>
                  <a:lnTo>
                    <a:pt x="277" y="184"/>
                  </a:lnTo>
                  <a:lnTo>
                    <a:pt x="277" y="182"/>
                  </a:lnTo>
                  <a:lnTo>
                    <a:pt x="277" y="179"/>
                  </a:lnTo>
                  <a:lnTo>
                    <a:pt x="274" y="177"/>
                  </a:lnTo>
                  <a:lnTo>
                    <a:pt x="274" y="174"/>
                  </a:lnTo>
                  <a:lnTo>
                    <a:pt x="277" y="174"/>
                  </a:lnTo>
                  <a:lnTo>
                    <a:pt x="277" y="172"/>
                  </a:lnTo>
                  <a:lnTo>
                    <a:pt x="277" y="170"/>
                  </a:lnTo>
                  <a:lnTo>
                    <a:pt x="274" y="170"/>
                  </a:lnTo>
                  <a:lnTo>
                    <a:pt x="274" y="167"/>
                  </a:lnTo>
                  <a:lnTo>
                    <a:pt x="274" y="165"/>
                  </a:lnTo>
                  <a:lnTo>
                    <a:pt x="274" y="163"/>
                  </a:lnTo>
                  <a:lnTo>
                    <a:pt x="274" y="160"/>
                  </a:lnTo>
                  <a:lnTo>
                    <a:pt x="274" y="156"/>
                  </a:lnTo>
                  <a:lnTo>
                    <a:pt x="272" y="153"/>
                  </a:lnTo>
                  <a:lnTo>
                    <a:pt x="270" y="153"/>
                  </a:lnTo>
                  <a:lnTo>
                    <a:pt x="267" y="153"/>
                  </a:lnTo>
                  <a:lnTo>
                    <a:pt x="265" y="151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7" y="146"/>
                  </a:lnTo>
                  <a:lnTo>
                    <a:pt x="270" y="146"/>
                  </a:lnTo>
                  <a:lnTo>
                    <a:pt x="270" y="146"/>
                  </a:lnTo>
                  <a:lnTo>
                    <a:pt x="272" y="144"/>
                  </a:lnTo>
                  <a:lnTo>
                    <a:pt x="277" y="144"/>
                  </a:lnTo>
                  <a:lnTo>
                    <a:pt x="277" y="141"/>
                  </a:lnTo>
                  <a:lnTo>
                    <a:pt x="274" y="141"/>
                  </a:lnTo>
                  <a:lnTo>
                    <a:pt x="274" y="141"/>
                  </a:lnTo>
                  <a:lnTo>
                    <a:pt x="272" y="141"/>
                  </a:lnTo>
                  <a:lnTo>
                    <a:pt x="270" y="139"/>
                  </a:lnTo>
                  <a:lnTo>
                    <a:pt x="270" y="137"/>
                  </a:lnTo>
                  <a:lnTo>
                    <a:pt x="267" y="137"/>
                  </a:lnTo>
                  <a:lnTo>
                    <a:pt x="272" y="130"/>
                  </a:lnTo>
                  <a:lnTo>
                    <a:pt x="272" y="127"/>
                  </a:lnTo>
                  <a:lnTo>
                    <a:pt x="274" y="127"/>
                  </a:lnTo>
                  <a:lnTo>
                    <a:pt x="277" y="132"/>
                  </a:lnTo>
                  <a:lnTo>
                    <a:pt x="277" y="132"/>
                  </a:lnTo>
                  <a:lnTo>
                    <a:pt x="277" y="132"/>
                  </a:lnTo>
                  <a:lnTo>
                    <a:pt x="279" y="127"/>
                  </a:lnTo>
                  <a:lnTo>
                    <a:pt x="279" y="130"/>
                  </a:lnTo>
                  <a:lnTo>
                    <a:pt x="281" y="132"/>
                  </a:lnTo>
                  <a:lnTo>
                    <a:pt x="281" y="134"/>
                  </a:lnTo>
                  <a:lnTo>
                    <a:pt x="284" y="132"/>
                  </a:lnTo>
                  <a:lnTo>
                    <a:pt x="286" y="134"/>
                  </a:lnTo>
                  <a:lnTo>
                    <a:pt x="288" y="132"/>
                  </a:lnTo>
                  <a:lnTo>
                    <a:pt x="288" y="132"/>
                  </a:lnTo>
                  <a:lnTo>
                    <a:pt x="288" y="137"/>
                  </a:lnTo>
                  <a:lnTo>
                    <a:pt x="291" y="141"/>
                  </a:lnTo>
                  <a:lnTo>
                    <a:pt x="291" y="141"/>
                  </a:lnTo>
                  <a:lnTo>
                    <a:pt x="296" y="144"/>
                  </a:lnTo>
                  <a:lnTo>
                    <a:pt x="305" y="144"/>
                  </a:lnTo>
                  <a:lnTo>
                    <a:pt x="305" y="144"/>
                  </a:lnTo>
                  <a:lnTo>
                    <a:pt x="310" y="144"/>
                  </a:lnTo>
                  <a:lnTo>
                    <a:pt x="314" y="144"/>
                  </a:lnTo>
                  <a:lnTo>
                    <a:pt x="322" y="144"/>
                  </a:lnTo>
                  <a:lnTo>
                    <a:pt x="324" y="146"/>
                  </a:lnTo>
                  <a:lnTo>
                    <a:pt x="324" y="146"/>
                  </a:lnTo>
                  <a:lnTo>
                    <a:pt x="322" y="149"/>
                  </a:lnTo>
                  <a:lnTo>
                    <a:pt x="322" y="151"/>
                  </a:lnTo>
                  <a:lnTo>
                    <a:pt x="317" y="156"/>
                  </a:lnTo>
                  <a:lnTo>
                    <a:pt x="314" y="156"/>
                  </a:lnTo>
                  <a:lnTo>
                    <a:pt x="312" y="158"/>
                  </a:lnTo>
                  <a:lnTo>
                    <a:pt x="310" y="160"/>
                  </a:lnTo>
                  <a:lnTo>
                    <a:pt x="307" y="163"/>
                  </a:lnTo>
                  <a:lnTo>
                    <a:pt x="310" y="165"/>
                  </a:lnTo>
                  <a:lnTo>
                    <a:pt x="310" y="170"/>
                  </a:lnTo>
                  <a:lnTo>
                    <a:pt x="312" y="170"/>
                  </a:lnTo>
                  <a:lnTo>
                    <a:pt x="314" y="172"/>
                  </a:lnTo>
                  <a:lnTo>
                    <a:pt x="317" y="174"/>
                  </a:lnTo>
                  <a:lnTo>
                    <a:pt x="317" y="172"/>
                  </a:lnTo>
                  <a:lnTo>
                    <a:pt x="319" y="167"/>
                  </a:lnTo>
                  <a:lnTo>
                    <a:pt x="322" y="165"/>
                  </a:lnTo>
                  <a:lnTo>
                    <a:pt x="322" y="165"/>
                  </a:lnTo>
                  <a:lnTo>
                    <a:pt x="324" y="167"/>
                  </a:lnTo>
                  <a:lnTo>
                    <a:pt x="326" y="172"/>
                  </a:lnTo>
                  <a:lnTo>
                    <a:pt x="326" y="172"/>
                  </a:lnTo>
                  <a:lnTo>
                    <a:pt x="326" y="174"/>
                  </a:lnTo>
                  <a:lnTo>
                    <a:pt x="329" y="182"/>
                  </a:lnTo>
                  <a:lnTo>
                    <a:pt x="329" y="189"/>
                  </a:lnTo>
                  <a:lnTo>
                    <a:pt x="331" y="189"/>
                  </a:lnTo>
                  <a:lnTo>
                    <a:pt x="331" y="186"/>
                  </a:lnTo>
                  <a:lnTo>
                    <a:pt x="333" y="189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36" y="184"/>
                  </a:lnTo>
                  <a:lnTo>
                    <a:pt x="336" y="184"/>
                  </a:lnTo>
                  <a:lnTo>
                    <a:pt x="336" y="182"/>
                  </a:lnTo>
                  <a:lnTo>
                    <a:pt x="336" y="179"/>
                  </a:lnTo>
                  <a:lnTo>
                    <a:pt x="336" y="177"/>
                  </a:lnTo>
                  <a:lnTo>
                    <a:pt x="338" y="177"/>
                  </a:lnTo>
                  <a:lnTo>
                    <a:pt x="338" y="174"/>
                  </a:lnTo>
                  <a:lnTo>
                    <a:pt x="340" y="170"/>
                  </a:lnTo>
                  <a:lnTo>
                    <a:pt x="338" y="165"/>
                  </a:lnTo>
                  <a:lnTo>
                    <a:pt x="340" y="163"/>
                  </a:lnTo>
                  <a:lnTo>
                    <a:pt x="345" y="163"/>
                  </a:lnTo>
                  <a:lnTo>
                    <a:pt x="348" y="163"/>
                  </a:lnTo>
                  <a:lnTo>
                    <a:pt x="350" y="163"/>
                  </a:lnTo>
                  <a:lnTo>
                    <a:pt x="350" y="163"/>
                  </a:lnTo>
                  <a:lnTo>
                    <a:pt x="352" y="158"/>
                  </a:lnTo>
                  <a:lnTo>
                    <a:pt x="357" y="149"/>
                  </a:lnTo>
                  <a:lnTo>
                    <a:pt x="357" y="146"/>
                  </a:lnTo>
                  <a:lnTo>
                    <a:pt x="357" y="144"/>
                  </a:lnTo>
                  <a:lnTo>
                    <a:pt x="359" y="141"/>
                  </a:lnTo>
                  <a:lnTo>
                    <a:pt x="362" y="139"/>
                  </a:lnTo>
                  <a:lnTo>
                    <a:pt x="364" y="137"/>
                  </a:lnTo>
                  <a:lnTo>
                    <a:pt x="364" y="132"/>
                  </a:lnTo>
                  <a:lnTo>
                    <a:pt x="364" y="127"/>
                  </a:lnTo>
                  <a:lnTo>
                    <a:pt x="369" y="125"/>
                  </a:lnTo>
                  <a:lnTo>
                    <a:pt x="371" y="125"/>
                  </a:lnTo>
                  <a:lnTo>
                    <a:pt x="374" y="123"/>
                  </a:lnTo>
                  <a:lnTo>
                    <a:pt x="376" y="118"/>
                  </a:lnTo>
                  <a:lnTo>
                    <a:pt x="381" y="118"/>
                  </a:lnTo>
                  <a:lnTo>
                    <a:pt x="383" y="118"/>
                  </a:lnTo>
                  <a:lnTo>
                    <a:pt x="388" y="118"/>
                  </a:lnTo>
                  <a:lnTo>
                    <a:pt x="390" y="118"/>
                  </a:lnTo>
                  <a:lnTo>
                    <a:pt x="388" y="113"/>
                  </a:lnTo>
                  <a:lnTo>
                    <a:pt x="390" y="111"/>
                  </a:lnTo>
                  <a:lnTo>
                    <a:pt x="392" y="111"/>
                  </a:lnTo>
                  <a:lnTo>
                    <a:pt x="392" y="108"/>
                  </a:lnTo>
                  <a:lnTo>
                    <a:pt x="392" y="106"/>
                  </a:lnTo>
                  <a:lnTo>
                    <a:pt x="392" y="104"/>
                  </a:lnTo>
                  <a:lnTo>
                    <a:pt x="390" y="101"/>
                  </a:lnTo>
                  <a:lnTo>
                    <a:pt x="385" y="101"/>
                  </a:lnTo>
                  <a:lnTo>
                    <a:pt x="383" y="101"/>
                  </a:lnTo>
                  <a:lnTo>
                    <a:pt x="381" y="101"/>
                  </a:lnTo>
                  <a:lnTo>
                    <a:pt x="381" y="99"/>
                  </a:lnTo>
                  <a:lnTo>
                    <a:pt x="381" y="94"/>
                  </a:lnTo>
                  <a:lnTo>
                    <a:pt x="378" y="94"/>
                  </a:lnTo>
                  <a:lnTo>
                    <a:pt x="376" y="92"/>
                  </a:lnTo>
                  <a:lnTo>
                    <a:pt x="378" y="89"/>
                  </a:lnTo>
                  <a:lnTo>
                    <a:pt x="376" y="87"/>
                  </a:lnTo>
                  <a:lnTo>
                    <a:pt x="371" y="89"/>
                  </a:lnTo>
                  <a:lnTo>
                    <a:pt x="369" y="89"/>
                  </a:lnTo>
                  <a:lnTo>
                    <a:pt x="364" y="92"/>
                  </a:lnTo>
                  <a:lnTo>
                    <a:pt x="359" y="92"/>
                  </a:lnTo>
                  <a:lnTo>
                    <a:pt x="359" y="92"/>
                  </a:lnTo>
                  <a:lnTo>
                    <a:pt x="357" y="89"/>
                  </a:lnTo>
                  <a:lnTo>
                    <a:pt x="355" y="89"/>
                  </a:lnTo>
                  <a:lnTo>
                    <a:pt x="352" y="92"/>
                  </a:lnTo>
                  <a:lnTo>
                    <a:pt x="350" y="92"/>
                  </a:lnTo>
                  <a:lnTo>
                    <a:pt x="350" y="94"/>
                  </a:lnTo>
                  <a:lnTo>
                    <a:pt x="345" y="99"/>
                  </a:lnTo>
                  <a:lnTo>
                    <a:pt x="340" y="99"/>
                  </a:lnTo>
                  <a:lnTo>
                    <a:pt x="338" y="104"/>
                  </a:lnTo>
                  <a:lnTo>
                    <a:pt x="336" y="104"/>
                  </a:lnTo>
                  <a:lnTo>
                    <a:pt x="331" y="106"/>
                  </a:lnTo>
                  <a:lnTo>
                    <a:pt x="329" y="108"/>
                  </a:lnTo>
                  <a:lnTo>
                    <a:pt x="322" y="108"/>
                  </a:lnTo>
                  <a:lnTo>
                    <a:pt x="317" y="111"/>
                  </a:lnTo>
                  <a:lnTo>
                    <a:pt x="317" y="111"/>
                  </a:lnTo>
                  <a:lnTo>
                    <a:pt x="317" y="111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22" y="115"/>
                  </a:lnTo>
                  <a:lnTo>
                    <a:pt x="324" y="115"/>
                  </a:lnTo>
                  <a:lnTo>
                    <a:pt x="324" y="120"/>
                  </a:lnTo>
                  <a:lnTo>
                    <a:pt x="324" y="120"/>
                  </a:lnTo>
                  <a:lnTo>
                    <a:pt x="324" y="120"/>
                  </a:lnTo>
                  <a:lnTo>
                    <a:pt x="322" y="123"/>
                  </a:lnTo>
                  <a:lnTo>
                    <a:pt x="317" y="123"/>
                  </a:lnTo>
                  <a:lnTo>
                    <a:pt x="312" y="123"/>
                  </a:lnTo>
                  <a:lnTo>
                    <a:pt x="307" y="125"/>
                  </a:lnTo>
                  <a:lnTo>
                    <a:pt x="305" y="125"/>
                  </a:lnTo>
                  <a:lnTo>
                    <a:pt x="303" y="125"/>
                  </a:lnTo>
                  <a:lnTo>
                    <a:pt x="300" y="123"/>
                  </a:lnTo>
                  <a:lnTo>
                    <a:pt x="300" y="123"/>
                  </a:lnTo>
                  <a:lnTo>
                    <a:pt x="293" y="125"/>
                  </a:lnTo>
                  <a:lnTo>
                    <a:pt x="288" y="125"/>
                  </a:lnTo>
                  <a:lnTo>
                    <a:pt x="284" y="125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79" y="123"/>
                  </a:lnTo>
                  <a:lnTo>
                    <a:pt x="279" y="123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77" y="120"/>
                  </a:lnTo>
                  <a:lnTo>
                    <a:pt x="277" y="120"/>
                  </a:lnTo>
                  <a:lnTo>
                    <a:pt x="279" y="118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77" y="115"/>
                  </a:lnTo>
                  <a:lnTo>
                    <a:pt x="277" y="113"/>
                  </a:lnTo>
                  <a:lnTo>
                    <a:pt x="279" y="111"/>
                  </a:lnTo>
                  <a:lnTo>
                    <a:pt x="279" y="111"/>
                  </a:lnTo>
                  <a:lnTo>
                    <a:pt x="279" y="108"/>
                  </a:lnTo>
                  <a:lnTo>
                    <a:pt x="277" y="106"/>
                  </a:lnTo>
                  <a:lnTo>
                    <a:pt x="277" y="106"/>
                  </a:lnTo>
                  <a:lnTo>
                    <a:pt x="274" y="106"/>
                  </a:lnTo>
                  <a:lnTo>
                    <a:pt x="272" y="108"/>
                  </a:lnTo>
                  <a:lnTo>
                    <a:pt x="272" y="108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7" y="111"/>
                  </a:lnTo>
                  <a:lnTo>
                    <a:pt x="267" y="113"/>
                  </a:lnTo>
                  <a:lnTo>
                    <a:pt x="267" y="115"/>
                  </a:lnTo>
                  <a:lnTo>
                    <a:pt x="267" y="120"/>
                  </a:lnTo>
                  <a:lnTo>
                    <a:pt x="265" y="120"/>
                  </a:lnTo>
                  <a:lnTo>
                    <a:pt x="267" y="120"/>
                  </a:lnTo>
                  <a:lnTo>
                    <a:pt x="267" y="123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67" y="127"/>
                  </a:lnTo>
                  <a:lnTo>
                    <a:pt x="267" y="130"/>
                  </a:lnTo>
                  <a:lnTo>
                    <a:pt x="265" y="130"/>
                  </a:lnTo>
                  <a:lnTo>
                    <a:pt x="263" y="130"/>
                  </a:lnTo>
                  <a:lnTo>
                    <a:pt x="258" y="130"/>
                  </a:lnTo>
                  <a:lnTo>
                    <a:pt x="255" y="130"/>
                  </a:lnTo>
                  <a:lnTo>
                    <a:pt x="253" y="127"/>
                  </a:lnTo>
                  <a:lnTo>
                    <a:pt x="251" y="127"/>
                  </a:lnTo>
                  <a:lnTo>
                    <a:pt x="251" y="127"/>
                  </a:lnTo>
                  <a:lnTo>
                    <a:pt x="239" y="127"/>
                  </a:lnTo>
                  <a:lnTo>
                    <a:pt x="237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7" y="125"/>
                  </a:lnTo>
                  <a:lnTo>
                    <a:pt x="225" y="123"/>
                  </a:lnTo>
                  <a:lnTo>
                    <a:pt x="222" y="120"/>
                  </a:lnTo>
                  <a:lnTo>
                    <a:pt x="220" y="118"/>
                  </a:lnTo>
                  <a:lnTo>
                    <a:pt x="218" y="118"/>
                  </a:lnTo>
                  <a:lnTo>
                    <a:pt x="213" y="115"/>
                  </a:lnTo>
                  <a:lnTo>
                    <a:pt x="213" y="115"/>
                  </a:lnTo>
                  <a:lnTo>
                    <a:pt x="213" y="118"/>
                  </a:lnTo>
                  <a:lnTo>
                    <a:pt x="211" y="118"/>
                  </a:lnTo>
                  <a:lnTo>
                    <a:pt x="208" y="115"/>
                  </a:lnTo>
                  <a:lnTo>
                    <a:pt x="206" y="115"/>
                  </a:lnTo>
                  <a:lnTo>
                    <a:pt x="203" y="118"/>
                  </a:lnTo>
                  <a:lnTo>
                    <a:pt x="203" y="118"/>
                  </a:lnTo>
                  <a:lnTo>
                    <a:pt x="199" y="115"/>
                  </a:lnTo>
                  <a:lnTo>
                    <a:pt x="196" y="113"/>
                  </a:lnTo>
                  <a:lnTo>
                    <a:pt x="194" y="113"/>
                  </a:lnTo>
                  <a:lnTo>
                    <a:pt x="192" y="113"/>
                  </a:lnTo>
                  <a:lnTo>
                    <a:pt x="192" y="113"/>
                  </a:lnTo>
                  <a:lnTo>
                    <a:pt x="189" y="111"/>
                  </a:lnTo>
                  <a:lnTo>
                    <a:pt x="187" y="111"/>
                  </a:lnTo>
                  <a:lnTo>
                    <a:pt x="185" y="108"/>
                  </a:lnTo>
                  <a:lnTo>
                    <a:pt x="182" y="108"/>
                  </a:lnTo>
                  <a:lnTo>
                    <a:pt x="180" y="108"/>
                  </a:lnTo>
                  <a:lnTo>
                    <a:pt x="177" y="104"/>
                  </a:lnTo>
                  <a:lnTo>
                    <a:pt x="175" y="104"/>
                  </a:lnTo>
                  <a:lnTo>
                    <a:pt x="173" y="101"/>
                  </a:lnTo>
                  <a:lnTo>
                    <a:pt x="173" y="101"/>
                  </a:lnTo>
                  <a:lnTo>
                    <a:pt x="168" y="99"/>
                  </a:lnTo>
                  <a:lnTo>
                    <a:pt x="168" y="99"/>
                  </a:lnTo>
                  <a:lnTo>
                    <a:pt x="168" y="101"/>
                  </a:lnTo>
                  <a:lnTo>
                    <a:pt x="168" y="101"/>
                  </a:lnTo>
                  <a:lnTo>
                    <a:pt x="166" y="99"/>
                  </a:lnTo>
                  <a:lnTo>
                    <a:pt x="166" y="99"/>
                  </a:lnTo>
                  <a:lnTo>
                    <a:pt x="166" y="97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3" y="94"/>
                  </a:lnTo>
                  <a:lnTo>
                    <a:pt x="163" y="92"/>
                  </a:lnTo>
                  <a:lnTo>
                    <a:pt x="166" y="92"/>
                  </a:lnTo>
                  <a:lnTo>
                    <a:pt x="163" y="89"/>
                  </a:lnTo>
                  <a:lnTo>
                    <a:pt x="166" y="87"/>
                  </a:lnTo>
                  <a:lnTo>
                    <a:pt x="166" y="87"/>
                  </a:lnTo>
                  <a:lnTo>
                    <a:pt x="166" y="85"/>
                  </a:lnTo>
                  <a:lnTo>
                    <a:pt x="166" y="85"/>
                  </a:lnTo>
                  <a:lnTo>
                    <a:pt x="166" y="82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70" y="80"/>
                  </a:lnTo>
                  <a:lnTo>
                    <a:pt x="173" y="80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3" y="78"/>
                  </a:lnTo>
                  <a:lnTo>
                    <a:pt x="175" y="78"/>
                  </a:lnTo>
                  <a:lnTo>
                    <a:pt x="175" y="78"/>
                  </a:lnTo>
                  <a:lnTo>
                    <a:pt x="170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8" y="75"/>
                  </a:lnTo>
                  <a:lnTo>
                    <a:pt x="163" y="73"/>
                  </a:lnTo>
                  <a:lnTo>
                    <a:pt x="163" y="73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71"/>
                  </a:lnTo>
                  <a:lnTo>
                    <a:pt x="161" y="68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56" y="68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4" y="68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49" y="68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47" y="68"/>
                  </a:lnTo>
                  <a:lnTo>
                    <a:pt x="147" y="66"/>
                  </a:lnTo>
                  <a:lnTo>
                    <a:pt x="147" y="63"/>
                  </a:lnTo>
                  <a:lnTo>
                    <a:pt x="144" y="63"/>
                  </a:lnTo>
                  <a:lnTo>
                    <a:pt x="144" y="63"/>
                  </a:lnTo>
                  <a:lnTo>
                    <a:pt x="144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4" y="59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40" y="49"/>
                  </a:lnTo>
                  <a:lnTo>
                    <a:pt x="140" y="47"/>
                  </a:lnTo>
                  <a:lnTo>
                    <a:pt x="140" y="47"/>
                  </a:lnTo>
                  <a:lnTo>
                    <a:pt x="142" y="47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4" y="47"/>
                  </a:lnTo>
                  <a:lnTo>
                    <a:pt x="144" y="47"/>
                  </a:lnTo>
                  <a:lnTo>
                    <a:pt x="144" y="49"/>
                  </a:lnTo>
                  <a:lnTo>
                    <a:pt x="147" y="49"/>
                  </a:lnTo>
                  <a:lnTo>
                    <a:pt x="147" y="49"/>
                  </a:lnTo>
                  <a:lnTo>
                    <a:pt x="149" y="49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1" y="47"/>
                  </a:lnTo>
                  <a:lnTo>
                    <a:pt x="154" y="47"/>
                  </a:lnTo>
                  <a:lnTo>
                    <a:pt x="156" y="45"/>
                  </a:lnTo>
                  <a:lnTo>
                    <a:pt x="156" y="45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1" y="40"/>
                  </a:lnTo>
                  <a:lnTo>
                    <a:pt x="154" y="40"/>
                  </a:lnTo>
                  <a:lnTo>
                    <a:pt x="154" y="37"/>
                  </a:lnTo>
                  <a:lnTo>
                    <a:pt x="151" y="37"/>
                  </a:lnTo>
                  <a:lnTo>
                    <a:pt x="149" y="37"/>
                  </a:lnTo>
                  <a:lnTo>
                    <a:pt x="149" y="37"/>
                  </a:lnTo>
                  <a:lnTo>
                    <a:pt x="147" y="35"/>
                  </a:lnTo>
                  <a:lnTo>
                    <a:pt x="147" y="33"/>
                  </a:lnTo>
                  <a:lnTo>
                    <a:pt x="147" y="33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9" y="28"/>
                  </a:lnTo>
                  <a:lnTo>
                    <a:pt x="149" y="26"/>
                  </a:lnTo>
                  <a:lnTo>
                    <a:pt x="151" y="28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56" y="23"/>
                  </a:lnTo>
                  <a:lnTo>
                    <a:pt x="156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9" y="19"/>
                  </a:lnTo>
                  <a:lnTo>
                    <a:pt x="159" y="19"/>
                  </a:lnTo>
                  <a:lnTo>
                    <a:pt x="161" y="19"/>
                  </a:lnTo>
                  <a:lnTo>
                    <a:pt x="161" y="16"/>
                  </a:lnTo>
                  <a:lnTo>
                    <a:pt x="161" y="16"/>
                  </a:lnTo>
                  <a:lnTo>
                    <a:pt x="163" y="14"/>
                  </a:lnTo>
                  <a:lnTo>
                    <a:pt x="163" y="11"/>
                  </a:lnTo>
                  <a:lnTo>
                    <a:pt x="163" y="11"/>
                  </a:lnTo>
                  <a:lnTo>
                    <a:pt x="163" y="9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3" y="7"/>
                  </a:lnTo>
                  <a:lnTo>
                    <a:pt x="161" y="9"/>
                  </a:lnTo>
                  <a:lnTo>
                    <a:pt x="161" y="9"/>
                  </a:lnTo>
                  <a:lnTo>
                    <a:pt x="161" y="7"/>
                  </a:lnTo>
                  <a:lnTo>
                    <a:pt x="161" y="4"/>
                  </a:lnTo>
                  <a:lnTo>
                    <a:pt x="159" y="7"/>
                  </a:lnTo>
                  <a:lnTo>
                    <a:pt x="159" y="7"/>
                  </a:lnTo>
                  <a:lnTo>
                    <a:pt x="159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149" y="2"/>
                  </a:lnTo>
                  <a:lnTo>
                    <a:pt x="149" y="2"/>
                  </a:lnTo>
                  <a:lnTo>
                    <a:pt x="147" y="2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0" y="4"/>
                  </a:lnTo>
                  <a:lnTo>
                    <a:pt x="137" y="4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3" y="7"/>
                  </a:lnTo>
                  <a:lnTo>
                    <a:pt x="133" y="7"/>
                  </a:lnTo>
                  <a:lnTo>
                    <a:pt x="130" y="7"/>
                  </a:lnTo>
                  <a:lnTo>
                    <a:pt x="130" y="7"/>
                  </a:lnTo>
                  <a:lnTo>
                    <a:pt x="121" y="11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9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2" y="19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5" y="19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5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78" y="23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3" y="26"/>
                  </a:lnTo>
                  <a:lnTo>
                    <a:pt x="83" y="26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3" y="28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3" y="35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3" y="40"/>
                  </a:lnTo>
                  <a:lnTo>
                    <a:pt x="85" y="40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88" y="45"/>
                  </a:lnTo>
                  <a:lnTo>
                    <a:pt x="88" y="42"/>
                  </a:lnTo>
                  <a:lnTo>
                    <a:pt x="90" y="42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5" y="47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00" y="49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7" y="52"/>
                  </a:lnTo>
                  <a:lnTo>
                    <a:pt x="97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5" y="54"/>
                  </a:lnTo>
                  <a:lnTo>
                    <a:pt x="92" y="54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88" y="56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8" y="63"/>
                  </a:lnTo>
                  <a:lnTo>
                    <a:pt x="88" y="66"/>
                  </a:lnTo>
                  <a:lnTo>
                    <a:pt x="88" y="66"/>
                  </a:lnTo>
                  <a:lnTo>
                    <a:pt x="90" y="66"/>
                  </a:lnTo>
                  <a:lnTo>
                    <a:pt x="92" y="66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85" y="71"/>
                  </a:lnTo>
                  <a:lnTo>
                    <a:pt x="83" y="73"/>
                  </a:lnTo>
                  <a:lnTo>
                    <a:pt x="81" y="73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80"/>
                  </a:lnTo>
                  <a:lnTo>
                    <a:pt x="76" y="82"/>
                  </a:lnTo>
                  <a:lnTo>
                    <a:pt x="74" y="82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87"/>
                  </a:lnTo>
                  <a:lnTo>
                    <a:pt x="69" y="89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59" y="97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5" y="104"/>
                  </a:lnTo>
                  <a:lnTo>
                    <a:pt x="52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8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0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6" y="108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1" y="108"/>
                  </a:lnTo>
                  <a:lnTo>
                    <a:pt x="31" y="111"/>
                  </a:lnTo>
                  <a:lnTo>
                    <a:pt x="26" y="113"/>
                  </a:lnTo>
                  <a:lnTo>
                    <a:pt x="24" y="115"/>
                  </a:lnTo>
                  <a:lnTo>
                    <a:pt x="22" y="118"/>
                  </a:lnTo>
                  <a:lnTo>
                    <a:pt x="22" y="120"/>
                  </a:lnTo>
                  <a:lnTo>
                    <a:pt x="19" y="123"/>
                  </a:lnTo>
                  <a:lnTo>
                    <a:pt x="19" y="125"/>
                  </a:lnTo>
                  <a:lnTo>
                    <a:pt x="22" y="125"/>
                  </a:lnTo>
                  <a:lnTo>
                    <a:pt x="22" y="127"/>
                  </a:lnTo>
                  <a:lnTo>
                    <a:pt x="24" y="127"/>
                  </a:lnTo>
                  <a:lnTo>
                    <a:pt x="26" y="127"/>
                  </a:lnTo>
                  <a:lnTo>
                    <a:pt x="29" y="127"/>
                  </a:lnTo>
                  <a:lnTo>
                    <a:pt x="29" y="127"/>
                  </a:lnTo>
                  <a:lnTo>
                    <a:pt x="29" y="127"/>
                  </a:lnTo>
                  <a:lnTo>
                    <a:pt x="31" y="130"/>
                  </a:lnTo>
                  <a:lnTo>
                    <a:pt x="31" y="130"/>
                  </a:lnTo>
                  <a:lnTo>
                    <a:pt x="29" y="134"/>
                  </a:lnTo>
                  <a:lnTo>
                    <a:pt x="29" y="134"/>
                  </a:lnTo>
                  <a:lnTo>
                    <a:pt x="29" y="137"/>
                  </a:lnTo>
                  <a:lnTo>
                    <a:pt x="31" y="139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6" y="144"/>
                  </a:lnTo>
                  <a:lnTo>
                    <a:pt x="38" y="144"/>
                  </a:lnTo>
                  <a:lnTo>
                    <a:pt x="38" y="146"/>
                  </a:lnTo>
                  <a:lnTo>
                    <a:pt x="38" y="149"/>
                  </a:lnTo>
                  <a:lnTo>
                    <a:pt x="40" y="149"/>
                  </a:lnTo>
                  <a:lnTo>
                    <a:pt x="40" y="149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3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40" y="156"/>
                  </a:lnTo>
                  <a:lnTo>
                    <a:pt x="43" y="156"/>
                  </a:lnTo>
                  <a:lnTo>
                    <a:pt x="40" y="156"/>
                  </a:lnTo>
                  <a:lnTo>
                    <a:pt x="38" y="156"/>
                  </a:lnTo>
                  <a:lnTo>
                    <a:pt x="38" y="158"/>
                  </a:lnTo>
                  <a:lnTo>
                    <a:pt x="38" y="158"/>
                  </a:lnTo>
                  <a:lnTo>
                    <a:pt x="38" y="158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3" y="156"/>
                  </a:lnTo>
                  <a:lnTo>
                    <a:pt x="31" y="156"/>
                  </a:lnTo>
                  <a:lnTo>
                    <a:pt x="29" y="156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26" y="158"/>
                  </a:lnTo>
                  <a:lnTo>
                    <a:pt x="24" y="158"/>
                  </a:lnTo>
                  <a:lnTo>
                    <a:pt x="22" y="158"/>
                  </a:lnTo>
                  <a:lnTo>
                    <a:pt x="19" y="158"/>
                  </a:lnTo>
                  <a:lnTo>
                    <a:pt x="19" y="158"/>
                  </a:lnTo>
                  <a:lnTo>
                    <a:pt x="17" y="158"/>
                  </a:lnTo>
                  <a:lnTo>
                    <a:pt x="14" y="158"/>
                  </a:lnTo>
                  <a:lnTo>
                    <a:pt x="14" y="158"/>
                  </a:lnTo>
                  <a:lnTo>
                    <a:pt x="12" y="156"/>
                  </a:lnTo>
                  <a:lnTo>
                    <a:pt x="12" y="158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3" y="160"/>
                  </a:lnTo>
                  <a:lnTo>
                    <a:pt x="3" y="163"/>
                  </a:lnTo>
                  <a:lnTo>
                    <a:pt x="3" y="163"/>
                  </a:lnTo>
                  <a:lnTo>
                    <a:pt x="3" y="163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7" y="172"/>
                  </a:lnTo>
                  <a:lnTo>
                    <a:pt x="10" y="174"/>
                  </a:lnTo>
                  <a:lnTo>
                    <a:pt x="12" y="177"/>
                  </a:lnTo>
                  <a:lnTo>
                    <a:pt x="17" y="177"/>
                  </a:lnTo>
                  <a:lnTo>
                    <a:pt x="22" y="177"/>
                  </a:lnTo>
                  <a:lnTo>
                    <a:pt x="26" y="174"/>
                  </a:lnTo>
                  <a:lnTo>
                    <a:pt x="29" y="174"/>
                  </a:lnTo>
                  <a:lnTo>
                    <a:pt x="29" y="172"/>
                  </a:lnTo>
                  <a:lnTo>
                    <a:pt x="31" y="172"/>
                  </a:lnTo>
                  <a:lnTo>
                    <a:pt x="31" y="174"/>
                  </a:lnTo>
                  <a:lnTo>
                    <a:pt x="29" y="179"/>
                  </a:lnTo>
                  <a:lnTo>
                    <a:pt x="26" y="179"/>
                  </a:lnTo>
                  <a:lnTo>
                    <a:pt x="24" y="182"/>
                  </a:lnTo>
                  <a:lnTo>
                    <a:pt x="22" y="182"/>
                  </a:lnTo>
                  <a:lnTo>
                    <a:pt x="19" y="182"/>
                  </a:lnTo>
                  <a:lnTo>
                    <a:pt x="14" y="184"/>
                  </a:lnTo>
                  <a:lnTo>
                    <a:pt x="14" y="182"/>
                  </a:lnTo>
                  <a:lnTo>
                    <a:pt x="12" y="184"/>
                  </a:lnTo>
                  <a:lnTo>
                    <a:pt x="12" y="186"/>
                  </a:lnTo>
                  <a:lnTo>
                    <a:pt x="24" y="196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3" y="203"/>
                  </a:lnTo>
                  <a:lnTo>
                    <a:pt x="38" y="203"/>
                  </a:lnTo>
                  <a:lnTo>
                    <a:pt x="43" y="203"/>
                  </a:lnTo>
                  <a:lnTo>
                    <a:pt x="43" y="203"/>
                  </a:lnTo>
                  <a:lnTo>
                    <a:pt x="45" y="200"/>
                  </a:lnTo>
                  <a:lnTo>
                    <a:pt x="48" y="200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5" y="193"/>
                  </a:lnTo>
                  <a:lnTo>
                    <a:pt x="55" y="189"/>
                  </a:lnTo>
                  <a:lnTo>
                    <a:pt x="55" y="186"/>
                  </a:lnTo>
                  <a:lnTo>
                    <a:pt x="55" y="182"/>
                  </a:lnTo>
                  <a:lnTo>
                    <a:pt x="57" y="184"/>
                  </a:lnTo>
                  <a:lnTo>
                    <a:pt x="57" y="184"/>
                  </a:lnTo>
                  <a:lnTo>
                    <a:pt x="64" y="184"/>
                  </a:lnTo>
                  <a:lnTo>
                    <a:pt x="64" y="184"/>
                  </a:lnTo>
                  <a:lnTo>
                    <a:pt x="64" y="186"/>
                  </a:lnTo>
                  <a:lnTo>
                    <a:pt x="59" y="186"/>
                  </a:lnTo>
                  <a:lnTo>
                    <a:pt x="59" y="189"/>
                  </a:lnTo>
                  <a:lnTo>
                    <a:pt x="59" y="189"/>
                  </a:lnTo>
                  <a:lnTo>
                    <a:pt x="59" y="191"/>
                  </a:lnTo>
                  <a:lnTo>
                    <a:pt x="59" y="191"/>
                  </a:lnTo>
                  <a:lnTo>
                    <a:pt x="62" y="193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8"/>
                  </a:lnTo>
                  <a:lnTo>
                    <a:pt x="62" y="198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64" y="205"/>
                  </a:lnTo>
                  <a:lnTo>
                    <a:pt x="64" y="208"/>
                  </a:lnTo>
                  <a:lnTo>
                    <a:pt x="64" y="210"/>
                  </a:lnTo>
                  <a:lnTo>
                    <a:pt x="62" y="212"/>
                  </a:lnTo>
                  <a:lnTo>
                    <a:pt x="62" y="217"/>
                  </a:lnTo>
                  <a:lnTo>
                    <a:pt x="62" y="219"/>
                  </a:lnTo>
                  <a:lnTo>
                    <a:pt x="62" y="222"/>
                  </a:lnTo>
                  <a:lnTo>
                    <a:pt x="62" y="224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9"/>
                  </a:lnTo>
                  <a:lnTo>
                    <a:pt x="64" y="229"/>
                  </a:lnTo>
                  <a:lnTo>
                    <a:pt x="64" y="229"/>
                  </a:lnTo>
                  <a:lnTo>
                    <a:pt x="64" y="231"/>
                  </a:lnTo>
                  <a:lnTo>
                    <a:pt x="64" y="236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9" y="248"/>
                  </a:lnTo>
                  <a:lnTo>
                    <a:pt x="69" y="250"/>
                  </a:lnTo>
                  <a:lnTo>
                    <a:pt x="69" y="252"/>
                  </a:lnTo>
                  <a:lnTo>
                    <a:pt x="69" y="255"/>
                  </a:lnTo>
                  <a:lnTo>
                    <a:pt x="69" y="262"/>
                  </a:lnTo>
                  <a:lnTo>
                    <a:pt x="71" y="262"/>
                  </a:lnTo>
                  <a:lnTo>
                    <a:pt x="71" y="267"/>
                  </a:lnTo>
                  <a:lnTo>
                    <a:pt x="74" y="267"/>
                  </a:lnTo>
                  <a:lnTo>
                    <a:pt x="74" y="269"/>
                  </a:lnTo>
                  <a:lnTo>
                    <a:pt x="76" y="27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 1569">
              <a:extLst>
                <a:ext uri="{FF2B5EF4-FFF2-40B4-BE49-F238E27FC236}">
                  <a16:creationId xmlns:a16="http://schemas.microsoft.com/office/drawing/2014/main" id="{4E1528CE-74EF-5B46-B40B-2D14D3F25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320" y="3480953"/>
              <a:ext cx="221138" cy="536411"/>
            </a:xfrm>
            <a:custGeom>
              <a:avLst/>
              <a:gdLst/>
              <a:ahLst/>
              <a:cxnLst>
                <a:cxn ang="0">
                  <a:pos x="59" y="177"/>
                </a:cxn>
                <a:cxn ang="0">
                  <a:pos x="62" y="175"/>
                </a:cxn>
                <a:cxn ang="0">
                  <a:pos x="66" y="170"/>
                </a:cxn>
                <a:cxn ang="0">
                  <a:pos x="78" y="166"/>
                </a:cxn>
                <a:cxn ang="0">
                  <a:pos x="92" y="158"/>
                </a:cxn>
                <a:cxn ang="0">
                  <a:pos x="95" y="151"/>
                </a:cxn>
                <a:cxn ang="0">
                  <a:pos x="95" y="149"/>
                </a:cxn>
                <a:cxn ang="0">
                  <a:pos x="95" y="142"/>
                </a:cxn>
                <a:cxn ang="0">
                  <a:pos x="97" y="137"/>
                </a:cxn>
                <a:cxn ang="0">
                  <a:pos x="95" y="128"/>
                </a:cxn>
                <a:cxn ang="0">
                  <a:pos x="95" y="118"/>
                </a:cxn>
                <a:cxn ang="0">
                  <a:pos x="83" y="95"/>
                </a:cxn>
                <a:cxn ang="0">
                  <a:pos x="81" y="92"/>
                </a:cxn>
                <a:cxn ang="0">
                  <a:pos x="69" y="85"/>
                </a:cxn>
                <a:cxn ang="0">
                  <a:pos x="64" y="78"/>
                </a:cxn>
                <a:cxn ang="0">
                  <a:pos x="57" y="69"/>
                </a:cxn>
                <a:cxn ang="0">
                  <a:pos x="47" y="54"/>
                </a:cxn>
                <a:cxn ang="0">
                  <a:pos x="59" y="38"/>
                </a:cxn>
                <a:cxn ang="0">
                  <a:pos x="64" y="31"/>
                </a:cxn>
                <a:cxn ang="0">
                  <a:pos x="76" y="24"/>
                </a:cxn>
                <a:cxn ang="0">
                  <a:pos x="76" y="21"/>
                </a:cxn>
                <a:cxn ang="0">
                  <a:pos x="64" y="17"/>
                </a:cxn>
                <a:cxn ang="0">
                  <a:pos x="59" y="5"/>
                </a:cxn>
                <a:cxn ang="0">
                  <a:pos x="45" y="0"/>
                </a:cxn>
                <a:cxn ang="0">
                  <a:pos x="36" y="5"/>
                </a:cxn>
                <a:cxn ang="0">
                  <a:pos x="26" y="7"/>
                </a:cxn>
                <a:cxn ang="0">
                  <a:pos x="19" y="7"/>
                </a:cxn>
                <a:cxn ang="0">
                  <a:pos x="10" y="7"/>
                </a:cxn>
                <a:cxn ang="0">
                  <a:pos x="5" y="7"/>
                </a:cxn>
                <a:cxn ang="0">
                  <a:pos x="3" y="14"/>
                </a:cxn>
                <a:cxn ang="0">
                  <a:pos x="10" y="24"/>
                </a:cxn>
                <a:cxn ang="0">
                  <a:pos x="24" y="31"/>
                </a:cxn>
                <a:cxn ang="0">
                  <a:pos x="33" y="36"/>
                </a:cxn>
                <a:cxn ang="0">
                  <a:pos x="36" y="43"/>
                </a:cxn>
                <a:cxn ang="0">
                  <a:pos x="26" y="47"/>
                </a:cxn>
                <a:cxn ang="0">
                  <a:pos x="26" y="52"/>
                </a:cxn>
                <a:cxn ang="0">
                  <a:pos x="40" y="64"/>
                </a:cxn>
                <a:cxn ang="0">
                  <a:pos x="52" y="76"/>
                </a:cxn>
                <a:cxn ang="0">
                  <a:pos x="59" y="85"/>
                </a:cxn>
                <a:cxn ang="0">
                  <a:pos x="66" y="90"/>
                </a:cxn>
                <a:cxn ang="0">
                  <a:pos x="71" y="104"/>
                </a:cxn>
                <a:cxn ang="0">
                  <a:pos x="73" y="130"/>
                </a:cxn>
                <a:cxn ang="0">
                  <a:pos x="69" y="144"/>
                </a:cxn>
                <a:cxn ang="0">
                  <a:pos x="59" y="151"/>
                </a:cxn>
                <a:cxn ang="0">
                  <a:pos x="50" y="156"/>
                </a:cxn>
                <a:cxn ang="0">
                  <a:pos x="47" y="163"/>
                </a:cxn>
                <a:cxn ang="0">
                  <a:pos x="40" y="166"/>
                </a:cxn>
                <a:cxn ang="0">
                  <a:pos x="33" y="170"/>
                </a:cxn>
                <a:cxn ang="0">
                  <a:pos x="40" y="175"/>
                </a:cxn>
                <a:cxn ang="0">
                  <a:pos x="38" y="187"/>
                </a:cxn>
                <a:cxn ang="0">
                  <a:pos x="38" y="194"/>
                </a:cxn>
                <a:cxn ang="0">
                  <a:pos x="47" y="187"/>
                </a:cxn>
                <a:cxn ang="0">
                  <a:pos x="57" y="182"/>
                </a:cxn>
              </a:cxnLst>
              <a:rect l="0" t="0" r="r" b="b"/>
              <a:pathLst>
                <a:path w="97" h="194">
                  <a:moveTo>
                    <a:pt x="57" y="182"/>
                  </a:moveTo>
                  <a:lnTo>
                    <a:pt x="59" y="182"/>
                  </a:lnTo>
                  <a:lnTo>
                    <a:pt x="59" y="180"/>
                  </a:lnTo>
                  <a:lnTo>
                    <a:pt x="59" y="177"/>
                  </a:lnTo>
                  <a:lnTo>
                    <a:pt x="59" y="175"/>
                  </a:lnTo>
                  <a:lnTo>
                    <a:pt x="62" y="177"/>
                  </a:lnTo>
                  <a:lnTo>
                    <a:pt x="62" y="175"/>
                  </a:lnTo>
                  <a:lnTo>
                    <a:pt x="62" y="175"/>
                  </a:lnTo>
                  <a:lnTo>
                    <a:pt x="62" y="173"/>
                  </a:lnTo>
                  <a:lnTo>
                    <a:pt x="62" y="173"/>
                  </a:lnTo>
                  <a:lnTo>
                    <a:pt x="64" y="170"/>
                  </a:lnTo>
                  <a:lnTo>
                    <a:pt x="66" y="170"/>
                  </a:lnTo>
                  <a:lnTo>
                    <a:pt x="69" y="170"/>
                  </a:lnTo>
                  <a:lnTo>
                    <a:pt x="69" y="170"/>
                  </a:lnTo>
                  <a:lnTo>
                    <a:pt x="76" y="168"/>
                  </a:lnTo>
                  <a:lnTo>
                    <a:pt x="78" y="166"/>
                  </a:lnTo>
                  <a:lnTo>
                    <a:pt x="81" y="163"/>
                  </a:lnTo>
                  <a:lnTo>
                    <a:pt x="88" y="161"/>
                  </a:lnTo>
                  <a:lnTo>
                    <a:pt x="90" y="158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5" y="154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51"/>
                  </a:lnTo>
                  <a:lnTo>
                    <a:pt x="95" y="149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5" y="144"/>
                  </a:lnTo>
                  <a:lnTo>
                    <a:pt x="95" y="142"/>
                  </a:lnTo>
                  <a:lnTo>
                    <a:pt x="97" y="140"/>
                  </a:lnTo>
                  <a:lnTo>
                    <a:pt x="97" y="140"/>
                  </a:lnTo>
                  <a:lnTo>
                    <a:pt x="97" y="142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5" y="135"/>
                  </a:lnTo>
                  <a:lnTo>
                    <a:pt x="95" y="132"/>
                  </a:lnTo>
                  <a:lnTo>
                    <a:pt x="95" y="128"/>
                  </a:lnTo>
                  <a:lnTo>
                    <a:pt x="95" y="128"/>
                  </a:lnTo>
                  <a:lnTo>
                    <a:pt x="95" y="125"/>
                  </a:lnTo>
                  <a:lnTo>
                    <a:pt x="95" y="123"/>
                  </a:lnTo>
                  <a:lnTo>
                    <a:pt x="95" y="118"/>
                  </a:lnTo>
                  <a:lnTo>
                    <a:pt x="90" y="104"/>
                  </a:lnTo>
                  <a:lnTo>
                    <a:pt x="85" y="99"/>
                  </a:lnTo>
                  <a:lnTo>
                    <a:pt x="83" y="97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1" y="95"/>
                  </a:lnTo>
                  <a:lnTo>
                    <a:pt x="81" y="95"/>
                  </a:lnTo>
                  <a:lnTo>
                    <a:pt x="8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1" y="88"/>
                  </a:lnTo>
                  <a:lnTo>
                    <a:pt x="69" y="85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2" y="76"/>
                  </a:lnTo>
                  <a:lnTo>
                    <a:pt x="59" y="73"/>
                  </a:lnTo>
                  <a:lnTo>
                    <a:pt x="57" y="71"/>
                  </a:lnTo>
                  <a:lnTo>
                    <a:pt x="57" y="69"/>
                  </a:lnTo>
                  <a:lnTo>
                    <a:pt x="55" y="66"/>
                  </a:lnTo>
                  <a:lnTo>
                    <a:pt x="50" y="62"/>
                  </a:lnTo>
                  <a:lnTo>
                    <a:pt x="47" y="59"/>
                  </a:lnTo>
                  <a:lnTo>
                    <a:pt x="47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2" y="45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4" y="31"/>
                  </a:lnTo>
                  <a:lnTo>
                    <a:pt x="69" y="28"/>
                  </a:lnTo>
                  <a:lnTo>
                    <a:pt x="71" y="28"/>
                  </a:lnTo>
                  <a:lnTo>
                    <a:pt x="71" y="26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69" y="21"/>
                  </a:lnTo>
                  <a:lnTo>
                    <a:pt x="69" y="19"/>
                  </a:lnTo>
                  <a:lnTo>
                    <a:pt x="64" y="17"/>
                  </a:lnTo>
                  <a:lnTo>
                    <a:pt x="62" y="14"/>
                  </a:lnTo>
                  <a:lnTo>
                    <a:pt x="59" y="12"/>
                  </a:lnTo>
                  <a:lnTo>
                    <a:pt x="62" y="7"/>
                  </a:lnTo>
                  <a:lnTo>
                    <a:pt x="59" y="5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9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7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0" y="19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4" y="31"/>
                  </a:lnTo>
                  <a:lnTo>
                    <a:pt x="29" y="31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9" y="54"/>
                  </a:lnTo>
                  <a:lnTo>
                    <a:pt x="33" y="57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7" y="69"/>
                  </a:lnTo>
                  <a:lnTo>
                    <a:pt x="47" y="71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7" y="78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1" y="104"/>
                  </a:lnTo>
                  <a:lnTo>
                    <a:pt x="71" y="114"/>
                  </a:lnTo>
                  <a:lnTo>
                    <a:pt x="71" y="123"/>
                  </a:lnTo>
                  <a:lnTo>
                    <a:pt x="71" y="125"/>
                  </a:lnTo>
                  <a:lnTo>
                    <a:pt x="73" y="130"/>
                  </a:lnTo>
                  <a:lnTo>
                    <a:pt x="73" y="142"/>
                  </a:lnTo>
                  <a:lnTo>
                    <a:pt x="73" y="144"/>
                  </a:lnTo>
                  <a:lnTo>
                    <a:pt x="71" y="147"/>
                  </a:lnTo>
                  <a:lnTo>
                    <a:pt x="69" y="144"/>
                  </a:lnTo>
                  <a:lnTo>
                    <a:pt x="66" y="147"/>
                  </a:lnTo>
                  <a:lnTo>
                    <a:pt x="64" y="149"/>
                  </a:lnTo>
                  <a:lnTo>
                    <a:pt x="64" y="149"/>
                  </a:lnTo>
                  <a:lnTo>
                    <a:pt x="59" y="151"/>
                  </a:lnTo>
                  <a:lnTo>
                    <a:pt x="59" y="154"/>
                  </a:lnTo>
                  <a:lnTo>
                    <a:pt x="55" y="154"/>
                  </a:lnTo>
                  <a:lnTo>
                    <a:pt x="52" y="154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2" y="161"/>
                  </a:lnTo>
                  <a:lnTo>
                    <a:pt x="50" y="163"/>
                  </a:lnTo>
                  <a:lnTo>
                    <a:pt x="47" y="163"/>
                  </a:lnTo>
                  <a:lnTo>
                    <a:pt x="45" y="166"/>
                  </a:lnTo>
                  <a:lnTo>
                    <a:pt x="43" y="166"/>
                  </a:lnTo>
                  <a:lnTo>
                    <a:pt x="40" y="166"/>
                  </a:lnTo>
                  <a:lnTo>
                    <a:pt x="40" y="166"/>
                  </a:lnTo>
                  <a:lnTo>
                    <a:pt x="38" y="168"/>
                  </a:lnTo>
                  <a:lnTo>
                    <a:pt x="38" y="168"/>
                  </a:lnTo>
                  <a:lnTo>
                    <a:pt x="36" y="168"/>
                  </a:lnTo>
                  <a:lnTo>
                    <a:pt x="33" y="170"/>
                  </a:lnTo>
                  <a:lnTo>
                    <a:pt x="33" y="170"/>
                  </a:lnTo>
                  <a:lnTo>
                    <a:pt x="33" y="173"/>
                  </a:lnTo>
                  <a:lnTo>
                    <a:pt x="38" y="175"/>
                  </a:lnTo>
                  <a:lnTo>
                    <a:pt x="40" y="175"/>
                  </a:lnTo>
                  <a:lnTo>
                    <a:pt x="38" y="177"/>
                  </a:lnTo>
                  <a:lnTo>
                    <a:pt x="38" y="18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89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38" y="194"/>
                  </a:lnTo>
                  <a:lnTo>
                    <a:pt x="40" y="194"/>
                  </a:lnTo>
                  <a:lnTo>
                    <a:pt x="43" y="192"/>
                  </a:lnTo>
                  <a:lnTo>
                    <a:pt x="45" y="189"/>
                  </a:lnTo>
                  <a:lnTo>
                    <a:pt x="47" y="187"/>
                  </a:lnTo>
                  <a:lnTo>
                    <a:pt x="55" y="184"/>
                  </a:lnTo>
                  <a:lnTo>
                    <a:pt x="55" y="184"/>
                  </a:lnTo>
                  <a:lnTo>
                    <a:pt x="55" y="182"/>
                  </a:lnTo>
                  <a:lnTo>
                    <a:pt x="57" y="18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 1571">
              <a:extLst>
                <a:ext uri="{FF2B5EF4-FFF2-40B4-BE49-F238E27FC236}">
                  <a16:creationId xmlns:a16="http://schemas.microsoft.com/office/drawing/2014/main" id="{9B5FC2E8-8A4F-2842-8AF8-064CCC2B7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127" y="2914126"/>
              <a:ext cx="109429" cy="15484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8" y="9"/>
                </a:cxn>
                <a:cxn ang="0">
                  <a:pos x="43" y="14"/>
                </a:cxn>
                <a:cxn ang="0">
                  <a:pos x="45" y="21"/>
                </a:cxn>
                <a:cxn ang="0">
                  <a:pos x="45" y="33"/>
                </a:cxn>
                <a:cxn ang="0">
                  <a:pos x="45" y="40"/>
                </a:cxn>
                <a:cxn ang="0">
                  <a:pos x="41" y="44"/>
                </a:cxn>
                <a:cxn ang="0">
                  <a:pos x="36" y="44"/>
                </a:cxn>
                <a:cxn ang="0">
                  <a:pos x="34" y="47"/>
                </a:cxn>
                <a:cxn ang="0">
                  <a:pos x="31" y="49"/>
                </a:cxn>
                <a:cxn ang="0">
                  <a:pos x="29" y="47"/>
                </a:cxn>
                <a:cxn ang="0">
                  <a:pos x="24" y="47"/>
                </a:cxn>
                <a:cxn ang="0">
                  <a:pos x="22" y="49"/>
                </a:cxn>
                <a:cxn ang="0">
                  <a:pos x="19" y="52"/>
                </a:cxn>
                <a:cxn ang="0">
                  <a:pos x="19" y="49"/>
                </a:cxn>
                <a:cxn ang="0">
                  <a:pos x="17" y="54"/>
                </a:cxn>
                <a:cxn ang="0">
                  <a:pos x="15" y="52"/>
                </a:cxn>
                <a:cxn ang="0">
                  <a:pos x="17" y="49"/>
                </a:cxn>
                <a:cxn ang="0">
                  <a:pos x="12" y="52"/>
                </a:cxn>
                <a:cxn ang="0">
                  <a:pos x="10" y="54"/>
                </a:cxn>
                <a:cxn ang="0">
                  <a:pos x="8" y="54"/>
                </a:cxn>
                <a:cxn ang="0">
                  <a:pos x="5" y="54"/>
                </a:cxn>
                <a:cxn ang="0">
                  <a:pos x="3" y="56"/>
                </a:cxn>
                <a:cxn ang="0">
                  <a:pos x="3" y="54"/>
                </a:cxn>
                <a:cxn ang="0">
                  <a:pos x="5" y="52"/>
                </a:cxn>
                <a:cxn ang="0">
                  <a:pos x="8" y="49"/>
                </a:cxn>
                <a:cxn ang="0">
                  <a:pos x="5" y="49"/>
                </a:cxn>
                <a:cxn ang="0">
                  <a:pos x="5" y="44"/>
                </a:cxn>
                <a:cxn ang="0">
                  <a:pos x="5" y="42"/>
                </a:cxn>
                <a:cxn ang="0">
                  <a:pos x="8" y="40"/>
                </a:cxn>
                <a:cxn ang="0">
                  <a:pos x="10" y="35"/>
                </a:cxn>
                <a:cxn ang="0">
                  <a:pos x="8" y="33"/>
                </a:cxn>
                <a:cxn ang="0">
                  <a:pos x="8" y="30"/>
                </a:cxn>
                <a:cxn ang="0">
                  <a:pos x="5" y="26"/>
                </a:cxn>
                <a:cxn ang="0">
                  <a:pos x="5" y="26"/>
                </a:cxn>
                <a:cxn ang="0">
                  <a:pos x="3" y="26"/>
                </a:cxn>
                <a:cxn ang="0">
                  <a:pos x="0" y="23"/>
                </a:cxn>
                <a:cxn ang="0">
                  <a:pos x="5" y="21"/>
                </a:cxn>
                <a:cxn ang="0">
                  <a:pos x="10" y="23"/>
                </a:cxn>
                <a:cxn ang="0">
                  <a:pos x="10" y="21"/>
                </a:cxn>
                <a:cxn ang="0">
                  <a:pos x="10" y="18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5" y="11"/>
                </a:cxn>
                <a:cxn ang="0">
                  <a:pos x="5" y="9"/>
                </a:cxn>
                <a:cxn ang="0">
                  <a:pos x="10" y="9"/>
                </a:cxn>
                <a:cxn ang="0">
                  <a:pos x="19" y="4"/>
                </a:cxn>
                <a:cxn ang="0">
                  <a:pos x="26" y="2"/>
                </a:cxn>
              </a:cxnLst>
              <a:rect l="0" t="0" r="r" b="b"/>
              <a:pathLst>
                <a:path w="48" h="56">
                  <a:moveTo>
                    <a:pt x="31" y="0"/>
                  </a:moveTo>
                  <a:lnTo>
                    <a:pt x="34" y="0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3" y="14"/>
                  </a:lnTo>
                  <a:lnTo>
                    <a:pt x="45" y="18"/>
                  </a:lnTo>
                  <a:lnTo>
                    <a:pt x="45" y="21"/>
                  </a:lnTo>
                  <a:lnTo>
                    <a:pt x="45" y="28"/>
                  </a:lnTo>
                  <a:lnTo>
                    <a:pt x="45" y="33"/>
                  </a:lnTo>
                  <a:lnTo>
                    <a:pt x="48" y="33"/>
                  </a:lnTo>
                  <a:lnTo>
                    <a:pt x="45" y="40"/>
                  </a:lnTo>
                  <a:lnTo>
                    <a:pt x="43" y="42"/>
                  </a:lnTo>
                  <a:lnTo>
                    <a:pt x="41" y="44"/>
                  </a:lnTo>
                  <a:lnTo>
                    <a:pt x="38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4" y="47"/>
                  </a:lnTo>
                  <a:lnTo>
                    <a:pt x="31" y="47"/>
                  </a:lnTo>
                  <a:lnTo>
                    <a:pt x="31" y="49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2" y="52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2" y="52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4"/>
                  </a:lnTo>
                  <a:lnTo>
                    <a:pt x="5" y="56"/>
                  </a:lnTo>
                  <a:lnTo>
                    <a:pt x="5" y="54"/>
                  </a:lnTo>
                  <a:lnTo>
                    <a:pt x="3" y="54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8" y="49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3" y="49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7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0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3" y="28"/>
                  </a:lnTo>
                  <a:lnTo>
                    <a:pt x="3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9"/>
                  </a:lnTo>
                  <a:lnTo>
                    <a:pt x="8" y="11"/>
                  </a:lnTo>
                  <a:lnTo>
                    <a:pt x="10" y="9"/>
                  </a:lnTo>
                  <a:lnTo>
                    <a:pt x="15" y="4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3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 1573">
              <a:extLst>
                <a:ext uri="{FF2B5EF4-FFF2-40B4-BE49-F238E27FC236}">
                  <a16:creationId xmlns:a16="http://schemas.microsoft.com/office/drawing/2014/main" id="{CB4A6952-6243-2047-AE19-5C95EE9EB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7018" y="4080959"/>
              <a:ext cx="296370" cy="223966"/>
            </a:xfrm>
            <a:custGeom>
              <a:avLst/>
              <a:gdLst/>
              <a:ahLst/>
              <a:cxnLst>
                <a:cxn ang="0">
                  <a:pos x="62" y="34"/>
                </a:cxn>
                <a:cxn ang="0">
                  <a:pos x="67" y="38"/>
                </a:cxn>
                <a:cxn ang="0">
                  <a:pos x="69" y="38"/>
                </a:cxn>
                <a:cxn ang="0">
                  <a:pos x="71" y="29"/>
                </a:cxn>
                <a:cxn ang="0">
                  <a:pos x="76" y="29"/>
                </a:cxn>
                <a:cxn ang="0">
                  <a:pos x="78" y="34"/>
                </a:cxn>
                <a:cxn ang="0">
                  <a:pos x="78" y="31"/>
                </a:cxn>
                <a:cxn ang="0">
                  <a:pos x="76" y="26"/>
                </a:cxn>
                <a:cxn ang="0">
                  <a:pos x="81" y="24"/>
                </a:cxn>
                <a:cxn ang="0">
                  <a:pos x="81" y="19"/>
                </a:cxn>
                <a:cxn ang="0">
                  <a:pos x="88" y="15"/>
                </a:cxn>
                <a:cxn ang="0">
                  <a:pos x="95" y="5"/>
                </a:cxn>
                <a:cxn ang="0">
                  <a:pos x="97" y="0"/>
                </a:cxn>
                <a:cxn ang="0">
                  <a:pos x="97" y="3"/>
                </a:cxn>
                <a:cxn ang="0">
                  <a:pos x="100" y="3"/>
                </a:cxn>
                <a:cxn ang="0">
                  <a:pos x="104" y="0"/>
                </a:cxn>
                <a:cxn ang="0">
                  <a:pos x="107" y="5"/>
                </a:cxn>
                <a:cxn ang="0">
                  <a:pos x="109" y="10"/>
                </a:cxn>
                <a:cxn ang="0">
                  <a:pos x="111" y="15"/>
                </a:cxn>
                <a:cxn ang="0">
                  <a:pos x="114" y="12"/>
                </a:cxn>
                <a:cxn ang="0">
                  <a:pos x="114" y="17"/>
                </a:cxn>
                <a:cxn ang="0">
                  <a:pos x="116" y="15"/>
                </a:cxn>
                <a:cxn ang="0">
                  <a:pos x="123" y="19"/>
                </a:cxn>
                <a:cxn ang="0">
                  <a:pos x="130" y="24"/>
                </a:cxn>
                <a:cxn ang="0">
                  <a:pos x="126" y="26"/>
                </a:cxn>
                <a:cxn ang="0">
                  <a:pos x="119" y="26"/>
                </a:cxn>
                <a:cxn ang="0">
                  <a:pos x="119" y="31"/>
                </a:cxn>
                <a:cxn ang="0">
                  <a:pos x="121" y="34"/>
                </a:cxn>
                <a:cxn ang="0">
                  <a:pos x="114" y="36"/>
                </a:cxn>
                <a:cxn ang="0">
                  <a:pos x="109" y="36"/>
                </a:cxn>
                <a:cxn ang="0">
                  <a:pos x="109" y="36"/>
                </a:cxn>
                <a:cxn ang="0">
                  <a:pos x="102" y="34"/>
                </a:cxn>
                <a:cxn ang="0">
                  <a:pos x="83" y="36"/>
                </a:cxn>
                <a:cxn ang="0">
                  <a:pos x="81" y="48"/>
                </a:cxn>
                <a:cxn ang="0">
                  <a:pos x="71" y="67"/>
                </a:cxn>
                <a:cxn ang="0">
                  <a:pos x="67" y="74"/>
                </a:cxn>
                <a:cxn ang="0">
                  <a:pos x="57" y="76"/>
                </a:cxn>
                <a:cxn ang="0">
                  <a:pos x="48" y="76"/>
                </a:cxn>
                <a:cxn ang="0">
                  <a:pos x="45" y="71"/>
                </a:cxn>
                <a:cxn ang="0">
                  <a:pos x="36" y="74"/>
                </a:cxn>
                <a:cxn ang="0">
                  <a:pos x="26" y="81"/>
                </a:cxn>
                <a:cxn ang="0">
                  <a:pos x="19" y="78"/>
                </a:cxn>
                <a:cxn ang="0">
                  <a:pos x="12" y="78"/>
                </a:cxn>
                <a:cxn ang="0">
                  <a:pos x="0" y="67"/>
                </a:cxn>
                <a:cxn ang="0">
                  <a:pos x="3" y="64"/>
                </a:cxn>
                <a:cxn ang="0">
                  <a:pos x="8" y="69"/>
                </a:cxn>
                <a:cxn ang="0">
                  <a:pos x="15" y="69"/>
                </a:cxn>
                <a:cxn ang="0">
                  <a:pos x="22" y="71"/>
                </a:cxn>
                <a:cxn ang="0">
                  <a:pos x="24" y="67"/>
                </a:cxn>
                <a:cxn ang="0">
                  <a:pos x="24" y="62"/>
                </a:cxn>
                <a:cxn ang="0">
                  <a:pos x="26" y="57"/>
                </a:cxn>
                <a:cxn ang="0">
                  <a:pos x="29" y="5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0"/>
                </a:cxn>
                <a:cxn ang="0">
                  <a:pos x="55" y="41"/>
                </a:cxn>
                <a:cxn ang="0">
                  <a:pos x="59" y="31"/>
                </a:cxn>
              </a:cxnLst>
              <a:rect l="0" t="0" r="r" b="b"/>
              <a:pathLst>
                <a:path w="130" h="81">
                  <a:moveTo>
                    <a:pt x="59" y="31"/>
                  </a:moveTo>
                  <a:lnTo>
                    <a:pt x="62" y="31"/>
                  </a:lnTo>
                  <a:lnTo>
                    <a:pt x="62" y="34"/>
                  </a:lnTo>
                  <a:lnTo>
                    <a:pt x="64" y="36"/>
                  </a:lnTo>
                  <a:lnTo>
                    <a:pt x="67" y="36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1" y="36"/>
                  </a:lnTo>
                  <a:lnTo>
                    <a:pt x="71" y="31"/>
                  </a:lnTo>
                  <a:lnTo>
                    <a:pt x="71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6" y="29"/>
                  </a:lnTo>
                  <a:lnTo>
                    <a:pt x="76" y="31"/>
                  </a:lnTo>
                  <a:lnTo>
                    <a:pt x="76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1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6" y="26"/>
                  </a:lnTo>
                  <a:lnTo>
                    <a:pt x="78" y="26"/>
                  </a:lnTo>
                  <a:lnTo>
                    <a:pt x="81" y="26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78" y="22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3" y="19"/>
                  </a:lnTo>
                  <a:lnTo>
                    <a:pt x="88" y="15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5" y="5"/>
                  </a:lnTo>
                  <a:lnTo>
                    <a:pt x="95" y="3"/>
                  </a:lnTo>
                  <a:lnTo>
                    <a:pt x="9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3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100" y="3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5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09" y="10"/>
                  </a:lnTo>
                  <a:lnTo>
                    <a:pt x="109" y="15"/>
                  </a:lnTo>
                  <a:lnTo>
                    <a:pt x="109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6" y="15"/>
                  </a:lnTo>
                  <a:lnTo>
                    <a:pt x="114" y="15"/>
                  </a:lnTo>
                  <a:lnTo>
                    <a:pt x="114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6" y="15"/>
                  </a:lnTo>
                  <a:lnTo>
                    <a:pt x="119" y="17"/>
                  </a:lnTo>
                  <a:lnTo>
                    <a:pt x="121" y="17"/>
                  </a:lnTo>
                  <a:lnTo>
                    <a:pt x="123" y="19"/>
                  </a:lnTo>
                  <a:lnTo>
                    <a:pt x="128" y="22"/>
                  </a:lnTo>
                  <a:lnTo>
                    <a:pt x="130" y="22"/>
                  </a:lnTo>
                  <a:lnTo>
                    <a:pt x="130" y="24"/>
                  </a:lnTo>
                  <a:lnTo>
                    <a:pt x="130" y="24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3" y="26"/>
                  </a:lnTo>
                  <a:lnTo>
                    <a:pt x="121" y="29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16" y="29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21" y="34"/>
                  </a:lnTo>
                  <a:lnTo>
                    <a:pt x="119" y="3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7" y="36"/>
                  </a:lnTo>
                  <a:lnTo>
                    <a:pt x="104" y="36"/>
                  </a:lnTo>
                  <a:lnTo>
                    <a:pt x="102" y="34"/>
                  </a:lnTo>
                  <a:lnTo>
                    <a:pt x="90" y="34"/>
                  </a:lnTo>
                  <a:lnTo>
                    <a:pt x="85" y="34"/>
                  </a:lnTo>
                  <a:lnTo>
                    <a:pt x="83" y="36"/>
                  </a:lnTo>
                  <a:lnTo>
                    <a:pt x="83" y="41"/>
                  </a:lnTo>
                  <a:lnTo>
                    <a:pt x="81" y="45"/>
                  </a:lnTo>
                  <a:lnTo>
                    <a:pt x="81" y="48"/>
                  </a:lnTo>
                  <a:lnTo>
                    <a:pt x="74" y="57"/>
                  </a:lnTo>
                  <a:lnTo>
                    <a:pt x="71" y="62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71"/>
                  </a:lnTo>
                  <a:lnTo>
                    <a:pt x="67" y="74"/>
                  </a:lnTo>
                  <a:lnTo>
                    <a:pt x="62" y="74"/>
                  </a:lnTo>
                  <a:lnTo>
                    <a:pt x="59" y="74"/>
                  </a:lnTo>
                  <a:lnTo>
                    <a:pt x="57" y="76"/>
                  </a:lnTo>
                  <a:lnTo>
                    <a:pt x="55" y="76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1"/>
                  </a:lnTo>
                  <a:lnTo>
                    <a:pt x="38" y="71"/>
                  </a:lnTo>
                  <a:lnTo>
                    <a:pt x="36" y="71"/>
                  </a:lnTo>
                  <a:lnTo>
                    <a:pt x="36" y="74"/>
                  </a:lnTo>
                  <a:lnTo>
                    <a:pt x="31" y="78"/>
                  </a:lnTo>
                  <a:lnTo>
                    <a:pt x="29" y="81"/>
                  </a:lnTo>
                  <a:lnTo>
                    <a:pt x="26" y="81"/>
                  </a:lnTo>
                  <a:lnTo>
                    <a:pt x="24" y="81"/>
                  </a:lnTo>
                  <a:lnTo>
                    <a:pt x="22" y="81"/>
                  </a:lnTo>
                  <a:lnTo>
                    <a:pt x="19" y="78"/>
                  </a:lnTo>
                  <a:lnTo>
                    <a:pt x="17" y="78"/>
                  </a:lnTo>
                  <a:lnTo>
                    <a:pt x="15" y="81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7"/>
                  </a:lnTo>
                  <a:lnTo>
                    <a:pt x="5" y="69"/>
                  </a:lnTo>
                  <a:lnTo>
                    <a:pt x="8" y="69"/>
                  </a:lnTo>
                  <a:lnTo>
                    <a:pt x="10" y="69"/>
                  </a:lnTo>
                  <a:lnTo>
                    <a:pt x="12" y="69"/>
                  </a:lnTo>
                  <a:lnTo>
                    <a:pt x="15" y="69"/>
                  </a:lnTo>
                  <a:lnTo>
                    <a:pt x="15" y="71"/>
                  </a:lnTo>
                  <a:lnTo>
                    <a:pt x="17" y="71"/>
                  </a:lnTo>
                  <a:lnTo>
                    <a:pt x="22" y="71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4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5" y="52"/>
                  </a:lnTo>
                  <a:lnTo>
                    <a:pt x="48" y="50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5" y="41"/>
                  </a:lnTo>
                  <a:lnTo>
                    <a:pt x="57" y="38"/>
                  </a:lnTo>
                  <a:lnTo>
                    <a:pt x="59" y="36"/>
                  </a:lnTo>
                  <a:lnTo>
                    <a:pt x="59" y="31"/>
                  </a:lnTo>
                  <a:lnTo>
                    <a:pt x="59" y="3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 1575">
              <a:extLst>
                <a:ext uri="{FF2B5EF4-FFF2-40B4-BE49-F238E27FC236}">
                  <a16:creationId xmlns:a16="http://schemas.microsoft.com/office/drawing/2014/main" id="{CFEBED27-012B-FF4D-9B81-A79611D14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485" y="3821047"/>
              <a:ext cx="93471" cy="3318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9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2" y="7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33" y="9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7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3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 1576">
              <a:extLst>
                <a:ext uri="{FF2B5EF4-FFF2-40B4-BE49-F238E27FC236}">
                  <a16:creationId xmlns:a16="http://schemas.microsoft.com/office/drawing/2014/main" id="{23FB1E0F-C9AD-9443-96C9-976EB76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485" y="3821047"/>
              <a:ext cx="93471" cy="3318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9"/>
                </a:cxn>
                <a:cxn ang="0">
                  <a:pos x="12" y="9"/>
                </a:cxn>
                <a:cxn ang="0">
                  <a:pos x="15" y="9"/>
                </a:cxn>
                <a:cxn ang="0">
                  <a:pos x="15" y="9"/>
                </a:cxn>
                <a:cxn ang="0">
                  <a:pos x="15" y="7"/>
                </a:cxn>
                <a:cxn ang="0">
                  <a:pos x="15" y="7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2" y="7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4" y="5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9" y="7"/>
                </a:cxn>
                <a:cxn ang="0">
                  <a:pos x="31" y="7"/>
                </a:cxn>
                <a:cxn ang="0">
                  <a:pos x="33" y="9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31" y="5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4" y="2"/>
                </a:cxn>
                <a:cxn ang="0">
                  <a:pos x="24" y="0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19" y="2"/>
                </a:cxn>
                <a:cxn ang="0">
                  <a:pos x="19" y="2"/>
                </a:cxn>
                <a:cxn ang="0">
                  <a:pos x="17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1" h="12">
                  <a:moveTo>
                    <a:pt x="0" y="12"/>
                  </a:moveTo>
                  <a:lnTo>
                    <a:pt x="3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 1577">
              <a:extLst>
                <a:ext uri="{FF2B5EF4-FFF2-40B4-BE49-F238E27FC236}">
                  <a16:creationId xmlns:a16="http://schemas.microsoft.com/office/drawing/2014/main" id="{7D66E4BF-BC15-AA4D-A692-055F2926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485" y="3868054"/>
              <a:ext cx="98030" cy="6359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2"/>
                </a:cxn>
                <a:cxn ang="0">
                  <a:pos x="43" y="2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3" y="4"/>
                </a:cxn>
                <a:cxn ang="0">
                  <a:pos x="41" y="4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1" y="9"/>
                </a:cxn>
                <a:cxn ang="0">
                  <a:pos x="43" y="14"/>
                </a:cxn>
                <a:cxn ang="0">
                  <a:pos x="41" y="14"/>
                </a:cxn>
                <a:cxn ang="0">
                  <a:pos x="41" y="14"/>
                </a:cxn>
                <a:cxn ang="0">
                  <a:pos x="36" y="14"/>
                </a:cxn>
                <a:cxn ang="0">
                  <a:pos x="31" y="16"/>
                </a:cxn>
                <a:cxn ang="0">
                  <a:pos x="29" y="16"/>
                </a:cxn>
                <a:cxn ang="0">
                  <a:pos x="29" y="18"/>
                </a:cxn>
                <a:cxn ang="0">
                  <a:pos x="26" y="21"/>
                </a:cxn>
                <a:cxn ang="0">
                  <a:pos x="26" y="21"/>
                </a:cxn>
                <a:cxn ang="0">
                  <a:pos x="26" y="23"/>
                </a:cxn>
                <a:cxn ang="0">
                  <a:pos x="24" y="23"/>
                </a:cxn>
                <a:cxn ang="0">
                  <a:pos x="24" y="23"/>
                </a:cxn>
                <a:cxn ang="0">
                  <a:pos x="24" y="21"/>
                </a:cxn>
                <a:cxn ang="0">
                  <a:pos x="22" y="21"/>
                </a:cxn>
                <a:cxn ang="0">
                  <a:pos x="22" y="21"/>
                </a:cxn>
                <a:cxn ang="0">
                  <a:pos x="19" y="21"/>
                </a:cxn>
                <a:cxn ang="0">
                  <a:pos x="19" y="18"/>
                </a:cxn>
                <a:cxn ang="0">
                  <a:pos x="19" y="16"/>
                </a:cxn>
                <a:cxn ang="0">
                  <a:pos x="19" y="14"/>
                </a:cxn>
                <a:cxn ang="0">
                  <a:pos x="19" y="11"/>
                </a:cxn>
                <a:cxn ang="0">
                  <a:pos x="22" y="11"/>
                </a:cxn>
                <a:cxn ang="0">
                  <a:pos x="26" y="11"/>
                </a:cxn>
                <a:cxn ang="0">
                  <a:pos x="26" y="11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5" y="14"/>
                </a:cxn>
                <a:cxn ang="0">
                  <a:pos x="12" y="14"/>
                </a:cxn>
                <a:cxn ang="0">
                  <a:pos x="12" y="14"/>
                </a:cxn>
                <a:cxn ang="0">
                  <a:pos x="12" y="11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43" y="0"/>
                </a:cxn>
              </a:cxnLst>
              <a:rect l="0" t="0" r="r" b="b"/>
              <a:pathLst>
                <a:path w="43" h="23">
                  <a:moveTo>
                    <a:pt x="43" y="0"/>
                  </a:moveTo>
                  <a:lnTo>
                    <a:pt x="43" y="2"/>
                  </a:lnTo>
                  <a:lnTo>
                    <a:pt x="43" y="2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4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 1579">
              <a:extLst>
                <a:ext uri="{FF2B5EF4-FFF2-40B4-BE49-F238E27FC236}">
                  <a16:creationId xmlns:a16="http://schemas.microsoft.com/office/drawing/2014/main" id="{D0BACE95-BDB7-8A4C-9674-1A2AFBEB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350" y="4022894"/>
              <a:ext cx="125387" cy="15207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9"/>
                </a:cxn>
                <a:cxn ang="0">
                  <a:pos x="3" y="17"/>
                </a:cxn>
                <a:cxn ang="0">
                  <a:pos x="5" y="17"/>
                </a:cxn>
                <a:cxn ang="0">
                  <a:pos x="7" y="14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2" y="5"/>
                </a:cxn>
                <a:cxn ang="0">
                  <a:pos x="14" y="5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6" y="3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9" y="14"/>
                </a:cxn>
                <a:cxn ang="0">
                  <a:pos x="26" y="14"/>
                </a:cxn>
                <a:cxn ang="0">
                  <a:pos x="29" y="14"/>
                </a:cxn>
                <a:cxn ang="0">
                  <a:pos x="31" y="14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36" y="14"/>
                </a:cxn>
                <a:cxn ang="0">
                  <a:pos x="38" y="12"/>
                </a:cxn>
                <a:cxn ang="0">
                  <a:pos x="40" y="12"/>
                </a:cxn>
                <a:cxn ang="0">
                  <a:pos x="40" y="14"/>
                </a:cxn>
                <a:cxn ang="0">
                  <a:pos x="43" y="17"/>
                </a:cxn>
                <a:cxn ang="0">
                  <a:pos x="43" y="17"/>
                </a:cxn>
                <a:cxn ang="0">
                  <a:pos x="43" y="21"/>
                </a:cxn>
                <a:cxn ang="0">
                  <a:pos x="40" y="24"/>
                </a:cxn>
                <a:cxn ang="0">
                  <a:pos x="40" y="26"/>
                </a:cxn>
                <a:cxn ang="0">
                  <a:pos x="40" y="26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48" y="29"/>
                </a:cxn>
                <a:cxn ang="0">
                  <a:pos x="50" y="31"/>
                </a:cxn>
                <a:cxn ang="0">
                  <a:pos x="50" y="31"/>
                </a:cxn>
                <a:cxn ang="0">
                  <a:pos x="50" y="33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5" y="40"/>
                </a:cxn>
                <a:cxn ang="0">
                  <a:pos x="55" y="43"/>
                </a:cxn>
                <a:cxn ang="0">
                  <a:pos x="55" y="43"/>
                </a:cxn>
                <a:cxn ang="0">
                  <a:pos x="55" y="45"/>
                </a:cxn>
                <a:cxn ang="0">
                  <a:pos x="52" y="45"/>
                </a:cxn>
                <a:cxn ang="0">
                  <a:pos x="52" y="47"/>
                </a:cxn>
                <a:cxn ang="0">
                  <a:pos x="48" y="55"/>
                </a:cxn>
                <a:cxn ang="0">
                  <a:pos x="45" y="52"/>
                </a:cxn>
                <a:cxn ang="0">
                  <a:pos x="40" y="52"/>
                </a:cxn>
                <a:cxn ang="0">
                  <a:pos x="38" y="50"/>
                </a:cxn>
                <a:cxn ang="0">
                  <a:pos x="33" y="45"/>
                </a:cxn>
                <a:cxn ang="0">
                  <a:pos x="26" y="40"/>
                </a:cxn>
                <a:cxn ang="0">
                  <a:pos x="17" y="31"/>
                </a:cxn>
                <a:cxn ang="0">
                  <a:pos x="12" y="31"/>
                </a:cxn>
                <a:cxn ang="0">
                  <a:pos x="7" y="26"/>
                </a:cxn>
                <a:cxn ang="0">
                  <a:pos x="5" y="24"/>
                </a:cxn>
                <a:cxn ang="0">
                  <a:pos x="5" y="21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55" h="55">
                  <a:moveTo>
                    <a:pt x="0" y="19"/>
                  </a:move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6" y="17"/>
                  </a:lnTo>
                  <a:lnTo>
                    <a:pt x="36" y="14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9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5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1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5"/>
                  </a:lnTo>
                  <a:lnTo>
                    <a:pt x="55" y="45"/>
                  </a:lnTo>
                  <a:lnTo>
                    <a:pt x="52" y="45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52" y="55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6" y="47"/>
                  </a:lnTo>
                  <a:lnTo>
                    <a:pt x="33" y="45"/>
                  </a:lnTo>
                  <a:lnTo>
                    <a:pt x="29" y="45"/>
                  </a:lnTo>
                  <a:lnTo>
                    <a:pt x="26" y="40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4" y="31"/>
                  </a:lnTo>
                  <a:lnTo>
                    <a:pt x="12" y="31"/>
                  </a:lnTo>
                  <a:lnTo>
                    <a:pt x="10" y="29"/>
                  </a:lnTo>
                  <a:lnTo>
                    <a:pt x="7" y="26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 1581">
              <a:extLst>
                <a:ext uri="{FF2B5EF4-FFF2-40B4-BE49-F238E27FC236}">
                  <a16:creationId xmlns:a16="http://schemas.microsoft.com/office/drawing/2014/main" id="{14DBEA8E-3ADC-EA43-865E-6BAF74787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403" y="3926119"/>
              <a:ext cx="134506" cy="240556"/>
            </a:xfrm>
            <a:custGeom>
              <a:avLst/>
              <a:gdLst/>
              <a:ahLst/>
              <a:cxnLst>
                <a:cxn ang="0">
                  <a:pos x="59" y="68"/>
                </a:cxn>
                <a:cxn ang="0">
                  <a:pos x="52" y="61"/>
                </a:cxn>
                <a:cxn ang="0">
                  <a:pos x="52" y="56"/>
                </a:cxn>
                <a:cxn ang="0">
                  <a:pos x="52" y="45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8" y="16"/>
                </a:cxn>
                <a:cxn ang="0">
                  <a:pos x="48" y="12"/>
                </a:cxn>
                <a:cxn ang="0">
                  <a:pos x="43" y="7"/>
                </a:cxn>
                <a:cxn ang="0">
                  <a:pos x="40" y="5"/>
                </a:cxn>
                <a:cxn ang="0">
                  <a:pos x="43" y="2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3" y="2"/>
                </a:cxn>
                <a:cxn ang="0">
                  <a:pos x="22" y="2"/>
                </a:cxn>
                <a:cxn ang="0">
                  <a:pos x="12" y="2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16"/>
                </a:cxn>
                <a:cxn ang="0">
                  <a:pos x="7" y="19"/>
                </a:cxn>
                <a:cxn ang="0">
                  <a:pos x="7" y="23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7" y="28"/>
                </a:cxn>
                <a:cxn ang="0">
                  <a:pos x="10" y="38"/>
                </a:cxn>
                <a:cxn ang="0">
                  <a:pos x="10" y="40"/>
                </a:cxn>
                <a:cxn ang="0">
                  <a:pos x="7" y="40"/>
                </a:cxn>
                <a:cxn ang="0">
                  <a:pos x="7" y="45"/>
                </a:cxn>
                <a:cxn ang="0">
                  <a:pos x="5" y="49"/>
                </a:cxn>
                <a:cxn ang="0">
                  <a:pos x="3" y="54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3" y="71"/>
                </a:cxn>
                <a:cxn ang="0">
                  <a:pos x="7" y="73"/>
                </a:cxn>
                <a:cxn ang="0">
                  <a:pos x="7" y="75"/>
                </a:cxn>
                <a:cxn ang="0">
                  <a:pos x="5" y="80"/>
                </a:cxn>
                <a:cxn ang="0">
                  <a:pos x="3" y="80"/>
                </a:cxn>
                <a:cxn ang="0">
                  <a:pos x="3" y="80"/>
                </a:cxn>
                <a:cxn ang="0">
                  <a:pos x="17" y="87"/>
                </a:cxn>
                <a:cxn ang="0">
                  <a:pos x="24" y="82"/>
                </a:cxn>
                <a:cxn ang="0">
                  <a:pos x="33" y="80"/>
                </a:cxn>
                <a:cxn ang="0">
                  <a:pos x="45" y="73"/>
                </a:cxn>
                <a:cxn ang="0">
                  <a:pos x="48" y="73"/>
                </a:cxn>
                <a:cxn ang="0">
                  <a:pos x="55" y="73"/>
                </a:cxn>
                <a:cxn ang="0">
                  <a:pos x="59" y="68"/>
                </a:cxn>
              </a:cxnLst>
              <a:rect l="0" t="0" r="r" b="b"/>
              <a:pathLst>
                <a:path w="59" h="87">
                  <a:moveTo>
                    <a:pt x="59" y="68"/>
                  </a:moveTo>
                  <a:lnTo>
                    <a:pt x="59" y="68"/>
                  </a:lnTo>
                  <a:lnTo>
                    <a:pt x="55" y="64"/>
                  </a:lnTo>
                  <a:lnTo>
                    <a:pt x="52" y="61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52" y="49"/>
                  </a:lnTo>
                  <a:lnTo>
                    <a:pt x="52" y="45"/>
                  </a:lnTo>
                  <a:lnTo>
                    <a:pt x="50" y="35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8" y="21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29" y="2"/>
                  </a:lnTo>
                  <a:lnTo>
                    <a:pt x="22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8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7" y="73"/>
                  </a:lnTo>
                  <a:lnTo>
                    <a:pt x="7" y="73"/>
                  </a:lnTo>
                  <a:lnTo>
                    <a:pt x="7" y="75"/>
                  </a:lnTo>
                  <a:lnTo>
                    <a:pt x="7" y="80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10" y="85"/>
                  </a:lnTo>
                  <a:lnTo>
                    <a:pt x="17" y="87"/>
                  </a:lnTo>
                  <a:lnTo>
                    <a:pt x="22" y="85"/>
                  </a:lnTo>
                  <a:lnTo>
                    <a:pt x="24" y="82"/>
                  </a:lnTo>
                  <a:lnTo>
                    <a:pt x="26" y="80"/>
                  </a:lnTo>
                  <a:lnTo>
                    <a:pt x="33" y="80"/>
                  </a:lnTo>
                  <a:lnTo>
                    <a:pt x="40" y="75"/>
                  </a:lnTo>
                  <a:lnTo>
                    <a:pt x="45" y="73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52" y="71"/>
                  </a:lnTo>
                  <a:lnTo>
                    <a:pt x="55" y="73"/>
                  </a:lnTo>
                  <a:lnTo>
                    <a:pt x="57" y="73"/>
                  </a:lnTo>
                  <a:lnTo>
                    <a:pt x="59" y="68"/>
                  </a:lnTo>
                  <a:lnTo>
                    <a:pt x="59" y="6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 1583">
              <a:extLst>
                <a:ext uri="{FF2B5EF4-FFF2-40B4-BE49-F238E27FC236}">
                  <a16:creationId xmlns:a16="http://schemas.microsoft.com/office/drawing/2014/main" id="{F66F40FB-7792-D242-B8D1-563BCCA72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225" y="3826579"/>
              <a:ext cx="362484" cy="353920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14" y="15"/>
                </a:cxn>
                <a:cxn ang="0">
                  <a:pos x="19" y="10"/>
                </a:cxn>
                <a:cxn ang="0">
                  <a:pos x="24" y="3"/>
                </a:cxn>
                <a:cxn ang="0">
                  <a:pos x="36" y="0"/>
                </a:cxn>
                <a:cxn ang="0">
                  <a:pos x="50" y="5"/>
                </a:cxn>
                <a:cxn ang="0">
                  <a:pos x="57" y="12"/>
                </a:cxn>
                <a:cxn ang="0">
                  <a:pos x="66" y="7"/>
                </a:cxn>
                <a:cxn ang="0">
                  <a:pos x="76" y="7"/>
                </a:cxn>
                <a:cxn ang="0">
                  <a:pos x="90" y="15"/>
                </a:cxn>
                <a:cxn ang="0">
                  <a:pos x="99" y="7"/>
                </a:cxn>
                <a:cxn ang="0">
                  <a:pos x="114" y="7"/>
                </a:cxn>
                <a:cxn ang="0">
                  <a:pos x="123" y="5"/>
                </a:cxn>
                <a:cxn ang="0">
                  <a:pos x="128" y="7"/>
                </a:cxn>
                <a:cxn ang="0">
                  <a:pos x="133" y="5"/>
                </a:cxn>
                <a:cxn ang="0">
                  <a:pos x="137" y="3"/>
                </a:cxn>
                <a:cxn ang="0">
                  <a:pos x="140" y="0"/>
                </a:cxn>
                <a:cxn ang="0">
                  <a:pos x="142" y="5"/>
                </a:cxn>
                <a:cxn ang="0">
                  <a:pos x="149" y="10"/>
                </a:cxn>
                <a:cxn ang="0">
                  <a:pos x="154" y="17"/>
                </a:cxn>
                <a:cxn ang="0">
                  <a:pos x="156" y="19"/>
                </a:cxn>
                <a:cxn ang="0">
                  <a:pos x="159" y="29"/>
                </a:cxn>
                <a:cxn ang="0">
                  <a:pos x="149" y="33"/>
                </a:cxn>
                <a:cxn ang="0">
                  <a:pos x="144" y="38"/>
                </a:cxn>
                <a:cxn ang="0">
                  <a:pos x="140" y="50"/>
                </a:cxn>
                <a:cxn ang="0">
                  <a:pos x="135" y="62"/>
                </a:cxn>
                <a:cxn ang="0">
                  <a:pos x="135" y="67"/>
                </a:cxn>
                <a:cxn ang="0">
                  <a:pos x="128" y="76"/>
                </a:cxn>
                <a:cxn ang="0">
                  <a:pos x="123" y="85"/>
                </a:cxn>
                <a:cxn ang="0">
                  <a:pos x="118" y="97"/>
                </a:cxn>
                <a:cxn ang="0">
                  <a:pos x="109" y="97"/>
                </a:cxn>
                <a:cxn ang="0">
                  <a:pos x="109" y="95"/>
                </a:cxn>
                <a:cxn ang="0">
                  <a:pos x="97" y="92"/>
                </a:cxn>
                <a:cxn ang="0">
                  <a:pos x="92" y="97"/>
                </a:cxn>
                <a:cxn ang="0">
                  <a:pos x="85" y="102"/>
                </a:cxn>
                <a:cxn ang="0">
                  <a:pos x="81" y="114"/>
                </a:cxn>
                <a:cxn ang="0">
                  <a:pos x="78" y="121"/>
                </a:cxn>
                <a:cxn ang="0">
                  <a:pos x="76" y="121"/>
                </a:cxn>
                <a:cxn ang="0">
                  <a:pos x="69" y="126"/>
                </a:cxn>
                <a:cxn ang="0">
                  <a:pos x="59" y="123"/>
                </a:cxn>
                <a:cxn ang="0">
                  <a:pos x="57" y="126"/>
                </a:cxn>
                <a:cxn ang="0">
                  <a:pos x="55" y="126"/>
                </a:cxn>
                <a:cxn ang="0">
                  <a:pos x="47" y="128"/>
                </a:cxn>
                <a:cxn ang="0">
                  <a:pos x="45" y="126"/>
                </a:cxn>
                <a:cxn ang="0">
                  <a:pos x="38" y="121"/>
                </a:cxn>
                <a:cxn ang="0">
                  <a:pos x="38" y="114"/>
                </a:cxn>
                <a:cxn ang="0">
                  <a:pos x="33" y="109"/>
                </a:cxn>
                <a:cxn ang="0">
                  <a:pos x="31" y="107"/>
                </a:cxn>
                <a:cxn ang="0">
                  <a:pos x="24" y="100"/>
                </a:cxn>
                <a:cxn ang="0">
                  <a:pos x="3" y="100"/>
                </a:cxn>
                <a:cxn ang="0">
                  <a:pos x="0" y="88"/>
                </a:cxn>
                <a:cxn ang="0">
                  <a:pos x="3" y="71"/>
                </a:cxn>
                <a:cxn ang="0">
                  <a:pos x="7" y="59"/>
                </a:cxn>
                <a:cxn ang="0">
                  <a:pos x="12" y="52"/>
                </a:cxn>
                <a:cxn ang="0">
                  <a:pos x="14" y="50"/>
                </a:cxn>
                <a:cxn ang="0">
                  <a:pos x="12" y="48"/>
                </a:cxn>
                <a:cxn ang="0">
                  <a:pos x="14" y="45"/>
                </a:cxn>
                <a:cxn ang="0">
                  <a:pos x="14" y="36"/>
                </a:cxn>
                <a:cxn ang="0">
                  <a:pos x="12" y="31"/>
                </a:cxn>
              </a:cxnLst>
              <a:rect l="0" t="0" r="r" b="b"/>
              <a:pathLst>
                <a:path w="159" h="128">
                  <a:moveTo>
                    <a:pt x="12" y="29"/>
                  </a:moveTo>
                  <a:lnTo>
                    <a:pt x="12" y="26"/>
                  </a:lnTo>
                  <a:lnTo>
                    <a:pt x="12" y="19"/>
                  </a:lnTo>
                  <a:lnTo>
                    <a:pt x="12" y="17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7" y="15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4" y="3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9" y="12"/>
                  </a:lnTo>
                  <a:lnTo>
                    <a:pt x="62" y="10"/>
                  </a:lnTo>
                  <a:lnTo>
                    <a:pt x="66" y="7"/>
                  </a:lnTo>
                  <a:lnTo>
                    <a:pt x="69" y="7"/>
                  </a:lnTo>
                  <a:lnTo>
                    <a:pt x="71" y="7"/>
                  </a:lnTo>
                  <a:lnTo>
                    <a:pt x="76" y="7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90" y="15"/>
                  </a:lnTo>
                  <a:lnTo>
                    <a:pt x="92" y="12"/>
                  </a:lnTo>
                  <a:lnTo>
                    <a:pt x="97" y="10"/>
                  </a:lnTo>
                  <a:lnTo>
                    <a:pt x="99" y="7"/>
                  </a:lnTo>
                  <a:lnTo>
                    <a:pt x="102" y="7"/>
                  </a:lnTo>
                  <a:lnTo>
                    <a:pt x="109" y="5"/>
                  </a:lnTo>
                  <a:lnTo>
                    <a:pt x="114" y="7"/>
                  </a:lnTo>
                  <a:lnTo>
                    <a:pt x="116" y="5"/>
                  </a:lnTo>
                  <a:lnTo>
                    <a:pt x="121" y="5"/>
                  </a:lnTo>
                  <a:lnTo>
                    <a:pt x="123" y="5"/>
                  </a:lnTo>
                  <a:lnTo>
                    <a:pt x="123" y="7"/>
                  </a:lnTo>
                  <a:lnTo>
                    <a:pt x="125" y="7"/>
                  </a:lnTo>
                  <a:lnTo>
                    <a:pt x="128" y="7"/>
                  </a:lnTo>
                  <a:lnTo>
                    <a:pt x="130" y="7"/>
                  </a:lnTo>
                  <a:lnTo>
                    <a:pt x="133" y="7"/>
                  </a:lnTo>
                  <a:lnTo>
                    <a:pt x="133" y="5"/>
                  </a:lnTo>
                  <a:lnTo>
                    <a:pt x="135" y="5"/>
                  </a:lnTo>
                  <a:lnTo>
                    <a:pt x="135" y="3"/>
                  </a:lnTo>
                  <a:lnTo>
                    <a:pt x="137" y="3"/>
                  </a:lnTo>
                  <a:lnTo>
                    <a:pt x="140" y="3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2" y="3"/>
                  </a:lnTo>
                  <a:lnTo>
                    <a:pt x="142" y="5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49" y="10"/>
                  </a:lnTo>
                  <a:lnTo>
                    <a:pt x="151" y="15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19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9" y="29"/>
                  </a:lnTo>
                  <a:lnTo>
                    <a:pt x="154" y="31"/>
                  </a:lnTo>
                  <a:lnTo>
                    <a:pt x="151" y="31"/>
                  </a:lnTo>
                  <a:lnTo>
                    <a:pt x="149" y="33"/>
                  </a:lnTo>
                  <a:lnTo>
                    <a:pt x="147" y="33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4" y="41"/>
                  </a:lnTo>
                  <a:lnTo>
                    <a:pt x="142" y="45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37" y="55"/>
                  </a:lnTo>
                  <a:lnTo>
                    <a:pt x="135" y="62"/>
                  </a:lnTo>
                  <a:lnTo>
                    <a:pt x="135" y="64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30" y="69"/>
                  </a:lnTo>
                  <a:lnTo>
                    <a:pt x="128" y="71"/>
                  </a:lnTo>
                  <a:lnTo>
                    <a:pt x="128" y="76"/>
                  </a:lnTo>
                  <a:lnTo>
                    <a:pt x="125" y="78"/>
                  </a:lnTo>
                  <a:lnTo>
                    <a:pt x="125" y="81"/>
                  </a:lnTo>
                  <a:lnTo>
                    <a:pt x="123" y="8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8" y="97"/>
                  </a:lnTo>
                  <a:lnTo>
                    <a:pt x="116" y="100"/>
                  </a:lnTo>
                  <a:lnTo>
                    <a:pt x="111" y="97"/>
                  </a:lnTo>
                  <a:lnTo>
                    <a:pt x="109" y="97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7" y="92"/>
                  </a:lnTo>
                  <a:lnTo>
                    <a:pt x="102" y="92"/>
                  </a:lnTo>
                  <a:lnTo>
                    <a:pt x="97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7"/>
                  </a:lnTo>
                  <a:lnTo>
                    <a:pt x="90" y="97"/>
                  </a:lnTo>
                  <a:lnTo>
                    <a:pt x="88" y="100"/>
                  </a:lnTo>
                  <a:lnTo>
                    <a:pt x="85" y="102"/>
                  </a:lnTo>
                  <a:lnTo>
                    <a:pt x="83" y="107"/>
                  </a:lnTo>
                  <a:lnTo>
                    <a:pt x="83" y="111"/>
                  </a:lnTo>
                  <a:lnTo>
                    <a:pt x="81" y="114"/>
                  </a:lnTo>
                  <a:lnTo>
                    <a:pt x="81" y="116"/>
                  </a:lnTo>
                  <a:lnTo>
                    <a:pt x="78" y="118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6" y="121"/>
                  </a:lnTo>
                  <a:lnTo>
                    <a:pt x="76" y="121"/>
                  </a:lnTo>
                  <a:lnTo>
                    <a:pt x="73" y="123"/>
                  </a:lnTo>
                  <a:lnTo>
                    <a:pt x="73" y="126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7" y="126"/>
                  </a:lnTo>
                  <a:lnTo>
                    <a:pt x="55" y="126"/>
                  </a:lnTo>
                  <a:lnTo>
                    <a:pt x="55" y="128"/>
                  </a:lnTo>
                  <a:lnTo>
                    <a:pt x="55" y="126"/>
                  </a:lnTo>
                  <a:lnTo>
                    <a:pt x="52" y="128"/>
                  </a:lnTo>
                  <a:lnTo>
                    <a:pt x="52" y="126"/>
                  </a:lnTo>
                  <a:lnTo>
                    <a:pt x="47" y="128"/>
                  </a:lnTo>
                  <a:lnTo>
                    <a:pt x="47" y="126"/>
                  </a:lnTo>
                  <a:lnTo>
                    <a:pt x="45" y="126"/>
                  </a:lnTo>
                  <a:lnTo>
                    <a:pt x="45" y="126"/>
                  </a:lnTo>
                  <a:lnTo>
                    <a:pt x="43" y="126"/>
                  </a:lnTo>
                  <a:lnTo>
                    <a:pt x="40" y="123"/>
                  </a:lnTo>
                  <a:lnTo>
                    <a:pt x="38" y="121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6" y="111"/>
                  </a:lnTo>
                  <a:lnTo>
                    <a:pt x="33" y="109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29" y="104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17" y="100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3" y="83"/>
                  </a:lnTo>
                  <a:lnTo>
                    <a:pt x="3" y="76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7" y="64"/>
                  </a:lnTo>
                  <a:lnTo>
                    <a:pt x="7" y="59"/>
                  </a:lnTo>
                  <a:lnTo>
                    <a:pt x="7" y="57"/>
                  </a:lnTo>
                  <a:lnTo>
                    <a:pt x="10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1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 1585">
              <a:extLst>
                <a:ext uri="{FF2B5EF4-FFF2-40B4-BE49-F238E27FC236}">
                  <a16:creationId xmlns:a16="http://schemas.microsoft.com/office/drawing/2014/main" id="{90189BA8-52CD-AC4B-83A8-2560B8BC3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119" y="4199854"/>
              <a:ext cx="230257" cy="326272"/>
            </a:xfrm>
            <a:custGeom>
              <a:avLst/>
              <a:gdLst/>
              <a:ahLst/>
              <a:cxnLst>
                <a:cxn ang="0">
                  <a:pos x="99" y="2"/>
                </a:cxn>
                <a:cxn ang="0">
                  <a:pos x="92" y="5"/>
                </a:cxn>
                <a:cxn ang="0">
                  <a:pos x="82" y="0"/>
                </a:cxn>
                <a:cxn ang="0">
                  <a:pos x="73" y="5"/>
                </a:cxn>
                <a:cxn ang="0">
                  <a:pos x="66" y="12"/>
                </a:cxn>
                <a:cxn ang="0">
                  <a:pos x="66" y="26"/>
                </a:cxn>
                <a:cxn ang="0">
                  <a:pos x="63" y="28"/>
                </a:cxn>
                <a:cxn ang="0">
                  <a:pos x="56" y="24"/>
                </a:cxn>
                <a:cxn ang="0">
                  <a:pos x="49" y="21"/>
                </a:cxn>
                <a:cxn ang="0">
                  <a:pos x="28" y="21"/>
                </a:cxn>
                <a:cxn ang="0">
                  <a:pos x="26" y="28"/>
                </a:cxn>
                <a:cxn ang="0">
                  <a:pos x="28" y="35"/>
                </a:cxn>
                <a:cxn ang="0">
                  <a:pos x="40" y="31"/>
                </a:cxn>
                <a:cxn ang="0">
                  <a:pos x="42" y="38"/>
                </a:cxn>
                <a:cxn ang="0">
                  <a:pos x="37" y="50"/>
                </a:cxn>
                <a:cxn ang="0">
                  <a:pos x="42" y="61"/>
                </a:cxn>
                <a:cxn ang="0">
                  <a:pos x="40" y="69"/>
                </a:cxn>
                <a:cxn ang="0">
                  <a:pos x="37" y="80"/>
                </a:cxn>
                <a:cxn ang="0">
                  <a:pos x="30" y="78"/>
                </a:cxn>
                <a:cxn ang="0">
                  <a:pos x="21" y="76"/>
                </a:cxn>
                <a:cxn ang="0">
                  <a:pos x="16" y="78"/>
                </a:cxn>
                <a:cxn ang="0">
                  <a:pos x="9" y="83"/>
                </a:cxn>
                <a:cxn ang="0">
                  <a:pos x="4" y="85"/>
                </a:cxn>
                <a:cxn ang="0">
                  <a:pos x="7" y="92"/>
                </a:cxn>
                <a:cxn ang="0">
                  <a:pos x="7" y="97"/>
                </a:cxn>
                <a:cxn ang="0">
                  <a:pos x="2" y="97"/>
                </a:cxn>
                <a:cxn ang="0">
                  <a:pos x="0" y="104"/>
                </a:cxn>
                <a:cxn ang="0">
                  <a:pos x="4" y="106"/>
                </a:cxn>
                <a:cxn ang="0">
                  <a:pos x="9" y="111"/>
                </a:cxn>
                <a:cxn ang="0">
                  <a:pos x="14" y="116"/>
                </a:cxn>
                <a:cxn ang="0">
                  <a:pos x="19" y="111"/>
                </a:cxn>
                <a:cxn ang="0">
                  <a:pos x="23" y="111"/>
                </a:cxn>
                <a:cxn ang="0">
                  <a:pos x="28" y="116"/>
                </a:cxn>
                <a:cxn ang="0">
                  <a:pos x="33" y="111"/>
                </a:cxn>
                <a:cxn ang="0">
                  <a:pos x="37" y="109"/>
                </a:cxn>
                <a:cxn ang="0">
                  <a:pos x="42" y="109"/>
                </a:cxn>
                <a:cxn ang="0">
                  <a:pos x="45" y="113"/>
                </a:cxn>
                <a:cxn ang="0">
                  <a:pos x="56" y="109"/>
                </a:cxn>
                <a:cxn ang="0">
                  <a:pos x="63" y="102"/>
                </a:cxn>
                <a:cxn ang="0">
                  <a:pos x="66" y="92"/>
                </a:cxn>
                <a:cxn ang="0">
                  <a:pos x="68" y="83"/>
                </a:cxn>
                <a:cxn ang="0">
                  <a:pos x="75" y="69"/>
                </a:cxn>
                <a:cxn ang="0">
                  <a:pos x="85" y="61"/>
                </a:cxn>
                <a:cxn ang="0">
                  <a:pos x="87" y="59"/>
                </a:cxn>
                <a:cxn ang="0">
                  <a:pos x="89" y="35"/>
                </a:cxn>
                <a:cxn ang="0">
                  <a:pos x="94" y="19"/>
                </a:cxn>
                <a:cxn ang="0">
                  <a:pos x="101" y="5"/>
                </a:cxn>
              </a:cxnLst>
              <a:rect l="0" t="0" r="r" b="b"/>
              <a:pathLst>
                <a:path w="101" h="118">
                  <a:moveTo>
                    <a:pt x="99" y="0"/>
                  </a:moveTo>
                  <a:lnTo>
                    <a:pt x="99" y="2"/>
                  </a:lnTo>
                  <a:lnTo>
                    <a:pt x="94" y="2"/>
                  </a:lnTo>
                  <a:lnTo>
                    <a:pt x="92" y="5"/>
                  </a:lnTo>
                  <a:lnTo>
                    <a:pt x="87" y="2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9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3" y="28"/>
                  </a:lnTo>
                  <a:lnTo>
                    <a:pt x="59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3"/>
                  </a:lnTo>
                  <a:lnTo>
                    <a:pt x="28" y="35"/>
                  </a:lnTo>
                  <a:lnTo>
                    <a:pt x="33" y="28"/>
                  </a:lnTo>
                  <a:lnTo>
                    <a:pt x="40" y="31"/>
                  </a:lnTo>
                  <a:lnTo>
                    <a:pt x="42" y="33"/>
                  </a:lnTo>
                  <a:lnTo>
                    <a:pt x="42" y="38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37" y="54"/>
                  </a:lnTo>
                  <a:lnTo>
                    <a:pt x="42" y="61"/>
                  </a:lnTo>
                  <a:lnTo>
                    <a:pt x="42" y="64"/>
                  </a:lnTo>
                  <a:lnTo>
                    <a:pt x="40" y="69"/>
                  </a:lnTo>
                  <a:lnTo>
                    <a:pt x="40" y="78"/>
                  </a:lnTo>
                  <a:lnTo>
                    <a:pt x="37" y="80"/>
                  </a:lnTo>
                  <a:lnTo>
                    <a:pt x="35" y="83"/>
                  </a:lnTo>
                  <a:lnTo>
                    <a:pt x="30" y="78"/>
                  </a:lnTo>
                  <a:lnTo>
                    <a:pt x="23" y="78"/>
                  </a:lnTo>
                  <a:lnTo>
                    <a:pt x="21" y="76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4" y="80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4" y="90"/>
                  </a:lnTo>
                  <a:lnTo>
                    <a:pt x="7" y="92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2" y="9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4" y="106"/>
                  </a:lnTo>
                  <a:lnTo>
                    <a:pt x="7" y="111"/>
                  </a:lnTo>
                  <a:lnTo>
                    <a:pt x="9" y="111"/>
                  </a:lnTo>
                  <a:lnTo>
                    <a:pt x="11" y="118"/>
                  </a:lnTo>
                  <a:lnTo>
                    <a:pt x="14" y="116"/>
                  </a:lnTo>
                  <a:lnTo>
                    <a:pt x="16" y="113"/>
                  </a:lnTo>
                  <a:lnTo>
                    <a:pt x="19" y="111"/>
                  </a:lnTo>
                  <a:lnTo>
                    <a:pt x="21" y="109"/>
                  </a:lnTo>
                  <a:lnTo>
                    <a:pt x="23" y="111"/>
                  </a:lnTo>
                  <a:lnTo>
                    <a:pt x="23" y="113"/>
                  </a:lnTo>
                  <a:lnTo>
                    <a:pt x="28" y="116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5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2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56" y="109"/>
                  </a:lnTo>
                  <a:lnTo>
                    <a:pt x="59" y="106"/>
                  </a:lnTo>
                  <a:lnTo>
                    <a:pt x="63" y="102"/>
                  </a:lnTo>
                  <a:lnTo>
                    <a:pt x="66" y="97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8" y="83"/>
                  </a:lnTo>
                  <a:lnTo>
                    <a:pt x="71" y="78"/>
                  </a:lnTo>
                  <a:lnTo>
                    <a:pt x="75" y="69"/>
                  </a:lnTo>
                  <a:lnTo>
                    <a:pt x="80" y="66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87" y="59"/>
                  </a:lnTo>
                  <a:lnTo>
                    <a:pt x="89" y="52"/>
                  </a:lnTo>
                  <a:lnTo>
                    <a:pt x="89" y="35"/>
                  </a:lnTo>
                  <a:lnTo>
                    <a:pt x="92" y="24"/>
                  </a:lnTo>
                  <a:lnTo>
                    <a:pt x="94" y="19"/>
                  </a:lnTo>
                  <a:lnTo>
                    <a:pt x="99" y="9"/>
                  </a:lnTo>
                  <a:lnTo>
                    <a:pt x="101" y="5"/>
                  </a:lnTo>
                  <a:lnTo>
                    <a:pt x="9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 1587">
              <a:extLst>
                <a:ext uri="{FF2B5EF4-FFF2-40B4-BE49-F238E27FC236}">
                  <a16:creationId xmlns:a16="http://schemas.microsoft.com/office/drawing/2014/main" id="{732A888C-998F-2E46-969C-9A1A732B2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4404" y="4257919"/>
              <a:ext cx="59273" cy="4700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1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2" y="7"/>
                </a:cxn>
                <a:cxn ang="0">
                  <a:pos x="0" y="12"/>
                </a:cxn>
                <a:cxn ang="0">
                  <a:pos x="2" y="14"/>
                </a:cxn>
                <a:cxn ang="0">
                  <a:pos x="2" y="14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7" y="14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4" y="10"/>
                </a:cxn>
                <a:cxn ang="0">
                  <a:pos x="24" y="3"/>
                </a:cxn>
                <a:cxn ang="0">
                  <a:pos x="26" y="0"/>
                </a:cxn>
              </a:cxnLst>
              <a:rect l="0" t="0" r="r" b="b"/>
              <a:pathLst>
                <a:path w="26" h="17">
                  <a:moveTo>
                    <a:pt x="26" y="0"/>
                  </a:moveTo>
                  <a:lnTo>
                    <a:pt x="1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7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0"/>
                  </a:lnTo>
                  <a:lnTo>
                    <a:pt x="24" y="3"/>
                  </a:lnTo>
                  <a:lnTo>
                    <a:pt x="2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 1589">
              <a:extLst>
                <a:ext uri="{FF2B5EF4-FFF2-40B4-BE49-F238E27FC236}">
                  <a16:creationId xmlns:a16="http://schemas.microsoft.com/office/drawing/2014/main" id="{C70F4F2F-3193-274F-B583-DD49286F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403" y="3671739"/>
              <a:ext cx="205178" cy="207376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15" y="9"/>
                </a:cxn>
                <a:cxn ang="0">
                  <a:pos x="10" y="11"/>
                </a:cxn>
                <a:cxn ang="0">
                  <a:pos x="8" y="21"/>
                </a:cxn>
                <a:cxn ang="0">
                  <a:pos x="3" y="37"/>
                </a:cxn>
                <a:cxn ang="0">
                  <a:pos x="3" y="49"/>
                </a:cxn>
                <a:cxn ang="0">
                  <a:pos x="8" y="52"/>
                </a:cxn>
                <a:cxn ang="0">
                  <a:pos x="10" y="49"/>
                </a:cxn>
                <a:cxn ang="0">
                  <a:pos x="12" y="49"/>
                </a:cxn>
                <a:cxn ang="0">
                  <a:pos x="19" y="42"/>
                </a:cxn>
                <a:cxn ang="0">
                  <a:pos x="24" y="45"/>
                </a:cxn>
                <a:cxn ang="0">
                  <a:pos x="26" y="49"/>
                </a:cxn>
                <a:cxn ang="0">
                  <a:pos x="34" y="47"/>
                </a:cxn>
                <a:cxn ang="0">
                  <a:pos x="36" y="45"/>
                </a:cxn>
                <a:cxn ang="0">
                  <a:pos x="38" y="49"/>
                </a:cxn>
                <a:cxn ang="0">
                  <a:pos x="41" y="47"/>
                </a:cxn>
                <a:cxn ang="0">
                  <a:pos x="45" y="47"/>
                </a:cxn>
                <a:cxn ang="0">
                  <a:pos x="48" y="47"/>
                </a:cxn>
                <a:cxn ang="0">
                  <a:pos x="57" y="52"/>
                </a:cxn>
                <a:cxn ang="0">
                  <a:pos x="62" y="56"/>
                </a:cxn>
                <a:cxn ang="0">
                  <a:pos x="71" y="63"/>
                </a:cxn>
                <a:cxn ang="0">
                  <a:pos x="74" y="71"/>
                </a:cxn>
                <a:cxn ang="0">
                  <a:pos x="78" y="73"/>
                </a:cxn>
                <a:cxn ang="0">
                  <a:pos x="85" y="73"/>
                </a:cxn>
                <a:cxn ang="0">
                  <a:pos x="88" y="68"/>
                </a:cxn>
                <a:cxn ang="0">
                  <a:pos x="85" y="66"/>
                </a:cxn>
                <a:cxn ang="0">
                  <a:pos x="81" y="63"/>
                </a:cxn>
                <a:cxn ang="0">
                  <a:pos x="78" y="61"/>
                </a:cxn>
                <a:cxn ang="0">
                  <a:pos x="76" y="59"/>
                </a:cxn>
                <a:cxn ang="0">
                  <a:pos x="74" y="56"/>
                </a:cxn>
                <a:cxn ang="0">
                  <a:pos x="71" y="54"/>
                </a:cxn>
                <a:cxn ang="0">
                  <a:pos x="67" y="47"/>
                </a:cxn>
                <a:cxn ang="0">
                  <a:pos x="60" y="45"/>
                </a:cxn>
                <a:cxn ang="0">
                  <a:pos x="57" y="42"/>
                </a:cxn>
                <a:cxn ang="0">
                  <a:pos x="55" y="40"/>
                </a:cxn>
                <a:cxn ang="0">
                  <a:pos x="52" y="42"/>
                </a:cxn>
                <a:cxn ang="0">
                  <a:pos x="50" y="37"/>
                </a:cxn>
                <a:cxn ang="0">
                  <a:pos x="48" y="35"/>
                </a:cxn>
                <a:cxn ang="0">
                  <a:pos x="45" y="35"/>
                </a:cxn>
                <a:cxn ang="0">
                  <a:pos x="45" y="37"/>
                </a:cxn>
                <a:cxn ang="0">
                  <a:pos x="45" y="37"/>
                </a:cxn>
                <a:cxn ang="0">
                  <a:pos x="43" y="33"/>
                </a:cxn>
                <a:cxn ang="0">
                  <a:pos x="41" y="33"/>
                </a:cxn>
                <a:cxn ang="0">
                  <a:pos x="41" y="30"/>
                </a:cxn>
                <a:cxn ang="0">
                  <a:pos x="36" y="23"/>
                </a:cxn>
                <a:cxn ang="0">
                  <a:pos x="36" y="16"/>
                </a:cxn>
                <a:cxn ang="0">
                  <a:pos x="34" y="9"/>
                </a:cxn>
                <a:cxn ang="0">
                  <a:pos x="31" y="2"/>
                </a:cxn>
                <a:cxn ang="0">
                  <a:pos x="29" y="0"/>
                </a:cxn>
              </a:cxnLst>
              <a:rect l="0" t="0" r="r" b="b"/>
              <a:pathLst>
                <a:path w="90" h="75">
                  <a:moveTo>
                    <a:pt x="29" y="0"/>
                  </a:moveTo>
                  <a:lnTo>
                    <a:pt x="29" y="2"/>
                  </a:lnTo>
                  <a:lnTo>
                    <a:pt x="26" y="4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8" y="21"/>
                  </a:lnTo>
                  <a:lnTo>
                    <a:pt x="5" y="26"/>
                  </a:lnTo>
                  <a:lnTo>
                    <a:pt x="5" y="35"/>
                  </a:lnTo>
                  <a:lnTo>
                    <a:pt x="3" y="37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5" y="49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5" y="54"/>
                  </a:lnTo>
                  <a:lnTo>
                    <a:pt x="19" y="42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6" y="47"/>
                  </a:lnTo>
                  <a:lnTo>
                    <a:pt x="38" y="49"/>
                  </a:lnTo>
                  <a:lnTo>
                    <a:pt x="38" y="49"/>
                  </a:lnTo>
                  <a:lnTo>
                    <a:pt x="38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5" y="49"/>
                  </a:lnTo>
                  <a:lnTo>
                    <a:pt x="48" y="49"/>
                  </a:lnTo>
                  <a:lnTo>
                    <a:pt x="48" y="47"/>
                  </a:lnTo>
                  <a:lnTo>
                    <a:pt x="50" y="47"/>
                  </a:lnTo>
                  <a:lnTo>
                    <a:pt x="52" y="52"/>
                  </a:lnTo>
                  <a:lnTo>
                    <a:pt x="57" y="52"/>
                  </a:lnTo>
                  <a:lnTo>
                    <a:pt x="57" y="52"/>
                  </a:lnTo>
                  <a:lnTo>
                    <a:pt x="62" y="54"/>
                  </a:lnTo>
                  <a:lnTo>
                    <a:pt x="62" y="56"/>
                  </a:lnTo>
                  <a:lnTo>
                    <a:pt x="64" y="59"/>
                  </a:lnTo>
                  <a:lnTo>
                    <a:pt x="69" y="61"/>
                  </a:lnTo>
                  <a:lnTo>
                    <a:pt x="71" y="63"/>
                  </a:lnTo>
                  <a:lnTo>
                    <a:pt x="71" y="66"/>
                  </a:lnTo>
                  <a:lnTo>
                    <a:pt x="74" y="68"/>
                  </a:lnTo>
                  <a:lnTo>
                    <a:pt x="74" y="71"/>
                  </a:lnTo>
                  <a:lnTo>
                    <a:pt x="76" y="71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81" y="75"/>
                  </a:lnTo>
                  <a:lnTo>
                    <a:pt x="81" y="75"/>
                  </a:lnTo>
                  <a:lnTo>
                    <a:pt x="85" y="73"/>
                  </a:lnTo>
                  <a:lnTo>
                    <a:pt x="90" y="71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1" y="61"/>
                  </a:lnTo>
                  <a:lnTo>
                    <a:pt x="78" y="61"/>
                  </a:lnTo>
                  <a:lnTo>
                    <a:pt x="78" y="59"/>
                  </a:lnTo>
                  <a:lnTo>
                    <a:pt x="78" y="59"/>
                  </a:lnTo>
                  <a:lnTo>
                    <a:pt x="76" y="59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1" y="54"/>
                  </a:lnTo>
                  <a:lnTo>
                    <a:pt x="69" y="52"/>
                  </a:lnTo>
                  <a:lnTo>
                    <a:pt x="67" y="47"/>
                  </a:lnTo>
                  <a:lnTo>
                    <a:pt x="64" y="45"/>
                  </a:lnTo>
                  <a:lnTo>
                    <a:pt x="62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7" y="42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8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5" y="37"/>
                  </a:lnTo>
                  <a:lnTo>
                    <a:pt x="43" y="35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4" y="11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 1591">
              <a:extLst>
                <a:ext uri="{FF2B5EF4-FFF2-40B4-BE49-F238E27FC236}">
                  <a16:creationId xmlns:a16="http://schemas.microsoft.com/office/drawing/2014/main" id="{A72AB7B7-3505-7E4F-BD59-28C882AF4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543" y="4421056"/>
              <a:ext cx="52434" cy="80186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4" y="7"/>
                </a:cxn>
                <a:cxn ang="0">
                  <a:pos x="4" y="7"/>
                </a:cxn>
                <a:cxn ang="0">
                  <a:pos x="4" y="5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5"/>
                </a:cxn>
                <a:cxn ang="0">
                  <a:pos x="4" y="15"/>
                </a:cxn>
                <a:cxn ang="0">
                  <a:pos x="4" y="17"/>
                </a:cxn>
                <a:cxn ang="0">
                  <a:pos x="4" y="19"/>
                </a:cxn>
                <a:cxn ang="0">
                  <a:pos x="4" y="24"/>
                </a:cxn>
                <a:cxn ang="0">
                  <a:pos x="4" y="24"/>
                </a:cxn>
                <a:cxn ang="0">
                  <a:pos x="7" y="26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11" y="29"/>
                </a:cxn>
                <a:cxn ang="0">
                  <a:pos x="14" y="26"/>
                </a:cxn>
                <a:cxn ang="0">
                  <a:pos x="16" y="22"/>
                </a:cxn>
                <a:cxn ang="0">
                  <a:pos x="18" y="19"/>
                </a:cxn>
                <a:cxn ang="0">
                  <a:pos x="18" y="17"/>
                </a:cxn>
                <a:cxn ang="0">
                  <a:pos x="21" y="15"/>
                </a:cxn>
                <a:cxn ang="0">
                  <a:pos x="23" y="12"/>
                </a:cxn>
                <a:cxn ang="0">
                  <a:pos x="23" y="10"/>
                </a:cxn>
                <a:cxn ang="0">
                  <a:pos x="21" y="10"/>
                </a:cxn>
                <a:cxn ang="0">
                  <a:pos x="21" y="7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18" y="3"/>
                </a:cxn>
                <a:cxn ang="0">
                  <a:pos x="21" y="3"/>
                </a:cxn>
              </a:cxnLst>
              <a:rect l="0" t="0" r="r" b="b"/>
              <a:pathLst>
                <a:path w="23" h="29">
                  <a:moveTo>
                    <a:pt x="21" y="3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1" y="15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3"/>
                  </a:lnTo>
                  <a:lnTo>
                    <a:pt x="21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 1593">
              <a:extLst>
                <a:ext uri="{FF2B5EF4-FFF2-40B4-BE49-F238E27FC236}">
                  <a16:creationId xmlns:a16="http://schemas.microsoft.com/office/drawing/2014/main" id="{056C8334-1A02-6D4F-B3D6-A48B81A9A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252" y="4683731"/>
              <a:ext cx="91191" cy="287560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0" y="5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5" y="5"/>
                </a:cxn>
                <a:cxn ang="0">
                  <a:pos x="7" y="9"/>
                </a:cxn>
                <a:cxn ang="0">
                  <a:pos x="12" y="16"/>
                </a:cxn>
                <a:cxn ang="0">
                  <a:pos x="10" y="21"/>
                </a:cxn>
                <a:cxn ang="0">
                  <a:pos x="7" y="23"/>
                </a:cxn>
                <a:cxn ang="0">
                  <a:pos x="7" y="31"/>
                </a:cxn>
                <a:cxn ang="0">
                  <a:pos x="7" y="38"/>
                </a:cxn>
                <a:cxn ang="0">
                  <a:pos x="10" y="42"/>
                </a:cxn>
                <a:cxn ang="0">
                  <a:pos x="5" y="45"/>
                </a:cxn>
                <a:cxn ang="0">
                  <a:pos x="3" y="47"/>
                </a:cxn>
                <a:cxn ang="0">
                  <a:pos x="0" y="57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7" y="64"/>
                </a:cxn>
                <a:cxn ang="0">
                  <a:pos x="12" y="71"/>
                </a:cxn>
                <a:cxn ang="0">
                  <a:pos x="21" y="68"/>
                </a:cxn>
                <a:cxn ang="0">
                  <a:pos x="24" y="75"/>
                </a:cxn>
                <a:cxn ang="0">
                  <a:pos x="21" y="83"/>
                </a:cxn>
                <a:cxn ang="0">
                  <a:pos x="19" y="87"/>
                </a:cxn>
                <a:cxn ang="0">
                  <a:pos x="24" y="94"/>
                </a:cxn>
                <a:cxn ang="0">
                  <a:pos x="26" y="97"/>
                </a:cxn>
                <a:cxn ang="0">
                  <a:pos x="31" y="99"/>
                </a:cxn>
                <a:cxn ang="0">
                  <a:pos x="31" y="104"/>
                </a:cxn>
                <a:cxn ang="0">
                  <a:pos x="33" y="104"/>
                </a:cxn>
                <a:cxn ang="0">
                  <a:pos x="33" y="99"/>
                </a:cxn>
                <a:cxn ang="0">
                  <a:pos x="33" y="94"/>
                </a:cxn>
                <a:cxn ang="0">
                  <a:pos x="36" y="92"/>
                </a:cxn>
                <a:cxn ang="0">
                  <a:pos x="40" y="90"/>
                </a:cxn>
                <a:cxn ang="0">
                  <a:pos x="40" y="78"/>
                </a:cxn>
                <a:cxn ang="0">
                  <a:pos x="40" y="71"/>
                </a:cxn>
                <a:cxn ang="0">
                  <a:pos x="36" y="64"/>
                </a:cxn>
                <a:cxn ang="0">
                  <a:pos x="26" y="57"/>
                </a:cxn>
                <a:cxn ang="0">
                  <a:pos x="26" y="59"/>
                </a:cxn>
                <a:cxn ang="0">
                  <a:pos x="29" y="61"/>
                </a:cxn>
                <a:cxn ang="0">
                  <a:pos x="31" y="68"/>
                </a:cxn>
                <a:cxn ang="0">
                  <a:pos x="29" y="66"/>
                </a:cxn>
                <a:cxn ang="0">
                  <a:pos x="26" y="64"/>
                </a:cxn>
                <a:cxn ang="0">
                  <a:pos x="24" y="66"/>
                </a:cxn>
                <a:cxn ang="0">
                  <a:pos x="24" y="64"/>
                </a:cxn>
                <a:cxn ang="0">
                  <a:pos x="24" y="59"/>
                </a:cxn>
                <a:cxn ang="0">
                  <a:pos x="21" y="57"/>
                </a:cxn>
                <a:cxn ang="0">
                  <a:pos x="19" y="49"/>
                </a:cxn>
                <a:cxn ang="0">
                  <a:pos x="14" y="38"/>
                </a:cxn>
                <a:cxn ang="0">
                  <a:pos x="19" y="35"/>
                </a:cxn>
                <a:cxn ang="0">
                  <a:pos x="19" y="16"/>
                </a:cxn>
                <a:cxn ang="0">
                  <a:pos x="17" y="12"/>
                </a:cxn>
                <a:cxn ang="0">
                  <a:pos x="14" y="9"/>
                </a:cxn>
                <a:cxn ang="0">
                  <a:pos x="17" y="2"/>
                </a:cxn>
              </a:cxnLst>
              <a:rect l="0" t="0" r="r" b="b"/>
              <a:pathLst>
                <a:path w="40" h="104">
                  <a:moveTo>
                    <a:pt x="14" y="5"/>
                  </a:move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7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3" y="52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5" y="61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7" y="64"/>
                  </a:lnTo>
                  <a:lnTo>
                    <a:pt x="7" y="68"/>
                  </a:lnTo>
                  <a:lnTo>
                    <a:pt x="10" y="71"/>
                  </a:lnTo>
                  <a:lnTo>
                    <a:pt x="12" y="71"/>
                  </a:lnTo>
                  <a:lnTo>
                    <a:pt x="14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71"/>
                  </a:lnTo>
                  <a:lnTo>
                    <a:pt x="24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3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9" y="87"/>
                  </a:lnTo>
                  <a:lnTo>
                    <a:pt x="21" y="90"/>
                  </a:lnTo>
                  <a:lnTo>
                    <a:pt x="21" y="92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6" y="97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31" y="99"/>
                  </a:lnTo>
                  <a:lnTo>
                    <a:pt x="31" y="101"/>
                  </a:lnTo>
                  <a:lnTo>
                    <a:pt x="31" y="101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3" y="104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99"/>
                  </a:lnTo>
                  <a:lnTo>
                    <a:pt x="33" y="99"/>
                  </a:lnTo>
                  <a:lnTo>
                    <a:pt x="33" y="97"/>
                  </a:lnTo>
                  <a:lnTo>
                    <a:pt x="31" y="97"/>
                  </a:lnTo>
                  <a:lnTo>
                    <a:pt x="33" y="94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6" y="92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83"/>
                  </a:lnTo>
                  <a:lnTo>
                    <a:pt x="40" y="83"/>
                  </a:lnTo>
                  <a:lnTo>
                    <a:pt x="40" y="78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1" y="59"/>
                  </a:lnTo>
                  <a:lnTo>
                    <a:pt x="29" y="59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29" y="59"/>
                  </a:lnTo>
                  <a:lnTo>
                    <a:pt x="29" y="61"/>
                  </a:lnTo>
                  <a:lnTo>
                    <a:pt x="31" y="66"/>
                  </a:lnTo>
                  <a:lnTo>
                    <a:pt x="33" y="68"/>
                  </a:lnTo>
                  <a:lnTo>
                    <a:pt x="31" y="68"/>
                  </a:lnTo>
                  <a:lnTo>
                    <a:pt x="31" y="68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29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19" y="54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19" y="45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1"/>
                  </a:lnTo>
                  <a:lnTo>
                    <a:pt x="19" y="23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7" y="2"/>
                  </a:lnTo>
                  <a:lnTo>
                    <a:pt x="14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 1595">
              <a:extLst>
                <a:ext uri="{FF2B5EF4-FFF2-40B4-BE49-F238E27FC236}">
                  <a16:creationId xmlns:a16="http://schemas.microsoft.com/office/drawing/2014/main" id="{4ED4643D-41E0-B64B-BEDC-4C5EAF22E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831" y="2723341"/>
              <a:ext cx="202900" cy="91246"/>
            </a:xfrm>
            <a:custGeom>
              <a:avLst/>
              <a:gdLst/>
              <a:ahLst/>
              <a:cxnLst>
                <a:cxn ang="0">
                  <a:pos x="23" y="28"/>
                </a:cxn>
                <a:cxn ang="0">
                  <a:pos x="28" y="28"/>
                </a:cxn>
                <a:cxn ang="0">
                  <a:pos x="33" y="28"/>
                </a:cxn>
                <a:cxn ang="0">
                  <a:pos x="35" y="26"/>
                </a:cxn>
                <a:cxn ang="0">
                  <a:pos x="40" y="28"/>
                </a:cxn>
                <a:cxn ang="0">
                  <a:pos x="45" y="31"/>
                </a:cxn>
                <a:cxn ang="0">
                  <a:pos x="52" y="33"/>
                </a:cxn>
                <a:cxn ang="0">
                  <a:pos x="56" y="31"/>
                </a:cxn>
                <a:cxn ang="0">
                  <a:pos x="63" y="31"/>
                </a:cxn>
                <a:cxn ang="0">
                  <a:pos x="68" y="31"/>
                </a:cxn>
                <a:cxn ang="0">
                  <a:pos x="71" y="28"/>
                </a:cxn>
                <a:cxn ang="0">
                  <a:pos x="75" y="28"/>
                </a:cxn>
                <a:cxn ang="0">
                  <a:pos x="80" y="31"/>
                </a:cxn>
                <a:cxn ang="0">
                  <a:pos x="87" y="33"/>
                </a:cxn>
                <a:cxn ang="0">
                  <a:pos x="89" y="31"/>
                </a:cxn>
                <a:cxn ang="0">
                  <a:pos x="85" y="28"/>
                </a:cxn>
                <a:cxn ang="0">
                  <a:pos x="82" y="26"/>
                </a:cxn>
                <a:cxn ang="0">
                  <a:pos x="87" y="24"/>
                </a:cxn>
                <a:cxn ang="0">
                  <a:pos x="85" y="21"/>
                </a:cxn>
                <a:cxn ang="0">
                  <a:pos x="80" y="21"/>
                </a:cxn>
                <a:cxn ang="0">
                  <a:pos x="78" y="17"/>
                </a:cxn>
                <a:cxn ang="0">
                  <a:pos x="75" y="14"/>
                </a:cxn>
                <a:cxn ang="0">
                  <a:pos x="71" y="14"/>
                </a:cxn>
                <a:cxn ang="0">
                  <a:pos x="66" y="12"/>
                </a:cxn>
                <a:cxn ang="0">
                  <a:pos x="63" y="12"/>
                </a:cxn>
                <a:cxn ang="0">
                  <a:pos x="56" y="12"/>
                </a:cxn>
                <a:cxn ang="0">
                  <a:pos x="54" y="14"/>
                </a:cxn>
                <a:cxn ang="0">
                  <a:pos x="52" y="12"/>
                </a:cxn>
                <a:cxn ang="0">
                  <a:pos x="42" y="7"/>
                </a:cxn>
                <a:cxn ang="0">
                  <a:pos x="35" y="5"/>
                </a:cxn>
                <a:cxn ang="0">
                  <a:pos x="26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4" y="5"/>
                </a:cxn>
                <a:cxn ang="0">
                  <a:pos x="14" y="7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23" y="21"/>
                </a:cxn>
                <a:cxn ang="0">
                  <a:pos x="23" y="26"/>
                </a:cxn>
                <a:cxn ang="0">
                  <a:pos x="21" y="26"/>
                </a:cxn>
              </a:cxnLst>
              <a:rect l="0" t="0" r="r" b="b"/>
              <a:pathLst>
                <a:path w="89" h="33">
                  <a:moveTo>
                    <a:pt x="21" y="26"/>
                  </a:moveTo>
                  <a:lnTo>
                    <a:pt x="23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2" y="31"/>
                  </a:lnTo>
                  <a:lnTo>
                    <a:pt x="45" y="31"/>
                  </a:lnTo>
                  <a:lnTo>
                    <a:pt x="47" y="33"/>
                  </a:lnTo>
                  <a:lnTo>
                    <a:pt x="52" y="33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9" y="31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5" y="28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2" y="31"/>
                  </a:lnTo>
                  <a:lnTo>
                    <a:pt x="87" y="33"/>
                  </a:lnTo>
                  <a:lnTo>
                    <a:pt x="87" y="33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85" y="28"/>
                  </a:lnTo>
                  <a:lnTo>
                    <a:pt x="85" y="26"/>
                  </a:lnTo>
                  <a:lnTo>
                    <a:pt x="82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0" y="21"/>
                  </a:lnTo>
                  <a:lnTo>
                    <a:pt x="78" y="19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5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26" y="5"/>
                  </a:lnTo>
                  <a:lnTo>
                    <a:pt x="23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5"/>
                  </a:lnTo>
                  <a:lnTo>
                    <a:pt x="7" y="7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 1597">
              <a:extLst>
                <a:ext uri="{FF2B5EF4-FFF2-40B4-BE49-F238E27FC236}">
                  <a16:creationId xmlns:a16="http://schemas.microsoft.com/office/drawing/2014/main" id="{DA75EF54-8C1E-D548-AF9E-68821DDD0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936" y="2847766"/>
              <a:ext cx="6839" cy="1382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 1598">
              <a:extLst>
                <a:ext uri="{FF2B5EF4-FFF2-40B4-BE49-F238E27FC236}">
                  <a16:creationId xmlns:a16="http://schemas.microsoft.com/office/drawing/2014/main" id="{9EBD2A21-649E-EA42-A2A8-3D8FF4D45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936" y="2847766"/>
              <a:ext cx="6839" cy="1382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 1599">
              <a:extLst>
                <a:ext uri="{FF2B5EF4-FFF2-40B4-BE49-F238E27FC236}">
                  <a16:creationId xmlns:a16="http://schemas.microsoft.com/office/drawing/2014/main" id="{FA6F2DBE-D07C-6540-91D8-218DD224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75" y="2853296"/>
              <a:ext cx="9120" cy="829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 1600">
              <a:extLst>
                <a:ext uri="{FF2B5EF4-FFF2-40B4-BE49-F238E27FC236}">
                  <a16:creationId xmlns:a16="http://schemas.microsoft.com/office/drawing/2014/main" id="{20F4124E-9DB3-2B48-A7F6-816054DD7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75" y="2853296"/>
              <a:ext cx="9120" cy="8295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 1601">
              <a:extLst>
                <a:ext uri="{FF2B5EF4-FFF2-40B4-BE49-F238E27FC236}">
                  <a16:creationId xmlns:a16="http://schemas.microsoft.com/office/drawing/2014/main" id="{3AC12951-B3B5-9C49-BBE7-69C16A386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4498" y="2861591"/>
              <a:ext cx="583621" cy="547471"/>
            </a:xfrm>
            <a:custGeom>
              <a:avLst/>
              <a:gdLst/>
              <a:ahLst/>
              <a:cxnLst>
                <a:cxn ang="0">
                  <a:pos x="225" y="196"/>
                </a:cxn>
                <a:cxn ang="0">
                  <a:pos x="204" y="193"/>
                </a:cxn>
                <a:cxn ang="0">
                  <a:pos x="194" y="191"/>
                </a:cxn>
                <a:cxn ang="0">
                  <a:pos x="175" y="186"/>
                </a:cxn>
                <a:cxn ang="0">
                  <a:pos x="166" y="172"/>
                </a:cxn>
                <a:cxn ang="0">
                  <a:pos x="149" y="177"/>
                </a:cxn>
                <a:cxn ang="0">
                  <a:pos x="135" y="177"/>
                </a:cxn>
                <a:cxn ang="0">
                  <a:pos x="126" y="175"/>
                </a:cxn>
                <a:cxn ang="0">
                  <a:pos x="114" y="167"/>
                </a:cxn>
                <a:cxn ang="0">
                  <a:pos x="97" y="160"/>
                </a:cxn>
                <a:cxn ang="0">
                  <a:pos x="85" y="144"/>
                </a:cxn>
                <a:cxn ang="0">
                  <a:pos x="78" y="132"/>
                </a:cxn>
                <a:cxn ang="0">
                  <a:pos x="71" y="132"/>
                </a:cxn>
                <a:cxn ang="0">
                  <a:pos x="67" y="127"/>
                </a:cxn>
                <a:cxn ang="0">
                  <a:pos x="62" y="127"/>
                </a:cxn>
                <a:cxn ang="0">
                  <a:pos x="59" y="132"/>
                </a:cxn>
                <a:cxn ang="0">
                  <a:pos x="48" y="118"/>
                </a:cxn>
                <a:cxn ang="0">
                  <a:pos x="43" y="101"/>
                </a:cxn>
                <a:cxn ang="0">
                  <a:pos x="29" y="92"/>
                </a:cxn>
                <a:cxn ang="0">
                  <a:pos x="22" y="82"/>
                </a:cxn>
                <a:cxn ang="0">
                  <a:pos x="17" y="78"/>
                </a:cxn>
                <a:cxn ang="0">
                  <a:pos x="24" y="63"/>
                </a:cxn>
                <a:cxn ang="0">
                  <a:pos x="26" y="54"/>
                </a:cxn>
                <a:cxn ang="0">
                  <a:pos x="10" y="42"/>
                </a:cxn>
                <a:cxn ang="0">
                  <a:pos x="3" y="23"/>
                </a:cxn>
                <a:cxn ang="0">
                  <a:pos x="0" y="7"/>
                </a:cxn>
                <a:cxn ang="0">
                  <a:pos x="10" y="4"/>
                </a:cxn>
                <a:cxn ang="0">
                  <a:pos x="31" y="14"/>
                </a:cxn>
                <a:cxn ang="0">
                  <a:pos x="41" y="4"/>
                </a:cxn>
                <a:cxn ang="0">
                  <a:pos x="57" y="11"/>
                </a:cxn>
                <a:cxn ang="0">
                  <a:pos x="57" y="16"/>
                </a:cxn>
                <a:cxn ang="0">
                  <a:pos x="64" y="23"/>
                </a:cxn>
                <a:cxn ang="0">
                  <a:pos x="74" y="33"/>
                </a:cxn>
                <a:cxn ang="0">
                  <a:pos x="88" y="40"/>
                </a:cxn>
                <a:cxn ang="0">
                  <a:pos x="121" y="40"/>
                </a:cxn>
                <a:cxn ang="0">
                  <a:pos x="133" y="40"/>
                </a:cxn>
                <a:cxn ang="0">
                  <a:pos x="147" y="26"/>
                </a:cxn>
                <a:cxn ang="0">
                  <a:pos x="163" y="23"/>
                </a:cxn>
                <a:cxn ang="0">
                  <a:pos x="178" y="23"/>
                </a:cxn>
                <a:cxn ang="0">
                  <a:pos x="196" y="28"/>
                </a:cxn>
                <a:cxn ang="0">
                  <a:pos x="208" y="35"/>
                </a:cxn>
                <a:cxn ang="0">
                  <a:pos x="230" y="45"/>
                </a:cxn>
                <a:cxn ang="0">
                  <a:pos x="230" y="63"/>
                </a:cxn>
                <a:cxn ang="0">
                  <a:pos x="218" y="78"/>
                </a:cxn>
                <a:cxn ang="0">
                  <a:pos x="220" y="92"/>
                </a:cxn>
                <a:cxn ang="0">
                  <a:pos x="222" y="108"/>
                </a:cxn>
                <a:cxn ang="0">
                  <a:pos x="234" y="118"/>
                </a:cxn>
                <a:cxn ang="0">
                  <a:pos x="225" y="137"/>
                </a:cxn>
                <a:cxn ang="0">
                  <a:pos x="241" y="153"/>
                </a:cxn>
                <a:cxn ang="0">
                  <a:pos x="251" y="170"/>
                </a:cxn>
                <a:cxn ang="0">
                  <a:pos x="253" y="177"/>
                </a:cxn>
                <a:cxn ang="0">
                  <a:pos x="237" y="184"/>
                </a:cxn>
              </a:cxnLst>
              <a:rect l="0" t="0" r="r" b="b"/>
              <a:pathLst>
                <a:path w="256" h="198">
                  <a:moveTo>
                    <a:pt x="234" y="198"/>
                  </a:moveTo>
                  <a:lnTo>
                    <a:pt x="234" y="198"/>
                  </a:lnTo>
                  <a:lnTo>
                    <a:pt x="232" y="198"/>
                  </a:lnTo>
                  <a:lnTo>
                    <a:pt x="227" y="198"/>
                  </a:lnTo>
                  <a:lnTo>
                    <a:pt x="225" y="196"/>
                  </a:lnTo>
                  <a:lnTo>
                    <a:pt x="220" y="196"/>
                  </a:lnTo>
                  <a:lnTo>
                    <a:pt x="220" y="193"/>
                  </a:lnTo>
                  <a:lnTo>
                    <a:pt x="218" y="196"/>
                  </a:lnTo>
                  <a:lnTo>
                    <a:pt x="208" y="196"/>
                  </a:lnTo>
                  <a:lnTo>
                    <a:pt x="204" y="193"/>
                  </a:lnTo>
                  <a:lnTo>
                    <a:pt x="201" y="193"/>
                  </a:lnTo>
                  <a:lnTo>
                    <a:pt x="201" y="193"/>
                  </a:lnTo>
                  <a:lnTo>
                    <a:pt x="201" y="193"/>
                  </a:lnTo>
                  <a:lnTo>
                    <a:pt x="196" y="193"/>
                  </a:lnTo>
                  <a:lnTo>
                    <a:pt x="194" y="191"/>
                  </a:lnTo>
                  <a:lnTo>
                    <a:pt x="189" y="191"/>
                  </a:lnTo>
                  <a:lnTo>
                    <a:pt x="185" y="191"/>
                  </a:lnTo>
                  <a:lnTo>
                    <a:pt x="182" y="191"/>
                  </a:lnTo>
                  <a:lnTo>
                    <a:pt x="178" y="191"/>
                  </a:lnTo>
                  <a:lnTo>
                    <a:pt x="175" y="186"/>
                  </a:lnTo>
                  <a:lnTo>
                    <a:pt x="173" y="184"/>
                  </a:lnTo>
                  <a:lnTo>
                    <a:pt x="173" y="177"/>
                  </a:lnTo>
                  <a:lnTo>
                    <a:pt x="170" y="175"/>
                  </a:lnTo>
                  <a:lnTo>
                    <a:pt x="168" y="172"/>
                  </a:lnTo>
                  <a:lnTo>
                    <a:pt x="166" y="172"/>
                  </a:lnTo>
                  <a:lnTo>
                    <a:pt x="163" y="170"/>
                  </a:lnTo>
                  <a:lnTo>
                    <a:pt x="159" y="172"/>
                  </a:lnTo>
                  <a:lnTo>
                    <a:pt x="154" y="175"/>
                  </a:lnTo>
                  <a:lnTo>
                    <a:pt x="152" y="177"/>
                  </a:lnTo>
                  <a:lnTo>
                    <a:pt x="149" y="177"/>
                  </a:lnTo>
                  <a:lnTo>
                    <a:pt x="147" y="177"/>
                  </a:lnTo>
                  <a:lnTo>
                    <a:pt x="142" y="179"/>
                  </a:lnTo>
                  <a:lnTo>
                    <a:pt x="140" y="179"/>
                  </a:lnTo>
                  <a:lnTo>
                    <a:pt x="137" y="179"/>
                  </a:lnTo>
                  <a:lnTo>
                    <a:pt x="135" y="177"/>
                  </a:lnTo>
                  <a:lnTo>
                    <a:pt x="133" y="177"/>
                  </a:lnTo>
                  <a:lnTo>
                    <a:pt x="128" y="177"/>
                  </a:lnTo>
                  <a:lnTo>
                    <a:pt x="126" y="177"/>
                  </a:lnTo>
                  <a:lnTo>
                    <a:pt x="123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123" y="172"/>
                  </a:lnTo>
                  <a:lnTo>
                    <a:pt x="116" y="170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1" y="165"/>
                  </a:lnTo>
                  <a:lnTo>
                    <a:pt x="107" y="163"/>
                  </a:lnTo>
                  <a:lnTo>
                    <a:pt x="104" y="163"/>
                  </a:lnTo>
                  <a:lnTo>
                    <a:pt x="100" y="163"/>
                  </a:lnTo>
                  <a:lnTo>
                    <a:pt x="97" y="160"/>
                  </a:lnTo>
                  <a:lnTo>
                    <a:pt x="95" y="160"/>
                  </a:lnTo>
                  <a:lnTo>
                    <a:pt x="95" y="153"/>
                  </a:lnTo>
                  <a:lnTo>
                    <a:pt x="93" y="151"/>
                  </a:lnTo>
                  <a:lnTo>
                    <a:pt x="90" y="149"/>
                  </a:lnTo>
                  <a:lnTo>
                    <a:pt x="85" y="144"/>
                  </a:lnTo>
                  <a:lnTo>
                    <a:pt x="85" y="141"/>
                  </a:lnTo>
                  <a:lnTo>
                    <a:pt x="83" y="139"/>
                  </a:lnTo>
                  <a:lnTo>
                    <a:pt x="83" y="137"/>
                  </a:lnTo>
                  <a:lnTo>
                    <a:pt x="78" y="134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4" y="132"/>
                  </a:lnTo>
                  <a:lnTo>
                    <a:pt x="71" y="134"/>
                  </a:lnTo>
                  <a:lnTo>
                    <a:pt x="71" y="132"/>
                  </a:lnTo>
                  <a:lnTo>
                    <a:pt x="71" y="132"/>
                  </a:lnTo>
                  <a:lnTo>
                    <a:pt x="69" y="132"/>
                  </a:lnTo>
                  <a:lnTo>
                    <a:pt x="69" y="130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62" y="127"/>
                  </a:lnTo>
                  <a:lnTo>
                    <a:pt x="62" y="127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2" y="127"/>
                  </a:lnTo>
                  <a:lnTo>
                    <a:pt x="52" y="127"/>
                  </a:lnTo>
                  <a:lnTo>
                    <a:pt x="50" y="125"/>
                  </a:lnTo>
                  <a:lnTo>
                    <a:pt x="50" y="120"/>
                  </a:lnTo>
                  <a:lnTo>
                    <a:pt x="48" y="118"/>
                  </a:lnTo>
                  <a:lnTo>
                    <a:pt x="48" y="115"/>
                  </a:lnTo>
                  <a:lnTo>
                    <a:pt x="48" y="108"/>
                  </a:lnTo>
                  <a:lnTo>
                    <a:pt x="45" y="106"/>
                  </a:lnTo>
                  <a:lnTo>
                    <a:pt x="45" y="104"/>
                  </a:lnTo>
                  <a:lnTo>
                    <a:pt x="43" y="101"/>
                  </a:lnTo>
                  <a:lnTo>
                    <a:pt x="41" y="99"/>
                  </a:lnTo>
                  <a:lnTo>
                    <a:pt x="38" y="97"/>
                  </a:lnTo>
                  <a:lnTo>
                    <a:pt x="33" y="97"/>
                  </a:lnTo>
                  <a:lnTo>
                    <a:pt x="31" y="94"/>
                  </a:lnTo>
                  <a:lnTo>
                    <a:pt x="29" y="92"/>
                  </a:lnTo>
                  <a:lnTo>
                    <a:pt x="24" y="92"/>
                  </a:lnTo>
                  <a:lnTo>
                    <a:pt x="24" y="89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19" y="82"/>
                  </a:lnTo>
                  <a:lnTo>
                    <a:pt x="17" y="82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19" y="73"/>
                  </a:lnTo>
                  <a:lnTo>
                    <a:pt x="19" y="71"/>
                  </a:lnTo>
                  <a:lnTo>
                    <a:pt x="22" y="71"/>
                  </a:lnTo>
                  <a:lnTo>
                    <a:pt x="22" y="68"/>
                  </a:lnTo>
                  <a:lnTo>
                    <a:pt x="24" y="63"/>
                  </a:lnTo>
                  <a:lnTo>
                    <a:pt x="26" y="61"/>
                  </a:lnTo>
                  <a:lnTo>
                    <a:pt x="26" y="59"/>
                  </a:lnTo>
                  <a:lnTo>
                    <a:pt x="26" y="56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7" y="47"/>
                  </a:lnTo>
                  <a:lnTo>
                    <a:pt x="12" y="45"/>
                  </a:lnTo>
                  <a:lnTo>
                    <a:pt x="10" y="42"/>
                  </a:lnTo>
                  <a:lnTo>
                    <a:pt x="10" y="35"/>
                  </a:lnTo>
                  <a:lnTo>
                    <a:pt x="10" y="33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3" y="16"/>
                  </a:lnTo>
                  <a:lnTo>
                    <a:pt x="3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7" y="11"/>
                  </a:lnTo>
                  <a:lnTo>
                    <a:pt x="22" y="11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41" y="4"/>
                  </a:lnTo>
                  <a:lnTo>
                    <a:pt x="43" y="4"/>
                  </a:lnTo>
                  <a:lnTo>
                    <a:pt x="50" y="2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7" y="11"/>
                  </a:lnTo>
                  <a:lnTo>
                    <a:pt x="52" y="11"/>
                  </a:lnTo>
                  <a:lnTo>
                    <a:pt x="52" y="14"/>
                  </a:lnTo>
                  <a:lnTo>
                    <a:pt x="55" y="14"/>
                  </a:lnTo>
                  <a:lnTo>
                    <a:pt x="55" y="16"/>
                  </a:lnTo>
                  <a:lnTo>
                    <a:pt x="57" y="16"/>
                  </a:lnTo>
                  <a:lnTo>
                    <a:pt x="59" y="19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23"/>
                  </a:lnTo>
                  <a:lnTo>
                    <a:pt x="64" y="28"/>
                  </a:lnTo>
                  <a:lnTo>
                    <a:pt x="67" y="30"/>
                  </a:lnTo>
                  <a:lnTo>
                    <a:pt x="69" y="33"/>
                  </a:lnTo>
                  <a:lnTo>
                    <a:pt x="71" y="33"/>
                  </a:lnTo>
                  <a:lnTo>
                    <a:pt x="74" y="33"/>
                  </a:lnTo>
                  <a:lnTo>
                    <a:pt x="78" y="33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5" y="37"/>
                  </a:lnTo>
                  <a:lnTo>
                    <a:pt x="88" y="40"/>
                  </a:lnTo>
                  <a:lnTo>
                    <a:pt x="93" y="42"/>
                  </a:lnTo>
                  <a:lnTo>
                    <a:pt x="102" y="45"/>
                  </a:lnTo>
                  <a:lnTo>
                    <a:pt x="104" y="45"/>
                  </a:lnTo>
                  <a:lnTo>
                    <a:pt x="118" y="40"/>
                  </a:lnTo>
                  <a:lnTo>
                    <a:pt x="121" y="40"/>
                  </a:lnTo>
                  <a:lnTo>
                    <a:pt x="128" y="40"/>
                  </a:lnTo>
                  <a:lnTo>
                    <a:pt x="126" y="40"/>
                  </a:lnTo>
                  <a:lnTo>
                    <a:pt x="123" y="40"/>
                  </a:lnTo>
                  <a:lnTo>
                    <a:pt x="128" y="40"/>
                  </a:lnTo>
                  <a:lnTo>
                    <a:pt x="133" y="40"/>
                  </a:lnTo>
                  <a:lnTo>
                    <a:pt x="133" y="35"/>
                  </a:lnTo>
                  <a:lnTo>
                    <a:pt x="130" y="33"/>
                  </a:lnTo>
                  <a:lnTo>
                    <a:pt x="135" y="33"/>
                  </a:lnTo>
                  <a:lnTo>
                    <a:pt x="140" y="30"/>
                  </a:lnTo>
                  <a:lnTo>
                    <a:pt x="147" y="26"/>
                  </a:lnTo>
                  <a:lnTo>
                    <a:pt x="152" y="23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61" y="23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63" y="21"/>
                  </a:lnTo>
                  <a:lnTo>
                    <a:pt x="168" y="21"/>
                  </a:lnTo>
                  <a:lnTo>
                    <a:pt x="173" y="21"/>
                  </a:lnTo>
                  <a:lnTo>
                    <a:pt x="178" y="23"/>
                  </a:lnTo>
                  <a:lnTo>
                    <a:pt x="178" y="26"/>
                  </a:lnTo>
                  <a:lnTo>
                    <a:pt x="187" y="28"/>
                  </a:lnTo>
                  <a:lnTo>
                    <a:pt x="192" y="28"/>
                  </a:lnTo>
                  <a:lnTo>
                    <a:pt x="194" y="30"/>
                  </a:lnTo>
                  <a:lnTo>
                    <a:pt x="196" y="28"/>
                  </a:lnTo>
                  <a:lnTo>
                    <a:pt x="201" y="30"/>
                  </a:lnTo>
                  <a:lnTo>
                    <a:pt x="204" y="30"/>
                  </a:lnTo>
                  <a:lnTo>
                    <a:pt x="206" y="33"/>
                  </a:lnTo>
                  <a:lnTo>
                    <a:pt x="206" y="35"/>
                  </a:lnTo>
                  <a:lnTo>
                    <a:pt x="208" y="35"/>
                  </a:lnTo>
                  <a:lnTo>
                    <a:pt x="213" y="37"/>
                  </a:lnTo>
                  <a:lnTo>
                    <a:pt x="218" y="42"/>
                  </a:lnTo>
                  <a:lnTo>
                    <a:pt x="222" y="45"/>
                  </a:lnTo>
                  <a:lnTo>
                    <a:pt x="227" y="45"/>
                  </a:lnTo>
                  <a:lnTo>
                    <a:pt x="230" y="45"/>
                  </a:lnTo>
                  <a:lnTo>
                    <a:pt x="230" y="52"/>
                  </a:lnTo>
                  <a:lnTo>
                    <a:pt x="230" y="54"/>
                  </a:lnTo>
                  <a:lnTo>
                    <a:pt x="230" y="56"/>
                  </a:lnTo>
                  <a:lnTo>
                    <a:pt x="230" y="59"/>
                  </a:lnTo>
                  <a:lnTo>
                    <a:pt x="230" y="63"/>
                  </a:lnTo>
                  <a:lnTo>
                    <a:pt x="227" y="66"/>
                  </a:lnTo>
                  <a:lnTo>
                    <a:pt x="225" y="71"/>
                  </a:lnTo>
                  <a:lnTo>
                    <a:pt x="225" y="75"/>
                  </a:lnTo>
                  <a:lnTo>
                    <a:pt x="218" y="75"/>
                  </a:lnTo>
                  <a:lnTo>
                    <a:pt x="218" y="78"/>
                  </a:lnTo>
                  <a:lnTo>
                    <a:pt x="218" y="82"/>
                  </a:lnTo>
                  <a:lnTo>
                    <a:pt x="222" y="82"/>
                  </a:lnTo>
                  <a:lnTo>
                    <a:pt x="222" y="85"/>
                  </a:lnTo>
                  <a:lnTo>
                    <a:pt x="220" y="89"/>
                  </a:lnTo>
                  <a:lnTo>
                    <a:pt x="220" y="92"/>
                  </a:lnTo>
                  <a:lnTo>
                    <a:pt x="220" y="94"/>
                  </a:lnTo>
                  <a:lnTo>
                    <a:pt x="222" y="99"/>
                  </a:lnTo>
                  <a:lnTo>
                    <a:pt x="222" y="101"/>
                  </a:lnTo>
                  <a:lnTo>
                    <a:pt x="222" y="106"/>
                  </a:lnTo>
                  <a:lnTo>
                    <a:pt x="222" y="108"/>
                  </a:lnTo>
                  <a:lnTo>
                    <a:pt x="225" y="111"/>
                  </a:lnTo>
                  <a:lnTo>
                    <a:pt x="227" y="111"/>
                  </a:lnTo>
                  <a:lnTo>
                    <a:pt x="232" y="111"/>
                  </a:lnTo>
                  <a:lnTo>
                    <a:pt x="234" y="113"/>
                  </a:lnTo>
                  <a:lnTo>
                    <a:pt x="234" y="118"/>
                  </a:lnTo>
                  <a:lnTo>
                    <a:pt x="234" y="120"/>
                  </a:lnTo>
                  <a:lnTo>
                    <a:pt x="234" y="123"/>
                  </a:lnTo>
                  <a:lnTo>
                    <a:pt x="227" y="130"/>
                  </a:lnTo>
                  <a:lnTo>
                    <a:pt x="225" y="134"/>
                  </a:lnTo>
                  <a:lnTo>
                    <a:pt x="225" y="137"/>
                  </a:lnTo>
                  <a:lnTo>
                    <a:pt x="225" y="139"/>
                  </a:lnTo>
                  <a:lnTo>
                    <a:pt x="230" y="141"/>
                  </a:lnTo>
                  <a:lnTo>
                    <a:pt x="234" y="151"/>
                  </a:lnTo>
                  <a:lnTo>
                    <a:pt x="237" y="151"/>
                  </a:lnTo>
                  <a:lnTo>
                    <a:pt x="241" y="153"/>
                  </a:lnTo>
                  <a:lnTo>
                    <a:pt x="248" y="156"/>
                  </a:lnTo>
                  <a:lnTo>
                    <a:pt x="248" y="158"/>
                  </a:lnTo>
                  <a:lnTo>
                    <a:pt x="251" y="163"/>
                  </a:lnTo>
                  <a:lnTo>
                    <a:pt x="251" y="165"/>
                  </a:lnTo>
                  <a:lnTo>
                    <a:pt x="251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2"/>
                  </a:lnTo>
                  <a:lnTo>
                    <a:pt x="256" y="175"/>
                  </a:lnTo>
                  <a:lnTo>
                    <a:pt x="253" y="177"/>
                  </a:lnTo>
                  <a:lnTo>
                    <a:pt x="248" y="177"/>
                  </a:lnTo>
                  <a:lnTo>
                    <a:pt x="246" y="179"/>
                  </a:lnTo>
                  <a:lnTo>
                    <a:pt x="244" y="179"/>
                  </a:lnTo>
                  <a:lnTo>
                    <a:pt x="239" y="182"/>
                  </a:lnTo>
                  <a:lnTo>
                    <a:pt x="237" y="184"/>
                  </a:lnTo>
                  <a:lnTo>
                    <a:pt x="234" y="191"/>
                  </a:lnTo>
                  <a:lnTo>
                    <a:pt x="234" y="193"/>
                  </a:lnTo>
                  <a:lnTo>
                    <a:pt x="234" y="1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 1603">
              <a:extLst>
                <a:ext uri="{FF2B5EF4-FFF2-40B4-BE49-F238E27FC236}">
                  <a16:creationId xmlns:a16="http://schemas.microsoft.com/office/drawing/2014/main" id="{646EAAC1-21BD-1C40-B7F9-AEFFFAE2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198" y="3168507"/>
              <a:ext cx="339685" cy="364981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7" y="56"/>
                </a:cxn>
                <a:cxn ang="0">
                  <a:pos x="3" y="30"/>
                </a:cxn>
                <a:cxn ang="0">
                  <a:pos x="0" y="26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3" y="4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24" y="2"/>
                </a:cxn>
                <a:cxn ang="0">
                  <a:pos x="38" y="4"/>
                </a:cxn>
                <a:cxn ang="0">
                  <a:pos x="45" y="7"/>
                </a:cxn>
                <a:cxn ang="0">
                  <a:pos x="57" y="9"/>
                </a:cxn>
                <a:cxn ang="0">
                  <a:pos x="66" y="9"/>
                </a:cxn>
                <a:cxn ang="0">
                  <a:pos x="76" y="2"/>
                </a:cxn>
                <a:cxn ang="0">
                  <a:pos x="83" y="2"/>
                </a:cxn>
                <a:cxn ang="0">
                  <a:pos x="78" y="4"/>
                </a:cxn>
                <a:cxn ang="0">
                  <a:pos x="85" y="2"/>
                </a:cxn>
                <a:cxn ang="0">
                  <a:pos x="90" y="2"/>
                </a:cxn>
                <a:cxn ang="0">
                  <a:pos x="97" y="0"/>
                </a:cxn>
                <a:cxn ang="0">
                  <a:pos x="99" y="2"/>
                </a:cxn>
                <a:cxn ang="0">
                  <a:pos x="104" y="4"/>
                </a:cxn>
                <a:cxn ang="0">
                  <a:pos x="109" y="9"/>
                </a:cxn>
                <a:cxn ang="0">
                  <a:pos x="114" y="7"/>
                </a:cxn>
                <a:cxn ang="0">
                  <a:pos x="125" y="7"/>
                </a:cxn>
                <a:cxn ang="0">
                  <a:pos x="128" y="7"/>
                </a:cxn>
                <a:cxn ang="0">
                  <a:pos x="137" y="30"/>
                </a:cxn>
                <a:cxn ang="0">
                  <a:pos x="132" y="45"/>
                </a:cxn>
                <a:cxn ang="0">
                  <a:pos x="132" y="49"/>
                </a:cxn>
                <a:cxn ang="0">
                  <a:pos x="128" y="52"/>
                </a:cxn>
                <a:cxn ang="0">
                  <a:pos x="118" y="45"/>
                </a:cxn>
                <a:cxn ang="0">
                  <a:pos x="116" y="38"/>
                </a:cxn>
                <a:cxn ang="0">
                  <a:pos x="111" y="30"/>
                </a:cxn>
                <a:cxn ang="0">
                  <a:pos x="106" y="23"/>
                </a:cxn>
                <a:cxn ang="0">
                  <a:pos x="106" y="21"/>
                </a:cxn>
                <a:cxn ang="0">
                  <a:pos x="104" y="26"/>
                </a:cxn>
                <a:cxn ang="0">
                  <a:pos x="106" y="30"/>
                </a:cxn>
                <a:cxn ang="0">
                  <a:pos x="109" y="35"/>
                </a:cxn>
                <a:cxn ang="0">
                  <a:pos x="116" y="47"/>
                </a:cxn>
                <a:cxn ang="0">
                  <a:pos x="121" y="54"/>
                </a:cxn>
                <a:cxn ang="0">
                  <a:pos x="125" y="64"/>
                </a:cxn>
                <a:cxn ang="0">
                  <a:pos x="130" y="73"/>
                </a:cxn>
                <a:cxn ang="0">
                  <a:pos x="137" y="87"/>
                </a:cxn>
                <a:cxn ang="0">
                  <a:pos x="142" y="97"/>
                </a:cxn>
                <a:cxn ang="0">
                  <a:pos x="149" y="101"/>
                </a:cxn>
                <a:cxn ang="0">
                  <a:pos x="147" y="104"/>
                </a:cxn>
                <a:cxn ang="0">
                  <a:pos x="147" y="106"/>
                </a:cxn>
                <a:cxn ang="0">
                  <a:pos x="142" y="118"/>
                </a:cxn>
                <a:cxn ang="0">
                  <a:pos x="128" y="125"/>
                </a:cxn>
                <a:cxn ang="0">
                  <a:pos x="116" y="130"/>
                </a:cxn>
                <a:cxn ang="0">
                  <a:pos x="92" y="127"/>
                </a:cxn>
                <a:cxn ang="0">
                  <a:pos x="90" y="130"/>
                </a:cxn>
                <a:cxn ang="0">
                  <a:pos x="57" y="130"/>
                </a:cxn>
                <a:cxn ang="0">
                  <a:pos x="19" y="130"/>
                </a:cxn>
              </a:cxnLst>
              <a:rect l="0" t="0" r="r" b="b"/>
              <a:pathLst>
                <a:path w="149" h="132">
                  <a:moveTo>
                    <a:pt x="7" y="120"/>
                  </a:moveTo>
                  <a:lnTo>
                    <a:pt x="7" y="106"/>
                  </a:lnTo>
                  <a:lnTo>
                    <a:pt x="7" y="94"/>
                  </a:lnTo>
                  <a:lnTo>
                    <a:pt x="7" y="82"/>
                  </a:lnTo>
                  <a:lnTo>
                    <a:pt x="7" y="68"/>
                  </a:lnTo>
                  <a:lnTo>
                    <a:pt x="7" y="56"/>
                  </a:lnTo>
                  <a:lnTo>
                    <a:pt x="7" y="45"/>
                  </a:lnTo>
                  <a:lnTo>
                    <a:pt x="7" y="35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31" y="2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3" y="4"/>
                  </a:lnTo>
                  <a:lnTo>
                    <a:pt x="43" y="7"/>
                  </a:lnTo>
                  <a:lnTo>
                    <a:pt x="45" y="7"/>
                  </a:lnTo>
                  <a:lnTo>
                    <a:pt x="50" y="7"/>
                  </a:lnTo>
                  <a:lnTo>
                    <a:pt x="52" y="7"/>
                  </a:lnTo>
                  <a:lnTo>
                    <a:pt x="57" y="9"/>
                  </a:lnTo>
                  <a:lnTo>
                    <a:pt x="59" y="12"/>
                  </a:lnTo>
                  <a:lnTo>
                    <a:pt x="62" y="9"/>
                  </a:lnTo>
                  <a:lnTo>
                    <a:pt x="66" y="9"/>
                  </a:lnTo>
                  <a:lnTo>
                    <a:pt x="69" y="4"/>
                  </a:lnTo>
                  <a:lnTo>
                    <a:pt x="73" y="4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5" y="2"/>
                  </a:lnTo>
                  <a:lnTo>
                    <a:pt x="85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7" y="0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2" y="4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9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4" y="7"/>
                  </a:lnTo>
                  <a:lnTo>
                    <a:pt x="114" y="9"/>
                  </a:lnTo>
                  <a:lnTo>
                    <a:pt x="121" y="7"/>
                  </a:lnTo>
                  <a:lnTo>
                    <a:pt x="125" y="7"/>
                  </a:lnTo>
                  <a:lnTo>
                    <a:pt x="128" y="4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9"/>
                  </a:lnTo>
                  <a:lnTo>
                    <a:pt x="132" y="21"/>
                  </a:lnTo>
                  <a:lnTo>
                    <a:pt x="137" y="30"/>
                  </a:lnTo>
                  <a:lnTo>
                    <a:pt x="135" y="35"/>
                  </a:lnTo>
                  <a:lnTo>
                    <a:pt x="135" y="40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2" y="47"/>
                  </a:lnTo>
                  <a:lnTo>
                    <a:pt x="132" y="49"/>
                  </a:lnTo>
                  <a:lnTo>
                    <a:pt x="130" y="49"/>
                  </a:lnTo>
                  <a:lnTo>
                    <a:pt x="128" y="52"/>
                  </a:lnTo>
                  <a:lnTo>
                    <a:pt x="128" y="52"/>
                  </a:lnTo>
                  <a:lnTo>
                    <a:pt x="125" y="49"/>
                  </a:lnTo>
                  <a:lnTo>
                    <a:pt x="123" y="47"/>
                  </a:lnTo>
                  <a:lnTo>
                    <a:pt x="118" y="45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8"/>
                  </a:lnTo>
                  <a:lnTo>
                    <a:pt x="114" y="35"/>
                  </a:lnTo>
                  <a:lnTo>
                    <a:pt x="111" y="33"/>
                  </a:lnTo>
                  <a:lnTo>
                    <a:pt x="111" y="30"/>
                  </a:lnTo>
                  <a:lnTo>
                    <a:pt x="109" y="28"/>
                  </a:lnTo>
                  <a:lnTo>
                    <a:pt x="109" y="23"/>
                  </a:lnTo>
                  <a:lnTo>
                    <a:pt x="106" y="23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3"/>
                  </a:lnTo>
                  <a:lnTo>
                    <a:pt x="106" y="23"/>
                  </a:lnTo>
                  <a:lnTo>
                    <a:pt x="104" y="26"/>
                  </a:lnTo>
                  <a:lnTo>
                    <a:pt x="104" y="28"/>
                  </a:lnTo>
                  <a:lnTo>
                    <a:pt x="104" y="28"/>
                  </a:lnTo>
                  <a:lnTo>
                    <a:pt x="106" y="30"/>
                  </a:lnTo>
                  <a:lnTo>
                    <a:pt x="109" y="30"/>
                  </a:lnTo>
                  <a:lnTo>
                    <a:pt x="109" y="33"/>
                  </a:lnTo>
                  <a:lnTo>
                    <a:pt x="109" y="35"/>
                  </a:lnTo>
                  <a:lnTo>
                    <a:pt x="109" y="38"/>
                  </a:lnTo>
                  <a:lnTo>
                    <a:pt x="111" y="42"/>
                  </a:lnTo>
                  <a:lnTo>
                    <a:pt x="116" y="47"/>
                  </a:lnTo>
                  <a:lnTo>
                    <a:pt x="118" y="49"/>
                  </a:lnTo>
                  <a:lnTo>
                    <a:pt x="118" y="49"/>
                  </a:lnTo>
                  <a:lnTo>
                    <a:pt x="121" y="54"/>
                  </a:lnTo>
                  <a:lnTo>
                    <a:pt x="121" y="56"/>
                  </a:lnTo>
                  <a:lnTo>
                    <a:pt x="123" y="59"/>
                  </a:lnTo>
                  <a:lnTo>
                    <a:pt x="125" y="64"/>
                  </a:lnTo>
                  <a:lnTo>
                    <a:pt x="125" y="66"/>
                  </a:lnTo>
                  <a:lnTo>
                    <a:pt x="128" y="68"/>
                  </a:lnTo>
                  <a:lnTo>
                    <a:pt x="130" y="73"/>
                  </a:lnTo>
                  <a:lnTo>
                    <a:pt x="130" y="78"/>
                  </a:lnTo>
                  <a:lnTo>
                    <a:pt x="132" y="80"/>
                  </a:lnTo>
                  <a:lnTo>
                    <a:pt x="137" y="87"/>
                  </a:lnTo>
                  <a:lnTo>
                    <a:pt x="137" y="90"/>
                  </a:lnTo>
                  <a:lnTo>
                    <a:pt x="140" y="90"/>
                  </a:lnTo>
                  <a:lnTo>
                    <a:pt x="142" y="97"/>
                  </a:lnTo>
                  <a:lnTo>
                    <a:pt x="144" y="99"/>
                  </a:lnTo>
                  <a:lnTo>
                    <a:pt x="147" y="101"/>
                  </a:lnTo>
                  <a:lnTo>
                    <a:pt x="149" y="101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47" y="106"/>
                  </a:lnTo>
                  <a:lnTo>
                    <a:pt x="147" y="111"/>
                  </a:lnTo>
                  <a:lnTo>
                    <a:pt x="147" y="113"/>
                  </a:lnTo>
                  <a:lnTo>
                    <a:pt x="142" y="118"/>
                  </a:lnTo>
                  <a:lnTo>
                    <a:pt x="140" y="118"/>
                  </a:lnTo>
                  <a:lnTo>
                    <a:pt x="135" y="125"/>
                  </a:lnTo>
                  <a:lnTo>
                    <a:pt x="128" y="125"/>
                  </a:lnTo>
                  <a:lnTo>
                    <a:pt x="128" y="132"/>
                  </a:lnTo>
                  <a:lnTo>
                    <a:pt x="121" y="132"/>
                  </a:lnTo>
                  <a:lnTo>
                    <a:pt x="116" y="130"/>
                  </a:lnTo>
                  <a:lnTo>
                    <a:pt x="92" y="130"/>
                  </a:lnTo>
                  <a:lnTo>
                    <a:pt x="92" y="127"/>
                  </a:lnTo>
                  <a:lnTo>
                    <a:pt x="92" y="127"/>
                  </a:lnTo>
                  <a:lnTo>
                    <a:pt x="92" y="125"/>
                  </a:lnTo>
                  <a:lnTo>
                    <a:pt x="92" y="125"/>
                  </a:lnTo>
                  <a:lnTo>
                    <a:pt x="90" y="130"/>
                  </a:lnTo>
                  <a:lnTo>
                    <a:pt x="83" y="130"/>
                  </a:lnTo>
                  <a:lnTo>
                    <a:pt x="71" y="130"/>
                  </a:lnTo>
                  <a:lnTo>
                    <a:pt x="57" y="130"/>
                  </a:lnTo>
                  <a:lnTo>
                    <a:pt x="45" y="130"/>
                  </a:lnTo>
                  <a:lnTo>
                    <a:pt x="31" y="130"/>
                  </a:lnTo>
                  <a:lnTo>
                    <a:pt x="19" y="130"/>
                  </a:lnTo>
                  <a:lnTo>
                    <a:pt x="7" y="130"/>
                  </a:lnTo>
                  <a:lnTo>
                    <a:pt x="7" y="1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 1605">
              <a:extLst>
                <a:ext uri="{FF2B5EF4-FFF2-40B4-BE49-F238E27FC236}">
                  <a16:creationId xmlns:a16="http://schemas.microsoft.com/office/drawing/2014/main" id="{B82F7DE5-6C5B-D347-AD74-FCB889FAF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39" y="2963896"/>
              <a:ext cx="615538" cy="67466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5" y="104"/>
                </a:cxn>
                <a:cxn ang="0">
                  <a:pos x="22" y="100"/>
                </a:cxn>
                <a:cxn ang="0">
                  <a:pos x="26" y="97"/>
                </a:cxn>
                <a:cxn ang="0">
                  <a:pos x="38" y="97"/>
                </a:cxn>
                <a:cxn ang="0">
                  <a:pos x="45" y="90"/>
                </a:cxn>
                <a:cxn ang="0">
                  <a:pos x="62" y="83"/>
                </a:cxn>
                <a:cxn ang="0">
                  <a:pos x="64" y="78"/>
                </a:cxn>
                <a:cxn ang="0">
                  <a:pos x="64" y="76"/>
                </a:cxn>
                <a:cxn ang="0">
                  <a:pos x="64" y="74"/>
                </a:cxn>
                <a:cxn ang="0">
                  <a:pos x="71" y="71"/>
                </a:cxn>
                <a:cxn ang="0">
                  <a:pos x="76" y="67"/>
                </a:cxn>
                <a:cxn ang="0">
                  <a:pos x="83" y="67"/>
                </a:cxn>
                <a:cxn ang="0">
                  <a:pos x="97" y="67"/>
                </a:cxn>
                <a:cxn ang="0">
                  <a:pos x="100" y="62"/>
                </a:cxn>
                <a:cxn ang="0">
                  <a:pos x="95" y="55"/>
                </a:cxn>
                <a:cxn ang="0">
                  <a:pos x="95" y="48"/>
                </a:cxn>
                <a:cxn ang="0">
                  <a:pos x="93" y="43"/>
                </a:cxn>
                <a:cxn ang="0">
                  <a:pos x="93" y="34"/>
                </a:cxn>
                <a:cxn ang="0">
                  <a:pos x="90" y="31"/>
                </a:cxn>
                <a:cxn ang="0">
                  <a:pos x="88" y="26"/>
                </a:cxn>
                <a:cxn ang="0">
                  <a:pos x="102" y="19"/>
                </a:cxn>
                <a:cxn ang="0">
                  <a:pos x="114" y="17"/>
                </a:cxn>
                <a:cxn ang="0">
                  <a:pos x="123" y="12"/>
                </a:cxn>
                <a:cxn ang="0">
                  <a:pos x="152" y="8"/>
                </a:cxn>
                <a:cxn ang="0">
                  <a:pos x="161" y="5"/>
                </a:cxn>
                <a:cxn ang="0">
                  <a:pos x="180" y="3"/>
                </a:cxn>
                <a:cxn ang="0">
                  <a:pos x="194" y="3"/>
                </a:cxn>
                <a:cxn ang="0">
                  <a:pos x="206" y="3"/>
                </a:cxn>
                <a:cxn ang="0">
                  <a:pos x="220" y="3"/>
                </a:cxn>
                <a:cxn ang="0">
                  <a:pos x="230" y="3"/>
                </a:cxn>
                <a:cxn ang="0">
                  <a:pos x="227" y="8"/>
                </a:cxn>
                <a:cxn ang="0">
                  <a:pos x="225" y="24"/>
                </a:cxn>
                <a:cxn ang="0">
                  <a:pos x="220" y="36"/>
                </a:cxn>
                <a:cxn ang="0">
                  <a:pos x="213" y="43"/>
                </a:cxn>
                <a:cxn ang="0">
                  <a:pos x="220" y="52"/>
                </a:cxn>
                <a:cxn ang="0">
                  <a:pos x="234" y="67"/>
                </a:cxn>
                <a:cxn ang="0">
                  <a:pos x="239" y="90"/>
                </a:cxn>
                <a:cxn ang="0">
                  <a:pos x="241" y="104"/>
                </a:cxn>
                <a:cxn ang="0">
                  <a:pos x="244" y="126"/>
                </a:cxn>
                <a:cxn ang="0">
                  <a:pos x="237" y="147"/>
                </a:cxn>
                <a:cxn ang="0">
                  <a:pos x="246" y="164"/>
                </a:cxn>
                <a:cxn ang="0">
                  <a:pos x="270" y="178"/>
                </a:cxn>
                <a:cxn ang="0">
                  <a:pos x="244" y="201"/>
                </a:cxn>
                <a:cxn ang="0">
                  <a:pos x="189" y="234"/>
                </a:cxn>
                <a:cxn ang="0">
                  <a:pos x="166" y="241"/>
                </a:cxn>
                <a:cxn ang="0">
                  <a:pos x="156" y="241"/>
                </a:cxn>
                <a:cxn ang="0">
                  <a:pos x="156" y="237"/>
                </a:cxn>
                <a:cxn ang="0">
                  <a:pos x="156" y="232"/>
                </a:cxn>
                <a:cxn ang="0">
                  <a:pos x="152" y="227"/>
                </a:cxn>
                <a:cxn ang="0">
                  <a:pos x="145" y="225"/>
                </a:cxn>
                <a:cxn ang="0">
                  <a:pos x="137" y="223"/>
                </a:cxn>
                <a:cxn ang="0">
                  <a:pos x="130" y="218"/>
                </a:cxn>
                <a:cxn ang="0">
                  <a:pos x="128" y="213"/>
                </a:cxn>
              </a:cxnLst>
              <a:rect l="0" t="0" r="r" b="b"/>
              <a:pathLst>
                <a:path w="270" h="244">
                  <a:moveTo>
                    <a:pt x="48" y="161"/>
                  </a:moveTo>
                  <a:lnTo>
                    <a:pt x="48" y="161"/>
                  </a:lnTo>
                  <a:lnTo>
                    <a:pt x="31" y="152"/>
                  </a:lnTo>
                  <a:lnTo>
                    <a:pt x="15" y="142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0" y="112"/>
                  </a:lnTo>
                  <a:lnTo>
                    <a:pt x="5" y="107"/>
                  </a:lnTo>
                  <a:lnTo>
                    <a:pt x="10" y="104"/>
                  </a:lnTo>
                  <a:lnTo>
                    <a:pt x="15" y="104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4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7"/>
                  </a:lnTo>
                  <a:lnTo>
                    <a:pt x="26" y="97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4" y="97"/>
                  </a:lnTo>
                  <a:lnTo>
                    <a:pt x="38" y="97"/>
                  </a:lnTo>
                  <a:lnTo>
                    <a:pt x="43" y="95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8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62" y="83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7" y="81"/>
                  </a:lnTo>
                  <a:lnTo>
                    <a:pt x="64" y="81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62" y="74"/>
                  </a:lnTo>
                  <a:lnTo>
                    <a:pt x="64" y="74"/>
                  </a:lnTo>
                  <a:lnTo>
                    <a:pt x="64" y="71"/>
                  </a:lnTo>
                  <a:lnTo>
                    <a:pt x="67" y="71"/>
                  </a:lnTo>
                  <a:lnTo>
                    <a:pt x="67" y="71"/>
                  </a:lnTo>
                  <a:lnTo>
                    <a:pt x="69" y="71"/>
                  </a:lnTo>
                  <a:lnTo>
                    <a:pt x="71" y="71"/>
                  </a:lnTo>
                  <a:lnTo>
                    <a:pt x="74" y="71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1" y="67"/>
                  </a:lnTo>
                  <a:lnTo>
                    <a:pt x="83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3" y="67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97" y="64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0" y="60"/>
                  </a:lnTo>
                  <a:lnTo>
                    <a:pt x="97" y="57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5" y="52"/>
                  </a:lnTo>
                  <a:lnTo>
                    <a:pt x="95" y="50"/>
                  </a:lnTo>
                  <a:lnTo>
                    <a:pt x="95" y="50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3"/>
                  </a:lnTo>
                  <a:lnTo>
                    <a:pt x="93" y="41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6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8" y="29"/>
                  </a:lnTo>
                  <a:lnTo>
                    <a:pt x="88" y="29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3" y="26"/>
                  </a:lnTo>
                  <a:lnTo>
                    <a:pt x="97" y="24"/>
                  </a:lnTo>
                  <a:lnTo>
                    <a:pt x="102" y="19"/>
                  </a:lnTo>
                  <a:lnTo>
                    <a:pt x="104" y="19"/>
                  </a:lnTo>
                  <a:lnTo>
                    <a:pt x="107" y="17"/>
                  </a:lnTo>
                  <a:lnTo>
                    <a:pt x="107" y="19"/>
                  </a:lnTo>
                  <a:lnTo>
                    <a:pt x="111" y="17"/>
                  </a:lnTo>
                  <a:lnTo>
                    <a:pt x="114" y="17"/>
                  </a:lnTo>
                  <a:lnTo>
                    <a:pt x="116" y="17"/>
                  </a:lnTo>
                  <a:lnTo>
                    <a:pt x="116" y="15"/>
                  </a:lnTo>
                  <a:lnTo>
                    <a:pt x="119" y="12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6" y="10"/>
                  </a:lnTo>
                  <a:lnTo>
                    <a:pt x="133" y="8"/>
                  </a:lnTo>
                  <a:lnTo>
                    <a:pt x="135" y="8"/>
                  </a:lnTo>
                  <a:lnTo>
                    <a:pt x="147" y="8"/>
                  </a:lnTo>
                  <a:lnTo>
                    <a:pt x="152" y="8"/>
                  </a:lnTo>
                  <a:lnTo>
                    <a:pt x="154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3" y="5"/>
                  </a:lnTo>
                  <a:lnTo>
                    <a:pt x="168" y="3"/>
                  </a:lnTo>
                  <a:lnTo>
                    <a:pt x="171" y="3"/>
                  </a:lnTo>
                  <a:lnTo>
                    <a:pt x="175" y="3"/>
                  </a:lnTo>
                  <a:lnTo>
                    <a:pt x="180" y="3"/>
                  </a:lnTo>
                  <a:lnTo>
                    <a:pt x="182" y="5"/>
                  </a:lnTo>
                  <a:lnTo>
                    <a:pt x="185" y="5"/>
                  </a:lnTo>
                  <a:lnTo>
                    <a:pt x="189" y="5"/>
                  </a:lnTo>
                  <a:lnTo>
                    <a:pt x="189" y="5"/>
                  </a:lnTo>
                  <a:lnTo>
                    <a:pt x="194" y="3"/>
                  </a:lnTo>
                  <a:lnTo>
                    <a:pt x="196" y="3"/>
                  </a:lnTo>
                  <a:lnTo>
                    <a:pt x="199" y="0"/>
                  </a:lnTo>
                  <a:lnTo>
                    <a:pt x="201" y="0"/>
                  </a:lnTo>
                  <a:lnTo>
                    <a:pt x="204" y="3"/>
                  </a:lnTo>
                  <a:lnTo>
                    <a:pt x="206" y="3"/>
                  </a:lnTo>
                  <a:lnTo>
                    <a:pt x="208" y="3"/>
                  </a:lnTo>
                  <a:lnTo>
                    <a:pt x="211" y="3"/>
                  </a:lnTo>
                  <a:lnTo>
                    <a:pt x="213" y="0"/>
                  </a:lnTo>
                  <a:lnTo>
                    <a:pt x="218" y="3"/>
                  </a:lnTo>
                  <a:lnTo>
                    <a:pt x="220" y="3"/>
                  </a:lnTo>
                  <a:lnTo>
                    <a:pt x="222" y="3"/>
                  </a:lnTo>
                  <a:lnTo>
                    <a:pt x="225" y="3"/>
                  </a:lnTo>
                  <a:lnTo>
                    <a:pt x="227" y="3"/>
                  </a:lnTo>
                  <a:lnTo>
                    <a:pt x="230" y="3"/>
                  </a:lnTo>
                  <a:lnTo>
                    <a:pt x="230" y="3"/>
                  </a:lnTo>
                  <a:lnTo>
                    <a:pt x="230" y="3"/>
                  </a:lnTo>
                  <a:lnTo>
                    <a:pt x="227" y="5"/>
                  </a:lnTo>
                  <a:lnTo>
                    <a:pt x="225" y="8"/>
                  </a:lnTo>
                  <a:lnTo>
                    <a:pt x="225" y="8"/>
                  </a:lnTo>
                  <a:lnTo>
                    <a:pt x="227" y="8"/>
                  </a:lnTo>
                  <a:lnTo>
                    <a:pt x="227" y="10"/>
                  </a:lnTo>
                  <a:lnTo>
                    <a:pt x="225" y="15"/>
                  </a:lnTo>
                  <a:lnTo>
                    <a:pt x="225" y="17"/>
                  </a:lnTo>
                  <a:lnTo>
                    <a:pt x="225" y="19"/>
                  </a:lnTo>
                  <a:lnTo>
                    <a:pt x="225" y="24"/>
                  </a:lnTo>
                  <a:lnTo>
                    <a:pt x="227" y="24"/>
                  </a:lnTo>
                  <a:lnTo>
                    <a:pt x="227" y="26"/>
                  </a:lnTo>
                  <a:lnTo>
                    <a:pt x="225" y="31"/>
                  </a:lnTo>
                  <a:lnTo>
                    <a:pt x="225" y="34"/>
                  </a:lnTo>
                  <a:lnTo>
                    <a:pt x="220" y="36"/>
                  </a:lnTo>
                  <a:lnTo>
                    <a:pt x="218" y="38"/>
                  </a:lnTo>
                  <a:lnTo>
                    <a:pt x="218" y="41"/>
                  </a:lnTo>
                  <a:lnTo>
                    <a:pt x="215" y="41"/>
                  </a:lnTo>
                  <a:lnTo>
                    <a:pt x="215" y="41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5" y="52"/>
                  </a:lnTo>
                  <a:lnTo>
                    <a:pt x="220" y="52"/>
                  </a:lnTo>
                  <a:lnTo>
                    <a:pt x="222" y="55"/>
                  </a:lnTo>
                  <a:lnTo>
                    <a:pt x="222" y="60"/>
                  </a:lnTo>
                  <a:lnTo>
                    <a:pt x="222" y="62"/>
                  </a:lnTo>
                  <a:lnTo>
                    <a:pt x="227" y="64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4" y="67"/>
                  </a:lnTo>
                  <a:lnTo>
                    <a:pt x="237" y="83"/>
                  </a:lnTo>
                  <a:lnTo>
                    <a:pt x="239" y="90"/>
                  </a:lnTo>
                  <a:lnTo>
                    <a:pt x="239" y="90"/>
                  </a:lnTo>
                  <a:lnTo>
                    <a:pt x="239" y="93"/>
                  </a:lnTo>
                  <a:lnTo>
                    <a:pt x="237" y="93"/>
                  </a:lnTo>
                  <a:lnTo>
                    <a:pt x="237" y="97"/>
                  </a:lnTo>
                  <a:lnTo>
                    <a:pt x="239" y="100"/>
                  </a:lnTo>
                  <a:lnTo>
                    <a:pt x="241" y="104"/>
                  </a:lnTo>
                  <a:lnTo>
                    <a:pt x="244" y="109"/>
                  </a:lnTo>
                  <a:lnTo>
                    <a:pt x="244" y="114"/>
                  </a:lnTo>
                  <a:lnTo>
                    <a:pt x="244" y="121"/>
                  </a:lnTo>
                  <a:lnTo>
                    <a:pt x="244" y="123"/>
                  </a:lnTo>
                  <a:lnTo>
                    <a:pt x="244" y="126"/>
                  </a:lnTo>
                  <a:lnTo>
                    <a:pt x="244" y="130"/>
                  </a:lnTo>
                  <a:lnTo>
                    <a:pt x="244" y="142"/>
                  </a:lnTo>
                  <a:lnTo>
                    <a:pt x="241" y="145"/>
                  </a:lnTo>
                  <a:lnTo>
                    <a:pt x="239" y="145"/>
                  </a:lnTo>
                  <a:lnTo>
                    <a:pt x="237" y="147"/>
                  </a:lnTo>
                  <a:lnTo>
                    <a:pt x="239" y="149"/>
                  </a:lnTo>
                  <a:lnTo>
                    <a:pt x="244" y="154"/>
                  </a:lnTo>
                  <a:lnTo>
                    <a:pt x="246" y="159"/>
                  </a:lnTo>
                  <a:lnTo>
                    <a:pt x="246" y="161"/>
                  </a:lnTo>
                  <a:lnTo>
                    <a:pt x="246" y="164"/>
                  </a:lnTo>
                  <a:lnTo>
                    <a:pt x="251" y="168"/>
                  </a:lnTo>
                  <a:lnTo>
                    <a:pt x="256" y="168"/>
                  </a:lnTo>
                  <a:lnTo>
                    <a:pt x="258" y="168"/>
                  </a:lnTo>
                  <a:lnTo>
                    <a:pt x="265" y="171"/>
                  </a:lnTo>
                  <a:lnTo>
                    <a:pt x="270" y="178"/>
                  </a:lnTo>
                  <a:lnTo>
                    <a:pt x="270" y="180"/>
                  </a:lnTo>
                  <a:lnTo>
                    <a:pt x="270" y="182"/>
                  </a:lnTo>
                  <a:lnTo>
                    <a:pt x="265" y="187"/>
                  </a:lnTo>
                  <a:lnTo>
                    <a:pt x="253" y="194"/>
                  </a:lnTo>
                  <a:lnTo>
                    <a:pt x="244" y="201"/>
                  </a:lnTo>
                  <a:lnTo>
                    <a:pt x="232" y="208"/>
                  </a:lnTo>
                  <a:lnTo>
                    <a:pt x="222" y="215"/>
                  </a:lnTo>
                  <a:lnTo>
                    <a:pt x="211" y="223"/>
                  </a:lnTo>
                  <a:lnTo>
                    <a:pt x="201" y="227"/>
                  </a:lnTo>
                  <a:lnTo>
                    <a:pt x="189" y="234"/>
                  </a:lnTo>
                  <a:lnTo>
                    <a:pt x="187" y="237"/>
                  </a:lnTo>
                  <a:lnTo>
                    <a:pt x="171" y="239"/>
                  </a:lnTo>
                  <a:lnTo>
                    <a:pt x="168" y="239"/>
                  </a:lnTo>
                  <a:lnTo>
                    <a:pt x="168" y="241"/>
                  </a:lnTo>
                  <a:lnTo>
                    <a:pt x="166" y="241"/>
                  </a:lnTo>
                  <a:lnTo>
                    <a:pt x="163" y="241"/>
                  </a:lnTo>
                  <a:lnTo>
                    <a:pt x="161" y="244"/>
                  </a:lnTo>
                  <a:lnTo>
                    <a:pt x="159" y="244"/>
                  </a:lnTo>
                  <a:lnTo>
                    <a:pt x="159" y="244"/>
                  </a:lnTo>
                  <a:lnTo>
                    <a:pt x="156" y="241"/>
                  </a:lnTo>
                  <a:lnTo>
                    <a:pt x="156" y="239"/>
                  </a:lnTo>
                  <a:lnTo>
                    <a:pt x="156" y="239"/>
                  </a:lnTo>
                  <a:lnTo>
                    <a:pt x="156" y="237"/>
                  </a:lnTo>
                  <a:lnTo>
                    <a:pt x="156" y="237"/>
                  </a:lnTo>
                  <a:lnTo>
                    <a:pt x="156" y="237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2"/>
                  </a:lnTo>
                  <a:lnTo>
                    <a:pt x="156" y="230"/>
                  </a:lnTo>
                  <a:lnTo>
                    <a:pt x="154" y="230"/>
                  </a:lnTo>
                  <a:lnTo>
                    <a:pt x="152" y="227"/>
                  </a:lnTo>
                  <a:lnTo>
                    <a:pt x="149" y="227"/>
                  </a:lnTo>
                  <a:lnTo>
                    <a:pt x="149" y="227"/>
                  </a:lnTo>
                  <a:lnTo>
                    <a:pt x="147" y="227"/>
                  </a:lnTo>
                  <a:lnTo>
                    <a:pt x="145" y="227"/>
                  </a:lnTo>
                  <a:lnTo>
                    <a:pt x="145" y="225"/>
                  </a:lnTo>
                  <a:lnTo>
                    <a:pt x="145" y="225"/>
                  </a:lnTo>
                  <a:lnTo>
                    <a:pt x="142" y="225"/>
                  </a:lnTo>
                  <a:lnTo>
                    <a:pt x="140" y="225"/>
                  </a:lnTo>
                  <a:lnTo>
                    <a:pt x="137" y="225"/>
                  </a:lnTo>
                  <a:lnTo>
                    <a:pt x="137" y="223"/>
                  </a:lnTo>
                  <a:lnTo>
                    <a:pt x="135" y="223"/>
                  </a:lnTo>
                  <a:lnTo>
                    <a:pt x="135" y="220"/>
                  </a:lnTo>
                  <a:lnTo>
                    <a:pt x="135" y="220"/>
                  </a:lnTo>
                  <a:lnTo>
                    <a:pt x="133" y="218"/>
                  </a:lnTo>
                  <a:lnTo>
                    <a:pt x="130" y="218"/>
                  </a:lnTo>
                  <a:lnTo>
                    <a:pt x="128" y="218"/>
                  </a:lnTo>
                  <a:lnTo>
                    <a:pt x="128" y="218"/>
                  </a:lnTo>
                  <a:lnTo>
                    <a:pt x="130" y="215"/>
                  </a:lnTo>
                  <a:lnTo>
                    <a:pt x="128" y="213"/>
                  </a:lnTo>
                  <a:lnTo>
                    <a:pt x="128" y="213"/>
                  </a:lnTo>
                  <a:lnTo>
                    <a:pt x="64" y="171"/>
                  </a:lnTo>
                  <a:lnTo>
                    <a:pt x="48" y="16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 1607">
              <a:extLst>
                <a:ext uri="{FF2B5EF4-FFF2-40B4-BE49-F238E27FC236}">
                  <a16:creationId xmlns:a16="http://schemas.microsoft.com/office/drawing/2014/main" id="{33F2993D-313F-D14A-BE77-425154D52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9585" y="2540849"/>
              <a:ext cx="205178" cy="105070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30" y="12"/>
                </a:cxn>
                <a:cxn ang="0">
                  <a:pos x="35" y="7"/>
                </a:cxn>
                <a:cxn ang="0">
                  <a:pos x="47" y="5"/>
                </a:cxn>
                <a:cxn ang="0">
                  <a:pos x="54" y="5"/>
                </a:cxn>
                <a:cxn ang="0">
                  <a:pos x="59" y="2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0" y="2"/>
                </a:cxn>
                <a:cxn ang="0">
                  <a:pos x="87" y="5"/>
                </a:cxn>
                <a:cxn ang="0">
                  <a:pos x="90" y="7"/>
                </a:cxn>
                <a:cxn ang="0">
                  <a:pos x="87" y="9"/>
                </a:cxn>
                <a:cxn ang="0">
                  <a:pos x="82" y="12"/>
                </a:cxn>
                <a:cxn ang="0">
                  <a:pos x="78" y="14"/>
                </a:cxn>
                <a:cxn ang="0">
                  <a:pos x="78" y="19"/>
                </a:cxn>
                <a:cxn ang="0">
                  <a:pos x="73" y="21"/>
                </a:cxn>
                <a:cxn ang="0">
                  <a:pos x="68" y="26"/>
                </a:cxn>
                <a:cxn ang="0">
                  <a:pos x="64" y="31"/>
                </a:cxn>
                <a:cxn ang="0">
                  <a:pos x="54" y="33"/>
                </a:cxn>
                <a:cxn ang="0">
                  <a:pos x="49" y="33"/>
                </a:cxn>
                <a:cxn ang="0">
                  <a:pos x="45" y="33"/>
                </a:cxn>
                <a:cxn ang="0">
                  <a:pos x="38" y="35"/>
                </a:cxn>
                <a:cxn ang="0">
                  <a:pos x="33" y="35"/>
                </a:cxn>
                <a:cxn ang="0">
                  <a:pos x="23" y="38"/>
                </a:cxn>
                <a:cxn ang="0">
                  <a:pos x="19" y="35"/>
                </a:cxn>
                <a:cxn ang="0">
                  <a:pos x="12" y="31"/>
                </a:cxn>
                <a:cxn ang="0">
                  <a:pos x="7" y="28"/>
                </a:cxn>
                <a:cxn ang="0">
                  <a:pos x="2" y="24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5" y="16"/>
                </a:cxn>
                <a:cxn ang="0">
                  <a:pos x="5" y="12"/>
                </a:cxn>
                <a:cxn ang="0">
                  <a:pos x="12" y="12"/>
                </a:cxn>
                <a:cxn ang="0">
                  <a:pos x="14" y="7"/>
                </a:cxn>
              </a:cxnLst>
              <a:rect l="0" t="0" r="r" b="b"/>
              <a:pathLst>
                <a:path w="90" h="38">
                  <a:moveTo>
                    <a:pt x="14" y="7"/>
                  </a:moveTo>
                  <a:lnTo>
                    <a:pt x="16" y="7"/>
                  </a:lnTo>
                  <a:lnTo>
                    <a:pt x="23" y="12"/>
                  </a:lnTo>
                  <a:lnTo>
                    <a:pt x="30" y="12"/>
                  </a:lnTo>
                  <a:lnTo>
                    <a:pt x="33" y="9"/>
                  </a:lnTo>
                  <a:lnTo>
                    <a:pt x="35" y="7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9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3" y="0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7" y="5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9"/>
                  </a:lnTo>
                  <a:lnTo>
                    <a:pt x="87" y="9"/>
                  </a:lnTo>
                  <a:lnTo>
                    <a:pt x="85" y="9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6"/>
                  </a:lnTo>
                  <a:lnTo>
                    <a:pt x="78" y="19"/>
                  </a:lnTo>
                  <a:lnTo>
                    <a:pt x="73" y="21"/>
                  </a:lnTo>
                  <a:lnTo>
                    <a:pt x="73" y="21"/>
                  </a:lnTo>
                  <a:lnTo>
                    <a:pt x="71" y="26"/>
                  </a:lnTo>
                  <a:lnTo>
                    <a:pt x="68" y="26"/>
                  </a:lnTo>
                  <a:lnTo>
                    <a:pt x="66" y="31"/>
                  </a:lnTo>
                  <a:lnTo>
                    <a:pt x="64" y="31"/>
                  </a:lnTo>
                  <a:lnTo>
                    <a:pt x="54" y="33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49" y="33"/>
                  </a:lnTo>
                  <a:lnTo>
                    <a:pt x="47" y="33"/>
                  </a:lnTo>
                  <a:lnTo>
                    <a:pt x="45" y="33"/>
                  </a:lnTo>
                  <a:lnTo>
                    <a:pt x="40" y="33"/>
                  </a:lnTo>
                  <a:lnTo>
                    <a:pt x="38" y="35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3" y="38"/>
                  </a:lnTo>
                  <a:lnTo>
                    <a:pt x="21" y="35"/>
                  </a:lnTo>
                  <a:lnTo>
                    <a:pt x="19" y="35"/>
                  </a:lnTo>
                  <a:lnTo>
                    <a:pt x="16" y="33"/>
                  </a:lnTo>
                  <a:lnTo>
                    <a:pt x="12" y="31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4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 1611">
              <a:extLst>
                <a:ext uri="{FF2B5EF4-FFF2-40B4-BE49-F238E27FC236}">
                  <a16:creationId xmlns:a16="http://schemas.microsoft.com/office/drawing/2014/main" id="{981E4AD2-97FD-FE46-821A-8D638A5CC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1227" y="2814586"/>
              <a:ext cx="230257" cy="163135"/>
            </a:xfrm>
            <a:custGeom>
              <a:avLst/>
              <a:gdLst/>
              <a:ahLst/>
              <a:cxnLst>
                <a:cxn ang="0">
                  <a:pos x="12" y="54"/>
                </a:cxn>
                <a:cxn ang="0">
                  <a:pos x="19" y="52"/>
                </a:cxn>
                <a:cxn ang="0">
                  <a:pos x="23" y="52"/>
                </a:cxn>
                <a:cxn ang="0">
                  <a:pos x="28" y="52"/>
                </a:cxn>
                <a:cxn ang="0">
                  <a:pos x="31" y="47"/>
                </a:cxn>
                <a:cxn ang="0">
                  <a:pos x="35" y="47"/>
                </a:cxn>
                <a:cxn ang="0">
                  <a:pos x="40" y="45"/>
                </a:cxn>
                <a:cxn ang="0">
                  <a:pos x="45" y="38"/>
                </a:cxn>
                <a:cxn ang="0">
                  <a:pos x="47" y="36"/>
                </a:cxn>
                <a:cxn ang="0">
                  <a:pos x="54" y="40"/>
                </a:cxn>
                <a:cxn ang="0">
                  <a:pos x="54" y="43"/>
                </a:cxn>
                <a:cxn ang="0">
                  <a:pos x="57" y="45"/>
                </a:cxn>
                <a:cxn ang="0">
                  <a:pos x="57" y="50"/>
                </a:cxn>
                <a:cxn ang="0">
                  <a:pos x="54" y="54"/>
                </a:cxn>
                <a:cxn ang="0">
                  <a:pos x="59" y="59"/>
                </a:cxn>
                <a:cxn ang="0">
                  <a:pos x="73" y="54"/>
                </a:cxn>
                <a:cxn ang="0">
                  <a:pos x="75" y="52"/>
                </a:cxn>
                <a:cxn ang="0">
                  <a:pos x="83" y="50"/>
                </a:cxn>
                <a:cxn ang="0">
                  <a:pos x="87" y="50"/>
                </a:cxn>
                <a:cxn ang="0">
                  <a:pos x="90" y="52"/>
                </a:cxn>
                <a:cxn ang="0">
                  <a:pos x="97" y="50"/>
                </a:cxn>
                <a:cxn ang="0">
                  <a:pos x="101" y="52"/>
                </a:cxn>
                <a:cxn ang="0">
                  <a:pos x="101" y="52"/>
                </a:cxn>
                <a:cxn ang="0">
                  <a:pos x="99" y="36"/>
                </a:cxn>
                <a:cxn ang="0">
                  <a:pos x="85" y="31"/>
                </a:cxn>
                <a:cxn ang="0">
                  <a:pos x="83" y="21"/>
                </a:cxn>
                <a:cxn ang="0">
                  <a:pos x="73" y="24"/>
                </a:cxn>
                <a:cxn ang="0">
                  <a:pos x="61" y="24"/>
                </a:cxn>
                <a:cxn ang="0">
                  <a:pos x="47" y="21"/>
                </a:cxn>
                <a:cxn ang="0">
                  <a:pos x="40" y="21"/>
                </a:cxn>
                <a:cxn ang="0">
                  <a:pos x="28" y="21"/>
                </a:cxn>
                <a:cxn ang="0">
                  <a:pos x="31" y="14"/>
                </a:cxn>
                <a:cxn ang="0">
                  <a:pos x="40" y="14"/>
                </a:cxn>
                <a:cxn ang="0">
                  <a:pos x="47" y="12"/>
                </a:cxn>
                <a:cxn ang="0">
                  <a:pos x="45" y="12"/>
                </a:cxn>
                <a:cxn ang="0">
                  <a:pos x="45" y="7"/>
                </a:cxn>
                <a:cxn ang="0">
                  <a:pos x="45" y="0"/>
                </a:cxn>
                <a:cxn ang="0">
                  <a:pos x="35" y="5"/>
                </a:cxn>
                <a:cxn ang="0">
                  <a:pos x="28" y="5"/>
                </a:cxn>
                <a:cxn ang="0">
                  <a:pos x="26" y="12"/>
                </a:cxn>
                <a:cxn ang="0">
                  <a:pos x="19" y="14"/>
                </a:cxn>
                <a:cxn ang="0">
                  <a:pos x="12" y="21"/>
                </a:cxn>
                <a:cxn ang="0">
                  <a:pos x="5" y="21"/>
                </a:cxn>
                <a:cxn ang="0">
                  <a:pos x="2" y="26"/>
                </a:cxn>
                <a:cxn ang="0">
                  <a:pos x="9" y="28"/>
                </a:cxn>
                <a:cxn ang="0">
                  <a:pos x="9" y="33"/>
                </a:cxn>
                <a:cxn ang="0">
                  <a:pos x="14" y="40"/>
                </a:cxn>
                <a:cxn ang="0">
                  <a:pos x="9" y="45"/>
                </a:cxn>
                <a:cxn ang="0">
                  <a:pos x="7" y="52"/>
                </a:cxn>
              </a:cxnLst>
              <a:rect l="0" t="0" r="r" b="b"/>
              <a:pathLst>
                <a:path w="101" h="59">
                  <a:moveTo>
                    <a:pt x="5" y="52"/>
                  </a:moveTo>
                  <a:lnTo>
                    <a:pt x="7" y="52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8" y="54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8" y="50"/>
                  </a:lnTo>
                  <a:lnTo>
                    <a:pt x="38" y="47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8" y="43"/>
                  </a:lnTo>
                  <a:lnTo>
                    <a:pt x="42" y="40"/>
                  </a:lnTo>
                  <a:lnTo>
                    <a:pt x="45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7" y="36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7" y="47"/>
                  </a:lnTo>
                  <a:lnTo>
                    <a:pt x="57" y="50"/>
                  </a:lnTo>
                  <a:lnTo>
                    <a:pt x="57" y="50"/>
                  </a:lnTo>
                  <a:lnTo>
                    <a:pt x="57" y="52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7" y="57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61" y="59"/>
                  </a:lnTo>
                  <a:lnTo>
                    <a:pt x="64" y="59"/>
                  </a:lnTo>
                  <a:lnTo>
                    <a:pt x="66" y="57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3" y="54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8" y="52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3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4" y="50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9" y="50"/>
                  </a:lnTo>
                  <a:lnTo>
                    <a:pt x="101" y="50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101" y="52"/>
                  </a:lnTo>
                  <a:lnTo>
                    <a:pt x="101" y="52"/>
                  </a:lnTo>
                  <a:lnTo>
                    <a:pt x="101" y="45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99" y="36"/>
                  </a:lnTo>
                  <a:lnTo>
                    <a:pt x="94" y="36"/>
                  </a:lnTo>
                  <a:lnTo>
                    <a:pt x="90" y="36"/>
                  </a:lnTo>
                  <a:lnTo>
                    <a:pt x="87" y="36"/>
                  </a:lnTo>
                  <a:lnTo>
                    <a:pt x="85" y="31"/>
                  </a:lnTo>
                  <a:lnTo>
                    <a:pt x="85" y="28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0" y="24"/>
                  </a:lnTo>
                  <a:lnTo>
                    <a:pt x="78" y="24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1" y="24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5" y="21"/>
                  </a:lnTo>
                  <a:lnTo>
                    <a:pt x="31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5" y="7"/>
                  </a:lnTo>
                  <a:lnTo>
                    <a:pt x="47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9" y="28"/>
                  </a:lnTo>
                  <a:lnTo>
                    <a:pt x="12" y="28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9" y="33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5"/>
                  </a:lnTo>
                  <a:lnTo>
                    <a:pt x="7" y="45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2"/>
                  </a:lnTo>
                  <a:lnTo>
                    <a:pt x="5" y="52"/>
                  </a:lnTo>
                  <a:lnTo>
                    <a:pt x="5" y="5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 1613">
              <a:extLst>
                <a:ext uri="{FF2B5EF4-FFF2-40B4-BE49-F238E27FC236}">
                  <a16:creationId xmlns:a16="http://schemas.microsoft.com/office/drawing/2014/main" id="{8C0A51FE-24BF-B343-9C04-6C98A269E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5884" y="2410896"/>
              <a:ext cx="964342" cy="389866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31" y="26"/>
                </a:cxn>
                <a:cxn ang="0">
                  <a:pos x="59" y="19"/>
                </a:cxn>
                <a:cxn ang="0">
                  <a:pos x="75" y="21"/>
                </a:cxn>
                <a:cxn ang="0">
                  <a:pos x="94" y="28"/>
                </a:cxn>
                <a:cxn ang="0">
                  <a:pos x="125" y="28"/>
                </a:cxn>
                <a:cxn ang="0">
                  <a:pos x="135" y="23"/>
                </a:cxn>
                <a:cxn ang="0">
                  <a:pos x="135" y="14"/>
                </a:cxn>
                <a:cxn ang="0">
                  <a:pos x="142" y="4"/>
                </a:cxn>
                <a:cxn ang="0">
                  <a:pos x="158" y="0"/>
                </a:cxn>
                <a:cxn ang="0">
                  <a:pos x="179" y="7"/>
                </a:cxn>
                <a:cxn ang="0">
                  <a:pos x="191" y="14"/>
                </a:cxn>
                <a:cxn ang="0">
                  <a:pos x="203" y="23"/>
                </a:cxn>
                <a:cxn ang="0">
                  <a:pos x="231" y="19"/>
                </a:cxn>
                <a:cxn ang="0">
                  <a:pos x="253" y="26"/>
                </a:cxn>
                <a:cxn ang="0">
                  <a:pos x="269" y="30"/>
                </a:cxn>
                <a:cxn ang="0">
                  <a:pos x="293" y="37"/>
                </a:cxn>
                <a:cxn ang="0">
                  <a:pos x="321" y="35"/>
                </a:cxn>
                <a:cxn ang="0">
                  <a:pos x="352" y="26"/>
                </a:cxn>
                <a:cxn ang="0">
                  <a:pos x="373" y="30"/>
                </a:cxn>
                <a:cxn ang="0">
                  <a:pos x="383" y="28"/>
                </a:cxn>
                <a:cxn ang="0">
                  <a:pos x="373" y="37"/>
                </a:cxn>
                <a:cxn ang="0">
                  <a:pos x="373" y="47"/>
                </a:cxn>
                <a:cxn ang="0">
                  <a:pos x="373" y="59"/>
                </a:cxn>
                <a:cxn ang="0">
                  <a:pos x="399" y="56"/>
                </a:cxn>
                <a:cxn ang="0">
                  <a:pos x="418" y="63"/>
                </a:cxn>
                <a:cxn ang="0">
                  <a:pos x="423" y="71"/>
                </a:cxn>
                <a:cxn ang="0">
                  <a:pos x="411" y="71"/>
                </a:cxn>
                <a:cxn ang="0">
                  <a:pos x="387" y="73"/>
                </a:cxn>
                <a:cxn ang="0">
                  <a:pos x="366" y="87"/>
                </a:cxn>
                <a:cxn ang="0">
                  <a:pos x="352" y="94"/>
                </a:cxn>
                <a:cxn ang="0">
                  <a:pos x="333" y="94"/>
                </a:cxn>
                <a:cxn ang="0">
                  <a:pos x="316" y="101"/>
                </a:cxn>
                <a:cxn ang="0">
                  <a:pos x="309" y="120"/>
                </a:cxn>
                <a:cxn ang="0">
                  <a:pos x="290" y="130"/>
                </a:cxn>
                <a:cxn ang="0">
                  <a:pos x="272" y="130"/>
                </a:cxn>
                <a:cxn ang="0">
                  <a:pos x="250" y="132"/>
                </a:cxn>
                <a:cxn ang="0">
                  <a:pos x="234" y="137"/>
                </a:cxn>
                <a:cxn ang="0">
                  <a:pos x="222" y="139"/>
                </a:cxn>
                <a:cxn ang="0">
                  <a:pos x="203" y="134"/>
                </a:cxn>
                <a:cxn ang="0">
                  <a:pos x="184" y="127"/>
                </a:cxn>
                <a:cxn ang="0">
                  <a:pos x="165" y="125"/>
                </a:cxn>
                <a:cxn ang="0">
                  <a:pos x="116" y="123"/>
                </a:cxn>
                <a:cxn ang="0">
                  <a:pos x="106" y="108"/>
                </a:cxn>
                <a:cxn ang="0">
                  <a:pos x="94" y="101"/>
                </a:cxn>
                <a:cxn ang="0">
                  <a:pos x="71" y="97"/>
                </a:cxn>
                <a:cxn ang="0">
                  <a:pos x="59" y="94"/>
                </a:cxn>
                <a:cxn ang="0">
                  <a:pos x="38" y="89"/>
                </a:cxn>
                <a:cxn ang="0">
                  <a:pos x="40" y="78"/>
                </a:cxn>
                <a:cxn ang="0">
                  <a:pos x="33" y="61"/>
                </a:cxn>
                <a:cxn ang="0">
                  <a:pos x="19" y="56"/>
                </a:cxn>
                <a:cxn ang="0">
                  <a:pos x="5" y="47"/>
                </a:cxn>
                <a:cxn ang="0">
                  <a:pos x="0" y="42"/>
                </a:cxn>
              </a:cxnLst>
              <a:rect l="0" t="0" r="r" b="b"/>
              <a:pathLst>
                <a:path w="423" h="141">
                  <a:moveTo>
                    <a:pt x="0" y="42"/>
                  </a:moveTo>
                  <a:lnTo>
                    <a:pt x="2" y="37"/>
                  </a:lnTo>
                  <a:lnTo>
                    <a:pt x="7" y="35"/>
                  </a:lnTo>
                  <a:lnTo>
                    <a:pt x="12" y="35"/>
                  </a:lnTo>
                  <a:lnTo>
                    <a:pt x="16" y="33"/>
                  </a:lnTo>
                  <a:lnTo>
                    <a:pt x="21" y="30"/>
                  </a:lnTo>
                  <a:lnTo>
                    <a:pt x="26" y="28"/>
                  </a:lnTo>
                  <a:lnTo>
                    <a:pt x="31" y="26"/>
                  </a:lnTo>
                  <a:lnTo>
                    <a:pt x="38" y="23"/>
                  </a:lnTo>
                  <a:lnTo>
                    <a:pt x="47" y="21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3" y="23"/>
                  </a:lnTo>
                  <a:lnTo>
                    <a:pt x="75" y="21"/>
                  </a:lnTo>
                  <a:lnTo>
                    <a:pt x="83" y="21"/>
                  </a:lnTo>
                  <a:lnTo>
                    <a:pt x="85" y="21"/>
                  </a:lnTo>
                  <a:lnTo>
                    <a:pt x="94" y="26"/>
                  </a:lnTo>
                  <a:lnTo>
                    <a:pt x="94" y="28"/>
                  </a:lnTo>
                  <a:lnTo>
                    <a:pt x="99" y="28"/>
                  </a:lnTo>
                  <a:lnTo>
                    <a:pt x="111" y="28"/>
                  </a:lnTo>
                  <a:lnTo>
                    <a:pt x="113" y="28"/>
                  </a:lnTo>
                  <a:lnTo>
                    <a:pt x="125" y="28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37" y="26"/>
                  </a:lnTo>
                  <a:lnTo>
                    <a:pt x="135" y="23"/>
                  </a:lnTo>
                  <a:lnTo>
                    <a:pt x="135" y="21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5" y="14"/>
                  </a:lnTo>
                  <a:lnTo>
                    <a:pt x="135" y="11"/>
                  </a:lnTo>
                  <a:lnTo>
                    <a:pt x="135" y="9"/>
                  </a:lnTo>
                  <a:lnTo>
                    <a:pt x="139" y="7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1" y="2"/>
                  </a:lnTo>
                  <a:lnTo>
                    <a:pt x="170" y="2"/>
                  </a:lnTo>
                  <a:lnTo>
                    <a:pt x="172" y="4"/>
                  </a:lnTo>
                  <a:lnTo>
                    <a:pt x="179" y="7"/>
                  </a:lnTo>
                  <a:lnTo>
                    <a:pt x="184" y="7"/>
                  </a:lnTo>
                  <a:lnTo>
                    <a:pt x="189" y="7"/>
                  </a:lnTo>
                  <a:lnTo>
                    <a:pt x="191" y="9"/>
                  </a:lnTo>
                  <a:lnTo>
                    <a:pt x="191" y="14"/>
                  </a:lnTo>
                  <a:lnTo>
                    <a:pt x="191" y="19"/>
                  </a:lnTo>
                  <a:lnTo>
                    <a:pt x="194" y="19"/>
                  </a:lnTo>
                  <a:lnTo>
                    <a:pt x="196" y="21"/>
                  </a:lnTo>
                  <a:lnTo>
                    <a:pt x="203" y="23"/>
                  </a:lnTo>
                  <a:lnTo>
                    <a:pt x="210" y="23"/>
                  </a:lnTo>
                  <a:lnTo>
                    <a:pt x="217" y="23"/>
                  </a:lnTo>
                  <a:lnTo>
                    <a:pt x="224" y="21"/>
                  </a:lnTo>
                  <a:lnTo>
                    <a:pt x="231" y="19"/>
                  </a:lnTo>
                  <a:lnTo>
                    <a:pt x="238" y="21"/>
                  </a:lnTo>
                  <a:lnTo>
                    <a:pt x="250" y="23"/>
                  </a:lnTo>
                  <a:lnTo>
                    <a:pt x="253" y="26"/>
                  </a:lnTo>
                  <a:lnTo>
                    <a:pt x="253" y="26"/>
                  </a:lnTo>
                  <a:lnTo>
                    <a:pt x="255" y="26"/>
                  </a:lnTo>
                  <a:lnTo>
                    <a:pt x="260" y="28"/>
                  </a:lnTo>
                  <a:lnTo>
                    <a:pt x="264" y="28"/>
                  </a:lnTo>
                  <a:lnTo>
                    <a:pt x="269" y="30"/>
                  </a:lnTo>
                  <a:lnTo>
                    <a:pt x="274" y="33"/>
                  </a:lnTo>
                  <a:lnTo>
                    <a:pt x="279" y="35"/>
                  </a:lnTo>
                  <a:lnTo>
                    <a:pt x="288" y="37"/>
                  </a:lnTo>
                  <a:lnTo>
                    <a:pt x="293" y="37"/>
                  </a:lnTo>
                  <a:lnTo>
                    <a:pt x="298" y="37"/>
                  </a:lnTo>
                  <a:lnTo>
                    <a:pt x="302" y="37"/>
                  </a:lnTo>
                  <a:lnTo>
                    <a:pt x="307" y="40"/>
                  </a:lnTo>
                  <a:lnTo>
                    <a:pt x="321" y="35"/>
                  </a:lnTo>
                  <a:lnTo>
                    <a:pt x="331" y="35"/>
                  </a:lnTo>
                  <a:lnTo>
                    <a:pt x="335" y="33"/>
                  </a:lnTo>
                  <a:lnTo>
                    <a:pt x="345" y="28"/>
                  </a:lnTo>
                  <a:lnTo>
                    <a:pt x="352" y="26"/>
                  </a:lnTo>
                  <a:lnTo>
                    <a:pt x="357" y="26"/>
                  </a:lnTo>
                  <a:lnTo>
                    <a:pt x="364" y="26"/>
                  </a:lnTo>
                  <a:lnTo>
                    <a:pt x="368" y="28"/>
                  </a:lnTo>
                  <a:lnTo>
                    <a:pt x="373" y="30"/>
                  </a:lnTo>
                  <a:lnTo>
                    <a:pt x="378" y="28"/>
                  </a:lnTo>
                  <a:lnTo>
                    <a:pt x="380" y="28"/>
                  </a:lnTo>
                  <a:lnTo>
                    <a:pt x="383" y="28"/>
                  </a:lnTo>
                  <a:lnTo>
                    <a:pt x="383" y="28"/>
                  </a:lnTo>
                  <a:lnTo>
                    <a:pt x="383" y="28"/>
                  </a:lnTo>
                  <a:lnTo>
                    <a:pt x="380" y="30"/>
                  </a:lnTo>
                  <a:lnTo>
                    <a:pt x="375" y="35"/>
                  </a:lnTo>
                  <a:lnTo>
                    <a:pt x="373" y="37"/>
                  </a:lnTo>
                  <a:lnTo>
                    <a:pt x="373" y="40"/>
                  </a:lnTo>
                  <a:lnTo>
                    <a:pt x="373" y="42"/>
                  </a:lnTo>
                  <a:lnTo>
                    <a:pt x="373" y="45"/>
                  </a:lnTo>
                  <a:lnTo>
                    <a:pt x="373" y="47"/>
                  </a:lnTo>
                  <a:lnTo>
                    <a:pt x="371" y="49"/>
                  </a:lnTo>
                  <a:lnTo>
                    <a:pt x="371" y="54"/>
                  </a:lnTo>
                  <a:lnTo>
                    <a:pt x="371" y="56"/>
                  </a:lnTo>
                  <a:lnTo>
                    <a:pt x="373" y="59"/>
                  </a:lnTo>
                  <a:lnTo>
                    <a:pt x="383" y="61"/>
                  </a:lnTo>
                  <a:lnTo>
                    <a:pt x="390" y="61"/>
                  </a:lnTo>
                  <a:lnTo>
                    <a:pt x="394" y="59"/>
                  </a:lnTo>
                  <a:lnTo>
                    <a:pt x="399" y="56"/>
                  </a:lnTo>
                  <a:lnTo>
                    <a:pt x="406" y="54"/>
                  </a:lnTo>
                  <a:lnTo>
                    <a:pt x="409" y="56"/>
                  </a:lnTo>
                  <a:lnTo>
                    <a:pt x="411" y="59"/>
                  </a:lnTo>
                  <a:lnTo>
                    <a:pt x="418" y="63"/>
                  </a:lnTo>
                  <a:lnTo>
                    <a:pt x="420" y="63"/>
                  </a:lnTo>
                  <a:lnTo>
                    <a:pt x="420" y="66"/>
                  </a:lnTo>
                  <a:lnTo>
                    <a:pt x="420" y="68"/>
                  </a:lnTo>
                  <a:lnTo>
                    <a:pt x="423" y="71"/>
                  </a:lnTo>
                  <a:lnTo>
                    <a:pt x="423" y="73"/>
                  </a:lnTo>
                  <a:lnTo>
                    <a:pt x="420" y="73"/>
                  </a:lnTo>
                  <a:lnTo>
                    <a:pt x="416" y="73"/>
                  </a:lnTo>
                  <a:lnTo>
                    <a:pt x="411" y="71"/>
                  </a:lnTo>
                  <a:lnTo>
                    <a:pt x="406" y="73"/>
                  </a:lnTo>
                  <a:lnTo>
                    <a:pt x="399" y="73"/>
                  </a:lnTo>
                  <a:lnTo>
                    <a:pt x="394" y="73"/>
                  </a:lnTo>
                  <a:lnTo>
                    <a:pt x="387" y="73"/>
                  </a:lnTo>
                  <a:lnTo>
                    <a:pt x="385" y="75"/>
                  </a:lnTo>
                  <a:lnTo>
                    <a:pt x="373" y="85"/>
                  </a:lnTo>
                  <a:lnTo>
                    <a:pt x="368" y="87"/>
                  </a:lnTo>
                  <a:lnTo>
                    <a:pt x="366" y="87"/>
                  </a:lnTo>
                  <a:lnTo>
                    <a:pt x="364" y="87"/>
                  </a:lnTo>
                  <a:lnTo>
                    <a:pt x="361" y="87"/>
                  </a:lnTo>
                  <a:lnTo>
                    <a:pt x="357" y="92"/>
                  </a:lnTo>
                  <a:lnTo>
                    <a:pt x="352" y="94"/>
                  </a:lnTo>
                  <a:lnTo>
                    <a:pt x="345" y="99"/>
                  </a:lnTo>
                  <a:lnTo>
                    <a:pt x="340" y="99"/>
                  </a:lnTo>
                  <a:lnTo>
                    <a:pt x="335" y="97"/>
                  </a:lnTo>
                  <a:lnTo>
                    <a:pt x="333" y="94"/>
                  </a:lnTo>
                  <a:lnTo>
                    <a:pt x="328" y="94"/>
                  </a:lnTo>
                  <a:lnTo>
                    <a:pt x="323" y="94"/>
                  </a:lnTo>
                  <a:lnTo>
                    <a:pt x="321" y="99"/>
                  </a:lnTo>
                  <a:lnTo>
                    <a:pt x="316" y="101"/>
                  </a:lnTo>
                  <a:lnTo>
                    <a:pt x="316" y="104"/>
                  </a:lnTo>
                  <a:lnTo>
                    <a:pt x="321" y="108"/>
                  </a:lnTo>
                  <a:lnTo>
                    <a:pt x="323" y="111"/>
                  </a:lnTo>
                  <a:lnTo>
                    <a:pt x="309" y="120"/>
                  </a:lnTo>
                  <a:lnTo>
                    <a:pt x="307" y="123"/>
                  </a:lnTo>
                  <a:lnTo>
                    <a:pt x="302" y="125"/>
                  </a:lnTo>
                  <a:lnTo>
                    <a:pt x="298" y="127"/>
                  </a:lnTo>
                  <a:lnTo>
                    <a:pt x="290" y="130"/>
                  </a:lnTo>
                  <a:lnTo>
                    <a:pt x="283" y="130"/>
                  </a:lnTo>
                  <a:lnTo>
                    <a:pt x="283" y="130"/>
                  </a:lnTo>
                  <a:lnTo>
                    <a:pt x="276" y="130"/>
                  </a:lnTo>
                  <a:lnTo>
                    <a:pt x="272" y="130"/>
                  </a:lnTo>
                  <a:lnTo>
                    <a:pt x="264" y="130"/>
                  </a:lnTo>
                  <a:lnTo>
                    <a:pt x="262" y="132"/>
                  </a:lnTo>
                  <a:lnTo>
                    <a:pt x="253" y="132"/>
                  </a:lnTo>
                  <a:lnTo>
                    <a:pt x="250" y="132"/>
                  </a:lnTo>
                  <a:lnTo>
                    <a:pt x="248" y="134"/>
                  </a:lnTo>
                  <a:lnTo>
                    <a:pt x="246" y="134"/>
                  </a:lnTo>
                  <a:lnTo>
                    <a:pt x="241" y="134"/>
                  </a:lnTo>
                  <a:lnTo>
                    <a:pt x="234" y="137"/>
                  </a:lnTo>
                  <a:lnTo>
                    <a:pt x="229" y="139"/>
                  </a:lnTo>
                  <a:lnTo>
                    <a:pt x="227" y="141"/>
                  </a:lnTo>
                  <a:lnTo>
                    <a:pt x="224" y="139"/>
                  </a:lnTo>
                  <a:lnTo>
                    <a:pt x="222" y="139"/>
                  </a:lnTo>
                  <a:lnTo>
                    <a:pt x="220" y="137"/>
                  </a:lnTo>
                  <a:lnTo>
                    <a:pt x="212" y="137"/>
                  </a:lnTo>
                  <a:lnTo>
                    <a:pt x="208" y="137"/>
                  </a:lnTo>
                  <a:lnTo>
                    <a:pt x="203" y="134"/>
                  </a:lnTo>
                  <a:lnTo>
                    <a:pt x="196" y="132"/>
                  </a:lnTo>
                  <a:lnTo>
                    <a:pt x="189" y="130"/>
                  </a:lnTo>
                  <a:lnTo>
                    <a:pt x="186" y="127"/>
                  </a:lnTo>
                  <a:lnTo>
                    <a:pt x="184" y="127"/>
                  </a:lnTo>
                  <a:lnTo>
                    <a:pt x="182" y="125"/>
                  </a:lnTo>
                  <a:lnTo>
                    <a:pt x="172" y="123"/>
                  </a:lnTo>
                  <a:lnTo>
                    <a:pt x="170" y="123"/>
                  </a:lnTo>
                  <a:lnTo>
                    <a:pt x="165" y="125"/>
                  </a:lnTo>
                  <a:lnTo>
                    <a:pt x="130" y="125"/>
                  </a:lnTo>
                  <a:lnTo>
                    <a:pt x="123" y="125"/>
                  </a:lnTo>
                  <a:lnTo>
                    <a:pt x="120" y="125"/>
                  </a:lnTo>
                  <a:lnTo>
                    <a:pt x="116" y="123"/>
                  </a:lnTo>
                  <a:lnTo>
                    <a:pt x="113" y="118"/>
                  </a:lnTo>
                  <a:lnTo>
                    <a:pt x="111" y="115"/>
                  </a:lnTo>
                  <a:lnTo>
                    <a:pt x="109" y="113"/>
                  </a:lnTo>
                  <a:lnTo>
                    <a:pt x="106" y="108"/>
                  </a:lnTo>
                  <a:lnTo>
                    <a:pt x="104" y="106"/>
                  </a:lnTo>
                  <a:lnTo>
                    <a:pt x="99" y="104"/>
                  </a:lnTo>
                  <a:lnTo>
                    <a:pt x="97" y="104"/>
                  </a:lnTo>
                  <a:lnTo>
                    <a:pt x="94" y="101"/>
                  </a:lnTo>
                  <a:lnTo>
                    <a:pt x="87" y="101"/>
                  </a:lnTo>
                  <a:lnTo>
                    <a:pt x="83" y="99"/>
                  </a:lnTo>
                  <a:lnTo>
                    <a:pt x="78" y="97"/>
                  </a:lnTo>
                  <a:lnTo>
                    <a:pt x="71" y="97"/>
                  </a:lnTo>
                  <a:lnTo>
                    <a:pt x="68" y="94"/>
                  </a:lnTo>
                  <a:lnTo>
                    <a:pt x="66" y="94"/>
                  </a:lnTo>
                  <a:lnTo>
                    <a:pt x="61" y="94"/>
                  </a:lnTo>
                  <a:lnTo>
                    <a:pt x="59" y="94"/>
                  </a:lnTo>
                  <a:lnTo>
                    <a:pt x="52" y="94"/>
                  </a:lnTo>
                  <a:lnTo>
                    <a:pt x="45" y="92"/>
                  </a:lnTo>
                  <a:lnTo>
                    <a:pt x="40" y="92"/>
                  </a:lnTo>
                  <a:lnTo>
                    <a:pt x="38" y="89"/>
                  </a:lnTo>
                  <a:lnTo>
                    <a:pt x="38" y="87"/>
                  </a:lnTo>
                  <a:lnTo>
                    <a:pt x="40" y="85"/>
                  </a:lnTo>
                  <a:lnTo>
                    <a:pt x="40" y="82"/>
                  </a:lnTo>
                  <a:lnTo>
                    <a:pt x="40" y="78"/>
                  </a:lnTo>
                  <a:lnTo>
                    <a:pt x="40" y="73"/>
                  </a:lnTo>
                  <a:lnTo>
                    <a:pt x="38" y="66"/>
                  </a:lnTo>
                  <a:lnTo>
                    <a:pt x="35" y="63"/>
                  </a:lnTo>
                  <a:lnTo>
                    <a:pt x="33" y="61"/>
                  </a:lnTo>
                  <a:lnTo>
                    <a:pt x="31" y="59"/>
                  </a:lnTo>
                  <a:lnTo>
                    <a:pt x="26" y="56"/>
                  </a:lnTo>
                  <a:lnTo>
                    <a:pt x="23" y="56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47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 1615">
              <a:extLst>
                <a:ext uri="{FF2B5EF4-FFF2-40B4-BE49-F238E27FC236}">
                  <a16:creationId xmlns:a16="http://schemas.microsoft.com/office/drawing/2014/main" id="{D840F9FB-DB6C-3C4E-943A-15F29C38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2045" y="4089255"/>
              <a:ext cx="129947" cy="196315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3" y="7"/>
                </a:cxn>
                <a:cxn ang="0">
                  <a:pos x="3" y="9"/>
                </a:cxn>
                <a:cxn ang="0">
                  <a:pos x="5" y="14"/>
                </a:cxn>
                <a:cxn ang="0">
                  <a:pos x="5" y="21"/>
                </a:cxn>
                <a:cxn ang="0">
                  <a:pos x="5" y="23"/>
                </a:cxn>
                <a:cxn ang="0">
                  <a:pos x="7" y="26"/>
                </a:cxn>
                <a:cxn ang="0">
                  <a:pos x="7" y="28"/>
                </a:cxn>
                <a:cxn ang="0">
                  <a:pos x="7" y="33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14" y="42"/>
                </a:cxn>
                <a:cxn ang="0">
                  <a:pos x="14" y="45"/>
                </a:cxn>
                <a:cxn ang="0">
                  <a:pos x="17" y="47"/>
                </a:cxn>
                <a:cxn ang="0">
                  <a:pos x="17" y="52"/>
                </a:cxn>
                <a:cxn ang="0">
                  <a:pos x="19" y="54"/>
                </a:cxn>
                <a:cxn ang="0">
                  <a:pos x="24" y="57"/>
                </a:cxn>
                <a:cxn ang="0">
                  <a:pos x="29" y="61"/>
                </a:cxn>
                <a:cxn ang="0">
                  <a:pos x="33" y="61"/>
                </a:cxn>
                <a:cxn ang="0">
                  <a:pos x="36" y="66"/>
                </a:cxn>
                <a:cxn ang="0">
                  <a:pos x="38" y="66"/>
                </a:cxn>
                <a:cxn ang="0">
                  <a:pos x="40" y="68"/>
                </a:cxn>
                <a:cxn ang="0">
                  <a:pos x="45" y="71"/>
                </a:cxn>
                <a:cxn ang="0">
                  <a:pos x="45" y="71"/>
                </a:cxn>
                <a:cxn ang="0">
                  <a:pos x="45" y="71"/>
                </a:cxn>
                <a:cxn ang="0">
                  <a:pos x="47" y="71"/>
                </a:cxn>
                <a:cxn ang="0">
                  <a:pos x="47" y="68"/>
                </a:cxn>
                <a:cxn ang="0">
                  <a:pos x="50" y="68"/>
                </a:cxn>
                <a:cxn ang="0">
                  <a:pos x="52" y="68"/>
                </a:cxn>
                <a:cxn ang="0">
                  <a:pos x="55" y="71"/>
                </a:cxn>
                <a:cxn ang="0">
                  <a:pos x="55" y="68"/>
                </a:cxn>
                <a:cxn ang="0">
                  <a:pos x="57" y="66"/>
                </a:cxn>
                <a:cxn ang="0">
                  <a:pos x="52" y="59"/>
                </a:cxn>
                <a:cxn ang="0">
                  <a:pos x="50" y="54"/>
                </a:cxn>
                <a:cxn ang="0">
                  <a:pos x="47" y="52"/>
                </a:cxn>
                <a:cxn ang="0">
                  <a:pos x="45" y="47"/>
                </a:cxn>
                <a:cxn ang="0">
                  <a:pos x="45" y="38"/>
                </a:cxn>
                <a:cxn ang="0">
                  <a:pos x="45" y="31"/>
                </a:cxn>
                <a:cxn ang="0">
                  <a:pos x="45" y="26"/>
                </a:cxn>
                <a:cxn ang="0">
                  <a:pos x="45" y="23"/>
                </a:cxn>
                <a:cxn ang="0">
                  <a:pos x="43" y="21"/>
                </a:cxn>
                <a:cxn ang="0">
                  <a:pos x="40" y="14"/>
                </a:cxn>
                <a:cxn ang="0">
                  <a:pos x="33" y="12"/>
                </a:cxn>
                <a:cxn ang="0">
                  <a:pos x="31" y="7"/>
                </a:cxn>
                <a:cxn ang="0">
                  <a:pos x="29" y="7"/>
                </a:cxn>
                <a:cxn ang="0">
                  <a:pos x="26" y="9"/>
                </a:cxn>
                <a:cxn ang="0">
                  <a:pos x="24" y="9"/>
                </a:cxn>
                <a:cxn ang="0">
                  <a:pos x="21" y="9"/>
                </a:cxn>
                <a:cxn ang="0">
                  <a:pos x="14" y="14"/>
                </a:cxn>
                <a:cxn ang="0">
                  <a:pos x="14" y="12"/>
                </a:cxn>
                <a:cxn ang="0">
                  <a:pos x="14" y="7"/>
                </a:cxn>
                <a:cxn ang="0">
                  <a:pos x="12" y="5"/>
                </a:cxn>
                <a:cxn ang="0">
                  <a:pos x="10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3" y="5"/>
                </a:cxn>
              </a:cxnLst>
              <a:rect l="0" t="0" r="r" b="b"/>
              <a:pathLst>
                <a:path w="57" h="71">
                  <a:moveTo>
                    <a:pt x="3" y="5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14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4" y="42"/>
                  </a:lnTo>
                  <a:lnTo>
                    <a:pt x="14" y="45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24" y="57"/>
                  </a:lnTo>
                  <a:lnTo>
                    <a:pt x="29" y="61"/>
                  </a:lnTo>
                  <a:lnTo>
                    <a:pt x="33" y="61"/>
                  </a:lnTo>
                  <a:lnTo>
                    <a:pt x="36" y="66"/>
                  </a:lnTo>
                  <a:lnTo>
                    <a:pt x="38" y="66"/>
                  </a:lnTo>
                  <a:lnTo>
                    <a:pt x="40" y="68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7" y="71"/>
                  </a:lnTo>
                  <a:lnTo>
                    <a:pt x="47" y="68"/>
                  </a:lnTo>
                  <a:lnTo>
                    <a:pt x="50" y="68"/>
                  </a:lnTo>
                  <a:lnTo>
                    <a:pt x="52" y="68"/>
                  </a:lnTo>
                  <a:lnTo>
                    <a:pt x="55" y="71"/>
                  </a:lnTo>
                  <a:lnTo>
                    <a:pt x="55" y="68"/>
                  </a:lnTo>
                  <a:lnTo>
                    <a:pt x="57" y="66"/>
                  </a:lnTo>
                  <a:lnTo>
                    <a:pt x="52" y="59"/>
                  </a:lnTo>
                  <a:lnTo>
                    <a:pt x="50" y="54"/>
                  </a:lnTo>
                  <a:lnTo>
                    <a:pt x="47" y="52"/>
                  </a:lnTo>
                  <a:lnTo>
                    <a:pt x="45" y="47"/>
                  </a:lnTo>
                  <a:lnTo>
                    <a:pt x="45" y="38"/>
                  </a:lnTo>
                  <a:lnTo>
                    <a:pt x="45" y="31"/>
                  </a:lnTo>
                  <a:lnTo>
                    <a:pt x="45" y="26"/>
                  </a:lnTo>
                  <a:lnTo>
                    <a:pt x="45" y="23"/>
                  </a:lnTo>
                  <a:lnTo>
                    <a:pt x="43" y="21"/>
                  </a:lnTo>
                  <a:lnTo>
                    <a:pt x="40" y="14"/>
                  </a:lnTo>
                  <a:lnTo>
                    <a:pt x="33" y="12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 1617">
              <a:extLst>
                <a:ext uri="{FF2B5EF4-FFF2-40B4-BE49-F238E27FC236}">
                  <a16:creationId xmlns:a16="http://schemas.microsoft.com/office/drawing/2014/main" id="{E1812E43-1683-4B49-85EF-E9354B104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0311" y="2305824"/>
              <a:ext cx="300930" cy="215670"/>
            </a:xfrm>
            <a:custGeom>
              <a:avLst/>
              <a:gdLst/>
              <a:ahLst/>
              <a:cxnLst>
                <a:cxn ang="0">
                  <a:pos x="127" y="49"/>
                </a:cxn>
                <a:cxn ang="0">
                  <a:pos x="132" y="54"/>
                </a:cxn>
                <a:cxn ang="0">
                  <a:pos x="132" y="59"/>
                </a:cxn>
                <a:cxn ang="0">
                  <a:pos x="118" y="66"/>
                </a:cxn>
                <a:cxn ang="0">
                  <a:pos x="113" y="78"/>
                </a:cxn>
                <a:cxn ang="0">
                  <a:pos x="108" y="78"/>
                </a:cxn>
                <a:cxn ang="0">
                  <a:pos x="101" y="73"/>
                </a:cxn>
                <a:cxn ang="0">
                  <a:pos x="92" y="73"/>
                </a:cxn>
                <a:cxn ang="0">
                  <a:pos x="82" y="73"/>
                </a:cxn>
                <a:cxn ang="0">
                  <a:pos x="75" y="75"/>
                </a:cxn>
                <a:cxn ang="0">
                  <a:pos x="71" y="71"/>
                </a:cxn>
                <a:cxn ang="0">
                  <a:pos x="64" y="73"/>
                </a:cxn>
                <a:cxn ang="0">
                  <a:pos x="52" y="66"/>
                </a:cxn>
                <a:cxn ang="0">
                  <a:pos x="47" y="61"/>
                </a:cxn>
                <a:cxn ang="0">
                  <a:pos x="35" y="61"/>
                </a:cxn>
                <a:cxn ang="0">
                  <a:pos x="33" y="64"/>
                </a:cxn>
                <a:cxn ang="0">
                  <a:pos x="28" y="59"/>
                </a:cxn>
                <a:cxn ang="0">
                  <a:pos x="23" y="57"/>
                </a:cxn>
                <a:cxn ang="0">
                  <a:pos x="16" y="54"/>
                </a:cxn>
                <a:cxn ang="0">
                  <a:pos x="7" y="54"/>
                </a:cxn>
                <a:cxn ang="0">
                  <a:pos x="9" y="47"/>
                </a:cxn>
                <a:cxn ang="0">
                  <a:pos x="5" y="40"/>
                </a:cxn>
                <a:cxn ang="0">
                  <a:pos x="5" y="35"/>
                </a:cxn>
                <a:cxn ang="0">
                  <a:pos x="0" y="28"/>
                </a:cxn>
                <a:cxn ang="0">
                  <a:pos x="2" y="23"/>
                </a:cxn>
                <a:cxn ang="0">
                  <a:pos x="0" y="16"/>
                </a:cxn>
                <a:cxn ang="0">
                  <a:pos x="5" y="16"/>
                </a:cxn>
                <a:cxn ang="0">
                  <a:pos x="2" y="14"/>
                </a:cxn>
                <a:cxn ang="0">
                  <a:pos x="9" y="12"/>
                </a:cxn>
                <a:cxn ang="0">
                  <a:pos x="23" y="9"/>
                </a:cxn>
                <a:cxn ang="0">
                  <a:pos x="40" y="2"/>
                </a:cxn>
                <a:cxn ang="0">
                  <a:pos x="56" y="2"/>
                </a:cxn>
                <a:cxn ang="0">
                  <a:pos x="61" y="5"/>
                </a:cxn>
                <a:cxn ang="0">
                  <a:pos x="61" y="7"/>
                </a:cxn>
                <a:cxn ang="0">
                  <a:pos x="64" y="7"/>
                </a:cxn>
                <a:cxn ang="0">
                  <a:pos x="71" y="7"/>
                </a:cxn>
                <a:cxn ang="0">
                  <a:pos x="92" y="9"/>
                </a:cxn>
                <a:cxn ang="0">
                  <a:pos x="116" y="7"/>
                </a:cxn>
                <a:cxn ang="0">
                  <a:pos x="125" y="12"/>
                </a:cxn>
                <a:cxn ang="0">
                  <a:pos x="130" y="23"/>
                </a:cxn>
                <a:cxn ang="0">
                  <a:pos x="127" y="31"/>
                </a:cxn>
                <a:cxn ang="0">
                  <a:pos x="123" y="35"/>
                </a:cxn>
              </a:cxnLst>
              <a:rect l="0" t="0" r="r" b="b"/>
              <a:pathLst>
                <a:path w="132" h="78">
                  <a:moveTo>
                    <a:pt x="125" y="45"/>
                  </a:moveTo>
                  <a:lnTo>
                    <a:pt x="125" y="47"/>
                  </a:lnTo>
                  <a:lnTo>
                    <a:pt x="127" y="49"/>
                  </a:lnTo>
                  <a:lnTo>
                    <a:pt x="127" y="52"/>
                  </a:lnTo>
                  <a:lnTo>
                    <a:pt x="127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27" y="61"/>
                  </a:lnTo>
                  <a:lnTo>
                    <a:pt x="123" y="64"/>
                  </a:lnTo>
                  <a:lnTo>
                    <a:pt x="118" y="66"/>
                  </a:lnTo>
                  <a:lnTo>
                    <a:pt x="113" y="73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08" y="78"/>
                  </a:lnTo>
                  <a:lnTo>
                    <a:pt x="106" y="75"/>
                  </a:lnTo>
                  <a:lnTo>
                    <a:pt x="104" y="75"/>
                  </a:lnTo>
                  <a:lnTo>
                    <a:pt x="101" y="73"/>
                  </a:lnTo>
                  <a:lnTo>
                    <a:pt x="97" y="73"/>
                  </a:lnTo>
                  <a:lnTo>
                    <a:pt x="94" y="73"/>
                  </a:lnTo>
                  <a:lnTo>
                    <a:pt x="92" y="73"/>
                  </a:lnTo>
                  <a:lnTo>
                    <a:pt x="90" y="75"/>
                  </a:lnTo>
                  <a:lnTo>
                    <a:pt x="87" y="73"/>
                  </a:lnTo>
                  <a:lnTo>
                    <a:pt x="82" y="73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75" y="75"/>
                  </a:lnTo>
                  <a:lnTo>
                    <a:pt x="75" y="73"/>
                  </a:lnTo>
                  <a:lnTo>
                    <a:pt x="73" y="73"/>
                  </a:lnTo>
                  <a:lnTo>
                    <a:pt x="71" y="71"/>
                  </a:lnTo>
                  <a:lnTo>
                    <a:pt x="68" y="73"/>
                  </a:lnTo>
                  <a:lnTo>
                    <a:pt x="66" y="73"/>
                  </a:lnTo>
                  <a:lnTo>
                    <a:pt x="64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2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7" y="61"/>
                  </a:lnTo>
                  <a:lnTo>
                    <a:pt x="42" y="61"/>
                  </a:lnTo>
                  <a:lnTo>
                    <a:pt x="38" y="61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19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7" y="54"/>
                  </a:lnTo>
                  <a:lnTo>
                    <a:pt x="9" y="54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5" y="45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23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23" y="9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9" y="2"/>
                  </a:lnTo>
                  <a:lnTo>
                    <a:pt x="61" y="2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71" y="7"/>
                  </a:lnTo>
                  <a:lnTo>
                    <a:pt x="73" y="7"/>
                  </a:lnTo>
                  <a:lnTo>
                    <a:pt x="75" y="7"/>
                  </a:lnTo>
                  <a:lnTo>
                    <a:pt x="92" y="9"/>
                  </a:lnTo>
                  <a:lnTo>
                    <a:pt x="104" y="9"/>
                  </a:lnTo>
                  <a:lnTo>
                    <a:pt x="111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3" y="9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5" y="14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30" y="28"/>
                  </a:lnTo>
                  <a:lnTo>
                    <a:pt x="127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5" y="38"/>
                  </a:lnTo>
                  <a:lnTo>
                    <a:pt x="125" y="4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:a16="http://schemas.microsoft.com/office/drawing/2014/main" id="{2813120E-EA21-0E40-8AB4-322C695E6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5489" y="2186929"/>
              <a:ext cx="225697" cy="9124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17"/>
                </a:cxn>
                <a:cxn ang="0">
                  <a:pos x="7" y="12"/>
                </a:cxn>
                <a:cxn ang="0">
                  <a:pos x="9" y="1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28" y="10"/>
                </a:cxn>
                <a:cxn ang="0">
                  <a:pos x="30" y="12"/>
                </a:cxn>
                <a:cxn ang="0">
                  <a:pos x="30" y="12"/>
                </a:cxn>
                <a:cxn ang="0">
                  <a:pos x="37" y="15"/>
                </a:cxn>
                <a:cxn ang="0">
                  <a:pos x="42" y="15"/>
                </a:cxn>
                <a:cxn ang="0">
                  <a:pos x="42" y="17"/>
                </a:cxn>
                <a:cxn ang="0">
                  <a:pos x="44" y="12"/>
                </a:cxn>
                <a:cxn ang="0">
                  <a:pos x="47" y="3"/>
                </a:cxn>
                <a:cxn ang="0">
                  <a:pos x="49" y="3"/>
                </a:cxn>
                <a:cxn ang="0">
                  <a:pos x="59" y="0"/>
                </a:cxn>
                <a:cxn ang="0">
                  <a:pos x="66" y="3"/>
                </a:cxn>
                <a:cxn ang="0">
                  <a:pos x="70" y="5"/>
                </a:cxn>
                <a:cxn ang="0">
                  <a:pos x="78" y="7"/>
                </a:cxn>
                <a:cxn ang="0">
                  <a:pos x="85" y="7"/>
                </a:cxn>
                <a:cxn ang="0">
                  <a:pos x="89" y="7"/>
                </a:cxn>
                <a:cxn ang="0">
                  <a:pos x="89" y="10"/>
                </a:cxn>
                <a:cxn ang="0">
                  <a:pos x="94" y="10"/>
                </a:cxn>
                <a:cxn ang="0">
                  <a:pos x="92" y="15"/>
                </a:cxn>
                <a:cxn ang="0">
                  <a:pos x="94" y="17"/>
                </a:cxn>
                <a:cxn ang="0">
                  <a:pos x="94" y="17"/>
                </a:cxn>
                <a:cxn ang="0">
                  <a:pos x="99" y="22"/>
                </a:cxn>
                <a:cxn ang="0">
                  <a:pos x="99" y="24"/>
                </a:cxn>
                <a:cxn ang="0">
                  <a:pos x="96" y="26"/>
                </a:cxn>
                <a:cxn ang="0">
                  <a:pos x="92" y="29"/>
                </a:cxn>
                <a:cxn ang="0">
                  <a:pos x="89" y="31"/>
                </a:cxn>
                <a:cxn ang="0">
                  <a:pos x="85" y="31"/>
                </a:cxn>
                <a:cxn ang="0">
                  <a:pos x="82" y="33"/>
                </a:cxn>
                <a:cxn ang="0">
                  <a:pos x="78" y="33"/>
                </a:cxn>
                <a:cxn ang="0">
                  <a:pos x="75" y="31"/>
                </a:cxn>
                <a:cxn ang="0">
                  <a:pos x="63" y="26"/>
                </a:cxn>
                <a:cxn ang="0">
                  <a:pos x="59" y="26"/>
                </a:cxn>
                <a:cxn ang="0">
                  <a:pos x="54" y="22"/>
                </a:cxn>
                <a:cxn ang="0">
                  <a:pos x="49" y="24"/>
                </a:cxn>
                <a:cxn ang="0">
                  <a:pos x="37" y="22"/>
                </a:cxn>
                <a:cxn ang="0">
                  <a:pos x="33" y="22"/>
                </a:cxn>
                <a:cxn ang="0">
                  <a:pos x="28" y="22"/>
                </a:cxn>
                <a:cxn ang="0">
                  <a:pos x="26" y="24"/>
                </a:cxn>
                <a:cxn ang="0">
                  <a:pos x="21" y="22"/>
                </a:cxn>
                <a:cxn ang="0">
                  <a:pos x="11" y="24"/>
                </a:cxn>
                <a:cxn ang="0">
                  <a:pos x="7" y="26"/>
                </a:cxn>
                <a:cxn ang="0">
                  <a:pos x="2" y="26"/>
                </a:cxn>
              </a:cxnLst>
              <a:rect l="0" t="0" r="r" b="b"/>
              <a:pathLst>
                <a:path w="99" h="33">
                  <a:moveTo>
                    <a:pt x="2" y="26"/>
                  </a:moveTo>
                  <a:lnTo>
                    <a:pt x="0" y="26"/>
                  </a:lnTo>
                  <a:lnTo>
                    <a:pt x="2" y="19"/>
                  </a:lnTo>
                  <a:lnTo>
                    <a:pt x="4" y="17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3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7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7" y="1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5" y="7"/>
                  </a:lnTo>
                  <a:lnTo>
                    <a:pt x="78" y="7"/>
                  </a:lnTo>
                  <a:lnTo>
                    <a:pt x="80" y="7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2" y="15"/>
                  </a:lnTo>
                  <a:lnTo>
                    <a:pt x="92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89" y="31"/>
                  </a:lnTo>
                  <a:lnTo>
                    <a:pt x="87" y="31"/>
                  </a:lnTo>
                  <a:lnTo>
                    <a:pt x="85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0" y="33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49" y="24"/>
                  </a:lnTo>
                  <a:lnTo>
                    <a:pt x="44" y="24"/>
                  </a:lnTo>
                  <a:lnTo>
                    <a:pt x="37" y="22"/>
                  </a:lnTo>
                  <a:lnTo>
                    <a:pt x="35" y="24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4" y="26"/>
                  </a:lnTo>
                  <a:lnTo>
                    <a:pt x="2" y="2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 1621">
              <a:extLst>
                <a:ext uri="{FF2B5EF4-FFF2-40B4-BE49-F238E27FC236}">
                  <a16:creationId xmlns:a16="http://schemas.microsoft.com/office/drawing/2014/main" id="{6D3D59ED-B03B-2C4D-AD0C-2AF71867B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37" y="2037618"/>
              <a:ext cx="9120" cy="553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 1622">
              <a:extLst>
                <a:ext uri="{FF2B5EF4-FFF2-40B4-BE49-F238E27FC236}">
                  <a16:creationId xmlns:a16="http://schemas.microsoft.com/office/drawing/2014/main" id="{2C0D5B62-A4B3-2D4A-A834-BED62DA0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3737" y="2037618"/>
              <a:ext cx="9120" cy="5530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 1623">
              <a:extLst>
                <a:ext uri="{FF2B5EF4-FFF2-40B4-BE49-F238E27FC236}">
                  <a16:creationId xmlns:a16="http://schemas.microsoft.com/office/drawing/2014/main" id="{43A5ECAE-E66F-2149-919F-FD5F90105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296" y="2032089"/>
              <a:ext cx="15958" cy="1106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 1624">
              <a:extLst>
                <a:ext uri="{FF2B5EF4-FFF2-40B4-BE49-F238E27FC236}">
                  <a16:creationId xmlns:a16="http://schemas.microsoft.com/office/drawing/2014/main" id="{2F23C813-6DC8-A143-8E30-4D1C3C99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296" y="2032089"/>
              <a:ext cx="15958" cy="11060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 1625">
              <a:extLst>
                <a:ext uri="{FF2B5EF4-FFF2-40B4-BE49-F238E27FC236}">
                  <a16:creationId xmlns:a16="http://schemas.microsoft.com/office/drawing/2014/main" id="{5B723336-11C5-3C44-80E2-AE02E77C4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856" y="2032089"/>
              <a:ext cx="15958" cy="1106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 1626">
              <a:extLst>
                <a:ext uri="{FF2B5EF4-FFF2-40B4-BE49-F238E27FC236}">
                  <a16:creationId xmlns:a16="http://schemas.microsoft.com/office/drawing/2014/main" id="{0429DF2D-1105-A043-9C93-DEC3CD39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856" y="2032089"/>
              <a:ext cx="15958" cy="1106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7" h="4">
                  <a:moveTo>
                    <a:pt x="5" y="4"/>
                  </a:moveTo>
                  <a:lnTo>
                    <a:pt x="7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 1627">
              <a:extLst>
                <a:ext uri="{FF2B5EF4-FFF2-40B4-BE49-F238E27FC236}">
                  <a16:creationId xmlns:a16="http://schemas.microsoft.com/office/drawing/2014/main" id="{441C3428-B4C0-0049-A313-08C65506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255" y="2032089"/>
              <a:ext cx="11399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 1628">
              <a:extLst>
                <a:ext uri="{FF2B5EF4-FFF2-40B4-BE49-F238E27FC236}">
                  <a16:creationId xmlns:a16="http://schemas.microsoft.com/office/drawing/2014/main" id="{E11300A1-B266-874E-810D-D8B9A2F85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255" y="2032089"/>
              <a:ext cx="11399" cy="553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 1629">
              <a:extLst>
                <a:ext uri="{FF2B5EF4-FFF2-40B4-BE49-F238E27FC236}">
                  <a16:creationId xmlns:a16="http://schemas.microsoft.com/office/drawing/2014/main" id="{BC00A0CC-551B-B946-B55C-40BC318DC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95" y="2051443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 1630">
              <a:extLst>
                <a:ext uri="{FF2B5EF4-FFF2-40B4-BE49-F238E27FC236}">
                  <a16:creationId xmlns:a16="http://schemas.microsoft.com/office/drawing/2014/main" id="{35A0413F-8863-ED4D-947E-2909E6589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95" y="2051443"/>
              <a:ext cx="9120" cy="553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 1631">
              <a:extLst>
                <a:ext uri="{FF2B5EF4-FFF2-40B4-BE49-F238E27FC236}">
                  <a16:creationId xmlns:a16="http://schemas.microsoft.com/office/drawing/2014/main" id="{6A32EC48-C31D-0240-962D-0551602B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95" y="2056973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 1632">
              <a:extLst>
                <a:ext uri="{FF2B5EF4-FFF2-40B4-BE49-F238E27FC236}">
                  <a16:creationId xmlns:a16="http://schemas.microsoft.com/office/drawing/2014/main" id="{78C5DE4D-21AD-6249-9389-674C15E63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695" y="2056973"/>
              <a:ext cx="4560" cy="5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 1633">
              <a:extLst>
                <a:ext uri="{FF2B5EF4-FFF2-40B4-BE49-F238E27FC236}">
                  <a16:creationId xmlns:a16="http://schemas.microsoft.com/office/drawing/2014/main" id="{12303D38-25BF-B946-BE8F-F2C09F373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69" y="2291999"/>
              <a:ext cx="11399" cy="138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 1634">
              <a:extLst>
                <a:ext uri="{FF2B5EF4-FFF2-40B4-BE49-F238E27FC236}">
                  <a16:creationId xmlns:a16="http://schemas.microsoft.com/office/drawing/2014/main" id="{54B91ABC-892B-2E4D-A60E-68BD65C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269" y="2291999"/>
              <a:ext cx="11399" cy="138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 1635">
              <a:extLst>
                <a:ext uri="{FF2B5EF4-FFF2-40B4-BE49-F238E27FC236}">
                  <a16:creationId xmlns:a16="http://schemas.microsoft.com/office/drawing/2014/main" id="{4B7B8729-9BB9-8B42-9BDF-11ED5B64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38" y="2305824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 1636">
              <a:extLst>
                <a:ext uri="{FF2B5EF4-FFF2-40B4-BE49-F238E27FC236}">
                  <a16:creationId xmlns:a16="http://schemas.microsoft.com/office/drawing/2014/main" id="{FC1EF347-12BC-2D46-8DD0-7E37103AE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638" y="2305824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 1637">
              <a:extLst>
                <a:ext uri="{FF2B5EF4-FFF2-40B4-BE49-F238E27FC236}">
                  <a16:creationId xmlns:a16="http://schemas.microsoft.com/office/drawing/2014/main" id="{D8DDC8E2-6E28-A740-9129-C49B5664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119" y="2305824"/>
              <a:ext cx="20518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 1638">
              <a:extLst>
                <a:ext uri="{FF2B5EF4-FFF2-40B4-BE49-F238E27FC236}">
                  <a16:creationId xmlns:a16="http://schemas.microsoft.com/office/drawing/2014/main" id="{2F1FDFE0-6726-EE46-B8FE-5BA258EE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9119" y="2305824"/>
              <a:ext cx="20518" cy="138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5"/>
                </a:cxn>
                <a:cxn ang="0">
                  <a:pos x="7" y="2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 1639">
              <a:extLst>
                <a:ext uri="{FF2B5EF4-FFF2-40B4-BE49-F238E27FC236}">
                  <a16:creationId xmlns:a16="http://schemas.microsoft.com/office/drawing/2014/main" id="{9B61D65B-D84D-5E44-961D-81A2AFC7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805" y="2278175"/>
              <a:ext cx="36476" cy="22120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4" y="5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7" y="8"/>
                </a:cxn>
                <a:cxn ang="0">
                  <a:pos x="4" y="8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4" y="3"/>
                </a:cxn>
              </a:cxnLst>
              <a:rect l="0" t="0" r="r" b="b"/>
              <a:pathLst>
                <a:path w="16" h="8">
                  <a:moveTo>
                    <a:pt x="4" y="3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4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 1641">
              <a:extLst>
                <a:ext uri="{FF2B5EF4-FFF2-40B4-BE49-F238E27FC236}">
                  <a16:creationId xmlns:a16="http://schemas.microsoft.com/office/drawing/2014/main" id="{9C6D31BA-710C-8047-BC3C-D30E4B35D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61" y="2300294"/>
              <a:ext cx="9120" cy="110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 1642">
              <a:extLst>
                <a:ext uri="{FF2B5EF4-FFF2-40B4-BE49-F238E27FC236}">
                  <a16:creationId xmlns:a16="http://schemas.microsoft.com/office/drawing/2014/main" id="{EAA4B674-F6B8-9148-8B41-7CB8DCAC4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161" y="2300294"/>
              <a:ext cx="9120" cy="110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 1643">
              <a:extLst>
                <a:ext uri="{FF2B5EF4-FFF2-40B4-BE49-F238E27FC236}">
                  <a16:creationId xmlns:a16="http://schemas.microsoft.com/office/drawing/2014/main" id="{C6FBC692-A8D3-E84A-BAF3-656685FA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280" y="2258819"/>
              <a:ext cx="54714" cy="4700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0" y="5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4" y="5"/>
                </a:cxn>
                <a:cxn ang="0">
                  <a:pos x="14" y="7"/>
                </a:cxn>
                <a:cxn ang="0">
                  <a:pos x="14" y="7"/>
                </a:cxn>
                <a:cxn ang="0">
                  <a:pos x="17" y="3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2" y="3"/>
                </a:cxn>
                <a:cxn ang="0">
                  <a:pos x="22" y="3"/>
                </a:cxn>
                <a:cxn ang="0">
                  <a:pos x="22" y="5"/>
                </a:cxn>
                <a:cxn ang="0">
                  <a:pos x="24" y="5"/>
                </a:cxn>
                <a:cxn ang="0">
                  <a:pos x="22" y="7"/>
                </a:cxn>
                <a:cxn ang="0">
                  <a:pos x="19" y="7"/>
                </a:cxn>
                <a:cxn ang="0">
                  <a:pos x="19" y="10"/>
                </a:cxn>
                <a:cxn ang="0">
                  <a:pos x="19" y="10"/>
                </a:cxn>
                <a:cxn ang="0">
                  <a:pos x="22" y="12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17" y="17"/>
                </a:cxn>
                <a:cxn ang="0">
                  <a:pos x="14" y="17"/>
                </a:cxn>
                <a:cxn ang="0">
                  <a:pos x="10" y="15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7" y="12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0" y="7"/>
                </a:cxn>
                <a:cxn ang="0">
                  <a:pos x="5" y="5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3"/>
                </a:cxn>
              </a:cxnLst>
              <a:rect l="0" t="0" r="r" b="b"/>
              <a:pathLst>
                <a:path w="24" h="17">
                  <a:moveTo>
                    <a:pt x="7" y="3"/>
                  </a:moveTo>
                  <a:lnTo>
                    <a:pt x="10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7" y="12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2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3"/>
                  </a:lnTo>
                  <a:lnTo>
                    <a:pt x="7" y="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 1645">
              <a:extLst>
                <a:ext uri="{FF2B5EF4-FFF2-40B4-BE49-F238E27FC236}">
                  <a16:creationId xmlns:a16="http://schemas.microsoft.com/office/drawing/2014/main" id="{695147D3-8648-8743-BBAB-D8F996991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090" y="2200754"/>
              <a:ext cx="86631" cy="110600"/>
            </a:xfrm>
            <a:custGeom>
              <a:avLst/>
              <a:gdLst/>
              <a:ahLst/>
              <a:cxnLst>
                <a:cxn ang="0">
                  <a:pos x="12" y="38"/>
                </a:cxn>
                <a:cxn ang="0">
                  <a:pos x="19" y="38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24" y="38"/>
                </a:cxn>
                <a:cxn ang="0">
                  <a:pos x="21" y="38"/>
                </a:cxn>
                <a:cxn ang="0">
                  <a:pos x="19" y="36"/>
                </a:cxn>
                <a:cxn ang="0">
                  <a:pos x="21" y="33"/>
                </a:cxn>
                <a:cxn ang="0">
                  <a:pos x="21" y="33"/>
                </a:cxn>
                <a:cxn ang="0">
                  <a:pos x="21" y="31"/>
                </a:cxn>
                <a:cxn ang="0">
                  <a:pos x="24" y="28"/>
                </a:cxn>
                <a:cxn ang="0">
                  <a:pos x="21" y="28"/>
                </a:cxn>
                <a:cxn ang="0">
                  <a:pos x="26" y="28"/>
                </a:cxn>
                <a:cxn ang="0">
                  <a:pos x="26" y="26"/>
                </a:cxn>
                <a:cxn ang="0">
                  <a:pos x="28" y="26"/>
                </a:cxn>
                <a:cxn ang="0">
                  <a:pos x="31" y="21"/>
                </a:cxn>
                <a:cxn ang="0">
                  <a:pos x="33" y="21"/>
                </a:cxn>
                <a:cxn ang="0">
                  <a:pos x="33" y="21"/>
                </a:cxn>
                <a:cxn ang="0">
                  <a:pos x="36" y="21"/>
                </a:cxn>
                <a:cxn ang="0">
                  <a:pos x="38" y="19"/>
                </a:cxn>
                <a:cxn ang="0">
                  <a:pos x="38" y="17"/>
                </a:cxn>
                <a:cxn ang="0">
                  <a:pos x="33" y="17"/>
                </a:cxn>
                <a:cxn ang="0">
                  <a:pos x="31" y="17"/>
                </a:cxn>
                <a:cxn ang="0">
                  <a:pos x="28" y="17"/>
                </a:cxn>
                <a:cxn ang="0">
                  <a:pos x="31" y="14"/>
                </a:cxn>
                <a:cxn ang="0">
                  <a:pos x="28" y="14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10"/>
                </a:cxn>
                <a:cxn ang="0">
                  <a:pos x="33" y="5"/>
                </a:cxn>
                <a:cxn ang="0">
                  <a:pos x="33" y="2"/>
                </a:cxn>
                <a:cxn ang="0">
                  <a:pos x="33" y="0"/>
                </a:cxn>
                <a:cxn ang="0">
                  <a:pos x="26" y="2"/>
                </a:cxn>
                <a:cxn ang="0">
                  <a:pos x="21" y="7"/>
                </a:cxn>
                <a:cxn ang="0">
                  <a:pos x="7" y="10"/>
                </a:cxn>
                <a:cxn ang="0">
                  <a:pos x="5" y="12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2" y="26"/>
                </a:cxn>
                <a:cxn ang="0">
                  <a:pos x="2" y="31"/>
                </a:cxn>
                <a:cxn ang="0">
                  <a:pos x="5" y="28"/>
                </a:cxn>
                <a:cxn ang="0">
                  <a:pos x="7" y="31"/>
                </a:cxn>
                <a:cxn ang="0">
                  <a:pos x="10" y="38"/>
                </a:cxn>
              </a:cxnLst>
              <a:rect l="0" t="0" r="r" b="b"/>
              <a:pathLst>
                <a:path w="38" h="40">
                  <a:moveTo>
                    <a:pt x="10" y="38"/>
                  </a:moveTo>
                  <a:lnTo>
                    <a:pt x="12" y="38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1" y="28"/>
                  </a:lnTo>
                  <a:lnTo>
                    <a:pt x="24" y="26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6" y="17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10" y="33"/>
                  </a:lnTo>
                  <a:lnTo>
                    <a:pt x="10" y="38"/>
                  </a:lnTo>
                  <a:lnTo>
                    <a:pt x="10" y="3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 1647">
              <a:extLst>
                <a:ext uri="{FF2B5EF4-FFF2-40B4-BE49-F238E27FC236}">
                  <a16:creationId xmlns:a16="http://schemas.microsoft.com/office/drawing/2014/main" id="{9745ED24-1351-034D-AF52-ED2C6F550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417" y="2482785"/>
              <a:ext cx="22798" cy="24884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7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5" y="9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 1649">
              <a:extLst>
                <a:ext uri="{FF2B5EF4-FFF2-40B4-BE49-F238E27FC236}">
                  <a16:creationId xmlns:a16="http://schemas.microsoft.com/office/drawing/2014/main" id="{7EEA5AAA-6C64-C046-A49B-D300605D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064" y="3702153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 1650">
              <a:extLst>
                <a:ext uri="{FF2B5EF4-FFF2-40B4-BE49-F238E27FC236}">
                  <a16:creationId xmlns:a16="http://schemas.microsoft.com/office/drawing/2014/main" id="{778154FD-099A-7349-82BD-A6D9BD5E3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064" y="3702153"/>
              <a:ext cx="4560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 1651">
              <a:extLst>
                <a:ext uri="{FF2B5EF4-FFF2-40B4-BE49-F238E27FC236}">
                  <a16:creationId xmlns:a16="http://schemas.microsoft.com/office/drawing/2014/main" id="{1F5CFEFF-A5C1-074B-B3CF-C5600CBB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583" y="3787868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 1652">
              <a:extLst>
                <a:ext uri="{FF2B5EF4-FFF2-40B4-BE49-F238E27FC236}">
                  <a16:creationId xmlns:a16="http://schemas.microsoft.com/office/drawing/2014/main" id="{357C7334-56B2-554D-9CC7-8074A4C86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583" y="3787868"/>
              <a:ext cx="11399" cy="13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 1653">
              <a:extLst>
                <a:ext uri="{FF2B5EF4-FFF2-40B4-BE49-F238E27FC236}">
                  <a16:creationId xmlns:a16="http://schemas.microsoft.com/office/drawing/2014/main" id="{2460A359-FE63-5A41-9A34-62A245C85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831" y="3926119"/>
              <a:ext cx="1595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 1654">
              <a:extLst>
                <a:ext uri="{FF2B5EF4-FFF2-40B4-BE49-F238E27FC236}">
                  <a16:creationId xmlns:a16="http://schemas.microsoft.com/office/drawing/2014/main" id="{98F88966-18D1-1F44-B4BA-93A654953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831" y="3926119"/>
              <a:ext cx="15958" cy="138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5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 1655">
              <a:extLst>
                <a:ext uri="{FF2B5EF4-FFF2-40B4-BE49-F238E27FC236}">
                  <a16:creationId xmlns:a16="http://schemas.microsoft.com/office/drawing/2014/main" id="{293E7089-B3A0-4548-8997-E1B452FD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502" y="4186029"/>
              <a:ext cx="161863" cy="204611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" y="5"/>
                </a:cxn>
                <a:cxn ang="0">
                  <a:pos x="42" y="5"/>
                </a:cxn>
                <a:cxn ang="0">
                  <a:pos x="35" y="5"/>
                </a:cxn>
                <a:cxn ang="0">
                  <a:pos x="30" y="5"/>
                </a:cxn>
                <a:cxn ang="0">
                  <a:pos x="26" y="5"/>
                </a:cxn>
                <a:cxn ang="0">
                  <a:pos x="19" y="5"/>
                </a:cxn>
                <a:cxn ang="0">
                  <a:pos x="16" y="7"/>
                </a:cxn>
                <a:cxn ang="0">
                  <a:pos x="16" y="14"/>
                </a:cxn>
                <a:cxn ang="0">
                  <a:pos x="16" y="22"/>
                </a:cxn>
                <a:cxn ang="0">
                  <a:pos x="19" y="24"/>
                </a:cxn>
                <a:cxn ang="0">
                  <a:pos x="21" y="26"/>
                </a:cxn>
                <a:cxn ang="0">
                  <a:pos x="21" y="29"/>
                </a:cxn>
                <a:cxn ang="0">
                  <a:pos x="16" y="33"/>
                </a:cxn>
                <a:cxn ang="0">
                  <a:pos x="14" y="36"/>
                </a:cxn>
                <a:cxn ang="0">
                  <a:pos x="11" y="38"/>
                </a:cxn>
                <a:cxn ang="0">
                  <a:pos x="7" y="45"/>
                </a:cxn>
                <a:cxn ang="0">
                  <a:pos x="4" y="50"/>
                </a:cxn>
                <a:cxn ang="0">
                  <a:pos x="2" y="59"/>
                </a:cxn>
                <a:cxn ang="0">
                  <a:pos x="0" y="71"/>
                </a:cxn>
                <a:cxn ang="0">
                  <a:pos x="4" y="74"/>
                </a:cxn>
                <a:cxn ang="0">
                  <a:pos x="7" y="71"/>
                </a:cxn>
                <a:cxn ang="0">
                  <a:pos x="9" y="69"/>
                </a:cxn>
                <a:cxn ang="0">
                  <a:pos x="16" y="69"/>
                </a:cxn>
                <a:cxn ang="0">
                  <a:pos x="19" y="69"/>
                </a:cxn>
                <a:cxn ang="0">
                  <a:pos x="28" y="66"/>
                </a:cxn>
                <a:cxn ang="0">
                  <a:pos x="30" y="59"/>
                </a:cxn>
                <a:cxn ang="0">
                  <a:pos x="33" y="57"/>
                </a:cxn>
                <a:cxn ang="0">
                  <a:pos x="37" y="55"/>
                </a:cxn>
                <a:cxn ang="0">
                  <a:pos x="40" y="55"/>
                </a:cxn>
                <a:cxn ang="0">
                  <a:pos x="40" y="52"/>
                </a:cxn>
                <a:cxn ang="0">
                  <a:pos x="45" y="55"/>
                </a:cxn>
                <a:cxn ang="0">
                  <a:pos x="49" y="52"/>
                </a:cxn>
                <a:cxn ang="0">
                  <a:pos x="54" y="52"/>
                </a:cxn>
                <a:cxn ang="0">
                  <a:pos x="59" y="52"/>
                </a:cxn>
                <a:cxn ang="0">
                  <a:pos x="63" y="43"/>
                </a:cxn>
                <a:cxn ang="0">
                  <a:pos x="66" y="40"/>
                </a:cxn>
                <a:cxn ang="0">
                  <a:pos x="71" y="36"/>
                </a:cxn>
                <a:cxn ang="0">
                  <a:pos x="71" y="26"/>
                </a:cxn>
                <a:cxn ang="0">
                  <a:pos x="71" y="19"/>
                </a:cxn>
                <a:cxn ang="0">
                  <a:pos x="68" y="17"/>
                </a:cxn>
                <a:cxn ang="0">
                  <a:pos x="66" y="14"/>
                </a:cxn>
                <a:cxn ang="0">
                  <a:pos x="63" y="12"/>
                </a:cxn>
                <a:cxn ang="0">
                  <a:pos x="61" y="5"/>
                </a:cxn>
                <a:cxn ang="0">
                  <a:pos x="61" y="3"/>
                </a:cxn>
                <a:cxn ang="0">
                  <a:pos x="59" y="0"/>
                </a:cxn>
                <a:cxn ang="0">
                  <a:pos x="56" y="0"/>
                </a:cxn>
              </a:cxnLst>
              <a:rect l="0" t="0" r="r" b="b"/>
              <a:pathLst>
                <a:path w="71" h="74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9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9" y="24"/>
                  </a:lnTo>
                  <a:lnTo>
                    <a:pt x="21" y="2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1" y="69"/>
                  </a:lnTo>
                  <a:lnTo>
                    <a:pt x="16" y="69"/>
                  </a:lnTo>
                  <a:lnTo>
                    <a:pt x="19" y="69"/>
                  </a:lnTo>
                  <a:lnTo>
                    <a:pt x="19" y="69"/>
                  </a:lnTo>
                  <a:lnTo>
                    <a:pt x="28" y="69"/>
                  </a:lnTo>
                  <a:lnTo>
                    <a:pt x="28" y="66"/>
                  </a:lnTo>
                  <a:lnTo>
                    <a:pt x="30" y="59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3" y="57"/>
                  </a:lnTo>
                  <a:lnTo>
                    <a:pt x="35" y="55"/>
                  </a:lnTo>
                  <a:lnTo>
                    <a:pt x="37" y="55"/>
                  </a:lnTo>
                  <a:lnTo>
                    <a:pt x="37" y="55"/>
                  </a:lnTo>
                  <a:lnTo>
                    <a:pt x="40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5" y="55"/>
                  </a:lnTo>
                  <a:lnTo>
                    <a:pt x="49" y="50"/>
                  </a:lnTo>
                  <a:lnTo>
                    <a:pt x="49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9" y="52"/>
                  </a:lnTo>
                  <a:lnTo>
                    <a:pt x="59" y="50"/>
                  </a:lnTo>
                  <a:lnTo>
                    <a:pt x="63" y="43"/>
                  </a:lnTo>
                  <a:lnTo>
                    <a:pt x="66" y="40"/>
                  </a:lnTo>
                  <a:lnTo>
                    <a:pt x="66" y="40"/>
                  </a:lnTo>
                  <a:lnTo>
                    <a:pt x="68" y="38"/>
                  </a:lnTo>
                  <a:lnTo>
                    <a:pt x="71" y="36"/>
                  </a:lnTo>
                  <a:lnTo>
                    <a:pt x="71" y="31"/>
                  </a:lnTo>
                  <a:lnTo>
                    <a:pt x="71" y="26"/>
                  </a:lnTo>
                  <a:lnTo>
                    <a:pt x="71" y="24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68" y="17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6" y="12"/>
                  </a:lnTo>
                  <a:lnTo>
                    <a:pt x="63" y="12"/>
                  </a:lnTo>
                  <a:lnTo>
                    <a:pt x="63" y="5"/>
                  </a:lnTo>
                  <a:lnTo>
                    <a:pt x="61" y="5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Line 1657">
              <a:extLst>
                <a:ext uri="{FF2B5EF4-FFF2-40B4-BE49-F238E27FC236}">
                  <a16:creationId xmlns:a16="http://schemas.microsoft.com/office/drawing/2014/main" id="{37AACB06-8759-9949-B715-280E33D77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4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Line 1658">
              <a:extLst>
                <a:ext uri="{FF2B5EF4-FFF2-40B4-BE49-F238E27FC236}">
                  <a16:creationId xmlns:a16="http://schemas.microsoft.com/office/drawing/2014/main" id="{CB17708C-AEF5-B043-A720-46EC49EAB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9433" y="4338105"/>
              <a:ext cx="2280" cy="2765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 1659">
              <a:extLst>
                <a:ext uri="{FF2B5EF4-FFF2-40B4-BE49-F238E27FC236}">
                  <a16:creationId xmlns:a16="http://schemas.microsoft.com/office/drawing/2014/main" id="{BE5F7F6F-35E4-1347-B3A0-69FBC3786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0979" y="5292033"/>
              <a:ext cx="31916" cy="49770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4" y="7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3" y="18"/>
                </a:cxn>
                <a:cxn ang="0">
                  <a:pos x="7" y="18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14" y="14"/>
                </a:cxn>
                <a:cxn ang="0">
                  <a:pos x="14" y="11"/>
                </a:cxn>
              </a:cxnLst>
              <a:rect l="0" t="0" r="r" b="b"/>
              <a:pathLst>
                <a:path w="14" h="18">
                  <a:moveTo>
                    <a:pt x="14" y="11"/>
                  </a:move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4" y="1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 1663">
              <a:extLst>
                <a:ext uri="{FF2B5EF4-FFF2-40B4-BE49-F238E27FC236}">
                  <a16:creationId xmlns:a16="http://schemas.microsoft.com/office/drawing/2014/main" id="{C446A37C-FE23-C740-9C3A-CBEF107A9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594" y="3417357"/>
              <a:ext cx="237095" cy="306916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2" y="7"/>
                </a:cxn>
                <a:cxn ang="0">
                  <a:pos x="52" y="9"/>
                </a:cxn>
                <a:cxn ang="0">
                  <a:pos x="52" y="11"/>
                </a:cxn>
                <a:cxn ang="0">
                  <a:pos x="48" y="18"/>
                </a:cxn>
                <a:cxn ang="0">
                  <a:pos x="50" y="40"/>
                </a:cxn>
                <a:cxn ang="0">
                  <a:pos x="0" y="80"/>
                </a:cxn>
                <a:cxn ang="0">
                  <a:pos x="22" y="108"/>
                </a:cxn>
                <a:cxn ang="0">
                  <a:pos x="26" y="108"/>
                </a:cxn>
                <a:cxn ang="0">
                  <a:pos x="33" y="106"/>
                </a:cxn>
                <a:cxn ang="0">
                  <a:pos x="38" y="106"/>
                </a:cxn>
                <a:cxn ang="0">
                  <a:pos x="40" y="106"/>
                </a:cxn>
                <a:cxn ang="0">
                  <a:pos x="45" y="103"/>
                </a:cxn>
                <a:cxn ang="0">
                  <a:pos x="45" y="101"/>
                </a:cxn>
                <a:cxn ang="0">
                  <a:pos x="45" y="96"/>
                </a:cxn>
                <a:cxn ang="0">
                  <a:pos x="55" y="94"/>
                </a:cxn>
                <a:cxn ang="0">
                  <a:pos x="59" y="92"/>
                </a:cxn>
                <a:cxn ang="0">
                  <a:pos x="64" y="87"/>
                </a:cxn>
                <a:cxn ang="0">
                  <a:pos x="64" y="82"/>
                </a:cxn>
                <a:cxn ang="0">
                  <a:pos x="69" y="80"/>
                </a:cxn>
                <a:cxn ang="0">
                  <a:pos x="71" y="80"/>
                </a:cxn>
                <a:cxn ang="0">
                  <a:pos x="76" y="80"/>
                </a:cxn>
                <a:cxn ang="0">
                  <a:pos x="78" y="77"/>
                </a:cxn>
                <a:cxn ang="0">
                  <a:pos x="78" y="75"/>
                </a:cxn>
                <a:cxn ang="0">
                  <a:pos x="78" y="68"/>
                </a:cxn>
                <a:cxn ang="0">
                  <a:pos x="78" y="66"/>
                </a:cxn>
                <a:cxn ang="0">
                  <a:pos x="83" y="59"/>
                </a:cxn>
                <a:cxn ang="0">
                  <a:pos x="85" y="59"/>
                </a:cxn>
                <a:cxn ang="0">
                  <a:pos x="85" y="59"/>
                </a:cxn>
                <a:cxn ang="0">
                  <a:pos x="88" y="59"/>
                </a:cxn>
                <a:cxn ang="0">
                  <a:pos x="90" y="54"/>
                </a:cxn>
                <a:cxn ang="0">
                  <a:pos x="95" y="49"/>
                </a:cxn>
                <a:cxn ang="0">
                  <a:pos x="102" y="40"/>
                </a:cxn>
                <a:cxn ang="0">
                  <a:pos x="104" y="37"/>
                </a:cxn>
                <a:cxn ang="0">
                  <a:pos x="104" y="33"/>
                </a:cxn>
                <a:cxn ang="0">
                  <a:pos x="104" y="30"/>
                </a:cxn>
                <a:cxn ang="0">
                  <a:pos x="100" y="30"/>
                </a:cxn>
                <a:cxn ang="0">
                  <a:pos x="97" y="25"/>
                </a:cxn>
                <a:cxn ang="0">
                  <a:pos x="95" y="23"/>
                </a:cxn>
                <a:cxn ang="0">
                  <a:pos x="92" y="21"/>
                </a:cxn>
                <a:cxn ang="0">
                  <a:pos x="90" y="18"/>
                </a:cxn>
                <a:cxn ang="0">
                  <a:pos x="85" y="16"/>
                </a:cxn>
                <a:cxn ang="0">
                  <a:pos x="78" y="14"/>
                </a:cxn>
                <a:cxn ang="0">
                  <a:pos x="71" y="11"/>
                </a:cxn>
                <a:cxn ang="0">
                  <a:pos x="66" y="9"/>
                </a:cxn>
                <a:cxn ang="0">
                  <a:pos x="62" y="4"/>
                </a:cxn>
                <a:cxn ang="0">
                  <a:pos x="59" y="2"/>
                </a:cxn>
              </a:cxnLst>
              <a:rect l="0" t="0" r="r" b="b"/>
              <a:pathLst>
                <a:path w="104" h="111">
                  <a:moveTo>
                    <a:pt x="59" y="0"/>
                  </a:moveTo>
                  <a:lnTo>
                    <a:pt x="59" y="0"/>
                  </a:lnTo>
                  <a:lnTo>
                    <a:pt x="50" y="0"/>
                  </a:lnTo>
                  <a:lnTo>
                    <a:pt x="52" y="7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8" y="18"/>
                  </a:lnTo>
                  <a:lnTo>
                    <a:pt x="43" y="30"/>
                  </a:lnTo>
                  <a:lnTo>
                    <a:pt x="50" y="40"/>
                  </a:lnTo>
                  <a:lnTo>
                    <a:pt x="40" y="66"/>
                  </a:lnTo>
                  <a:lnTo>
                    <a:pt x="0" y="80"/>
                  </a:lnTo>
                  <a:lnTo>
                    <a:pt x="14" y="111"/>
                  </a:lnTo>
                  <a:lnTo>
                    <a:pt x="22" y="108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9" y="106"/>
                  </a:lnTo>
                  <a:lnTo>
                    <a:pt x="33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3" y="103"/>
                  </a:lnTo>
                  <a:lnTo>
                    <a:pt x="45" y="103"/>
                  </a:lnTo>
                  <a:lnTo>
                    <a:pt x="45" y="101"/>
                  </a:lnTo>
                  <a:lnTo>
                    <a:pt x="45" y="101"/>
                  </a:lnTo>
                  <a:lnTo>
                    <a:pt x="45" y="99"/>
                  </a:lnTo>
                  <a:lnTo>
                    <a:pt x="45" y="96"/>
                  </a:lnTo>
                  <a:lnTo>
                    <a:pt x="48" y="94"/>
                  </a:lnTo>
                  <a:lnTo>
                    <a:pt x="55" y="94"/>
                  </a:lnTo>
                  <a:lnTo>
                    <a:pt x="57" y="94"/>
                  </a:lnTo>
                  <a:lnTo>
                    <a:pt x="59" y="92"/>
                  </a:lnTo>
                  <a:lnTo>
                    <a:pt x="62" y="89"/>
                  </a:lnTo>
                  <a:lnTo>
                    <a:pt x="64" y="87"/>
                  </a:lnTo>
                  <a:lnTo>
                    <a:pt x="64" y="85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9" y="80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6" y="80"/>
                  </a:lnTo>
                  <a:lnTo>
                    <a:pt x="78" y="77"/>
                  </a:lnTo>
                  <a:lnTo>
                    <a:pt x="78" y="77"/>
                  </a:lnTo>
                  <a:lnTo>
                    <a:pt x="78" y="75"/>
                  </a:lnTo>
                  <a:lnTo>
                    <a:pt x="78" y="75"/>
                  </a:lnTo>
                  <a:lnTo>
                    <a:pt x="78" y="70"/>
                  </a:lnTo>
                  <a:lnTo>
                    <a:pt x="78" y="68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81" y="61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5" y="59"/>
                  </a:lnTo>
                  <a:lnTo>
                    <a:pt x="88" y="61"/>
                  </a:lnTo>
                  <a:lnTo>
                    <a:pt x="88" y="59"/>
                  </a:lnTo>
                  <a:lnTo>
                    <a:pt x="90" y="56"/>
                  </a:lnTo>
                  <a:lnTo>
                    <a:pt x="90" y="54"/>
                  </a:lnTo>
                  <a:lnTo>
                    <a:pt x="92" y="51"/>
                  </a:lnTo>
                  <a:lnTo>
                    <a:pt x="95" y="49"/>
                  </a:lnTo>
                  <a:lnTo>
                    <a:pt x="97" y="47"/>
                  </a:lnTo>
                  <a:lnTo>
                    <a:pt x="102" y="40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3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7" y="28"/>
                  </a:lnTo>
                  <a:lnTo>
                    <a:pt x="97" y="25"/>
                  </a:lnTo>
                  <a:lnTo>
                    <a:pt x="95" y="25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2" y="21"/>
                  </a:lnTo>
                  <a:lnTo>
                    <a:pt x="92" y="21"/>
                  </a:lnTo>
                  <a:lnTo>
                    <a:pt x="90" y="18"/>
                  </a:lnTo>
                  <a:lnTo>
                    <a:pt x="88" y="16"/>
                  </a:lnTo>
                  <a:lnTo>
                    <a:pt x="85" y="16"/>
                  </a:lnTo>
                  <a:lnTo>
                    <a:pt x="83" y="14"/>
                  </a:lnTo>
                  <a:lnTo>
                    <a:pt x="78" y="14"/>
                  </a:lnTo>
                  <a:lnTo>
                    <a:pt x="76" y="14"/>
                  </a:lnTo>
                  <a:lnTo>
                    <a:pt x="71" y="11"/>
                  </a:lnTo>
                  <a:lnTo>
                    <a:pt x="69" y="9"/>
                  </a:lnTo>
                  <a:lnTo>
                    <a:pt x="66" y="9"/>
                  </a:lnTo>
                  <a:lnTo>
                    <a:pt x="64" y="7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59" y="2"/>
                  </a:lnTo>
                  <a:lnTo>
                    <a:pt x="5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 1664">
              <a:extLst>
                <a:ext uri="{FF2B5EF4-FFF2-40B4-BE49-F238E27FC236}">
                  <a16:creationId xmlns:a16="http://schemas.microsoft.com/office/drawing/2014/main" id="{76CF2258-7615-8C48-B4D0-D62AEE104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077" y="4962997"/>
              <a:ext cx="408079" cy="450697"/>
            </a:xfrm>
            <a:custGeom>
              <a:avLst/>
              <a:gdLst/>
              <a:ahLst/>
              <a:cxnLst>
                <a:cxn ang="0">
                  <a:pos x="61" y="5"/>
                </a:cxn>
                <a:cxn ang="0">
                  <a:pos x="30" y="5"/>
                </a:cxn>
                <a:cxn ang="0">
                  <a:pos x="23" y="3"/>
                </a:cxn>
                <a:cxn ang="0">
                  <a:pos x="14" y="0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0" y="15"/>
                </a:cxn>
                <a:cxn ang="0">
                  <a:pos x="4" y="22"/>
                </a:cxn>
                <a:cxn ang="0">
                  <a:pos x="7" y="26"/>
                </a:cxn>
                <a:cxn ang="0">
                  <a:pos x="12" y="31"/>
                </a:cxn>
                <a:cxn ang="0">
                  <a:pos x="14" y="38"/>
                </a:cxn>
                <a:cxn ang="0">
                  <a:pos x="19" y="48"/>
                </a:cxn>
                <a:cxn ang="0">
                  <a:pos x="23" y="55"/>
                </a:cxn>
                <a:cxn ang="0">
                  <a:pos x="28" y="64"/>
                </a:cxn>
                <a:cxn ang="0">
                  <a:pos x="35" y="76"/>
                </a:cxn>
                <a:cxn ang="0">
                  <a:pos x="35" y="86"/>
                </a:cxn>
                <a:cxn ang="0">
                  <a:pos x="38" y="100"/>
                </a:cxn>
                <a:cxn ang="0">
                  <a:pos x="42" y="109"/>
                </a:cxn>
                <a:cxn ang="0">
                  <a:pos x="42" y="119"/>
                </a:cxn>
                <a:cxn ang="0">
                  <a:pos x="42" y="126"/>
                </a:cxn>
                <a:cxn ang="0">
                  <a:pos x="45" y="133"/>
                </a:cxn>
                <a:cxn ang="0">
                  <a:pos x="52" y="147"/>
                </a:cxn>
                <a:cxn ang="0">
                  <a:pos x="59" y="154"/>
                </a:cxn>
                <a:cxn ang="0">
                  <a:pos x="64" y="156"/>
                </a:cxn>
                <a:cxn ang="0">
                  <a:pos x="68" y="156"/>
                </a:cxn>
                <a:cxn ang="0">
                  <a:pos x="78" y="156"/>
                </a:cxn>
                <a:cxn ang="0">
                  <a:pos x="85" y="163"/>
                </a:cxn>
                <a:cxn ang="0">
                  <a:pos x="94" y="161"/>
                </a:cxn>
                <a:cxn ang="0">
                  <a:pos x="106" y="156"/>
                </a:cxn>
                <a:cxn ang="0">
                  <a:pos x="108" y="142"/>
                </a:cxn>
                <a:cxn ang="0">
                  <a:pos x="108" y="104"/>
                </a:cxn>
                <a:cxn ang="0">
                  <a:pos x="108" y="69"/>
                </a:cxn>
                <a:cxn ang="0">
                  <a:pos x="123" y="45"/>
                </a:cxn>
                <a:cxn ang="0">
                  <a:pos x="125" y="19"/>
                </a:cxn>
                <a:cxn ang="0">
                  <a:pos x="149" y="15"/>
                </a:cxn>
                <a:cxn ang="0">
                  <a:pos x="158" y="19"/>
                </a:cxn>
                <a:cxn ang="0">
                  <a:pos x="163" y="19"/>
                </a:cxn>
                <a:cxn ang="0">
                  <a:pos x="175" y="12"/>
                </a:cxn>
                <a:cxn ang="0">
                  <a:pos x="177" y="8"/>
                </a:cxn>
                <a:cxn ang="0">
                  <a:pos x="167" y="8"/>
                </a:cxn>
                <a:cxn ang="0">
                  <a:pos x="153" y="10"/>
                </a:cxn>
                <a:cxn ang="0">
                  <a:pos x="132" y="15"/>
                </a:cxn>
                <a:cxn ang="0">
                  <a:pos x="127" y="15"/>
                </a:cxn>
                <a:cxn ang="0">
                  <a:pos x="111" y="12"/>
                </a:cxn>
                <a:cxn ang="0">
                  <a:pos x="99" y="12"/>
                </a:cxn>
                <a:cxn ang="0">
                  <a:pos x="89" y="5"/>
                </a:cxn>
              </a:cxnLst>
              <a:rect l="0" t="0" r="r" b="b"/>
              <a:pathLst>
                <a:path w="179" h="163">
                  <a:moveTo>
                    <a:pt x="82" y="5"/>
                  </a:moveTo>
                  <a:lnTo>
                    <a:pt x="73" y="5"/>
                  </a:lnTo>
                  <a:lnTo>
                    <a:pt x="61" y="5"/>
                  </a:lnTo>
                  <a:lnTo>
                    <a:pt x="47" y="5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7" y="26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6" y="41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3" y="55"/>
                  </a:lnTo>
                  <a:lnTo>
                    <a:pt x="26" y="60"/>
                  </a:lnTo>
                  <a:lnTo>
                    <a:pt x="28" y="62"/>
                  </a:lnTo>
                  <a:lnTo>
                    <a:pt x="28" y="64"/>
                  </a:lnTo>
                  <a:lnTo>
                    <a:pt x="28" y="67"/>
                  </a:lnTo>
                  <a:lnTo>
                    <a:pt x="33" y="71"/>
                  </a:lnTo>
                  <a:lnTo>
                    <a:pt x="35" y="76"/>
                  </a:lnTo>
                  <a:lnTo>
                    <a:pt x="35" y="76"/>
                  </a:lnTo>
                  <a:lnTo>
                    <a:pt x="38" y="81"/>
                  </a:lnTo>
                  <a:lnTo>
                    <a:pt x="35" y="86"/>
                  </a:lnTo>
                  <a:lnTo>
                    <a:pt x="35" y="93"/>
                  </a:lnTo>
                  <a:lnTo>
                    <a:pt x="35" y="97"/>
                  </a:lnTo>
                  <a:lnTo>
                    <a:pt x="38" y="100"/>
                  </a:lnTo>
                  <a:lnTo>
                    <a:pt x="38" y="102"/>
                  </a:lnTo>
                  <a:lnTo>
                    <a:pt x="40" y="104"/>
                  </a:lnTo>
                  <a:lnTo>
                    <a:pt x="42" y="109"/>
                  </a:lnTo>
                  <a:lnTo>
                    <a:pt x="42" y="109"/>
                  </a:lnTo>
                  <a:lnTo>
                    <a:pt x="40" y="114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5" y="123"/>
                  </a:lnTo>
                  <a:lnTo>
                    <a:pt x="42" y="126"/>
                  </a:lnTo>
                  <a:lnTo>
                    <a:pt x="45" y="128"/>
                  </a:lnTo>
                  <a:lnTo>
                    <a:pt x="45" y="128"/>
                  </a:lnTo>
                  <a:lnTo>
                    <a:pt x="45" y="133"/>
                  </a:lnTo>
                  <a:lnTo>
                    <a:pt x="47" y="135"/>
                  </a:lnTo>
                  <a:lnTo>
                    <a:pt x="47" y="140"/>
                  </a:lnTo>
                  <a:lnTo>
                    <a:pt x="52" y="147"/>
                  </a:lnTo>
                  <a:lnTo>
                    <a:pt x="54" y="149"/>
                  </a:lnTo>
                  <a:lnTo>
                    <a:pt x="56" y="152"/>
                  </a:lnTo>
                  <a:lnTo>
                    <a:pt x="59" y="154"/>
                  </a:lnTo>
                  <a:lnTo>
                    <a:pt x="61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6" y="156"/>
                  </a:lnTo>
                  <a:lnTo>
                    <a:pt x="66" y="156"/>
                  </a:lnTo>
                  <a:lnTo>
                    <a:pt x="68" y="156"/>
                  </a:lnTo>
                  <a:lnTo>
                    <a:pt x="68" y="152"/>
                  </a:lnTo>
                  <a:lnTo>
                    <a:pt x="71" y="152"/>
                  </a:lnTo>
                  <a:lnTo>
                    <a:pt x="78" y="156"/>
                  </a:lnTo>
                  <a:lnTo>
                    <a:pt x="78" y="159"/>
                  </a:lnTo>
                  <a:lnTo>
                    <a:pt x="80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92" y="161"/>
                  </a:lnTo>
                  <a:lnTo>
                    <a:pt x="94" y="161"/>
                  </a:lnTo>
                  <a:lnTo>
                    <a:pt x="99" y="161"/>
                  </a:lnTo>
                  <a:lnTo>
                    <a:pt x="101" y="159"/>
                  </a:lnTo>
                  <a:lnTo>
                    <a:pt x="106" y="156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8" y="142"/>
                  </a:lnTo>
                  <a:lnTo>
                    <a:pt x="108" y="130"/>
                  </a:lnTo>
                  <a:lnTo>
                    <a:pt x="108" y="116"/>
                  </a:lnTo>
                  <a:lnTo>
                    <a:pt x="108" y="104"/>
                  </a:lnTo>
                  <a:lnTo>
                    <a:pt x="108" y="93"/>
                  </a:lnTo>
                  <a:lnTo>
                    <a:pt x="108" y="81"/>
                  </a:lnTo>
                  <a:lnTo>
                    <a:pt x="108" y="69"/>
                  </a:lnTo>
                  <a:lnTo>
                    <a:pt x="123" y="69"/>
                  </a:lnTo>
                  <a:lnTo>
                    <a:pt x="123" y="60"/>
                  </a:lnTo>
                  <a:lnTo>
                    <a:pt x="123" y="45"/>
                  </a:lnTo>
                  <a:lnTo>
                    <a:pt x="123" y="34"/>
                  </a:lnTo>
                  <a:lnTo>
                    <a:pt x="123" y="22"/>
                  </a:lnTo>
                  <a:lnTo>
                    <a:pt x="125" y="19"/>
                  </a:lnTo>
                  <a:lnTo>
                    <a:pt x="144" y="17"/>
                  </a:lnTo>
                  <a:lnTo>
                    <a:pt x="149" y="15"/>
                  </a:lnTo>
                  <a:lnTo>
                    <a:pt x="149" y="15"/>
                  </a:lnTo>
                  <a:lnTo>
                    <a:pt x="153" y="17"/>
                  </a:lnTo>
                  <a:lnTo>
                    <a:pt x="156" y="17"/>
                  </a:lnTo>
                  <a:lnTo>
                    <a:pt x="158" y="19"/>
                  </a:lnTo>
                  <a:lnTo>
                    <a:pt x="158" y="24"/>
                  </a:lnTo>
                  <a:lnTo>
                    <a:pt x="160" y="22"/>
                  </a:lnTo>
                  <a:lnTo>
                    <a:pt x="163" y="19"/>
                  </a:lnTo>
                  <a:lnTo>
                    <a:pt x="165" y="17"/>
                  </a:lnTo>
                  <a:lnTo>
                    <a:pt x="172" y="15"/>
                  </a:lnTo>
                  <a:lnTo>
                    <a:pt x="175" y="12"/>
                  </a:lnTo>
                  <a:lnTo>
                    <a:pt x="177" y="12"/>
                  </a:lnTo>
                  <a:lnTo>
                    <a:pt x="179" y="12"/>
                  </a:lnTo>
                  <a:lnTo>
                    <a:pt x="177" y="8"/>
                  </a:lnTo>
                  <a:lnTo>
                    <a:pt x="175" y="8"/>
                  </a:lnTo>
                  <a:lnTo>
                    <a:pt x="172" y="8"/>
                  </a:lnTo>
                  <a:lnTo>
                    <a:pt x="167" y="8"/>
                  </a:lnTo>
                  <a:lnTo>
                    <a:pt x="167" y="8"/>
                  </a:lnTo>
                  <a:lnTo>
                    <a:pt x="156" y="10"/>
                  </a:lnTo>
                  <a:lnTo>
                    <a:pt x="153" y="10"/>
                  </a:lnTo>
                  <a:lnTo>
                    <a:pt x="153" y="10"/>
                  </a:lnTo>
                  <a:lnTo>
                    <a:pt x="151" y="10"/>
                  </a:lnTo>
                  <a:lnTo>
                    <a:pt x="132" y="15"/>
                  </a:lnTo>
                  <a:lnTo>
                    <a:pt x="130" y="15"/>
                  </a:lnTo>
                  <a:lnTo>
                    <a:pt x="130" y="15"/>
                  </a:lnTo>
                  <a:lnTo>
                    <a:pt x="127" y="15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1" y="12"/>
                  </a:lnTo>
                  <a:lnTo>
                    <a:pt x="106" y="12"/>
                  </a:lnTo>
                  <a:lnTo>
                    <a:pt x="99" y="12"/>
                  </a:lnTo>
                  <a:lnTo>
                    <a:pt x="99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9" y="5"/>
                  </a:lnTo>
                  <a:lnTo>
                    <a:pt x="82" y="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 1666">
              <a:extLst>
                <a:ext uri="{FF2B5EF4-FFF2-40B4-BE49-F238E27FC236}">
                  <a16:creationId xmlns:a16="http://schemas.microsoft.com/office/drawing/2014/main" id="{652DFC56-F575-8F43-AABB-E195B34B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3054" y="1979553"/>
              <a:ext cx="98030" cy="24884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2" y="7"/>
                </a:cxn>
                <a:cxn ang="0">
                  <a:pos x="17" y="7"/>
                </a:cxn>
                <a:cxn ang="0">
                  <a:pos x="15" y="4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5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8" y="4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43" y="7"/>
                </a:cxn>
                <a:cxn ang="0">
                  <a:pos x="40" y="7"/>
                </a:cxn>
                <a:cxn ang="0">
                  <a:pos x="40" y="7"/>
                </a:cxn>
                <a:cxn ang="0">
                  <a:pos x="38" y="9"/>
                </a:cxn>
                <a:cxn ang="0">
                  <a:pos x="36" y="7"/>
                </a:cxn>
                <a:cxn ang="0">
                  <a:pos x="33" y="7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29" y="9"/>
                </a:cxn>
              </a:cxnLst>
              <a:rect l="0" t="0" r="r" b="b"/>
              <a:pathLst>
                <a:path w="43" h="9">
                  <a:moveTo>
                    <a:pt x="29" y="9"/>
                  </a:moveTo>
                  <a:lnTo>
                    <a:pt x="29" y="9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9" y="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 1668">
              <a:extLst>
                <a:ext uri="{FF2B5EF4-FFF2-40B4-BE49-F238E27FC236}">
                  <a16:creationId xmlns:a16="http://schemas.microsoft.com/office/drawing/2014/main" id="{6A51E8FE-EA1A-1846-A6F3-6CE456A6C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1137" y="2095685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 1669">
              <a:extLst>
                <a:ext uri="{FF2B5EF4-FFF2-40B4-BE49-F238E27FC236}">
                  <a16:creationId xmlns:a16="http://schemas.microsoft.com/office/drawing/2014/main" id="{BA4F6367-61F8-4940-A6E7-7FF689D60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1137" y="2095685"/>
              <a:ext cx="11399" cy="82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 1670">
              <a:extLst>
                <a:ext uri="{FF2B5EF4-FFF2-40B4-BE49-F238E27FC236}">
                  <a16:creationId xmlns:a16="http://schemas.microsoft.com/office/drawing/2014/main" id="{67506FA5-8EF7-0C46-816E-F2276A2BE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839" y="1691992"/>
              <a:ext cx="75233" cy="248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23" y="2"/>
                </a:cxn>
                <a:cxn ang="0">
                  <a:pos x="26" y="2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0" y="5"/>
                </a:cxn>
                <a:cxn ang="0">
                  <a:pos x="26" y="7"/>
                </a:cxn>
                <a:cxn ang="0">
                  <a:pos x="14" y="7"/>
                </a:cxn>
                <a:cxn ang="0">
                  <a:pos x="11" y="9"/>
                </a:cxn>
                <a:cxn ang="0">
                  <a:pos x="7" y="9"/>
                </a:cxn>
                <a:cxn ang="0">
                  <a:pos x="4" y="7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6" y="7"/>
                  </a:lnTo>
                  <a:lnTo>
                    <a:pt x="14" y="7"/>
                  </a:lnTo>
                  <a:lnTo>
                    <a:pt x="11" y="9"/>
                  </a:lnTo>
                  <a:lnTo>
                    <a:pt x="7" y="9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 1671">
              <a:extLst>
                <a:ext uri="{FF2B5EF4-FFF2-40B4-BE49-F238E27FC236}">
                  <a16:creationId xmlns:a16="http://schemas.microsoft.com/office/drawing/2014/main" id="{8032DBFF-EB08-4049-8157-C52E87DA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6838" y="1788767"/>
              <a:ext cx="312329" cy="171431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33" y="10"/>
                </a:cxn>
                <a:cxn ang="0">
                  <a:pos x="40" y="12"/>
                </a:cxn>
                <a:cxn ang="0">
                  <a:pos x="45" y="14"/>
                </a:cxn>
                <a:cxn ang="0">
                  <a:pos x="49" y="17"/>
                </a:cxn>
                <a:cxn ang="0">
                  <a:pos x="61" y="19"/>
                </a:cxn>
                <a:cxn ang="0">
                  <a:pos x="54" y="17"/>
                </a:cxn>
                <a:cxn ang="0">
                  <a:pos x="63" y="19"/>
                </a:cxn>
                <a:cxn ang="0">
                  <a:pos x="66" y="19"/>
                </a:cxn>
                <a:cxn ang="0">
                  <a:pos x="71" y="26"/>
                </a:cxn>
                <a:cxn ang="0">
                  <a:pos x="75" y="31"/>
                </a:cxn>
                <a:cxn ang="0">
                  <a:pos x="80" y="33"/>
                </a:cxn>
                <a:cxn ang="0">
                  <a:pos x="82" y="31"/>
                </a:cxn>
                <a:cxn ang="0">
                  <a:pos x="80" y="29"/>
                </a:cxn>
                <a:cxn ang="0">
                  <a:pos x="73" y="24"/>
                </a:cxn>
                <a:cxn ang="0">
                  <a:pos x="80" y="24"/>
                </a:cxn>
                <a:cxn ang="0">
                  <a:pos x="85" y="24"/>
                </a:cxn>
                <a:cxn ang="0">
                  <a:pos x="87" y="26"/>
                </a:cxn>
                <a:cxn ang="0">
                  <a:pos x="89" y="26"/>
                </a:cxn>
                <a:cxn ang="0">
                  <a:pos x="97" y="26"/>
                </a:cxn>
                <a:cxn ang="0">
                  <a:pos x="113" y="29"/>
                </a:cxn>
                <a:cxn ang="0">
                  <a:pos x="125" y="33"/>
                </a:cxn>
                <a:cxn ang="0">
                  <a:pos x="130" y="36"/>
                </a:cxn>
                <a:cxn ang="0">
                  <a:pos x="134" y="38"/>
                </a:cxn>
                <a:cxn ang="0">
                  <a:pos x="130" y="40"/>
                </a:cxn>
                <a:cxn ang="0">
                  <a:pos x="123" y="45"/>
                </a:cxn>
                <a:cxn ang="0">
                  <a:pos x="115" y="43"/>
                </a:cxn>
                <a:cxn ang="0">
                  <a:pos x="111" y="45"/>
                </a:cxn>
                <a:cxn ang="0">
                  <a:pos x="99" y="50"/>
                </a:cxn>
                <a:cxn ang="0">
                  <a:pos x="101" y="55"/>
                </a:cxn>
                <a:cxn ang="0">
                  <a:pos x="92" y="55"/>
                </a:cxn>
                <a:cxn ang="0">
                  <a:pos x="94" y="57"/>
                </a:cxn>
                <a:cxn ang="0">
                  <a:pos x="99" y="57"/>
                </a:cxn>
                <a:cxn ang="0">
                  <a:pos x="92" y="59"/>
                </a:cxn>
                <a:cxn ang="0">
                  <a:pos x="92" y="62"/>
                </a:cxn>
                <a:cxn ang="0">
                  <a:pos x="89" y="57"/>
                </a:cxn>
                <a:cxn ang="0">
                  <a:pos x="82" y="59"/>
                </a:cxn>
                <a:cxn ang="0">
                  <a:pos x="78" y="57"/>
                </a:cxn>
                <a:cxn ang="0">
                  <a:pos x="73" y="52"/>
                </a:cxn>
                <a:cxn ang="0">
                  <a:pos x="68" y="55"/>
                </a:cxn>
                <a:cxn ang="0">
                  <a:pos x="61" y="55"/>
                </a:cxn>
                <a:cxn ang="0">
                  <a:pos x="56" y="50"/>
                </a:cxn>
                <a:cxn ang="0">
                  <a:pos x="47" y="45"/>
                </a:cxn>
                <a:cxn ang="0">
                  <a:pos x="35" y="45"/>
                </a:cxn>
                <a:cxn ang="0">
                  <a:pos x="21" y="43"/>
                </a:cxn>
                <a:cxn ang="0">
                  <a:pos x="14" y="38"/>
                </a:cxn>
                <a:cxn ang="0">
                  <a:pos x="19" y="33"/>
                </a:cxn>
                <a:cxn ang="0">
                  <a:pos x="14" y="38"/>
                </a:cxn>
                <a:cxn ang="0">
                  <a:pos x="9" y="38"/>
                </a:cxn>
                <a:cxn ang="0">
                  <a:pos x="2" y="38"/>
                </a:cxn>
                <a:cxn ang="0">
                  <a:pos x="7" y="47"/>
                </a:cxn>
              </a:cxnLst>
              <a:rect l="0" t="0" r="r" b="b"/>
              <a:pathLst>
                <a:path w="137" h="62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7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47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7"/>
                  </a:lnTo>
                  <a:lnTo>
                    <a:pt x="49" y="17"/>
                  </a:lnTo>
                  <a:lnTo>
                    <a:pt x="47" y="17"/>
                  </a:lnTo>
                  <a:lnTo>
                    <a:pt x="49" y="17"/>
                  </a:lnTo>
                  <a:lnTo>
                    <a:pt x="52" y="17"/>
                  </a:lnTo>
                  <a:lnTo>
                    <a:pt x="59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6" y="17"/>
                  </a:lnTo>
                  <a:lnTo>
                    <a:pt x="54" y="17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3" y="19"/>
                  </a:lnTo>
                  <a:lnTo>
                    <a:pt x="68" y="19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8" y="21"/>
                  </a:lnTo>
                  <a:lnTo>
                    <a:pt x="66" y="19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1" y="26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8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0" y="36"/>
                  </a:lnTo>
                  <a:lnTo>
                    <a:pt x="80" y="33"/>
                  </a:lnTo>
                  <a:lnTo>
                    <a:pt x="82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80" y="31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0" y="26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3" y="24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5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89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94" y="26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9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111" y="29"/>
                  </a:lnTo>
                  <a:lnTo>
                    <a:pt x="113" y="29"/>
                  </a:lnTo>
                  <a:lnTo>
                    <a:pt x="113" y="29"/>
                  </a:lnTo>
                  <a:lnTo>
                    <a:pt x="115" y="31"/>
                  </a:lnTo>
                  <a:lnTo>
                    <a:pt x="120" y="31"/>
                  </a:lnTo>
                  <a:lnTo>
                    <a:pt x="120" y="33"/>
                  </a:lnTo>
                  <a:lnTo>
                    <a:pt x="125" y="33"/>
                  </a:lnTo>
                  <a:lnTo>
                    <a:pt x="127" y="36"/>
                  </a:lnTo>
                  <a:lnTo>
                    <a:pt x="127" y="36"/>
                  </a:lnTo>
                  <a:lnTo>
                    <a:pt x="125" y="36"/>
                  </a:lnTo>
                  <a:lnTo>
                    <a:pt x="125" y="36"/>
                  </a:lnTo>
                  <a:lnTo>
                    <a:pt x="130" y="36"/>
                  </a:lnTo>
                  <a:lnTo>
                    <a:pt x="132" y="36"/>
                  </a:lnTo>
                  <a:lnTo>
                    <a:pt x="130" y="36"/>
                  </a:lnTo>
                  <a:lnTo>
                    <a:pt x="132" y="38"/>
                  </a:lnTo>
                  <a:lnTo>
                    <a:pt x="134" y="38"/>
                  </a:lnTo>
                  <a:lnTo>
                    <a:pt x="134" y="38"/>
                  </a:lnTo>
                  <a:lnTo>
                    <a:pt x="137" y="38"/>
                  </a:lnTo>
                  <a:lnTo>
                    <a:pt x="137" y="38"/>
                  </a:lnTo>
                  <a:lnTo>
                    <a:pt x="134" y="38"/>
                  </a:lnTo>
                  <a:lnTo>
                    <a:pt x="132" y="38"/>
                  </a:lnTo>
                  <a:lnTo>
                    <a:pt x="130" y="40"/>
                  </a:lnTo>
                  <a:lnTo>
                    <a:pt x="127" y="40"/>
                  </a:lnTo>
                  <a:lnTo>
                    <a:pt x="125" y="43"/>
                  </a:lnTo>
                  <a:lnTo>
                    <a:pt x="125" y="43"/>
                  </a:lnTo>
                  <a:lnTo>
                    <a:pt x="125" y="45"/>
                  </a:lnTo>
                  <a:lnTo>
                    <a:pt x="123" y="45"/>
                  </a:lnTo>
                  <a:lnTo>
                    <a:pt x="120" y="43"/>
                  </a:lnTo>
                  <a:lnTo>
                    <a:pt x="118" y="43"/>
                  </a:lnTo>
                  <a:lnTo>
                    <a:pt x="115" y="40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18" y="45"/>
                  </a:lnTo>
                  <a:lnTo>
                    <a:pt x="120" y="45"/>
                  </a:lnTo>
                  <a:lnTo>
                    <a:pt x="118" y="45"/>
                  </a:lnTo>
                  <a:lnTo>
                    <a:pt x="115" y="45"/>
                  </a:lnTo>
                  <a:lnTo>
                    <a:pt x="111" y="45"/>
                  </a:lnTo>
                  <a:lnTo>
                    <a:pt x="108" y="45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50"/>
                  </a:lnTo>
                  <a:lnTo>
                    <a:pt x="99" y="50"/>
                  </a:lnTo>
                  <a:lnTo>
                    <a:pt x="101" y="50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6" y="52"/>
                  </a:lnTo>
                  <a:lnTo>
                    <a:pt x="101" y="55"/>
                  </a:lnTo>
                  <a:lnTo>
                    <a:pt x="99" y="52"/>
                  </a:lnTo>
                  <a:lnTo>
                    <a:pt x="99" y="55"/>
                  </a:lnTo>
                  <a:lnTo>
                    <a:pt x="97" y="55"/>
                  </a:lnTo>
                  <a:lnTo>
                    <a:pt x="94" y="55"/>
                  </a:lnTo>
                  <a:lnTo>
                    <a:pt x="92" y="55"/>
                  </a:lnTo>
                  <a:lnTo>
                    <a:pt x="97" y="55"/>
                  </a:lnTo>
                  <a:lnTo>
                    <a:pt x="97" y="55"/>
                  </a:lnTo>
                  <a:lnTo>
                    <a:pt x="97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101" y="59"/>
                  </a:lnTo>
                  <a:lnTo>
                    <a:pt x="99" y="59"/>
                  </a:lnTo>
                  <a:lnTo>
                    <a:pt x="97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2"/>
                  </a:lnTo>
                  <a:lnTo>
                    <a:pt x="89" y="59"/>
                  </a:lnTo>
                  <a:lnTo>
                    <a:pt x="89" y="59"/>
                  </a:lnTo>
                  <a:lnTo>
                    <a:pt x="89" y="57"/>
                  </a:lnTo>
                  <a:lnTo>
                    <a:pt x="89" y="59"/>
                  </a:lnTo>
                  <a:lnTo>
                    <a:pt x="87" y="62"/>
                  </a:lnTo>
                  <a:lnTo>
                    <a:pt x="85" y="62"/>
                  </a:lnTo>
                  <a:lnTo>
                    <a:pt x="82" y="62"/>
                  </a:lnTo>
                  <a:lnTo>
                    <a:pt x="82" y="59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75" y="57"/>
                  </a:lnTo>
                  <a:lnTo>
                    <a:pt x="73" y="57"/>
                  </a:lnTo>
                  <a:lnTo>
                    <a:pt x="71" y="55"/>
                  </a:lnTo>
                  <a:lnTo>
                    <a:pt x="71" y="55"/>
                  </a:lnTo>
                  <a:lnTo>
                    <a:pt x="73" y="52"/>
                  </a:lnTo>
                  <a:lnTo>
                    <a:pt x="71" y="52"/>
                  </a:lnTo>
                  <a:lnTo>
                    <a:pt x="71" y="52"/>
                  </a:lnTo>
                  <a:lnTo>
                    <a:pt x="71" y="55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66" y="55"/>
                  </a:lnTo>
                  <a:lnTo>
                    <a:pt x="68" y="57"/>
                  </a:lnTo>
                  <a:lnTo>
                    <a:pt x="66" y="57"/>
                  </a:lnTo>
                  <a:lnTo>
                    <a:pt x="63" y="55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50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2" y="45"/>
                  </a:lnTo>
                  <a:lnTo>
                    <a:pt x="49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5" y="45"/>
                  </a:lnTo>
                  <a:lnTo>
                    <a:pt x="40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0" y="45"/>
                  </a:lnTo>
                  <a:lnTo>
                    <a:pt x="26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21" y="43"/>
                  </a:lnTo>
                  <a:lnTo>
                    <a:pt x="19" y="43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1" y="36"/>
                  </a:lnTo>
                  <a:lnTo>
                    <a:pt x="11" y="33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 486">
              <a:extLst>
                <a:ext uri="{FF2B5EF4-FFF2-40B4-BE49-F238E27FC236}">
                  <a16:creationId xmlns:a16="http://schemas.microsoft.com/office/drawing/2014/main" id="{6558D29D-275F-8D47-8DF4-30AC302F4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8339" y="2711648"/>
              <a:ext cx="15958" cy="829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5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23213" y="956893"/>
            <a:ext cx="3632340" cy="522514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86E1D-85AA-9B4F-A670-943DFE0636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947060"/>
            <a:ext cx="6400800" cy="5225140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accent1"/>
                </a:solidFill>
              </a:defRPr>
            </a:lvl1pPr>
            <a:lvl2pPr marL="273050" indent="0">
              <a:buNone/>
              <a:defRPr/>
            </a:lvl2pPr>
            <a:lvl3pPr marL="574675" indent="0">
              <a:buNone/>
              <a:defRPr/>
            </a:lvl3pPr>
            <a:lvl4pPr marL="803275" indent="0">
              <a:buNone/>
              <a:defRPr/>
            </a:lvl4pPr>
            <a:lvl5pPr marL="10033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979F19D9-359B-827E-3585-3D152143CF30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6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10033"/>
            <a:ext cx="5319912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5641" y="1610033"/>
            <a:ext cx="5319912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6220774C-1D53-4342-B0C9-30817C1D3F8A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236316"/>
            <a:ext cx="5319912" cy="5092734"/>
          </a:xfrm>
        </p:spPr>
        <p:txBody>
          <a:bodyPr>
            <a:normAutofit/>
          </a:bodyPr>
          <a:lstStyle>
            <a:lvl1pPr marL="228600" indent="-228600">
              <a:spcBef>
                <a:spcPts val="1600"/>
              </a:spcBef>
              <a:tabLst/>
              <a:defRPr b="1"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5641" y="1236316"/>
            <a:ext cx="5319912" cy="5092734"/>
          </a:xfrm>
        </p:spPr>
        <p:txBody>
          <a:bodyPr>
            <a:normAutofit/>
          </a:bodyPr>
          <a:lstStyle>
            <a:lvl1pPr marL="228600" indent="-228600">
              <a:spcBef>
                <a:spcPts val="1600"/>
              </a:spcBef>
              <a:tabLst/>
              <a:defRPr b="1">
                <a:solidFill>
                  <a:schemeClr val="tx2"/>
                </a:solidFill>
              </a:defRPr>
            </a:lvl1pPr>
            <a:lvl2pPr marL="457200" indent="-18097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tabLst/>
              <a:def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161925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tabLst/>
              <a:def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3038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tabLst/>
              <a:def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3138" indent="-13335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90000"/>
              <a:tabLst/>
              <a:def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6220774C-1D53-4342-B0C9-30817C1D3F8A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6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10033"/>
            <a:ext cx="5319912" cy="45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95263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5641" y="1610033"/>
            <a:ext cx="5319912" cy="45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7462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F52E2A4F-B51F-7A9B-5096-F92877E7222A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ntent Out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6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65239" y="1882227"/>
            <a:ext cx="5071177" cy="4289974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D333B92-A32D-4644-A0B4-069969AC5517}"/>
              </a:ext>
            </a:extLst>
          </p:cNvPr>
          <p:cNvSpPr/>
          <p:nvPr userDrawn="1"/>
        </p:nvSpPr>
        <p:spPr>
          <a:xfrm>
            <a:off x="611639" y="1600199"/>
            <a:ext cx="5341545" cy="4571999"/>
          </a:xfrm>
          <a:prstGeom prst="roundRect">
            <a:avLst>
              <a:gd name="adj" fmla="val 2253"/>
            </a:avLst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45E76110-D4F1-4444-B255-FC01AFA9581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67608" y="1882227"/>
            <a:ext cx="5071177" cy="4289974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D598D14-5F3D-AF49-BB04-5E5803214647}"/>
              </a:ext>
            </a:extLst>
          </p:cNvPr>
          <p:cNvSpPr/>
          <p:nvPr userDrawn="1"/>
        </p:nvSpPr>
        <p:spPr>
          <a:xfrm>
            <a:off x="6214008" y="1600199"/>
            <a:ext cx="5341545" cy="4571999"/>
          </a:xfrm>
          <a:prstGeom prst="roundRect">
            <a:avLst>
              <a:gd name="adj" fmla="val 2253"/>
            </a:avLst>
          </a:prstGeom>
          <a:noFill/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3BDDF45-E9E0-6745-A47D-CC00837A71EA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96BD8BD1-8FA7-5BD5-ED4D-362053908B41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0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370934E-4678-2A4C-8A0F-C273554BE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4722814" cy="6864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393" y="2796150"/>
            <a:ext cx="5978470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164393" y="4080851"/>
            <a:ext cx="5977270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7235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4393" y="4950650"/>
            <a:ext cx="5977270" cy="355601"/>
          </a:xfrm>
        </p:spPr>
        <p:txBody>
          <a:bodyPr anchor="b"/>
          <a:lstStyle>
            <a:lvl1pPr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4392" y="5351970"/>
            <a:ext cx="5978471" cy="35560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Role / Division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4393" y="5800881"/>
            <a:ext cx="5978470" cy="26722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7884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4763" y="4877099"/>
                <a:ext cx="7920" cy="792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34FFBDB-B3F5-314E-9018-780985D9A4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123059" y="1243857"/>
            <a:ext cx="1828799" cy="3911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E9794E9-95A7-0845-A606-FB33FC88DE65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6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4" y="1610033"/>
            <a:ext cx="3424553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86926" y="1610033"/>
            <a:ext cx="3424553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A19117A8-C952-9045-9E12-3AB6C83A94B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62517" y="1610033"/>
            <a:ext cx="3424553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0671CF13-192B-E1AA-57A0-42161A5CE761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ntent w categ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6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10033"/>
            <a:ext cx="3404889" cy="45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95263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94627" y="1610033"/>
            <a:ext cx="3404889" cy="45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7462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5F33A91A-9398-634A-B112-CA78E27CFAD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72750" y="1610033"/>
            <a:ext cx="3404889" cy="4572000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7462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0DD2C4CD-8163-6EDF-1FD8-DC79A8DB37C2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2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p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78924"/>
            <a:ext cx="11001004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3976"/>
            <a:ext cx="1096268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39C1D86F-ECDC-0B41-B83C-520C7422E15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10033"/>
            <a:ext cx="5319912" cy="2276167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95263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7">
            <a:extLst>
              <a:ext uri="{FF2B5EF4-FFF2-40B4-BE49-F238E27FC236}">
                <a16:creationId xmlns:a16="http://schemas.microsoft.com/office/drawing/2014/main" id="{F72B99AE-E920-E94B-B1F2-3A57F4B3A7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5641" y="1610033"/>
            <a:ext cx="5319912" cy="2276167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7462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109729-C3D7-7A45-B598-FF5212EE5D09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A2C18272-E27A-4B45-8248-9074A09D3C1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6505" y="3903239"/>
            <a:ext cx="5319912" cy="2276167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95263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4705283E-4050-A34D-8454-8B388403B87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35641" y="3903239"/>
            <a:ext cx="5319912" cy="2276167"/>
          </a:xfrm>
        </p:spPr>
        <p:txBody>
          <a:bodyPr/>
          <a:lstStyle>
            <a:lvl1pPr marL="0" indent="0">
              <a:spcBef>
                <a:spcPts val="1600"/>
              </a:spcBef>
              <a:buNone/>
              <a:tabLst/>
              <a:defRPr b="1">
                <a:solidFill>
                  <a:schemeClr val="accent1"/>
                </a:solidFill>
              </a:defRPr>
            </a:lvl1pPr>
            <a:lvl2pPr marL="174625" indent="-17462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458788" indent="-2254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3pPr>
            <a:lvl4pPr marL="692150" indent="-174625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858838" indent="-136525">
              <a:lnSpc>
                <a:spcPct val="90000"/>
              </a:lnSpc>
              <a:spcBef>
                <a:spcPts val="400"/>
              </a:spcBef>
              <a:buFont typeface="System Font Regular"/>
              <a:buChar char="–"/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B3FA7760-3ECE-7ED6-E6AF-833DF73ABE7E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295EDF-75A1-974C-99F0-F685740F9D5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0602E86-E933-C0AB-F95D-17503AE56937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6D14C-26E7-6F4B-AB0E-CD1DACCB2F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893"/>
            <a:ext cx="12188824" cy="6856214"/>
          </a:xfrm>
          <a:prstGeom prst="rect">
            <a:avLst/>
          </a:prstGeom>
        </p:spPr>
      </p:pic>
      <p:pic>
        <p:nvPicPr>
          <p:cNvPr id="6" name="Picture 18">
            <a:extLst>
              <a:ext uri="{FF2B5EF4-FFF2-40B4-BE49-F238E27FC236}">
                <a16:creationId xmlns:a16="http://schemas.microsoft.com/office/drawing/2014/main" id="{023B5D0A-46B6-0F45-B5FB-938C9F265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26384" y="6234056"/>
            <a:ext cx="2117314" cy="452870"/>
          </a:xfrm>
          <a:prstGeom prst="rect">
            <a:avLst/>
          </a:prstGeom>
        </p:spPr>
      </p:pic>
      <p:pic>
        <p:nvPicPr>
          <p:cNvPr id="2" name="Picture 18">
            <a:extLst>
              <a:ext uri="{FF2B5EF4-FFF2-40B4-BE49-F238E27FC236}">
                <a16:creationId xmlns:a16="http://schemas.microsoft.com/office/drawing/2014/main" id="{9D66AF2D-CE19-9ED5-94C0-3D2938DB92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990602" y="3217724"/>
            <a:ext cx="2117314" cy="45287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7CEBFB-8B13-F35B-8529-248DF4442D2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688051" y="2921000"/>
            <a:ext cx="0" cy="1052214"/>
          </a:xfrm>
          <a:prstGeom prst="line">
            <a:avLst/>
          </a:prstGeom>
          <a:ln w="25400" cap="rnd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234ACA-608F-CF6F-F3C5-8062342EEFBE}"/>
              </a:ext>
            </a:extLst>
          </p:cNvPr>
          <p:cNvSpPr txBox="1"/>
          <p:nvPr userDrawn="1"/>
        </p:nvSpPr>
        <p:spPr>
          <a:xfrm>
            <a:off x="873126" y="3121223"/>
            <a:ext cx="2617787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000" dirty="0">
                <a:solidFill>
                  <a:schemeClr val="bg1"/>
                </a:solidFill>
              </a:rPr>
              <a:t>Thank you. </a:t>
            </a:r>
          </a:p>
        </p:txBody>
      </p:sp>
    </p:spTree>
    <p:extLst>
      <p:ext uri="{BB962C8B-B14F-4D97-AF65-F5344CB8AC3E}">
        <p14:creationId xmlns:p14="http://schemas.microsoft.com/office/powerpoint/2010/main" val="25668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535B2D-9361-4E88-8BBD-C6E1EB066B37}"/>
              </a:ext>
            </a:extLst>
          </p:cNvPr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F898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ED08D-D489-4C23-BFE9-9C4A6A94C4DA}"/>
              </a:ext>
            </a:extLst>
          </p:cNvPr>
          <p:cNvSpPr txBox="1"/>
          <p:nvPr userDrawn="1"/>
        </p:nvSpPr>
        <p:spPr>
          <a:xfrm>
            <a:off x="606392" y="721895"/>
            <a:ext cx="10876547" cy="48800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400" spc="300">
                <a:solidFill>
                  <a:schemeClr val="bg1"/>
                </a:solidFill>
              </a:rPr>
              <a:t>DO NOT USE </a:t>
            </a:r>
          </a:p>
          <a:p>
            <a:pPr algn="ctr">
              <a:lnSpc>
                <a:spcPct val="90000"/>
              </a:lnSpc>
            </a:pPr>
            <a:endParaRPr lang="en-US" sz="5400" spc="30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5400" spc="300">
                <a:solidFill>
                  <a:schemeClr val="bg1"/>
                </a:solidFill>
              </a:rPr>
              <a:t>ALL LAYOUTS PAST THIS ARE NOT PART OF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2440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6A9629E-98B5-43F5-8323-C894B734208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0E4C6-16B5-49A9-898A-3B53C5AB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641" y="78924"/>
            <a:ext cx="5345172" cy="9082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 Up to Two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535540-CB20-4CD5-9F73-DB64F5A49CD3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228998" y="973976"/>
            <a:ext cx="5326555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Content Placeholder 17">
            <a:extLst>
              <a:ext uri="{FF2B5EF4-FFF2-40B4-BE49-F238E27FC236}">
                <a16:creationId xmlns:a16="http://schemas.microsoft.com/office/drawing/2014/main" id="{E749E818-B9A9-D946-8BE7-8672322E1F6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5641" y="1600201"/>
            <a:ext cx="5319912" cy="4572000"/>
          </a:xfrm>
        </p:spPr>
        <p:txBody>
          <a:bodyPr/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1A5D01-FCA4-9249-A3FE-BD0B7C98D45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662613" cy="68643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853F995-815B-CF43-9306-9336456A0EC5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E6E8B1-03BF-1447-8EA1-8593EC4387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83549" y="6456856"/>
            <a:ext cx="992157" cy="212212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5F91DB9C-CBE0-135E-0E84-8DC387CBC2CF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6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>
  <p:cSld name="2_Title, Sub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616505" y="1610033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063" lvl="0" indent="-342733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799"/>
              <a:buChar char="•"/>
              <a:defRPr sz="2399">
                <a:solidFill>
                  <a:schemeClr val="dk2"/>
                </a:solidFill>
              </a:defRPr>
            </a:lvl1pPr>
            <a:lvl2pPr marL="914126" lvl="1" indent="-331307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19"/>
              <a:buChar char="–"/>
              <a:defRPr sz="1999">
                <a:solidFill>
                  <a:schemeClr val="dk2"/>
                </a:solidFill>
              </a:defRPr>
            </a:lvl2pPr>
            <a:lvl3pPr marL="1371189" lvl="2" indent="-31994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 sz="1799">
                <a:solidFill>
                  <a:schemeClr val="dk2"/>
                </a:solidFill>
              </a:defRPr>
            </a:lvl3pPr>
            <a:lvl4pPr marL="1828251" lvl="3" indent="-30851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60"/>
              <a:buChar char="–"/>
              <a:defRPr sz="1600">
                <a:solidFill>
                  <a:schemeClr val="dk2"/>
                </a:solidFill>
              </a:defRPr>
            </a:lvl4pPr>
            <a:lvl5pPr marL="2285314" lvl="4" indent="-308517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60"/>
              <a:buChar char="•"/>
              <a:defRPr sz="1600">
                <a:solidFill>
                  <a:schemeClr val="dk2"/>
                </a:solidFill>
              </a:defRPr>
            </a:lvl5pPr>
            <a:lvl6pPr marL="2742377" lvl="5" indent="-228531" algn="l">
              <a:lnSpc>
                <a:spcPct val="100000"/>
              </a:lnSpc>
              <a:spcBef>
                <a:spcPts val="1798"/>
              </a:spcBef>
              <a:spcAft>
                <a:spcPts val="0"/>
              </a:spcAft>
              <a:buSzPts val="1799"/>
              <a:buNone/>
              <a:defRPr>
                <a:solidFill>
                  <a:schemeClr val="dk1"/>
                </a:solidFill>
              </a:defRPr>
            </a:lvl6pPr>
            <a:lvl7pPr marL="3199440" lvl="6" indent="-31994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AutoNum type="alphaLcPeriod"/>
              <a:defRPr>
                <a:solidFill>
                  <a:schemeClr val="dk1"/>
                </a:solidFill>
              </a:defRPr>
            </a:lvl7pPr>
            <a:lvl8pPr marL="3656503" lvl="7" indent="-308516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AutoNum type="romanLcPeriod"/>
              <a:defRPr>
                <a:solidFill>
                  <a:schemeClr val="dk1"/>
                </a:solidFill>
              </a:defRPr>
            </a:lvl8pPr>
            <a:lvl9pPr marL="4113566" lvl="8" indent="-342733" algn="l">
              <a:lnSpc>
                <a:spcPct val="100000"/>
              </a:lnSpc>
              <a:spcBef>
                <a:spcPts val="1798"/>
              </a:spcBef>
              <a:spcAft>
                <a:spcPts val="0"/>
              </a:spcAft>
              <a:buSzPts val="1799"/>
              <a:buAutoNum type="alphaUcPeriod"/>
              <a:defRPr>
                <a:solidFill>
                  <a:schemeClr val="dk1"/>
                </a:solidFill>
              </a:defRPr>
            </a:lvl9pPr>
          </a:lstStyle>
          <a:p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3"/>
            <a:endParaRPr lang="en-US" sz="1600"/>
          </a:p>
          <a:p>
            <a:pPr lvl="4"/>
            <a:endParaRPr/>
          </a:p>
        </p:txBody>
      </p:sp>
      <p:sp>
        <p:nvSpPr>
          <p:cNvPr id="16" name="Google Shape;16;p8"/>
          <p:cNvSpPr txBox="1"/>
          <p:nvPr/>
        </p:nvSpPr>
        <p:spPr>
          <a:xfrm>
            <a:off x="11490941" y="6413954"/>
            <a:ext cx="4379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‹#›</a:t>
            </a:fld>
            <a:endParaRPr sz="1798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2"/>
          </p:nvPr>
        </p:nvSpPr>
        <p:spPr>
          <a:xfrm>
            <a:off x="592868" y="971905"/>
            <a:ext cx="10987947" cy="24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99"/>
              <a:buNone/>
              <a:defRPr sz="1998">
                <a:solidFill>
                  <a:srgbClr val="B7235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99"/>
              <a:buNone/>
              <a:defRPr sz="1998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19"/>
              <a:buNone/>
              <a:defRPr sz="1798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798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798"/>
              </a:spcBef>
              <a:spcAft>
                <a:spcPts val="0"/>
              </a:spcAft>
              <a:buSzPts val="144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579809" y="80663"/>
            <a:ext cx="11001004" cy="90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9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6799967"/>
            <a:ext cx="12188952" cy="640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8"/>
          <p:cNvSpPr/>
          <p:nvPr/>
        </p:nvSpPr>
        <p:spPr>
          <a:xfrm>
            <a:off x="608015" y="6756113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376" tIns="45688" rIns="91376" bIns="45688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587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020A7D36-5ADB-8E4B-97C7-107D3C2F23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A05C20-3710-FD4C-B5DC-E4B99A161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1813" y="958769"/>
            <a:ext cx="4705288" cy="1006409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BF9D7814-B080-6C4D-9E2F-62E2B5240E70}"/>
              </a:ext>
            </a:extLst>
          </p:cNvPr>
          <p:cNvSpPr txBox="1">
            <a:spLocks/>
          </p:cNvSpPr>
          <p:nvPr userDrawn="1"/>
        </p:nvSpPr>
        <p:spPr>
          <a:xfrm>
            <a:off x="5164393" y="4080851"/>
            <a:ext cx="5977270" cy="41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sz="2400" kern="1200">
                <a:solidFill>
                  <a:srgbClr val="B7235D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90000"/>
              <a:buFont typeface="System Font Regular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90000"/>
              <a:buFont typeface="System Font Regular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None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6B8F3E46-95B3-A245-BE7E-D76F19ECF1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64393" y="4950650"/>
            <a:ext cx="5977270" cy="355601"/>
          </a:xfrm>
        </p:spPr>
        <p:txBody>
          <a:bodyPr anchor="b"/>
          <a:lstStyle>
            <a:lvl1pPr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CB4A955-44F7-5346-BCCD-A5FF314F0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64392" y="5351970"/>
            <a:ext cx="5978471" cy="35560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Role / Division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B68ED995-0924-E948-90AC-93E00E8BD9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64393" y="5800881"/>
            <a:ext cx="5978470" cy="26722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D0F529-D2BC-C44B-8B11-C96B83E08F9F}"/>
                  </a:ext>
                </a:extLst>
              </p14:cNvPr>
              <p14:cNvContentPartPr/>
              <p14:nvPr userDrawn="1"/>
            </p14:nvContentPartPr>
            <p14:xfrm>
              <a:off x="9878843" y="4881179"/>
              <a:ext cx="240" cy="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D0F529-D2BC-C44B-8B11-C96B83E08F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74763" y="4877099"/>
                <a:ext cx="7920" cy="7920"/>
              </a:xfrm>
              <a:prstGeom prst="rect">
                <a:avLst/>
              </a:prstGeom>
            </p:spPr>
          </p:pic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E0CDBB04-E9D2-2E45-8E00-B697E43C33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26843" y="508139"/>
            <a:ext cx="7053134" cy="15085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3BB822-F763-FB48-8F3E-2636918D7E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08013" y="1542900"/>
            <a:ext cx="1828799" cy="39116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6CA817-E3EB-7A43-9B2D-CC51E1D94633}"/>
              </a:ext>
            </a:extLst>
          </p:cNvPr>
          <p:cNvCxnSpPr>
            <a:cxnSpLocks/>
          </p:cNvCxnSpPr>
          <p:nvPr userDrawn="1"/>
        </p:nvCxnSpPr>
        <p:spPr bwMode="gray">
          <a:xfrm flipH="1">
            <a:off x="0" y="2023783"/>
            <a:ext cx="2359959" cy="0"/>
          </a:xfrm>
          <a:prstGeom prst="line">
            <a:avLst/>
          </a:prstGeom>
          <a:ln w="25400" cap="rnd">
            <a:solidFill>
              <a:schemeClr val="bg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164393" y="4080851"/>
            <a:ext cx="5977270" cy="41640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7235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A43E1E-B208-4DC4-9D6A-01669D00DA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4393" y="4950650"/>
            <a:ext cx="5977270" cy="355601"/>
          </a:xfrm>
        </p:spPr>
        <p:txBody>
          <a:bodyPr anchor="b"/>
          <a:lstStyle>
            <a:lvl1pPr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29" name="Text Placeholder 6">
            <a:extLst>
              <a:ext uri="{FF2B5EF4-FFF2-40B4-BE49-F238E27FC236}">
                <a16:creationId xmlns:a16="http://schemas.microsoft.com/office/drawing/2014/main" id="{2111BB8B-7B37-4FB4-B2CD-984FE1C6C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64392" y="5351970"/>
            <a:ext cx="5978471" cy="35560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Role / Division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E7D54E-C753-48F7-AB43-C7A586277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4393" y="5800881"/>
            <a:ext cx="5978470" cy="267221"/>
          </a:xfrm>
        </p:spPr>
        <p:txBody>
          <a:bodyPr/>
          <a:lstStyle>
            <a:lvl1pPr algn="l">
              <a:buNone/>
              <a:defRPr sz="1600">
                <a:solidFill>
                  <a:srgbClr val="939598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14:cNvPr>
              <p14:cNvContentPartPr/>
              <p14:nvPr userDrawn="1"/>
            </p14:nvContentPartPr>
            <p14:xfrm>
              <a:off x="9878843" y="4881179"/>
              <a:ext cx="240" cy="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9416F8-1B20-4892-97FA-108F191A58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74763" y="4877099"/>
                <a:ext cx="7920" cy="79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phic 11">
            <a:extLst>
              <a:ext uri="{FF2B5EF4-FFF2-40B4-BE49-F238E27FC236}">
                <a16:creationId xmlns:a16="http://schemas.microsoft.com/office/drawing/2014/main" id="{71479DBA-C441-E74C-8B6C-B160508E8FE9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A74903AD-6903-3449-891C-C5D2F736B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4393" y="2796150"/>
            <a:ext cx="5978470" cy="1234440"/>
          </a:xfrm>
        </p:spPr>
        <p:txBody>
          <a:bodyPr wrap="square"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989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E2BFD63-4DFD-D349-B3FC-01F1EED8A6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5319" y="0"/>
            <a:ext cx="520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155" y="231052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349" y="3631367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7235D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93A2904-ABB2-7340-A96D-1D0E41B70BE1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8CC933-E62B-3F4A-A91F-5CCB411626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0CA9E85E-D3AF-3148-87E9-A1050BD35836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6A6DE-E5E2-6443-9751-D211A27B3E86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229288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BFD63-4DFD-D349-B3FC-01F1EED8A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95319" y="0"/>
            <a:ext cx="5207000" cy="6826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155" y="231052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349" y="3631367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862E23-D6F1-9349-B304-DF19FEFB49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CBDE6040-D557-B049-A9AE-A2B58FC0A980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D7532192-8FF0-9595-DA00-38BCB18819DA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C98F88-B6A8-534F-8D1D-3C26C4905B77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107970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BFD63-4DFD-D349-B3FC-01F1EED8A6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00140" y="0"/>
            <a:ext cx="5197357" cy="6826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155" y="2310524"/>
            <a:ext cx="6427626" cy="1229360"/>
          </a:xfrm>
        </p:spPr>
        <p:txBody>
          <a:bodyPr wrap="square" anchor="b"/>
          <a:lstStyle>
            <a:lvl1pPr algn="l">
              <a:defRPr sz="36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8" name="Subtitle 2">
            <a:extLst>
              <a:ext uri="{FF2B5EF4-FFF2-40B4-BE49-F238E27FC236}">
                <a16:creationId xmlns:a16="http://schemas.microsoft.com/office/drawing/2014/main" id="{6EBAFA4D-7B92-4E38-8320-94F3BCA2E41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349" y="3631367"/>
            <a:ext cx="6408402" cy="700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6B5F2-170B-43F3-865D-92F5CD3F3546}"/>
              </a:ext>
            </a:extLst>
          </p:cNvPr>
          <p:cNvSpPr txBox="1"/>
          <p:nvPr userDrawn="1"/>
        </p:nvSpPr>
        <p:spPr bwMode="white"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solidFill>
                  <a:schemeClr val="tx1"/>
                </a:solidFill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42BBFC-3B37-CD43-BA75-4050060AB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A7AAA46-0712-0C46-8EDB-F87D560C2D83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D49D4E62-FE40-E3AE-E8E0-0AB5BEE8E473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690D8-CC6B-3142-9445-90484F26CF41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728888" cy="18669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31439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034FA3F-D529-4D8B-B6EC-A8341FCAF6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505" y="1610033"/>
            <a:ext cx="10972800" cy="4572000"/>
          </a:xfrm>
        </p:spPr>
        <p:txBody>
          <a:bodyPr>
            <a:normAutofit/>
          </a:bodyPr>
          <a:lstStyle>
            <a:lvl1pPr marL="228600" indent="-228600">
              <a:spcBef>
                <a:spcPts val="1600"/>
              </a:spcBef>
              <a:tabLst/>
              <a:defRPr>
                <a:solidFill>
                  <a:schemeClr val="tx2"/>
                </a:solidFill>
              </a:defRPr>
            </a:lvl1pPr>
            <a:lvl2pPr marL="457200" indent="-180975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2pPr>
            <a:lvl3pPr marL="628650" indent="-161925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tabLst/>
              <a:defRPr>
                <a:solidFill>
                  <a:schemeClr val="tx2"/>
                </a:solidFill>
              </a:defRPr>
            </a:lvl3pPr>
            <a:lvl4pPr marL="801688" indent="-173038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4pPr>
            <a:lvl5pPr marL="973138" indent="-133350">
              <a:lnSpc>
                <a:spcPct val="90000"/>
              </a:lnSpc>
              <a:spcBef>
                <a:spcPts val="400"/>
              </a:spcBef>
              <a:tabLst/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1902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80659"/>
            <a:ext cx="11001004" cy="9065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2F9EF9D-33C6-A34A-8A4D-66915D35590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05FEEA5B-9318-C361-C64C-BB8FFC7CAB5F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16D2F66-BB7F-4F0E-A224-A105F87676E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2866" y="971902"/>
            <a:ext cx="10987947" cy="247743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B7235D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80659"/>
            <a:ext cx="11001004" cy="9065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2F9EF9D-33C6-A34A-8A4D-66915D35590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05FEEA5B-9318-C361-C64C-BB8FFC7CAB5F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8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7E3E8B-0F66-4996-9785-6E9531D89A5A}"/>
              </a:ext>
            </a:extLst>
          </p:cNvPr>
          <p:cNvSpPr txBox="1"/>
          <p:nvPr userDrawn="1"/>
        </p:nvSpPr>
        <p:spPr>
          <a:xfrm>
            <a:off x="11490941" y="6413950"/>
            <a:ext cx="437990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>
              <a:lnSpc>
                <a:spcPct val="90000"/>
              </a:lnSpc>
            </a:pPr>
            <a:fld id="{7A51DB15-7364-4F0B-A3A0-1309F8830053}" type="slidenum">
              <a:rPr lang="en-US" sz="800" smtClean="0">
                <a:latin typeface="+mj-lt"/>
              </a:rPr>
              <a:pPr algn="r">
                <a:lnSpc>
                  <a:spcPct val="90000"/>
                </a:lnSpc>
              </a:pPr>
              <a:t>‹#›</a:t>
            </a:fld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24E83-0498-4D8B-94A0-3FF7CDD8F1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809" y="80659"/>
            <a:ext cx="11001004" cy="9065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 Up to Two Lines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7295EDF-75A1-974C-99F0-F685740F9D56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6799967"/>
            <a:ext cx="12188952" cy="64008"/>
          </a:xfrm>
          <a:prstGeom prst="rect">
            <a:avLst/>
          </a:prstGeom>
        </p:spPr>
      </p:pic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F930E3BE-9E07-0BBC-54EF-D70D4BA6E760}"/>
              </a:ext>
            </a:extLst>
          </p:cNvPr>
          <p:cNvSpPr/>
          <p:nvPr userDrawn="1"/>
        </p:nvSpPr>
        <p:spPr>
          <a:xfrm>
            <a:off x="608013" y="6756109"/>
            <a:ext cx="957262" cy="762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2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809" y="339476"/>
            <a:ext cx="11001004" cy="685800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385" y="1310659"/>
            <a:ext cx="10969943" cy="4580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37674-5A8F-E643-812D-EE2D9B5A77C4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583549" y="6454497"/>
            <a:ext cx="992157" cy="21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B35DB4-F01C-4044-9465-FA1515C01224}"/>
              </a:ext>
            </a:extLst>
          </p:cNvPr>
          <p:cNvSpPr txBox="1"/>
          <p:nvPr userDrawn="1"/>
        </p:nvSpPr>
        <p:spPr bwMode="white">
          <a:xfrm flipH="1">
            <a:off x="2341113" y="6507560"/>
            <a:ext cx="1985560" cy="21221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Confidential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Arial" panose="020B0604020202020204" pitchFamily="34" charset="0"/>
              </a:rPr>
              <a:t> │  </a:t>
            </a:r>
            <a:r>
              <a:rPr lang="en-US" sz="8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+mn-ea"/>
                <a:cs typeface="+mn-cs"/>
              </a:rPr>
              <a:t>©2025 Silvaco Group, Inc.</a:t>
            </a:r>
          </a:p>
        </p:txBody>
      </p:sp>
    </p:spTree>
    <p:extLst>
      <p:ext uri="{BB962C8B-B14F-4D97-AF65-F5344CB8AC3E}">
        <p14:creationId xmlns:p14="http://schemas.microsoft.com/office/powerpoint/2010/main" val="9281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94" r:id="rId2"/>
    <p:sldLayoutId id="2147483995" r:id="rId3"/>
    <p:sldLayoutId id="2147483942" r:id="rId4"/>
    <p:sldLayoutId id="2147483992" r:id="rId5"/>
    <p:sldLayoutId id="2147483993" r:id="rId6"/>
    <p:sldLayoutId id="2147483956" r:id="rId7"/>
    <p:sldLayoutId id="2147484049" r:id="rId8"/>
    <p:sldLayoutId id="2147483990" r:id="rId9"/>
    <p:sldLayoutId id="2147484048" r:id="rId10"/>
    <p:sldLayoutId id="2147483957" r:id="rId11"/>
    <p:sldLayoutId id="2147484116" r:id="rId12"/>
    <p:sldLayoutId id="2147484118" r:id="rId13"/>
    <p:sldLayoutId id="2147484103" r:id="rId14"/>
    <p:sldLayoutId id="2147484046" r:id="rId15"/>
    <p:sldLayoutId id="2147483958" r:id="rId16"/>
    <p:sldLayoutId id="2147484117" r:id="rId17"/>
    <p:sldLayoutId id="2147484042" r:id="rId18"/>
    <p:sldLayoutId id="2147483996" r:id="rId19"/>
    <p:sldLayoutId id="2147484043" r:id="rId20"/>
    <p:sldLayoutId id="2147484044" r:id="rId21"/>
    <p:sldLayoutId id="2147484045" r:id="rId22"/>
    <p:sldLayoutId id="2147484047" r:id="rId23"/>
    <p:sldLayoutId id="2147484082" r:id="rId24"/>
    <p:sldLayoutId id="2147483985" r:id="rId25"/>
    <p:sldLayoutId id="2147484119" r:id="rId26"/>
    <p:sldLayoutId id="2147484120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841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90000"/>
        <a:buFont typeface="System Font Regular"/>
        <a:buChar char="–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69963" indent="-166688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90000"/>
        <a:buFont typeface="System Font Regular"/>
        <a:buChar char="–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4588" indent="-141288" algn="l" defTabSz="914400" rtl="0" eaLnBrk="1" latinLnBrk="0" hangingPunct="1">
        <a:lnSpc>
          <a:spcPct val="90000"/>
        </a:lnSpc>
        <a:spcBef>
          <a:spcPts val="400"/>
        </a:spcBef>
        <a:buClr>
          <a:schemeClr val="tx1"/>
        </a:buClr>
        <a:buSzPct val="90000"/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512763" indent="-228600" algn="l" defTabSz="914400" rtl="0" eaLnBrk="1" latinLnBrk="0" hangingPunct="1">
        <a:lnSpc>
          <a:spcPct val="100000"/>
        </a:lnSpc>
        <a:spcBef>
          <a:spcPts val="300"/>
        </a:spcBef>
        <a:buClr>
          <a:schemeClr val="tx2"/>
        </a:buClr>
        <a:buSzPct val="90000"/>
        <a:buFont typeface="+mj-lt"/>
        <a:buAutoNum type="alphaLcPeriod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741363" indent="-166688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90000"/>
        <a:buFont typeface="+mj-lt"/>
        <a:buAutoNum type="romanLcPeriod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84163" indent="-284163" algn="l" defTabSz="914400" rtl="0" eaLnBrk="1" latinLnBrk="0" hangingPunct="1">
        <a:lnSpc>
          <a:spcPct val="100000"/>
        </a:lnSpc>
        <a:spcBef>
          <a:spcPts val="1800"/>
        </a:spcBef>
        <a:buClr>
          <a:schemeClr val="tx2"/>
        </a:buClr>
        <a:buSzPct val="90000"/>
        <a:buFont typeface="+mj-lt"/>
        <a:buAutoNum type="alphaUcPeriod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872">
          <p15:clr>
            <a:srgbClr val="F26B43"/>
          </p15:clr>
        </p15:guide>
        <p15:guide id="4" orient="horz" pos="1584">
          <p15:clr>
            <a:srgbClr val="F26B43"/>
          </p15:clr>
        </p15:guide>
        <p15:guide id="5" orient="horz" pos="1296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orient="horz" pos="720">
          <p15:clr>
            <a:srgbClr val="F26B43"/>
          </p15:clr>
        </p15:guide>
        <p15:guide id="8" orient="horz" pos="648" userDrawn="1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orient="horz">
          <p15:clr>
            <a:srgbClr val="F26B43"/>
          </p15:clr>
        </p15:guide>
        <p15:guide id="11" orient="horz" pos="2448">
          <p15:clr>
            <a:srgbClr val="F26B43"/>
          </p15:clr>
        </p15:guide>
        <p15:guide id="12" orient="horz" pos="2736">
          <p15:clr>
            <a:srgbClr val="F26B43"/>
          </p15:clr>
        </p15:guide>
        <p15:guide id="13" orient="horz" pos="3024">
          <p15:clr>
            <a:srgbClr val="F26B43"/>
          </p15:clr>
        </p15:guide>
        <p15:guide id="14" orient="horz" pos="3312">
          <p15:clr>
            <a:srgbClr val="F26B43"/>
          </p15:clr>
        </p15:guide>
        <p15:guide id="15" orient="horz" pos="3600">
          <p15:clr>
            <a:srgbClr val="F26B43"/>
          </p15:clr>
        </p15:guide>
        <p15:guide id="16" orient="horz" pos="3888">
          <p15:clr>
            <a:srgbClr val="F26B43"/>
          </p15:clr>
        </p15:guide>
        <p15:guide id="17" orient="horz" pos="4032">
          <p15:clr>
            <a:srgbClr val="F26B43"/>
          </p15:clr>
        </p15:guide>
        <p15:guide id="18" pos="3551">
          <p15:clr>
            <a:srgbClr val="F26B43"/>
          </p15:clr>
        </p15:guide>
        <p15:guide id="19" pos="3263">
          <p15:clr>
            <a:srgbClr val="F26B43"/>
          </p15:clr>
        </p15:guide>
        <p15:guide id="20" pos="2975">
          <p15:clr>
            <a:srgbClr val="F26B43"/>
          </p15:clr>
        </p15:guide>
        <p15:guide id="21" pos="2687">
          <p15:clr>
            <a:srgbClr val="F26B43"/>
          </p15:clr>
        </p15:guide>
        <p15:guide id="22" pos="2399">
          <p15:clr>
            <a:srgbClr val="F26B43"/>
          </p15:clr>
        </p15:guide>
        <p15:guide id="23" pos="2111">
          <p15:clr>
            <a:srgbClr val="F26B43"/>
          </p15:clr>
        </p15:guide>
        <p15:guide id="24" pos="1823">
          <p15:clr>
            <a:srgbClr val="F26B43"/>
          </p15:clr>
        </p15:guide>
        <p15:guide id="25" pos="1535">
          <p15:clr>
            <a:srgbClr val="F26B43"/>
          </p15:clr>
        </p15:guide>
        <p15:guide id="26" pos="1247">
          <p15:clr>
            <a:srgbClr val="F26B43"/>
          </p15:clr>
        </p15:guide>
        <p15:guide id="27" pos="959">
          <p15:clr>
            <a:srgbClr val="F26B43"/>
          </p15:clr>
        </p15:guide>
        <p15:guide id="28" pos="671">
          <p15:clr>
            <a:srgbClr val="F26B43"/>
          </p15:clr>
        </p15:guide>
        <p15:guide id="29" pos="383">
          <p15:clr>
            <a:srgbClr val="F26B43"/>
          </p15:clr>
        </p15:guide>
        <p15:guide id="30" pos="4127">
          <p15:clr>
            <a:srgbClr val="F26B43"/>
          </p15:clr>
        </p15:guide>
        <p15:guide id="31" pos="4415">
          <p15:clr>
            <a:srgbClr val="F26B43"/>
          </p15:clr>
        </p15:guide>
        <p15:guide id="32" pos="4703">
          <p15:clr>
            <a:srgbClr val="F26B43"/>
          </p15:clr>
        </p15:guide>
        <p15:guide id="33" pos="4991">
          <p15:clr>
            <a:srgbClr val="F26B43"/>
          </p15:clr>
        </p15:guide>
        <p15:guide id="34" pos="5279">
          <p15:clr>
            <a:srgbClr val="F26B43"/>
          </p15:clr>
        </p15:guide>
        <p15:guide id="35" pos="5567">
          <p15:clr>
            <a:srgbClr val="F26B43"/>
          </p15:clr>
        </p15:guide>
        <p15:guide id="36" pos="5855">
          <p15:clr>
            <a:srgbClr val="F26B43"/>
          </p15:clr>
        </p15:guide>
        <p15:guide id="37" pos="6143">
          <p15:clr>
            <a:srgbClr val="F26B43"/>
          </p15:clr>
        </p15:guide>
        <p15:guide id="38" pos="6431">
          <p15:clr>
            <a:srgbClr val="F26B43"/>
          </p15:clr>
        </p15:guide>
        <p15:guide id="39" pos="6719">
          <p15:clr>
            <a:srgbClr val="F26B43"/>
          </p15:clr>
        </p15:guide>
        <p15:guide id="40" pos="7007">
          <p15:clr>
            <a:srgbClr val="F26B43"/>
          </p15:clr>
        </p15:guide>
        <p15:guide id="41" pos="7295">
          <p15:clr>
            <a:srgbClr val="F26B43"/>
          </p15:clr>
        </p15:guide>
        <p15:guide id="42" pos="7678">
          <p15:clr>
            <a:srgbClr val="F26B43"/>
          </p15:clr>
        </p15:guide>
        <p15:guide id="43" orient="horz" pos="4320">
          <p15:clr>
            <a:srgbClr val="F26B43"/>
          </p15:clr>
        </p15:guide>
        <p15:guide id="4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21" Type="http://schemas.openxmlformats.org/officeDocument/2006/relationships/chart" Target="../charts/chart1.xml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1.pn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svg"/><Relationship Id="rId11" Type="http://schemas.openxmlformats.org/officeDocument/2006/relationships/image" Target="../media/image18.sv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chart" Target="../charts/chart4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3C1E39-47A3-4DE2-94D6-ACF90DA5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393" y="2796150"/>
            <a:ext cx="5978470" cy="1234440"/>
          </a:xfrm>
        </p:spPr>
        <p:txBody>
          <a:bodyPr/>
          <a:lstStyle/>
          <a:p>
            <a:r>
              <a:rPr lang="en-US" dirty="0"/>
              <a:t>ICIS Exhibitor Presentation</a:t>
            </a:r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3071D7A3-F431-C140-9B3D-53AD1C04D07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164138" y="4081463"/>
            <a:ext cx="6439284" cy="825500"/>
          </a:xfrm>
        </p:spPr>
        <p:txBody>
          <a:bodyPr>
            <a:normAutofit/>
          </a:bodyPr>
          <a:lstStyle/>
          <a:p>
            <a:r>
              <a:rPr lang="en-US" dirty="0"/>
              <a:t>Ion Source Modeling with </a:t>
            </a:r>
            <a:r>
              <a:rPr lang="en-US" dirty="0" err="1"/>
              <a:t>VSimPlasma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CD25088-A89C-9645-A545-ECE5BB9333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64393" y="4628529"/>
            <a:ext cx="5977270" cy="355601"/>
          </a:xfrm>
        </p:spPr>
        <p:txBody>
          <a:bodyPr/>
          <a:lstStyle/>
          <a:p>
            <a:r>
              <a:rPr lang="en-US" dirty="0"/>
              <a:t>David Green, PhD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CD658C-F583-A342-9D4D-00E0DD8EFA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64392" y="5077649"/>
            <a:ext cx="5978471" cy="108416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Principal Field Applications Engineer</a:t>
            </a:r>
          </a:p>
          <a:p>
            <a:pPr>
              <a:spcBef>
                <a:spcPts val="600"/>
              </a:spcBef>
            </a:pPr>
            <a:r>
              <a:rPr lang="en-US" dirty="0"/>
              <a:t>david.green@silvaco.com</a:t>
            </a:r>
          </a:p>
          <a:p>
            <a:pPr>
              <a:spcBef>
                <a:spcPts val="600"/>
              </a:spcBef>
            </a:pPr>
            <a:r>
              <a:rPr lang="en-US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5678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5C7DAA-5A03-CB8A-622A-257FF8157C2D}"/>
              </a:ext>
            </a:extLst>
          </p:cNvPr>
          <p:cNvSpPr/>
          <p:nvPr/>
        </p:nvSpPr>
        <p:spPr>
          <a:xfrm>
            <a:off x="745594" y="1606762"/>
            <a:ext cx="3981497" cy="39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Design, Simulate, Analyze, and Verify </a:t>
            </a:r>
            <a:br>
              <a:rPr lang="en-US" sz="1500" b="1" dirty="0">
                <a:solidFill>
                  <a:schemeClr val="tx2"/>
                </a:solidFill>
              </a:rPr>
            </a:br>
            <a:r>
              <a:rPr lang="en-US" sz="1500" b="1" dirty="0">
                <a:solidFill>
                  <a:schemeClr val="tx2"/>
                </a:solidFill>
              </a:rPr>
              <a:t>from Concept to Complete Product Yield</a:t>
            </a:r>
          </a:p>
        </p:txBody>
      </p:sp>
      <p:sp>
        <p:nvSpPr>
          <p:cNvPr id="6216" name="TextBox 6215">
            <a:extLst>
              <a:ext uri="{FF2B5EF4-FFF2-40B4-BE49-F238E27FC236}">
                <a16:creationId xmlns:a16="http://schemas.microsoft.com/office/drawing/2014/main" id="{A70AA53D-FEDC-8EB2-6C7B-56D37F98E860}"/>
              </a:ext>
            </a:extLst>
          </p:cNvPr>
          <p:cNvSpPr txBox="1"/>
          <p:nvPr/>
        </p:nvSpPr>
        <p:spPr>
          <a:xfrm>
            <a:off x="2291991" y="2388142"/>
            <a:ext cx="871558" cy="23643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ATOMS</a:t>
            </a:r>
          </a:p>
        </p:txBody>
      </p:sp>
      <p:sp>
        <p:nvSpPr>
          <p:cNvPr id="6217" name="TextBox 6216">
            <a:extLst>
              <a:ext uri="{FF2B5EF4-FFF2-40B4-BE49-F238E27FC236}">
                <a16:creationId xmlns:a16="http://schemas.microsoft.com/office/drawing/2014/main" id="{ABB17FEE-5AF5-B3BA-E2E7-F87A7AE1DFA6}"/>
              </a:ext>
            </a:extLst>
          </p:cNvPr>
          <p:cNvSpPr txBox="1"/>
          <p:nvPr/>
        </p:nvSpPr>
        <p:spPr>
          <a:xfrm rot="5861200">
            <a:off x="3527023" y="3836989"/>
            <a:ext cx="871558" cy="23643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TRANSITORS</a:t>
            </a:r>
          </a:p>
        </p:txBody>
      </p:sp>
      <p:sp>
        <p:nvSpPr>
          <p:cNvPr id="6218" name="TextBox 6217">
            <a:extLst>
              <a:ext uri="{FF2B5EF4-FFF2-40B4-BE49-F238E27FC236}">
                <a16:creationId xmlns:a16="http://schemas.microsoft.com/office/drawing/2014/main" id="{C8CCAB05-98F4-E7A9-C5F5-C44CCCB15EA0}"/>
              </a:ext>
            </a:extLst>
          </p:cNvPr>
          <p:cNvSpPr txBox="1"/>
          <p:nvPr/>
        </p:nvSpPr>
        <p:spPr>
          <a:xfrm rot="15550129">
            <a:off x="1067629" y="3916056"/>
            <a:ext cx="871558" cy="23643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6225" name="TextBox 6224">
            <a:extLst>
              <a:ext uri="{FF2B5EF4-FFF2-40B4-BE49-F238E27FC236}">
                <a16:creationId xmlns:a16="http://schemas.microsoft.com/office/drawing/2014/main" id="{E5FC3EE1-12C2-509A-D278-C5A895F16A40}"/>
              </a:ext>
            </a:extLst>
          </p:cNvPr>
          <p:cNvSpPr txBox="1"/>
          <p:nvPr/>
        </p:nvSpPr>
        <p:spPr>
          <a:xfrm>
            <a:off x="3178798" y="4225917"/>
            <a:ext cx="412320" cy="222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EDA</a:t>
            </a:r>
          </a:p>
        </p:txBody>
      </p:sp>
      <p:sp>
        <p:nvSpPr>
          <p:cNvPr id="6226" name="TextBox 6225">
            <a:extLst>
              <a:ext uri="{FF2B5EF4-FFF2-40B4-BE49-F238E27FC236}">
                <a16:creationId xmlns:a16="http://schemas.microsoft.com/office/drawing/2014/main" id="{F4B25EBD-1369-48F8-F20A-0A9955EE5D75}"/>
              </a:ext>
            </a:extLst>
          </p:cNvPr>
          <p:cNvSpPr txBox="1"/>
          <p:nvPr/>
        </p:nvSpPr>
        <p:spPr>
          <a:xfrm>
            <a:off x="1888246" y="4224330"/>
            <a:ext cx="352837" cy="222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SIP</a:t>
            </a:r>
          </a:p>
        </p:txBody>
      </p:sp>
      <p:sp>
        <p:nvSpPr>
          <p:cNvPr id="6227" name="TextBox 6226">
            <a:extLst>
              <a:ext uri="{FF2B5EF4-FFF2-40B4-BE49-F238E27FC236}">
                <a16:creationId xmlns:a16="http://schemas.microsoft.com/office/drawing/2014/main" id="{E47FF9FA-8CFB-25C8-56A2-3FD285E99DA8}"/>
              </a:ext>
            </a:extLst>
          </p:cNvPr>
          <p:cNvSpPr txBox="1"/>
          <p:nvPr/>
        </p:nvSpPr>
        <p:spPr>
          <a:xfrm>
            <a:off x="2479469" y="3023804"/>
            <a:ext cx="490664" cy="222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</a:rPr>
              <a:t>TCAD</a:t>
            </a:r>
          </a:p>
        </p:txBody>
      </p:sp>
      <p:pic>
        <p:nvPicPr>
          <p:cNvPr id="6229" name="Graphic 6228">
            <a:extLst>
              <a:ext uri="{FF2B5EF4-FFF2-40B4-BE49-F238E27FC236}">
                <a16:creationId xmlns:a16="http://schemas.microsoft.com/office/drawing/2014/main" id="{C4B1F831-08D4-D524-512F-AE0B45643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534144" y="2671939"/>
            <a:ext cx="358788" cy="353873"/>
          </a:xfrm>
          <a:prstGeom prst="rect">
            <a:avLst/>
          </a:prstGeom>
        </p:spPr>
      </p:pic>
      <p:pic>
        <p:nvPicPr>
          <p:cNvPr id="6231" name="Graphic 6230">
            <a:extLst>
              <a:ext uri="{FF2B5EF4-FFF2-40B4-BE49-F238E27FC236}">
                <a16:creationId xmlns:a16="http://schemas.microsoft.com/office/drawing/2014/main" id="{C3563D2B-7A5E-F4D6-08F9-D72666C68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187632" y="3853592"/>
            <a:ext cx="376298" cy="376298"/>
          </a:xfrm>
          <a:prstGeom prst="rect">
            <a:avLst/>
          </a:prstGeom>
        </p:spPr>
      </p:pic>
      <p:pic>
        <p:nvPicPr>
          <p:cNvPr id="7554" name="Graphic 7553">
            <a:extLst>
              <a:ext uri="{FF2B5EF4-FFF2-40B4-BE49-F238E27FC236}">
                <a16:creationId xmlns:a16="http://schemas.microsoft.com/office/drawing/2014/main" id="{189CF7B9-8CFE-8219-77B1-1AF45643A9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822056" y="3816010"/>
            <a:ext cx="477526" cy="477526"/>
          </a:xfrm>
          <a:prstGeom prst="rect">
            <a:avLst/>
          </a:prstGeom>
        </p:spPr>
      </p:pic>
      <p:sp>
        <p:nvSpPr>
          <p:cNvPr id="6240" name="Oval 6239">
            <a:extLst>
              <a:ext uri="{FF2B5EF4-FFF2-40B4-BE49-F238E27FC236}">
                <a16:creationId xmlns:a16="http://schemas.microsoft.com/office/drawing/2014/main" id="{606E35EB-4EC2-E847-C81C-1D7307BA4A84}"/>
              </a:ext>
            </a:extLst>
          </p:cNvPr>
          <p:cNvSpPr/>
          <p:nvPr/>
        </p:nvSpPr>
        <p:spPr>
          <a:xfrm>
            <a:off x="1271419" y="1620485"/>
            <a:ext cx="9144" cy="9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3898" name="Text Placeholder 3897">
            <a:extLst>
              <a:ext uri="{FF2B5EF4-FFF2-40B4-BE49-F238E27FC236}">
                <a16:creationId xmlns:a16="http://schemas.microsoft.com/office/drawing/2014/main" id="{96E5A062-27BE-4CE1-90A2-DFAE7EA319F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86348" y="980494"/>
            <a:ext cx="6875846" cy="254262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Enabling semiconductor innovation from atoms to systems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F7A2FA-0948-4B60-A2F3-E5A347CA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27" y="78924"/>
            <a:ext cx="3954951" cy="908251"/>
          </a:xfrm>
        </p:spPr>
        <p:txBody>
          <a:bodyPr/>
          <a:lstStyle/>
          <a:p>
            <a:r>
              <a:rPr lang="en-US" dirty="0"/>
              <a:t>Silvaco At A Glance</a:t>
            </a:r>
          </a:p>
        </p:txBody>
      </p:sp>
      <p:sp>
        <p:nvSpPr>
          <p:cNvPr id="6232" name="Rectangle 6231">
            <a:extLst>
              <a:ext uri="{FF2B5EF4-FFF2-40B4-BE49-F238E27FC236}">
                <a16:creationId xmlns:a16="http://schemas.microsoft.com/office/drawing/2014/main" id="{B6517002-0711-A431-04A7-0A5E134D8D20}"/>
              </a:ext>
            </a:extLst>
          </p:cNvPr>
          <p:cNvSpPr/>
          <p:nvPr/>
        </p:nvSpPr>
        <p:spPr>
          <a:xfrm>
            <a:off x="7328852" y="1437943"/>
            <a:ext cx="2333301" cy="39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Silvaco Leadership</a:t>
            </a:r>
          </a:p>
        </p:txBody>
      </p:sp>
      <p:sp>
        <p:nvSpPr>
          <p:cNvPr id="6233" name="Rectangle 6232">
            <a:extLst>
              <a:ext uri="{FF2B5EF4-FFF2-40B4-BE49-F238E27FC236}">
                <a16:creationId xmlns:a16="http://schemas.microsoft.com/office/drawing/2014/main" id="{1F58139E-3818-A19F-6ECA-84618BD9E32F}"/>
              </a:ext>
            </a:extLst>
          </p:cNvPr>
          <p:cNvSpPr/>
          <p:nvPr/>
        </p:nvSpPr>
        <p:spPr>
          <a:xfrm>
            <a:off x="7619726" y="3575037"/>
            <a:ext cx="1828800" cy="390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</a:rPr>
              <a:t>Global Presence</a:t>
            </a:r>
          </a:p>
        </p:txBody>
      </p:sp>
      <p:sp>
        <p:nvSpPr>
          <p:cNvPr id="6242" name="TextBox 6241">
            <a:extLst>
              <a:ext uri="{FF2B5EF4-FFF2-40B4-BE49-F238E27FC236}">
                <a16:creationId xmlns:a16="http://schemas.microsoft.com/office/drawing/2014/main" id="{0CD44406-280B-9586-C080-5ED8FDC518F8}"/>
              </a:ext>
            </a:extLst>
          </p:cNvPr>
          <p:cNvSpPr txBox="1"/>
          <p:nvPr/>
        </p:nvSpPr>
        <p:spPr>
          <a:xfrm>
            <a:off x="475144" y="5935353"/>
            <a:ext cx="818541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Automotive</a:t>
            </a:r>
          </a:p>
        </p:txBody>
      </p:sp>
      <p:sp>
        <p:nvSpPr>
          <p:cNvPr id="6243" name="TextBox 6242">
            <a:extLst>
              <a:ext uri="{FF2B5EF4-FFF2-40B4-BE49-F238E27FC236}">
                <a16:creationId xmlns:a16="http://schemas.microsoft.com/office/drawing/2014/main" id="{94395FCC-570E-1E4C-7CBB-225C4B79D4C6}"/>
              </a:ext>
            </a:extLst>
          </p:cNvPr>
          <p:cNvSpPr txBox="1"/>
          <p:nvPr/>
        </p:nvSpPr>
        <p:spPr>
          <a:xfrm>
            <a:off x="1158757" y="5935353"/>
            <a:ext cx="67648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IoT</a:t>
            </a:r>
          </a:p>
        </p:txBody>
      </p:sp>
      <p:sp>
        <p:nvSpPr>
          <p:cNvPr id="6244" name="TextBox 6243">
            <a:extLst>
              <a:ext uri="{FF2B5EF4-FFF2-40B4-BE49-F238E27FC236}">
                <a16:creationId xmlns:a16="http://schemas.microsoft.com/office/drawing/2014/main" id="{BA098A51-6A0A-E3DE-900F-E678CB454855}"/>
              </a:ext>
            </a:extLst>
          </p:cNvPr>
          <p:cNvSpPr txBox="1"/>
          <p:nvPr/>
        </p:nvSpPr>
        <p:spPr>
          <a:xfrm>
            <a:off x="1719339" y="5935353"/>
            <a:ext cx="67648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5G / 6G</a:t>
            </a:r>
          </a:p>
        </p:txBody>
      </p:sp>
      <p:sp>
        <p:nvSpPr>
          <p:cNvPr id="6245" name="TextBox 6244">
            <a:extLst>
              <a:ext uri="{FF2B5EF4-FFF2-40B4-BE49-F238E27FC236}">
                <a16:creationId xmlns:a16="http://schemas.microsoft.com/office/drawing/2014/main" id="{39393B8F-735B-FBDE-DEA2-3409B51E2451}"/>
              </a:ext>
            </a:extLst>
          </p:cNvPr>
          <p:cNvSpPr txBox="1"/>
          <p:nvPr/>
        </p:nvSpPr>
        <p:spPr>
          <a:xfrm>
            <a:off x="2392752" y="5935353"/>
            <a:ext cx="67648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Display</a:t>
            </a:r>
          </a:p>
        </p:txBody>
      </p:sp>
      <p:sp>
        <p:nvSpPr>
          <p:cNvPr id="6246" name="TextBox 6245">
            <a:extLst>
              <a:ext uri="{FF2B5EF4-FFF2-40B4-BE49-F238E27FC236}">
                <a16:creationId xmlns:a16="http://schemas.microsoft.com/office/drawing/2014/main" id="{5E9C35B6-D071-16E1-8185-8F4CB6DB4A16}"/>
              </a:ext>
            </a:extLst>
          </p:cNvPr>
          <p:cNvSpPr txBox="1"/>
          <p:nvPr/>
        </p:nvSpPr>
        <p:spPr>
          <a:xfrm>
            <a:off x="3060501" y="5935353"/>
            <a:ext cx="67648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Memory</a:t>
            </a:r>
          </a:p>
        </p:txBody>
      </p:sp>
      <p:sp>
        <p:nvSpPr>
          <p:cNvPr id="6247" name="TextBox 6246">
            <a:extLst>
              <a:ext uri="{FF2B5EF4-FFF2-40B4-BE49-F238E27FC236}">
                <a16:creationId xmlns:a16="http://schemas.microsoft.com/office/drawing/2014/main" id="{E3AD4B1C-9A28-6214-DB67-2FDD93A96723}"/>
              </a:ext>
            </a:extLst>
          </p:cNvPr>
          <p:cNvSpPr txBox="1"/>
          <p:nvPr/>
        </p:nvSpPr>
        <p:spPr>
          <a:xfrm>
            <a:off x="3681906" y="5935353"/>
            <a:ext cx="67648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HPC</a:t>
            </a:r>
          </a:p>
        </p:txBody>
      </p:sp>
      <p:sp>
        <p:nvSpPr>
          <p:cNvPr id="6248" name="TextBox 6247">
            <a:extLst>
              <a:ext uri="{FF2B5EF4-FFF2-40B4-BE49-F238E27FC236}">
                <a16:creationId xmlns:a16="http://schemas.microsoft.com/office/drawing/2014/main" id="{D58B9018-BC61-70FA-31B2-282717B49954}"/>
              </a:ext>
            </a:extLst>
          </p:cNvPr>
          <p:cNvSpPr txBox="1"/>
          <p:nvPr/>
        </p:nvSpPr>
        <p:spPr>
          <a:xfrm>
            <a:off x="4257678" y="5935353"/>
            <a:ext cx="676480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Power</a:t>
            </a:r>
          </a:p>
        </p:txBody>
      </p:sp>
      <p:pic>
        <p:nvPicPr>
          <p:cNvPr id="7545" name="Graphic 7544">
            <a:extLst>
              <a:ext uri="{FF2B5EF4-FFF2-40B4-BE49-F238E27FC236}">
                <a16:creationId xmlns:a16="http://schemas.microsoft.com/office/drawing/2014/main" id="{1A93B717-48E2-BD45-8C20-68F86D0465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6675" y="5485720"/>
            <a:ext cx="513397" cy="513397"/>
          </a:xfrm>
          <a:prstGeom prst="rect">
            <a:avLst/>
          </a:prstGeom>
        </p:spPr>
      </p:pic>
      <p:pic>
        <p:nvPicPr>
          <p:cNvPr id="7546" name="Graphic 7545">
            <a:extLst>
              <a:ext uri="{FF2B5EF4-FFF2-40B4-BE49-F238E27FC236}">
                <a16:creationId xmlns:a16="http://schemas.microsoft.com/office/drawing/2014/main" id="{F9DFB998-EF85-C322-4619-6529E15E75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811893" y="5485721"/>
            <a:ext cx="513397" cy="513396"/>
          </a:xfrm>
          <a:prstGeom prst="rect">
            <a:avLst/>
          </a:prstGeom>
        </p:spPr>
      </p:pic>
      <p:pic>
        <p:nvPicPr>
          <p:cNvPr id="7547" name="Graphic 7546">
            <a:extLst>
              <a:ext uri="{FF2B5EF4-FFF2-40B4-BE49-F238E27FC236}">
                <a16:creationId xmlns:a16="http://schemas.microsoft.com/office/drawing/2014/main" id="{673E2958-94A3-5D48-5BE4-45444B622B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1379518" y="5544004"/>
            <a:ext cx="271645" cy="415458"/>
          </a:xfrm>
          <a:prstGeom prst="rect">
            <a:avLst/>
          </a:prstGeom>
        </p:spPr>
      </p:pic>
      <p:pic>
        <p:nvPicPr>
          <p:cNvPr id="7549" name="Graphic 7548">
            <a:extLst>
              <a:ext uri="{FF2B5EF4-FFF2-40B4-BE49-F238E27FC236}">
                <a16:creationId xmlns:a16="http://schemas.microsoft.com/office/drawing/2014/main" id="{13156E2D-67DF-A563-8298-24EF86B113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532299" y="5592465"/>
            <a:ext cx="375409" cy="359766"/>
          </a:xfrm>
          <a:prstGeom prst="rect">
            <a:avLst/>
          </a:prstGeom>
        </p:spPr>
      </p:pic>
      <p:pic>
        <p:nvPicPr>
          <p:cNvPr id="7550" name="Graphic 7549">
            <a:extLst>
              <a:ext uri="{FF2B5EF4-FFF2-40B4-BE49-F238E27FC236}">
                <a16:creationId xmlns:a16="http://schemas.microsoft.com/office/drawing/2014/main" id="{54BDEB9C-95C7-F989-ED2B-583F3F482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105196" y="5468010"/>
            <a:ext cx="579559" cy="579559"/>
          </a:xfrm>
          <a:prstGeom prst="rect">
            <a:avLst/>
          </a:prstGeom>
        </p:spPr>
      </p:pic>
      <p:sp>
        <p:nvSpPr>
          <p:cNvPr id="7569" name="Freeform 7568">
            <a:extLst>
              <a:ext uri="{FF2B5EF4-FFF2-40B4-BE49-F238E27FC236}">
                <a16:creationId xmlns:a16="http://schemas.microsoft.com/office/drawing/2014/main" id="{03057CBE-CFD2-0496-D1CC-E13BEBAC66EE}"/>
              </a:ext>
            </a:extLst>
          </p:cNvPr>
          <p:cNvSpPr/>
          <p:nvPr/>
        </p:nvSpPr>
        <p:spPr>
          <a:xfrm>
            <a:off x="3820080" y="5605155"/>
            <a:ext cx="382776" cy="334930"/>
          </a:xfrm>
          <a:custGeom>
            <a:avLst/>
            <a:gdLst>
              <a:gd name="connsiteX0" fmla="*/ 132678 w 424568"/>
              <a:gd name="connsiteY0" fmla="*/ 238821 h 371498"/>
              <a:gd name="connsiteX1" fmla="*/ 132678 w 424568"/>
              <a:gd name="connsiteY1" fmla="*/ 344962 h 371498"/>
              <a:gd name="connsiteX2" fmla="*/ 291891 w 424568"/>
              <a:gd name="connsiteY2" fmla="*/ 344962 h 371498"/>
              <a:gd name="connsiteX3" fmla="*/ 291891 w 424568"/>
              <a:gd name="connsiteY3" fmla="*/ 238821 h 371498"/>
              <a:gd name="connsiteX4" fmla="*/ 212284 w 424568"/>
              <a:gd name="connsiteY4" fmla="*/ 0 h 371498"/>
              <a:gd name="connsiteX5" fmla="*/ 334536 w 424568"/>
              <a:gd name="connsiteY5" fmla="*/ 81034 h 371498"/>
              <a:gd name="connsiteX6" fmla="*/ 342733 w 424568"/>
              <a:gd name="connsiteY6" fmla="*/ 121638 h 371498"/>
              <a:gd name="connsiteX7" fmla="*/ 367845 w 424568"/>
              <a:gd name="connsiteY7" fmla="*/ 126708 h 371498"/>
              <a:gd name="connsiteX8" fmla="*/ 424568 w 424568"/>
              <a:gd name="connsiteY8" fmla="*/ 212284 h 371498"/>
              <a:gd name="connsiteX9" fmla="*/ 331694 w 424568"/>
              <a:gd name="connsiteY9" fmla="*/ 305159 h 371498"/>
              <a:gd name="connsiteX10" fmla="*/ 322312 w 424568"/>
              <a:gd name="connsiteY10" fmla="*/ 301273 h 371498"/>
              <a:gd name="connsiteX11" fmla="*/ 318427 w 424568"/>
              <a:gd name="connsiteY11" fmla="*/ 291894 h 371498"/>
              <a:gd name="connsiteX12" fmla="*/ 318427 w 424568"/>
              <a:gd name="connsiteY12" fmla="*/ 344962 h 371498"/>
              <a:gd name="connsiteX13" fmla="*/ 344961 w 424568"/>
              <a:gd name="connsiteY13" fmla="*/ 344962 h 371498"/>
              <a:gd name="connsiteX14" fmla="*/ 358229 w 424568"/>
              <a:gd name="connsiteY14" fmla="*/ 358230 h 371498"/>
              <a:gd name="connsiteX15" fmla="*/ 344961 w 424568"/>
              <a:gd name="connsiteY15" fmla="*/ 371498 h 371498"/>
              <a:gd name="connsiteX16" fmla="*/ 305159 w 424568"/>
              <a:gd name="connsiteY16" fmla="*/ 371498 h 371498"/>
              <a:gd name="connsiteX17" fmla="*/ 119410 w 424568"/>
              <a:gd name="connsiteY17" fmla="*/ 371498 h 371498"/>
              <a:gd name="connsiteX18" fmla="*/ 79606 w 424568"/>
              <a:gd name="connsiteY18" fmla="*/ 371498 h 371498"/>
              <a:gd name="connsiteX19" fmla="*/ 66338 w 424568"/>
              <a:gd name="connsiteY19" fmla="*/ 358230 h 371498"/>
              <a:gd name="connsiteX20" fmla="*/ 79606 w 424568"/>
              <a:gd name="connsiteY20" fmla="*/ 344962 h 371498"/>
              <a:gd name="connsiteX21" fmla="*/ 106142 w 424568"/>
              <a:gd name="connsiteY21" fmla="*/ 344962 h 371498"/>
              <a:gd name="connsiteX22" fmla="*/ 106142 w 424568"/>
              <a:gd name="connsiteY22" fmla="*/ 291891 h 371498"/>
              <a:gd name="connsiteX23" fmla="*/ 106142 w 424568"/>
              <a:gd name="connsiteY23" fmla="*/ 225553 h 371498"/>
              <a:gd name="connsiteX24" fmla="*/ 119410 w 424568"/>
              <a:gd name="connsiteY24" fmla="*/ 212285 h 371498"/>
              <a:gd name="connsiteX25" fmla="*/ 305159 w 424568"/>
              <a:gd name="connsiteY25" fmla="*/ 212285 h 371498"/>
              <a:gd name="connsiteX26" fmla="*/ 318427 w 424568"/>
              <a:gd name="connsiteY26" fmla="*/ 225553 h 371498"/>
              <a:gd name="connsiteX27" fmla="*/ 318427 w 424568"/>
              <a:gd name="connsiteY27" fmla="*/ 291889 h 371498"/>
              <a:gd name="connsiteX28" fmla="*/ 322312 w 424568"/>
              <a:gd name="connsiteY28" fmla="*/ 282509 h 371498"/>
              <a:gd name="connsiteX29" fmla="*/ 331694 w 424568"/>
              <a:gd name="connsiteY29" fmla="*/ 278623 h 371498"/>
              <a:gd name="connsiteX30" fmla="*/ 398033 w 424568"/>
              <a:gd name="connsiteY30" fmla="*/ 212284 h 371498"/>
              <a:gd name="connsiteX31" fmla="*/ 331694 w 424568"/>
              <a:gd name="connsiteY31" fmla="*/ 145946 h 371498"/>
              <a:gd name="connsiteX32" fmla="*/ 318426 w 424568"/>
              <a:gd name="connsiteY32" fmla="*/ 132678 h 371498"/>
              <a:gd name="connsiteX33" fmla="*/ 212284 w 424568"/>
              <a:gd name="connsiteY33" fmla="*/ 26536 h 371498"/>
              <a:gd name="connsiteX34" fmla="*/ 106142 w 424568"/>
              <a:gd name="connsiteY34" fmla="*/ 132678 h 371498"/>
              <a:gd name="connsiteX35" fmla="*/ 92874 w 424568"/>
              <a:gd name="connsiteY35" fmla="*/ 145946 h 371498"/>
              <a:gd name="connsiteX36" fmla="*/ 26536 w 424568"/>
              <a:gd name="connsiteY36" fmla="*/ 212284 h 371498"/>
              <a:gd name="connsiteX37" fmla="*/ 92874 w 424568"/>
              <a:gd name="connsiteY37" fmla="*/ 278623 h 371498"/>
              <a:gd name="connsiteX38" fmla="*/ 106142 w 424568"/>
              <a:gd name="connsiteY38" fmla="*/ 291891 h 371498"/>
              <a:gd name="connsiteX39" fmla="*/ 92874 w 424568"/>
              <a:gd name="connsiteY39" fmla="*/ 305159 h 371498"/>
              <a:gd name="connsiteX40" fmla="*/ 0 w 424568"/>
              <a:gd name="connsiteY40" fmla="*/ 212284 h 371498"/>
              <a:gd name="connsiteX41" fmla="*/ 56723 w 424568"/>
              <a:gd name="connsiteY41" fmla="*/ 126708 h 371498"/>
              <a:gd name="connsiteX42" fmla="*/ 81835 w 424568"/>
              <a:gd name="connsiteY42" fmla="*/ 121638 h 371498"/>
              <a:gd name="connsiteX43" fmla="*/ 90033 w 424568"/>
              <a:gd name="connsiteY43" fmla="*/ 81034 h 371498"/>
              <a:gd name="connsiteX44" fmla="*/ 212284 w 424568"/>
              <a:gd name="connsiteY44" fmla="*/ 0 h 371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24568" h="371498">
                <a:moveTo>
                  <a:pt x="132678" y="238821"/>
                </a:moveTo>
                <a:lnTo>
                  <a:pt x="132678" y="344962"/>
                </a:lnTo>
                <a:lnTo>
                  <a:pt x="291891" y="344962"/>
                </a:lnTo>
                <a:lnTo>
                  <a:pt x="291891" y="238821"/>
                </a:lnTo>
                <a:close/>
                <a:moveTo>
                  <a:pt x="212284" y="0"/>
                </a:moveTo>
                <a:cubicBezTo>
                  <a:pt x="267240" y="0"/>
                  <a:pt x="314394" y="33413"/>
                  <a:pt x="334536" y="81034"/>
                </a:cubicBezTo>
                <a:lnTo>
                  <a:pt x="342733" y="121638"/>
                </a:lnTo>
                <a:lnTo>
                  <a:pt x="367845" y="126708"/>
                </a:lnTo>
                <a:cubicBezTo>
                  <a:pt x="401179" y="140807"/>
                  <a:pt x="424568" y="173814"/>
                  <a:pt x="424568" y="212284"/>
                </a:cubicBezTo>
                <a:cubicBezTo>
                  <a:pt x="424568" y="263578"/>
                  <a:pt x="382987" y="305159"/>
                  <a:pt x="331694" y="305159"/>
                </a:cubicBezTo>
                <a:cubicBezTo>
                  <a:pt x="328030" y="305159"/>
                  <a:pt x="324713" y="303674"/>
                  <a:pt x="322312" y="301273"/>
                </a:cubicBezTo>
                <a:lnTo>
                  <a:pt x="318427" y="291894"/>
                </a:lnTo>
                <a:lnTo>
                  <a:pt x="318427" y="344962"/>
                </a:lnTo>
                <a:lnTo>
                  <a:pt x="344961" y="344962"/>
                </a:lnTo>
                <a:cubicBezTo>
                  <a:pt x="352289" y="344962"/>
                  <a:pt x="358229" y="350902"/>
                  <a:pt x="358229" y="358230"/>
                </a:cubicBezTo>
                <a:cubicBezTo>
                  <a:pt x="358229" y="365558"/>
                  <a:pt x="352289" y="371498"/>
                  <a:pt x="344961" y="371498"/>
                </a:cubicBezTo>
                <a:lnTo>
                  <a:pt x="305159" y="371498"/>
                </a:lnTo>
                <a:lnTo>
                  <a:pt x="119410" y="371498"/>
                </a:lnTo>
                <a:lnTo>
                  <a:pt x="79606" y="371498"/>
                </a:lnTo>
                <a:cubicBezTo>
                  <a:pt x="72278" y="371498"/>
                  <a:pt x="66338" y="365558"/>
                  <a:pt x="66338" y="358230"/>
                </a:cubicBezTo>
                <a:cubicBezTo>
                  <a:pt x="66338" y="350902"/>
                  <a:pt x="72278" y="344962"/>
                  <a:pt x="79606" y="344962"/>
                </a:cubicBezTo>
                <a:lnTo>
                  <a:pt x="106142" y="344962"/>
                </a:lnTo>
                <a:lnTo>
                  <a:pt x="106142" y="291891"/>
                </a:lnTo>
                <a:lnTo>
                  <a:pt x="106142" y="225553"/>
                </a:lnTo>
                <a:cubicBezTo>
                  <a:pt x="106142" y="218225"/>
                  <a:pt x="112082" y="212285"/>
                  <a:pt x="119410" y="212285"/>
                </a:cubicBezTo>
                <a:lnTo>
                  <a:pt x="305159" y="212285"/>
                </a:lnTo>
                <a:cubicBezTo>
                  <a:pt x="312487" y="212285"/>
                  <a:pt x="318427" y="218225"/>
                  <a:pt x="318427" y="225553"/>
                </a:cubicBezTo>
                <a:lnTo>
                  <a:pt x="318427" y="291889"/>
                </a:lnTo>
                <a:lnTo>
                  <a:pt x="322312" y="282509"/>
                </a:lnTo>
                <a:cubicBezTo>
                  <a:pt x="324713" y="280108"/>
                  <a:pt x="328030" y="278623"/>
                  <a:pt x="331694" y="278623"/>
                </a:cubicBezTo>
                <a:cubicBezTo>
                  <a:pt x="368331" y="278623"/>
                  <a:pt x="398033" y="248922"/>
                  <a:pt x="398033" y="212284"/>
                </a:cubicBezTo>
                <a:cubicBezTo>
                  <a:pt x="398033" y="175647"/>
                  <a:pt x="368331" y="145946"/>
                  <a:pt x="331694" y="145946"/>
                </a:cubicBezTo>
                <a:cubicBezTo>
                  <a:pt x="324366" y="145946"/>
                  <a:pt x="318426" y="140006"/>
                  <a:pt x="318426" y="132678"/>
                </a:cubicBezTo>
                <a:cubicBezTo>
                  <a:pt x="318426" y="74057"/>
                  <a:pt x="270905" y="26536"/>
                  <a:pt x="212284" y="26536"/>
                </a:cubicBezTo>
                <a:cubicBezTo>
                  <a:pt x="153663" y="26536"/>
                  <a:pt x="106142" y="74057"/>
                  <a:pt x="106142" y="132678"/>
                </a:cubicBezTo>
                <a:cubicBezTo>
                  <a:pt x="106142" y="140006"/>
                  <a:pt x="100202" y="145946"/>
                  <a:pt x="92874" y="145946"/>
                </a:cubicBezTo>
                <a:cubicBezTo>
                  <a:pt x="56237" y="145946"/>
                  <a:pt x="26536" y="175647"/>
                  <a:pt x="26536" y="212284"/>
                </a:cubicBezTo>
                <a:cubicBezTo>
                  <a:pt x="26536" y="248922"/>
                  <a:pt x="56237" y="278623"/>
                  <a:pt x="92874" y="278623"/>
                </a:cubicBezTo>
                <a:cubicBezTo>
                  <a:pt x="100202" y="278623"/>
                  <a:pt x="106142" y="284563"/>
                  <a:pt x="106142" y="291891"/>
                </a:cubicBezTo>
                <a:cubicBezTo>
                  <a:pt x="106142" y="299219"/>
                  <a:pt x="100202" y="305159"/>
                  <a:pt x="92874" y="305159"/>
                </a:cubicBezTo>
                <a:cubicBezTo>
                  <a:pt x="41581" y="305159"/>
                  <a:pt x="0" y="263578"/>
                  <a:pt x="0" y="212284"/>
                </a:cubicBezTo>
                <a:cubicBezTo>
                  <a:pt x="0" y="173814"/>
                  <a:pt x="23389" y="140807"/>
                  <a:pt x="56723" y="126708"/>
                </a:cubicBezTo>
                <a:lnTo>
                  <a:pt x="81835" y="121638"/>
                </a:lnTo>
                <a:lnTo>
                  <a:pt x="90033" y="81034"/>
                </a:lnTo>
                <a:cubicBezTo>
                  <a:pt x="110175" y="33413"/>
                  <a:pt x="157328" y="0"/>
                  <a:pt x="212284" y="0"/>
                </a:cubicBezTo>
                <a:close/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572" name="Graphic 7571">
            <a:extLst>
              <a:ext uri="{FF2B5EF4-FFF2-40B4-BE49-F238E27FC236}">
                <a16:creationId xmlns:a16="http://schemas.microsoft.com/office/drawing/2014/main" id="{236A9E1F-9BA7-871A-FF6B-F297C6D03B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376643" y="5559506"/>
            <a:ext cx="432837" cy="432837"/>
          </a:xfrm>
          <a:prstGeom prst="rect">
            <a:avLst/>
          </a:prstGeom>
        </p:spPr>
      </p:pic>
      <p:sp>
        <p:nvSpPr>
          <p:cNvPr id="6241" name="Oval 6240">
            <a:extLst>
              <a:ext uri="{FF2B5EF4-FFF2-40B4-BE49-F238E27FC236}">
                <a16:creationId xmlns:a16="http://schemas.microsoft.com/office/drawing/2014/main" id="{E1129DEE-C496-527A-982B-301A990E2E45}"/>
              </a:ext>
            </a:extLst>
          </p:cNvPr>
          <p:cNvSpPr/>
          <p:nvPr/>
        </p:nvSpPr>
        <p:spPr>
          <a:xfrm>
            <a:off x="1290273" y="5749162"/>
            <a:ext cx="9144" cy="9144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462ED4-820A-1DF7-791F-325A5041C567}"/>
              </a:ext>
            </a:extLst>
          </p:cNvPr>
          <p:cNvGrpSpPr/>
          <p:nvPr/>
        </p:nvGrpSpPr>
        <p:grpSpPr>
          <a:xfrm>
            <a:off x="5418599" y="1828800"/>
            <a:ext cx="6292549" cy="822960"/>
            <a:chOff x="5175938" y="1828800"/>
            <a:chExt cx="6292549" cy="8229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83853A-BDCC-D4C7-5B5B-813FD5F91D58}"/>
                </a:ext>
              </a:extLst>
            </p:cNvPr>
            <p:cNvSpPr/>
            <p:nvPr/>
          </p:nvSpPr>
          <p:spPr>
            <a:xfrm>
              <a:off x="5175938" y="1828800"/>
              <a:ext cx="1645920" cy="82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999" b="1" dirty="0">
                  <a:solidFill>
                    <a:schemeClr val="accent3"/>
                  </a:solidFill>
                </a:rPr>
                <a:t>8 </a:t>
              </a:r>
              <a:r>
                <a:rPr lang="en-US" sz="1200" b="1" dirty="0">
                  <a:solidFill>
                    <a:schemeClr val="accent3"/>
                  </a:solidFill>
                </a:rPr>
                <a:t>of </a:t>
              </a:r>
              <a:r>
                <a:rPr lang="en-US" sz="1999" b="1" dirty="0">
                  <a:solidFill>
                    <a:schemeClr val="accent3"/>
                  </a:solidFill>
                </a:rPr>
                <a:t>10</a:t>
              </a:r>
              <a:r>
                <a:rPr lang="en-US" sz="1400" baseline="30000" dirty="0">
                  <a:solidFill>
                    <a:schemeClr val="accent3"/>
                  </a:solidFill>
                </a:rPr>
                <a:t>(1)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Largest Display Companies Use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Silvaco’s TCAD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8814B1-9D58-7219-149F-4C2F0D624B4F}"/>
                </a:ext>
              </a:extLst>
            </p:cNvPr>
            <p:cNvSpPr/>
            <p:nvPr/>
          </p:nvSpPr>
          <p:spPr>
            <a:xfrm>
              <a:off x="9548247" y="1828800"/>
              <a:ext cx="1920240" cy="82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999" b="1" dirty="0">
                  <a:solidFill>
                    <a:schemeClr val="accent3"/>
                  </a:solidFill>
                </a:rPr>
                <a:t>6 </a:t>
              </a:r>
              <a:r>
                <a:rPr lang="en-US" sz="1200" b="1" dirty="0">
                  <a:solidFill>
                    <a:schemeClr val="accent3"/>
                  </a:solidFill>
                </a:rPr>
                <a:t>of </a:t>
              </a:r>
              <a:r>
                <a:rPr lang="en-US" sz="1999" b="1" dirty="0">
                  <a:solidFill>
                    <a:schemeClr val="accent3"/>
                  </a:solidFill>
                </a:rPr>
                <a:t>10</a:t>
              </a:r>
              <a:r>
                <a:rPr lang="en-US" sz="1400" baseline="30000" dirty="0">
                  <a:solidFill>
                    <a:schemeClr val="accent3"/>
                  </a:solidFill>
                </a:rPr>
                <a:t>(3)</a:t>
              </a:r>
              <a:endParaRPr lang="en-US" sz="1999" dirty="0">
                <a:solidFill>
                  <a:schemeClr val="accent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Largest Semiconductor Companies Use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Silvaco’s EDA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15136AC-2010-81C1-40D7-191A4038D431}"/>
                </a:ext>
              </a:extLst>
            </p:cNvPr>
            <p:cNvSpPr/>
            <p:nvPr/>
          </p:nvSpPr>
          <p:spPr>
            <a:xfrm>
              <a:off x="7219533" y="1828800"/>
              <a:ext cx="1906193" cy="8229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1999" b="1" dirty="0">
                  <a:solidFill>
                    <a:schemeClr val="accent3"/>
                  </a:solidFill>
                </a:rPr>
                <a:t>4 </a:t>
              </a:r>
              <a:r>
                <a:rPr lang="en-US" sz="1200" b="1" dirty="0">
                  <a:solidFill>
                    <a:schemeClr val="accent3"/>
                  </a:solidFill>
                </a:rPr>
                <a:t>of </a:t>
              </a:r>
              <a:r>
                <a:rPr lang="en-US" sz="1999" b="1" dirty="0">
                  <a:solidFill>
                    <a:schemeClr val="accent3"/>
                  </a:solidFill>
                </a:rPr>
                <a:t>10</a:t>
              </a:r>
              <a:r>
                <a:rPr lang="en-US" sz="1400" baseline="30000" dirty="0">
                  <a:solidFill>
                    <a:schemeClr val="accent3"/>
                  </a:solidFill>
                </a:rPr>
                <a:t>(4)</a:t>
              </a:r>
            </a:p>
            <a:p>
              <a:pPr algn="ctr">
                <a:lnSpc>
                  <a:spcPct val="95000"/>
                </a:lnSpc>
                <a:spcAft>
                  <a:spcPts val="600"/>
                </a:spcAft>
              </a:pPr>
              <a:r>
                <a:rPr lang="en-US" sz="1200" dirty="0">
                  <a:solidFill>
                    <a:schemeClr val="tx1"/>
                  </a:solidFill>
                </a:rPr>
                <a:t>Largest SiC, GaN Power Device Providers Use Silvaco’s TCAD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9F50C4-97C3-CD9B-529E-BE5BF9BD8DBE}"/>
              </a:ext>
            </a:extLst>
          </p:cNvPr>
          <p:cNvGrpSpPr/>
          <p:nvPr/>
        </p:nvGrpSpPr>
        <p:grpSpPr>
          <a:xfrm>
            <a:off x="5189998" y="2744702"/>
            <a:ext cx="6575276" cy="569667"/>
            <a:chOff x="5261433" y="2744702"/>
            <a:chExt cx="4657730" cy="569667"/>
          </a:xfrm>
        </p:grpSpPr>
        <p:sp>
          <p:nvSpPr>
            <p:cNvPr id="6210" name="Rectangle 6209">
              <a:extLst>
                <a:ext uri="{FF2B5EF4-FFF2-40B4-BE49-F238E27FC236}">
                  <a16:creationId xmlns:a16="http://schemas.microsoft.com/office/drawing/2014/main" id="{5D3613B5-CAF2-6E96-533B-ADEA21E2CB85}"/>
                </a:ext>
              </a:extLst>
            </p:cNvPr>
            <p:cNvSpPr/>
            <p:nvPr/>
          </p:nvSpPr>
          <p:spPr>
            <a:xfrm>
              <a:off x="6845404" y="2744702"/>
              <a:ext cx="1489788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b="1" dirty="0">
                  <a:solidFill>
                    <a:schemeClr val="accent3"/>
                  </a:solidFill>
                </a:rPr>
                <a:t>200+</a:t>
              </a: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University Customers</a:t>
              </a:r>
            </a:p>
          </p:txBody>
        </p:sp>
        <p:sp>
          <p:nvSpPr>
            <p:cNvPr id="6211" name="Rectangle 6210">
              <a:extLst>
                <a:ext uri="{FF2B5EF4-FFF2-40B4-BE49-F238E27FC236}">
                  <a16:creationId xmlns:a16="http://schemas.microsoft.com/office/drawing/2014/main" id="{2A041744-4DF6-150A-1140-85E896377449}"/>
                </a:ext>
              </a:extLst>
            </p:cNvPr>
            <p:cNvSpPr/>
            <p:nvPr/>
          </p:nvSpPr>
          <p:spPr>
            <a:xfrm>
              <a:off x="8429375" y="2765729"/>
              <a:ext cx="1489788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b="1" dirty="0">
                  <a:solidFill>
                    <a:schemeClr val="accent3"/>
                  </a:solidFill>
                </a:rPr>
                <a:t>400+</a:t>
              </a:r>
              <a:r>
                <a:rPr lang="en-US" sz="1400" baseline="30000" dirty="0">
                  <a:solidFill>
                    <a:schemeClr val="accent3"/>
                  </a:solidFill>
                </a:rPr>
                <a:t>(5)</a:t>
              </a:r>
              <a:endParaRPr lang="en-US" sz="1400" b="1" dirty="0">
                <a:solidFill>
                  <a:schemeClr val="accent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Employees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3F9551-332C-31BD-AD00-89C9D1647D86}"/>
                </a:ext>
              </a:extLst>
            </p:cNvPr>
            <p:cNvSpPr/>
            <p:nvPr/>
          </p:nvSpPr>
          <p:spPr>
            <a:xfrm>
              <a:off x="5261433" y="2765729"/>
              <a:ext cx="1489788" cy="5486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99" b="1" dirty="0">
                  <a:solidFill>
                    <a:schemeClr val="accent3"/>
                  </a:solidFill>
                </a:rPr>
                <a:t>800+ </a:t>
              </a:r>
              <a:r>
                <a:rPr lang="en-US" sz="1400" baseline="30000" dirty="0">
                  <a:solidFill>
                    <a:schemeClr val="accent3"/>
                  </a:solidFill>
                </a:rPr>
                <a:t>(2)</a:t>
              </a:r>
              <a:endParaRPr lang="en-US" sz="1400" dirty="0">
                <a:solidFill>
                  <a:schemeClr val="accent3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</a:rPr>
                <a:t>Customers</a:t>
              </a:r>
            </a:p>
          </p:txBody>
        </p:sp>
      </p:grpSp>
      <p:sp>
        <p:nvSpPr>
          <p:cNvPr id="14" name="Rectangle 5">
            <a:extLst>
              <a:ext uri="{FF2B5EF4-FFF2-40B4-BE49-F238E27FC236}">
                <a16:creationId xmlns:a16="http://schemas.microsoft.com/office/drawing/2014/main" id="{2E8E4B3B-48E7-FEC3-08F4-771890339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259" y="4335752"/>
            <a:ext cx="1847629" cy="60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08" tIns="46788" rIns="45708" bIns="46788">
            <a:spAutoFit/>
          </a:bodyPr>
          <a:lstStyle/>
          <a:p>
            <a:pPr algn="r" defTabSz="914125">
              <a:tabLst>
                <a:tab pos="0" algn="l"/>
                <a:tab pos="914125" algn="l"/>
                <a:tab pos="1828249" algn="l"/>
                <a:tab pos="2742374" algn="l"/>
                <a:tab pos="3656499" algn="l"/>
                <a:tab pos="4570624" algn="l"/>
                <a:tab pos="5484747" algn="l"/>
                <a:tab pos="6398873" algn="l"/>
                <a:tab pos="7312997" algn="l"/>
                <a:tab pos="8227121" algn="l"/>
                <a:tab pos="9141246" algn="l"/>
                <a:tab pos="10055371" algn="l"/>
              </a:tabLst>
              <a:defRPr/>
            </a:pPr>
            <a:r>
              <a:rPr kumimoji="1" lang="en-US" altLang="en-US" sz="1100" kern="0">
                <a:solidFill>
                  <a:schemeClr val="accent3">
                    <a:lumMod val="50000"/>
                  </a:schemeClr>
                </a:solidFill>
                <a:latin typeface="Arial" panose="020B0604020202020204"/>
                <a:ea typeface="ＭＳ Ｐゴシック" pitchFamily="50" charset="-128"/>
              </a:rPr>
              <a:t>Headquarters &amp; Development Center</a:t>
            </a:r>
          </a:p>
          <a:p>
            <a:pPr algn="r" defTabSz="914125">
              <a:tabLst>
                <a:tab pos="0" algn="l"/>
                <a:tab pos="914125" algn="l"/>
                <a:tab pos="1828249" algn="l"/>
                <a:tab pos="2742374" algn="l"/>
                <a:tab pos="3656499" algn="l"/>
                <a:tab pos="4570624" algn="l"/>
                <a:tab pos="5484747" algn="l"/>
                <a:tab pos="6398873" algn="l"/>
                <a:tab pos="7312997" algn="l"/>
                <a:tab pos="8227121" algn="l"/>
                <a:tab pos="9141246" algn="l"/>
                <a:tab pos="10055371" algn="l"/>
              </a:tabLst>
              <a:defRPr/>
            </a:pPr>
            <a:r>
              <a:rPr kumimoji="1" lang="en-US" altLang="en-US" sz="1100" kern="0">
                <a:solidFill>
                  <a:schemeClr val="accent3">
                    <a:lumMod val="50000"/>
                  </a:schemeClr>
                </a:solidFill>
                <a:latin typeface="Arial" panose="020B0604020202020204"/>
                <a:ea typeface="ＭＳ Ｐゴシック" pitchFamily="50" charset="-128"/>
              </a:rPr>
              <a:t>Silicon Valley, USA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F94710-86A9-D437-0977-07F53C7B7DC5}"/>
              </a:ext>
            </a:extLst>
          </p:cNvPr>
          <p:cNvGrpSpPr/>
          <p:nvPr/>
        </p:nvGrpSpPr>
        <p:grpSpPr>
          <a:xfrm>
            <a:off x="993098" y="2040884"/>
            <a:ext cx="3351966" cy="3463058"/>
            <a:chOff x="4809735" y="1454153"/>
            <a:chExt cx="3511263" cy="36276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BAC8040-45C6-9F10-FAFE-9FBA877BC389}"/>
                </a:ext>
              </a:extLst>
            </p:cNvPr>
            <p:cNvGrpSpPr/>
            <p:nvPr/>
          </p:nvGrpSpPr>
          <p:grpSpPr>
            <a:xfrm>
              <a:off x="4809735" y="1454153"/>
              <a:ext cx="3511263" cy="3627635"/>
              <a:chOff x="4809735" y="1454153"/>
              <a:chExt cx="3511263" cy="3627635"/>
            </a:xfrm>
          </p:grpSpPr>
          <p:graphicFrame>
            <p:nvGraphicFramePr>
              <p:cNvPr id="21" name="Chart 20">
                <a:extLst>
                  <a:ext uri="{FF2B5EF4-FFF2-40B4-BE49-F238E27FC236}">
                    <a16:creationId xmlns:a16="http://schemas.microsoft.com/office/drawing/2014/main" id="{B785AFB0-7F76-0A79-C658-B5CB052A7CD9}"/>
                  </a:ext>
                </a:extLst>
              </p:cNvPr>
              <p:cNvGraphicFramePr/>
              <p:nvPr/>
            </p:nvGraphicFramePr>
            <p:xfrm>
              <a:off x="4809735" y="1454153"/>
              <a:ext cx="3511263" cy="36276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1"/>
              </a:graphicData>
            </a:graphic>
          </p:graphicFrame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6481995-8089-3B8B-BC16-B26E8681C1E7}"/>
                  </a:ext>
                </a:extLst>
              </p:cNvPr>
              <p:cNvSpPr/>
              <p:nvPr/>
            </p:nvSpPr>
            <p:spPr>
              <a:xfrm>
                <a:off x="5276274" y="1978878"/>
                <a:ext cx="2578184" cy="2578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23" name="Chart 22">
                <a:extLst>
                  <a:ext uri="{FF2B5EF4-FFF2-40B4-BE49-F238E27FC236}">
                    <a16:creationId xmlns:a16="http://schemas.microsoft.com/office/drawing/2014/main" id="{6786CAE3-073C-BE88-F4E5-0CB017DA7A6F}"/>
                  </a:ext>
                </a:extLst>
              </p:cNvPr>
              <p:cNvGraphicFramePr/>
              <p:nvPr/>
            </p:nvGraphicFramePr>
            <p:xfrm>
              <a:off x="5186902" y="1885222"/>
              <a:ext cx="2756928" cy="27614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2"/>
              </a:graphicData>
            </a:graphic>
          </p:graphicFrame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110DBC6-CA7F-AB11-1561-C8572F9D7E29}"/>
                  </a:ext>
                </a:extLst>
              </p:cNvPr>
              <p:cNvSpPr/>
              <p:nvPr/>
            </p:nvSpPr>
            <p:spPr>
              <a:xfrm>
                <a:off x="5150839" y="1960512"/>
                <a:ext cx="2829055" cy="27692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cap="none" spc="100" dirty="0">
                    <a:ln w="0"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1A61E36-2B1A-2628-29C8-42E5FB1A6A08}"/>
                  </a:ext>
                </a:extLst>
              </p:cNvPr>
              <p:cNvSpPr/>
              <p:nvPr/>
            </p:nvSpPr>
            <p:spPr>
              <a:xfrm rot="20124411">
                <a:off x="5150839" y="1883322"/>
                <a:ext cx="2829055" cy="27692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ircle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cap="none" spc="100" dirty="0">
                    <a:ln w="0"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TRANSISTORS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9FFB559-AC69-7714-998A-8386F6587AE0}"/>
                  </a:ext>
                </a:extLst>
              </p:cNvPr>
              <p:cNvSpPr/>
              <p:nvPr/>
            </p:nvSpPr>
            <p:spPr>
              <a:xfrm rot="12384099">
                <a:off x="5150839" y="1883322"/>
                <a:ext cx="2829055" cy="27692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ircle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cap="none" spc="100" dirty="0">
                    <a:ln w="0"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ATOMS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AAC9EF6-4C91-0AA3-1007-FB175BE5A14A}"/>
                  </a:ext>
                </a:extLst>
              </p:cNvPr>
              <p:cNvGrpSpPr/>
              <p:nvPr/>
            </p:nvGrpSpPr>
            <p:grpSpPr>
              <a:xfrm>
                <a:off x="7064408" y="2524182"/>
                <a:ext cx="508474" cy="686641"/>
                <a:chOff x="6307226" y="3767331"/>
                <a:chExt cx="508474" cy="686641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C3340A0-1115-0B4B-CFD8-200A03FFB94E}"/>
                    </a:ext>
                  </a:extLst>
                </p:cNvPr>
                <p:cNvSpPr txBox="1"/>
                <p:nvPr/>
              </p:nvSpPr>
              <p:spPr>
                <a:xfrm>
                  <a:off x="6307226" y="4176973"/>
                  <a:ext cx="50847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EDA</a:t>
                  </a:r>
                </a:p>
              </p:txBody>
            </p:sp>
            <p:pic>
              <p:nvPicPr>
                <p:cNvPr id="37" name="Graphic 36">
                  <a:extLst>
                    <a:ext uri="{FF2B5EF4-FFF2-40B4-BE49-F238E27FC236}">
                      <a16:creationId xmlns:a16="http://schemas.microsoft.com/office/drawing/2014/main" id="{8650105A-EBB0-4804-4316-C519E60F17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6374867" y="3767331"/>
                  <a:ext cx="373193" cy="373193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2B2F4B8-8F5E-BCD7-E777-FF96D65A20DF}"/>
                  </a:ext>
                </a:extLst>
              </p:cNvPr>
              <p:cNvGrpSpPr/>
              <p:nvPr/>
            </p:nvGrpSpPr>
            <p:grpSpPr>
              <a:xfrm>
                <a:off x="6319338" y="3740287"/>
                <a:ext cx="492055" cy="694629"/>
                <a:chOff x="5600590" y="2519774"/>
                <a:chExt cx="492055" cy="694629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0CC652B-7F79-A45B-D250-52336B063599}"/>
                    </a:ext>
                  </a:extLst>
                </p:cNvPr>
                <p:cNvSpPr txBox="1"/>
                <p:nvPr/>
              </p:nvSpPr>
              <p:spPr>
                <a:xfrm>
                  <a:off x="5620501" y="2937404"/>
                  <a:ext cx="43313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SIP</a:t>
                  </a:r>
                </a:p>
              </p:txBody>
            </p:sp>
            <p:pic>
              <p:nvPicPr>
                <p:cNvPr id="35" name="Graphic 34">
                  <a:extLst>
                    <a:ext uri="{FF2B5EF4-FFF2-40B4-BE49-F238E27FC236}">
                      <a16:creationId xmlns:a16="http://schemas.microsoft.com/office/drawing/2014/main" id="{F5808D6D-8AF5-9908-080E-6E72C141B5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/>
              </p:blipFill>
              <p:spPr>
                <a:xfrm>
                  <a:off x="5600590" y="2519774"/>
                  <a:ext cx="492055" cy="492055"/>
                </a:xfrm>
                <a:prstGeom prst="rect">
                  <a:avLst/>
                </a:prstGeom>
              </p:spPr>
            </p:pic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981EFD7-D200-F7EF-CF54-85D4209DB7F9}"/>
                  </a:ext>
                </a:extLst>
              </p:cNvPr>
              <p:cNvSpPr/>
              <p:nvPr/>
            </p:nvSpPr>
            <p:spPr>
              <a:xfrm>
                <a:off x="6166750" y="2858992"/>
                <a:ext cx="818691" cy="818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54835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82AB2CF-3960-8596-CD05-D614E74F95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rcRect/>
              <a:stretch/>
            </p:blipFill>
            <p:spPr>
              <a:xfrm>
                <a:off x="6307199" y="3210823"/>
                <a:ext cx="537795" cy="115029"/>
              </a:xfrm>
              <a:prstGeom prst="rect">
                <a:avLst/>
              </a:prstGeom>
            </p:spPr>
          </p:pic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7570D53-DB78-56A8-9835-AE0B1A0F99F7}"/>
                  </a:ext>
                </a:extLst>
              </p:cNvPr>
              <p:cNvGrpSpPr/>
              <p:nvPr/>
            </p:nvGrpSpPr>
            <p:grpSpPr>
              <a:xfrm>
                <a:off x="5537653" y="2577851"/>
                <a:ext cx="611065" cy="638139"/>
                <a:chOff x="6740025" y="2462163"/>
                <a:chExt cx="611065" cy="638139"/>
              </a:xfrm>
            </p:grpSpPr>
            <p:pic>
              <p:nvPicPr>
                <p:cNvPr id="32" name="Graphic 31">
                  <a:extLst>
                    <a:ext uri="{FF2B5EF4-FFF2-40B4-BE49-F238E27FC236}">
                      <a16:creationId xmlns:a16="http://schemas.microsoft.com/office/drawing/2014/main" id="{FE7328E5-D39D-132B-23B4-70A80C3E9E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rcRect/>
                <a:stretch/>
              </p:blipFill>
              <p:spPr>
                <a:xfrm>
                  <a:off x="6913316" y="2462163"/>
                  <a:ext cx="336204" cy="331597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0455EC4-BE10-1063-E4FD-2CAE33AF31DC}"/>
                    </a:ext>
                  </a:extLst>
                </p:cNvPr>
                <p:cNvSpPr txBox="1"/>
                <p:nvPr/>
              </p:nvSpPr>
              <p:spPr>
                <a:xfrm>
                  <a:off x="6740025" y="2823303"/>
                  <a:ext cx="61106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solidFill>
                        <a:schemeClr val="bg1"/>
                      </a:solidFill>
                    </a:rPr>
                    <a:t>TCAD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E196FF-82B5-3430-32FB-C42FB990CDFF}"/>
                </a:ext>
              </a:extLst>
            </p:cNvPr>
            <p:cNvGrpSpPr/>
            <p:nvPr/>
          </p:nvGrpSpPr>
          <p:grpSpPr>
            <a:xfrm>
              <a:off x="5118019" y="1830715"/>
              <a:ext cx="2875592" cy="2875592"/>
              <a:chOff x="5499018" y="2209734"/>
              <a:chExt cx="2875592" cy="2875592"/>
            </a:xfrm>
          </p:grpSpPr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2A830A8F-4F15-0006-4A7F-38556AEC6923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9203628"/>
                  <a:gd name="adj2" fmla="val 11476302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77BB9148-C7F3-B258-E614-F36244317C4C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6381861"/>
                  <a:gd name="adj2" fmla="val 8749428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DCF097EC-17F3-119B-A027-FEEC34D58FFB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2069087"/>
                  <a:gd name="adj2" fmla="val 4358647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5329BC11-5211-3092-6527-B39F1F94ADD1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21015"/>
                  <a:gd name="adj2" fmla="val 1581686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BEC98BE0-100D-B361-8736-92F11B7C6BB7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16419458"/>
                  <a:gd name="adj2" fmla="val 18577470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A3312633-09E0-FB20-D47A-49EB03C71045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13241087"/>
                  <a:gd name="adj2" fmla="val 15931657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8" name="Picture 37" descr="A blue and black logo&#10;&#10;Description automatically generated">
            <a:extLst>
              <a:ext uri="{FF2B5EF4-FFF2-40B4-BE49-F238E27FC236}">
                <a16:creationId xmlns:a16="http://schemas.microsoft.com/office/drawing/2014/main" id="{6058A4E2-1B6F-D325-AE0E-BA450274C3A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98675" y="3208242"/>
            <a:ext cx="1119924" cy="419247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9BF740-0844-3C22-9351-1C45CEBF4683}"/>
              </a:ext>
            </a:extLst>
          </p:cNvPr>
          <p:cNvSpPr txBox="1">
            <a:spLocks/>
          </p:cNvSpPr>
          <p:nvPr/>
        </p:nvSpPr>
        <p:spPr>
          <a:xfrm>
            <a:off x="4822688" y="6073756"/>
            <a:ext cx="6257584" cy="602322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ctr">
            <a:noAutofit/>
          </a:bodyPr>
          <a:lstStyle>
            <a:lvl1pPr marL="171446" indent="-171446" algn="l" defTabSz="914377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arenR"/>
              <a:defRPr sz="700" b="0" kern="120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1pPr>
            <a:lvl2pPr marL="171450" indent="-171450" algn="l" defTabSz="914377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l"/>
              <a:defRPr sz="1300" b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2pPr>
            <a:lvl3pPr marL="342900" indent="-171450" algn="l" defTabSz="914377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Gill Sans Nova Light" panose="020B0302020104020203" pitchFamily="34" charset="0"/>
              <a:buChar char="―"/>
              <a:defRPr sz="1300" b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3pPr>
            <a:lvl4pPr marL="514350" indent="-171450" algn="l" defTabSz="914377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l"/>
              <a:defRPr sz="1300" b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4pPr>
            <a:lvl5pPr marL="685800" indent="-171450" algn="l" defTabSz="914377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Gill Sans Nova Light" panose="020B0302020104020203" pitchFamily="34" charset="0"/>
              <a:buChar char="―"/>
              <a:defRPr sz="1300" b="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Largest in terms of revenue from Q4’2023 to Q3,2024 according to Counterpoint Research</a:t>
            </a:r>
            <a:r>
              <a:rPr lang="en-US" sz="800" dirty="0">
                <a:latin typeface="Arial" panose="020B0604020202020204"/>
              </a:rPr>
              <a:t> </a:t>
            </a:r>
          </a:p>
          <a:p>
            <a:r>
              <a:rPr lang="en-US" sz="800" dirty="0">
                <a:latin typeface="Arial" panose="020B0604020202020204"/>
              </a:rPr>
              <a:t>Data as of September 30, 2024</a:t>
            </a:r>
          </a:p>
          <a:p>
            <a:r>
              <a:rPr lang="en-US" sz="800" dirty="0"/>
              <a:t>Largest in terms of revenue according to companiesmarketcap.com</a:t>
            </a:r>
          </a:p>
          <a:p>
            <a:r>
              <a:rPr lang="en-US" sz="800" dirty="0"/>
              <a:t>2024 Future Market Insight SiC and GaN Semiconductor Market Report</a:t>
            </a:r>
          </a:p>
          <a:p>
            <a:r>
              <a:rPr lang="en-US" sz="800" dirty="0"/>
              <a:t>Data as of August 2025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A37BB1A-4C4A-3C97-3920-1CDA098C1AF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81110" y="3765603"/>
            <a:ext cx="607214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0">
          <a:extLst>
            <a:ext uri="{FF2B5EF4-FFF2-40B4-BE49-F238E27FC236}">
              <a16:creationId xmlns:a16="http://schemas.microsoft.com/office/drawing/2014/main" id="{8F747115-657D-20F8-D93A-80092DAE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695F8A4-DF5E-D884-483C-85CB315E885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31 years of high performance, highly technical software development</a:t>
            </a:r>
          </a:p>
        </p:txBody>
      </p:sp>
      <p:sp>
        <p:nvSpPr>
          <p:cNvPr id="2882" name="Google Shape;2882;p1">
            <a:extLst>
              <a:ext uri="{FF2B5EF4-FFF2-40B4-BE49-F238E27FC236}">
                <a16:creationId xmlns:a16="http://schemas.microsoft.com/office/drawing/2014/main" id="{1B38502F-65EF-46C1-9247-7E9ED6E39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>
              <a:buSzPts val="2700"/>
            </a:pPr>
            <a:r>
              <a:rPr lang="en-US" dirty="0"/>
              <a:t>Tech-X - Acquired by Silvaco April 2025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012C67-1CEB-D491-7FC2-0BAE8C57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7" y="1358321"/>
            <a:ext cx="1807772" cy="23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7;p2">
            <a:extLst>
              <a:ext uri="{FF2B5EF4-FFF2-40B4-BE49-F238E27FC236}">
                <a16:creationId xmlns:a16="http://schemas.microsoft.com/office/drawing/2014/main" id="{1D8560C5-DE4C-64DC-9018-5D844CCCDD8E}"/>
              </a:ext>
            </a:extLst>
          </p:cNvPr>
          <p:cNvSpPr txBox="1"/>
          <p:nvPr/>
        </p:nvSpPr>
        <p:spPr>
          <a:xfrm>
            <a:off x="2573809" y="1358321"/>
            <a:ext cx="9223659" cy="1846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338353" indent="-329466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rgbClr val="2F2F2F"/>
                </a:solidFill>
                <a:ea typeface="Arial"/>
                <a:cs typeface="Arial"/>
                <a:sym typeface="Arial"/>
              </a:rPr>
              <a:t>Founded in 1994 by computational physicist Drs. John R. Cary, physics professor at University of Colorado, and Sveta </a:t>
            </a:r>
            <a:r>
              <a:rPr lang="en-US" dirty="0" err="1">
                <a:solidFill>
                  <a:srgbClr val="2F2F2F"/>
                </a:solidFill>
                <a:ea typeface="Arial"/>
                <a:cs typeface="Arial"/>
                <a:sym typeface="Arial"/>
              </a:rPr>
              <a:t>Shasharina</a:t>
            </a:r>
            <a:endParaRPr lang="en-US" dirty="0">
              <a:solidFill>
                <a:srgbClr val="2F2F2F"/>
              </a:solidFill>
              <a:ea typeface="Arial"/>
              <a:cs typeface="Arial"/>
            </a:endParaRPr>
          </a:p>
          <a:p>
            <a:pPr marL="338353" indent="-329466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rgbClr val="2F2F2F"/>
                </a:solidFill>
                <a:ea typeface="Arial"/>
                <a:cs typeface="Arial"/>
                <a:sym typeface="Arial"/>
              </a:rPr>
              <a:t>Company vision </a:t>
            </a:r>
            <a:r>
              <a:rPr lang="en-US" dirty="0">
                <a:solidFill>
                  <a:srgbClr val="2F2F2F"/>
                </a:solidFill>
              </a:rPr>
              <a:t>was</a:t>
            </a:r>
            <a:r>
              <a:rPr lang="en-US" dirty="0">
                <a:solidFill>
                  <a:srgbClr val="2F2F2F"/>
                </a:solidFill>
                <a:ea typeface="Arial"/>
                <a:cs typeface="Arial"/>
                <a:sym typeface="Arial"/>
              </a:rPr>
              <a:t> to use the latest advances in physics and computational research to solve complex, real-world problems</a:t>
            </a:r>
            <a:endParaRPr lang="en-US" dirty="0">
              <a:solidFill>
                <a:srgbClr val="2F2F2F"/>
              </a:solidFill>
              <a:ea typeface="Arial"/>
              <a:cs typeface="Arial"/>
            </a:endParaRPr>
          </a:p>
          <a:p>
            <a:pPr marL="338353" indent="-329466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ts val="1500"/>
              <a:buFont typeface="Arial"/>
              <a:buChar char="•"/>
            </a:pPr>
            <a:r>
              <a:rPr lang="en-US" dirty="0">
                <a:solidFill>
                  <a:srgbClr val="2F2F2F"/>
                </a:solidFill>
              </a:rPr>
              <a:t>Company focus is plasma (fusion, laser plasma acceleration) and EM simulation.</a:t>
            </a:r>
            <a:endParaRPr lang="en-US" dirty="0">
              <a:solidFill>
                <a:srgbClr val="2F2F2F"/>
              </a:solidFill>
              <a:cs typeface="Arial" panose="020B0604020202020204"/>
            </a:endParaRPr>
          </a:p>
        </p:txBody>
      </p:sp>
      <p:sp>
        <p:nvSpPr>
          <p:cNvPr id="7" name="Google Shape;68;p2">
            <a:extLst>
              <a:ext uri="{FF2B5EF4-FFF2-40B4-BE49-F238E27FC236}">
                <a16:creationId xmlns:a16="http://schemas.microsoft.com/office/drawing/2014/main" id="{632817D1-8CC3-A501-45EC-3FABDA266A27}"/>
              </a:ext>
            </a:extLst>
          </p:cNvPr>
          <p:cNvSpPr txBox="1"/>
          <p:nvPr/>
        </p:nvSpPr>
        <p:spPr>
          <a:xfrm>
            <a:off x="389006" y="3952259"/>
            <a:ext cx="5316324" cy="203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fontAlgn="base"/>
            <a:r>
              <a:rPr lang="en-US" dirty="0">
                <a:solidFill>
                  <a:schemeClr val="tx2"/>
                </a:solidFill>
              </a:rPr>
              <a:t>Brief History: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664" indent="-285664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1994 – 2006: Mostly Dept. of Energy SBIR​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664" indent="-285664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2006 – 2012: </a:t>
            </a:r>
            <a:r>
              <a:rPr lang="en-US" dirty="0" err="1">
                <a:solidFill>
                  <a:schemeClr val="tx2"/>
                </a:solidFill>
              </a:rPr>
              <a:t>VSim</a:t>
            </a:r>
            <a:r>
              <a:rPr lang="en-US" dirty="0">
                <a:solidFill>
                  <a:schemeClr val="tx2"/>
                </a:solidFill>
              </a:rPr>
              <a:t> (nee Vorpal) released and commercialization increases​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664" indent="-285664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2012 – 2025: Commercialization significant portion of efforts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pPr marL="285664" indent="-285664" fontAlgn="base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2025: Silvaco acquisition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grpSp>
        <p:nvGrpSpPr>
          <p:cNvPr id="8" name="Google Shape;70;p2">
            <a:extLst>
              <a:ext uri="{FF2B5EF4-FFF2-40B4-BE49-F238E27FC236}">
                <a16:creationId xmlns:a16="http://schemas.microsoft.com/office/drawing/2014/main" id="{631AF743-F790-2CC6-5214-C4F075644156}"/>
              </a:ext>
            </a:extLst>
          </p:cNvPr>
          <p:cNvGrpSpPr/>
          <p:nvPr/>
        </p:nvGrpSpPr>
        <p:grpSpPr>
          <a:xfrm>
            <a:off x="5609505" y="4166786"/>
            <a:ext cx="6304879" cy="1955805"/>
            <a:chOff x="6434463" y="4187975"/>
            <a:chExt cx="5311500" cy="1747957"/>
          </a:xfrm>
        </p:grpSpPr>
        <p:grpSp>
          <p:nvGrpSpPr>
            <p:cNvPr id="9" name="Google Shape;71;p2">
              <a:extLst>
                <a:ext uri="{FF2B5EF4-FFF2-40B4-BE49-F238E27FC236}">
                  <a16:creationId xmlns:a16="http://schemas.microsoft.com/office/drawing/2014/main" id="{A84C8EE9-8151-F8C0-45A2-F725BFC2D8DD}"/>
                </a:ext>
              </a:extLst>
            </p:cNvPr>
            <p:cNvGrpSpPr/>
            <p:nvPr/>
          </p:nvGrpSpPr>
          <p:grpSpPr>
            <a:xfrm>
              <a:off x="6540936" y="4187975"/>
              <a:ext cx="5106534" cy="1475462"/>
              <a:chOff x="3787462" y="4267227"/>
              <a:chExt cx="5106534" cy="1475462"/>
            </a:xfrm>
          </p:grpSpPr>
          <p:grpSp>
            <p:nvGrpSpPr>
              <p:cNvPr id="11" name="Google Shape;72;p2">
                <a:extLst>
                  <a:ext uri="{FF2B5EF4-FFF2-40B4-BE49-F238E27FC236}">
                    <a16:creationId xmlns:a16="http://schemas.microsoft.com/office/drawing/2014/main" id="{D0F98832-D76A-C0CB-3CBB-DA30C7E643C6}"/>
                  </a:ext>
                </a:extLst>
              </p:cNvPr>
              <p:cNvGrpSpPr/>
              <p:nvPr/>
            </p:nvGrpSpPr>
            <p:grpSpPr>
              <a:xfrm>
                <a:off x="3787462" y="4307539"/>
                <a:ext cx="5106534" cy="1435150"/>
                <a:chOff x="6750121" y="4040410"/>
                <a:chExt cx="5106534" cy="1435150"/>
              </a:xfrm>
            </p:grpSpPr>
            <p:grpSp>
              <p:nvGrpSpPr>
                <p:cNvPr id="13" name="Google Shape;73;p2">
                  <a:extLst>
                    <a:ext uri="{FF2B5EF4-FFF2-40B4-BE49-F238E27FC236}">
                      <a16:creationId xmlns:a16="http://schemas.microsoft.com/office/drawing/2014/main" id="{2DF42AFE-CB88-432E-4B75-FBA83910F9FD}"/>
                    </a:ext>
                  </a:extLst>
                </p:cNvPr>
                <p:cNvGrpSpPr/>
                <p:nvPr/>
              </p:nvGrpSpPr>
              <p:grpSpPr>
                <a:xfrm>
                  <a:off x="6750121" y="4040410"/>
                  <a:ext cx="5106534" cy="1435150"/>
                  <a:chOff x="1289752" y="3246635"/>
                  <a:chExt cx="8151386" cy="1435150"/>
                </a:xfrm>
              </p:grpSpPr>
              <p:sp>
                <p:nvSpPr>
                  <p:cNvPr id="15" name="Google Shape;74;p2">
                    <a:extLst>
                      <a:ext uri="{FF2B5EF4-FFF2-40B4-BE49-F238E27FC236}">
                        <a16:creationId xmlns:a16="http://schemas.microsoft.com/office/drawing/2014/main" id="{652CFEF7-8363-5847-8F30-2AFC6A064306}"/>
                      </a:ext>
                    </a:extLst>
                  </p:cNvPr>
                  <p:cNvSpPr/>
                  <p:nvPr/>
                </p:nvSpPr>
                <p:spPr>
                  <a:xfrm>
                    <a:off x="1289752" y="3246635"/>
                    <a:ext cx="8151386" cy="1435150"/>
                  </a:xfrm>
                  <a:prstGeom prst="rect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p:spPr>
                <p:txBody>
                  <a:bodyPr spcFirstLastPara="1" wrap="square" lIns="91401" tIns="45688" rIns="91401" bIns="45688" anchor="ctr" anchorCtr="0">
                    <a:noAutofit/>
                  </a:bodyPr>
                  <a:lstStyle/>
                  <a:p>
                    <a:pPr algn="ctr"/>
                    <a:endParaRPr sz="1866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6" name="Google Shape;75;p2">
                    <a:extLst>
                      <a:ext uri="{FF2B5EF4-FFF2-40B4-BE49-F238E27FC236}">
                        <a16:creationId xmlns:a16="http://schemas.microsoft.com/office/drawing/2014/main" id="{E6EBDFDD-F04D-39D6-B454-8DA7BF6BEC89}"/>
                      </a:ext>
                    </a:extLst>
                  </p:cNvPr>
                  <p:cNvGrpSpPr/>
                  <p:nvPr/>
                </p:nvGrpSpPr>
                <p:grpSpPr>
                  <a:xfrm>
                    <a:off x="1330848" y="3264236"/>
                    <a:ext cx="8069193" cy="1397000"/>
                    <a:chOff x="386869" y="1869135"/>
                    <a:chExt cx="8069193" cy="1397000"/>
                  </a:xfrm>
                </p:grpSpPr>
                <p:pic>
                  <p:nvPicPr>
                    <p:cNvPr id="17" name="Google Shape;76;p2">
                      <a:extLst>
                        <a:ext uri="{FF2B5EF4-FFF2-40B4-BE49-F238E27FC236}">
                          <a16:creationId xmlns:a16="http://schemas.microsoft.com/office/drawing/2014/main" id="{C407A160-168A-323F-8451-3AF0093C5B30}"/>
                        </a:ext>
                      </a:extLst>
                    </p:cNvPr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386869" y="1869135"/>
                      <a:ext cx="6781800" cy="1397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pic>
                  <p:nvPicPr>
                    <p:cNvPr id="18" name="Google Shape;77;p2">
                      <a:extLst>
                        <a:ext uri="{FF2B5EF4-FFF2-40B4-BE49-F238E27FC236}">
                          <a16:creationId xmlns:a16="http://schemas.microsoft.com/office/drawing/2014/main" id="{26FE779C-F459-EB82-2193-4A15B6A225F6}"/>
                        </a:ext>
                      </a:extLst>
                    </p:cNvPr>
                    <p:cNvPicPr preferRelativeResize="0"/>
                    <p:nvPr/>
                  </p:nvPicPr>
                  <p:blipFill rotWithShape="1">
                    <a:blip r:embed="rId5">
                      <a:alphaModFix/>
                    </a:blip>
                    <a:srcRect/>
                    <a:stretch/>
                  </p:blipFill>
                  <p:spPr>
                    <a:xfrm>
                      <a:off x="5421591" y="1909661"/>
                      <a:ext cx="3034471" cy="1346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</p:grpSp>
            </p:grpSp>
            <p:pic>
              <p:nvPicPr>
                <p:cNvPr id="14" name="Google Shape;78;p2">
                  <a:extLst>
                    <a:ext uri="{FF2B5EF4-FFF2-40B4-BE49-F238E27FC236}">
                      <a16:creationId xmlns:a16="http://schemas.microsoft.com/office/drawing/2014/main" id="{99B8EEB4-0EAE-B388-498D-54DE01D6BF0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6775866" y="4058011"/>
                  <a:ext cx="1074885" cy="28781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" name="Google Shape;79;p2">
                <a:extLst>
                  <a:ext uri="{FF2B5EF4-FFF2-40B4-BE49-F238E27FC236}">
                    <a16:creationId xmlns:a16="http://schemas.microsoft.com/office/drawing/2014/main" id="{F31ED187-B2BC-50F7-CB02-C43D6A343F3D}"/>
                  </a:ext>
                </a:extLst>
              </p:cNvPr>
              <p:cNvSpPr/>
              <p:nvPr/>
            </p:nvSpPr>
            <p:spPr>
              <a:xfrm>
                <a:off x="3787462" y="4267227"/>
                <a:ext cx="1228784" cy="403639"/>
              </a:xfrm>
              <a:prstGeom prst="ellipse">
                <a:avLst/>
              </a:prstGeom>
              <a:noFill/>
              <a:ln w="38100" cap="flat" cmpd="sng">
                <a:solidFill>
                  <a:srgbClr val="43D9E5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01" tIns="45688" rIns="91401" bIns="45688" anchor="ctr" anchorCtr="0">
                <a:noAutofit/>
              </a:bodyPr>
              <a:lstStyle/>
              <a:p>
                <a:pPr algn="ctr"/>
                <a:endParaRPr sz="1866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" name="Google Shape;80;p2">
              <a:extLst>
                <a:ext uri="{FF2B5EF4-FFF2-40B4-BE49-F238E27FC236}">
                  <a16:creationId xmlns:a16="http://schemas.microsoft.com/office/drawing/2014/main" id="{28CED15D-3BEA-0A62-B1C9-2BD1733F9301}"/>
                </a:ext>
              </a:extLst>
            </p:cNvPr>
            <p:cNvSpPr txBox="1"/>
            <p:nvPr/>
          </p:nvSpPr>
          <p:spPr>
            <a:xfrm>
              <a:off x="6434463" y="5670195"/>
              <a:ext cx="5311500" cy="2657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1" tIns="45688" rIns="91401" bIns="45688" anchor="t" anchorCtr="0">
              <a:spAutoFit/>
            </a:bodyPr>
            <a:lstStyle/>
            <a:p>
              <a:pPr algn="ctr"/>
              <a:r>
                <a:rPr lang="en-US" sz="1333" i="1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Citations of the journal publication that introduced </a:t>
              </a:r>
              <a:r>
                <a:rPr lang="en-US" sz="1333" i="1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VSim</a:t>
              </a:r>
              <a:endParaRPr sz="1333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1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2B5598-F143-0263-C858-C2EE1AE5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Silvaco’s Capabilities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4038E80-13FF-78BB-A6E3-9BB52E71B67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Reactor and Feature Scale Physics Modeling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A2AFE2-543A-2560-BECE-92B6CE26E8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Reactor Scale Level (Tech-X  VSIM)</a:t>
            </a:r>
          </a:p>
          <a:p>
            <a:r>
              <a:rPr lang="en-US" sz="1800" dirty="0"/>
              <a:t>Encloses the whole reactor space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867BF2-F50F-FFEB-38AA-B6AC93D4DD3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Feature Scale Level (Silvaco Victory Process (TCAD))</a:t>
            </a:r>
          </a:p>
          <a:p>
            <a:r>
              <a:rPr lang="en-US" sz="1800" dirty="0"/>
              <a:t>Represents a microscopic portion of the reactor space, specifically at the wafer </a:t>
            </a:r>
          </a:p>
          <a:p>
            <a:endParaRPr lang="en-US" dirty="0"/>
          </a:p>
        </p:txBody>
      </p:sp>
      <p:pic>
        <p:nvPicPr>
          <p:cNvPr id="11" name="Google Shape;191;p3" descr="Plasma reactor uses the voltage to ionize the incoming gas  The sheath is a potential difference that repels the electrons but accelerates the ions to give the anisotropic etch.">
            <a:extLst>
              <a:ext uri="{FF2B5EF4-FFF2-40B4-BE49-F238E27FC236}">
                <a16:creationId xmlns:a16="http://schemas.microsoft.com/office/drawing/2014/main" id="{38D0F8D6-671B-14B0-D353-34B04C42320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46" y="3320744"/>
            <a:ext cx="3705742" cy="266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EF5A41E-F57C-8BA5-145D-4849371EB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553" y="4006365"/>
            <a:ext cx="3209719" cy="1600364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5DA78-86C4-7EDE-D669-48BBCD2714CB}"/>
              </a:ext>
            </a:extLst>
          </p:cNvPr>
          <p:cNvGrpSpPr/>
          <p:nvPr/>
        </p:nvGrpSpPr>
        <p:grpSpPr>
          <a:xfrm>
            <a:off x="8221207" y="387993"/>
            <a:ext cx="3439471" cy="3044662"/>
            <a:chOff x="4644499" y="1754458"/>
            <a:chExt cx="3181720" cy="4114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BB0F67-FFE7-DF5B-68C9-CBBA491BF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499" y="1754458"/>
              <a:ext cx="1449913" cy="41148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FCE488E-A2C9-345A-064F-8C6CDBC55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23382" y="2211658"/>
              <a:ext cx="1702837" cy="3657600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77633D-72B2-DEFE-D4AE-5BE16E73F382}"/>
                </a:ext>
              </a:extLst>
            </p:cNvPr>
            <p:cNvCxnSpPr>
              <a:cxnSpLocks/>
            </p:cNvCxnSpPr>
            <p:nvPr/>
          </p:nvCxnSpPr>
          <p:spPr bwMode="gray">
            <a:xfrm flipV="1">
              <a:off x="5807413" y="2250570"/>
              <a:ext cx="277841" cy="1600200"/>
            </a:xfrm>
            <a:prstGeom prst="straightConnector1">
              <a:avLst/>
            </a:prstGeom>
            <a:ln w="952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54E99DC-32D3-6177-7023-88A4AFAE800E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729804" y="5535036"/>
              <a:ext cx="393578" cy="266126"/>
            </a:xfrm>
            <a:prstGeom prst="straightConnector1">
              <a:avLst/>
            </a:prstGeom>
            <a:ln w="9525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DB09669-BC96-19FA-D5DA-E15599A5C9DE}"/>
              </a:ext>
            </a:extLst>
          </p:cNvPr>
          <p:cNvSpPr txBox="1"/>
          <p:nvPr/>
        </p:nvSpPr>
        <p:spPr>
          <a:xfrm>
            <a:off x="9284380" y="3361027"/>
            <a:ext cx="913924" cy="358770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2"/>
                </a:solidFill>
              </a:rPr>
              <a:t>DRAM Process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FD7F92-0D5A-491B-0226-C6243999A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7651" y="3740851"/>
            <a:ext cx="1685139" cy="24819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4811E17-DB20-EFCE-B82A-040E1D162ED1}"/>
              </a:ext>
            </a:extLst>
          </p:cNvPr>
          <p:cNvSpPr txBox="1"/>
          <p:nvPr/>
        </p:nvSpPr>
        <p:spPr>
          <a:xfrm>
            <a:off x="9284380" y="5883384"/>
            <a:ext cx="913924" cy="913924"/>
          </a:xfrm>
          <a:prstGeom prst="rect">
            <a:avLst/>
          </a:prstGeom>
        </p:spPr>
        <p:txBody>
          <a:bodyPr wrap="none" lIns="0" tIns="0" rIns="0" bIns="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>
                <a:solidFill>
                  <a:schemeClr val="tx2"/>
                </a:solidFill>
              </a:rPr>
              <a:t>FinFET</a:t>
            </a:r>
            <a:r>
              <a:rPr lang="en-US" sz="1400" dirty="0">
                <a:solidFill>
                  <a:schemeClr val="tx2"/>
                </a:solidFill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39874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0B98-4B83-5B22-8A2D-2A6837878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1A1E22-CCB4-EE93-EBEC-3E576C6E2D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516" y="1306134"/>
            <a:ext cx="9960440" cy="547356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Multiphysics Simulation Solver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Plasma Physics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Vacuum Electronics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Electromagnetics</a:t>
            </a:r>
          </a:p>
          <a:p>
            <a:pPr lvl="1"/>
            <a:r>
              <a:rPr lang="en-US" sz="1600" dirty="0">
                <a:latin typeface="Arial"/>
                <a:cs typeface="Arial"/>
              </a:rPr>
              <a:t>Electrostatics</a:t>
            </a:r>
          </a:p>
          <a:p>
            <a:r>
              <a:rPr lang="en-US" sz="1800" dirty="0">
                <a:latin typeface="Arial"/>
                <a:cs typeface="Arial"/>
              </a:rPr>
              <a:t>Targeted to Academic / Research since 1994</a:t>
            </a:r>
          </a:p>
          <a:p>
            <a:r>
              <a:rPr lang="en-US" sz="1800" dirty="0">
                <a:latin typeface="Arial"/>
                <a:cs typeface="Arial"/>
              </a:rPr>
              <a:t>GUI Based front end / code access</a:t>
            </a:r>
          </a:p>
          <a:p>
            <a:r>
              <a:rPr lang="en-US" sz="1800" dirty="0">
                <a:latin typeface="Arial"/>
                <a:cs typeface="Arial"/>
              </a:rPr>
              <a:t>Multithreaded HPC compatible enables efficient analysis on methods such as:</a:t>
            </a:r>
          </a:p>
          <a:p>
            <a:pPr lvl="1"/>
            <a:r>
              <a:rPr lang="en-US" sz="1600" dirty="0"/>
              <a:t>Finite-Difference Time-Domain</a:t>
            </a:r>
          </a:p>
          <a:p>
            <a:pPr lvl="1"/>
            <a:r>
              <a:rPr lang="en-US" sz="1600" dirty="0"/>
              <a:t>Particle-in-cell</a:t>
            </a:r>
          </a:p>
          <a:p>
            <a:pPr lvl="1"/>
            <a:r>
              <a:rPr lang="en-US" sz="1600" dirty="0"/>
              <a:t>Charged fluid (finite volume)</a:t>
            </a:r>
            <a:endParaRPr lang="en-US" sz="1600" dirty="0">
              <a:latin typeface="Arial"/>
              <a:cs typeface="Arial"/>
            </a:endParaRPr>
          </a:p>
          <a:p>
            <a:r>
              <a:rPr lang="en-US" sz="1800" dirty="0">
                <a:latin typeface="Arial"/>
                <a:cs typeface="Arial"/>
              </a:rPr>
              <a:t>Domain Decomposition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AA0F5-6E9A-D1EF-B427-223C4435D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80659"/>
            <a:ext cx="11001004" cy="906517"/>
          </a:xfrm>
        </p:spPr>
        <p:txBody>
          <a:bodyPr/>
          <a:lstStyle/>
          <a:p>
            <a:r>
              <a:rPr lang="en-US" dirty="0" err="1"/>
              <a:t>VSim</a:t>
            </a:r>
            <a:r>
              <a:rPr lang="en-US" dirty="0"/>
              <a:t> By Tech-X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AF23E3C-F7EB-7031-990D-38C3F0E5940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35516" y="971902"/>
            <a:ext cx="10987947" cy="24774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E6B2A-47BB-ABB2-E11E-A0A4CD7B3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F7490-BA67-C8DD-5A7D-BA2506C7C54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516" y="1534732"/>
            <a:ext cx="9960440" cy="547356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Arial"/>
                <a:cs typeface="Arial"/>
              </a:rPr>
              <a:t>VSimEM</a:t>
            </a:r>
            <a:r>
              <a:rPr lang="en-US" sz="1800" dirty="0">
                <a:latin typeface="Arial"/>
                <a:cs typeface="Arial"/>
              </a:rPr>
              <a:t> - Electromagnetics simulation to design phased-array antenna systems, radar equipment and photonics devices.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Arial"/>
                <a:cs typeface="Arial"/>
              </a:rPr>
              <a:t>VSimVE</a:t>
            </a:r>
            <a:r>
              <a:rPr lang="en-US" sz="1800" dirty="0">
                <a:latin typeface="Arial"/>
                <a:cs typeface="Arial"/>
              </a:rPr>
              <a:t>- Vacuum electronics and microwave devices. Child-Langmuir current density studies and Fowler-Nordheim electron tunneling issues are the big applications for </a:t>
            </a:r>
            <a:r>
              <a:rPr lang="en-US" sz="1800" dirty="0" err="1">
                <a:latin typeface="Arial"/>
                <a:cs typeface="Arial"/>
              </a:rPr>
              <a:t>VSimVE</a:t>
            </a:r>
            <a:r>
              <a:rPr lang="en-US" sz="1800" dirty="0">
                <a:latin typeface="Arial"/>
                <a:cs typeface="Arial"/>
              </a:rPr>
              <a:t>, with diagnostics available for current, power and electron currents.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dirty="0" err="1">
                <a:latin typeface="Arial"/>
                <a:cs typeface="Arial"/>
              </a:rPr>
              <a:t>VSimPlasma</a:t>
            </a:r>
            <a:r>
              <a:rPr lang="en-US" sz="1800" b="1" dirty="0">
                <a:latin typeface="Arial"/>
                <a:cs typeface="Arial"/>
              </a:rPr>
              <a:t> - Plasma simulation of kinetic particles in background gases. Typical applications such as reactor scale etch/deposition. A particle-in-cell solver that uses Monte Carlo simulations to study “the effects of elastic, excitation, and ionization collisions between electrons, ions and neutral particles.”</a:t>
            </a:r>
          </a:p>
          <a:p>
            <a:endParaRPr lang="en-US" sz="1800" dirty="0">
              <a:latin typeface="Arial"/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DFA284-C1C0-1E14-2CA9-6488CE820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80659"/>
            <a:ext cx="11001004" cy="906517"/>
          </a:xfrm>
        </p:spPr>
        <p:txBody>
          <a:bodyPr/>
          <a:lstStyle/>
          <a:p>
            <a:r>
              <a:rPr lang="en-US" dirty="0" err="1"/>
              <a:t>VSim</a:t>
            </a:r>
            <a:r>
              <a:rPr lang="en-US" dirty="0"/>
              <a:t> By Tech-X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A660E30-7513-97BC-AE2D-84F88C65154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35516" y="971902"/>
            <a:ext cx="10987947" cy="24774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BD501-0A21-808B-78D3-6A6705199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116E1-D44A-C47F-A576-53C4856C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80659"/>
            <a:ext cx="11001004" cy="906517"/>
          </a:xfrm>
        </p:spPr>
        <p:txBody>
          <a:bodyPr/>
          <a:lstStyle/>
          <a:p>
            <a:r>
              <a:rPr lang="en-US" dirty="0"/>
              <a:t>Ion Source Modeling With </a:t>
            </a:r>
            <a:r>
              <a:rPr lang="en-US" dirty="0" err="1"/>
              <a:t>VSimPlasma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AD55FC3-7449-2B34-A7D9-81887182CB1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535516" y="971902"/>
            <a:ext cx="10987947" cy="2477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 we are here today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05B6A-689F-0CA5-85E9-9BBC35811D39}"/>
              </a:ext>
            </a:extLst>
          </p:cNvPr>
          <p:cNvSpPr txBox="1"/>
          <p:nvPr/>
        </p:nvSpPr>
        <p:spPr>
          <a:xfrm>
            <a:off x="422565" y="6053310"/>
            <a:ext cx="42589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+mj-lt"/>
              </a:rPr>
              <a:t>https://doi.org/10.1557/s43580-025-01230-x</a:t>
            </a:r>
            <a:endParaRPr lang="en-GB" sz="1600" dirty="0">
              <a:latin typeface="+mj-lt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824CEBA-FD3B-08A4-8BB3-46ABC34E435D}"/>
              </a:ext>
            </a:extLst>
          </p:cNvPr>
          <p:cNvSpPr txBox="1">
            <a:spLocks/>
          </p:cNvSpPr>
          <p:nvPr/>
        </p:nvSpPr>
        <p:spPr>
          <a:xfrm>
            <a:off x="535516" y="1554612"/>
            <a:ext cx="5558896" cy="5473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80975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90000"/>
              <a:buFont typeface="System Font Regular"/>
              <a:buChar char="–"/>
              <a:tabLst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8650" indent="-1619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01688" indent="-17303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90000"/>
              <a:buFont typeface="System Font Regular"/>
              <a:buChar char="–"/>
              <a:tabLst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73138" indent="-13335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512763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SzPct val="90000"/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741363" indent="-1666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90000"/>
              <a:buFont typeface="+mj-lt"/>
              <a:buAutoNum type="romanLcPeriod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84163" indent="-284163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2"/>
              </a:buClr>
              <a:buSzPct val="90000"/>
              <a:buFont typeface="+mj-lt"/>
              <a:buAutoNum type="alphaUcPeriod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800" dirty="0" err="1">
                <a:latin typeface="Arial"/>
                <a:cs typeface="Arial"/>
              </a:rPr>
              <a:t>VSimPlasma</a:t>
            </a:r>
            <a:r>
              <a:rPr lang="en-US" sz="1800" dirty="0">
                <a:latin typeface="Arial"/>
                <a:cs typeface="Arial"/>
              </a:rPr>
              <a:t> features for Ion Source modeling:</a:t>
            </a:r>
          </a:p>
          <a:p>
            <a:pPr marL="0" indent="0">
              <a:buNone/>
            </a:pP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GB" sz="1600" dirty="0"/>
              <a:t>Kinetic particle-in-cell </a:t>
            </a:r>
            <a:r>
              <a:rPr lang="en-GB" sz="1600" dirty="0" err="1"/>
              <a:t>modeling</a:t>
            </a:r>
            <a:r>
              <a:rPr lang="en-GB" sz="1600" dirty="0"/>
              <a:t> of EM fields and particles</a:t>
            </a:r>
          </a:p>
          <a:p>
            <a:pPr lvl="1"/>
            <a:r>
              <a:rPr lang="en-GB" sz="1600" dirty="0"/>
              <a:t>Complex plasma chemistry and Monte Carlo collision models</a:t>
            </a:r>
          </a:p>
          <a:p>
            <a:pPr lvl="1"/>
            <a:r>
              <a:rPr lang="en-GB" sz="1600" dirty="0"/>
              <a:t>Self-consistent particle/surface interactions such as secondary electron emission</a:t>
            </a:r>
          </a:p>
          <a:p>
            <a:pPr lvl="1"/>
            <a:r>
              <a:rPr lang="en-GB" sz="1600" dirty="0"/>
              <a:t>High-powered post-processing/visualization and data analysis</a:t>
            </a:r>
          </a:p>
        </p:txBody>
      </p:sp>
      <p:pic>
        <p:nvPicPr>
          <p:cNvPr id="7" name="Picture 6" descr="A close-up of a metal object&#10;&#10;AI-generated content may be incorrect.">
            <a:extLst>
              <a:ext uri="{FF2B5EF4-FFF2-40B4-BE49-F238E27FC236}">
                <a16:creationId xmlns:a16="http://schemas.microsoft.com/office/drawing/2014/main" id="{7B3FB369-E0DE-9B01-8A14-F8ED52B9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344" y="442371"/>
            <a:ext cx="3783508" cy="2097964"/>
          </a:xfrm>
          <a:prstGeom prst="rect">
            <a:avLst/>
          </a:prstGeom>
        </p:spPr>
      </p:pic>
      <p:pic>
        <p:nvPicPr>
          <p:cNvPr id="9" name="Picture 8" descr="A blue dust coming out of a box&#10;&#10;AI-generated content may be incorrect.">
            <a:extLst>
              <a:ext uri="{FF2B5EF4-FFF2-40B4-BE49-F238E27FC236}">
                <a16:creationId xmlns:a16="http://schemas.microsoft.com/office/drawing/2014/main" id="{D4FBC298-9309-C44F-4EC5-FE7CFC1D3E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661" t="23094" r="10785" b="13144"/>
          <a:stretch>
            <a:fillRect/>
          </a:stretch>
        </p:blipFill>
        <p:spPr>
          <a:xfrm>
            <a:off x="7305261" y="3260695"/>
            <a:ext cx="4502861" cy="25047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72BDC8-44AE-1CA4-1692-CDCC711DF897}"/>
              </a:ext>
            </a:extLst>
          </p:cNvPr>
          <p:cNvSpPr txBox="1"/>
          <p:nvPr/>
        </p:nvSpPr>
        <p:spPr>
          <a:xfrm>
            <a:off x="7394393" y="2499757"/>
            <a:ext cx="42589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Plasma-based Bernas ion source showing beam formation and propagation in the laboratory (courtesy D-Pace Inc.)</a:t>
            </a:r>
            <a:endParaRPr lang="en-GB" sz="14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467D9F-ED1B-F175-4309-D37BF3F5C121}"/>
              </a:ext>
            </a:extLst>
          </p:cNvPr>
          <p:cNvSpPr txBox="1"/>
          <p:nvPr/>
        </p:nvSpPr>
        <p:spPr>
          <a:xfrm>
            <a:off x="7507344" y="5627274"/>
            <a:ext cx="4258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+mj-lt"/>
              </a:rPr>
              <a:t>VSim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+mj-lt"/>
              </a:rPr>
              <a:t> kinetic model of Bernas ion source. Detailed simulation reduces cost, optimizes performance and design, and reduces time-to-market for ion sources.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0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B838-959C-3943-908E-F65A11E3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D1FCA9-FF78-D546-8E6F-3EA3B71D0154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0521DE-E646-164D-A680-9B116EBC97D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1800" dirty="0">
                <a:latin typeface="Arial"/>
                <a:cs typeface="Arial"/>
              </a:rPr>
              <a:t>We enable next generation products</a:t>
            </a:r>
          </a:p>
          <a:p>
            <a:r>
              <a:rPr lang="en-US" sz="1800" dirty="0">
                <a:latin typeface="Arial"/>
                <a:cs typeface="Arial"/>
              </a:rPr>
              <a:t>We leverage AI to deliver Digital Twin technology models for Fabs to improve productivity, time-to-market, and lower operational costs</a:t>
            </a:r>
          </a:p>
          <a:p>
            <a:r>
              <a:rPr lang="en-US" sz="1800" dirty="0">
                <a:latin typeface="Arial"/>
                <a:cs typeface="Arial"/>
              </a:rPr>
              <a:t>Our expertise spans from atomistic to system-level IP</a:t>
            </a:r>
          </a:p>
          <a:p>
            <a:r>
              <a:rPr lang="en-US" sz="1800" dirty="0">
                <a:latin typeface="Arial"/>
                <a:cs typeface="Arial"/>
              </a:rPr>
              <a:t>Our solutions have been used in production flows for the past four decades</a:t>
            </a:r>
          </a:p>
          <a:p>
            <a:r>
              <a:rPr lang="en-US" sz="1800" dirty="0">
                <a:latin typeface="Arial"/>
                <a:cs typeface="Arial"/>
              </a:rPr>
              <a:t>Our agile R&amp;D teams respond to unique customers’ needs</a:t>
            </a:r>
          </a:p>
          <a:p>
            <a:r>
              <a:rPr lang="en-US" sz="1800" dirty="0"/>
              <a:t>Customer success is our highest priority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AF18DA-FC06-A11F-DBD6-B0E102DABDA5}"/>
              </a:ext>
            </a:extLst>
          </p:cNvPr>
          <p:cNvSpPr/>
          <p:nvPr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B8B93CB-AA3A-F1E9-B9C2-676053BFA589}"/>
              </a:ext>
            </a:extLst>
          </p:cNvPr>
          <p:cNvSpPr>
            <a:spLocks noChangeAspect="1"/>
          </p:cNvSpPr>
          <p:nvPr/>
        </p:nvSpPr>
        <p:spPr>
          <a:xfrm>
            <a:off x="487681" y="987175"/>
            <a:ext cx="4510411" cy="4510411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3E2F8A-C08F-D083-B99B-C93621D533A9}"/>
              </a:ext>
            </a:extLst>
          </p:cNvPr>
          <p:cNvGrpSpPr/>
          <p:nvPr/>
        </p:nvGrpSpPr>
        <p:grpSpPr>
          <a:xfrm>
            <a:off x="774546" y="1208805"/>
            <a:ext cx="3936681" cy="4067152"/>
            <a:chOff x="4809735" y="1454153"/>
            <a:chExt cx="3511263" cy="36276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16B826-AF28-6BE6-56D3-0F0B481B0851}"/>
                </a:ext>
              </a:extLst>
            </p:cNvPr>
            <p:cNvGrpSpPr/>
            <p:nvPr/>
          </p:nvGrpSpPr>
          <p:grpSpPr>
            <a:xfrm>
              <a:off x="4809735" y="1454153"/>
              <a:ext cx="3511263" cy="3627635"/>
              <a:chOff x="4809735" y="1454153"/>
              <a:chExt cx="3511263" cy="3627635"/>
            </a:xfrm>
          </p:grpSpPr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0B869A7D-0386-A34A-54BC-E578F1DDF87F}"/>
                  </a:ext>
                </a:extLst>
              </p:cNvPr>
              <p:cNvGraphicFramePr/>
              <p:nvPr/>
            </p:nvGraphicFramePr>
            <p:xfrm>
              <a:off x="4809735" y="1454153"/>
              <a:ext cx="3511263" cy="36276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6583353-41D1-018A-72E0-0EC158AA102E}"/>
                  </a:ext>
                </a:extLst>
              </p:cNvPr>
              <p:cNvSpPr/>
              <p:nvPr/>
            </p:nvSpPr>
            <p:spPr>
              <a:xfrm>
                <a:off x="5276274" y="1978878"/>
                <a:ext cx="2578184" cy="25781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1200">
                  <a:solidFill>
                    <a:schemeClr val="bg1"/>
                  </a:solidFill>
                </a:endParaRPr>
              </a:p>
            </p:txBody>
          </p:sp>
          <p:graphicFrame>
            <p:nvGraphicFramePr>
              <p:cNvPr id="16" name="Chart 15">
                <a:extLst>
                  <a:ext uri="{FF2B5EF4-FFF2-40B4-BE49-F238E27FC236}">
                    <a16:creationId xmlns:a16="http://schemas.microsoft.com/office/drawing/2014/main" id="{6854D8B2-0D58-8F34-1F2E-A43272CD52D0}"/>
                  </a:ext>
                </a:extLst>
              </p:cNvPr>
              <p:cNvGraphicFramePr/>
              <p:nvPr/>
            </p:nvGraphicFramePr>
            <p:xfrm>
              <a:off x="5186902" y="1885222"/>
              <a:ext cx="2756928" cy="276148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3285D5-36B2-B7B0-7E64-3C09CF57CD89}"/>
                  </a:ext>
                </a:extLst>
              </p:cNvPr>
              <p:cNvSpPr/>
              <p:nvPr/>
            </p:nvSpPr>
            <p:spPr>
              <a:xfrm>
                <a:off x="5150839" y="1960512"/>
                <a:ext cx="2829055" cy="2769297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ArchDown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spc="100">
                    <a:ln w="0"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65CA13F-68B0-33C5-CFB1-4311D3D5658B}"/>
                  </a:ext>
                </a:extLst>
              </p:cNvPr>
              <p:cNvSpPr/>
              <p:nvPr/>
            </p:nvSpPr>
            <p:spPr>
              <a:xfrm rot="20124411">
                <a:off x="5150839" y="1883322"/>
                <a:ext cx="2829055" cy="2769297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Circle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spc="100">
                    <a:ln w="0"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TRANSISTORS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DDDB19-A0D3-BE60-06B2-53AA698D3B60}"/>
                  </a:ext>
                </a:extLst>
              </p:cNvPr>
              <p:cNvSpPr/>
              <p:nvPr/>
            </p:nvSpPr>
            <p:spPr>
              <a:xfrm rot="12384099">
                <a:off x="5150839" y="1883322"/>
                <a:ext cx="2829055" cy="2769297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Circle">
                  <a:avLst/>
                </a:prstTxWarp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00" b="1" spc="100">
                    <a:ln w="0"/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ATOMS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F7690D1-0A77-0090-44CE-CD832E9CBDF4}"/>
                  </a:ext>
                </a:extLst>
              </p:cNvPr>
              <p:cNvGrpSpPr/>
              <p:nvPr/>
            </p:nvGrpSpPr>
            <p:grpSpPr>
              <a:xfrm>
                <a:off x="7091882" y="2524182"/>
                <a:ext cx="453525" cy="656707"/>
                <a:chOff x="6334700" y="3767331"/>
                <a:chExt cx="453525" cy="656707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4A12056-D4C8-EFA3-6F64-E0AE48670B4A}"/>
                    </a:ext>
                  </a:extLst>
                </p:cNvPr>
                <p:cNvSpPr txBox="1"/>
                <p:nvPr/>
              </p:nvSpPr>
              <p:spPr>
                <a:xfrm>
                  <a:off x="6334700" y="4176973"/>
                  <a:ext cx="453525" cy="247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</a:rPr>
                    <a:t>EDA</a:t>
                  </a:r>
                </a:p>
              </p:txBody>
            </p:sp>
            <p:pic>
              <p:nvPicPr>
                <p:cNvPr id="39" name="Graphic 38">
                  <a:extLst>
                    <a:ext uri="{FF2B5EF4-FFF2-40B4-BE49-F238E27FC236}">
                      <a16:creationId xmlns:a16="http://schemas.microsoft.com/office/drawing/2014/main" id="{C0D8B60D-451E-F820-C7F9-BF2F260BD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/>
                <a:stretch/>
              </p:blipFill>
              <p:spPr>
                <a:xfrm>
                  <a:off x="6374867" y="3767331"/>
                  <a:ext cx="373193" cy="373193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108B131-1968-4085-71F0-2DFC3D8B1120}"/>
                  </a:ext>
                </a:extLst>
              </p:cNvPr>
              <p:cNvGrpSpPr/>
              <p:nvPr/>
            </p:nvGrpSpPr>
            <p:grpSpPr>
              <a:xfrm>
                <a:off x="6319338" y="3740287"/>
                <a:ext cx="492055" cy="664695"/>
                <a:chOff x="5600590" y="2519774"/>
                <a:chExt cx="492055" cy="66469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74D149AE-436C-17B8-83C1-AEC93FCF014C}"/>
                    </a:ext>
                  </a:extLst>
                </p:cNvPr>
                <p:cNvSpPr txBox="1"/>
                <p:nvPr/>
              </p:nvSpPr>
              <p:spPr>
                <a:xfrm>
                  <a:off x="5643904" y="2937404"/>
                  <a:ext cx="386325" cy="247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</a:rPr>
                    <a:t>SIP</a:t>
                  </a:r>
                </a:p>
              </p:txBody>
            </p:sp>
            <p:pic>
              <p:nvPicPr>
                <p:cNvPr id="37" name="Graphic 36">
                  <a:extLst>
                    <a:ext uri="{FF2B5EF4-FFF2-40B4-BE49-F238E27FC236}">
                      <a16:creationId xmlns:a16="http://schemas.microsoft.com/office/drawing/2014/main" id="{FA3E4442-10AD-EC72-4E70-1E15B3D53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/>
                <a:stretch/>
              </p:blipFill>
              <p:spPr>
                <a:xfrm>
                  <a:off x="5600590" y="2519774"/>
                  <a:ext cx="492055" cy="492055"/>
                </a:xfrm>
                <a:prstGeom prst="rect">
                  <a:avLst/>
                </a:prstGeom>
              </p:spPr>
            </p:pic>
          </p:grp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9617B-30B9-394E-DB2C-508D085957FD}"/>
                  </a:ext>
                </a:extLst>
              </p:cNvPr>
              <p:cNvSpPr/>
              <p:nvPr/>
            </p:nvSpPr>
            <p:spPr>
              <a:xfrm>
                <a:off x="6166750" y="2858992"/>
                <a:ext cx="818691" cy="8186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54835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99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5136C2E2-0EC8-6C63-5E53-3A563119E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/>
            </p:blipFill>
            <p:spPr>
              <a:xfrm>
                <a:off x="6201569" y="3163331"/>
                <a:ext cx="743493" cy="159026"/>
              </a:xfrm>
              <a:prstGeom prst="rect">
                <a:avLst/>
              </a:prstGeom>
            </p:spPr>
          </p:pic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294F67E-449B-B418-8EFD-864D7CB3D217}"/>
                  </a:ext>
                </a:extLst>
              </p:cNvPr>
              <p:cNvGrpSpPr/>
              <p:nvPr/>
            </p:nvGrpSpPr>
            <p:grpSpPr>
              <a:xfrm>
                <a:off x="5570670" y="2577851"/>
                <a:ext cx="545031" cy="608205"/>
                <a:chOff x="6773042" y="2462163"/>
                <a:chExt cx="545031" cy="608205"/>
              </a:xfrm>
            </p:grpSpPr>
            <p:pic>
              <p:nvPicPr>
                <p:cNvPr id="34" name="Graphic 33">
                  <a:extLst>
                    <a:ext uri="{FF2B5EF4-FFF2-40B4-BE49-F238E27FC236}">
                      <a16:creationId xmlns:a16="http://schemas.microsoft.com/office/drawing/2014/main" id="{642FAFA0-9638-1D56-861D-B59F604D46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rcRect/>
                <a:stretch/>
              </p:blipFill>
              <p:spPr>
                <a:xfrm>
                  <a:off x="6913316" y="2462163"/>
                  <a:ext cx="336204" cy="331597"/>
                </a:xfrm>
                <a:prstGeom prst="rect">
                  <a:avLst/>
                </a:prstGeom>
              </p:spPr>
            </p:pic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A6AB8F6-AF3D-A203-8B04-1E5037A2EB1E}"/>
                    </a:ext>
                  </a:extLst>
                </p:cNvPr>
                <p:cNvSpPr txBox="1"/>
                <p:nvPr/>
              </p:nvSpPr>
              <p:spPr>
                <a:xfrm>
                  <a:off x="6773042" y="2823303"/>
                  <a:ext cx="545031" cy="2470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>
                      <a:solidFill>
                        <a:schemeClr val="bg1"/>
                      </a:solidFill>
                    </a:rPr>
                    <a:t>TCAD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784BA1-BC82-E52D-CE8E-FE110B7724DA}"/>
                </a:ext>
              </a:extLst>
            </p:cNvPr>
            <p:cNvGrpSpPr/>
            <p:nvPr/>
          </p:nvGrpSpPr>
          <p:grpSpPr>
            <a:xfrm>
              <a:off x="5118019" y="1830715"/>
              <a:ext cx="2875592" cy="2875592"/>
              <a:chOff x="5499018" y="2209734"/>
              <a:chExt cx="2875592" cy="2875592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1DDA2B24-24BB-ADCF-FFEC-11ACE27994A3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9203628"/>
                  <a:gd name="adj2" fmla="val 11476302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>
                <a:extLst>
                  <a:ext uri="{FF2B5EF4-FFF2-40B4-BE49-F238E27FC236}">
                    <a16:creationId xmlns:a16="http://schemas.microsoft.com/office/drawing/2014/main" id="{F2907539-3D17-2F12-47CD-CA94B4FE8934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6381861"/>
                  <a:gd name="adj2" fmla="val 8749428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>
                <a:extLst>
                  <a:ext uri="{FF2B5EF4-FFF2-40B4-BE49-F238E27FC236}">
                    <a16:creationId xmlns:a16="http://schemas.microsoft.com/office/drawing/2014/main" id="{2BB27BD7-EE5F-453B-BA88-26434BC99767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2069087"/>
                  <a:gd name="adj2" fmla="val 4358647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8FDEB5AC-30B2-2F6B-5822-7EDC683B73FC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21015"/>
                  <a:gd name="adj2" fmla="val 1581686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>
                <a:extLst>
                  <a:ext uri="{FF2B5EF4-FFF2-40B4-BE49-F238E27FC236}">
                    <a16:creationId xmlns:a16="http://schemas.microsoft.com/office/drawing/2014/main" id="{E761CDD1-9C3E-8B22-E957-71A5445BE55D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16419458"/>
                  <a:gd name="adj2" fmla="val 18577470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6C7DD62-8F34-9D8A-519B-ECF1F0B040DD}"/>
                  </a:ext>
                </a:extLst>
              </p:cNvPr>
              <p:cNvSpPr/>
              <p:nvPr/>
            </p:nvSpPr>
            <p:spPr bwMode="gray">
              <a:xfrm>
                <a:off x="5499018" y="2209734"/>
                <a:ext cx="2875592" cy="2875592"/>
              </a:xfrm>
              <a:prstGeom prst="arc">
                <a:avLst>
                  <a:gd name="adj1" fmla="val 13241087"/>
                  <a:gd name="adj2" fmla="val 15931657"/>
                </a:avLst>
              </a:prstGeom>
              <a:ln w="12700">
                <a:solidFill>
                  <a:schemeClr val="tx1">
                    <a:alpha val="50000"/>
                  </a:schemeClr>
                </a:solidFill>
                <a:prstDash val="dash"/>
                <a:miter lim="800000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A9EB9C06-06E1-D0A6-599E-1901822AB9C8}"/>
              </a:ext>
            </a:extLst>
          </p:cNvPr>
          <p:cNvSpPr txBox="1"/>
          <p:nvPr/>
        </p:nvSpPr>
        <p:spPr>
          <a:xfrm>
            <a:off x="1593469" y="1309539"/>
            <a:ext cx="2298834" cy="1023287"/>
          </a:xfrm>
          <a:prstGeom prst="rect">
            <a:avLst/>
          </a:prstGeom>
        </p:spPr>
        <p:txBody>
          <a:bodyPr spcFirstLastPara="1" wrap="none" lIns="0" tIns="0" rIns="0" bIns="0" numCol="1" rtlCol="0" anchor="ctr">
            <a:prstTxWarp prst="textArchUp">
              <a:avLst>
                <a:gd name="adj" fmla="val 10632774"/>
              </a:avLst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b="1">
                <a:solidFill>
                  <a:schemeClr val="tx2"/>
                </a:solidFill>
              </a:rPr>
              <a:t>Digital Twin and AI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80FC367-CE64-71A8-B75A-9AE7FEE978FF}"/>
              </a:ext>
            </a:extLst>
          </p:cNvPr>
          <p:cNvSpPr txBox="1"/>
          <p:nvPr/>
        </p:nvSpPr>
        <p:spPr>
          <a:xfrm>
            <a:off x="1529941" y="4121280"/>
            <a:ext cx="2425893" cy="1251298"/>
          </a:xfrm>
          <a:prstGeom prst="rect">
            <a:avLst/>
          </a:prstGeom>
        </p:spPr>
        <p:txBody>
          <a:bodyPr spcFirstLastPara="1" wrap="none" lIns="0" tIns="0" rIns="0" bIns="0" numCol="1" rtlCol="0" anchor="ctr">
            <a:prstTxWarp prst="textArchDown">
              <a:avLst/>
            </a:prstTxWarp>
            <a:no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en-US" b="1"/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13126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ilvaco_white_16x9">
  <a:themeElements>
    <a:clrScheme name="Custom 32">
      <a:dk1>
        <a:srgbClr val="7B7A80"/>
      </a:dk1>
      <a:lt1>
        <a:srgbClr val="FFFFFF"/>
      </a:lt1>
      <a:dk2>
        <a:srgbClr val="3F3F3F"/>
      </a:dk2>
      <a:lt2>
        <a:srgbClr val="DEE4EC"/>
      </a:lt2>
      <a:accent1>
        <a:srgbClr val="B8131A"/>
      </a:accent1>
      <a:accent2>
        <a:srgbClr val="0852B3"/>
      </a:accent2>
      <a:accent3>
        <a:srgbClr val="008DA1"/>
      </a:accent3>
      <a:accent4>
        <a:srgbClr val="7C349D"/>
      </a:accent4>
      <a:accent5>
        <a:srgbClr val="E6680F"/>
      </a:accent5>
      <a:accent6>
        <a:srgbClr val="A4B1BB"/>
      </a:accent6>
      <a:hlink>
        <a:srgbClr val="0096AA"/>
      </a:hlink>
      <a:folHlink>
        <a:srgbClr val="1A428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20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gray">
        <a:ln w="25400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 anchor="ctr">
        <a:no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Orange">
      <a:srgbClr val="F8981D"/>
    </a:custClr>
    <a:custClr name="Red">
      <a:srgbClr val="820024"/>
    </a:custClr>
  </a:custClrLst>
  <a:extLst>
    <a:ext uri="{05A4C25C-085E-4340-85A3-A5531E510DB2}">
      <thm15:themeFamily xmlns:thm15="http://schemas.microsoft.com/office/thememl/2012/main" name="June 2022 Template" id="{550A0315-C9BC-0042-B36B-FB5B9E8F3061}" vid="{1A43B4D2-6854-1043-9E1E-7F8B8208B04A}"/>
    </a:ext>
  </a:ext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Market xmlns="c09dffdb-cfcd-401e-9adc-17dfb342dbad" xsi:nil="true"/>
    <Confidentiality xmlns="c09dffdb-cfcd-401e-9adc-17dfb342dbad">Public</Confidentiality>
    <BU xmlns="c09dffdb-cfcd-401e-9adc-17dfb342dbad">Corporate</BU>
    <TaxCatchAll xmlns="4d77312f-c392-4d20-a5c3-a87851af8e8b" xsi:nil="true"/>
    <Scope xmlns="c09dffdb-cfcd-401e-9adc-17dfb342dbad">Corporate</Scope>
    <Tools xmlns="c09dffdb-cfcd-401e-9adc-17dfb342dbad">
      <Value>Corporate</Value>
    </Tools>
    <m43e7195b43840d9ba8aa3810497bb57 xmlns="c09dffdb-cfcd-401e-9adc-17dfb342dbad">
      <Terms xmlns="http://schemas.microsoft.com/office/infopath/2007/PartnerControls"/>
    </m43e7195b43840d9ba8aa3810497bb5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45B0824A03743A625838CB61E3DF1" ma:contentTypeVersion="21" ma:contentTypeDescription="Create a new document." ma:contentTypeScope="" ma:versionID="bf290469f78de31845956673535c5904">
  <xsd:schema xmlns:xsd="http://www.w3.org/2001/XMLSchema" xmlns:xs="http://www.w3.org/2001/XMLSchema" xmlns:p="http://schemas.microsoft.com/office/2006/metadata/properties" xmlns:ns2="c09dffdb-cfcd-401e-9adc-17dfb342dbad" xmlns:ns3="4d77312f-c392-4d20-a5c3-a87851af8e8b" targetNamespace="http://schemas.microsoft.com/office/2006/metadata/properties" ma:root="true" ma:fieldsID="5aa53823b0ff03450062980b21be492e" ns2:_="" ns3:_="">
    <xsd:import namespace="c09dffdb-cfcd-401e-9adc-17dfb342dbad"/>
    <xsd:import namespace="4d77312f-c392-4d20-a5c3-a87851af8e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TaxCatchAll" minOccurs="0"/>
                <xsd:element ref="ns2:BU"/>
                <xsd:element ref="ns2:Scope"/>
                <xsd:element ref="ns2:Confidentiality"/>
                <xsd:element ref="ns2:MediaServiceBillingMetadata" minOccurs="0"/>
                <xsd:element ref="ns2:Tools" minOccurs="0"/>
                <xsd:element ref="ns2:EndMarket" minOccurs="0"/>
                <xsd:element ref="ns2:m43e7195b43840d9ba8aa3810497bb5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dffdb-cfcd-401e-9adc-17dfb342db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BU" ma:index="13" ma:displayName="BU" ma:description="Content Owner" ma:format="Dropdown" ma:internalName="BU">
      <xsd:simpleType>
        <xsd:restriction base="dms:Choice">
          <xsd:enumeration value="TCAD"/>
          <xsd:enumeration value="EDA"/>
          <xsd:enumeration value="IP"/>
          <xsd:enumeration value="Corporate"/>
        </xsd:restriction>
      </xsd:simpleType>
    </xsd:element>
    <xsd:element name="Scope" ma:index="14" ma:displayName="Scope" ma:description="Product, Solution, or Application" ma:format="Dropdown" ma:internalName="Scope">
      <xsd:simpleType>
        <xsd:restriction base="dms:Choice">
          <xsd:enumeration value="Product"/>
          <xsd:enumeration value="Solution"/>
          <xsd:enumeration value="Application"/>
          <xsd:enumeration value="Corporate"/>
        </xsd:restriction>
      </xsd:simpleType>
    </xsd:element>
    <xsd:element name="Confidentiality" ma:index="15" ma:displayName="Confidentiality" ma:description="Public, NDA, or Do Not Share" ma:format="RadioButtons" ma:internalName="Confidentiality">
      <xsd:simpleType>
        <xsd:restriction base="dms:Choice">
          <xsd:enumeration value="Public"/>
          <xsd:enumeration value="NDA"/>
          <xsd:enumeration value="Do Not Share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Tools" ma:index="17" nillable="true" ma:displayName="Products" ma:description="Products covered in the content" ma:format="Dropdown" ma:internalName="Tool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CAD Broad"/>
                    <xsd:enumeration value="EDA Broad"/>
                    <xsd:enumeration value="IP Broad"/>
                    <xsd:enumeration value="Corporate"/>
                    <xsd:enumeration value="V DoE"/>
                    <xsd:enumeration value="V Process"/>
                    <xsd:enumeration value="V Mesh"/>
                    <xsd:enumeration value="V Device"/>
                    <xsd:enumeration value="V Atomistic"/>
                    <xsd:enumeration value="V TCADLab"/>
                    <xsd:enumeration value="V RCXPro"/>
                    <xsd:enumeration value="V Analytics"/>
                    <xsd:enumeration value="FTCO"/>
                    <xsd:enumeration value="Gateway"/>
                    <xsd:enumeration value="Expert"/>
                    <xsd:enumeration value="SmartDRC/LVS"/>
                    <xsd:enumeration value="Hipex"/>
                    <xsd:enumeration value="PEX Certify"/>
                    <xsd:enumeration value="Jivaro Pro"/>
                    <xsd:enumeration value="Viso"/>
                    <xsd:enumeration value="Varman"/>
                    <xsd:enumeration value="Utmost IV"/>
                    <xsd:enumeration value="SmartSpice"/>
                    <xsd:enumeration value="SmartView"/>
                    <xsd:enumeration value="Cello"/>
                    <xsd:enumeration value="Cello FinFET"/>
                    <xsd:enumeration value="Viola"/>
                    <xsd:enumeration value="Liberty"/>
                    <xsd:enumeration value="SiPex"/>
                  </xsd:restriction>
                </xsd:simpleType>
              </xsd:element>
            </xsd:sequence>
          </xsd:extension>
        </xsd:complexContent>
      </xsd:complexType>
    </xsd:element>
    <xsd:element name="EndMarket" ma:index="18" nillable="true" ma:displayName="End Market" ma:description="End Market(s) of content" ma:format="Dropdown" ma:internalName="EndMarke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ower"/>
                        <xsd:enumeration value="Photonics"/>
                        <xsd:enumeration value="Memory"/>
                        <xsd:enumeration value="IoT"/>
                        <xsd:enumeration value="HPC"/>
                        <xsd:enumeration value="GovMilAero"/>
                        <xsd:enumeration value="Foundry"/>
                        <xsd:enumeration value="Display"/>
                        <xsd:enumeration value="Automotive"/>
                        <xsd:enumeration value="5G/6G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43e7195b43840d9ba8aa3810497bb57" ma:index="20" nillable="true" ma:taxonomy="true" ma:internalName="m43e7195b43840d9ba8aa3810497bb57" ma:taxonomyFieldName="TAGS" ma:displayName="tags" ma:default="" ma:fieldId="{643e7195-b438-40d9-ba8a-a3810497bb57}" ma:taxonomyMulti="true" ma:sspId="d9109712-fb4d-4856-8e91-25596aed07f0" ma:termSetId="162eaa4e-d54b-492d-9605-8ded3ae7aaa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7312f-c392-4d20-a5c3-a87851af8e8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9322168-17c9-42b7-9c8f-1f7f20bf2419}" ma:internalName="TaxCatchAll" ma:showField="CatchAllData" ma:web="4d77312f-c392-4d20-a5c3-a87851af8e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32A99-3311-4AF3-AE74-9CCC9B50D0D5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4d77312f-c392-4d20-a5c3-a87851af8e8b"/>
    <ds:schemaRef ds:uri="http://schemas.microsoft.com/office/infopath/2007/PartnerControls"/>
    <ds:schemaRef ds:uri="http://schemas.openxmlformats.org/package/2006/metadata/core-properties"/>
    <ds:schemaRef ds:uri="82307215-18d4-4829-8d13-cacb6999b032"/>
    <ds:schemaRef ds:uri="c09dffdb-cfcd-401e-9adc-17dfb342dbad"/>
  </ds:schemaRefs>
</ds:datastoreItem>
</file>

<file path=customXml/itemProps2.xml><?xml version="1.0" encoding="utf-8"?>
<ds:datastoreItem xmlns:ds="http://schemas.openxmlformats.org/officeDocument/2006/customXml" ds:itemID="{37ACDB3F-372A-4C0A-B4CE-A0FD39DDF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17CFE4-2F62-45D3-8815-CB2F535D6A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9dffdb-cfcd-401e-9adc-17dfb342dbad"/>
    <ds:schemaRef ds:uri="4d77312f-c392-4d20-a5c3-a87851af8e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Silvaco_white_16x9</Template>
  <TotalTime>15197</TotalTime>
  <Words>682</Words>
  <Application>Microsoft Office PowerPoint</Application>
  <PresentationFormat>Custom</PresentationFormat>
  <Paragraphs>119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Metropolis</vt:lpstr>
      <vt:lpstr>System Font Regular</vt:lpstr>
      <vt:lpstr>Silvaco_white_16x9</vt:lpstr>
      <vt:lpstr>ICIS Exhibitor Presentation</vt:lpstr>
      <vt:lpstr>Silvaco At A Glance</vt:lpstr>
      <vt:lpstr>Tech-X - Acquired by Silvaco April 2025</vt:lpstr>
      <vt:lpstr>Expanding Silvaco’s Capabilities</vt:lpstr>
      <vt:lpstr>VSim By Tech-X</vt:lpstr>
      <vt:lpstr>VSim By Tech-X</vt:lpstr>
      <vt:lpstr>Ion Source Modeling With VSimPlasma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subject/>
  <dc:creator>Farhad Hayat</dc:creator>
  <cp:keywords/>
  <dc:description/>
  <cp:lastModifiedBy>David Green</cp:lastModifiedBy>
  <cp:revision>56</cp:revision>
  <cp:lastPrinted>2020-07-05T23:03:47Z</cp:lastPrinted>
  <dcterms:created xsi:type="dcterms:W3CDTF">2022-06-02T16:13:19Z</dcterms:created>
  <dcterms:modified xsi:type="dcterms:W3CDTF">2025-09-03T15:41:27Z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0x010100C6845B0824A03743A625838CB61E3DF1</vt:lpwstr>
  </property>
  <property fmtid="{D5CDD505-2E9C-101B-9397-08002B2CF9AE}" pid="3" name="TAGS">
    <vt:lpwstr/>
  </property>
</Properties>
</file>