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4" r:id="rId2"/>
    <p:sldId id="355" r:id="rId3"/>
    <p:sldId id="357" r:id="rId4"/>
    <p:sldId id="366" r:id="rId5"/>
    <p:sldId id="375" r:id="rId6"/>
    <p:sldId id="367" r:id="rId7"/>
    <p:sldId id="359" r:id="rId8"/>
    <p:sldId id="373" r:id="rId9"/>
    <p:sldId id="370" r:id="rId10"/>
    <p:sldId id="371" r:id="rId11"/>
    <p:sldId id="372" r:id="rId12"/>
    <p:sldId id="368" r:id="rId13"/>
    <p:sldId id="369" r:id="rId14"/>
    <p:sldId id="364" r:id="rId15"/>
    <p:sldId id="374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51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87F"/>
    <a:srgbClr val="32436F"/>
    <a:srgbClr val="FDFDFD"/>
    <a:srgbClr val="DDDDDD"/>
    <a:srgbClr val="07327B"/>
    <a:srgbClr val="0C449A"/>
    <a:srgbClr val="0B3F94"/>
    <a:srgbClr val="1D1553"/>
    <a:srgbClr val="F2F2F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3891" autoAdjust="0"/>
  </p:normalViewPr>
  <p:slideViewPr>
    <p:cSldViewPr snapToGrid="0">
      <p:cViewPr varScale="1">
        <p:scale>
          <a:sx n="89" d="100"/>
          <a:sy n="89" d="100"/>
        </p:scale>
        <p:origin x="389" y="86"/>
      </p:cViewPr>
      <p:guideLst>
        <p:guide orient="horz" pos="1049"/>
        <p:guide pos="5155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0" d="100"/>
        <a:sy n="60" d="100"/>
      </p:scale>
      <p:origin x="0" y="306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2B7A5-5F45-4DA9-B703-C3D9FEDB96E4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AADD8-09B1-4552-9365-0360B1A732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893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3007C-0BBF-4CAD-B02F-7664B804665F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7DC7C-EA85-41EA-BE8E-3BC04B957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09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79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403A169-8528-8768-15E4-C6DC9C7177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l="5186" t="16685" r="11498"/>
          <a:stretch/>
        </p:blipFill>
        <p:spPr>
          <a:xfrm>
            <a:off x="0" y="0"/>
            <a:ext cx="12192000" cy="684847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D6070964-2A91-3563-676C-A5FAB5F6C973}"/>
              </a:ext>
            </a:extLst>
          </p:cNvPr>
          <p:cNvSpPr/>
          <p:nvPr userDrawn="1"/>
        </p:nvSpPr>
        <p:spPr>
          <a:xfrm>
            <a:off x="427258" y="2058914"/>
            <a:ext cx="113357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62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BNCT ECR Discharge Chamber Low SWR Design</a:t>
            </a:r>
          </a:p>
          <a:p>
            <a:pPr algn="ctr"/>
            <a:r>
              <a:rPr lang="en-US" altLang="zh-CN" sz="4000" b="1" dirty="0">
                <a:solidFill>
                  <a:srgbClr val="062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 Beam Experiments</a:t>
            </a:r>
          </a:p>
        </p:txBody>
      </p:sp>
      <p:sp>
        <p:nvSpPr>
          <p:cNvPr id="14" name="矩形 11">
            <a:extLst>
              <a:ext uri="{FF2B5EF4-FFF2-40B4-BE49-F238E27FC236}">
                <a16:creationId xmlns:a16="http://schemas.microsoft.com/office/drawing/2014/main" id="{1D1B3FF1-4A46-059A-B8DB-0856E192FB1F}"/>
              </a:ext>
            </a:extLst>
          </p:cNvPr>
          <p:cNvSpPr/>
          <p:nvPr userDrawn="1"/>
        </p:nvSpPr>
        <p:spPr>
          <a:xfrm>
            <a:off x="-11256" y="4509428"/>
            <a:ext cx="6144124" cy="2350169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  <a:gd name="connsiteX0" fmla="*/ 0 w 5403941"/>
              <a:gd name="connsiteY0" fmla="*/ 0 h 2213811"/>
              <a:gd name="connsiteX1" fmla="*/ 1683408 w 5403941"/>
              <a:gd name="connsiteY1" fmla="*/ 1090863 h 2213811"/>
              <a:gd name="connsiteX2" fmla="*/ 5114814 w 5403941"/>
              <a:gd name="connsiteY2" fmla="*/ 1596189 h 2213811"/>
              <a:gd name="connsiteX3" fmla="*/ 5332986 w 5403941"/>
              <a:gd name="connsiteY3" fmla="*/ 2213811 h 2213811"/>
              <a:gd name="connsiteX4" fmla="*/ 15028 w 5403941"/>
              <a:gd name="connsiteY4" fmla="*/ 1796716 h 2213811"/>
              <a:gd name="connsiteX5" fmla="*/ 0 w 5403941"/>
              <a:gd name="connsiteY5" fmla="*/ 0 h 2213811"/>
              <a:gd name="connsiteX0" fmla="*/ 0 w 5332986"/>
              <a:gd name="connsiteY0" fmla="*/ 0 h 2213811"/>
              <a:gd name="connsiteX1" fmla="*/ 1683408 w 5332986"/>
              <a:gd name="connsiteY1" fmla="*/ 1090863 h 2213811"/>
              <a:gd name="connsiteX2" fmla="*/ 4729382 w 5332986"/>
              <a:gd name="connsiteY2" fmla="*/ 1676399 h 2213811"/>
              <a:gd name="connsiteX3" fmla="*/ 5332986 w 5332986"/>
              <a:gd name="connsiteY3" fmla="*/ 2213811 h 2213811"/>
              <a:gd name="connsiteX4" fmla="*/ 15028 w 5332986"/>
              <a:gd name="connsiteY4" fmla="*/ 1796716 h 2213811"/>
              <a:gd name="connsiteX5" fmla="*/ 0 w 5332986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729382 w 5382041"/>
              <a:gd name="connsiteY2" fmla="*/ 1676399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59304 w 5382041"/>
              <a:gd name="connsiteY2" fmla="*/ 1620252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1012 w 5368025"/>
              <a:gd name="connsiteY4" fmla="*/ 1820779 h 2237874"/>
              <a:gd name="connsiteX5" fmla="*/ 0 w 5368025"/>
              <a:gd name="connsiteY5" fmla="*/ 0 h 2237874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36051 w 5368025"/>
              <a:gd name="connsiteY4" fmla="*/ 1812758 h 2237874"/>
              <a:gd name="connsiteX5" fmla="*/ 0 w 5368025"/>
              <a:gd name="connsiteY5" fmla="*/ 0 h 2237874"/>
              <a:gd name="connsiteX0" fmla="*/ 0 w 5368025"/>
              <a:gd name="connsiteY0" fmla="*/ 29495 h 2267369"/>
              <a:gd name="connsiteX1" fmla="*/ 780700 w 5368025"/>
              <a:gd name="connsiteY1" fmla="*/ 757813 h 2267369"/>
              <a:gd name="connsiteX2" fmla="*/ 1963723 w 5368025"/>
              <a:gd name="connsiteY2" fmla="*/ 1280779 h 2267369"/>
              <a:gd name="connsiteX3" fmla="*/ 4645288 w 5368025"/>
              <a:gd name="connsiteY3" fmla="*/ 1673810 h 2267369"/>
              <a:gd name="connsiteX4" fmla="*/ 5368025 w 5368025"/>
              <a:gd name="connsiteY4" fmla="*/ 2267369 h 2267369"/>
              <a:gd name="connsiteX5" fmla="*/ 36051 w 5368025"/>
              <a:gd name="connsiteY5" fmla="*/ 1842253 h 2267369"/>
              <a:gd name="connsiteX6" fmla="*/ 0 w 5368025"/>
              <a:gd name="connsiteY6" fmla="*/ 29495 h 2267369"/>
              <a:gd name="connsiteX0" fmla="*/ 0 w 5368025"/>
              <a:gd name="connsiteY0" fmla="*/ 26016 h 2376185"/>
              <a:gd name="connsiteX1" fmla="*/ 780700 w 5368025"/>
              <a:gd name="connsiteY1" fmla="*/ 866629 h 2376185"/>
              <a:gd name="connsiteX2" fmla="*/ 1963723 w 5368025"/>
              <a:gd name="connsiteY2" fmla="*/ 1389595 h 2376185"/>
              <a:gd name="connsiteX3" fmla="*/ 4645288 w 5368025"/>
              <a:gd name="connsiteY3" fmla="*/ 1782626 h 2376185"/>
              <a:gd name="connsiteX4" fmla="*/ 5368025 w 5368025"/>
              <a:gd name="connsiteY4" fmla="*/ 2376185 h 2376185"/>
              <a:gd name="connsiteX5" fmla="*/ 36051 w 5368025"/>
              <a:gd name="connsiteY5" fmla="*/ 1951069 h 2376185"/>
              <a:gd name="connsiteX6" fmla="*/ 0 w 5368025"/>
              <a:gd name="connsiteY6" fmla="*/ 26016 h 2376185"/>
              <a:gd name="connsiteX0" fmla="*/ 0 w 5368025"/>
              <a:gd name="connsiteY0" fmla="*/ 0 h 2350169"/>
              <a:gd name="connsiteX1" fmla="*/ 780700 w 5368025"/>
              <a:gd name="connsiteY1" fmla="*/ 840613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45661 w 5368025"/>
              <a:gd name="connsiteY1" fmla="*/ 904781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8025" h="2350169">
                <a:moveTo>
                  <a:pt x="0" y="0"/>
                </a:moveTo>
                <a:cubicBezTo>
                  <a:pt x="201195" y="356671"/>
                  <a:pt x="439398" y="680191"/>
                  <a:pt x="766685" y="888738"/>
                </a:cubicBezTo>
                <a:cubicBezTo>
                  <a:pt x="1093972" y="1097285"/>
                  <a:pt x="1625635" y="1371334"/>
                  <a:pt x="2300101" y="1419726"/>
                </a:cubicBezTo>
                <a:cubicBezTo>
                  <a:pt x="2974567" y="1468118"/>
                  <a:pt x="4133967" y="1601536"/>
                  <a:pt x="4645288" y="1756610"/>
                </a:cubicBezTo>
                <a:cubicBezTo>
                  <a:pt x="5156609" y="1911684"/>
                  <a:pt x="5188888" y="2160337"/>
                  <a:pt x="5368025" y="2350169"/>
                </a:cubicBezTo>
                <a:lnTo>
                  <a:pt x="36051" y="1925053"/>
                </a:lnTo>
                <a:cubicBezTo>
                  <a:pt x="33377" y="1443790"/>
                  <a:pt x="2674" y="4812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1">
            <a:extLst>
              <a:ext uri="{FF2B5EF4-FFF2-40B4-BE49-F238E27FC236}">
                <a16:creationId xmlns:a16="http://schemas.microsoft.com/office/drawing/2014/main" id="{7ED0C8A6-B2F0-1931-43A2-088B4D30B553}"/>
              </a:ext>
            </a:extLst>
          </p:cNvPr>
          <p:cNvSpPr/>
          <p:nvPr userDrawn="1"/>
        </p:nvSpPr>
        <p:spPr>
          <a:xfrm>
            <a:off x="-1" y="5061284"/>
            <a:ext cx="6123299" cy="1798761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9830" h="1798761">
                <a:moveTo>
                  <a:pt x="0" y="0"/>
                </a:moveTo>
                <a:cubicBezTo>
                  <a:pt x="362158" y="588211"/>
                  <a:pt x="830939" y="824832"/>
                  <a:pt x="1683408" y="1090863"/>
                </a:cubicBezTo>
                <a:cubicBezTo>
                  <a:pt x="2535877" y="1356895"/>
                  <a:pt x="4629779" y="1165725"/>
                  <a:pt x="5114814" y="1596189"/>
                </a:cubicBezTo>
                <a:cubicBezTo>
                  <a:pt x="5599849" y="2026653"/>
                  <a:pt x="5153849" y="1606884"/>
                  <a:pt x="5332986" y="1796716"/>
                </a:cubicBezTo>
                <a:lnTo>
                  <a:pt x="15028" y="1796716"/>
                </a:lnTo>
                <a:cubicBezTo>
                  <a:pt x="12354" y="1315453"/>
                  <a:pt x="2674" y="481263"/>
                  <a:pt x="0" y="0"/>
                </a:cubicBezTo>
                <a:close/>
              </a:path>
            </a:pathLst>
          </a:custGeom>
          <a:solidFill>
            <a:srgbClr val="0628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19EF054-8481-A1B2-0C6F-E4F673FF0D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6745" y="536448"/>
            <a:ext cx="1236823" cy="122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1">
            <a:extLst>
              <a:ext uri="{FF2B5EF4-FFF2-40B4-BE49-F238E27FC236}">
                <a16:creationId xmlns:a16="http://schemas.microsoft.com/office/drawing/2014/main" id="{3805C994-3153-FEEF-7410-1229EE47A6C3}"/>
              </a:ext>
            </a:extLst>
          </p:cNvPr>
          <p:cNvSpPr/>
          <p:nvPr userDrawn="1"/>
        </p:nvSpPr>
        <p:spPr>
          <a:xfrm flipH="1">
            <a:off x="6095157" y="4507831"/>
            <a:ext cx="6144124" cy="2350169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  <a:gd name="connsiteX0" fmla="*/ 0 w 5403941"/>
              <a:gd name="connsiteY0" fmla="*/ 0 h 2213811"/>
              <a:gd name="connsiteX1" fmla="*/ 1683408 w 5403941"/>
              <a:gd name="connsiteY1" fmla="*/ 1090863 h 2213811"/>
              <a:gd name="connsiteX2" fmla="*/ 5114814 w 5403941"/>
              <a:gd name="connsiteY2" fmla="*/ 1596189 h 2213811"/>
              <a:gd name="connsiteX3" fmla="*/ 5332986 w 5403941"/>
              <a:gd name="connsiteY3" fmla="*/ 2213811 h 2213811"/>
              <a:gd name="connsiteX4" fmla="*/ 15028 w 5403941"/>
              <a:gd name="connsiteY4" fmla="*/ 1796716 h 2213811"/>
              <a:gd name="connsiteX5" fmla="*/ 0 w 5403941"/>
              <a:gd name="connsiteY5" fmla="*/ 0 h 2213811"/>
              <a:gd name="connsiteX0" fmla="*/ 0 w 5332986"/>
              <a:gd name="connsiteY0" fmla="*/ 0 h 2213811"/>
              <a:gd name="connsiteX1" fmla="*/ 1683408 w 5332986"/>
              <a:gd name="connsiteY1" fmla="*/ 1090863 h 2213811"/>
              <a:gd name="connsiteX2" fmla="*/ 4729382 w 5332986"/>
              <a:gd name="connsiteY2" fmla="*/ 1676399 h 2213811"/>
              <a:gd name="connsiteX3" fmla="*/ 5332986 w 5332986"/>
              <a:gd name="connsiteY3" fmla="*/ 2213811 h 2213811"/>
              <a:gd name="connsiteX4" fmla="*/ 15028 w 5332986"/>
              <a:gd name="connsiteY4" fmla="*/ 1796716 h 2213811"/>
              <a:gd name="connsiteX5" fmla="*/ 0 w 5332986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729382 w 5382041"/>
              <a:gd name="connsiteY2" fmla="*/ 1676399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59304 w 5382041"/>
              <a:gd name="connsiteY2" fmla="*/ 1620252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1012 w 5368025"/>
              <a:gd name="connsiteY4" fmla="*/ 1820779 h 2237874"/>
              <a:gd name="connsiteX5" fmla="*/ 0 w 5368025"/>
              <a:gd name="connsiteY5" fmla="*/ 0 h 2237874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36051 w 5368025"/>
              <a:gd name="connsiteY4" fmla="*/ 1812758 h 2237874"/>
              <a:gd name="connsiteX5" fmla="*/ 0 w 5368025"/>
              <a:gd name="connsiteY5" fmla="*/ 0 h 2237874"/>
              <a:gd name="connsiteX0" fmla="*/ 0 w 5368025"/>
              <a:gd name="connsiteY0" fmla="*/ 29495 h 2267369"/>
              <a:gd name="connsiteX1" fmla="*/ 780700 w 5368025"/>
              <a:gd name="connsiteY1" fmla="*/ 757813 h 2267369"/>
              <a:gd name="connsiteX2" fmla="*/ 1963723 w 5368025"/>
              <a:gd name="connsiteY2" fmla="*/ 1280779 h 2267369"/>
              <a:gd name="connsiteX3" fmla="*/ 4645288 w 5368025"/>
              <a:gd name="connsiteY3" fmla="*/ 1673810 h 2267369"/>
              <a:gd name="connsiteX4" fmla="*/ 5368025 w 5368025"/>
              <a:gd name="connsiteY4" fmla="*/ 2267369 h 2267369"/>
              <a:gd name="connsiteX5" fmla="*/ 36051 w 5368025"/>
              <a:gd name="connsiteY5" fmla="*/ 1842253 h 2267369"/>
              <a:gd name="connsiteX6" fmla="*/ 0 w 5368025"/>
              <a:gd name="connsiteY6" fmla="*/ 29495 h 2267369"/>
              <a:gd name="connsiteX0" fmla="*/ 0 w 5368025"/>
              <a:gd name="connsiteY0" fmla="*/ 26016 h 2376185"/>
              <a:gd name="connsiteX1" fmla="*/ 780700 w 5368025"/>
              <a:gd name="connsiteY1" fmla="*/ 866629 h 2376185"/>
              <a:gd name="connsiteX2" fmla="*/ 1963723 w 5368025"/>
              <a:gd name="connsiteY2" fmla="*/ 1389595 h 2376185"/>
              <a:gd name="connsiteX3" fmla="*/ 4645288 w 5368025"/>
              <a:gd name="connsiteY3" fmla="*/ 1782626 h 2376185"/>
              <a:gd name="connsiteX4" fmla="*/ 5368025 w 5368025"/>
              <a:gd name="connsiteY4" fmla="*/ 2376185 h 2376185"/>
              <a:gd name="connsiteX5" fmla="*/ 36051 w 5368025"/>
              <a:gd name="connsiteY5" fmla="*/ 1951069 h 2376185"/>
              <a:gd name="connsiteX6" fmla="*/ 0 w 5368025"/>
              <a:gd name="connsiteY6" fmla="*/ 26016 h 2376185"/>
              <a:gd name="connsiteX0" fmla="*/ 0 w 5368025"/>
              <a:gd name="connsiteY0" fmla="*/ 0 h 2350169"/>
              <a:gd name="connsiteX1" fmla="*/ 780700 w 5368025"/>
              <a:gd name="connsiteY1" fmla="*/ 840613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45661 w 5368025"/>
              <a:gd name="connsiteY1" fmla="*/ 904781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8025" h="2350169">
                <a:moveTo>
                  <a:pt x="0" y="0"/>
                </a:moveTo>
                <a:cubicBezTo>
                  <a:pt x="201195" y="356671"/>
                  <a:pt x="439398" y="680191"/>
                  <a:pt x="766685" y="888738"/>
                </a:cubicBezTo>
                <a:cubicBezTo>
                  <a:pt x="1093972" y="1097285"/>
                  <a:pt x="1625635" y="1371334"/>
                  <a:pt x="2300101" y="1419726"/>
                </a:cubicBezTo>
                <a:cubicBezTo>
                  <a:pt x="2974567" y="1468118"/>
                  <a:pt x="4133967" y="1601536"/>
                  <a:pt x="4645288" y="1756610"/>
                </a:cubicBezTo>
                <a:cubicBezTo>
                  <a:pt x="5156609" y="1911684"/>
                  <a:pt x="5188888" y="2160337"/>
                  <a:pt x="5368025" y="2350169"/>
                </a:cubicBezTo>
                <a:lnTo>
                  <a:pt x="36051" y="1925053"/>
                </a:lnTo>
                <a:cubicBezTo>
                  <a:pt x="33377" y="1443790"/>
                  <a:pt x="2674" y="4812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1">
            <a:extLst>
              <a:ext uri="{FF2B5EF4-FFF2-40B4-BE49-F238E27FC236}">
                <a16:creationId xmlns:a16="http://schemas.microsoft.com/office/drawing/2014/main" id="{3D59D529-DE18-8C53-1D2D-DEABC3B9742A}"/>
              </a:ext>
            </a:extLst>
          </p:cNvPr>
          <p:cNvSpPr/>
          <p:nvPr userDrawn="1"/>
        </p:nvSpPr>
        <p:spPr>
          <a:xfrm flipH="1">
            <a:off x="6068701" y="5061284"/>
            <a:ext cx="6123299" cy="1798761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9830" h="1798761">
                <a:moveTo>
                  <a:pt x="0" y="0"/>
                </a:moveTo>
                <a:cubicBezTo>
                  <a:pt x="362158" y="588211"/>
                  <a:pt x="830939" y="824832"/>
                  <a:pt x="1683408" y="1090863"/>
                </a:cubicBezTo>
                <a:cubicBezTo>
                  <a:pt x="2535877" y="1356895"/>
                  <a:pt x="4629779" y="1165725"/>
                  <a:pt x="5114814" y="1596189"/>
                </a:cubicBezTo>
                <a:cubicBezTo>
                  <a:pt x="5599849" y="2026653"/>
                  <a:pt x="5153849" y="1606884"/>
                  <a:pt x="5332986" y="1796716"/>
                </a:cubicBezTo>
                <a:lnTo>
                  <a:pt x="15028" y="1796716"/>
                </a:lnTo>
                <a:cubicBezTo>
                  <a:pt x="12354" y="1315453"/>
                  <a:pt x="2674" y="481263"/>
                  <a:pt x="0" y="0"/>
                </a:cubicBezTo>
                <a:close/>
              </a:path>
            </a:pathLst>
          </a:custGeom>
          <a:solidFill>
            <a:srgbClr val="0628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11D5489-83D7-B077-B833-3929DEC90F32}"/>
              </a:ext>
            </a:extLst>
          </p:cNvPr>
          <p:cNvGrpSpPr/>
          <p:nvPr userDrawn="1"/>
        </p:nvGrpSpPr>
        <p:grpSpPr>
          <a:xfrm>
            <a:off x="1408448" y="3597951"/>
            <a:ext cx="9135979" cy="0"/>
            <a:chOff x="1577753" y="3581909"/>
            <a:chExt cx="9135979" cy="0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E7B4322-0077-0262-03AB-8EEFCB568C85}"/>
                </a:ext>
              </a:extLst>
            </p:cNvPr>
            <p:cNvCxnSpPr/>
            <p:nvPr/>
          </p:nvCxnSpPr>
          <p:spPr>
            <a:xfrm>
              <a:off x="1577753" y="3581909"/>
              <a:ext cx="9135979" cy="0"/>
            </a:xfrm>
            <a:prstGeom prst="line">
              <a:avLst/>
            </a:prstGeom>
            <a:ln w="9525">
              <a:solidFill>
                <a:srgbClr val="0628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5338F15-8E18-9E09-7726-AD478C0F69BB}"/>
                </a:ext>
              </a:extLst>
            </p:cNvPr>
            <p:cNvCxnSpPr/>
            <p:nvPr/>
          </p:nvCxnSpPr>
          <p:spPr>
            <a:xfrm>
              <a:off x="4121200" y="3581909"/>
              <a:ext cx="3970421" cy="0"/>
            </a:xfrm>
            <a:prstGeom prst="line">
              <a:avLst/>
            </a:prstGeom>
            <a:ln w="19050">
              <a:solidFill>
                <a:srgbClr val="0628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DD0B8FD-93BE-B5BC-062E-3A305894EDE5}"/>
              </a:ext>
            </a:extLst>
          </p:cNvPr>
          <p:cNvGrpSpPr/>
          <p:nvPr userDrawn="1"/>
        </p:nvGrpSpPr>
        <p:grpSpPr>
          <a:xfrm>
            <a:off x="4346566" y="4000272"/>
            <a:ext cx="3497179" cy="461665"/>
            <a:chOff x="3610538" y="3471157"/>
            <a:chExt cx="3049315" cy="461665"/>
          </a:xfrm>
        </p:grpSpPr>
        <p:sp>
          <p:nvSpPr>
            <p:cNvPr id="23" name="TextBox 25">
              <a:extLst>
                <a:ext uri="{FF2B5EF4-FFF2-40B4-BE49-F238E27FC236}">
                  <a16:creationId xmlns:a16="http://schemas.microsoft.com/office/drawing/2014/main" id="{C87F4F26-1035-3ABE-92EF-357B6652A749}"/>
                </a:ext>
              </a:extLst>
            </p:cNvPr>
            <p:cNvSpPr txBox="1"/>
            <p:nvPr/>
          </p:nvSpPr>
          <p:spPr>
            <a:xfrm>
              <a:off x="3610538" y="3471157"/>
              <a:ext cx="30493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r"/>
              <a:r>
                <a:rPr lang="en-US" altLang="zh-CN" sz="2400" b="1" dirty="0">
                  <a:solidFill>
                    <a:srgbClr val="0628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Speaker: Huang Leyao</a:t>
              </a:r>
              <a:endParaRPr lang="zh-CN" altLang="en-US" sz="24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KSO_Shape">
              <a:extLst>
                <a:ext uri="{FF2B5EF4-FFF2-40B4-BE49-F238E27FC236}">
                  <a16:creationId xmlns:a16="http://schemas.microsoft.com/office/drawing/2014/main" id="{492700A5-4768-7F7A-F60B-C347F3E2A740}"/>
                </a:ext>
              </a:extLst>
            </p:cNvPr>
            <p:cNvSpPr/>
            <p:nvPr/>
          </p:nvSpPr>
          <p:spPr bwMode="auto">
            <a:xfrm>
              <a:off x="3663342" y="3535722"/>
              <a:ext cx="230395" cy="296011"/>
            </a:xfrm>
            <a:custGeom>
              <a:avLst/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solidFill>
              <a:srgbClr val="06287F"/>
            </a:solidFill>
            <a:ln>
              <a:solidFill>
                <a:srgbClr val="06287F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561FF23B-C642-96D7-C92F-BA63E2885929}"/>
              </a:ext>
            </a:extLst>
          </p:cNvPr>
          <p:cNvSpPr txBox="1"/>
          <p:nvPr userDrawn="1"/>
        </p:nvSpPr>
        <p:spPr>
          <a:xfrm>
            <a:off x="4768043" y="4633424"/>
            <a:ext cx="265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11, 2025</a:t>
            </a:r>
            <a:endParaRPr lang="zh-CN" altLang="en-US" sz="2000" b="1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5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键技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 userDrawn="1"/>
        </p:nvSpPr>
        <p:spPr>
          <a:xfrm flipH="1">
            <a:off x="11241706" y="6019801"/>
            <a:ext cx="950294" cy="853427"/>
          </a:xfrm>
          <a:prstGeom prst="rtTriangle">
            <a:avLst/>
          </a:prstGeom>
          <a:solidFill>
            <a:srgbClr val="062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五边形 10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596DF1C-7719-4A60-2C99-8A91EE206883}"/>
              </a:ext>
            </a:extLst>
          </p:cNvPr>
          <p:cNvSpPr/>
          <p:nvPr userDrawn="1"/>
        </p:nvSpPr>
        <p:spPr>
          <a:xfrm>
            <a:off x="0" y="-1"/>
            <a:ext cx="12192000" cy="707667"/>
          </a:xfrm>
          <a:prstGeom prst="rect">
            <a:avLst/>
          </a:prstGeom>
          <a:solidFill>
            <a:srgbClr val="06287F"/>
          </a:solidFill>
          <a:ln>
            <a:solidFill>
              <a:srgbClr val="0628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60D37E-E010-7825-BB88-FF0D0BAC4C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169" y="40059"/>
            <a:ext cx="625320" cy="6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41AA639-23DA-73B4-FB0F-8A8D62336A14}"/>
              </a:ext>
            </a:extLst>
          </p:cNvPr>
          <p:cNvGrpSpPr/>
          <p:nvPr userDrawn="1"/>
        </p:nvGrpSpPr>
        <p:grpSpPr>
          <a:xfrm>
            <a:off x="3304998" y="-78979"/>
            <a:ext cx="8959748" cy="855889"/>
            <a:chOff x="3303931" y="-102107"/>
            <a:chExt cx="8959748" cy="85588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DB7590E-495E-3ECF-3DF7-7434A8687690}"/>
                </a:ext>
              </a:extLst>
            </p:cNvPr>
            <p:cNvSpPr/>
            <p:nvPr userDrawn="1"/>
          </p:nvSpPr>
          <p:spPr>
            <a:xfrm>
              <a:off x="3303931" y="-102107"/>
              <a:ext cx="2160000" cy="85588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 Background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B9E9024-2251-2C37-5C71-75D9D21FE20D}"/>
                </a:ext>
              </a:extLst>
            </p:cNvPr>
            <p:cNvSpPr/>
            <p:nvPr userDrawn="1"/>
          </p:nvSpPr>
          <p:spPr>
            <a:xfrm>
              <a:off x="5463931" y="-102107"/>
              <a:ext cx="2160000" cy="85588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rgbClr val="F2F2F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 Design</a:t>
              </a:r>
              <a:endParaRPr lang="zh-CN" altLang="en-US" sz="2000" b="1" dirty="0">
                <a:solidFill>
                  <a:srgbClr val="F2F2F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B44513C-03A8-004C-02B1-3D1F92949BAC}"/>
                </a:ext>
              </a:extLst>
            </p:cNvPr>
            <p:cNvSpPr/>
            <p:nvPr userDrawn="1"/>
          </p:nvSpPr>
          <p:spPr>
            <a:xfrm>
              <a:off x="7623931" y="-102107"/>
              <a:ext cx="2160000" cy="8558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rgbClr val="F2F2F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 Experiment</a:t>
              </a:r>
              <a:endParaRPr lang="zh-CN" altLang="en-US" sz="2000" b="1" dirty="0">
                <a:solidFill>
                  <a:srgbClr val="F2F2F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2088D0D-7289-2F98-6CA4-5E384CDEC5D9}"/>
                </a:ext>
              </a:extLst>
            </p:cNvPr>
            <p:cNvSpPr/>
            <p:nvPr userDrawn="1"/>
          </p:nvSpPr>
          <p:spPr>
            <a:xfrm>
              <a:off x="9783930" y="-102107"/>
              <a:ext cx="2479749" cy="855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rgbClr val="06287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 Conclusion</a:t>
              </a:r>
              <a:endParaRPr lang="zh-CN" altLang="en-US" sz="2000" b="1" dirty="0">
                <a:solidFill>
                  <a:srgbClr val="062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2" descr="Business Essentials">
            <a:extLst>
              <a:ext uri="{FF2B5EF4-FFF2-40B4-BE49-F238E27FC236}">
                <a16:creationId xmlns:a16="http://schemas.microsoft.com/office/drawing/2014/main" id="{F4710B7A-348A-01A4-37F3-D7E5FB7A25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5"/>
          <a:stretch>
            <a:fillRect/>
          </a:stretch>
        </p:blipFill>
        <p:spPr bwMode="auto">
          <a:xfrm>
            <a:off x="869236" y="59070"/>
            <a:ext cx="2261507" cy="5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43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403A169-8528-8768-15E4-C6DC9C7177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l="5186" t="16685" r="11498"/>
          <a:stretch/>
        </p:blipFill>
        <p:spPr>
          <a:xfrm>
            <a:off x="-22414" y="0"/>
            <a:ext cx="12192000" cy="684847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D6070964-2A91-3563-676C-A5FAB5F6C973}"/>
              </a:ext>
            </a:extLst>
          </p:cNvPr>
          <p:cNvSpPr/>
          <p:nvPr userDrawn="1"/>
        </p:nvSpPr>
        <p:spPr>
          <a:xfrm>
            <a:off x="4325982" y="2688905"/>
            <a:ext cx="3485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62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14" name="矩形 11">
            <a:extLst>
              <a:ext uri="{FF2B5EF4-FFF2-40B4-BE49-F238E27FC236}">
                <a16:creationId xmlns:a16="http://schemas.microsoft.com/office/drawing/2014/main" id="{1D1B3FF1-4A46-059A-B8DB-0856E192FB1F}"/>
              </a:ext>
            </a:extLst>
          </p:cNvPr>
          <p:cNvSpPr/>
          <p:nvPr userDrawn="1"/>
        </p:nvSpPr>
        <p:spPr>
          <a:xfrm>
            <a:off x="-11256" y="4509428"/>
            <a:ext cx="6144124" cy="2350169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  <a:gd name="connsiteX0" fmla="*/ 0 w 5403941"/>
              <a:gd name="connsiteY0" fmla="*/ 0 h 2213811"/>
              <a:gd name="connsiteX1" fmla="*/ 1683408 w 5403941"/>
              <a:gd name="connsiteY1" fmla="*/ 1090863 h 2213811"/>
              <a:gd name="connsiteX2" fmla="*/ 5114814 w 5403941"/>
              <a:gd name="connsiteY2" fmla="*/ 1596189 h 2213811"/>
              <a:gd name="connsiteX3" fmla="*/ 5332986 w 5403941"/>
              <a:gd name="connsiteY3" fmla="*/ 2213811 h 2213811"/>
              <a:gd name="connsiteX4" fmla="*/ 15028 w 5403941"/>
              <a:gd name="connsiteY4" fmla="*/ 1796716 h 2213811"/>
              <a:gd name="connsiteX5" fmla="*/ 0 w 5403941"/>
              <a:gd name="connsiteY5" fmla="*/ 0 h 2213811"/>
              <a:gd name="connsiteX0" fmla="*/ 0 w 5332986"/>
              <a:gd name="connsiteY0" fmla="*/ 0 h 2213811"/>
              <a:gd name="connsiteX1" fmla="*/ 1683408 w 5332986"/>
              <a:gd name="connsiteY1" fmla="*/ 1090863 h 2213811"/>
              <a:gd name="connsiteX2" fmla="*/ 4729382 w 5332986"/>
              <a:gd name="connsiteY2" fmla="*/ 1676399 h 2213811"/>
              <a:gd name="connsiteX3" fmla="*/ 5332986 w 5332986"/>
              <a:gd name="connsiteY3" fmla="*/ 2213811 h 2213811"/>
              <a:gd name="connsiteX4" fmla="*/ 15028 w 5332986"/>
              <a:gd name="connsiteY4" fmla="*/ 1796716 h 2213811"/>
              <a:gd name="connsiteX5" fmla="*/ 0 w 5332986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729382 w 5382041"/>
              <a:gd name="connsiteY2" fmla="*/ 1676399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59304 w 5382041"/>
              <a:gd name="connsiteY2" fmla="*/ 1620252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1012 w 5368025"/>
              <a:gd name="connsiteY4" fmla="*/ 1820779 h 2237874"/>
              <a:gd name="connsiteX5" fmla="*/ 0 w 5368025"/>
              <a:gd name="connsiteY5" fmla="*/ 0 h 2237874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36051 w 5368025"/>
              <a:gd name="connsiteY4" fmla="*/ 1812758 h 2237874"/>
              <a:gd name="connsiteX5" fmla="*/ 0 w 5368025"/>
              <a:gd name="connsiteY5" fmla="*/ 0 h 2237874"/>
              <a:gd name="connsiteX0" fmla="*/ 0 w 5368025"/>
              <a:gd name="connsiteY0" fmla="*/ 29495 h 2267369"/>
              <a:gd name="connsiteX1" fmla="*/ 780700 w 5368025"/>
              <a:gd name="connsiteY1" fmla="*/ 757813 h 2267369"/>
              <a:gd name="connsiteX2" fmla="*/ 1963723 w 5368025"/>
              <a:gd name="connsiteY2" fmla="*/ 1280779 h 2267369"/>
              <a:gd name="connsiteX3" fmla="*/ 4645288 w 5368025"/>
              <a:gd name="connsiteY3" fmla="*/ 1673810 h 2267369"/>
              <a:gd name="connsiteX4" fmla="*/ 5368025 w 5368025"/>
              <a:gd name="connsiteY4" fmla="*/ 2267369 h 2267369"/>
              <a:gd name="connsiteX5" fmla="*/ 36051 w 5368025"/>
              <a:gd name="connsiteY5" fmla="*/ 1842253 h 2267369"/>
              <a:gd name="connsiteX6" fmla="*/ 0 w 5368025"/>
              <a:gd name="connsiteY6" fmla="*/ 29495 h 2267369"/>
              <a:gd name="connsiteX0" fmla="*/ 0 w 5368025"/>
              <a:gd name="connsiteY0" fmla="*/ 26016 h 2376185"/>
              <a:gd name="connsiteX1" fmla="*/ 780700 w 5368025"/>
              <a:gd name="connsiteY1" fmla="*/ 866629 h 2376185"/>
              <a:gd name="connsiteX2" fmla="*/ 1963723 w 5368025"/>
              <a:gd name="connsiteY2" fmla="*/ 1389595 h 2376185"/>
              <a:gd name="connsiteX3" fmla="*/ 4645288 w 5368025"/>
              <a:gd name="connsiteY3" fmla="*/ 1782626 h 2376185"/>
              <a:gd name="connsiteX4" fmla="*/ 5368025 w 5368025"/>
              <a:gd name="connsiteY4" fmla="*/ 2376185 h 2376185"/>
              <a:gd name="connsiteX5" fmla="*/ 36051 w 5368025"/>
              <a:gd name="connsiteY5" fmla="*/ 1951069 h 2376185"/>
              <a:gd name="connsiteX6" fmla="*/ 0 w 5368025"/>
              <a:gd name="connsiteY6" fmla="*/ 26016 h 2376185"/>
              <a:gd name="connsiteX0" fmla="*/ 0 w 5368025"/>
              <a:gd name="connsiteY0" fmla="*/ 0 h 2350169"/>
              <a:gd name="connsiteX1" fmla="*/ 780700 w 5368025"/>
              <a:gd name="connsiteY1" fmla="*/ 840613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45661 w 5368025"/>
              <a:gd name="connsiteY1" fmla="*/ 904781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8025" h="2350169">
                <a:moveTo>
                  <a:pt x="0" y="0"/>
                </a:moveTo>
                <a:cubicBezTo>
                  <a:pt x="201195" y="356671"/>
                  <a:pt x="439398" y="680191"/>
                  <a:pt x="766685" y="888738"/>
                </a:cubicBezTo>
                <a:cubicBezTo>
                  <a:pt x="1093972" y="1097285"/>
                  <a:pt x="1625635" y="1371334"/>
                  <a:pt x="2300101" y="1419726"/>
                </a:cubicBezTo>
                <a:cubicBezTo>
                  <a:pt x="2974567" y="1468118"/>
                  <a:pt x="4133967" y="1601536"/>
                  <a:pt x="4645288" y="1756610"/>
                </a:cubicBezTo>
                <a:cubicBezTo>
                  <a:pt x="5156609" y="1911684"/>
                  <a:pt x="5188888" y="2160337"/>
                  <a:pt x="5368025" y="2350169"/>
                </a:cubicBezTo>
                <a:lnTo>
                  <a:pt x="36051" y="1925053"/>
                </a:lnTo>
                <a:cubicBezTo>
                  <a:pt x="33377" y="1443790"/>
                  <a:pt x="2674" y="4812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1">
            <a:extLst>
              <a:ext uri="{FF2B5EF4-FFF2-40B4-BE49-F238E27FC236}">
                <a16:creationId xmlns:a16="http://schemas.microsoft.com/office/drawing/2014/main" id="{7ED0C8A6-B2F0-1931-43A2-088B4D30B553}"/>
              </a:ext>
            </a:extLst>
          </p:cNvPr>
          <p:cNvSpPr/>
          <p:nvPr userDrawn="1"/>
        </p:nvSpPr>
        <p:spPr>
          <a:xfrm>
            <a:off x="-1" y="5061284"/>
            <a:ext cx="6123299" cy="1798761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9830" h="1798761">
                <a:moveTo>
                  <a:pt x="0" y="0"/>
                </a:moveTo>
                <a:cubicBezTo>
                  <a:pt x="362158" y="588211"/>
                  <a:pt x="830939" y="824832"/>
                  <a:pt x="1683408" y="1090863"/>
                </a:cubicBezTo>
                <a:cubicBezTo>
                  <a:pt x="2535877" y="1356895"/>
                  <a:pt x="4629779" y="1165725"/>
                  <a:pt x="5114814" y="1596189"/>
                </a:cubicBezTo>
                <a:cubicBezTo>
                  <a:pt x="5599849" y="2026653"/>
                  <a:pt x="5153849" y="1606884"/>
                  <a:pt x="5332986" y="1796716"/>
                </a:cubicBezTo>
                <a:lnTo>
                  <a:pt x="15028" y="1796716"/>
                </a:lnTo>
                <a:cubicBezTo>
                  <a:pt x="12354" y="1315453"/>
                  <a:pt x="2674" y="481263"/>
                  <a:pt x="0" y="0"/>
                </a:cubicBezTo>
                <a:close/>
              </a:path>
            </a:pathLst>
          </a:custGeom>
          <a:solidFill>
            <a:srgbClr val="0628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19EF054-8481-A1B2-0C6F-E4F673FF0D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6745" y="536448"/>
            <a:ext cx="1236823" cy="122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1">
            <a:extLst>
              <a:ext uri="{FF2B5EF4-FFF2-40B4-BE49-F238E27FC236}">
                <a16:creationId xmlns:a16="http://schemas.microsoft.com/office/drawing/2014/main" id="{3805C994-3153-FEEF-7410-1229EE47A6C3}"/>
              </a:ext>
            </a:extLst>
          </p:cNvPr>
          <p:cNvSpPr/>
          <p:nvPr userDrawn="1"/>
        </p:nvSpPr>
        <p:spPr>
          <a:xfrm flipH="1">
            <a:off x="6095157" y="4507831"/>
            <a:ext cx="6144124" cy="2350169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  <a:gd name="connsiteX0" fmla="*/ 0 w 5403941"/>
              <a:gd name="connsiteY0" fmla="*/ 0 h 2213811"/>
              <a:gd name="connsiteX1" fmla="*/ 1683408 w 5403941"/>
              <a:gd name="connsiteY1" fmla="*/ 1090863 h 2213811"/>
              <a:gd name="connsiteX2" fmla="*/ 5114814 w 5403941"/>
              <a:gd name="connsiteY2" fmla="*/ 1596189 h 2213811"/>
              <a:gd name="connsiteX3" fmla="*/ 5332986 w 5403941"/>
              <a:gd name="connsiteY3" fmla="*/ 2213811 h 2213811"/>
              <a:gd name="connsiteX4" fmla="*/ 15028 w 5403941"/>
              <a:gd name="connsiteY4" fmla="*/ 1796716 h 2213811"/>
              <a:gd name="connsiteX5" fmla="*/ 0 w 5403941"/>
              <a:gd name="connsiteY5" fmla="*/ 0 h 2213811"/>
              <a:gd name="connsiteX0" fmla="*/ 0 w 5332986"/>
              <a:gd name="connsiteY0" fmla="*/ 0 h 2213811"/>
              <a:gd name="connsiteX1" fmla="*/ 1683408 w 5332986"/>
              <a:gd name="connsiteY1" fmla="*/ 1090863 h 2213811"/>
              <a:gd name="connsiteX2" fmla="*/ 4729382 w 5332986"/>
              <a:gd name="connsiteY2" fmla="*/ 1676399 h 2213811"/>
              <a:gd name="connsiteX3" fmla="*/ 5332986 w 5332986"/>
              <a:gd name="connsiteY3" fmla="*/ 2213811 h 2213811"/>
              <a:gd name="connsiteX4" fmla="*/ 15028 w 5332986"/>
              <a:gd name="connsiteY4" fmla="*/ 1796716 h 2213811"/>
              <a:gd name="connsiteX5" fmla="*/ 0 w 5332986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729382 w 5382041"/>
              <a:gd name="connsiteY2" fmla="*/ 1676399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59304 w 5382041"/>
              <a:gd name="connsiteY2" fmla="*/ 1620252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1012 w 5368025"/>
              <a:gd name="connsiteY4" fmla="*/ 1820779 h 2237874"/>
              <a:gd name="connsiteX5" fmla="*/ 0 w 5368025"/>
              <a:gd name="connsiteY5" fmla="*/ 0 h 2237874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36051 w 5368025"/>
              <a:gd name="connsiteY4" fmla="*/ 1812758 h 2237874"/>
              <a:gd name="connsiteX5" fmla="*/ 0 w 5368025"/>
              <a:gd name="connsiteY5" fmla="*/ 0 h 2237874"/>
              <a:gd name="connsiteX0" fmla="*/ 0 w 5368025"/>
              <a:gd name="connsiteY0" fmla="*/ 29495 h 2267369"/>
              <a:gd name="connsiteX1" fmla="*/ 780700 w 5368025"/>
              <a:gd name="connsiteY1" fmla="*/ 757813 h 2267369"/>
              <a:gd name="connsiteX2" fmla="*/ 1963723 w 5368025"/>
              <a:gd name="connsiteY2" fmla="*/ 1280779 h 2267369"/>
              <a:gd name="connsiteX3" fmla="*/ 4645288 w 5368025"/>
              <a:gd name="connsiteY3" fmla="*/ 1673810 h 2267369"/>
              <a:gd name="connsiteX4" fmla="*/ 5368025 w 5368025"/>
              <a:gd name="connsiteY4" fmla="*/ 2267369 h 2267369"/>
              <a:gd name="connsiteX5" fmla="*/ 36051 w 5368025"/>
              <a:gd name="connsiteY5" fmla="*/ 1842253 h 2267369"/>
              <a:gd name="connsiteX6" fmla="*/ 0 w 5368025"/>
              <a:gd name="connsiteY6" fmla="*/ 29495 h 2267369"/>
              <a:gd name="connsiteX0" fmla="*/ 0 w 5368025"/>
              <a:gd name="connsiteY0" fmla="*/ 26016 h 2376185"/>
              <a:gd name="connsiteX1" fmla="*/ 780700 w 5368025"/>
              <a:gd name="connsiteY1" fmla="*/ 866629 h 2376185"/>
              <a:gd name="connsiteX2" fmla="*/ 1963723 w 5368025"/>
              <a:gd name="connsiteY2" fmla="*/ 1389595 h 2376185"/>
              <a:gd name="connsiteX3" fmla="*/ 4645288 w 5368025"/>
              <a:gd name="connsiteY3" fmla="*/ 1782626 h 2376185"/>
              <a:gd name="connsiteX4" fmla="*/ 5368025 w 5368025"/>
              <a:gd name="connsiteY4" fmla="*/ 2376185 h 2376185"/>
              <a:gd name="connsiteX5" fmla="*/ 36051 w 5368025"/>
              <a:gd name="connsiteY5" fmla="*/ 1951069 h 2376185"/>
              <a:gd name="connsiteX6" fmla="*/ 0 w 5368025"/>
              <a:gd name="connsiteY6" fmla="*/ 26016 h 2376185"/>
              <a:gd name="connsiteX0" fmla="*/ 0 w 5368025"/>
              <a:gd name="connsiteY0" fmla="*/ 0 h 2350169"/>
              <a:gd name="connsiteX1" fmla="*/ 780700 w 5368025"/>
              <a:gd name="connsiteY1" fmla="*/ 840613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45661 w 5368025"/>
              <a:gd name="connsiteY1" fmla="*/ 904781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8025" h="2350169">
                <a:moveTo>
                  <a:pt x="0" y="0"/>
                </a:moveTo>
                <a:cubicBezTo>
                  <a:pt x="201195" y="356671"/>
                  <a:pt x="439398" y="680191"/>
                  <a:pt x="766685" y="888738"/>
                </a:cubicBezTo>
                <a:cubicBezTo>
                  <a:pt x="1093972" y="1097285"/>
                  <a:pt x="1625635" y="1371334"/>
                  <a:pt x="2300101" y="1419726"/>
                </a:cubicBezTo>
                <a:cubicBezTo>
                  <a:pt x="2974567" y="1468118"/>
                  <a:pt x="4133967" y="1601536"/>
                  <a:pt x="4645288" y="1756610"/>
                </a:cubicBezTo>
                <a:cubicBezTo>
                  <a:pt x="5156609" y="1911684"/>
                  <a:pt x="5188888" y="2160337"/>
                  <a:pt x="5368025" y="2350169"/>
                </a:cubicBezTo>
                <a:lnTo>
                  <a:pt x="36051" y="1925053"/>
                </a:lnTo>
                <a:cubicBezTo>
                  <a:pt x="33377" y="1443790"/>
                  <a:pt x="2674" y="4812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1">
            <a:extLst>
              <a:ext uri="{FF2B5EF4-FFF2-40B4-BE49-F238E27FC236}">
                <a16:creationId xmlns:a16="http://schemas.microsoft.com/office/drawing/2014/main" id="{3D59D529-DE18-8C53-1D2D-DEABC3B9742A}"/>
              </a:ext>
            </a:extLst>
          </p:cNvPr>
          <p:cNvSpPr/>
          <p:nvPr userDrawn="1"/>
        </p:nvSpPr>
        <p:spPr>
          <a:xfrm flipH="1">
            <a:off x="6068701" y="5061284"/>
            <a:ext cx="6123299" cy="1798761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9830" h="1798761">
                <a:moveTo>
                  <a:pt x="0" y="0"/>
                </a:moveTo>
                <a:cubicBezTo>
                  <a:pt x="362158" y="588211"/>
                  <a:pt x="830939" y="824832"/>
                  <a:pt x="1683408" y="1090863"/>
                </a:cubicBezTo>
                <a:cubicBezTo>
                  <a:pt x="2535877" y="1356895"/>
                  <a:pt x="4629779" y="1165725"/>
                  <a:pt x="5114814" y="1596189"/>
                </a:cubicBezTo>
                <a:cubicBezTo>
                  <a:pt x="5599849" y="2026653"/>
                  <a:pt x="5153849" y="1606884"/>
                  <a:pt x="5332986" y="1796716"/>
                </a:cubicBezTo>
                <a:lnTo>
                  <a:pt x="15028" y="1796716"/>
                </a:lnTo>
                <a:cubicBezTo>
                  <a:pt x="12354" y="1315453"/>
                  <a:pt x="2674" y="481263"/>
                  <a:pt x="0" y="0"/>
                </a:cubicBezTo>
                <a:close/>
              </a:path>
            </a:pathLst>
          </a:custGeom>
          <a:solidFill>
            <a:srgbClr val="0628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11D5489-83D7-B077-B833-3929DEC90F32}"/>
              </a:ext>
            </a:extLst>
          </p:cNvPr>
          <p:cNvGrpSpPr/>
          <p:nvPr userDrawn="1"/>
        </p:nvGrpSpPr>
        <p:grpSpPr>
          <a:xfrm>
            <a:off x="1408448" y="3597951"/>
            <a:ext cx="9135979" cy="0"/>
            <a:chOff x="1577753" y="3581909"/>
            <a:chExt cx="9135979" cy="0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E7B4322-0077-0262-03AB-8EEFCB568C85}"/>
                </a:ext>
              </a:extLst>
            </p:cNvPr>
            <p:cNvCxnSpPr/>
            <p:nvPr/>
          </p:nvCxnSpPr>
          <p:spPr>
            <a:xfrm>
              <a:off x="1577753" y="3581909"/>
              <a:ext cx="9135979" cy="0"/>
            </a:xfrm>
            <a:prstGeom prst="line">
              <a:avLst/>
            </a:prstGeom>
            <a:ln w="9525">
              <a:solidFill>
                <a:srgbClr val="0628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5338F15-8E18-9E09-7726-AD478C0F69BB}"/>
                </a:ext>
              </a:extLst>
            </p:cNvPr>
            <p:cNvCxnSpPr/>
            <p:nvPr/>
          </p:nvCxnSpPr>
          <p:spPr>
            <a:xfrm>
              <a:off x="4121200" y="3581909"/>
              <a:ext cx="3970421" cy="0"/>
            </a:xfrm>
            <a:prstGeom prst="line">
              <a:avLst/>
            </a:prstGeom>
            <a:ln w="19050">
              <a:solidFill>
                <a:srgbClr val="0628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DD0B8FD-93BE-B5BC-062E-3A305894EDE5}"/>
              </a:ext>
            </a:extLst>
          </p:cNvPr>
          <p:cNvGrpSpPr/>
          <p:nvPr userDrawn="1"/>
        </p:nvGrpSpPr>
        <p:grpSpPr>
          <a:xfrm>
            <a:off x="4346566" y="4000272"/>
            <a:ext cx="3497179" cy="461665"/>
            <a:chOff x="3610538" y="3471157"/>
            <a:chExt cx="3049315" cy="461665"/>
          </a:xfrm>
        </p:grpSpPr>
        <p:sp>
          <p:nvSpPr>
            <p:cNvPr id="23" name="TextBox 25">
              <a:extLst>
                <a:ext uri="{FF2B5EF4-FFF2-40B4-BE49-F238E27FC236}">
                  <a16:creationId xmlns:a16="http://schemas.microsoft.com/office/drawing/2014/main" id="{C87F4F26-1035-3ABE-92EF-357B6652A749}"/>
                </a:ext>
              </a:extLst>
            </p:cNvPr>
            <p:cNvSpPr txBox="1"/>
            <p:nvPr/>
          </p:nvSpPr>
          <p:spPr>
            <a:xfrm>
              <a:off x="3610538" y="3471157"/>
              <a:ext cx="30493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r"/>
              <a:r>
                <a:rPr lang="en-US" altLang="zh-CN" sz="2400" b="1" dirty="0">
                  <a:solidFill>
                    <a:srgbClr val="0628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Speaker: Huang Leyao</a:t>
              </a:r>
              <a:endParaRPr lang="zh-CN" altLang="en-US" sz="24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KSO_Shape">
              <a:extLst>
                <a:ext uri="{FF2B5EF4-FFF2-40B4-BE49-F238E27FC236}">
                  <a16:creationId xmlns:a16="http://schemas.microsoft.com/office/drawing/2014/main" id="{492700A5-4768-7F7A-F60B-C347F3E2A740}"/>
                </a:ext>
              </a:extLst>
            </p:cNvPr>
            <p:cNvSpPr/>
            <p:nvPr/>
          </p:nvSpPr>
          <p:spPr bwMode="auto">
            <a:xfrm>
              <a:off x="3663342" y="3535722"/>
              <a:ext cx="230395" cy="296011"/>
            </a:xfrm>
            <a:custGeom>
              <a:avLst/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solidFill>
              <a:srgbClr val="06287F"/>
            </a:solidFill>
            <a:ln>
              <a:solidFill>
                <a:srgbClr val="06287F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561FF23B-C642-96D7-C92F-BA63E2885929}"/>
              </a:ext>
            </a:extLst>
          </p:cNvPr>
          <p:cNvSpPr txBox="1"/>
          <p:nvPr userDrawn="1"/>
        </p:nvSpPr>
        <p:spPr>
          <a:xfrm>
            <a:off x="4754818" y="5156323"/>
            <a:ext cx="265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11, 2025</a:t>
            </a:r>
            <a:endParaRPr lang="zh-CN" altLang="en-US" sz="2000" b="1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5">
            <a:extLst>
              <a:ext uri="{FF2B5EF4-FFF2-40B4-BE49-F238E27FC236}">
                <a16:creationId xmlns:a16="http://schemas.microsoft.com/office/drawing/2014/main" id="{3C40E1FF-467A-B206-6D40-5BF6DFF3631B}"/>
              </a:ext>
            </a:extLst>
          </p:cNvPr>
          <p:cNvSpPr txBox="1"/>
          <p:nvPr userDrawn="1"/>
        </p:nvSpPr>
        <p:spPr>
          <a:xfrm>
            <a:off x="4698298" y="4532413"/>
            <a:ext cx="322401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20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huangly@ihep.ac.cn</a:t>
            </a:r>
            <a:endParaRPr lang="zh-CN" altLang="en-US" sz="2000" b="1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7">
            <a:extLst>
              <a:ext uri="{FF2B5EF4-FFF2-40B4-BE49-F238E27FC236}">
                <a16:creationId xmlns:a16="http://schemas.microsoft.com/office/drawing/2014/main" id="{083F6296-2342-AA3B-669B-CAD49C36A729}"/>
              </a:ext>
            </a:extLst>
          </p:cNvPr>
          <p:cNvGrpSpPr/>
          <p:nvPr userDrawn="1"/>
        </p:nvGrpSpPr>
        <p:grpSpPr bwMode="auto">
          <a:xfrm>
            <a:off x="4349482" y="4581033"/>
            <a:ext cx="379521" cy="277247"/>
            <a:chOff x="0" y="0"/>
            <a:chExt cx="685800" cy="400050"/>
          </a:xfrm>
          <a:solidFill>
            <a:srgbClr val="06287F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AB828D5-0A84-CE01-EEF0-ED7ABFD84D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365125"/>
              <a:ext cx="685800" cy="34925"/>
            </a:xfrm>
            <a:custGeom>
              <a:avLst/>
              <a:gdLst>
                <a:gd name="T0" fmla="*/ 117 w 117"/>
                <a:gd name="T1" fmla="*/ 5 h 6"/>
                <a:gd name="T2" fmla="*/ 115 w 117"/>
                <a:gd name="T3" fmla="*/ 6 h 6"/>
                <a:gd name="T4" fmla="*/ 2 w 117"/>
                <a:gd name="T5" fmla="*/ 6 h 6"/>
                <a:gd name="T6" fmla="*/ 0 w 117"/>
                <a:gd name="T7" fmla="*/ 5 h 6"/>
                <a:gd name="T8" fmla="*/ 0 w 117"/>
                <a:gd name="T9" fmla="*/ 1 h 6"/>
                <a:gd name="T10" fmla="*/ 2 w 117"/>
                <a:gd name="T11" fmla="*/ 0 h 6"/>
                <a:gd name="T12" fmla="*/ 115 w 117"/>
                <a:gd name="T13" fmla="*/ 0 h 6"/>
                <a:gd name="T14" fmla="*/ 117 w 117"/>
                <a:gd name="T15" fmla="*/ 1 h 6"/>
                <a:gd name="T16" fmla="*/ 117 w 117"/>
                <a:gd name="T17" fmla="*/ 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"/>
                <a:gd name="T28" fmla="*/ 0 h 6"/>
                <a:gd name="T29" fmla="*/ 117 w 117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" h="6">
                  <a:moveTo>
                    <a:pt x="117" y="5"/>
                  </a:moveTo>
                  <a:cubicBezTo>
                    <a:pt x="117" y="6"/>
                    <a:pt x="116" y="6"/>
                    <a:pt x="115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0"/>
                    <a:pt x="117" y="1"/>
                  </a:cubicBezTo>
                  <a:lnTo>
                    <a:pt x="11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239E0DD-9E4B-F0D7-A7A1-BA484E448977}"/>
                </a:ext>
              </a:extLst>
            </p:cNvPr>
            <p:cNvSpPr>
              <a:spLocks noEditPoints="1" noChangeArrowheads="1"/>
            </p:cNvSpPr>
            <p:nvPr userDrawn="1"/>
          </p:nvSpPr>
          <p:spPr bwMode="auto">
            <a:xfrm>
              <a:off x="41275" y="0"/>
              <a:ext cx="603250" cy="346075"/>
            </a:xfrm>
            <a:custGeom>
              <a:avLst/>
              <a:gdLst>
                <a:gd name="T0" fmla="*/ 99 w 103"/>
                <a:gd name="T1" fmla="*/ 0 h 59"/>
                <a:gd name="T2" fmla="*/ 5 w 103"/>
                <a:gd name="T3" fmla="*/ 0 h 59"/>
                <a:gd name="T4" fmla="*/ 0 w 103"/>
                <a:gd name="T5" fmla="*/ 5 h 59"/>
                <a:gd name="T6" fmla="*/ 0 w 103"/>
                <a:gd name="T7" fmla="*/ 54 h 59"/>
                <a:gd name="T8" fmla="*/ 5 w 103"/>
                <a:gd name="T9" fmla="*/ 59 h 59"/>
                <a:gd name="T10" fmla="*/ 99 w 103"/>
                <a:gd name="T11" fmla="*/ 59 h 59"/>
                <a:gd name="T12" fmla="*/ 103 w 103"/>
                <a:gd name="T13" fmla="*/ 54 h 59"/>
                <a:gd name="T14" fmla="*/ 103 w 103"/>
                <a:gd name="T15" fmla="*/ 5 h 59"/>
                <a:gd name="T16" fmla="*/ 99 w 103"/>
                <a:gd name="T17" fmla="*/ 0 h 59"/>
                <a:gd name="T18" fmla="*/ 99 w 103"/>
                <a:gd name="T19" fmla="*/ 55 h 59"/>
                <a:gd name="T20" fmla="*/ 5 w 103"/>
                <a:gd name="T21" fmla="*/ 55 h 59"/>
                <a:gd name="T22" fmla="*/ 5 w 103"/>
                <a:gd name="T23" fmla="*/ 6 h 59"/>
                <a:gd name="T24" fmla="*/ 99 w 103"/>
                <a:gd name="T25" fmla="*/ 6 h 59"/>
                <a:gd name="T26" fmla="*/ 99 w 103"/>
                <a:gd name="T27" fmla="*/ 55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59"/>
                <a:gd name="T44" fmla="*/ 103 w 103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59">
                  <a:moveTo>
                    <a:pt x="9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2" y="59"/>
                    <a:pt x="5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59"/>
                    <a:pt x="103" y="57"/>
                    <a:pt x="103" y="54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2"/>
                    <a:pt x="101" y="0"/>
                    <a:pt x="99" y="0"/>
                  </a:cubicBezTo>
                  <a:close/>
                  <a:moveTo>
                    <a:pt x="99" y="55"/>
                  </a:moveTo>
                  <a:cubicBezTo>
                    <a:pt x="5" y="55"/>
                    <a:pt x="5" y="55"/>
                    <a:pt x="5" y="5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99" y="6"/>
                    <a:pt x="99" y="6"/>
                    <a:pt x="99" y="6"/>
                  </a:cubicBezTo>
                  <a:lnTo>
                    <a:pt x="9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95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DA0A85-FF35-F0A1-FB75-8F347E8D5301}"/>
              </a:ext>
            </a:extLst>
          </p:cNvPr>
          <p:cNvSpPr/>
          <p:nvPr userDrawn="1"/>
        </p:nvSpPr>
        <p:spPr>
          <a:xfrm>
            <a:off x="0" y="-1"/>
            <a:ext cx="12192000" cy="707667"/>
          </a:xfrm>
          <a:prstGeom prst="rect">
            <a:avLst/>
          </a:prstGeom>
          <a:solidFill>
            <a:srgbClr val="06287F"/>
          </a:solidFill>
          <a:ln>
            <a:solidFill>
              <a:srgbClr val="0628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5C45368-D735-F8F9-FD2B-B441EBDE4F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44577" y="9524"/>
            <a:ext cx="625320" cy="6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FB6EEFF-2BA9-F78E-B5D8-62CB9AF2225D}"/>
              </a:ext>
            </a:extLst>
          </p:cNvPr>
          <p:cNvSpPr txBox="1"/>
          <p:nvPr userDrawn="1"/>
        </p:nvSpPr>
        <p:spPr>
          <a:xfrm>
            <a:off x="747423" y="92221"/>
            <a:ext cx="236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7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403A169-8528-8768-15E4-C6DC9C7177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l="5186" t="16685" r="11498"/>
          <a:stretch/>
        </p:blipFill>
        <p:spPr>
          <a:xfrm>
            <a:off x="0" y="0"/>
            <a:ext cx="12192000" cy="684847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12C78FC-880A-2807-6C88-751A00902A3B}"/>
              </a:ext>
            </a:extLst>
          </p:cNvPr>
          <p:cNvSpPr/>
          <p:nvPr userDrawn="1"/>
        </p:nvSpPr>
        <p:spPr>
          <a:xfrm>
            <a:off x="4104488" y="2417229"/>
            <a:ext cx="39453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062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5" name="矩形 11">
            <a:extLst>
              <a:ext uri="{FF2B5EF4-FFF2-40B4-BE49-F238E27FC236}">
                <a16:creationId xmlns:a16="http://schemas.microsoft.com/office/drawing/2014/main" id="{596CD179-752E-128B-ADAB-4CBB81140709}"/>
              </a:ext>
            </a:extLst>
          </p:cNvPr>
          <p:cNvSpPr/>
          <p:nvPr userDrawn="1"/>
        </p:nvSpPr>
        <p:spPr>
          <a:xfrm>
            <a:off x="-29268" y="4240182"/>
            <a:ext cx="6144124" cy="2350169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  <a:gd name="connsiteX0" fmla="*/ 0 w 5403941"/>
              <a:gd name="connsiteY0" fmla="*/ 0 h 2213811"/>
              <a:gd name="connsiteX1" fmla="*/ 1683408 w 5403941"/>
              <a:gd name="connsiteY1" fmla="*/ 1090863 h 2213811"/>
              <a:gd name="connsiteX2" fmla="*/ 5114814 w 5403941"/>
              <a:gd name="connsiteY2" fmla="*/ 1596189 h 2213811"/>
              <a:gd name="connsiteX3" fmla="*/ 5332986 w 5403941"/>
              <a:gd name="connsiteY3" fmla="*/ 2213811 h 2213811"/>
              <a:gd name="connsiteX4" fmla="*/ 15028 w 5403941"/>
              <a:gd name="connsiteY4" fmla="*/ 1796716 h 2213811"/>
              <a:gd name="connsiteX5" fmla="*/ 0 w 5403941"/>
              <a:gd name="connsiteY5" fmla="*/ 0 h 2213811"/>
              <a:gd name="connsiteX0" fmla="*/ 0 w 5332986"/>
              <a:gd name="connsiteY0" fmla="*/ 0 h 2213811"/>
              <a:gd name="connsiteX1" fmla="*/ 1683408 w 5332986"/>
              <a:gd name="connsiteY1" fmla="*/ 1090863 h 2213811"/>
              <a:gd name="connsiteX2" fmla="*/ 4729382 w 5332986"/>
              <a:gd name="connsiteY2" fmla="*/ 1676399 h 2213811"/>
              <a:gd name="connsiteX3" fmla="*/ 5332986 w 5332986"/>
              <a:gd name="connsiteY3" fmla="*/ 2213811 h 2213811"/>
              <a:gd name="connsiteX4" fmla="*/ 15028 w 5332986"/>
              <a:gd name="connsiteY4" fmla="*/ 1796716 h 2213811"/>
              <a:gd name="connsiteX5" fmla="*/ 0 w 5332986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729382 w 5382041"/>
              <a:gd name="connsiteY2" fmla="*/ 1676399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59304 w 5382041"/>
              <a:gd name="connsiteY2" fmla="*/ 1620252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1012 w 5368025"/>
              <a:gd name="connsiteY4" fmla="*/ 1820779 h 2237874"/>
              <a:gd name="connsiteX5" fmla="*/ 0 w 5368025"/>
              <a:gd name="connsiteY5" fmla="*/ 0 h 2237874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36051 w 5368025"/>
              <a:gd name="connsiteY4" fmla="*/ 1812758 h 2237874"/>
              <a:gd name="connsiteX5" fmla="*/ 0 w 5368025"/>
              <a:gd name="connsiteY5" fmla="*/ 0 h 2237874"/>
              <a:gd name="connsiteX0" fmla="*/ 0 w 5368025"/>
              <a:gd name="connsiteY0" fmla="*/ 29495 h 2267369"/>
              <a:gd name="connsiteX1" fmla="*/ 780700 w 5368025"/>
              <a:gd name="connsiteY1" fmla="*/ 757813 h 2267369"/>
              <a:gd name="connsiteX2" fmla="*/ 1963723 w 5368025"/>
              <a:gd name="connsiteY2" fmla="*/ 1280779 h 2267369"/>
              <a:gd name="connsiteX3" fmla="*/ 4645288 w 5368025"/>
              <a:gd name="connsiteY3" fmla="*/ 1673810 h 2267369"/>
              <a:gd name="connsiteX4" fmla="*/ 5368025 w 5368025"/>
              <a:gd name="connsiteY4" fmla="*/ 2267369 h 2267369"/>
              <a:gd name="connsiteX5" fmla="*/ 36051 w 5368025"/>
              <a:gd name="connsiteY5" fmla="*/ 1842253 h 2267369"/>
              <a:gd name="connsiteX6" fmla="*/ 0 w 5368025"/>
              <a:gd name="connsiteY6" fmla="*/ 29495 h 2267369"/>
              <a:gd name="connsiteX0" fmla="*/ 0 w 5368025"/>
              <a:gd name="connsiteY0" fmla="*/ 26016 h 2376185"/>
              <a:gd name="connsiteX1" fmla="*/ 780700 w 5368025"/>
              <a:gd name="connsiteY1" fmla="*/ 866629 h 2376185"/>
              <a:gd name="connsiteX2" fmla="*/ 1963723 w 5368025"/>
              <a:gd name="connsiteY2" fmla="*/ 1389595 h 2376185"/>
              <a:gd name="connsiteX3" fmla="*/ 4645288 w 5368025"/>
              <a:gd name="connsiteY3" fmla="*/ 1782626 h 2376185"/>
              <a:gd name="connsiteX4" fmla="*/ 5368025 w 5368025"/>
              <a:gd name="connsiteY4" fmla="*/ 2376185 h 2376185"/>
              <a:gd name="connsiteX5" fmla="*/ 36051 w 5368025"/>
              <a:gd name="connsiteY5" fmla="*/ 1951069 h 2376185"/>
              <a:gd name="connsiteX6" fmla="*/ 0 w 5368025"/>
              <a:gd name="connsiteY6" fmla="*/ 26016 h 2376185"/>
              <a:gd name="connsiteX0" fmla="*/ 0 w 5368025"/>
              <a:gd name="connsiteY0" fmla="*/ 0 h 2350169"/>
              <a:gd name="connsiteX1" fmla="*/ 780700 w 5368025"/>
              <a:gd name="connsiteY1" fmla="*/ 840613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45661 w 5368025"/>
              <a:gd name="connsiteY1" fmla="*/ 904781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8025" h="2350169">
                <a:moveTo>
                  <a:pt x="0" y="0"/>
                </a:moveTo>
                <a:cubicBezTo>
                  <a:pt x="201195" y="356671"/>
                  <a:pt x="439398" y="680191"/>
                  <a:pt x="766685" y="888738"/>
                </a:cubicBezTo>
                <a:cubicBezTo>
                  <a:pt x="1093972" y="1097285"/>
                  <a:pt x="1625635" y="1371334"/>
                  <a:pt x="2300101" y="1419726"/>
                </a:cubicBezTo>
                <a:cubicBezTo>
                  <a:pt x="2974567" y="1468118"/>
                  <a:pt x="4133967" y="1601536"/>
                  <a:pt x="4645288" y="1756610"/>
                </a:cubicBezTo>
                <a:cubicBezTo>
                  <a:pt x="5156609" y="1911684"/>
                  <a:pt x="5188888" y="2160337"/>
                  <a:pt x="5368025" y="2350169"/>
                </a:cubicBezTo>
                <a:lnTo>
                  <a:pt x="36051" y="1925053"/>
                </a:lnTo>
                <a:cubicBezTo>
                  <a:pt x="33377" y="1443790"/>
                  <a:pt x="2674" y="4812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 11">
            <a:extLst>
              <a:ext uri="{FF2B5EF4-FFF2-40B4-BE49-F238E27FC236}">
                <a16:creationId xmlns:a16="http://schemas.microsoft.com/office/drawing/2014/main" id="{05439B4B-6C36-7B65-60D5-87DFA03918A6}"/>
              </a:ext>
            </a:extLst>
          </p:cNvPr>
          <p:cNvSpPr/>
          <p:nvPr userDrawn="1"/>
        </p:nvSpPr>
        <p:spPr>
          <a:xfrm>
            <a:off x="-18013" y="4792038"/>
            <a:ext cx="6123299" cy="1798761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9830" h="1798761">
                <a:moveTo>
                  <a:pt x="0" y="0"/>
                </a:moveTo>
                <a:cubicBezTo>
                  <a:pt x="362158" y="588211"/>
                  <a:pt x="830939" y="824832"/>
                  <a:pt x="1683408" y="1090863"/>
                </a:cubicBezTo>
                <a:cubicBezTo>
                  <a:pt x="2535877" y="1356895"/>
                  <a:pt x="4629779" y="1165725"/>
                  <a:pt x="5114814" y="1596189"/>
                </a:cubicBezTo>
                <a:cubicBezTo>
                  <a:pt x="5599849" y="2026653"/>
                  <a:pt x="5153849" y="1606884"/>
                  <a:pt x="5332986" y="1796716"/>
                </a:cubicBezTo>
                <a:lnTo>
                  <a:pt x="15028" y="1796716"/>
                </a:lnTo>
                <a:cubicBezTo>
                  <a:pt x="12354" y="1315453"/>
                  <a:pt x="2674" y="481263"/>
                  <a:pt x="0" y="0"/>
                </a:cubicBezTo>
                <a:close/>
              </a:path>
            </a:pathLst>
          </a:custGeom>
          <a:solidFill>
            <a:srgbClr val="0628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F6A580-AF3A-F5EE-FF78-D00DC8414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8733" y="267202"/>
            <a:ext cx="1236823" cy="122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11">
            <a:extLst>
              <a:ext uri="{FF2B5EF4-FFF2-40B4-BE49-F238E27FC236}">
                <a16:creationId xmlns:a16="http://schemas.microsoft.com/office/drawing/2014/main" id="{893DA90A-34AE-5263-B0F9-8E5985293493}"/>
              </a:ext>
            </a:extLst>
          </p:cNvPr>
          <p:cNvSpPr/>
          <p:nvPr userDrawn="1"/>
        </p:nvSpPr>
        <p:spPr>
          <a:xfrm flipH="1">
            <a:off x="6077145" y="4238585"/>
            <a:ext cx="6144124" cy="2350169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  <a:gd name="connsiteX0" fmla="*/ 0 w 5403941"/>
              <a:gd name="connsiteY0" fmla="*/ 0 h 2213811"/>
              <a:gd name="connsiteX1" fmla="*/ 1683408 w 5403941"/>
              <a:gd name="connsiteY1" fmla="*/ 1090863 h 2213811"/>
              <a:gd name="connsiteX2" fmla="*/ 5114814 w 5403941"/>
              <a:gd name="connsiteY2" fmla="*/ 1596189 h 2213811"/>
              <a:gd name="connsiteX3" fmla="*/ 5332986 w 5403941"/>
              <a:gd name="connsiteY3" fmla="*/ 2213811 h 2213811"/>
              <a:gd name="connsiteX4" fmla="*/ 15028 w 5403941"/>
              <a:gd name="connsiteY4" fmla="*/ 1796716 h 2213811"/>
              <a:gd name="connsiteX5" fmla="*/ 0 w 5403941"/>
              <a:gd name="connsiteY5" fmla="*/ 0 h 2213811"/>
              <a:gd name="connsiteX0" fmla="*/ 0 w 5332986"/>
              <a:gd name="connsiteY0" fmla="*/ 0 h 2213811"/>
              <a:gd name="connsiteX1" fmla="*/ 1683408 w 5332986"/>
              <a:gd name="connsiteY1" fmla="*/ 1090863 h 2213811"/>
              <a:gd name="connsiteX2" fmla="*/ 4729382 w 5332986"/>
              <a:gd name="connsiteY2" fmla="*/ 1676399 h 2213811"/>
              <a:gd name="connsiteX3" fmla="*/ 5332986 w 5332986"/>
              <a:gd name="connsiteY3" fmla="*/ 2213811 h 2213811"/>
              <a:gd name="connsiteX4" fmla="*/ 15028 w 5332986"/>
              <a:gd name="connsiteY4" fmla="*/ 1796716 h 2213811"/>
              <a:gd name="connsiteX5" fmla="*/ 0 w 5332986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729382 w 5382041"/>
              <a:gd name="connsiteY2" fmla="*/ 1676399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59304 w 5382041"/>
              <a:gd name="connsiteY2" fmla="*/ 1620252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1012 w 5368025"/>
              <a:gd name="connsiteY4" fmla="*/ 1820779 h 2237874"/>
              <a:gd name="connsiteX5" fmla="*/ 0 w 5368025"/>
              <a:gd name="connsiteY5" fmla="*/ 0 h 2237874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36051 w 5368025"/>
              <a:gd name="connsiteY4" fmla="*/ 1812758 h 2237874"/>
              <a:gd name="connsiteX5" fmla="*/ 0 w 5368025"/>
              <a:gd name="connsiteY5" fmla="*/ 0 h 2237874"/>
              <a:gd name="connsiteX0" fmla="*/ 0 w 5368025"/>
              <a:gd name="connsiteY0" fmla="*/ 29495 h 2267369"/>
              <a:gd name="connsiteX1" fmla="*/ 780700 w 5368025"/>
              <a:gd name="connsiteY1" fmla="*/ 757813 h 2267369"/>
              <a:gd name="connsiteX2" fmla="*/ 1963723 w 5368025"/>
              <a:gd name="connsiteY2" fmla="*/ 1280779 h 2267369"/>
              <a:gd name="connsiteX3" fmla="*/ 4645288 w 5368025"/>
              <a:gd name="connsiteY3" fmla="*/ 1673810 h 2267369"/>
              <a:gd name="connsiteX4" fmla="*/ 5368025 w 5368025"/>
              <a:gd name="connsiteY4" fmla="*/ 2267369 h 2267369"/>
              <a:gd name="connsiteX5" fmla="*/ 36051 w 5368025"/>
              <a:gd name="connsiteY5" fmla="*/ 1842253 h 2267369"/>
              <a:gd name="connsiteX6" fmla="*/ 0 w 5368025"/>
              <a:gd name="connsiteY6" fmla="*/ 29495 h 2267369"/>
              <a:gd name="connsiteX0" fmla="*/ 0 w 5368025"/>
              <a:gd name="connsiteY0" fmla="*/ 26016 h 2376185"/>
              <a:gd name="connsiteX1" fmla="*/ 780700 w 5368025"/>
              <a:gd name="connsiteY1" fmla="*/ 866629 h 2376185"/>
              <a:gd name="connsiteX2" fmla="*/ 1963723 w 5368025"/>
              <a:gd name="connsiteY2" fmla="*/ 1389595 h 2376185"/>
              <a:gd name="connsiteX3" fmla="*/ 4645288 w 5368025"/>
              <a:gd name="connsiteY3" fmla="*/ 1782626 h 2376185"/>
              <a:gd name="connsiteX4" fmla="*/ 5368025 w 5368025"/>
              <a:gd name="connsiteY4" fmla="*/ 2376185 h 2376185"/>
              <a:gd name="connsiteX5" fmla="*/ 36051 w 5368025"/>
              <a:gd name="connsiteY5" fmla="*/ 1951069 h 2376185"/>
              <a:gd name="connsiteX6" fmla="*/ 0 w 5368025"/>
              <a:gd name="connsiteY6" fmla="*/ 26016 h 2376185"/>
              <a:gd name="connsiteX0" fmla="*/ 0 w 5368025"/>
              <a:gd name="connsiteY0" fmla="*/ 0 h 2350169"/>
              <a:gd name="connsiteX1" fmla="*/ 780700 w 5368025"/>
              <a:gd name="connsiteY1" fmla="*/ 840613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45661 w 5368025"/>
              <a:gd name="connsiteY1" fmla="*/ 904781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8025" h="2350169">
                <a:moveTo>
                  <a:pt x="0" y="0"/>
                </a:moveTo>
                <a:cubicBezTo>
                  <a:pt x="201195" y="356671"/>
                  <a:pt x="439398" y="680191"/>
                  <a:pt x="766685" y="888738"/>
                </a:cubicBezTo>
                <a:cubicBezTo>
                  <a:pt x="1093972" y="1097285"/>
                  <a:pt x="1625635" y="1371334"/>
                  <a:pt x="2300101" y="1419726"/>
                </a:cubicBezTo>
                <a:cubicBezTo>
                  <a:pt x="2974567" y="1468118"/>
                  <a:pt x="4133967" y="1601536"/>
                  <a:pt x="4645288" y="1756610"/>
                </a:cubicBezTo>
                <a:cubicBezTo>
                  <a:pt x="5156609" y="1911684"/>
                  <a:pt x="5188888" y="2160337"/>
                  <a:pt x="5368025" y="2350169"/>
                </a:cubicBezTo>
                <a:lnTo>
                  <a:pt x="36051" y="1925053"/>
                </a:lnTo>
                <a:cubicBezTo>
                  <a:pt x="33377" y="1443790"/>
                  <a:pt x="2674" y="4812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矩形 11">
            <a:extLst>
              <a:ext uri="{FF2B5EF4-FFF2-40B4-BE49-F238E27FC236}">
                <a16:creationId xmlns:a16="http://schemas.microsoft.com/office/drawing/2014/main" id="{05FC38CB-4A77-7D65-BC3F-77B435AE09E5}"/>
              </a:ext>
            </a:extLst>
          </p:cNvPr>
          <p:cNvSpPr/>
          <p:nvPr userDrawn="1"/>
        </p:nvSpPr>
        <p:spPr>
          <a:xfrm flipH="1">
            <a:off x="6050689" y="4792038"/>
            <a:ext cx="6123299" cy="1798761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9830" h="1798761">
                <a:moveTo>
                  <a:pt x="0" y="0"/>
                </a:moveTo>
                <a:cubicBezTo>
                  <a:pt x="362158" y="588211"/>
                  <a:pt x="830939" y="824832"/>
                  <a:pt x="1683408" y="1090863"/>
                </a:cubicBezTo>
                <a:cubicBezTo>
                  <a:pt x="2535877" y="1356895"/>
                  <a:pt x="4629779" y="1165725"/>
                  <a:pt x="5114814" y="1596189"/>
                </a:cubicBezTo>
                <a:cubicBezTo>
                  <a:pt x="5599849" y="2026653"/>
                  <a:pt x="5153849" y="1606884"/>
                  <a:pt x="5332986" y="1796716"/>
                </a:cubicBezTo>
                <a:lnTo>
                  <a:pt x="15028" y="1796716"/>
                </a:lnTo>
                <a:cubicBezTo>
                  <a:pt x="12354" y="1315453"/>
                  <a:pt x="2674" y="481263"/>
                  <a:pt x="0" y="0"/>
                </a:cubicBezTo>
                <a:close/>
              </a:path>
            </a:pathLst>
          </a:custGeom>
          <a:solidFill>
            <a:srgbClr val="0628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3949748-3A98-D1EF-9CB9-A562D71CC5D0}"/>
              </a:ext>
            </a:extLst>
          </p:cNvPr>
          <p:cNvGrpSpPr/>
          <p:nvPr userDrawn="1"/>
        </p:nvGrpSpPr>
        <p:grpSpPr>
          <a:xfrm>
            <a:off x="1390436" y="3328705"/>
            <a:ext cx="9135979" cy="0"/>
            <a:chOff x="1577753" y="3581909"/>
            <a:chExt cx="9135979" cy="0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F4ECDA2-5174-B8F6-BDE5-AF811F265D7E}"/>
                </a:ext>
              </a:extLst>
            </p:cNvPr>
            <p:cNvCxnSpPr/>
            <p:nvPr userDrawn="1"/>
          </p:nvCxnSpPr>
          <p:spPr>
            <a:xfrm>
              <a:off x="1577753" y="3581909"/>
              <a:ext cx="9135979" cy="0"/>
            </a:xfrm>
            <a:prstGeom prst="line">
              <a:avLst/>
            </a:prstGeom>
            <a:ln w="9525">
              <a:solidFill>
                <a:srgbClr val="0628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7399DCA9-9A87-46A6-D424-3F3692D47381}"/>
                </a:ext>
              </a:extLst>
            </p:cNvPr>
            <p:cNvCxnSpPr/>
            <p:nvPr userDrawn="1"/>
          </p:nvCxnSpPr>
          <p:spPr>
            <a:xfrm>
              <a:off x="4121200" y="3581909"/>
              <a:ext cx="3970421" cy="0"/>
            </a:xfrm>
            <a:prstGeom prst="line">
              <a:avLst/>
            </a:prstGeom>
            <a:ln w="19050">
              <a:solidFill>
                <a:srgbClr val="0628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194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6B2D74E-429F-1EDA-8ED6-6054562936DC}"/>
              </a:ext>
            </a:extLst>
          </p:cNvPr>
          <p:cNvSpPr/>
          <p:nvPr userDrawn="1"/>
        </p:nvSpPr>
        <p:spPr>
          <a:xfrm>
            <a:off x="0" y="0"/>
            <a:ext cx="12192000" cy="707667"/>
          </a:xfrm>
          <a:prstGeom prst="rect">
            <a:avLst/>
          </a:prstGeom>
          <a:solidFill>
            <a:srgbClr val="06287F"/>
          </a:solidFill>
          <a:ln>
            <a:solidFill>
              <a:srgbClr val="0628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4DADE-C95A-6DEA-11DF-22716659A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169" y="40059"/>
            <a:ext cx="625320" cy="6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直角三角形 6">
            <a:extLst>
              <a:ext uri="{FF2B5EF4-FFF2-40B4-BE49-F238E27FC236}">
                <a16:creationId xmlns:a16="http://schemas.microsoft.com/office/drawing/2014/main" id="{1FB7858E-346B-C2CD-8586-D554AE484C44}"/>
              </a:ext>
            </a:extLst>
          </p:cNvPr>
          <p:cNvSpPr/>
          <p:nvPr userDrawn="1"/>
        </p:nvSpPr>
        <p:spPr>
          <a:xfrm flipH="1">
            <a:off x="11241706" y="6004573"/>
            <a:ext cx="950294" cy="853427"/>
          </a:xfrm>
          <a:prstGeom prst="rtTriangle">
            <a:avLst/>
          </a:prstGeom>
          <a:solidFill>
            <a:srgbClr val="062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A6A69A4-2160-DF75-70C0-5F9D790E9A43}"/>
              </a:ext>
            </a:extLst>
          </p:cNvPr>
          <p:cNvGrpSpPr/>
          <p:nvPr userDrawn="1"/>
        </p:nvGrpSpPr>
        <p:grpSpPr>
          <a:xfrm>
            <a:off x="3303931" y="-77615"/>
            <a:ext cx="8888068" cy="855889"/>
            <a:chOff x="3303931" y="-102107"/>
            <a:chExt cx="8888068" cy="85588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4FD2D44-5FC8-5E9B-71C8-B50669ED9AB8}"/>
                </a:ext>
              </a:extLst>
            </p:cNvPr>
            <p:cNvSpPr/>
            <p:nvPr userDrawn="1"/>
          </p:nvSpPr>
          <p:spPr>
            <a:xfrm>
              <a:off x="3303931" y="-102107"/>
              <a:ext cx="2160000" cy="855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rgbClr val="06287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 Introduction</a:t>
              </a:r>
              <a:endParaRPr lang="zh-CN" altLang="en-US" sz="2000" b="1" dirty="0">
                <a:solidFill>
                  <a:srgbClr val="062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A499FAF-A21A-1BDC-B3B0-860EA9391B51}"/>
                </a:ext>
              </a:extLst>
            </p:cNvPr>
            <p:cNvSpPr/>
            <p:nvPr userDrawn="1"/>
          </p:nvSpPr>
          <p:spPr>
            <a:xfrm>
              <a:off x="5463931" y="-102107"/>
              <a:ext cx="2160000" cy="85588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 Design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D0CFA1-D11C-4BC0-81AF-0DA71204BDFB}"/>
                </a:ext>
              </a:extLst>
            </p:cNvPr>
            <p:cNvSpPr/>
            <p:nvPr userDrawn="1"/>
          </p:nvSpPr>
          <p:spPr>
            <a:xfrm>
              <a:off x="7623931" y="-102107"/>
              <a:ext cx="2160000" cy="85588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 Experiment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6ACAF96-2F10-8201-7A27-3F5F5DA7F4F0}"/>
                </a:ext>
              </a:extLst>
            </p:cNvPr>
            <p:cNvSpPr/>
            <p:nvPr userDrawn="1"/>
          </p:nvSpPr>
          <p:spPr>
            <a:xfrm>
              <a:off x="9783930" y="-102107"/>
              <a:ext cx="2408069" cy="85588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 Conclusion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2" descr="Business Essentials">
            <a:extLst>
              <a:ext uri="{FF2B5EF4-FFF2-40B4-BE49-F238E27FC236}">
                <a16:creationId xmlns:a16="http://schemas.microsoft.com/office/drawing/2014/main" id="{F76A6215-7109-30AF-FEFD-809FA4A16E6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5"/>
          <a:stretch>
            <a:fillRect/>
          </a:stretch>
        </p:blipFill>
        <p:spPr bwMode="auto">
          <a:xfrm>
            <a:off x="869236" y="59070"/>
            <a:ext cx="2261507" cy="5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五边形 18">
            <a:extLst>
              <a:ext uri="{FF2B5EF4-FFF2-40B4-BE49-F238E27FC236}">
                <a16:creationId xmlns:a16="http://schemas.microsoft.com/office/drawing/2014/main" id="{5F9C0DAC-34E4-DCFC-3C7C-3C5CABC9D415}"/>
              </a:ext>
            </a:extLst>
          </p:cNvPr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8759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关建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0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56BE27-3320-7B16-8580-7348F96E7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l="5186" t="16685" r="11498"/>
          <a:stretch/>
        </p:blipFill>
        <p:spPr>
          <a:xfrm>
            <a:off x="0" y="0"/>
            <a:ext cx="12192000" cy="684847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BD3AF30-E445-AA33-1AA3-CC79455191A6}"/>
              </a:ext>
            </a:extLst>
          </p:cNvPr>
          <p:cNvSpPr/>
          <p:nvPr userDrawn="1"/>
        </p:nvSpPr>
        <p:spPr>
          <a:xfrm>
            <a:off x="4674357" y="2417229"/>
            <a:ext cx="2805576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062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6" name="矩形 11">
            <a:extLst>
              <a:ext uri="{FF2B5EF4-FFF2-40B4-BE49-F238E27FC236}">
                <a16:creationId xmlns:a16="http://schemas.microsoft.com/office/drawing/2014/main" id="{22554F71-6BB7-7C3A-3BB4-837F1DE56C02}"/>
              </a:ext>
            </a:extLst>
          </p:cNvPr>
          <p:cNvSpPr/>
          <p:nvPr userDrawn="1"/>
        </p:nvSpPr>
        <p:spPr>
          <a:xfrm>
            <a:off x="-29268" y="4240182"/>
            <a:ext cx="6144124" cy="2350169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  <a:gd name="connsiteX0" fmla="*/ 0 w 5403941"/>
              <a:gd name="connsiteY0" fmla="*/ 0 h 2213811"/>
              <a:gd name="connsiteX1" fmla="*/ 1683408 w 5403941"/>
              <a:gd name="connsiteY1" fmla="*/ 1090863 h 2213811"/>
              <a:gd name="connsiteX2" fmla="*/ 5114814 w 5403941"/>
              <a:gd name="connsiteY2" fmla="*/ 1596189 h 2213811"/>
              <a:gd name="connsiteX3" fmla="*/ 5332986 w 5403941"/>
              <a:gd name="connsiteY3" fmla="*/ 2213811 h 2213811"/>
              <a:gd name="connsiteX4" fmla="*/ 15028 w 5403941"/>
              <a:gd name="connsiteY4" fmla="*/ 1796716 h 2213811"/>
              <a:gd name="connsiteX5" fmla="*/ 0 w 5403941"/>
              <a:gd name="connsiteY5" fmla="*/ 0 h 2213811"/>
              <a:gd name="connsiteX0" fmla="*/ 0 w 5332986"/>
              <a:gd name="connsiteY0" fmla="*/ 0 h 2213811"/>
              <a:gd name="connsiteX1" fmla="*/ 1683408 w 5332986"/>
              <a:gd name="connsiteY1" fmla="*/ 1090863 h 2213811"/>
              <a:gd name="connsiteX2" fmla="*/ 4729382 w 5332986"/>
              <a:gd name="connsiteY2" fmla="*/ 1676399 h 2213811"/>
              <a:gd name="connsiteX3" fmla="*/ 5332986 w 5332986"/>
              <a:gd name="connsiteY3" fmla="*/ 2213811 h 2213811"/>
              <a:gd name="connsiteX4" fmla="*/ 15028 w 5332986"/>
              <a:gd name="connsiteY4" fmla="*/ 1796716 h 2213811"/>
              <a:gd name="connsiteX5" fmla="*/ 0 w 5332986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729382 w 5382041"/>
              <a:gd name="connsiteY2" fmla="*/ 1676399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59304 w 5382041"/>
              <a:gd name="connsiteY2" fmla="*/ 1620252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1012 w 5368025"/>
              <a:gd name="connsiteY4" fmla="*/ 1820779 h 2237874"/>
              <a:gd name="connsiteX5" fmla="*/ 0 w 5368025"/>
              <a:gd name="connsiteY5" fmla="*/ 0 h 2237874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36051 w 5368025"/>
              <a:gd name="connsiteY4" fmla="*/ 1812758 h 2237874"/>
              <a:gd name="connsiteX5" fmla="*/ 0 w 5368025"/>
              <a:gd name="connsiteY5" fmla="*/ 0 h 2237874"/>
              <a:gd name="connsiteX0" fmla="*/ 0 w 5368025"/>
              <a:gd name="connsiteY0" fmla="*/ 29495 h 2267369"/>
              <a:gd name="connsiteX1" fmla="*/ 780700 w 5368025"/>
              <a:gd name="connsiteY1" fmla="*/ 757813 h 2267369"/>
              <a:gd name="connsiteX2" fmla="*/ 1963723 w 5368025"/>
              <a:gd name="connsiteY2" fmla="*/ 1280779 h 2267369"/>
              <a:gd name="connsiteX3" fmla="*/ 4645288 w 5368025"/>
              <a:gd name="connsiteY3" fmla="*/ 1673810 h 2267369"/>
              <a:gd name="connsiteX4" fmla="*/ 5368025 w 5368025"/>
              <a:gd name="connsiteY4" fmla="*/ 2267369 h 2267369"/>
              <a:gd name="connsiteX5" fmla="*/ 36051 w 5368025"/>
              <a:gd name="connsiteY5" fmla="*/ 1842253 h 2267369"/>
              <a:gd name="connsiteX6" fmla="*/ 0 w 5368025"/>
              <a:gd name="connsiteY6" fmla="*/ 29495 h 2267369"/>
              <a:gd name="connsiteX0" fmla="*/ 0 w 5368025"/>
              <a:gd name="connsiteY0" fmla="*/ 26016 h 2376185"/>
              <a:gd name="connsiteX1" fmla="*/ 780700 w 5368025"/>
              <a:gd name="connsiteY1" fmla="*/ 866629 h 2376185"/>
              <a:gd name="connsiteX2" fmla="*/ 1963723 w 5368025"/>
              <a:gd name="connsiteY2" fmla="*/ 1389595 h 2376185"/>
              <a:gd name="connsiteX3" fmla="*/ 4645288 w 5368025"/>
              <a:gd name="connsiteY3" fmla="*/ 1782626 h 2376185"/>
              <a:gd name="connsiteX4" fmla="*/ 5368025 w 5368025"/>
              <a:gd name="connsiteY4" fmla="*/ 2376185 h 2376185"/>
              <a:gd name="connsiteX5" fmla="*/ 36051 w 5368025"/>
              <a:gd name="connsiteY5" fmla="*/ 1951069 h 2376185"/>
              <a:gd name="connsiteX6" fmla="*/ 0 w 5368025"/>
              <a:gd name="connsiteY6" fmla="*/ 26016 h 2376185"/>
              <a:gd name="connsiteX0" fmla="*/ 0 w 5368025"/>
              <a:gd name="connsiteY0" fmla="*/ 0 h 2350169"/>
              <a:gd name="connsiteX1" fmla="*/ 780700 w 5368025"/>
              <a:gd name="connsiteY1" fmla="*/ 840613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45661 w 5368025"/>
              <a:gd name="connsiteY1" fmla="*/ 904781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8025" h="2350169">
                <a:moveTo>
                  <a:pt x="0" y="0"/>
                </a:moveTo>
                <a:cubicBezTo>
                  <a:pt x="201195" y="356671"/>
                  <a:pt x="439398" y="680191"/>
                  <a:pt x="766685" y="888738"/>
                </a:cubicBezTo>
                <a:cubicBezTo>
                  <a:pt x="1093972" y="1097285"/>
                  <a:pt x="1625635" y="1371334"/>
                  <a:pt x="2300101" y="1419726"/>
                </a:cubicBezTo>
                <a:cubicBezTo>
                  <a:pt x="2974567" y="1468118"/>
                  <a:pt x="4133967" y="1601536"/>
                  <a:pt x="4645288" y="1756610"/>
                </a:cubicBezTo>
                <a:cubicBezTo>
                  <a:pt x="5156609" y="1911684"/>
                  <a:pt x="5188888" y="2160337"/>
                  <a:pt x="5368025" y="2350169"/>
                </a:cubicBezTo>
                <a:lnTo>
                  <a:pt x="36051" y="1925053"/>
                </a:lnTo>
                <a:cubicBezTo>
                  <a:pt x="33377" y="1443790"/>
                  <a:pt x="2674" y="4812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矩形 11">
            <a:extLst>
              <a:ext uri="{FF2B5EF4-FFF2-40B4-BE49-F238E27FC236}">
                <a16:creationId xmlns:a16="http://schemas.microsoft.com/office/drawing/2014/main" id="{1A7B9DFE-E813-C6A1-A6A8-DCD187BFA54E}"/>
              </a:ext>
            </a:extLst>
          </p:cNvPr>
          <p:cNvSpPr/>
          <p:nvPr userDrawn="1"/>
        </p:nvSpPr>
        <p:spPr>
          <a:xfrm>
            <a:off x="-18013" y="4792038"/>
            <a:ext cx="6123299" cy="1798761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9830" h="1798761">
                <a:moveTo>
                  <a:pt x="0" y="0"/>
                </a:moveTo>
                <a:cubicBezTo>
                  <a:pt x="362158" y="588211"/>
                  <a:pt x="830939" y="824832"/>
                  <a:pt x="1683408" y="1090863"/>
                </a:cubicBezTo>
                <a:cubicBezTo>
                  <a:pt x="2535877" y="1356895"/>
                  <a:pt x="4629779" y="1165725"/>
                  <a:pt x="5114814" y="1596189"/>
                </a:cubicBezTo>
                <a:cubicBezTo>
                  <a:pt x="5599849" y="2026653"/>
                  <a:pt x="5153849" y="1606884"/>
                  <a:pt x="5332986" y="1796716"/>
                </a:cubicBezTo>
                <a:lnTo>
                  <a:pt x="15028" y="1796716"/>
                </a:lnTo>
                <a:cubicBezTo>
                  <a:pt x="12354" y="1315453"/>
                  <a:pt x="2674" y="481263"/>
                  <a:pt x="0" y="0"/>
                </a:cubicBezTo>
                <a:close/>
              </a:path>
            </a:pathLst>
          </a:custGeom>
          <a:solidFill>
            <a:srgbClr val="0628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729B410-AE8E-AB18-97C4-7B19BA2EBE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8733" y="267202"/>
            <a:ext cx="1236823" cy="122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1">
            <a:extLst>
              <a:ext uri="{FF2B5EF4-FFF2-40B4-BE49-F238E27FC236}">
                <a16:creationId xmlns:a16="http://schemas.microsoft.com/office/drawing/2014/main" id="{B8DBC3FB-B9B3-539A-C3B7-4478BECE9FA1}"/>
              </a:ext>
            </a:extLst>
          </p:cNvPr>
          <p:cNvSpPr/>
          <p:nvPr userDrawn="1"/>
        </p:nvSpPr>
        <p:spPr>
          <a:xfrm flipH="1">
            <a:off x="6077145" y="4238585"/>
            <a:ext cx="6144124" cy="2350169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  <a:gd name="connsiteX0" fmla="*/ 0 w 5403941"/>
              <a:gd name="connsiteY0" fmla="*/ 0 h 2213811"/>
              <a:gd name="connsiteX1" fmla="*/ 1683408 w 5403941"/>
              <a:gd name="connsiteY1" fmla="*/ 1090863 h 2213811"/>
              <a:gd name="connsiteX2" fmla="*/ 5114814 w 5403941"/>
              <a:gd name="connsiteY2" fmla="*/ 1596189 h 2213811"/>
              <a:gd name="connsiteX3" fmla="*/ 5332986 w 5403941"/>
              <a:gd name="connsiteY3" fmla="*/ 2213811 h 2213811"/>
              <a:gd name="connsiteX4" fmla="*/ 15028 w 5403941"/>
              <a:gd name="connsiteY4" fmla="*/ 1796716 h 2213811"/>
              <a:gd name="connsiteX5" fmla="*/ 0 w 5403941"/>
              <a:gd name="connsiteY5" fmla="*/ 0 h 2213811"/>
              <a:gd name="connsiteX0" fmla="*/ 0 w 5332986"/>
              <a:gd name="connsiteY0" fmla="*/ 0 h 2213811"/>
              <a:gd name="connsiteX1" fmla="*/ 1683408 w 5332986"/>
              <a:gd name="connsiteY1" fmla="*/ 1090863 h 2213811"/>
              <a:gd name="connsiteX2" fmla="*/ 4729382 w 5332986"/>
              <a:gd name="connsiteY2" fmla="*/ 1676399 h 2213811"/>
              <a:gd name="connsiteX3" fmla="*/ 5332986 w 5332986"/>
              <a:gd name="connsiteY3" fmla="*/ 2213811 h 2213811"/>
              <a:gd name="connsiteX4" fmla="*/ 15028 w 5332986"/>
              <a:gd name="connsiteY4" fmla="*/ 1796716 h 2213811"/>
              <a:gd name="connsiteX5" fmla="*/ 0 w 5332986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729382 w 5382041"/>
              <a:gd name="connsiteY2" fmla="*/ 1676399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59304 w 5382041"/>
              <a:gd name="connsiteY2" fmla="*/ 1620252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1012 w 5368025"/>
              <a:gd name="connsiteY4" fmla="*/ 1820779 h 2237874"/>
              <a:gd name="connsiteX5" fmla="*/ 0 w 5368025"/>
              <a:gd name="connsiteY5" fmla="*/ 0 h 2237874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36051 w 5368025"/>
              <a:gd name="connsiteY4" fmla="*/ 1812758 h 2237874"/>
              <a:gd name="connsiteX5" fmla="*/ 0 w 5368025"/>
              <a:gd name="connsiteY5" fmla="*/ 0 h 2237874"/>
              <a:gd name="connsiteX0" fmla="*/ 0 w 5368025"/>
              <a:gd name="connsiteY0" fmla="*/ 29495 h 2267369"/>
              <a:gd name="connsiteX1" fmla="*/ 780700 w 5368025"/>
              <a:gd name="connsiteY1" fmla="*/ 757813 h 2267369"/>
              <a:gd name="connsiteX2" fmla="*/ 1963723 w 5368025"/>
              <a:gd name="connsiteY2" fmla="*/ 1280779 h 2267369"/>
              <a:gd name="connsiteX3" fmla="*/ 4645288 w 5368025"/>
              <a:gd name="connsiteY3" fmla="*/ 1673810 h 2267369"/>
              <a:gd name="connsiteX4" fmla="*/ 5368025 w 5368025"/>
              <a:gd name="connsiteY4" fmla="*/ 2267369 h 2267369"/>
              <a:gd name="connsiteX5" fmla="*/ 36051 w 5368025"/>
              <a:gd name="connsiteY5" fmla="*/ 1842253 h 2267369"/>
              <a:gd name="connsiteX6" fmla="*/ 0 w 5368025"/>
              <a:gd name="connsiteY6" fmla="*/ 29495 h 2267369"/>
              <a:gd name="connsiteX0" fmla="*/ 0 w 5368025"/>
              <a:gd name="connsiteY0" fmla="*/ 26016 h 2376185"/>
              <a:gd name="connsiteX1" fmla="*/ 780700 w 5368025"/>
              <a:gd name="connsiteY1" fmla="*/ 866629 h 2376185"/>
              <a:gd name="connsiteX2" fmla="*/ 1963723 w 5368025"/>
              <a:gd name="connsiteY2" fmla="*/ 1389595 h 2376185"/>
              <a:gd name="connsiteX3" fmla="*/ 4645288 w 5368025"/>
              <a:gd name="connsiteY3" fmla="*/ 1782626 h 2376185"/>
              <a:gd name="connsiteX4" fmla="*/ 5368025 w 5368025"/>
              <a:gd name="connsiteY4" fmla="*/ 2376185 h 2376185"/>
              <a:gd name="connsiteX5" fmla="*/ 36051 w 5368025"/>
              <a:gd name="connsiteY5" fmla="*/ 1951069 h 2376185"/>
              <a:gd name="connsiteX6" fmla="*/ 0 w 5368025"/>
              <a:gd name="connsiteY6" fmla="*/ 26016 h 2376185"/>
              <a:gd name="connsiteX0" fmla="*/ 0 w 5368025"/>
              <a:gd name="connsiteY0" fmla="*/ 0 h 2350169"/>
              <a:gd name="connsiteX1" fmla="*/ 780700 w 5368025"/>
              <a:gd name="connsiteY1" fmla="*/ 840613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45661 w 5368025"/>
              <a:gd name="connsiteY1" fmla="*/ 904781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8025" h="2350169">
                <a:moveTo>
                  <a:pt x="0" y="0"/>
                </a:moveTo>
                <a:cubicBezTo>
                  <a:pt x="201195" y="356671"/>
                  <a:pt x="439398" y="680191"/>
                  <a:pt x="766685" y="888738"/>
                </a:cubicBezTo>
                <a:cubicBezTo>
                  <a:pt x="1093972" y="1097285"/>
                  <a:pt x="1625635" y="1371334"/>
                  <a:pt x="2300101" y="1419726"/>
                </a:cubicBezTo>
                <a:cubicBezTo>
                  <a:pt x="2974567" y="1468118"/>
                  <a:pt x="4133967" y="1601536"/>
                  <a:pt x="4645288" y="1756610"/>
                </a:cubicBezTo>
                <a:cubicBezTo>
                  <a:pt x="5156609" y="1911684"/>
                  <a:pt x="5188888" y="2160337"/>
                  <a:pt x="5368025" y="2350169"/>
                </a:cubicBezTo>
                <a:lnTo>
                  <a:pt x="36051" y="1925053"/>
                </a:lnTo>
                <a:cubicBezTo>
                  <a:pt x="33377" y="1443790"/>
                  <a:pt x="2674" y="4812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矩形 11">
            <a:extLst>
              <a:ext uri="{FF2B5EF4-FFF2-40B4-BE49-F238E27FC236}">
                <a16:creationId xmlns:a16="http://schemas.microsoft.com/office/drawing/2014/main" id="{7AFC0BCD-D733-F580-C479-86FA4A087FB2}"/>
              </a:ext>
            </a:extLst>
          </p:cNvPr>
          <p:cNvSpPr/>
          <p:nvPr userDrawn="1"/>
        </p:nvSpPr>
        <p:spPr>
          <a:xfrm flipH="1">
            <a:off x="6050689" y="4792038"/>
            <a:ext cx="6123299" cy="1798761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9830" h="1798761">
                <a:moveTo>
                  <a:pt x="0" y="0"/>
                </a:moveTo>
                <a:cubicBezTo>
                  <a:pt x="362158" y="588211"/>
                  <a:pt x="830939" y="824832"/>
                  <a:pt x="1683408" y="1090863"/>
                </a:cubicBezTo>
                <a:cubicBezTo>
                  <a:pt x="2535877" y="1356895"/>
                  <a:pt x="4629779" y="1165725"/>
                  <a:pt x="5114814" y="1596189"/>
                </a:cubicBezTo>
                <a:cubicBezTo>
                  <a:pt x="5599849" y="2026653"/>
                  <a:pt x="5153849" y="1606884"/>
                  <a:pt x="5332986" y="1796716"/>
                </a:cubicBezTo>
                <a:lnTo>
                  <a:pt x="15028" y="1796716"/>
                </a:lnTo>
                <a:cubicBezTo>
                  <a:pt x="12354" y="1315453"/>
                  <a:pt x="2674" y="481263"/>
                  <a:pt x="0" y="0"/>
                </a:cubicBezTo>
                <a:close/>
              </a:path>
            </a:pathLst>
          </a:custGeom>
          <a:solidFill>
            <a:srgbClr val="0628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0E5A1FA-7ED5-368E-4DEA-AC705E7A7ABC}"/>
              </a:ext>
            </a:extLst>
          </p:cNvPr>
          <p:cNvGrpSpPr/>
          <p:nvPr userDrawn="1"/>
        </p:nvGrpSpPr>
        <p:grpSpPr>
          <a:xfrm>
            <a:off x="1390436" y="3328705"/>
            <a:ext cx="9135979" cy="0"/>
            <a:chOff x="1577753" y="3581909"/>
            <a:chExt cx="9135979" cy="0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5C7D2B9B-8F5F-1C8D-A71F-A9EC3E8702A8}"/>
                </a:ext>
              </a:extLst>
            </p:cNvPr>
            <p:cNvCxnSpPr/>
            <p:nvPr userDrawn="1"/>
          </p:nvCxnSpPr>
          <p:spPr>
            <a:xfrm>
              <a:off x="1577753" y="3581909"/>
              <a:ext cx="9135979" cy="0"/>
            </a:xfrm>
            <a:prstGeom prst="line">
              <a:avLst/>
            </a:prstGeom>
            <a:ln w="9525">
              <a:solidFill>
                <a:srgbClr val="0628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3CE3BDD8-F9FB-8478-595C-24756FB55D3C}"/>
                </a:ext>
              </a:extLst>
            </p:cNvPr>
            <p:cNvCxnSpPr/>
            <p:nvPr userDrawn="1"/>
          </p:nvCxnSpPr>
          <p:spPr>
            <a:xfrm>
              <a:off x="4121200" y="3581909"/>
              <a:ext cx="3970421" cy="0"/>
            </a:xfrm>
            <a:prstGeom prst="line">
              <a:avLst/>
            </a:prstGeom>
            <a:ln w="19050">
              <a:solidFill>
                <a:srgbClr val="0628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6917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绪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17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062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9" name="五边形 18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92FE759-FDF5-5EB8-B0D4-91471DE923C3}"/>
              </a:ext>
            </a:extLst>
          </p:cNvPr>
          <p:cNvSpPr/>
          <p:nvPr userDrawn="1"/>
        </p:nvSpPr>
        <p:spPr>
          <a:xfrm>
            <a:off x="0" y="-1"/>
            <a:ext cx="12192000" cy="707667"/>
          </a:xfrm>
          <a:prstGeom prst="rect">
            <a:avLst/>
          </a:prstGeom>
          <a:solidFill>
            <a:srgbClr val="06287F"/>
          </a:solidFill>
          <a:ln>
            <a:solidFill>
              <a:srgbClr val="0628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7F4957D-5A47-3EC6-BAEC-B8783FAF45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169" y="40059"/>
            <a:ext cx="625320" cy="6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3E17B5DC-55CA-99F5-73F9-C85C6A886F6B}"/>
              </a:ext>
            </a:extLst>
          </p:cNvPr>
          <p:cNvGrpSpPr/>
          <p:nvPr userDrawn="1"/>
        </p:nvGrpSpPr>
        <p:grpSpPr>
          <a:xfrm>
            <a:off x="3304998" y="-78979"/>
            <a:ext cx="8887002" cy="855889"/>
            <a:chOff x="3303931" y="-102107"/>
            <a:chExt cx="8887002" cy="85588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42CEE9A-3386-FB02-096C-58645DF93DA1}"/>
                </a:ext>
              </a:extLst>
            </p:cNvPr>
            <p:cNvSpPr/>
            <p:nvPr userDrawn="1"/>
          </p:nvSpPr>
          <p:spPr>
            <a:xfrm>
              <a:off x="3303931" y="-102107"/>
              <a:ext cx="2160000" cy="85588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 Background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7CD083D-4A88-ACA9-72B0-80F0D2FB428E}"/>
                </a:ext>
              </a:extLst>
            </p:cNvPr>
            <p:cNvSpPr/>
            <p:nvPr userDrawn="1"/>
          </p:nvSpPr>
          <p:spPr>
            <a:xfrm>
              <a:off x="5463931" y="-102107"/>
              <a:ext cx="2160000" cy="855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rgbClr val="06287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 Design</a:t>
              </a:r>
              <a:endParaRPr lang="zh-CN" altLang="en-US" sz="2000" b="1" dirty="0">
                <a:solidFill>
                  <a:srgbClr val="062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13DAED0-21D0-76B9-02DC-59E17075A61E}"/>
                </a:ext>
              </a:extLst>
            </p:cNvPr>
            <p:cNvSpPr/>
            <p:nvPr userDrawn="1"/>
          </p:nvSpPr>
          <p:spPr>
            <a:xfrm>
              <a:off x="7623931" y="-102107"/>
              <a:ext cx="2160000" cy="85588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 Experiment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81457AF-348E-C9DD-87AE-6D67AB1F5434}"/>
                </a:ext>
              </a:extLst>
            </p:cNvPr>
            <p:cNvSpPr/>
            <p:nvPr userDrawn="1"/>
          </p:nvSpPr>
          <p:spPr>
            <a:xfrm>
              <a:off x="9783931" y="-102107"/>
              <a:ext cx="2407002" cy="85588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 Conclusion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2" descr="Business Essentials">
            <a:extLst>
              <a:ext uri="{FF2B5EF4-FFF2-40B4-BE49-F238E27FC236}">
                <a16:creationId xmlns:a16="http://schemas.microsoft.com/office/drawing/2014/main" id="{2AB01206-805F-3A56-1BA2-593B6FD9B0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5"/>
          <a:stretch>
            <a:fillRect/>
          </a:stretch>
        </p:blipFill>
        <p:spPr bwMode="auto">
          <a:xfrm>
            <a:off x="869236" y="59070"/>
            <a:ext cx="2261507" cy="5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04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成果与应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0722F82-A659-788D-39A0-3F944EB85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l="5186" t="16685" r="11498"/>
          <a:stretch/>
        </p:blipFill>
        <p:spPr>
          <a:xfrm>
            <a:off x="0" y="0"/>
            <a:ext cx="12192000" cy="684847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353DE-B4BA-7BB7-4517-EE60F2A6045D}"/>
              </a:ext>
            </a:extLst>
          </p:cNvPr>
          <p:cNvSpPr/>
          <p:nvPr userDrawn="1"/>
        </p:nvSpPr>
        <p:spPr>
          <a:xfrm>
            <a:off x="4840556" y="2417229"/>
            <a:ext cx="2473178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062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6" name="矩形 11">
            <a:extLst>
              <a:ext uri="{FF2B5EF4-FFF2-40B4-BE49-F238E27FC236}">
                <a16:creationId xmlns:a16="http://schemas.microsoft.com/office/drawing/2014/main" id="{E21AB038-754D-4C0D-76AB-26B95900F0CA}"/>
              </a:ext>
            </a:extLst>
          </p:cNvPr>
          <p:cNvSpPr/>
          <p:nvPr userDrawn="1"/>
        </p:nvSpPr>
        <p:spPr>
          <a:xfrm>
            <a:off x="-29268" y="4240182"/>
            <a:ext cx="6144124" cy="2350169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  <a:gd name="connsiteX0" fmla="*/ 0 w 5403941"/>
              <a:gd name="connsiteY0" fmla="*/ 0 h 2213811"/>
              <a:gd name="connsiteX1" fmla="*/ 1683408 w 5403941"/>
              <a:gd name="connsiteY1" fmla="*/ 1090863 h 2213811"/>
              <a:gd name="connsiteX2" fmla="*/ 5114814 w 5403941"/>
              <a:gd name="connsiteY2" fmla="*/ 1596189 h 2213811"/>
              <a:gd name="connsiteX3" fmla="*/ 5332986 w 5403941"/>
              <a:gd name="connsiteY3" fmla="*/ 2213811 h 2213811"/>
              <a:gd name="connsiteX4" fmla="*/ 15028 w 5403941"/>
              <a:gd name="connsiteY4" fmla="*/ 1796716 h 2213811"/>
              <a:gd name="connsiteX5" fmla="*/ 0 w 5403941"/>
              <a:gd name="connsiteY5" fmla="*/ 0 h 2213811"/>
              <a:gd name="connsiteX0" fmla="*/ 0 w 5332986"/>
              <a:gd name="connsiteY0" fmla="*/ 0 h 2213811"/>
              <a:gd name="connsiteX1" fmla="*/ 1683408 w 5332986"/>
              <a:gd name="connsiteY1" fmla="*/ 1090863 h 2213811"/>
              <a:gd name="connsiteX2" fmla="*/ 4729382 w 5332986"/>
              <a:gd name="connsiteY2" fmla="*/ 1676399 h 2213811"/>
              <a:gd name="connsiteX3" fmla="*/ 5332986 w 5332986"/>
              <a:gd name="connsiteY3" fmla="*/ 2213811 h 2213811"/>
              <a:gd name="connsiteX4" fmla="*/ 15028 w 5332986"/>
              <a:gd name="connsiteY4" fmla="*/ 1796716 h 2213811"/>
              <a:gd name="connsiteX5" fmla="*/ 0 w 5332986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729382 w 5382041"/>
              <a:gd name="connsiteY2" fmla="*/ 1676399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59304 w 5382041"/>
              <a:gd name="connsiteY2" fmla="*/ 1620252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1012 w 5368025"/>
              <a:gd name="connsiteY4" fmla="*/ 1820779 h 2237874"/>
              <a:gd name="connsiteX5" fmla="*/ 0 w 5368025"/>
              <a:gd name="connsiteY5" fmla="*/ 0 h 2237874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36051 w 5368025"/>
              <a:gd name="connsiteY4" fmla="*/ 1812758 h 2237874"/>
              <a:gd name="connsiteX5" fmla="*/ 0 w 5368025"/>
              <a:gd name="connsiteY5" fmla="*/ 0 h 2237874"/>
              <a:gd name="connsiteX0" fmla="*/ 0 w 5368025"/>
              <a:gd name="connsiteY0" fmla="*/ 29495 h 2267369"/>
              <a:gd name="connsiteX1" fmla="*/ 780700 w 5368025"/>
              <a:gd name="connsiteY1" fmla="*/ 757813 h 2267369"/>
              <a:gd name="connsiteX2" fmla="*/ 1963723 w 5368025"/>
              <a:gd name="connsiteY2" fmla="*/ 1280779 h 2267369"/>
              <a:gd name="connsiteX3" fmla="*/ 4645288 w 5368025"/>
              <a:gd name="connsiteY3" fmla="*/ 1673810 h 2267369"/>
              <a:gd name="connsiteX4" fmla="*/ 5368025 w 5368025"/>
              <a:gd name="connsiteY4" fmla="*/ 2267369 h 2267369"/>
              <a:gd name="connsiteX5" fmla="*/ 36051 w 5368025"/>
              <a:gd name="connsiteY5" fmla="*/ 1842253 h 2267369"/>
              <a:gd name="connsiteX6" fmla="*/ 0 w 5368025"/>
              <a:gd name="connsiteY6" fmla="*/ 29495 h 2267369"/>
              <a:gd name="connsiteX0" fmla="*/ 0 w 5368025"/>
              <a:gd name="connsiteY0" fmla="*/ 26016 h 2376185"/>
              <a:gd name="connsiteX1" fmla="*/ 780700 w 5368025"/>
              <a:gd name="connsiteY1" fmla="*/ 866629 h 2376185"/>
              <a:gd name="connsiteX2" fmla="*/ 1963723 w 5368025"/>
              <a:gd name="connsiteY2" fmla="*/ 1389595 h 2376185"/>
              <a:gd name="connsiteX3" fmla="*/ 4645288 w 5368025"/>
              <a:gd name="connsiteY3" fmla="*/ 1782626 h 2376185"/>
              <a:gd name="connsiteX4" fmla="*/ 5368025 w 5368025"/>
              <a:gd name="connsiteY4" fmla="*/ 2376185 h 2376185"/>
              <a:gd name="connsiteX5" fmla="*/ 36051 w 5368025"/>
              <a:gd name="connsiteY5" fmla="*/ 1951069 h 2376185"/>
              <a:gd name="connsiteX6" fmla="*/ 0 w 5368025"/>
              <a:gd name="connsiteY6" fmla="*/ 26016 h 2376185"/>
              <a:gd name="connsiteX0" fmla="*/ 0 w 5368025"/>
              <a:gd name="connsiteY0" fmla="*/ 0 h 2350169"/>
              <a:gd name="connsiteX1" fmla="*/ 780700 w 5368025"/>
              <a:gd name="connsiteY1" fmla="*/ 840613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45661 w 5368025"/>
              <a:gd name="connsiteY1" fmla="*/ 904781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8025" h="2350169">
                <a:moveTo>
                  <a:pt x="0" y="0"/>
                </a:moveTo>
                <a:cubicBezTo>
                  <a:pt x="201195" y="356671"/>
                  <a:pt x="439398" y="680191"/>
                  <a:pt x="766685" y="888738"/>
                </a:cubicBezTo>
                <a:cubicBezTo>
                  <a:pt x="1093972" y="1097285"/>
                  <a:pt x="1625635" y="1371334"/>
                  <a:pt x="2300101" y="1419726"/>
                </a:cubicBezTo>
                <a:cubicBezTo>
                  <a:pt x="2974567" y="1468118"/>
                  <a:pt x="4133967" y="1601536"/>
                  <a:pt x="4645288" y="1756610"/>
                </a:cubicBezTo>
                <a:cubicBezTo>
                  <a:pt x="5156609" y="1911684"/>
                  <a:pt x="5188888" y="2160337"/>
                  <a:pt x="5368025" y="2350169"/>
                </a:cubicBezTo>
                <a:lnTo>
                  <a:pt x="36051" y="1925053"/>
                </a:lnTo>
                <a:cubicBezTo>
                  <a:pt x="33377" y="1443790"/>
                  <a:pt x="2674" y="4812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矩形 11">
            <a:extLst>
              <a:ext uri="{FF2B5EF4-FFF2-40B4-BE49-F238E27FC236}">
                <a16:creationId xmlns:a16="http://schemas.microsoft.com/office/drawing/2014/main" id="{448895D5-A0CF-73F7-84C4-A28F609DC1B2}"/>
              </a:ext>
            </a:extLst>
          </p:cNvPr>
          <p:cNvSpPr/>
          <p:nvPr userDrawn="1"/>
        </p:nvSpPr>
        <p:spPr>
          <a:xfrm>
            <a:off x="-18013" y="4792038"/>
            <a:ext cx="6123299" cy="1798761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9830" h="1798761">
                <a:moveTo>
                  <a:pt x="0" y="0"/>
                </a:moveTo>
                <a:cubicBezTo>
                  <a:pt x="362158" y="588211"/>
                  <a:pt x="830939" y="824832"/>
                  <a:pt x="1683408" y="1090863"/>
                </a:cubicBezTo>
                <a:cubicBezTo>
                  <a:pt x="2535877" y="1356895"/>
                  <a:pt x="4629779" y="1165725"/>
                  <a:pt x="5114814" y="1596189"/>
                </a:cubicBezTo>
                <a:cubicBezTo>
                  <a:pt x="5599849" y="2026653"/>
                  <a:pt x="5153849" y="1606884"/>
                  <a:pt x="5332986" y="1796716"/>
                </a:cubicBezTo>
                <a:lnTo>
                  <a:pt x="15028" y="1796716"/>
                </a:lnTo>
                <a:cubicBezTo>
                  <a:pt x="12354" y="1315453"/>
                  <a:pt x="2674" y="481263"/>
                  <a:pt x="0" y="0"/>
                </a:cubicBezTo>
                <a:close/>
              </a:path>
            </a:pathLst>
          </a:custGeom>
          <a:solidFill>
            <a:srgbClr val="0628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6482B15-AA20-DD30-1252-C3E023A21C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8733" y="267202"/>
            <a:ext cx="1236823" cy="122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1">
            <a:extLst>
              <a:ext uri="{FF2B5EF4-FFF2-40B4-BE49-F238E27FC236}">
                <a16:creationId xmlns:a16="http://schemas.microsoft.com/office/drawing/2014/main" id="{D7AB843F-655C-3DCF-2D9E-F289FA5F1127}"/>
              </a:ext>
            </a:extLst>
          </p:cNvPr>
          <p:cNvSpPr/>
          <p:nvPr userDrawn="1"/>
        </p:nvSpPr>
        <p:spPr>
          <a:xfrm flipH="1">
            <a:off x="6077145" y="4238585"/>
            <a:ext cx="6144124" cy="2350169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  <a:gd name="connsiteX0" fmla="*/ 0 w 5403941"/>
              <a:gd name="connsiteY0" fmla="*/ 0 h 2213811"/>
              <a:gd name="connsiteX1" fmla="*/ 1683408 w 5403941"/>
              <a:gd name="connsiteY1" fmla="*/ 1090863 h 2213811"/>
              <a:gd name="connsiteX2" fmla="*/ 5114814 w 5403941"/>
              <a:gd name="connsiteY2" fmla="*/ 1596189 h 2213811"/>
              <a:gd name="connsiteX3" fmla="*/ 5332986 w 5403941"/>
              <a:gd name="connsiteY3" fmla="*/ 2213811 h 2213811"/>
              <a:gd name="connsiteX4" fmla="*/ 15028 w 5403941"/>
              <a:gd name="connsiteY4" fmla="*/ 1796716 h 2213811"/>
              <a:gd name="connsiteX5" fmla="*/ 0 w 5403941"/>
              <a:gd name="connsiteY5" fmla="*/ 0 h 2213811"/>
              <a:gd name="connsiteX0" fmla="*/ 0 w 5332986"/>
              <a:gd name="connsiteY0" fmla="*/ 0 h 2213811"/>
              <a:gd name="connsiteX1" fmla="*/ 1683408 w 5332986"/>
              <a:gd name="connsiteY1" fmla="*/ 1090863 h 2213811"/>
              <a:gd name="connsiteX2" fmla="*/ 4729382 w 5332986"/>
              <a:gd name="connsiteY2" fmla="*/ 1676399 h 2213811"/>
              <a:gd name="connsiteX3" fmla="*/ 5332986 w 5332986"/>
              <a:gd name="connsiteY3" fmla="*/ 2213811 h 2213811"/>
              <a:gd name="connsiteX4" fmla="*/ 15028 w 5332986"/>
              <a:gd name="connsiteY4" fmla="*/ 1796716 h 2213811"/>
              <a:gd name="connsiteX5" fmla="*/ 0 w 5332986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729382 w 5382041"/>
              <a:gd name="connsiteY2" fmla="*/ 1676399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59304 w 5382041"/>
              <a:gd name="connsiteY2" fmla="*/ 1620252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1012 w 5368025"/>
              <a:gd name="connsiteY4" fmla="*/ 1820779 h 2237874"/>
              <a:gd name="connsiteX5" fmla="*/ 0 w 5368025"/>
              <a:gd name="connsiteY5" fmla="*/ 0 h 2237874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36051 w 5368025"/>
              <a:gd name="connsiteY4" fmla="*/ 1812758 h 2237874"/>
              <a:gd name="connsiteX5" fmla="*/ 0 w 5368025"/>
              <a:gd name="connsiteY5" fmla="*/ 0 h 2237874"/>
              <a:gd name="connsiteX0" fmla="*/ 0 w 5368025"/>
              <a:gd name="connsiteY0" fmla="*/ 29495 h 2267369"/>
              <a:gd name="connsiteX1" fmla="*/ 780700 w 5368025"/>
              <a:gd name="connsiteY1" fmla="*/ 757813 h 2267369"/>
              <a:gd name="connsiteX2" fmla="*/ 1963723 w 5368025"/>
              <a:gd name="connsiteY2" fmla="*/ 1280779 h 2267369"/>
              <a:gd name="connsiteX3" fmla="*/ 4645288 w 5368025"/>
              <a:gd name="connsiteY3" fmla="*/ 1673810 h 2267369"/>
              <a:gd name="connsiteX4" fmla="*/ 5368025 w 5368025"/>
              <a:gd name="connsiteY4" fmla="*/ 2267369 h 2267369"/>
              <a:gd name="connsiteX5" fmla="*/ 36051 w 5368025"/>
              <a:gd name="connsiteY5" fmla="*/ 1842253 h 2267369"/>
              <a:gd name="connsiteX6" fmla="*/ 0 w 5368025"/>
              <a:gd name="connsiteY6" fmla="*/ 29495 h 2267369"/>
              <a:gd name="connsiteX0" fmla="*/ 0 w 5368025"/>
              <a:gd name="connsiteY0" fmla="*/ 26016 h 2376185"/>
              <a:gd name="connsiteX1" fmla="*/ 780700 w 5368025"/>
              <a:gd name="connsiteY1" fmla="*/ 866629 h 2376185"/>
              <a:gd name="connsiteX2" fmla="*/ 1963723 w 5368025"/>
              <a:gd name="connsiteY2" fmla="*/ 1389595 h 2376185"/>
              <a:gd name="connsiteX3" fmla="*/ 4645288 w 5368025"/>
              <a:gd name="connsiteY3" fmla="*/ 1782626 h 2376185"/>
              <a:gd name="connsiteX4" fmla="*/ 5368025 w 5368025"/>
              <a:gd name="connsiteY4" fmla="*/ 2376185 h 2376185"/>
              <a:gd name="connsiteX5" fmla="*/ 36051 w 5368025"/>
              <a:gd name="connsiteY5" fmla="*/ 1951069 h 2376185"/>
              <a:gd name="connsiteX6" fmla="*/ 0 w 5368025"/>
              <a:gd name="connsiteY6" fmla="*/ 26016 h 2376185"/>
              <a:gd name="connsiteX0" fmla="*/ 0 w 5368025"/>
              <a:gd name="connsiteY0" fmla="*/ 0 h 2350169"/>
              <a:gd name="connsiteX1" fmla="*/ 780700 w 5368025"/>
              <a:gd name="connsiteY1" fmla="*/ 840613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45661 w 5368025"/>
              <a:gd name="connsiteY1" fmla="*/ 904781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8025" h="2350169">
                <a:moveTo>
                  <a:pt x="0" y="0"/>
                </a:moveTo>
                <a:cubicBezTo>
                  <a:pt x="201195" y="356671"/>
                  <a:pt x="439398" y="680191"/>
                  <a:pt x="766685" y="888738"/>
                </a:cubicBezTo>
                <a:cubicBezTo>
                  <a:pt x="1093972" y="1097285"/>
                  <a:pt x="1625635" y="1371334"/>
                  <a:pt x="2300101" y="1419726"/>
                </a:cubicBezTo>
                <a:cubicBezTo>
                  <a:pt x="2974567" y="1468118"/>
                  <a:pt x="4133967" y="1601536"/>
                  <a:pt x="4645288" y="1756610"/>
                </a:cubicBezTo>
                <a:cubicBezTo>
                  <a:pt x="5156609" y="1911684"/>
                  <a:pt x="5188888" y="2160337"/>
                  <a:pt x="5368025" y="2350169"/>
                </a:cubicBezTo>
                <a:lnTo>
                  <a:pt x="36051" y="1925053"/>
                </a:lnTo>
                <a:cubicBezTo>
                  <a:pt x="33377" y="1443790"/>
                  <a:pt x="2674" y="4812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矩形 11">
            <a:extLst>
              <a:ext uri="{FF2B5EF4-FFF2-40B4-BE49-F238E27FC236}">
                <a16:creationId xmlns:a16="http://schemas.microsoft.com/office/drawing/2014/main" id="{A3508A66-9AA7-3E08-FF5A-DB42BCE853F5}"/>
              </a:ext>
            </a:extLst>
          </p:cNvPr>
          <p:cNvSpPr/>
          <p:nvPr userDrawn="1"/>
        </p:nvSpPr>
        <p:spPr>
          <a:xfrm flipH="1">
            <a:off x="6050689" y="4792038"/>
            <a:ext cx="6123299" cy="1798761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9830" h="1798761">
                <a:moveTo>
                  <a:pt x="0" y="0"/>
                </a:moveTo>
                <a:cubicBezTo>
                  <a:pt x="362158" y="588211"/>
                  <a:pt x="830939" y="824832"/>
                  <a:pt x="1683408" y="1090863"/>
                </a:cubicBezTo>
                <a:cubicBezTo>
                  <a:pt x="2535877" y="1356895"/>
                  <a:pt x="4629779" y="1165725"/>
                  <a:pt x="5114814" y="1596189"/>
                </a:cubicBezTo>
                <a:cubicBezTo>
                  <a:pt x="5599849" y="2026653"/>
                  <a:pt x="5153849" y="1606884"/>
                  <a:pt x="5332986" y="1796716"/>
                </a:cubicBezTo>
                <a:lnTo>
                  <a:pt x="15028" y="1796716"/>
                </a:lnTo>
                <a:cubicBezTo>
                  <a:pt x="12354" y="1315453"/>
                  <a:pt x="2674" y="481263"/>
                  <a:pt x="0" y="0"/>
                </a:cubicBezTo>
                <a:close/>
              </a:path>
            </a:pathLst>
          </a:custGeom>
          <a:solidFill>
            <a:srgbClr val="0628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5D197F0-4FF4-1A8C-1AFA-3ED0787CC3DE}"/>
              </a:ext>
            </a:extLst>
          </p:cNvPr>
          <p:cNvGrpSpPr/>
          <p:nvPr userDrawn="1"/>
        </p:nvGrpSpPr>
        <p:grpSpPr>
          <a:xfrm>
            <a:off x="1390436" y="3328705"/>
            <a:ext cx="9135979" cy="0"/>
            <a:chOff x="1577753" y="3581909"/>
            <a:chExt cx="9135979" cy="0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FFDA1AB2-B43B-6E24-5BEF-FD13B27AE5EF}"/>
                </a:ext>
              </a:extLst>
            </p:cNvPr>
            <p:cNvCxnSpPr/>
            <p:nvPr userDrawn="1"/>
          </p:nvCxnSpPr>
          <p:spPr>
            <a:xfrm>
              <a:off x="1577753" y="3581909"/>
              <a:ext cx="9135979" cy="0"/>
            </a:xfrm>
            <a:prstGeom prst="line">
              <a:avLst/>
            </a:prstGeom>
            <a:ln w="9525">
              <a:solidFill>
                <a:srgbClr val="0628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80F32AE-0E3E-CD48-F749-156E58B9EA36}"/>
                </a:ext>
              </a:extLst>
            </p:cNvPr>
            <p:cNvCxnSpPr/>
            <p:nvPr userDrawn="1"/>
          </p:nvCxnSpPr>
          <p:spPr>
            <a:xfrm>
              <a:off x="4121200" y="3581909"/>
              <a:ext cx="3970421" cy="0"/>
            </a:xfrm>
            <a:prstGeom prst="line">
              <a:avLst/>
            </a:prstGeom>
            <a:ln w="19050">
              <a:solidFill>
                <a:srgbClr val="0628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2272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研究方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直角三角形 11"/>
          <p:cNvSpPr/>
          <p:nvPr userDrawn="1"/>
        </p:nvSpPr>
        <p:spPr>
          <a:xfrm flipH="1">
            <a:off x="11241706" y="6019801"/>
            <a:ext cx="950294" cy="853427"/>
          </a:xfrm>
          <a:prstGeom prst="rtTriangle">
            <a:avLst/>
          </a:prstGeom>
          <a:solidFill>
            <a:srgbClr val="062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五边形 17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5119993-9890-C61B-FD09-05C7E4A366A1}"/>
              </a:ext>
            </a:extLst>
          </p:cNvPr>
          <p:cNvSpPr/>
          <p:nvPr userDrawn="1"/>
        </p:nvSpPr>
        <p:spPr>
          <a:xfrm>
            <a:off x="0" y="4638"/>
            <a:ext cx="12192000" cy="707667"/>
          </a:xfrm>
          <a:prstGeom prst="rect">
            <a:avLst/>
          </a:prstGeom>
          <a:solidFill>
            <a:srgbClr val="06287F"/>
          </a:solidFill>
          <a:ln>
            <a:solidFill>
              <a:srgbClr val="0628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779125E-1D25-DB79-C6A1-55888E0457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169" y="40059"/>
            <a:ext cx="625320" cy="6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9B1D92B-F6AD-9288-A905-6CB8328C6022}"/>
              </a:ext>
            </a:extLst>
          </p:cNvPr>
          <p:cNvGrpSpPr/>
          <p:nvPr userDrawn="1"/>
        </p:nvGrpSpPr>
        <p:grpSpPr>
          <a:xfrm>
            <a:off x="3304998" y="-78979"/>
            <a:ext cx="8887002" cy="855889"/>
            <a:chOff x="3303931" y="-102107"/>
            <a:chExt cx="8887002" cy="85588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059EA87-AC62-F786-F124-049DDDA5B4EA}"/>
                </a:ext>
              </a:extLst>
            </p:cNvPr>
            <p:cNvSpPr/>
            <p:nvPr userDrawn="1"/>
          </p:nvSpPr>
          <p:spPr>
            <a:xfrm>
              <a:off x="3303931" y="-102107"/>
              <a:ext cx="2160000" cy="85588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 Background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86F39BC-DE9B-6104-EE53-CAFA25CD1B5A}"/>
                </a:ext>
              </a:extLst>
            </p:cNvPr>
            <p:cNvSpPr/>
            <p:nvPr userDrawn="1"/>
          </p:nvSpPr>
          <p:spPr>
            <a:xfrm>
              <a:off x="5463931" y="-102107"/>
              <a:ext cx="2160000" cy="85588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rgbClr val="F2F2F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 Design</a:t>
              </a:r>
              <a:endParaRPr lang="zh-CN" altLang="en-US" sz="2000" b="1" dirty="0">
                <a:solidFill>
                  <a:srgbClr val="F2F2F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E6C336C-DC9B-CA78-CBD4-EFB76154F44F}"/>
                </a:ext>
              </a:extLst>
            </p:cNvPr>
            <p:cNvSpPr/>
            <p:nvPr userDrawn="1"/>
          </p:nvSpPr>
          <p:spPr>
            <a:xfrm>
              <a:off x="7623931" y="-102107"/>
              <a:ext cx="2160000" cy="855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rgbClr val="06287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 Experiment</a:t>
              </a:r>
              <a:endParaRPr lang="zh-CN" altLang="en-US" sz="2000" b="1" dirty="0">
                <a:solidFill>
                  <a:srgbClr val="062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7306036-6AC1-1FCF-0DA1-A4A7D60BD1FE}"/>
                </a:ext>
              </a:extLst>
            </p:cNvPr>
            <p:cNvSpPr/>
            <p:nvPr userDrawn="1"/>
          </p:nvSpPr>
          <p:spPr>
            <a:xfrm>
              <a:off x="9783931" y="-102107"/>
              <a:ext cx="2407002" cy="85588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 Conclusion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" descr="Business Essentials">
            <a:extLst>
              <a:ext uri="{FF2B5EF4-FFF2-40B4-BE49-F238E27FC236}">
                <a16:creationId xmlns:a16="http://schemas.microsoft.com/office/drawing/2014/main" id="{6DBB5D98-0E8E-443D-E2B2-32A20B9665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5"/>
          <a:stretch>
            <a:fillRect/>
          </a:stretch>
        </p:blipFill>
        <p:spPr bwMode="auto">
          <a:xfrm>
            <a:off x="869236" y="59070"/>
            <a:ext cx="2261507" cy="5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94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论文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173D60-290C-C133-E3E4-170A558EC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l="5186" t="16685" r="11498"/>
          <a:stretch/>
        </p:blipFill>
        <p:spPr>
          <a:xfrm>
            <a:off x="0" y="0"/>
            <a:ext cx="12192000" cy="684847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3D931A0-2418-5931-48B9-6ED53EACEE9F}"/>
              </a:ext>
            </a:extLst>
          </p:cNvPr>
          <p:cNvSpPr/>
          <p:nvPr userDrawn="1"/>
        </p:nvSpPr>
        <p:spPr>
          <a:xfrm>
            <a:off x="4246355" y="2417229"/>
            <a:ext cx="3661580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062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6" name="矩形 11">
            <a:extLst>
              <a:ext uri="{FF2B5EF4-FFF2-40B4-BE49-F238E27FC236}">
                <a16:creationId xmlns:a16="http://schemas.microsoft.com/office/drawing/2014/main" id="{ADCDA023-B714-096B-19CA-89698403B54E}"/>
              </a:ext>
            </a:extLst>
          </p:cNvPr>
          <p:cNvSpPr/>
          <p:nvPr userDrawn="1"/>
        </p:nvSpPr>
        <p:spPr>
          <a:xfrm>
            <a:off x="-29268" y="4240182"/>
            <a:ext cx="6144124" cy="2350169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  <a:gd name="connsiteX0" fmla="*/ 0 w 5403941"/>
              <a:gd name="connsiteY0" fmla="*/ 0 h 2213811"/>
              <a:gd name="connsiteX1" fmla="*/ 1683408 w 5403941"/>
              <a:gd name="connsiteY1" fmla="*/ 1090863 h 2213811"/>
              <a:gd name="connsiteX2" fmla="*/ 5114814 w 5403941"/>
              <a:gd name="connsiteY2" fmla="*/ 1596189 h 2213811"/>
              <a:gd name="connsiteX3" fmla="*/ 5332986 w 5403941"/>
              <a:gd name="connsiteY3" fmla="*/ 2213811 h 2213811"/>
              <a:gd name="connsiteX4" fmla="*/ 15028 w 5403941"/>
              <a:gd name="connsiteY4" fmla="*/ 1796716 h 2213811"/>
              <a:gd name="connsiteX5" fmla="*/ 0 w 5403941"/>
              <a:gd name="connsiteY5" fmla="*/ 0 h 2213811"/>
              <a:gd name="connsiteX0" fmla="*/ 0 w 5332986"/>
              <a:gd name="connsiteY0" fmla="*/ 0 h 2213811"/>
              <a:gd name="connsiteX1" fmla="*/ 1683408 w 5332986"/>
              <a:gd name="connsiteY1" fmla="*/ 1090863 h 2213811"/>
              <a:gd name="connsiteX2" fmla="*/ 4729382 w 5332986"/>
              <a:gd name="connsiteY2" fmla="*/ 1676399 h 2213811"/>
              <a:gd name="connsiteX3" fmla="*/ 5332986 w 5332986"/>
              <a:gd name="connsiteY3" fmla="*/ 2213811 h 2213811"/>
              <a:gd name="connsiteX4" fmla="*/ 15028 w 5332986"/>
              <a:gd name="connsiteY4" fmla="*/ 1796716 h 2213811"/>
              <a:gd name="connsiteX5" fmla="*/ 0 w 5332986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729382 w 5382041"/>
              <a:gd name="connsiteY2" fmla="*/ 1676399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59304 w 5382041"/>
              <a:gd name="connsiteY2" fmla="*/ 1620252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1012 w 5368025"/>
              <a:gd name="connsiteY4" fmla="*/ 1820779 h 2237874"/>
              <a:gd name="connsiteX5" fmla="*/ 0 w 5368025"/>
              <a:gd name="connsiteY5" fmla="*/ 0 h 2237874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36051 w 5368025"/>
              <a:gd name="connsiteY4" fmla="*/ 1812758 h 2237874"/>
              <a:gd name="connsiteX5" fmla="*/ 0 w 5368025"/>
              <a:gd name="connsiteY5" fmla="*/ 0 h 2237874"/>
              <a:gd name="connsiteX0" fmla="*/ 0 w 5368025"/>
              <a:gd name="connsiteY0" fmla="*/ 29495 h 2267369"/>
              <a:gd name="connsiteX1" fmla="*/ 780700 w 5368025"/>
              <a:gd name="connsiteY1" fmla="*/ 757813 h 2267369"/>
              <a:gd name="connsiteX2" fmla="*/ 1963723 w 5368025"/>
              <a:gd name="connsiteY2" fmla="*/ 1280779 h 2267369"/>
              <a:gd name="connsiteX3" fmla="*/ 4645288 w 5368025"/>
              <a:gd name="connsiteY3" fmla="*/ 1673810 h 2267369"/>
              <a:gd name="connsiteX4" fmla="*/ 5368025 w 5368025"/>
              <a:gd name="connsiteY4" fmla="*/ 2267369 h 2267369"/>
              <a:gd name="connsiteX5" fmla="*/ 36051 w 5368025"/>
              <a:gd name="connsiteY5" fmla="*/ 1842253 h 2267369"/>
              <a:gd name="connsiteX6" fmla="*/ 0 w 5368025"/>
              <a:gd name="connsiteY6" fmla="*/ 29495 h 2267369"/>
              <a:gd name="connsiteX0" fmla="*/ 0 w 5368025"/>
              <a:gd name="connsiteY0" fmla="*/ 26016 h 2376185"/>
              <a:gd name="connsiteX1" fmla="*/ 780700 w 5368025"/>
              <a:gd name="connsiteY1" fmla="*/ 866629 h 2376185"/>
              <a:gd name="connsiteX2" fmla="*/ 1963723 w 5368025"/>
              <a:gd name="connsiteY2" fmla="*/ 1389595 h 2376185"/>
              <a:gd name="connsiteX3" fmla="*/ 4645288 w 5368025"/>
              <a:gd name="connsiteY3" fmla="*/ 1782626 h 2376185"/>
              <a:gd name="connsiteX4" fmla="*/ 5368025 w 5368025"/>
              <a:gd name="connsiteY4" fmla="*/ 2376185 h 2376185"/>
              <a:gd name="connsiteX5" fmla="*/ 36051 w 5368025"/>
              <a:gd name="connsiteY5" fmla="*/ 1951069 h 2376185"/>
              <a:gd name="connsiteX6" fmla="*/ 0 w 5368025"/>
              <a:gd name="connsiteY6" fmla="*/ 26016 h 2376185"/>
              <a:gd name="connsiteX0" fmla="*/ 0 w 5368025"/>
              <a:gd name="connsiteY0" fmla="*/ 0 h 2350169"/>
              <a:gd name="connsiteX1" fmla="*/ 780700 w 5368025"/>
              <a:gd name="connsiteY1" fmla="*/ 840613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45661 w 5368025"/>
              <a:gd name="connsiteY1" fmla="*/ 904781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8025" h="2350169">
                <a:moveTo>
                  <a:pt x="0" y="0"/>
                </a:moveTo>
                <a:cubicBezTo>
                  <a:pt x="201195" y="356671"/>
                  <a:pt x="439398" y="680191"/>
                  <a:pt x="766685" y="888738"/>
                </a:cubicBezTo>
                <a:cubicBezTo>
                  <a:pt x="1093972" y="1097285"/>
                  <a:pt x="1625635" y="1371334"/>
                  <a:pt x="2300101" y="1419726"/>
                </a:cubicBezTo>
                <a:cubicBezTo>
                  <a:pt x="2974567" y="1468118"/>
                  <a:pt x="4133967" y="1601536"/>
                  <a:pt x="4645288" y="1756610"/>
                </a:cubicBezTo>
                <a:cubicBezTo>
                  <a:pt x="5156609" y="1911684"/>
                  <a:pt x="5188888" y="2160337"/>
                  <a:pt x="5368025" y="2350169"/>
                </a:cubicBezTo>
                <a:lnTo>
                  <a:pt x="36051" y="1925053"/>
                </a:lnTo>
                <a:cubicBezTo>
                  <a:pt x="33377" y="1443790"/>
                  <a:pt x="2674" y="4812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矩形 11">
            <a:extLst>
              <a:ext uri="{FF2B5EF4-FFF2-40B4-BE49-F238E27FC236}">
                <a16:creationId xmlns:a16="http://schemas.microsoft.com/office/drawing/2014/main" id="{0AF60756-261F-F6DF-9359-FD3BCD60DF2A}"/>
              </a:ext>
            </a:extLst>
          </p:cNvPr>
          <p:cNvSpPr/>
          <p:nvPr userDrawn="1"/>
        </p:nvSpPr>
        <p:spPr>
          <a:xfrm>
            <a:off x="-18013" y="4792038"/>
            <a:ext cx="6123299" cy="1798761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9830" h="1798761">
                <a:moveTo>
                  <a:pt x="0" y="0"/>
                </a:moveTo>
                <a:cubicBezTo>
                  <a:pt x="362158" y="588211"/>
                  <a:pt x="830939" y="824832"/>
                  <a:pt x="1683408" y="1090863"/>
                </a:cubicBezTo>
                <a:cubicBezTo>
                  <a:pt x="2535877" y="1356895"/>
                  <a:pt x="4629779" y="1165725"/>
                  <a:pt x="5114814" y="1596189"/>
                </a:cubicBezTo>
                <a:cubicBezTo>
                  <a:pt x="5599849" y="2026653"/>
                  <a:pt x="5153849" y="1606884"/>
                  <a:pt x="5332986" y="1796716"/>
                </a:cubicBezTo>
                <a:lnTo>
                  <a:pt x="15028" y="1796716"/>
                </a:lnTo>
                <a:cubicBezTo>
                  <a:pt x="12354" y="1315453"/>
                  <a:pt x="2674" y="481263"/>
                  <a:pt x="0" y="0"/>
                </a:cubicBezTo>
                <a:close/>
              </a:path>
            </a:pathLst>
          </a:custGeom>
          <a:solidFill>
            <a:srgbClr val="0628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D323601-9184-0C92-4E76-307541DB1F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8733" y="267202"/>
            <a:ext cx="1236823" cy="122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1">
            <a:extLst>
              <a:ext uri="{FF2B5EF4-FFF2-40B4-BE49-F238E27FC236}">
                <a16:creationId xmlns:a16="http://schemas.microsoft.com/office/drawing/2014/main" id="{BF2AE284-ED87-8FFB-B88B-9CC630D16DD0}"/>
              </a:ext>
            </a:extLst>
          </p:cNvPr>
          <p:cNvSpPr/>
          <p:nvPr userDrawn="1"/>
        </p:nvSpPr>
        <p:spPr>
          <a:xfrm flipH="1">
            <a:off x="6077145" y="4238585"/>
            <a:ext cx="6144124" cy="2350169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  <a:gd name="connsiteX0" fmla="*/ 0 w 5403941"/>
              <a:gd name="connsiteY0" fmla="*/ 0 h 2213811"/>
              <a:gd name="connsiteX1" fmla="*/ 1683408 w 5403941"/>
              <a:gd name="connsiteY1" fmla="*/ 1090863 h 2213811"/>
              <a:gd name="connsiteX2" fmla="*/ 5114814 w 5403941"/>
              <a:gd name="connsiteY2" fmla="*/ 1596189 h 2213811"/>
              <a:gd name="connsiteX3" fmla="*/ 5332986 w 5403941"/>
              <a:gd name="connsiteY3" fmla="*/ 2213811 h 2213811"/>
              <a:gd name="connsiteX4" fmla="*/ 15028 w 5403941"/>
              <a:gd name="connsiteY4" fmla="*/ 1796716 h 2213811"/>
              <a:gd name="connsiteX5" fmla="*/ 0 w 5403941"/>
              <a:gd name="connsiteY5" fmla="*/ 0 h 2213811"/>
              <a:gd name="connsiteX0" fmla="*/ 0 w 5332986"/>
              <a:gd name="connsiteY0" fmla="*/ 0 h 2213811"/>
              <a:gd name="connsiteX1" fmla="*/ 1683408 w 5332986"/>
              <a:gd name="connsiteY1" fmla="*/ 1090863 h 2213811"/>
              <a:gd name="connsiteX2" fmla="*/ 4729382 w 5332986"/>
              <a:gd name="connsiteY2" fmla="*/ 1676399 h 2213811"/>
              <a:gd name="connsiteX3" fmla="*/ 5332986 w 5332986"/>
              <a:gd name="connsiteY3" fmla="*/ 2213811 h 2213811"/>
              <a:gd name="connsiteX4" fmla="*/ 15028 w 5332986"/>
              <a:gd name="connsiteY4" fmla="*/ 1796716 h 2213811"/>
              <a:gd name="connsiteX5" fmla="*/ 0 w 5332986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729382 w 5382041"/>
              <a:gd name="connsiteY2" fmla="*/ 1676399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683408 w 5382041"/>
              <a:gd name="connsiteY1" fmla="*/ 1090863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24265 w 5382041"/>
              <a:gd name="connsiteY2" fmla="*/ 1660357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82041"/>
              <a:gd name="connsiteY0" fmla="*/ 0 h 2213811"/>
              <a:gd name="connsiteX1" fmla="*/ 1977739 w 5382041"/>
              <a:gd name="connsiteY1" fmla="*/ 1227221 h 2213811"/>
              <a:gd name="connsiteX2" fmla="*/ 4659304 w 5382041"/>
              <a:gd name="connsiteY2" fmla="*/ 1620252 h 2213811"/>
              <a:gd name="connsiteX3" fmla="*/ 5382041 w 5382041"/>
              <a:gd name="connsiteY3" fmla="*/ 2213811 h 2213811"/>
              <a:gd name="connsiteX4" fmla="*/ 15028 w 5382041"/>
              <a:gd name="connsiteY4" fmla="*/ 1796716 h 2213811"/>
              <a:gd name="connsiteX5" fmla="*/ 0 w 5382041"/>
              <a:gd name="connsiteY5" fmla="*/ 0 h 2213811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1012 w 5368025"/>
              <a:gd name="connsiteY4" fmla="*/ 1820779 h 2237874"/>
              <a:gd name="connsiteX5" fmla="*/ 0 w 5368025"/>
              <a:gd name="connsiteY5" fmla="*/ 0 h 2237874"/>
              <a:gd name="connsiteX0" fmla="*/ 0 w 5368025"/>
              <a:gd name="connsiteY0" fmla="*/ 0 h 2237874"/>
              <a:gd name="connsiteX1" fmla="*/ 1963723 w 5368025"/>
              <a:gd name="connsiteY1" fmla="*/ 1251284 h 2237874"/>
              <a:gd name="connsiteX2" fmla="*/ 4645288 w 5368025"/>
              <a:gd name="connsiteY2" fmla="*/ 1644315 h 2237874"/>
              <a:gd name="connsiteX3" fmla="*/ 5368025 w 5368025"/>
              <a:gd name="connsiteY3" fmla="*/ 2237874 h 2237874"/>
              <a:gd name="connsiteX4" fmla="*/ 36051 w 5368025"/>
              <a:gd name="connsiteY4" fmla="*/ 1812758 h 2237874"/>
              <a:gd name="connsiteX5" fmla="*/ 0 w 5368025"/>
              <a:gd name="connsiteY5" fmla="*/ 0 h 2237874"/>
              <a:gd name="connsiteX0" fmla="*/ 0 w 5368025"/>
              <a:gd name="connsiteY0" fmla="*/ 29495 h 2267369"/>
              <a:gd name="connsiteX1" fmla="*/ 780700 w 5368025"/>
              <a:gd name="connsiteY1" fmla="*/ 757813 h 2267369"/>
              <a:gd name="connsiteX2" fmla="*/ 1963723 w 5368025"/>
              <a:gd name="connsiteY2" fmla="*/ 1280779 h 2267369"/>
              <a:gd name="connsiteX3" fmla="*/ 4645288 w 5368025"/>
              <a:gd name="connsiteY3" fmla="*/ 1673810 h 2267369"/>
              <a:gd name="connsiteX4" fmla="*/ 5368025 w 5368025"/>
              <a:gd name="connsiteY4" fmla="*/ 2267369 h 2267369"/>
              <a:gd name="connsiteX5" fmla="*/ 36051 w 5368025"/>
              <a:gd name="connsiteY5" fmla="*/ 1842253 h 2267369"/>
              <a:gd name="connsiteX6" fmla="*/ 0 w 5368025"/>
              <a:gd name="connsiteY6" fmla="*/ 29495 h 2267369"/>
              <a:gd name="connsiteX0" fmla="*/ 0 w 5368025"/>
              <a:gd name="connsiteY0" fmla="*/ 26016 h 2376185"/>
              <a:gd name="connsiteX1" fmla="*/ 780700 w 5368025"/>
              <a:gd name="connsiteY1" fmla="*/ 866629 h 2376185"/>
              <a:gd name="connsiteX2" fmla="*/ 1963723 w 5368025"/>
              <a:gd name="connsiteY2" fmla="*/ 1389595 h 2376185"/>
              <a:gd name="connsiteX3" fmla="*/ 4645288 w 5368025"/>
              <a:gd name="connsiteY3" fmla="*/ 1782626 h 2376185"/>
              <a:gd name="connsiteX4" fmla="*/ 5368025 w 5368025"/>
              <a:gd name="connsiteY4" fmla="*/ 2376185 h 2376185"/>
              <a:gd name="connsiteX5" fmla="*/ 36051 w 5368025"/>
              <a:gd name="connsiteY5" fmla="*/ 1951069 h 2376185"/>
              <a:gd name="connsiteX6" fmla="*/ 0 w 5368025"/>
              <a:gd name="connsiteY6" fmla="*/ 26016 h 2376185"/>
              <a:gd name="connsiteX0" fmla="*/ 0 w 5368025"/>
              <a:gd name="connsiteY0" fmla="*/ 0 h 2350169"/>
              <a:gd name="connsiteX1" fmla="*/ 780700 w 5368025"/>
              <a:gd name="connsiteY1" fmla="*/ 840613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45661 w 5368025"/>
              <a:gd name="connsiteY1" fmla="*/ 904781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1963723 w 5368025"/>
              <a:gd name="connsiteY2" fmla="*/ 1363579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  <a:gd name="connsiteX0" fmla="*/ 0 w 5368025"/>
              <a:gd name="connsiteY0" fmla="*/ 0 h 2350169"/>
              <a:gd name="connsiteX1" fmla="*/ 766685 w 5368025"/>
              <a:gd name="connsiteY1" fmla="*/ 888738 h 2350169"/>
              <a:gd name="connsiteX2" fmla="*/ 2300101 w 5368025"/>
              <a:gd name="connsiteY2" fmla="*/ 1419726 h 2350169"/>
              <a:gd name="connsiteX3" fmla="*/ 4645288 w 5368025"/>
              <a:gd name="connsiteY3" fmla="*/ 1756610 h 2350169"/>
              <a:gd name="connsiteX4" fmla="*/ 5368025 w 5368025"/>
              <a:gd name="connsiteY4" fmla="*/ 2350169 h 2350169"/>
              <a:gd name="connsiteX5" fmla="*/ 36051 w 5368025"/>
              <a:gd name="connsiteY5" fmla="*/ 1925053 h 2350169"/>
              <a:gd name="connsiteX6" fmla="*/ 0 w 5368025"/>
              <a:gd name="connsiteY6" fmla="*/ 0 h 23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8025" h="2350169">
                <a:moveTo>
                  <a:pt x="0" y="0"/>
                </a:moveTo>
                <a:cubicBezTo>
                  <a:pt x="201195" y="356671"/>
                  <a:pt x="439398" y="680191"/>
                  <a:pt x="766685" y="888738"/>
                </a:cubicBezTo>
                <a:cubicBezTo>
                  <a:pt x="1093972" y="1097285"/>
                  <a:pt x="1625635" y="1371334"/>
                  <a:pt x="2300101" y="1419726"/>
                </a:cubicBezTo>
                <a:cubicBezTo>
                  <a:pt x="2974567" y="1468118"/>
                  <a:pt x="4133967" y="1601536"/>
                  <a:pt x="4645288" y="1756610"/>
                </a:cubicBezTo>
                <a:cubicBezTo>
                  <a:pt x="5156609" y="1911684"/>
                  <a:pt x="5188888" y="2160337"/>
                  <a:pt x="5368025" y="2350169"/>
                </a:cubicBezTo>
                <a:lnTo>
                  <a:pt x="36051" y="1925053"/>
                </a:lnTo>
                <a:cubicBezTo>
                  <a:pt x="33377" y="1443790"/>
                  <a:pt x="2674" y="4812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矩形 11">
            <a:extLst>
              <a:ext uri="{FF2B5EF4-FFF2-40B4-BE49-F238E27FC236}">
                <a16:creationId xmlns:a16="http://schemas.microsoft.com/office/drawing/2014/main" id="{16F8638F-0DF6-99F8-607E-46D56ED3D370}"/>
              </a:ext>
            </a:extLst>
          </p:cNvPr>
          <p:cNvSpPr/>
          <p:nvPr userDrawn="1"/>
        </p:nvSpPr>
        <p:spPr>
          <a:xfrm flipH="1">
            <a:off x="6050689" y="4792038"/>
            <a:ext cx="6123299" cy="1798761"/>
          </a:xfrm>
          <a:custGeom>
            <a:avLst/>
            <a:gdLst>
              <a:gd name="connsiteX0" fmla="*/ 0 w 5317958"/>
              <a:gd name="connsiteY0" fmla="*/ 0 h 1451811"/>
              <a:gd name="connsiteX1" fmla="*/ 5317958 w 5317958"/>
              <a:gd name="connsiteY1" fmla="*/ 0 h 1451811"/>
              <a:gd name="connsiteX2" fmla="*/ 5317958 w 5317958"/>
              <a:gd name="connsiteY2" fmla="*/ 1451811 h 1451811"/>
              <a:gd name="connsiteX3" fmla="*/ 0 w 5317958"/>
              <a:gd name="connsiteY3" fmla="*/ 1451811 h 1451811"/>
              <a:gd name="connsiteX4" fmla="*/ 0 w 5317958"/>
              <a:gd name="connsiteY4" fmla="*/ 0 h 1451811"/>
              <a:gd name="connsiteX0" fmla="*/ 0 w 5317958"/>
              <a:gd name="connsiteY0" fmla="*/ 0 h 1451811"/>
              <a:gd name="connsiteX1" fmla="*/ 2526632 w 5317958"/>
              <a:gd name="connsiteY1" fmla="*/ 0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0 h 1451811"/>
              <a:gd name="connsiteX1" fmla="*/ 1668380 w 5317958"/>
              <a:gd name="connsiteY1" fmla="*/ 745958 h 1451811"/>
              <a:gd name="connsiteX2" fmla="*/ 5317958 w 5317958"/>
              <a:gd name="connsiteY2" fmla="*/ 0 h 1451811"/>
              <a:gd name="connsiteX3" fmla="*/ 5317958 w 5317958"/>
              <a:gd name="connsiteY3" fmla="*/ 1451811 h 1451811"/>
              <a:gd name="connsiteX4" fmla="*/ 0 w 5317958"/>
              <a:gd name="connsiteY4" fmla="*/ 1451811 h 1451811"/>
              <a:gd name="connsiteX5" fmla="*/ 0 w 5317958"/>
              <a:gd name="connsiteY5" fmla="*/ 0 h 1451811"/>
              <a:gd name="connsiteX0" fmla="*/ 0 w 5317958"/>
              <a:gd name="connsiteY0" fmla="*/ 11013 h 1462824"/>
              <a:gd name="connsiteX1" fmla="*/ 1668380 w 5317958"/>
              <a:gd name="connsiteY1" fmla="*/ 756971 h 1462824"/>
              <a:gd name="connsiteX2" fmla="*/ 5317958 w 5317958"/>
              <a:gd name="connsiteY2" fmla="*/ 11013 h 1462824"/>
              <a:gd name="connsiteX3" fmla="*/ 5317958 w 5317958"/>
              <a:gd name="connsiteY3" fmla="*/ 1462824 h 1462824"/>
              <a:gd name="connsiteX4" fmla="*/ 0 w 5317958"/>
              <a:gd name="connsiteY4" fmla="*/ 1462824 h 1462824"/>
              <a:gd name="connsiteX5" fmla="*/ 0 w 5317958"/>
              <a:gd name="connsiteY5" fmla="*/ 11013 h 1462824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3005 h 1464816"/>
              <a:gd name="connsiteX1" fmla="*/ 1668380 w 5317958"/>
              <a:gd name="connsiteY1" fmla="*/ 758963 h 1464816"/>
              <a:gd name="connsiteX2" fmla="*/ 4676274 w 5317958"/>
              <a:gd name="connsiteY2" fmla="*/ 903342 h 1464816"/>
              <a:gd name="connsiteX3" fmla="*/ 5317958 w 5317958"/>
              <a:gd name="connsiteY3" fmla="*/ 1464816 h 1464816"/>
              <a:gd name="connsiteX4" fmla="*/ 0 w 5317958"/>
              <a:gd name="connsiteY4" fmla="*/ 1464816 h 1464816"/>
              <a:gd name="connsiteX5" fmla="*/ 0 w 5317958"/>
              <a:gd name="connsiteY5" fmla="*/ 13005 h 1464816"/>
              <a:gd name="connsiteX0" fmla="*/ 0 w 5317958"/>
              <a:gd name="connsiteY0" fmla="*/ 14173 h 1465984"/>
              <a:gd name="connsiteX1" fmla="*/ 1668380 w 5317958"/>
              <a:gd name="connsiteY1" fmla="*/ 760131 h 1465984"/>
              <a:gd name="connsiteX2" fmla="*/ 5253790 w 5317958"/>
              <a:gd name="connsiteY2" fmla="*/ 1313584 h 1465984"/>
              <a:gd name="connsiteX3" fmla="*/ 5317958 w 5317958"/>
              <a:gd name="connsiteY3" fmla="*/ 1465984 h 1465984"/>
              <a:gd name="connsiteX4" fmla="*/ 0 w 5317958"/>
              <a:gd name="connsiteY4" fmla="*/ 1465984 h 1465984"/>
              <a:gd name="connsiteX5" fmla="*/ 0 w 5317958"/>
              <a:gd name="connsiteY5" fmla="*/ 14173 h 1465984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2985 h 1464796"/>
              <a:gd name="connsiteX1" fmla="*/ 1668380 w 5317958"/>
              <a:gd name="connsiteY1" fmla="*/ 758943 h 1464796"/>
              <a:gd name="connsiteX2" fmla="*/ 4780548 w 5317958"/>
              <a:gd name="connsiteY2" fmla="*/ 895301 h 1464796"/>
              <a:gd name="connsiteX3" fmla="*/ 5317958 w 5317958"/>
              <a:gd name="connsiteY3" fmla="*/ 1464796 h 1464796"/>
              <a:gd name="connsiteX4" fmla="*/ 0 w 5317958"/>
              <a:gd name="connsiteY4" fmla="*/ 1464796 h 1464796"/>
              <a:gd name="connsiteX5" fmla="*/ 0 w 5317958"/>
              <a:gd name="connsiteY5" fmla="*/ 12985 h 1464796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17958"/>
              <a:gd name="connsiteY0" fmla="*/ 13486 h 1465297"/>
              <a:gd name="connsiteX1" fmla="*/ 1668380 w 5317958"/>
              <a:gd name="connsiteY1" fmla="*/ 759444 h 1465297"/>
              <a:gd name="connsiteX2" fmla="*/ 4700337 w 5317958"/>
              <a:gd name="connsiteY2" fmla="*/ 1080286 h 1465297"/>
              <a:gd name="connsiteX3" fmla="*/ 5317958 w 5317958"/>
              <a:gd name="connsiteY3" fmla="*/ 1465297 h 1465297"/>
              <a:gd name="connsiteX4" fmla="*/ 0 w 5317958"/>
              <a:gd name="connsiteY4" fmla="*/ 1465297 h 1465297"/>
              <a:gd name="connsiteX5" fmla="*/ 0 w 5317958"/>
              <a:gd name="connsiteY5" fmla="*/ 13486 h 1465297"/>
              <a:gd name="connsiteX0" fmla="*/ 0 w 5325979"/>
              <a:gd name="connsiteY0" fmla="*/ 13605 h 1457395"/>
              <a:gd name="connsiteX1" fmla="*/ 1676401 w 5325979"/>
              <a:gd name="connsiteY1" fmla="*/ 751542 h 1457395"/>
              <a:gd name="connsiteX2" fmla="*/ 4708358 w 5325979"/>
              <a:gd name="connsiteY2" fmla="*/ 1072384 h 1457395"/>
              <a:gd name="connsiteX3" fmla="*/ 5325979 w 5325979"/>
              <a:gd name="connsiteY3" fmla="*/ 1457395 h 1457395"/>
              <a:gd name="connsiteX4" fmla="*/ 8021 w 5325979"/>
              <a:gd name="connsiteY4" fmla="*/ 1457395 h 1457395"/>
              <a:gd name="connsiteX5" fmla="*/ 0 w 5325979"/>
              <a:gd name="connsiteY5" fmla="*/ 13605 h 1457395"/>
              <a:gd name="connsiteX0" fmla="*/ 0 w 5347002"/>
              <a:gd name="connsiteY0" fmla="*/ 12410 h 1544432"/>
              <a:gd name="connsiteX1" fmla="*/ 1697424 w 5347002"/>
              <a:gd name="connsiteY1" fmla="*/ 838579 h 1544432"/>
              <a:gd name="connsiteX2" fmla="*/ 4729381 w 5347002"/>
              <a:gd name="connsiteY2" fmla="*/ 1159421 h 1544432"/>
              <a:gd name="connsiteX3" fmla="*/ 5347002 w 5347002"/>
              <a:gd name="connsiteY3" fmla="*/ 1544432 h 1544432"/>
              <a:gd name="connsiteX4" fmla="*/ 29044 w 5347002"/>
              <a:gd name="connsiteY4" fmla="*/ 1544432 h 1544432"/>
              <a:gd name="connsiteX5" fmla="*/ 0 w 5347002"/>
              <a:gd name="connsiteY5" fmla="*/ 12410 h 1544432"/>
              <a:gd name="connsiteX0" fmla="*/ 0 w 5347002"/>
              <a:gd name="connsiteY0" fmla="*/ 0 h 1532022"/>
              <a:gd name="connsiteX1" fmla="*/ 1697424 w 5347002"/>
              <a:gd name="connsiteY1" fmla="*/ 826169 h 1532022"/>
              <a:gd name="connsiteX2" fmla="*/ 4729381 w 5347002"/>
              <a:gd name="connsiteY2" fmla="*/ 1147011 h 1532022"/>
              <a:gd name="connsiteX3" fmla="*/ 5347002 w 5347002"/>
              <a:gd name="connsiteY3" fmla="*/ 1532022 h 1532022"/>
              <a:gd name="connsiteX4" fmla="*/ 29044 w 5347002"/>
              <a:gd name="connsiteY4" fmla="*/ 1532022 h 1532022"/>
              <a:gd name="connsiteX5" fmla="*/ 0 w 5347002"/>
              <a:gd name="connsiteY5" fmla="*/ 0 h 1532022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715365 w 5332986"/>
              <a:gd name="connsiteY2" fmla="*/ 1411705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32986"/>
              <a:gd name="connsiteY0" fmla="*/ 0 h 1796716"/>
              <a:gd name="connsiteX1" fmla="*/ 1683408 w 5332986"/>
              <a:gd name="connsiteY1" fmla="*/ 1090863 h 1796716"/>
              <a:gd name="connsiteX2" fmla="*/ 4967649 w 5332986"/>
              <a:gd name="connsiteY2" fmla="*/ 1532020 h 1796716"/>
              <a:gd name="connsiteX3" fmla="*/ 5332986 w 5332986"/>
              <a:gd name="connsiteY3" fmla="*/ 1796716 h 1796716"/>
              <a:gd name="connsiteX4" fmla="*/ 15028 w 5332986"/>
              <a:gd name="connsiteY4" fmla="*/ 1796716 h 1796716"/>
              <a:gd name="connsiteX5" fmla="*/ 0 w 5332986"/>
              <a:gd name="connsiteY5" fmla="*/ 0 h 1796716"/>
              <a:gd name="connsiteX0" fmla="*/ 0 w 5383637"/>
              <a:gd name="connsiteY0" fmla="*/ 0 h 1796716"/>
              <a:gd name="connsiteX1" fmla="*/ 1683408 w 5383637"/>
              <a:gd name="connsiteY1" fmla="*/ 1090863 h 1796716"/>
              <a:gd name="connsiteX2" fmla="*/ 5114814 w 5383637"/>
              <a:gd name="connsiteY2" fmla="*/ 1596189 h 1796716"/>
              <a:gd name="connsiteX3" fmla="*/ 5332986 w 5383637"/>
              <a:gd name="connsiteY3" fmla="*/ 1796716 h 1796716"/>
              <a:gd name="connsiteX4" fmla="*/ 15028 w 5383637"/>
              <a:gd name="connsiteY4" fmla="*/ 1796716 h 1796716"/>
              <a:gd name="connsiteX5" fmla="*/ 0 w 5383637"/>
              <a:gd name="connsiteY5" fmla="*/ 0 h 1796716"/>
              <a:gd name="connsiteX0" fmla="*/ 0 w 5349830"/>
              <a:gd name="connsiteY0" fmla="*/ 0 h 1798761"/>
              <a:gd name="connsiteX1" fmla="*/ 1683408 w 5349830"/>
              <a:gd name="connsiteY1" fmla="*/ 1090863 h 1798761"/>
              <a:gd name="connsiteX2" fmla="*/ 5114814 w 5349830"/>
              <a:gd name="connsiteY2" fmla="*/ 1596189 h 1798761"/>
              <a:gd name="connsiteX3" fmla="*/ 5332986 w 5349830"/>
              <a:gd name="connsiteY3" fmla="*/ 1796716 h 1798761"/>
              <a:gd name="connsiteX4" fmla="*/ 15028 w 5349830"/>
              <a:gd name="connsiteY4" fmla="*/ 1796716 h 1798761"/>
              <a:gd name="connsiteX5" fmla="*/ 0 w 5349830"/>
              <a:gd name="connsiteY5" fmla="*/ 0 h 179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9830" h="1798761">
                <a:moveTo>
                  <a:pt x="0" y="0"/>
                </a:moveTo>
                <a:cubicBezTo>
                  <a:pt x="362158" y="588211"/>
                  <a:pt x="830939" y="824832"/>
                  <a:pt x="1683408" y="1090863"/>
                </a:cubicBezTo>
                <a:cubicBezTo>
                  <a:pt x="2535877" y="1356895"/>
                  <a:pt x="4629779" y="1165725"/>
                  <a:pt x="5114814" y="1596189"/>
                </a:cubicBezTo>
                <a:cubicBezTo>
                  <a:pt x="5599849" y="2026653"/>
                  <a:pt x="5153849" y="1606884"/>
                  <a:pt x="5332986" y="1796716"/>
                </a:cubicBezTo>
                <a:lnTo>
                  <a:pt x="15028" y="1796716"/>
                </a:lnTo>
                <a:cubicBezTo>
                  <a:pt x="12354" y="1315453"/>
                  <a:pt x="2674" y="481263"/>
                  <a:pt x="0" y="0"/>
                </a:cubicBezTo>
                <a:close/>
              </a:path>
            </a:pathLst>
          </a:custGeom>
          <a:solidFill>
            <a:srgbClr val="0628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0FD827B-4D5D-F631-F016-048A62DDCEB0}"/>
              </a:ext>
            </a:extLst>
          </p:cNvPr>
          <p:cNvGrpSpPr/>
          <p:nvPr userDrawn="1"/>
        </p:nvGrpSpPr>
        <p:grpSpPr>
          <a:xfrm>
            <a:off x="1390436" y="3328705"/>
            <a:ext cx="9135979" cy="0"/>
            <a:chOff x="1577753" y="3581909"/>
            <a:chExt cx="9135979" cy="0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186EFD41-37C8-10EC-E5F8-FF5ECA6E6884}"/>
                </a:ext>
              </a:extLst>
            </p:cNvPr>
            <p:cNvCxnSpPr/>
            <p:nvPr userDrawn="1"/>
          </p:nvCxnSpPr>
          <p:spPr>
            <a:xfrm>
              <a:off x="1577753" y="3581909"/>
              <a:ext cx="9135979" cy="0"/>
            </a:xfrm>
            <a:prstGeom prst="line">
              <a:avLst/>
            </a:prstGeom>
            <a:ln w="9525">
              <a:solidFill>
                <a:srgbClr val="0628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C4BAC8CB-3F0C-1FEE-DDDA-3CA0BED4050D}"/>
                </a:ext>
              </a:extLst>
            </p:cNvPr>
            <p:cNvCxnSpPr/>
            <p:nvPr userDrawn="1"/>
          </p:nvCxnSpPr>
          <p:spPr>
            <a:xfrm>
              <a:off x="4121200" y="3581909"/>
              <a:ext cx="3970421" cy="0"/>
            </a:xfrm>
            <a:prstGeom prst="line">
              <a:avLst/>
            </a:prstGeom>
            <a:ln w="19050">
              <a:solidFill>
                <a:srgbClr val="0628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1196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3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6" r:id="rId2"/>
    <p:sldLayoutId id="2147483697" r:id="rId3"/>
    <p:sldLayoutId id="2147483682" r:id="rId4"/>
    <p:sldLayoutId id="2147483678" r:id="rId5"/>
    <p:sldLayoutId id="2147483651" r:id="rId6"/>
    <p:sldLayoutId id="2147483680" r:id="rId7"/>
    <p:sldLayoutId id="2147483676" r:id="rId8"/>
    <p:sldLayoutId id="2147483679" r:id="rId9"/>
    <p:sldLayoutId id="214748367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KSO_Shape">
            <a:extLst>
              <a:ext uri="{FF2B5EF4-FFF2-40B4-BE49-F238E27FC236}">
                <a16:creationId xmlns:a16="http://schemas.microsoft.com/office/drawing/2014/main" id="{1597FABB-3EE5-409D-2C84-774F46AF4D07}"/>
              </a:ext>
            </a:extLst>
          </p:cNvPr>
          <p:cNvSpPr/>
          <p:nvPr/>
        </p:nvSpPr>
        <p:spPr bwMode="auto">
          <a:xfrm>
            <a:off x="4407126" y="4064837"/>
            <a:ext cx="264234" cy="296011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solidFill>
            <a:srgbClr val="06287F"/>
          </a:solidFill>
          <a:ln>
            <a:solidFill>
              <a:srgbClr val="06287F"/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6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FB89F7-F8AF-12E3-3C5F-54C8C1A029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932" y="2557833"/>
            <a:ext cx="4959478" cy="379517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F120C35-34E7-9D24-ECB0-54982A44F4B3}"/>
              </a:ext>
            </a:extLst>
          </p:cNvPr>
          <p:cNvSpPr txBox="1"/>
          <p:nvPr/>
        </p:nvSpPr>
        <p:spPr>
          <a:xfrm>
            <a:off x="774572" y="6110944"/>
            <a:ext cx="514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and envelope at the entrance of first solenoid vs fraction of space–charge neutralization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BA52D32-CEA1-EEEB-E1C5-5C9F650A2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47" y="2640008"/>
            <a:ext cx="4143992" cy="347299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6171B4D-82AC-DEE4-7A4E-57BDF589AC5D}"/>
              </a:ext>
            </a:extLst>
          </p:cNvPr>
          <p:cNvSpPr txBox="1"/>
          <p:nvPr/>
        </p:nvSpPr>
        <p:spPr>
          <a:xfrm>
            <a:off x="540543" y="895839"/>
            <a:ext cx="434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system</a:t>
            </a:r>
            <a:endParaRPr lang="zh-CN" altLang="en-US" sz="2400" b="1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4E88286-4539-5F2F-C6BF-8A85F7A3480B}"/>
              </a:ext>
            </a:extLst>
          </p:cNvPr>
          <p:cNvSpPr txBox="1"/>
          <p:nvPr/>
        </p:nvSpPr>
        <p:spPr>
          <a:xfrm>
            <a:off x="540543" y="1357504"/>
            <a:ext cx="114704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plasma electrode is set at a potential of 35 kV, the suppressor electrode at -2.2 kV, and the ground electrode at 0 V. </a:t>
            </a:r>
          </a:p>
          <a:p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RMS emittance was measured at a low duty cycle because the double-slit emittance measurement device is an interceptive instrument, where the first slit intercepts nearly the entire beam.</a:t>
            </a:r>
          </a:p>
          <a:p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normalized root-mean-square (RMS) emittance of the beam at the exit of first solenoid was 0.197 π·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mm·mrad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B84FB9D-655A-09E0-A5B3-53F1A378E8C0}"/>
              </a:ext>
            </a:extLst>
          </p:cNvPr>
          <p:cNvSpPr txBox="1"/>
          <p:nvPr/>
        </p:nvSpPr>
        <p:spPr>
          <a:xfrm>
            <a:off x="6150247" y="6172449"/>
            <a:ext cx="5144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Emissivity phase diagram at the exit of first solenoid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813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D6E4D-13C7-31C2-469C-48C415B83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038BF2-87FE-B99B-82FA-40DB6AA44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20" y="1621855"/>
            <a:ext cx="6787434" cy="361429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148E1DD-7851-D5A2-A2CD-19F19277424A}"/>
              </a:ext>
            </a:extLst>
          </p:cNvPr>
          <p:cNvSpPr txBox="1"/>
          <p:nvPr/>
        </p:nvSpPr>
        <p:spPr>
          <a:xfrm>
            <a:off x="1626394" y="5344055"/>
            <a:ext cx="4755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Operating parameters of the BNCT02 ion source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B5B1A76-7819-DF2A-3399-2E5C62A98EFB}"/>
              </a:ext>
            </a:extLst>
          </p:cNvPr>
          <p:cNvSpPr txBox="1"/>
          <p:nvPr/>
        </p:nvSpPr>
        <p:spPr>
          <a:xfrm>
            <a:off x="320720" y="905364"/>
            <a:ext cx="434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Tuning and conditioning</a:t>
            </a:r>
            <a:endParaRPr lang="zh-CN" altLang="en-US" sz="2400" b="1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67718A0-2821-E42F-4565-F791A0D67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155" y="1621856"/>
            <a:ext cx="4864092" cy="361429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C919A58-3115-BD34-10CD-E99744AA5FAD}"/>
              </a:ext>
            </a:extLst>
          </p:cNvPr>
          <p:cNvSpPr txBox="1"/>
          <p:nvPr/>
        </p:nvSpPr>
        <p:spPr>
          <a:xfrm>
            <a:off x="7108154" y="5344055"/>
            <a:ext cx="4755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pulsed current measured at 26.11 mA with a duty cycle of 75% for cylindrical discharge chamber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3B2274-4009-0E28-5419-093E546CD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3301" y="4067813"/>
            <a:ext cx="2955998" cy="23343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CBB5398-A229-0C67-5D05-F6FFD1DFB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8489" y="1339020"/>
            <a:ext cx="2955997" cy="23343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7F1C29-BAB2-0032-16E9-D9AB400D963C}"/>
              </a:ext>
            </a:extLst>
          </p:cNvPr>
          <p:cNvSpPr txBox="1"/>
          <p:nvPr/>
        </p:nvSpPr>
        <p:spPr>
          <a:xfrm>
            <a:off x="1464316" y="3630494"/>
            <a:ext cx="2847659" cy="430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Duty Cycle: 10%</a:t>
            </a: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(32.56mA)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86D737F-C764-C89E-EB89-AEE29F5F1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900" y="1341626"/>
            <a:ext cx="2955998" cy="23317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9959F66-8012-8D2F-D859-A6933954A2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960" y="1341626"/>
            <a:ext cx="2955998" cy="23343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C20BE1-D44E-A584-FD4F-04BBCA05A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900" y="4096653"/>
            <a:ext cx="2954585" cy="23332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8210A6A-8466-42E0-E27A-14DE1DB6F9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960" y="4054730"/>
            <a:ext cx="2952567" cy="232552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FFB98C-DAE1-9D56-9886-F26CFEBB1A4B}"/>
              </a:ext>
            </a:extLst>
          </p:cNvPr>
          <p:cNvSpPr txBox="1"/>
          <p:nvPr/>
        </p:nvSpPr>
        <p:spPr>
          <a:xfrm>
            <a:off x="4756883" y="3624675"/>
            <a:ext cx="2771989" cy="430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Duty Cycle: 20%</a:t>
            </a: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(36.4mA)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B3B766B-1776-D70B-C904-2D41B2105F93}"/>
              </a:ext>
            </a:extLst>
          </p:cNvPr>
          <p:cNvSpPr txBox="1"/>
          <p:nvPr/>
        </p:nvSpPr>
        <p:spPr>
          <a:xfrm>
            <a:off x="7900492" y="3593616"/>
            <a:ext cx="2771989" cy="430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Duty Cycle: 30%</a:t>
            </a: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(38.8mA)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78ADCBF-A50F-43F8-C8D4-2292B6FA2714}"/>
              </a:ext>
            </a:extLst>
          </p:cNvPr>
          <p:cNvSpPr txBox="1"/>
          <p:nvPr/>
        </p:nvSpPr>
        <p:spPr>
          <a:xfrm>
            <a:off x="1464315" y="6406084"/>
            <a:ext cx="2847659" cy="430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Duty Cycle: 50%</a:t>
            </a: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(39.92mA)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35E71F2-EB64-583E-8F39-18BEBDFF6067}"/>
              </a:ext>
            </a:extLst>
          </p:cNvPr>
          <p:cNvSpPr txBox="1"/>
          <p:nvPr/>
        </p:nvSpPr>
        <p:spPr>
          <a:xfrm>
            <a:off x="4604550" y="6406084"/>
            <a:ext cx="3031385" cy="430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Duty Cycle: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62.5%</a:t>
            </a: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(41.52mA)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2994478-995F-06F5-7798-3C1DAF8170FF}"/>
              </a:ext>
            </a:extLst>
          </p:cNvPr>
          <p:cNvSpPr txBox="1"/>
          <p:nvPr/>
        </p:nvSpPr>
        <p:spPr>
          <a:xfrm>
            <a:off x="7843301" y="6427945"/>
            <a:ext cx="2955997" cy="430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Duty Cycle: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75%</a:t>
            </a: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(42.32mA)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724BE3D-EF4C-C00F-1B30-486C2DB27958}"/>
              </a:ext>
            </a:extLst>
          </p:cNvPr>
          <p:cNvSpPr txBox="1"/>
          <p:nvPr/>
        </p:nvSpPr>
        <p:spPr>
          <a:xfrm>
            <a:off x="296397" y="823294"/>
            <a:ext cx="6342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Conditioning with Square Discharge Chamber</a:t>
            </a:r>
            <a:endParaRPr lang="zh-CN" altLang="en-US" sz="2400" b="1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3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9DF8BFC3-93AC-C289-3BBA-559C03026470}"/>
              </a:ext>
            </a:extLst>
          </p:cNvPr>
          <p:cNvSpPr txBox="1"/>
          <p:nvPr/>
        </p:nvSpPr>
        <p:spPr>
          <a:xfrm>
            <a:off x="296398" y="823294"/>
            <a:ext cx="163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zh-CN" altLang="en-US" sz="2400" b="1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F28D69D-C844-2EB7-1F90-7E9660BE9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148" y="1369768"/>
            <a:ext cx="7554359" cy="42490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2DE10E8-5FD2-0488-8D6E-DD1C1E50F1D7}"/>
              </a:ext>
            </a:extLst>
          </p:cNvPr>
          <p:cNvSpPr txBox="1"/>
          <p:nvPr/>
        </p:nvSpPr>
        <p:spPr>
          <a:xfrm>
            <a:off x="980334" y="5638800"/>
            <a:ext cx="6186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Beam current of the ECR ion source with cylindrical discharge chamber at duty cycle of 60%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9EA9BF0-9D74-08C5-2614-6A7443A32212}"/>
              </a:ext>
            </a:extLst>
          </p:cNvPr>
          <p:cNvSpPr txBox="1"/>
          <p:nvPr/>
        </p:nvSpPr>
        <p:spPr>
          <a:xfrm>
            <a:off x="7353088" y="1513702"/>
            <a:ext cx="444098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clinical BNCT equipment has maintained with a targeted beam power of approximately 28 kW and an uptime rate of over 95%.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ion source can provide beam current continuously for 24 hours, accumulating a total operating duration of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6,694 hours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 source has also been capable of continuous operation for 24 hours, with a total operating duration of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7,073 hours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neutron target has accumulated a total beam time of 5,160 milliampere-hours, with a single day’s longest beam time exceeding 110 milliampere-hours.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neutron flux density of BNCT02 has reached the standards set by the IAEA for clinical BNCT treatments.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7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6EEC8AD-0858-F53F-D9B5-E2BE1493E91C}"/>
              </a:ext>
            </a:extLst>
          </p:cNvPr>
          <p:cNvSpPr txBox="1"/>
          <p:nvPr/>
        </p:nvSpPr>
        <p:spPr>
          <a:xfrm>
            <a:off x="540543" y="1520785"/>
            <a:ext cx="11019424" cy="41703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 two different design of discharge chamber: cylindrical and square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emphasized that the square discharge chamber exhibits higher stability and availability of the ion source for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reasons: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SWR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Low SWR design ensures easier discharging, guaranteeing the availability of the BNCT ECR ion source.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Broader operational bandwidth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Discharge chamber with wider bandwidth can help ion source adapt to frequency fluctuations, which fully improves the stability of the ion source.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Currently, the clinical BNCT equipment installed at Dongguan People's Hospital has maintained stable and efficient operation over the past year, with a targeted beam power of approximately 28 kW and an uptime rate of over 95%.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neutron flux density of BNCT02 has reached the standards set by the IAEA for clinical BNCT treatments.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F354EB8-57D9-816C-A688-1B751A9EFBBC}"/>
              </a:ext>
            </a:extLst>
          </p:cNvPr>
          <p:cNvSpPr txBox="1"/>
          <p:nvPr/>
        </p:nvSpPr>
        <p:spPr>
          <a:xfrm>
            <a:off x="540543" y="895839"/>
            <a:ext cx="434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2400" b="1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9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41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>
            <a:extLst>
              <a:ext uri="{FF2B5EF4-FFF2-40B4-BE49-F238E27FC236}">
                <a16:creationId xmlns:a16="http://schemas.microsoft.com/office/drawing/2014/main" id="{E159C52E-7916-3597-21A8-1294C758CA89}"/>
              </a:ext>
            </a:extLst>
          </p:cNvPr>
          <p:cNvGrpSpPr/>
          <p:nvPr/>
        </p:nvGrpSpPr>
        <p:grpSpPr>
          <a:xfrm>
            <a:off x="3973198" y="1649287"/>
            <a:ext cx="4245604" cy="3396245"/>
            <a:chOff x="477523" y="1182102"/>
            <a:chExt cx="4245604" cy="3396245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8DFB746A-7C1D-581E-953A-D70038498D27}"/>
                </a:ext>
              </a:extLst>
            </p:cNvPr>
            <p:cNvGrpSpPr/>
            <p:nvPr/>
          </p:nvGrpSpPr>
          <p:grpSpPr>
            <a:xfrm>
              <a:off x="477523" y="1182102"/>
              <a:ext cx="4195010" cy="593558"/>
              <a:chOff x="906379" y="1291389"/>
              <a:chExt cx="4195010" cy="593558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0D086DF0-DF6C-15AE-E5CF-AC1500F05B42}"/>
                  </a:ext>
                </a:extLst>
              </p:cNvPr>
              <p:cNvGrpSpPr/>
              <p:nvPr/>
            </p:nvGrpSpPr>
            <p:grpSpPr>
              <a:xfrm>
                <a:off x="906379" y="1291389"/>
                <a:ext cx="4195010" cy="593558"/>
                <a:chOff x="906379" y="1291389"/>
                <a:chExt cx="4195010" cy="593558"/>
              </a:xfrm>
            </p:grpSpPr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0E6FC881-2E02-0F60-EBFB-D8CD3D8B7A5B}"/>
                    </a:ext>
                  </a:extLst>
                </p:cNvPr>
                <p:cNvSpPr/>
                <p:nvPr/>
              </p:nvSpPr>
              <p:spPr>
                <a:xfrm>
                  <a:off x="906379" y="1291389"/>
                  <a:ext cx="4195010" cy="593558"/>
                </a:xfrm>
                <a:prstGeom prst="rect">
                  <a:avLst/>
                </a:prstGeom>
                <a:noFill/>
                <a:ln>
                  <a:solidFill>
                    <a:srgbClr val="06287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A0ED5A61-DCF2-7FAA-445E-7313CE7F7380}"/>
                    </a:ext>
                  </a:extLst>
                </p:cNvPr>
                <p:cNvSpPr/>
                <p:nvPr/>
              </p:nvSpPr>
              <p:spPr>
                <a:xfrm>
                  <a:off x="906379" y="1291389"/>
                  <a:ext cx="593558" cy="593558"/>
                </a:xfrm>
                <a:prstGeom prst="rect">
                  <a:avLst/>
                </a:prstGeom>
                <a:solidFill>
                  <a:srgbClr val="06287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01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4B202F1-B1D9-DC9C-8CD2-401C8D6EF4D6}"/>
                  </a:ext>
                </a:extLst>
              </p:cNvPr>
              <p:cNvSpPr txBox="1"/>
              <p:nvPr/>
            </p:nvSpPr>
            <p:spPr>
              <a:xfrm>
                <a:off x="1754680" y="1354432"/>
                <a:ext cx="18558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628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Introduction</a:t>
                </a:r>
                <a:endParaRPr lang="zh-CN" altLang="en-US" sz="2400" b="1" dirty="0">
                  <a:solidFill>
                    <a:srgbClr val="0628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C9F5B9AA-1B85-6F74-D282-4F35A1A93DC7}"/>
                </a:ext>
              </a:extLst>
            </p:cNvPr>
            <p:cNvGrpSpPr/>
            <p:nvPr/>
          </p:nvGrpSpPr>
          <p:grpSpPr>
            <a:xfrm>
              <a:off x="477523" y="2116331"/>
              <a:ext cx="4195010" cy="593558"/>
              <a:chOff x="916355" y="2208911"/>
              <a:chExt cx="4195010" cy="593558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2E023A77-1D41-98F8-1432-CD162CD445F9}"/>
                  </a:ext>
                </a:extLst>
              </p:cNvPr>
              <p:cNvGrpSpPr/>
              <p:nvPr/>
            </p:nvGrpSpPr>
            <p:grpSpPr>
              <a:xfrm>
                <a:off x="916355" y="2208911"/>
                <a:ext cx="4195010" cy="593558"/>
                <a:chOff x="906379" y="1291389"/>
                <a:chExt cx="4195010" cy="593558"/>
              </a:xfrm>
            </p:grpSpPr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C573C038-022D-CB09-0F1B-B809A258D5B0}"/>
                    </a:ext>
                  </a:extLst>
                </p:cNvPr>
                <p:cNvSpPr/>
                <p:nvPr/>
              </p:nvSpPr>
              <p:spPr>
                <a:xfrm>
                  <a:off x="906379" y="1291389"/>
                  <a:ext cx="4195010" cy="593558"/>
                </a:xfrm>
                <a:prstGeom prst="rect">
                  <a:avLst/>
                </a:prstGeom>
                <a:noFill/>
                <a:ln>
                  <a:solidFill>
                    <a:srgbClr val="06287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7F355694-D642-54F6-73A6-5A4DC421E6A8}"/>
                    </a:ext>
                  </a:extLst>
                </p:cNvPr>
                <p:cNvSpPr/>
                <p:nvPr/>
              </p:nvSpPr>
              <p:spPr>
                <a:xfrm>
                  <a:off x="906379" y="1291389"/>
                  <a:ext cx="593558" cy="593558"/>
                </a:xfrm>
                <a:prstGeom prst="rect">
                  <a:avLst/>
                </a:prstGeom>
                <a:solidFill>
                  <a:srgbClr val="06287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02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944C9E6-D2D1-C6BD-E83C-BAF0083E15CC}"/>
                  </a:ext>
                </a:extLst>
              </p:cNvPr>
              <p:cNvSpPr txBox="1"/>
              <p:nvPr/>
            </p:nvSpPr>
            <p:spPr>
              <a:xfrm>
                <a:off x="1754680" y="2292667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628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</a:t>
                </a:r>
                <a:endParaRPr lang="zh-CN" altLang="en-US" sz="2400" b="1" dirty="0">
                  <a:solidFill>
                    <a:srgbClr val="0628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22635AB9-C3BA-B392-6E8F-31507FA7B6F7}"/>
                </a:ext>
              </a:extLst>
            </p:cNvPr>
            <p:cNvGrpSpPr/>
            <p:nvPr/>
          </p:nvGrpSpPr>
          <p:grpSpPr>
            <a:xfrm>
              <a:off x="477523" y="3050560"/>
              <a:ext cx="4245604" cy="593558"/>
              <a:chOff x="906379" y="3132221"/>
              <a:chExt cx="6543322" cy="593558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5969A828-C8CD-9BE8-4456-D5A94DC8B345}"/>
                  </a:ext>
                </a:extLst>
              </p:cNvPr>
              <p:cNvGrpSpPr/>
              <p:nvPr/>
            </p:nvGrpSpPr>
            <p:grpSpPr>
              <a:xfrm>
                <a:off x="906379" y="3132221"/>
                <a:ext cx="6543322" cy="593558"/>
                <a:chOff x="906379" y="1291389"/>
                <a:chExt cx="6543322" cy="593558"/>
              </a:xfrm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4D46E51B-6FB6-F1D0-4B17-2B1C3195471F}"/>
                    </a:ext>
                  </a:extLst>
                </p:cNvPr>
                <p:cNvSpPr/>
                <p:nvPr/>
              </p:nvSpPr>
              <p:spPr>
                <a:xfrm>
                  <a:off x="906379" y="1291389"/>
                  <a:ext cx="6543322" cy="593558"/>
                </a:xfrm>
                <a:prstGeom prst="rect">
                  <a:avLst/>
                </a:prstGeom>
                <a:noFill/>
                <a:ln>
                  <a:solidFill>
                    <a:srgbClr val="06287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E0EF2323-DAF1-5D15-90C5-A8EE694D2537}"/>
                    </a:ext>
                  </a:extLst>
                </p:cNvPr>
                <p:cNvSpPr/>
                <p:nvPr/>
              </p:nvSpPr>
              <p:spPr>
                <a:xfrm>
                  <a:off x="906379" y="1291389"/>
                  <a:ext cx="914791" cy="593558"/>
                </a:xfrm>
                <a:prstGeom prst="rect">
                  <a:avLst/>
                </a:prstGeom>
                <a:solidFill>
                  <a:srgbClr val="06287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03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D9421DA-522E-7674-EA4A-F156BFA74840}"/>
                  </a:ext>
                </a:extLst>
              </p:cNvPr>
              <p:cNvSpPr txBox="1"/>
              <p:nvPr/>
            </p:nvSpPr>
            <p:spPr>
              <a:xfrm>
                <a:off x="2213780" y="3195264"/>
                <a:ext cx="51189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628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</a:t>
                </a:r>
                <a:endParaRPr lang="zh-CN" altLang="en-US" sz="2400" b="1" dirty="0">
                  <a:solidFill>
                    <a:srgbClr val="0628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99A09408-0525-A743-4454-AB13E9AE5A98}"/>
                </a:ext>
              </a:extLst>
            </p:cNvPr>
            <p:cNvGrpSpPr/>
            <p:nvPr/>
          </p:nvGrpSpPr>
          <p:grpSpPr>
            <a:xfrm>
              <a:off x="477523" y="3984789"/>
              <a:ext cx="4195010" cy="593558"/>
              <a:chOff x="916355" y="4162926"/>
              <a:chExt cx="4195010" cy="593558"/>
            </a:xfrm>
          </p:grpSpPr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2273F9B1-04D6-09AF-F4C5-77A3210A4475}"/>
                  </a:ext>
                </a:extLst>
              </p:cNvPr>
              <p:cNvGrpSpPr/>
              <p:nvPr/>
            </p:nvGrpSpPr>
            <p:grpSpPr>
              <a:xfrm>
                <a:off x="916355" y="4162926"/>
                <a:ext cx="4195010" cy="593558"/>
                <a:chOff x="906379" y="1291389"/>
                <a:chExt cx="4195010" cy="593558"/>
              </a:xfrm>
            </p:grpSpPr>
            <p:sp>
              <p:nvSpPr>
                <p:cNvPr id="76" name="矩形 75">
                  <a:extLst>
                    <a:ext uri="{FF2B5EF4-FFF2-40B4-BE49-F238E27FC236}">
                      <a16:creationId xmlns:a16="http://schemas.microsoft.com/office/drawing/2014/main" id="{4A50B3E4-9327-3AA4-2F56-4C19594F5C41}"/>
                    </a:ext>
                  </a:extLst>
                </p:cNvPr>
                <p:cNvSpPr/>
                <p:nvPr/>
              </p:nvSpPr>
              <p:spPr>
                <a:xfrm>
                  <a:off x="906379" y="1291389"/>
                  <a:ext cx="4195010" cy="593558"/>
                </a:xfrm>
                <a:prstGeom prst="rect">
                  <a:avLst/>
                </a:prstGeom>
                <a:noFill/>
                <a:ln>
                  <a:solidFill>
                    <a:srgbClr val="06287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>
                  <a:extLst>
                    <a:ext uri="{FF2B5EF4-FFF2-40B4-BE49-F238E27FC236}">
                      <a16:creationId xmlns:a16="http://schemas.microsoft.com/office/drawing/2014/main" id="{E839F263-9989-06E3-D109-69FDB67E32F6}"/>
                    </a:ext>
                  </a:extLst>
                </p:cNvPr>
                <p:cNvSpPr/>
                <p:nvPr/>
              </p:nvSpPr>
              <p:spPr>
                <a:xfrm>
                  <a:off x="906379" y="1291389"/>
                  <a:ext cx="593558" cy="593558"/>
                </a:xfrm>
                <a:prstGeom prst="rect">
                  <a:avLst/>
                </a:prstGeom>
                <a:solidFill>
                  <a:srgbClr val="06287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04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6C6BC769-DCEB-5B82-A1AA-D2718C50B174}"/>
                  </a:ext>
                </a:extLst>
              </p:cNvPr>
              <p:cNvSpPr txBox="1"/>
              <p:nvPr/>
            </p:nvSpPr>
            <p:spPr>
              <a:xfrm>
                <a:off x="1754680" y="4225969"/>
                <a:ext cx="1733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628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Conclusion</a:t>
                </a:r>
                <a:endParaRPr lang="zh-CN" altLang="en-US" sz="2400" b="1" dirty="0">
                  <a:solidFill>
                    <a:srgbClr val="0628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468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A4B71FE2-0EE7-A3ED-D2D2-14A5985EE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37" y="915309"/>
            <a:ext cx="6164738" cy="4366100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C4C0307F-C15D-D6F0-85C8-9CD807ABE524}"/>
              </a:ext>
            </a:extLst>
          </p:cNvPr>
          <p:cNvSpPr txBox="1"/>
          <p:nvPr/>
        </p:nvSpPr>
        <p:spPr>
          <a:xfrm>
            <a:off x="6296524" y="1058779"/>
            <a:ext cx="563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Principle of BNCT</a:t>
            </a:r>
            <a:endParaRPr lang="zh-CN" altLang="en-US" sz="2400" b="1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E4D9F90-F882-4585-889E-DA31CC8AE904}"/>
              </a:ext>
            </a:extLst>
          </p:cNvPr>
          <p:cNvSpPr txBox="1"/>
          <p:nvPr/>
        </p:nvSpPr>
        <p:spPr>
          <a:xfrm>
            <a:off x="6360975" y="3855219"/>
            <a:ext cx="53176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Boron Injection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¹⁰B drug selectively accumulates in tumor cells.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Beam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tumor site is irradiated with a beam of epithermal neutrons generated by a neutron source..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Reaction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¹⁰B captures neutrons, causing ¹⁰B(n,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α)⁷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reaction.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EFC7C0E-CE52-236F-81E6-0CD2CC4C602D}"/>
              </a:ext>
            </a:extLst>
          </p:cNvPr>
          <p:cNvSpPr txBox="1"/>
          <p:nvPr/>
        </p:nvSpPr>
        <p:spPr>
          <a:xfrm>
            <a:off x="6358969" y="1600433"/>
            <a:ext cx="531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principle of BNCT is to utilize the capture reaction of boron-10 isotopes under neutron irradiation, selectively killing tumor cells by producing high-energy secondary particles of lithium and helium with high linear energy transfer (LET).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CC9E3BC-AB9A-841A-F539-0187A6751CB1}"/>
              </a:ext>
            </a:extLst>
          </p:cNvPr>
          <p:cNvSpPr txBox="1"/>
          <p:nvPr/>
        </p:nvSpPr>
        <p:spPr>
          <a:xfrm>
            <a:off x="6358969" y="3296048"/>
            <a:ext cx="563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BNCT Process</a:t>
            </a:r>
            <a:endParaRPr lang="zh-CN" altLang="en-US" sz="2400" b="1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B53B825-8283-3748-833C-EC9847903BA4}"/>
              </a:ext>
            </a:extLst>
          </p:cNvPr>
          <p:cNvSpPr txBox="1"/>
          <p:nvPr/>
        </p:nvSpPr>
        <p:spPr>
          <a:xfrm>
            <a:off x="761720" y="5096743"/>
            <a:ext cx="4301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Boron Neutron Capture Therapy</a:t>
            </a:r>
            <a:r>
              <a:rPr lang="en-US" altLang="zh-CN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BNCT</a:t>
            </a:r>
            <a:r>
              <a:rPr lang="en-US" altLang="zh-CN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/>
          </a:p>
        </p:txBody>
      </p:sp>
      <p:sp>
        <p:nvSpPr>
          <p:cNvPr id="39" name="文本框 26">
            <a:extLst>
              <a:ext uri="{FF2B5EF4-FFF2-40B4-BE49-F238E27FC236}">
                <a16:creationId xmlns:a16="http://schemas.microsoft.com/office/drawing/2014/main" id="{3F4D24AC-9E26-C9CB-195D-A5A3ECB5E409}"/>
              </a:ext>
            </a:extLst>
          </p:cNvPr>
          <p:cNvSpPr txBox="1"/>
          <p:nvPr/>
        </p:nvSpPr>
        <p:spPr>
          <a:xfrm>
            <a:off x="1764367" y="5474325"/>
            <a:ext cx="2491067" cy="5018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B+n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➡</a:t>
            </a:r>
            <a:r>
              <a:rPr lang="en-US" altLang="zh-CN" sz="28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Li+</a:t>
            </a:r>
            <a:r>
              <a:rPr lang="en-US" altLang="zh-CN" sz="28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3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0129C-4EE5-6A0C-D426-2B28F32C7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>
            <a:extLst>
              <a:ext uri="{FF2B5EF4-FFF2-40B4-BE49-F238E27FC236}">
                <a16:creationId xmlns:a16="http://schemas.microsoft.com/office/drawing/2014/main" id="{9AC304F2-B5FA-D67E-056C-971DD4139433}"/>
              </a:ext>
            </a:extLst>
          </p:cNvPr>
          <p:cNvSpPr txBox="1"/>
          <p:nvPr/>
        </p:nvSpPr>
        <p:spPr>
          <a:xfrm>
            <a:off x="465218" y="859760"/>
            <a:ext cx="349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Accelerator-based BNCT</a:t>
            </a:r>
            <a:endParaRPr lang="zh-CN" altLang="en-US" sz="2400" b="1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1BED184-FD81-4EBE-F914-8FDD325CED26}"/>
              </a:ext>
            </a:extLst>
          </p:cNvPr>
          <p:cNvSpPr txBox="1"/>
          <p:nvPr/>
        </p:nvSpPr>
        <p:spPr>
          <a:xfrm>
            <a:off x="465218" y="1271699"/>
            <a:ext cx="1109882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indent="457200" algn="l"/>
            <a:r>
              <a:rPr lang="en-US" altLang="zh-CN" i="0" dirty="0">
                <a:solidFill>
                  <a:srgbClr val="4E4E4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Breakthrough in high-current proton accelerator technology has shifted BNCT focus to accelerator-based systems, enabling medical commercialization.</a:t>
            </a: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5816D249-5B3C-0501-A439-E585C3E9837A}"/>
              </a:ext>
            </a:extLst>
          </p:cNvPr>
          <p:cNvGrpSpPr/>
          <p:nvPr/>
        </p:nvGrpSpPr>
        <p:grpSpPr>
          <a:xfrm>
            <a:off x="968344" y="1672578"/>
            <a:ext cx="9690131" cy="5185422"/>
            <a:chOff x="968344" y="1672578"/>
            <a:chExt cx="9690131" cy="5185422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D0D38295-61ED-EA5A-E30A-D91C11323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58" t="-7879" r="-658" b="-1343"/>
            <a:stretch>
              <a:fillRect/>
            </a:stretch>
          </p:blipFill>
          <p:spPr>
            <a:xfrm>
              <a:off x="968345" y="1672578"/>
              <a:ext cx="9690130" cy="5185422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D4EC891-793E-B55B-12A5-FB842BBA0968}"/>
                </a:ext>
              </a:extLst>
            </p:cNvPr>
            <p:cNvSpPr/>
            <p:nvPr/>
          </p:nvSpPr>
          <p:spPr>
            <a:xfrm>
              <a:off x="1074419" y="2076450"/>
              <a:ext cx="4631055" cy="242459"/>
            </a:xfrm>
            <a:prstGeom prst="rect">
              <a:avLst/>
            </a:prstGeom>
            <a:solidFill>
              <a:srgbClr val="0C449A"/>
            </a:solidFill>
            <a:ln>
              <a:solidFill>
                <a:srgbClr val="0B3F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233A5B7-EDA6-E063-02E3-DB9F43D49BCB}"/>
                </a:ext>
              </a:extLst>
            </p:cNvPr>
            <p:cNvSpPr/>
            <p:nvPr/>
          </p:nvSpPr>
          <p:spPr>
            <a:xfrm>
              <a:off x="6014633" y="2063774"/>
              <a:ext cx="1316957" cy="242459"/>
            </a:xfrm>
            <a:prstGeom prst="rect">
              <a:avLst/>
            </a:prstGeom>
            <a:solidFill>
              <a:srgbClr val="0C449A"/>
            </a:solidFill>
            <a:ln>
              <a:solidFill>
                <a:srgbClr val="0B3F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F279774-50EB-1E5A-33AA-0DB97079BAB8}"/>
                </a:ext>
              </a:extLst>
            </p:cNvPr>
            <p:cNvSpPr/>
            <p:nvPr/>
          </p:nvSpPr>
          <p:spPr>
            <a:xfrm>
              <a:off x="7810500" y="2063773"/>
              <a:ext cx="1143000" cy="242459"/>
            </a:xfrm>
            <a:prstGeom prst="rect">
              <a:avLst/>
            </a:prstGeom>
            <a:solidFill>
              <a:srgbClr val="0C449A"/>
            </a:solidFill>
            <a:ln>
              <a:solidFill>
                <a:srgbClr val="0B3F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9523977-4992-B8FE-B3E6-2504AB78E84B}"/>
                </a:ext>
              </a:extLst>
            </p:cNvPr>
            <p:cNvSpPr/>
            <p:nvPr/>
          </p:nvSpPr>
          <p:spPr>
            <a:xfrm>
              <a:off x="968345" y="4996471"/>
              <a:ext cx="1565305" cy="315551"/>
            </a:xfrm>
            <a:prstGeom prst="rect">
              <a:avLst/>
            </a:prstGeom>
            <a:solidFill>
              <a:srgbClr val="0732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2F20C574-F764-BF14-DF26-F80490C1247C}"/>
                </a:ext>
              </a:extLst>
            </p:cNvPr>
            <p:cNvSpPr/>
            <p:nvPr/>
          </p:nvSpPr>
          <p:spPr>
            <a:xfrm>
              <a:off x="3934732" y="4991098"/>
              <a:ext cx="1565305" cy="315551"/>
            </a:xfrm>
            <a:prstGeom prst="rect">
              <a:avLst/>
            </a:prstGeom>
            <a:solidFill>
              <a:srgbClr val="0732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Target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061A7CDF-9A7E-2C17-4C2B-A93A5343C960}"/>
                </a:ext>
              </a:extLst>
            </p:cNvPr>
            <p:cNvSpPr/>
            <p:nvPr/>
          </p:nvSpPr>
          <p:spPr>
            <a:xfrm>
              <a:off x="6809898" y="4991098"/>
              <a:ext cx="1565305" cy="315551"/>
            </a:xfrm>
            <a:prstGeom prst="rect">
              <a:avLst/>
            </a:prstGeom>
            <a:solidFill>
              <a:srgbClr val="0732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BSA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942E6528-1169-6DCD-ACB2-983E45741A8B}"/>
                </a:ext>
              </a:extLst>
            </p:cNvPr>
            <p:cNvSpPr txBox="1"/>
            <p:nvPr/>
          </p:nvSpPr>
          <p:spPr>
            <a:xfrm>
              <a:off x="1074419" y="2000338"/>
              <a:ext cx="1303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Accelerator</a:t>
              </a:r>
              <a:endPara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DA72808D-F4F5-F092-5936-6892833203F1}"/>
                </a:ext>
              </a:extLst>
            </p:cNvPr>
            <p:cNvSpPr txBox="1"/>
            <p:nvPr/>
          </p:nvSpPr>
          <p:spPr>
            <a:xfrm>
              <a:off x="5866447" y="2050848"/>
              <a:ext cx="1886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Neutron Irradiation System</a:t>
              </a:r>
              <a:endPara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E73B2BA3-CA11-4F0B-B321-E6265DC7156E}"/>
                </a:ext>
              </a:extLst>
            </p:cNvPr>
            <p:cNvSpPr txBox="1"/>
            <p:nvPr/>
          </p:nvSpPr>
          <p:spPr>
            <a:xfrm>
              <a:off x="7753350" y="1980682"/>
              <a:ext cx="2194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Therapeutic System</a:t>
              </a:r>
              <a:endPara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53438C9C-F7E8-5F8C-B45D-73026B536DA4}"/>
                </a:ext>
              </a:extLst>
            </p:cNvPr>
            <p:cNvSpPr txBox="1"/>
            <p:nvPr/>
          </p:nvSpPr>
          <p:spPr>
            <a:xfrm>
              <a:off x="1074419" y="4937317"/>
              <a:ext cx="1303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Accelerator</a:t>
              </a:r>
              <a:endPara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BA5EAFC-EE17-2759-AF2B-0F5EB932CC15}"/>
                </a:ext>
              </a:extLst>
            </p:cNvPr>
            <p:cNvSpPr/>
            <p:nvPr/>
          </p:nvSpPr>
          <p:spPr>
            <a:xfrm>
              <a:off x="968344" y="2529861"/>
              <a:ext cx="1565305" cy="266700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Ions Source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41D0111-E82C-515E-4741-A6066EEEB66B}"/>
                </a:ext>
              </a:extLst>
            </p:cNvPr>
            <p:cNvSpPr/>
            <p:nvPr/>
          </p:nvSpPr>
          <p:spPr>
            <a:xfrm>
              <a:off x="3351846" y="2504130"/>
              <a:ext cx="1565305" cy="266700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RFQ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D2FC7A5-76DD-5384-66A3-4750411BC70D}"/>
                </a:ext>
              </a:extLst>
            </p:cNvPr>
            <p:cNvSpPr/>
            <p:nvPr/>
          </p:nvSpPr>
          <p:spPr>
            <a:xfrm>
              <a:off x="5903690" y="2491454"/>
              <a:ext cx="919439" cy="266700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Target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9F5C0DF2-AC28-2974-6230-EB0F4E82C94A}"/>
                </a:ext>
              </a:extLst>
            </p:cNvPr>
            <p:cNvSpPr/>
            <p:nvPr/>
          </p:nvSpPr>
          <p:spPr>
            <a:xfrm>
              <a:off x="7331590" y="2350014"/>
              <a:ext cx="1091319" cy="266700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BSA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BBBB092-BA2F-03EF-AE1C-FEFF8613AC38}"/>
                </a:ext>
              </a:extLst>
            </p:cNvPr>
            <p:cNvSpPr/>
            <p:nvPr/>
          </p:nvSpPr>
          <p:spPr>
            <a:xfrm>
              <a:off x="7862181" y="2656979"/>
              <a:ext cx="1091319" cy="266700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Collimator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2B1A4809-0AD3-BF91-5DC9-AEDE20340E17}"/>
                </a:ext>
              </a:extLst>
            </p:cNvPr>
            <p:cNvSpPr/>
            <p:nvPr/>
          </p:nvSpPr>
          <p:spPr>
            <a:xfrm>
              <a:off x="9427485" y="2557204"/>
              <a:ext cx="795507" cy="266700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Patient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3D9FCF7F-B30C-3CE9-ED27-791AF0B3394D}"/>
                </a:ext>
              </a:extLst>
            </p:cNvPr>
            <p:cNvSpPr/>
            <p:nvPr/>
          </p:nvSpPr>
          <p:spPr>
            <a:xfrm>
              <a:off x="9685064" y="4976552"/>
              <a:ext cx="795507" cy="266700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Patient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39A1B8DE-5FF6-B549-4C0C-6738B7E257FB}"/>
                </a:ext>
              </a:extLst>
            </p:cNvPr>
            <p:cNvSpPr/>
            <p:nvPr/>
          </p:nvSpPr>
          <p:spPr>
            <a:xfrm>
              <a:off x="3934732" y="5402580"/>
              <a:ext cx="1902295" cy="86106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Li/Be Target 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79E0B868-C2CD-160E-A98E-5CC681229284}"/>
                </a:ext>
              </a:extLst>
            </p:cNvPr>
            <p:cNvSpPr/>
            <p:nvPr/>
          </p:nvSpPr>
          <p:spPr>
            <a:xfrm>
              <a:off x="6802202" y="5405709"/>
              <a:ext cx="1902295" cy="86106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Iron</a:t>
              </a: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Aluminum</a:t>
              </a: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Heavy Water</a:t>
              </a: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Fluoride</a:t>
              </a: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Cement</a:t>
              </a: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Pd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A30B51C1-9821-8E6E-FDA0-FA802105525D}"/>
                </a:ext>
              </a:extLst>
            </p:cNvPr>
            <p:cNvSpPr/>
            <p:nvPr/>
          </p:nvSpPr>
          <p:spPr>
            <a:xfrm>
              <a:off x="5903690" y="4265289"/>
              <a:ext cx="655969" cy="419020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Proton Beam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3A3E52CF-0D51-E587-152B-D1019A587CD9}"/>
                </a:ext>
              </a:extLst>
            </p:cNvPr>
            <p:cNvSpPr/>
            <p:nvPr/>
          </p:nvSpPr>
          <p:spPr>
            <a:xfrm>
              <a:off x="1005989" y="5402580"/>
              <a:ext cx="1902295" cy="86106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Cyclotron/DC High-Voltage/Linac Accelerator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30883C8-80ED-77F2-6D3E-D762DAE3AB9F}"/>
                </a:ext>
              </a:extLst>
            </p:cNvPr>
            <p:cNvSpPr/>
            <p:nvPr/>
          </p:nvSpPr>
          <p:spPr>
            <a:xfrm>
              <a:off x="7733401" y="4150305"/>
              <a:ext cx="1464836" cy="387980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Thermal Neutron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FF4CB30-126E-1E1C-5643-B290DBD70723}"/>
                </a:ext>
              </a:extLst>
            </p:cNvPr>
            <p:cNvSpPr/>
            <p:nvPr/>
          </p:nvSpPr>
          <p:spPr>
            <a:xfrm>
              <a:off x="7208520" y="4344295"/>
              <a:ext cx="544830" cy="185859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2A81167D-51A1-81FB-7388-E12F2540E89F}"/>
                </a:ext>
              </a:extLst>
            </p:cNvPr>
            <p:cNvSpPr/>
            <p:nvPr/>
          </p:nvSpPr>
          <p:spPr>
            <a:xfrm>
              <a:off x="7208520" y="4275609"/>
              <a:ext cx="707650" cy="3879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Neutron Beam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8CD8CF00-8A61-F7B2-B741-C73BA5F6CD1A}"/>
                </a:ext>
              </a:extLst>
            </p:cNvPr>
            <p:cNvSpPr/>
            <p:nvPr/>
          </p:nvSpPr>
          <p:spPr>
            <a:xfrm>
              <a:off x="2987039" y="5715000"/>
              <a:ext cx="634967" cy="342900"/>
            </a:xfrm>
            <a:prstGeom prst="rect">
              <a:avLst/>
            </a:prstGeom>
            <a:solidFill>
              <a:srgbClr val="32436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proton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222B91DD-0CE1-6CA3-1B24-949B7A1F6D2F}"/>
                </a:ext>
              </a:extLst>
            </p:cNvPr>
            <p:cNvSpPr/>
            <p:nvPr/>
          </p:nvSpPr>
          <p:spPr>
            <a:xfrm>
              <a:off x="5866447" y="5715000"/>
              <a:ext cx="634967" cy="342900"/>
            </a:xfrm>
            <a:prstGeom prst="rect">
              <a:avLst/>
            </a:prstGeom>
            <a:solidFill>
              <a:srgbClr val="32436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Fast Neutron</a:t>
              </a:r>
              <a:endParaRPr lang="zh-CN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箭头: 右 58">
              <a:extLst>
                <a:ext uri="{FF2B5EF4-FFF2-40B4-BE49-F238E27FC236}">
                  <a16:creationId xmlns:a16="http://schemas.microsoft.com/office/drawing/2014/main" id="{126B37E3-07F9-0276-45AB-B1A09BCADEE4}"/>
                </a:ext>
              </a:extLst>
            </p:cNvPr>
            <p:cNvSpPr/>
            <p:nvPr/>
          </p:nvSpPr>
          <p:spPr>
            <a:xfrm>
              <a:off x="8734471" y="5541961"/>
              <a:ext cx="927531" cy="688978"/>
            </a:xfrm>
            <a:prstGeom prst="rightArrow">
              <a:avLst>
                <a:gd name="adj1" fmla="val 50000"/>
                <a:gd name="adj2" fmla="val 61988"/>
              </a:avLst>
            </a:prstGeom>
            <a:solidFill>
              <a:srgbClr val="32436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7DBDC486-63AF-AAD0-C216-1ACE8F74E5DE}"/>
                </a:ext>
              </a:extLst>
            </p:cNvPr>
            <p:cNvSpPr/>
            <p:nvPr/>
          </p:nvSpPr>
          <p:spPr>
            <a:xfrm>
              <a:off x="8748600" y="5711190"/>
              <a:ext cx="634967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Thermal Neutron</a:t>
              </a:r>
              <a:endParaRPr lang="zh-CN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2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C04DB-D378-D14D-B591-DD96A0A8B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6DB08948-427E-6CD8-5B9B-13659CF007AF}"/>
              </a:ext>
            </a:extLst>
          </p:cNvPr>
          <p:cNvSpPr txBox="1"/>
          <p:nvPr/>
        </p:nvSpPr>
        <p:spPr>
          <a:xfrm>
            <a:off x="248651" y="898639"/>
            <a:ext cx="3080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 and Structure</a:t>
            </a:r>
            <a:endParaRPr lang="zh-CN" altLang="en-US" sz="2400" b="1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36CFB9E-5335-CA37-7CAE-AF2A9BFA63A7}"/>
              </a:ext>
            </a:extLst>
          </p:cNvPr>
          <p:cNvSpPr txBox="1"/>
          <p:nvPr/>
        </p:nvSpPr>
        <p:spPr>
          <a:xfrm>
            <a:off x="248651" y="1360304"/>
            <a:ext cx="1169469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4E4E4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ECR (Ion Source + RFQ (Radio Frequency Quadrupole) Accelerating Cavity + Solid-State Power Source:</a:t>
            </a:r>
          </a:p>
          <a:p>
            <a:pPr algn="l"/>
            <a:r>
              <a:rPr lang="en-US" altLang="zh-CN" b="1" i="0" dirty="0">
                <a:solidFill>
                  <a:srgbClr val="4E4E4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US" altLang="zh-CN" b="0" i="0" dirty="0">
                <a:solidFill>
                  <a:srgbClr val="4E4E4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Low proton energy, high beam power, excellent stability, and long lifespan, making it particularly suitable for medical applications.</a:t>
            </a:r>
          </a:p>
          <a:p>
            <a:pPr algn="l"/>
            <a:r>
              <a:rPr lang="en-US" altLang="zh-CN" b="1" i="0" dirty="0">
                <a:solidFill>
                  <a:srgbClr val="4E4E4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 Proton Energy</a:t>
            </a:r>
            <a:r>
              <a:rPr lang="en-US" altLang="zh-CN" b="0" i="0" dirty="0">
                <a:solidFill>
                  <a:srgbClr val="4E4E4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Facilitates radiation protection, neutron moderation, reduces the size of the Beam Shaping Assembly (BSA), and shortens treatment intervals.</a:t>
            </a:r>
          </a:p>
          <a:p>
            <a:pPr algn="l"/>
            <a:r>
              <a:rPr lang="en-US" altLang="zh-CN" b="1" i="0" dirty="0">
                <a:solidFill>
                  <a:srgbClr val="4E4E4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Beam Power</a:t>
            </a:r>
            <a:r>
              <a:rPr lang="en-US" altLang="zh-CN" b="0" i="0" dirty="0">
                <a:solidFill>
                  <a:srgbClr val="4E4E4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Increases neutron yield, reducing treatment time.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64EBF9A-B802-17DA-B51C-AD8B3CD1A4E2}"/>
              </a:ext>
            </a:extLst>
          </p:cNvPr>
          <p:cNvGrpSpPr/>
          <p:nvPr/>
        </p:nvGrpSpPr>
        <p:grpSpPr>
          <a:xfrm>
            <a:off x="5185028" y="2484898"/>
            <a:ext cx="6634244" cy="4454757"/>
            <a:chOff x="4240148" y="2477278"/>
            <a:chExt cx="6634244" cy="445475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87C47B5-1063-62EF-F99A-9D487BDF8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4725" y="2477278"/>
              <a:ext cx="6319667" cy="4454757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D417DC4-46FD-7274-3AC1-3729A9DACEBD}"/>
                </a:ext>
              </a:extLst>
            </p:cNvPr>
            <p:cNvSpPr txBox="1"/>
            <p:nvPr/>
          </p:nvSpPr>
          <p:spPr>
            <a:xfrm>
              <a:off x="4240148" y="3954604"/>
              <a:ext cx="83058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 keV IS</a:t>
              </a:r>
              <a:endParaRPr lang="zh-CN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11CE812-59A2-62E5-9A5A-586BA60E0438}"/>
                </a:ext>
              </a:extLst>
            </p:cNvPr>
            <p:cNvSpPr txBox="1"/>
            <p:nvPr/>
          </p:nvSpPr>
          <p:spPr>
            <a:xfrm>
              <a:off x="5092189" y="3954602"/>
              <a:ext cx="6192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LEBT</a:t>
              </a:r>
              <a:endParaRPr lang="zh-CN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8048AF4-9B50-E812-7C5D-2ECF3F749001}"/>
                </a:ext>
              </a:extLst>
            </p:cNvPr>
            <p:cNvSpPr txBox="1"/>
            <p:nvPr/>
          </p:nvSpPr>
          <p:spPr>
            <a:xfrm>
              <a:off x="5649848" y="3954602"/>
              <a:ext cx="12461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2.787MeV RFQ</a:t>
              </a:r>
              <a:endParaRPr lang="zh-CN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806DAB7-52AF-BA98-4B16-E51650333885}"/>
                </a:ext>
              </a:extLst>
            </p:cNvPr>
            <p:cNvSpPr txBox="1"/>
            <p:nvPr/>
          </p:nvSpPr>
          <p:spPr>
            <a:xfrm>
              <a:off x="6834384" y="3954602"/>
              <a:ext cx="6192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HEBT</a:t>
              </a:r>
              <a:endParaRPr lang="zh-CN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9B3CC6B-49D2-8DE9-3E9E-F6DDE7E8118B}"/>
                </a:ext>
              </a:extLst>
            </p:cNvPr>
            <p:cNvSpPr txBox="1"/>
            <p:nvPr/>
          </p:nvSpPr>
          <p:spPr>
            <a:xfrm>
              <a:off x="7893565" y="2765882"/>
              <a:ext cx="557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TR1</a:t>
              </a:r>
              <a:endParaRPr lang="zh-CN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6AFD4CC-D0F3-19EC-2EDC-05C47F0F9ED1}"/>
                </a:ext>
              </a:extLst>
            </p:cNvPr>
            <p:cNvSpPr txBox="1"/>
            <p:nvPr/>
          </p:nvSpPr>
          <p:spPr>
            <a:xfrm>
              <a:off x="8007865" y="6377762"/>
              <a:ext cx="557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TR2</a:t>
              </a:r>
              <a:endParaRPr lang="zh-CN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5D24DF0-AE0B-84C7-89B3-EC9A6A2BB844}"/>
                </a:ext>
              </a:extLst>
            </p:cNvPr>
            <p:cNvSpPr txBox="1"/>
            <p:nvPr/>
          </p:nvSpPr>
          <p:spPr>
            <a:xfrm>
              <a:off x="10103365" y="4079022"/>
              <a:ext cx="557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TR5</a:t>
              </a:r>
              <a:endParaRPr lang="zh-CN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E2CDBEFF-91C0-B058-F751-43003E9B4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242641"/>
              </p:ext>
            </p:extLst>
          </p:nvPr>
        </p:nvGraphicFramePr>
        <p:xfrm>
          <a:off x="372728" y="3773949"/>
          <a:ext cx="4395669" cy="269280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677781">
                  <a:extLst>
                    <a:ext uri="{9D8B030D-6E8A-4147-A177-3AD203B41FA5}">
                      <a16:colId xmlns:a16="http://schemas.microsoft.com/office/drawing/2014/main" val="2060812254"/>
                    </a:ext>
                  </a:extLst>
                </a:gridCol>
                <a:gridCol w="1717888">
                  <a:extLst>
                    <a:ext uri="{9D8B030D-6E8A-4147-A177-3AD203B41FA5}">
                      <a16:colId xmlns:a16="http://schemas.microsoft.com/office/drawing/2014/main" val="2299941995"/>
                    </a:ext>
                  </a:extLst>
                </a:gridCol>
              </a:tblGrid>
              <a:tr h="3846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</a:rPr>
                        <a:t>Design parameters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6503056"/>
                  </a:ext>
                </a:extLst>
              </a:tr>
              <a:tr h="38468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Output energy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</a:rPr>
                        <a:t>35 keV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792734"/>
                  </a:ext>
                </a:extLst>
              </a:tr>
              <a:tr h="38468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Pulse intensity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25 mA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8240124"/>
                  </a:ext>
                </a:extLst>
              </a:tr>
              <a:tr h="38468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Average beam current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buNone/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＞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20 mA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0017007"/>
                  </a:ext>
                </a:extLst>
              </a:tr>
              <a:tr h="38468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</a:rPr>
                        <a:t>RMS emittance at the exit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buNone/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＜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0.2 π·</a:t>
                      </a: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</a:rPr>
                        <a:t>mm·mrad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5997286"/>
                  </a:ext>
                </a:extLst>
              </a:tr>
              <a:tr h="38468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Duty cycle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097246"/>
                  </a:ext>
                </a:extLst>
              </a:tr>
              <a:tr h="38468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Routine Frequency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</a:rPr>
                        <a:t>200Hz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5128455"/>
                  </a:ext>
                </a:extLst>
              </a:tr>
            </a:tbl>
          </a:graphicData>
        </a:graphic>
      </p:graphicFrame>
      <p:sp>
        <p:nvSpPr>
          <p:cNvPr id="29" name="文本框 28">
            <a:extLst>
              <a:ext uri="{FF2B5EF4-FFF2-40B4-BE49-F238E27FC236}">
                <a16:creationId xmlns:a16="http://schemas.microsoft.com/office/drawing/2014/main" id="{EA648AC6-4EA2-0CE2-86B0-D6A53E65A8FD}"/>
              </a:ext>
            </a:extLst>
          </p:cNvPr>
          <p:cNvSpPr txBox="1"/>
          <p:nvPr/>
        </p:nvSpPr>
        <p:spPr>
          <a:xfrm>
            <a:off x="248651" y="3213457"/>
            <a:ext cx="6249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design parameters for the ion source</a:t>
            </a:r>
            <a:endParaRPr lang="zh-CN" altLang="en-US" sz="2400" b="1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7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27158-6BE5-94FE-D68A-C88EC2C82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7F0AD67-C300-C567-3025-285B344DC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21513" r="8717" b="14509"/>
          <a:stretch>
            <a:fillRect/>
          </a:stretch>
        </p:blipFill>
        <p:spPr>
          <a:xfrm>
            <a:off x="147375" y="1179070"/>
            <a:ext cx="7110730" cy="301663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09F5A5A-90ED-5BA3-97BF-8DD51751AD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r="12730" b="9043"/>
          <a:stretch>
            <a:fillRect/>
          </a:stretch>
        </p:blipFill>
        <p:spPr>
          <a:xfrm>
            <a:off x="7015425" y="1179069"/>
            <a:ext cx="5029200" cy="301663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5DB73CB-901A-98E5-00D1-F967EAE27AB9}"/>
              </a:ext>
            </a:extLst>
          </p:cNvPr>
          <p:cNvSpPr txBox="1"/>
          <p:nvPr/>
        </p:nvSpPr>
        <p:spPr>
          <a:xfrm>
            <a:off x="297998" y="4305696"/>
            <a:ext cx="434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Encountered</a:t>
            </a:r>
            <a:endParaRPr lang="zh-CN" altLang="en-US" sz="2400" b="1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593893F-43F6-555A-A56C-9297109E194A}"/>
              </a:ext>
            </a:extLst>
          </p:cNvPr>
          <p:cNvSpPr txBox="1"/>
          <p:nvPr/>
        </p:nvSpPr>
        <p:spPr>
          <a:xfrm>
            <a:off x="297998" y="4835979"/>
            <a:ext cx="11894002" cy="157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fontAlgn="auto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Discharge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ECR ion source cannot enable 100% reliable discharging.</a:t>
            </a:r>
          </a:p>
          <a:p>
            <a:pPr marL="285750" lvl="0" indent="-285750" fontAlgn="auto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Alumina ceramics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discharge chamber experienced instability due to the influence of the ceramic pieces, significantly affecting the plasma generation within the discharge chamber. </a:t>
            </a:r>
          </a:p>
          <a:p>
            <a:pPr marL="285750" lvl="0" indent="-285750" fontAlgn="auto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Bandwidth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the frequency dispersion of commercially available 2.45 GHz magnetrons is relatively large, with a nominal dispersion value of 50 MHz .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9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1658A2D-1666-BB5B-D2D0-A0C36E2B7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9"/>
          <a:stretch>
            <a:fillRect/>
          </a:stretch>
        </p:blipFill>
        <p:spPr>
          <a:xfrm>
            <a:off x="297998" y="965321"/>
            <a:ext cx="5668757" cy="34712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4F2534-C032-4A8F-484B-1B1DE88A3E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55" y="965321"/>
            <a:ext cx="5899333" cy="331837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DA7D3FF-28F6-087C-2D41-ABF523FC763E}"/>
              </a:ext>
            </a:extLst>
          </p:cNvPr>
          <p:cNvSpPr txBox="1"/>
          <p:nvPr/>
        </p:nvSpPr>
        <p:spPr>
          <a:xfrm>
            <a:off x="361901" y="4283696"/>
            <a:ext cx="262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Highlights</a:t>
            </a:r>
            <a:endParaRPr lang="zh-CN" altLang="en-US" sz="2400" b="1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88933A1-C8DB-B05C-7624-A7F3FAAF4335}"/>
              </a:ext>
            </a:extLst>
          </p:cNvPr>
          <p:cNvSpPr txBox="1"/>
          <p:nvPr/>
        </p:nvSpPr>
        <p:spPr>
          <a:xfrm>
            <a:off x="361901" y="4828877"/>
            <a:ext cx="11532101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en-US" altLang="zh-CN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 Energy: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Reduce the difficulty of high-voltage insulation and enhance the high-voltage stability of the ion source, reducing or avoiding high-voltage discharging of the ion source.</a:t>
            </a:r>
          </a:p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en-US" altLang="zh-CN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 SWR: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Ensure easier discharging, guaranteeing the availability of the BNCT ECR ion source.</a:t>
            </a:r>
          </a:p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Axial Magnetic Field 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magnets and adjustable pure iron for precision and flexibility.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One-click operation mode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Enable rapid startup of the ECR ion source.</a:t>
            </a:r>
          </a:p>
        </p:txBody>
      </p:sp>
    </p:spTree>
    <p:extLst>
      <p:ext uri="{BB962C8B-B14F-4D97-AF65-F5344CB8AC3E}">
        <p14:creationId xmlns:p14="http://schemas.microsoft.com/office/powerpoint/2010/main" val="406785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CA52FC-7B9B-C187-F89C-0B25D1F542F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3" y="1306381"/>
            <a:ext cx="5328849" cy="25028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E250430-4417-0095-9DA8-CCEB6EA6D766}"/>
              </a:ext>
            </a:extLst>
          </p:cNvPr>
          <p:cNvSpPr txBox="1"/>
          <p:nvPr/>
        </p:nvSpPr>
        <p:spPr>
          <a:xfrm>
            <a:off x="302320" y="3894667"/>
            <a:ext cx="5544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S11 curve with cylindrical discharge chamber at the entrance of the ridged waveguide obtained through CST simulation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18189F-D513-B8BC-8199-FC2CA95AC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437" y="1237353"/>
            <a:ext cx="5195281" cy="261404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3B34ED2-CBE1-8ABA-A944-3A465B4CD946}"/>
              </a:ext>
            </a:extLst>
          </p:cNvPr>
          <p:cNvSpPr txBox="1"/>
          <p:nvPr/>
        </p:nvSpPr>
        <p:spPr>
          <a:xfrm>
            <a:off x="6033664" y="3894667"/>
            <a:ext cx="583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S11 curve with square discharge chamber at the entrance of the ridged waveguide obtained through CST simulation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78E7E32-7C25-50D8-321D-4A1AA2FE8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285306"/>
              </p:ext>
            </p:extLst>
          </p:nvPr>
        </p:nvGraphicFramePr>
        <p:xfrm>
          <a:off x="6273965" y="4615385"/>
          <a:ext cx="5195280" cy="129934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71828">
                  <a:extLst>
                    <a:ext uri="{9D8B030D-6E8A-4147-A177-3AD203B41FA5}">
                      <a16:colId xmlns:a16="http://schemas.microsoft.com/office/drawing/2014/main" val="3094330038"/>
                    </a:ext>
                  </a:extLst>
                </a:gridCol>
                <a:gridCol w="1796977">
                  <a:extLst>
                    <a:ext uri="{9D8B030D-6E8A-4147-A177-3AD203B41FA5}">
                      <a16:colId xmlns:a16="http://schemas.microsoft.com/office/drawing/2014/main" val="2060812254"/>
                    </a:ext>
                  </a:extLst>
                </a:gridCol>
                <a:gridCol w="1726475">
                  <a:extLst>
                    <a:ext uri="{9D8B030D-6E8A-4147-A177-3AD203B41FA5}">
                      <a16:colId xmlns:a16="http://schemas.microsoft.com/office/drawing/2014/main" val="2299941995"/>
                    </a:ext>
                  </a:extLst>
                </a:gridCol>
              </a:tblGrid>
              <a:tr h="405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0" kern="100" dirty="0">
                        <a:solidFill>
                          <a:srgbClr val="34316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cylindrical discharge chamber</a:t>
                      </a:r>
                      <a:endParaRPr lang="zh-CN" alt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square discharge chamber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792734"/>
                  </a:ext>
                </a:extLst>
              </a:tr>
              <a:tr h="405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SWR</a:t>
                      </a:r>
                      <a:endParaRPr lang="zh-CN" alt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zh-CN" alt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</a:rPr>
                        <a:t>1.06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8240124"/>
                  </a:ext>
                </a:extLst>
              </a:tr>
              <a:tr h="40583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bandwidth(MHz)*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</a:rPr>
                        <a:t>2.228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</a:rPr>
                        <a:t>19.687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0017007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EBF8AD2C-E134-0F15-AF33-18A9821EA9ED}"/>
              </a:ext>
            </a:extLst>
          </p:cNvPr>
          <p:cNvSpPr txBox="1"/>
          <p:nvPr/>
        </p:nvSpPr>
        <p:spPr>
          <a:xfrm>
            <a:off x="6253745" y="5958103"/>
            <a:ext cx="502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/>
              <a:t>*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the frequency at which the S11 curve decreases to -3 dB as the start and end points for bandwidth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EEDD8E-2789-3BCE-A8EA-FA1C82F6124B}"/>
              </a:ext>
            </a:extLst>
          </p:cNvPr>
          <p:cNvSpPr txBox="1"/>
          <p:nvPr/>
        </p:nvSpPr>
        <p:spPr>
          <a:xfrm>
            <a:off x="397303" y="5144402"/>
            <a:ext cx="5341639" cy="15286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fontAlgn="auto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the initial design, an ignition device was installed at the discharge chamber flange. </a:t>
            </a:r>
          </a:p>
          <a:p>
            <a:pPr marL="285750" lvl="0" indent="-285750" fontAlgn="auto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But it has never been used, indicating that the low SWR design of our ECR ion source enables 100% reliable discharging.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1274B84-68EA-F07C-F5E5-27A6AD1F86A2}"/>
              </a:ext>
            </a:extLst>
          </p:cNvPr>
          <p:cNvSpPr txBox="1"/>
          <p:nvPr/>
        </p:nvSpPr>
        <p:spPr>
          <a:xfrm>
            <a:off x="505075" y="844716"/>
            <a:ext cx="434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SWR Design</a:t>
            </a:r>
            <a:endParaRPr lang="zh-CN" altLang="en-US" sz="2400" b="1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659D4E4-4226-AF15-9788-4FF69F328A5A}"/>
              </a:ext>
            </a:extLst>
          </p:cNvPr>
          <p:cNvSpPr txBox="1"/>
          <p:nvPr/>
        </p:nvSpPr>
        <p:spPr>
          <a:xfrm>
            <a:off x="505075" y="4615385"/>
            <a:ext cx="3643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solidFill>
                  <a:srgbClr val="0628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Low SWR</a:t>
            </a:r>
            <a:endParaRPr lang="zh-CN" altLang="en-US" sz="2400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3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4F9A953-2269-4DB8-6118-6A4A9C022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537" y="2280835"/>
            <a:ext cx="5813275" cy="366620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E8059FE-F6F1-1409-A512-08798C2F5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9395" y="2286923"/>
            <a:ext cx="6052144" cy="35181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EC834B8-8F42-0876-630D-59ECCC3E06FE}"/>
              </a:ext>
            </a:extLst>
          </p:cNvPr>
          <p:cNvSpPr txBox="1"/>
          <p:nvPr/>
        </p:nvSpPr>
        <p:spPr>
          <a:xfrm>
            <a:off x="651138" y="1357504"/>
            <a:ext cx="1111847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457200" fontAlgn="auto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magnetic field configuration provides a stable saddle-shaped magnetic field distribution within the discharge chamber, ensuring smooth and controllable electron motion, and enhancing plasma generation efficiency. The magnetic field is now provided by permanent magnets with a residual magnetization of 1.26 T. 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AC00C7-0491-5DE0-CA09-2F92073A66FE}"/>
              </a:ext>
            </a:extLst>
          </p:cNvPr>
          <p:cNvSpPr txBox="1"/>
          <p:nvPr/>
        </p:nvSpPr>
        <p:spPr>
          <a:xfrm>
            <a:off x="651138" y="895839"/>
            <a:ext cx="434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62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Configuration</a:t>
            </a:r>
            <a:endParaRPr lang="zh-CN" altLang="en-US" sz="2400" b="1" dirty="0">
              <a:solidFill>
                <a:srgbClr val="062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1B8E9DC-5F7E-CE20-679D-F69330A77FBA}"/>
              </a:ext>
            </a:extLst>
          </p:cNvPr>
          <p:cNvSpPr txBox="1"/>
          <p:nvPr/>
        </p:nvSpPr>
        <p:spPr>
          <a:xfrm>
            <a:off x="466931" y="5852562"/>
            <a:ext cx="6186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magnetic field configuration obtained with the three permanent magnets 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7C74BD-D230-2BC7-98EA-DA045955FBA6}"/>
              </a:ext>
            </a:extLst>
          </p:cNvPr>
          <p:cNvSpPr txBox="1"/>
          <p:nvPr/>
        </p:nvSpPr>
        <p:spPr>
          <a:xfrm>
            <a:off x="6120933" y="5846473"/>
            <a:ext cx="6186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The magnetic field configuration obtained with the two permanent magnets and a pure iron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24530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16946</TotalTime>
  <Words>1131</Words>
  <Application>Microsoft Office PowerPoint</Application>
  <PresentationFormat>宽屏</PresentationFormat>
  <Paragraphs>127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 Unicode MS</vt:lpstr>
      <vt:lpstr>等线</vt:lpstr>
      <vt:lpstr>Arial</vt:lpstr>
      <vt:lpstr>Calibri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Lizzy</dc:creator>
  <cp:lastModifiedBy>leyao huang</cp:lastModifiedBy>
  <cp:revision>622</cp:revision>
  <dcterms:created xsi:type="dcterms:W3CDTF">2014-06-18T03:33:50Z</dcterms:created>
  <dcterms:modified xsi:type="dcterms:W3CDTF">2025-09-05T11:39:16Z</dcterms:modified>
</cp:coreProperties>
</file>