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257" r:id="rId5"/>
    <p:sldId id="1431" r:id="rId6"/>
    <p:sldId id="1432" r:id="rId7"/>
    <p:sldId id="1433" r:id="rId8"/>
    <p:sldId id="1449" r:id="rId9"/>
    <p:sldId id="1459" r:id="rId10"/>
    <p:sldId id="1458" r:id="rId11"/>
    <p:sldId id="1434" r:id="rId12"/>
    <p:sldId id="1435" r:id="rId13"/>
    <p:sldId id="1436" r:id="rId14"/>
    <p:sldId id="1451" r:id="rId15"/>
    <p:sldId id="1452" r:id="rId16"/>
    <p:sldId id="1437" r:id="rId17"/>
    <p:sldId id="1438" r:id="rId18"/>
    <p:sldId id="1439" r:id="rId19"/>
    <p:sldId id="1440" r:id="rId20"/>
    <p:sldId id="1453" r:id="rId21"/>
    <p:sldId id="1441" r:id="rId22"/>
    <p:sldId id="1442" r:id="rId23"/>
    <p:sldId id="1443" r:id="rId24"/>
    <p:sldId id="1444" r:id="rId25"/>
    <p:sldId id="1445" r:id="rId26"/>
    <p:sldId id="1446" r:id="rId27"/>
    <p:sldId id="1456" r:id="rId28"/>
    <p:sldId id="1454" r:id="rId29"/>
    <p:sldId id="1460" r:id="rId30"/>
    <p:sldId id="1447" r:id="rId31"/>
    <p:sldId id="1448" r:id="rId32"/>
    <p:sldId id="1450" r:id="rId33"/>
    <p:sldId id="285" r:id="rId34"/>
    <p:sldId id="286" r:id="rId35"/>
    <p:sldId id="662" r:id="rId36"/>
    <p:sldId id="6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8D94B2-7A09-57BA-D999-8747A37CE915}" name="Dora Bianconi" initials="DB" userId="S::dora.bianconi@infn.it::8838fe4f-fc28-497d-be8e-760d8272f69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9C9C9"/>
    <a:srgbClr val="EDB767"/>
    <a:srgbClr val="005EA8"/>
    <a:srgbClr val="A6CAEC"/>
    <a:srgbClr val="FB9E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D3E341-954A-FDD9-8119-0EB72318D2A9}" v="62" dt="2025-09-09T09:49:28.606"/>
    <p1510:client id="{C2B9C921-AF43-DD03-345C-BBB954B364CD}" v="548" dt="2025-09-08T15:16:55.715"/>
    <p1510:client id="{DF2C5D86-67C3-4BA9-8BCE-36549CC427DB}" v="33" dt="2025-09-09T15:15:43.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rgio Sebastiano Mauro" userId="fd1c9cb3-005c-4b84-b3fb-3957cc153088" providerId="ADAL" clId="{150364E9-F8E5-4454-A735-838E61B0C067}"/>
    <pc:docChg chg="undo custSel addSld delSld modSld sldOrd">
      <pc:chgData name="Giorgio Sebastiano Mauro" userId="fd1c9cb3-005c-4b84-b3fb-3957cc153088" providerId="ADAL" clId="{150364E9-F8E5-4454-A735-838E61B0C067}" dt="2025-09-09T15:16:08.865" v="2075" actId="1076"/>
      <pc:docMkLst>
        <pc:docMk/>
      </pc:docMkLst>
      <pc:sldChg chg="modSp mod">
        <pc:chgData name="Giorgio Sebastiano Mauro" userId="fd1c9cb3-005c-4b84-b3fb-3957cc153088" providerId="ADAL" clId="{150364E9-F8E5-4454-A735-838E61B0C067}" dt="2025-09-05T13:57:58.512" v="970" actId="947"/>
        <pc:sldMkLst>
          <pc:docMk/>
          <pc:sldMk cId="719550743" sldId="257"/>
        </pc:sldMkLst>
        <pc:spChg chg="mod">
          <ac:chgData name="Giorgio Sebastiano Mauro" userId="fd1c9cb3-005c-4b84-b3fb-3957cc153088" providerId="ADAL" clId="{150364E9-F8E5-4454-A735-838E61B0C067}" dt="2025-09-05T13:57:58.512" v="970" actId="947"/>
          <ac:spMkLst>
            <pc:docMk/>
            <pc:sldMk cId="719550743" sldId="257"/>
            <ac:spMk id="7" creationId="{14B568AD-6AE1-0A1F-5AFD-FCDD17ABE103}"/>
          </ac:spMkLst>
        </pc:spChg>
      </pc:sldChg>
      <pc:sldChg chg="add setBg">
        <pc:chgData name="Giorgio Sebastiano Mauro" userId="fd1c9cb3-005c-4b84-b3fb-3957cc153088" providerId="ADAL" clId="{150364E9-F8E5-4454-A735-838E61B0C067}" dt="2025-09-09T14:16:28.238" v="1315"/>
        <pc:sldMkLst>
          <pc:docMk/>
          <pc:sldMk cId="2707519043" sldId="285"/>
        </pc:sldMkLst>
      </pc:sldChg>
      <pc:sldChg chg="add setBg">
        <pc:chgData name="Giorgio Sebastiano Mauro" userId="fd1c9cb3-005c-4b84-b3fb-3957cc153088" providerId="ADAL" clId="{150364E9-F8E5-4454-A735-838E61B0C067}" dt="2025-09-09T14:16:28.238" v="1315"/>
        <pc:sldMkLst>
          <pc:docMk/>
          <pc:sldMk cId="272901124" sldId="286"/>
        </pc:sldMkLst>
      </pc:sldChg>
      <pc:sldChg chg="modSp add mod">
        <pc:chgData name="Giorgio Sebastiano Mauro" userId="fd1c9cb3-005c-4b84-b3fb-3957cc153088" providerId="ADAL" clId="{150364E9-F8E5-4454-A735-838E61B0C067}" dt="2025-09-09T14:40:36.679" v="1426" actId="20577"/>
        <pc:sldMkLst>
          <pc:docMk/>
          <pc:sldMk cId="3188972605" sldId="662"/>
        </pc:sldMkLst>
        <pc:spChg chg="mod">
          <ac:chgData name="Giorgio Sebastiano Mauro" userId="fd1c9cb3-005c-4b84-b3fb-3957cc153088" providerId="ADAL" clId="{150364E9-F8E5-4454-A735-838E61B0C067}" dt="2025-09-09T14:40:36.679" v="1426" actId="20577"/>
          <ac:spMkLst>
            <pc:docMk/>
            <pc:sldMk cId="3188972605" sldId="662"/>
            <ac:spMk id="11" creationId="{90606352-5187-4F21-B681-3CD1BAE8F368}"/>
          </ac:spMkLst>
        </pc:spChg>
      </pc:sldChg>
      <pc:sldChg chg="modSp add mod">
        <pc:chgData name="Giorgio Sebastiano Mauro" userId="fd1c9cb3-005c-4b84-b3fb-3957cc153088" providerId="ADAL" clId="{150364E9-F8E5-4454-A735-838E61B0C067}" dt="2025-09-09T14:41:19.404" v="1433" actId="255"/>
        <pc:sldMkLst>
          <pc:docMk/>
          <pc:sldMk cId="2877646246" sldId="664"/>
        </pc:sldMkLst>
        <pc:spChg chg="mod">
          <ac:chgData name="Giorgio Sebastiano Mauro" userId="fd1c9cb3-005c-4b84-b3fb-3957cc153088" providerId="ADAL" clId="{150364E9-F8E5-4454-A735-838E61B0C067}" dt="2025-09-09T14:41:19.404" v="1433" actId="255"/>
          <ac:spMkLst>
            <pc:docMk/>
            <pc:sldMk cId="2877646246" sldId="664"/>
            <ac:spMk id="10" creationId="{0F2424D3-05C7-4E00-91ED-2F57FE7855C7}"/>
          </ac:spMkLst>
        </pc:spChg>
      </pc:sldChg>
      <pc:sldChg chg="modSp mod">
        <pc:chgData name="Giorgio Sebastiano Mauro" userId="fd1c9cb3-005c-4b84-b3fb-3957cc153088" providerId="ADAL" clId="{150364E9-F8E5-4454-A735-838E61B0C067}" dt="2025-08-28T09:45:26.269" v="226" actId="20577"/>
        <pc:sldMkLst>
          <pc:docMk/>
          <pc:sldMk cId="4107268749" sldId="1431"/>
        </pc:sldMkLst>
        <pc:spChg chg="mod">
          <ac:chgData name="Giorgio Sebastiano Mauro" userId="fd1c9cb3-005c-4b84-b3fb-3957cc153088" providerId="ADAL" clId="{150364E9-F8E5-4454-A735-838E61B0C067}" dt="2025-08-28T09:45:26.269" v="226" actId="20577"/>
          <ac:spMkLst>
            <pc:docMk/>
            <pc:sldMk cId="4107268749" sldId="1431"/>
            <ac:spMk id="9" creationId="{A793506A-2F63-55FD-5C8F-630DA11349B8}"/>
          </ac:spMkLst>
        </pc:spChg>
      </pc:sldChg>
      <pc:sldChg chg="modSp mod">
        <pc:chgData name="Giorgio Sebastiano Mauro" userId="fd1c9cb3-005c-4b84-b3fb-3957cc153088" providerId="ADAL" clId="{150364E9-F8E5-4454-A735-838E61B0C067}" dt="2025-08-28T09:45:44.167" v="257" actId="20577"/>
        <pc:sldMkLst>
          <pc:docMk/>
          <pc:sldMk cId="3045244258" sldId="1432"/>
        </pc:sldMkLst>
        <pc:spChg chg="mod">
          <ac:chgData name="Giorgio Sebastiano Mauro" userId="fd1c9cb3-005c-4b84-b3fb-3957cc153088" providerId="ADAL" clId="{150364E9-F8E5-4454-A735-838E61B0C067}" dt="2025-08-28T09:45:44.167" v="257" actId="20577"/>
          <ac:spMkLst>
            <pc:docMk/>
            <pc:sldMk cId="3045244258" sldId="1432"/>
            <ac:spMk id="9" creationId="{6EDA7385-FFF0-55C3-3968-3472DBA7AEBD}"/>
          </ac:spMkLst>
        </pc:spChg>
      </pc:sldChg>
      <pc:sldChg chg="modSp mod">
        <pc:chgData name="Giorgio Sebastiano Mauro" userId="fd1c9cb3-005c-4b84-b3fb-3957cc153088" providerId="ADAL" clId="{150364E9-F8E5-4454-A735-838E61B0C067}" dt="2025-08-30T10:24:26.174" v="432" actId="1036"/>
        <pc:sldMkLst>
          <pc:docMk/>
          <pc:sldMk cId="3644918222" sldId="1433"/>
        </pc:sldMkLst>
        <pc:spChg chg="mod">
          <ac:chgData name="Giorgio Sebastiano Mauro" userId="fd1c9cb3-005c-4b84-b3fb-3957cc153088" providerId="ADAL" clId="{150364E9-F8E5-4454-A735-838E61B0C067}" dt="2025-08-30T10:24:26.174" v="432" actId="1036"/>
          <ac:spMkLst>
            <pc:docMk/>
            <pc:sldMk cId="3644918222" sldId="1433"/>
            <ac:spMk id="20" creationId="{46F97C97-A762-34BE-0076-9FA9A5E8B723}"/>
          </ac:spMkLst>
        </pc:spChg>
      </pc:sldChg>
      <pc:sldChg chg="modSp mod">
        <pc:chgData name="Giorgio Sebastiano Mauro" userId="fd1c9cb3-005c-4b84-b3fb-3957cc153088" providerId="ADAL" clId="{150364E9-F8E5-4454-A735-838E61B0C067}" dt="2025-08-30T10:35:42.999" v="527" actId="123"/>
        <pc:sldMkLst>
          <pc:docMk/>
          <pc:sldMk cId="4024131458" sldId="1434"/>
        </pc:sldMkLst>
        <pc:spChg chg="mod">
          <ac:chgData name="Giorgio Sebastiano Mauro" userId="fd1c9cb3-005c-4b84-b3fb-3957cc153088" providerId="ADAL" clId="{150364E9-F8E5-4454-A735-838E61B0C067}" dt="2025-08-30T10:35:42.999" v="527" actId="123"/>
          <ac:spMkLst>
            <pc:docMk/>
            <pc:sldMk cId="4024131458" sldId="1434"/>
            <ac:spMk id="7" creationId="{CB909955-DEB0-2CE8-BA71-31A89F29B9BD}"/>
          </ac:spMkLst>
        </pc:spChg>
        <pc:spChg chg="mod">
          <ac:chgData name="Giorgio Sebastiano Mauro" userId="fd1c9cb3-005c-4b84-b3fb-3957cc153088" providerId="ADAL" clId="{150364E9-F8E5-4454-A735-838E61B0C067}" dt="2025-08-30T10:35:23.821" v="526" actId="1035"/>
          <ac:spMkLst>
            <pc:docMk/>
            <pc:sldMk cId="4024131458" sldId="1434"/>
            <ac:spMk id="8" creationId="{A5F40F3C-44AD-5EA6-3247-1A84FCD62C08}"/>
          </ac:spMkLst>
        </pc:spChg>
        <pc:cxnChg chg="mod">
          <ac:chgData name="Giorgio Sebastiano Mauro" userId="fd1c9cb3-005c-4b84-b3fb-3957cc153088" providerId="ADAL" clId="{150364E9-F8E5-4454-A735-838E61B0C067}" dt="2025-08-30T10:25:28.987" v="434" actId="14100"/>
          <ac:cxnSpMkLst>
            <pc:docMk/>
            <pc:sldMk cId="4024131458" sldId="1434"/>
            <ac:cxnSpMk id="9" creationId="{500E53F3-8C7A-DB00-FD8C-B042F4C1D7DD}"/>
          </ac:cxnSpMkLst>
        </pc:cxnChg>
      </pc:sldChg>
      <pc:sldChg chg="modSp mod">
        <pc:chgData name="Giorgio Sebastiano Mauro" userId="fd1c9cb3-005c-4b84-b3fb-3957cc153088" providerId="ADAL" clId="{150364E9-F8E5-4454-A735-838E61B0C067}" dt="2025-08-30T10:35:16.085" v="523" actId="1035"/>
        <pc:sldMkLst>
          <pc:docMk/>
          <pc:sldMk cId="125649496" sldId="1435"/>
        </pc:sldMkLst>
        <pc:spChg chg="mod">
          <ac:chgData name="Giorgio Sebastiano Mauro" userId="fd1c9cb3-005c-4b84-b3fb-3957cc153088" providerId="ADAL" clId="{150364E9-F8E5-4454-A735-838E61B0C067}" dt="2025-08-30T10:35:01.324" v="518" actId="123"/>
          <ac:spMkLst>
            <pc:docMk/>
            <pc:sldMk cId="125649496" sldId="1435"/>
            <ac:spMk id="7" creationId="{BBD11EC9-8546-3DCE-60BF-3F164E52B963}"/>
          </ac:spMkLst>
        </pc:spChg>
        <pc:spChg chg="mod">
          <ac:chgData name="Giorgio Sebastiano Mauro" userId="fd1c9cb3-005c-4b84-b3fb-3957cc153088" providerId="ADAL" clId="{150364E9-F8E5-4454-A735-838E61B0C067}" dt="2025-08-30T10:35:16.085" v="523" actId="1035"/>
          <ac:spMkLst>
            <pc:docMk/>
            <pc:sldMk cId="125649496" sldId="1435"/>
            <ac:spMk id="8" creationId="{9D56410B-783C-B8B4-583E-BD0954AD59A9}"/>
          </ac:spMkLst>
        </pc:spChg>
      </pc:sldChg>
      <pc:sldChg chg="modSp mod">
        <pc:chgData name="Giorgio Sebastiano Mauro" userId="fd1c9cb3-005c-4b84-b3fb-3957cc153088" providerId="ADAL" clId="{150364E9-F8E5-4454-A735-838E61B0C067}" dt="2025-08-28T09:46:09.530" v="288" actId="20577"/>
        <pc:sldMkLst>
          <pc:docMk/>
          <pc:sldMk cId="3467331256" sldId="1436"/>
        </pc:sldMkLst>
        <pc:spChg chg="mod">
          <ac:chgData name="Giorgio Sebastiano Mauro" userId="fd1c9cb3-005c-4b84-b3fb-3957cc153088" providerId="ADAL" clId="{150364E9-F8E5-4454-A735-838E61B0C067}" dt="2025-08-28T09:46:09.530" v="288" actId="20577"/>
          <ac:spMkLst>
            <pc:docMk/>
            <pc:sldMk cId="3467331256" sldId="1436"/>
            <ac:spMk id="9" creationId="{01F3FF26-86AC-2CA0-AB20-305223CCB4F5}"/>
          </ac:spMkLst>
        </pc:spChg>
      </pc:sldChg>
      <pc:sldChg chg="modSp mod">
        <pc:chgData name="Giorgio Sebastiano Mauro" userId="fd1c9cb3-005c-4b84-b3fb-3957cc153088" providerId="ADAL" clId="{150364E9-F8E5-4454-A735-838E61B0C067}" dt="2025-08-30T10:42:01.405" v="715" actId="1036"/>
        <pc:sldMkLst>
          <pc:docMk/>
          <pc:sldMk cId="1055385256" sldId="1437"/>
        </pc:sldMkLst>
        <pc:spChg chg="mod">
          <ac:chgData name="Giorgio Sebastiano Mauro" userId="fd1c9cb3-005c-4b84-b3fb-3957cc153088" providerId="ADAL" clId="{150364E9-F8E5-4454-A735-838E61B0C067}" dt="2025-08-30T10:40:41.938" v="699" actId="1035"/>
          <ac:spMkLst>
            <pc:docMk/>
            <pc:sldMk cId="1055385256" sldId="1437"/>
            <ac:spMk id="13" creationId="{4C225B5A-357E-62BB-ECAA-E448F898F119}"/>
          </ac:spMkLst>
        </pc:spChg>
        <pc:spChg chg="mod">
          <ac:chgData name="Giorgio Sebastiano Mauro" userId="fd1c9cb3-005c-4b84-b3fb-3957cc153088" providerId="ADAL" clId="{150364E9-F8E5-4454-A735-838E61B0C067}" dt="2025-08-30T10:41:16.475" v="705" actId="14100"/>
          <ac:spMkLst>
            <pc:docMk/>
            <pc:sldMk cId="1055385256" sldId="1437"/>
            <ac:spMk id="14" creationId="{2F93B3D2-B32E-5E21-ABE3-B2E79DC900A7}"/>
          </ac:spMkLst>
        </pc:spChg>
        <pc:picChg chg="mod">
          <ac:chgData name="Giorgio Sebastiano Mauro" userId="fd1c9cb3-005c-4b84-b3fb-3957cc153088" providerId="ADAL" clId="{150364E9-F8E5-4454-A735-838E61B0C067}" dt="2025-08-30T10:41:53.864" v="711" actId="1036"/>
          <ac:picMkLst>
            <pc:docMk/>
            <pc:sldMk cId="1055385256" sldId="1437"/>
            <ac:picMk id="10" creationId="{81EC926B-6AE0-6473-E79B-A6A38D877F51}"/>
          </ac:picMkLst>
        </pc:picChg>
        <pc:picChg chg="mod">
          <ac:chgData name="Giorgio Sebastiano Mauro" userId="fd1c9cb3-005c-4b84-b3fb-3957cc153088" providerId="ADAL" clId="{150364E9-F8E5-4454-A735-838E61B0C067}" dt="2025-08-30T10:42:01.405" v="715" actId="1036"/>
          <ac:picMkLst>
            <pc:docMk/>
            <pc:sldMk cId="1055385256" sldId="1437"/>
            <ac:picMk id="15" creationId="{EFA5168B-14BA-D660-BB3F-66B44B93674C}"/>
          </ac:picMkLst>
        </pc:picChg>
        <pc:picChg chg="mod">
          <ac:chgData name="Giorgio Sebastiano Mauro" userId="fd1c9cb3-005c-4b84-b3fb-3957cc153088" providerId="ADAL" clId="{150364E9-F8E5-4454-A735-838E61B0C067}" dt="2025-08-30T10:42:01.405" v="715" actId="1036"/>
          <ac:picMkLst>
            <pc:docMk/>
            <pc:sldMk cId="1055385256" sldId="1437"/>
            <ac:picMk id="16" creationId="{CFB9D64B-2311-612B-E60F-63CEA71BF568}"/>
          </ac:picMkLst>
        </pc:picChg>
        <pc:picChg chg="mod">
          <ac:chgData name="Giorgio Sebastiano Mauro" userId="fd1c9cb3-005c-4b84-b3fb-3957cc153088" providerId="ADAL" clId="{150364E9-F8E5-4454-A735-838E61B0C067}" dt="2025-08-30T10:41:53.864" v="711" actId="1036"/>
          <ac:picMkLst>
            <pc:docMk/>
            <pc:sldMk cId="1055385256" sldId="1437"/>
            <ac:picMk id="17" creationId="{A76B8227-1721-5649-F01D-1AA55AC9AE3D}"/>
          </ac:picMkLst>
        </pc:picChg>
      </pc:sldChg>
      <pc:sldChg chg="modSp mod">
        <pc:chgData name="Giorgio Sebastiano Mauro" userId="fd1c9cb3-005c-4b84-b3fb-3957cc153088" providerId="ADAL" clId="{150364E9-F8E5-4454-A735-838E61B0C067}" dt="2025-08-28T09:46:26.920" v="319" actId="20577"/>
        <pc:sldMkLst>
          <pc:docMk/>
          <pc:sldMk cId="2187471741" sldId="1439"/>
        </pc:sldMkLst>
        <pc:spChg chg="mod">
          <ac:chgData name="Giorgio Sebastiano Mauro" userId="fd1c9cb3-005c-4b84-b3fb-3957cc153088" providerId="ADAL" clId="{150364E9-F8E5-4454-A735-838E61B0C067}" dt="2025-08-28T09:46:26.920" v="319" actId="20577"/>
          <ac:spMkLst>
            <pc:docMk/>
            <pc:sldMk cId="2187471741" sldId="1439"/>
            <ac:spMk id="9" creationId="{C3411D4F-E31A-575B-A371-37AB98FFCC33}"/>
          </ac:spMkLst>
        </pc:spChg>
      </pc:sldChg>
      <pc:sldChg chg="addSp modSp mod modNotesTx">
        <pc:chgData name="Giorgio Sebastiano Mauro" userId="fd1c9cb3-005c-4b84-b3fb-3957cc153088" providerId="ADAL" clId="{150364E9-F8E5-4454-A735-838E61B0C067}" dt="2025-09-05T14:06:49.619" v="1074" actId="20577"/>
        <pc:sldMkLst>
          <pc:docMk/>
          <pc:sldMk cId="1518136773" sldId="1440"/>
        </pc:sldMkLst>
        <pc:spChg chg="mod">
          <ac:chgData name="Giorgio Sebastiano Mauro" userId="fd1c9cb3-005c-4b84-b3fb-3957cc153088" providerId="ADAL" clId="{150364E9-F8E5-4454-A735-838E61B0C067}" dt="2025-09-05T14:05:48.963" v="1034" actId="115"/>
          <ac:spMkLst>
            <pc:docMk/>
            <pc:sldMk cId="1518136773" sldId="1440"/>
            <ac:spMk id="6" creationId="{F1B245B1-23A1-CD70-69A9-6C4D955F03E8}"/>
          </ac:spMkLst>
        </pc:spChg>
        <pc:spChg chg="mod">
          <ac:chgData name="Giorgio Sebastiano Mauro" userId="fd1c9cb3-005c-4b84-b3fb-3957cc153088" providerId="ADAL" clId="{150364E9-F8E5-4454-A735-838E61B0C067}" dt="2025-08-28T08:37:30.042" v="72" actId="1076"/>
          <ac:spMkLst>
            <pc:docMk/>
            <pc:sldMk cId="1518136773" sldId="1440"/>
            <ac:spMk id="7" creationId="{1E8891EA-CA71-4B95-D631-34784D314C85}"/>
          </ac:spMkLst>
        </pc:spChg>
        <pc:spChg chg="mod">
          <ac:chgData name="Giorgio Sebastiano Mauro" userId="fd1c9cb3-005c-4b84-b3fb-3957cc153088" providerId="ADAL" clId="{150364E9-F8E5-4454-A735-838E61B0C067}" dt="2025-08-28T08:38:59.559" v="97" actId="14100"/>
          <ac:spMkLst>
            <pc:docMk/>
            <pc:sldMk cId="1518136773" sldId="1440"/>
            <ac:spMk id="8" creationId="{A2C527ED-BC27-F4BF-BD2B-ABCC342C70CB}"/>
          </ac:spMkLst>
        </pc:spChg>
        <pc:spChg chg="add mod">
          <ac:chgData name="Giorgio Sebastiano Mauro" userId="fd1c9cb3-005c-4b84-b3fb-3957cc153088" providerId="ADAL" clId="{150364E9-F8E5-4454-A735-838E61B0C067}" dt="2025-08-28T08:41:24.407" v="123" actId="1076"/>
          <ac:spMkLst>
            <pc:docMk/>
            <pc:sldMk cId="1518136773" sldId="1440"/>
            <ac:spMk id="17" creationId="{48404EA8-7518-A668-D3D8-EEBE45DBC250}"/>
          </ac:spMkLst>
        </pc:spChg>
        <pc:picChg chg="mod">
          <ac:chgData name="Giorgio Sebastiano Mauro" userId="fd1c9cb3-005c-4b84-b3fb-3957cc153088" providerId="ADAL" clId="{150364E9-F8E5-4454-A735-838E61B0C067}" dt="2025-08-28T08:38:25.388" v="85" actId="1076"/>
          <ac:picMkLst>
            <pc:docMk/>
            <pc:sldMk cId="1518136773" sldId="1440"/>
            <ac:picMk id="2" creationId="{33C6300E-5DF7-CFCF-54F8-3DF1C4C1D43B}"/>
          </ac:picMkLst>
        </pc:picChg>
        <pc:picChg chg="mod">
          <ac:chgData name="Giorgio Sebastiano Mauro" userId="fd1c9cb3-005c-4b84-b3fb-3957cc153088" providerId="ADAL" clId="{150364E9-F8E5-4454-A735-838E61B0C067}" dt="2025-08-28T08:38:47.561" v="95" actId="1076"/>
          <ac:picMkLst>
            <pc:docMk/>
            <pc:sldMk cId="1518136773" sldId="1440"/>
            <ac:picMk id="3" creationId="{0DC44C24-EAF2-44CC-4DFC-340D3E341E85}"/>
          </ac:picMkLst>
        </pc:picChg>
        <pc:picChg chg="mod">
          <ac:chgData name="Giorgio Sebastiano Mauro" userId="fd1c9cb3-005c-4b84-b3fb-3957cc153088" providerId="ADAL" clId="{150364E9-F8E5-4454-A735-838E61B0C067}" dt="2025-08-28T08:38:53.140" v="96" actId="1076"/>
          <ac:picMkLst>
            <pc:docMk/>
            <pc:sldMk cId="1518136773" sldId="1440"/>
            <ac:picMk id="5" creationId="{538EBD1E-7F56-6CCA-69FC-3D0EAB54875F}"/>
          </ac:picMkLst>
        </pc:picChg>
        <pc:picChg chg="add mod">
          <ac:chgData name="Giorgio Sebastiano Mauro" userId="fd1c9cb3-005c-4b84-b3fb-3957cc153088" providerId="ADAL" clId="{150364E9-F8E5-4454-A735-838E61B0C067}" dt="2025-08-28T08:40:05.258" v="106" actId="1076"/>
          <ac:picMkLst>
            <pc:docMk/>
            <pc:sldMk cId="1518136773" sldId="1440"/>
            <ac:picMk id="12" creationId="{D7F58D66-9E71-F395-F07D-66D9B1447212}"/>
          </ac:picMkLst>
        </pc:picChg>
        <pc:picChg chg="mod">
          <ac:chgData name="Giorgio Sebastiano Mauro" userId="fd1c9cb3-005c-4b84-b3fb-3957cc153088" providerId="ADAL" clId="{150364E9-F8E5-4454-A735-838E61B0C067}" dt="2025-08-28T08:37:37.010" v="74" actId="14100"/>
          <ac:picMkLst>
            <pc:docMk/>
            <pc:sldMk cId="1518136773" sldId="1440"/>
            <ac:picMk id="13" creationId="{F6B1EAB5-E365-9A0F-C7FD-2F95AA9BBD64}"/>
          </ac:picMkLst>
        </pc:picChg>
        <pc:picChg chg="add mod">
          <ac:chgData name="Giorgio Sebastiano Mauro" userId="fd1c9cb3-005c-4b84-b3fb-3957cc153088" providerId="ADAL" clId="{150364E9-F8E5-4454-A735-838E61B0C067}" dt="2025-08-28T08:39:45.628" v="101" actId="1076"/>
          <ac:picMkLst>
            <pc:docMk/>
            <pc:sldMk cId="1518136773" sldId="1440"/>
            <ac:picMk id="14" creationId="{673334E0-D32E-9048-4C10-B11B14AAB495}"/>
          </ac:picMkLst>
        </pc:picChg>
        <pc:picChg chg="add mod">
          <ac:chgData name="Giorgio Sebastiano Mauro" userId="fd1c9cb3-005c-4b84-b3fb-3957cc153088" providerId="ADAL" clId="{150364E9-F8E5-4454-A735-838E61B0C067}" dt="2025-08-28T08:40:38.166" v="113" actId="1076"/>
          <ac:picMkLst>
            <pc:docMk/>
            <pc:sldMk cId="1518136773" sldId="1440"/>
            <ac:picMk id="15" creationId="{99B75B69-44F8-B134-2B58-1F5359E62428}"/>
          </ac:picMkLst>
        </pc:picChg>
        <pc:picChg chg="add mod">
          <ac:chgData name="Giorgio Sebastiano Mauro" userId="fd1c9cb3-005c-4b84-b3fb-3957cc153088" providerId="ADAL" clId="{150364E9-F8E5-4454-A735-838E61B0C067}" dt="2025-08-28T08:40:28.190" v="110" actId="1076"/>
          <ac:picMkLst>
            <pc:docMk/>
            <pc:sldMk cId="1518136773" sldId="1440"/>
            <ac:picMk id="16" creationId="{038E2800-A831-39DE-3C0C-2BEA49BA0DFA}"/>
          </ac:picMkLst>
        </pc:picChg>
        <pc:cxnChg chg="mod">
          <ac:chgData name="Giorgio Sebastiano Mauro" userId="fd1c9cb3-005c-4b84-b3fb-3957cc153088" providerId="ADAL" clId="{150364E9-F8E5-4454-A735-838E61B0C067}" dt="2025-08-28T08:37:58.095" v="77" actId="14100"/>
          <ac:cxnSpMkLst>
            <pc:docMk/>
            <pc:sldMk cId="1518136773" sldId="1440"/>
            <ac:cxnSpMk id="10" creationId="{DF5FEB11-8A17-F301-8930-B6FF16B196A9}"/>
          </ac:cxnSpMkLst>
        </pc:cxnChg>
      </pc:sldChg>
      <pc:sldChg chg="addSp modSp mod">
        <pc:chgData name="Giorgio Sebastiano Mauro" userId="fd1c9cb3-005c-4b84-b3fb-3957cc153088" providerId="ADAL" clId="{150364E9-F8E5-4454-A735-838E61B0C067}" dt="2025-08-30T10:49:47.753" v="943" actId="113"/>
        <pc:sldMkLst>
          <pc:docMk/>
          <pc:sldMk cId="2068964325" sldId="1441"/>
        </pc:sldMkLst>
        <pc:spChg chg="add mod">
          <ac:chgData name="Giorgio Sebastiano Mauro" userId="fd1c9cb3-005c-4b84-b3fb-3957cc153088" providerId="ADAL" clId="{150364E9-F8E5-4454-A735-838E61B0C067}" dt="2025-08-30T10:49:47.753" v="943" actId="113"/>
          <ac:spMkLst>
            <pc:docMk/>
            <pc:sldMk cId="2068964325" sldId="1441"/>
            <ac:spMk id="3" creationId="{F800FF6D-558F-FCD5-D06C-6D867A676917}"/>
          </ac:spMkLst>
        </pc:spChg>
        <pc:spChg chg="mod">
          <ac:chgData name="Giorgio Sebastiano Mauro" userId="fd1c9cb3-005c-4b84-b3fb-3957cc153088" providerId="ADAL" clId="{150364E9-F8E5-4454-A735-838E61B0C067}" dt="2025-08-30T10:49:13.268" v="941" actId="1035"/>
          <ac:spMkLst>
            <pc:docMk/>
            <pc:sldMk cId="2068964325" sldId="1441"/>
            <ac:spMk id="16" creationId="{86D5585C-3AEA-0561-C441-137987BF2B16}"/>
          </ac:spMkLst>
        </pc:spChg>
        <pc:spChg chg="mod">
          <ac:chgData name="Giorgio Sebastiano Mauro" userId="fd1c9cb3-005c-4b84-b3fb-3957cc153088" providerId="ADAL" clId="{150364E9-F8E5-4454-A735-838E61B0C067}" dt="2025-08-30T10:49:05.857" v="937" actId="1035"/>
          <ac:spMkLst>
            <pc:docMk/>
            <pc:sldMk cId="2068964325" sldId="1441"/>
            <ac:spMk id="17" creationId="{15C82E2D-F52F-3E55-DAC7-603287AF7805}"/>
          </ac:spMkLst>
        </pc:spChg>
        <pc:spChg chg="mod">
          <ac:chgData name="Giorgio Sebastiano Mauro" userId="fd1c9cb3-005c-4b84-b3fb-3957cc153088" providerId="ADAL" clId="{150364E9-F8E5-4454-A735-838E61B0C067}" dt="2025-08-30T10:46:13.389" v="730" actId="208"/>
          <ac:spMkLst>
            <pc:docMk/>
            <pc:sldMk cId="2068964325" sldId="1441"/>
            <ac:spMk id="18" creationId="{FBEE2054-0DD0-E13A-7E1B-AEDB655A7C68}"/>
          </ac:spMkLst>
        </pc:spChg>
        <pc:spChg chg="mod">
          <ac:chgData name="Giorgio Sebastiano Mauro" userId="fd1c9cb3-005c-4b84-b3fb-3957cc153088" providerId="ADAL" clId="{150364E9-F8E5-4454-A735-838E61B0C067}" dt="2025-08-30T10:46:13.389" v="730" actId="208"/>
          <ac:spMkLst>
            <pc:docMk/>
            <pc:sldMk cId="2068964325" sldId="1441"/>
            <ac:spMk id="19" creationId="{2C73A8D7-FD82-97BF-8EC4-4530C02904E0}"/>
          </ac:spMkLst>
        </pc:spChg>
        <pc:spChg chg="mod">
          <ac:chgData name="Giorgio Sebastiano Mauro" userId="fd1c9cb3-005c-4b84-b3fb-3957cc153088" providerId="ADAL" clId="{150364E9-F8E5-4454-A735-838E61B0C067}" dt="2025-08-30T10:46:13.389" v="730" actId="208"/>
          <ac:spMkLst>
            <pc:docMk/>
            <pc:sldMk cId="2068964325" sldId="1441"/>
            <ac:spMk id="21" creationId="{B40E11AC-080D-739F-6DFA-F722104D7B63}"/>
          </ac:spMkLst>
        </pc:spChg>
        <pc:picChg chg="mod">
          <ac:chgData name="Giorgio Sebastiano Mauro" userId="fd1c9cb3-005c-4b84-b3fb-3957cc153088" providerId="ADAL" clId="{150364E9-F8E5-4454-A735-838E61B0C067}" dt="2025-08-30T10:45:39.373" v="729" actId="1035"/>
          <ac:picMkLst>
            <pc:docMk/>
            <pc:sldMk cId="2068964325" sldId="1441"/>
            <ac:picMk id="11" creationId="{7E2E718A-D41A-04D3-9CD1-5E8471B7AE3F}"/>
          </ac:picMkLst>
        </pc:picChg>
        <pc:picChg chg="mod">
          <ac:chgData name="Giorgio Sebastiano Mauro" userId="fd1c9cb3-005c-4b84-b3fb-3957cc153088" providerId="ADAL" clId="{150364E9-F8E5-4454-A735-838E61B0C067}" dt="2025-08-30T10:45:39.373" v="729" actId="1035"/>
          <ac:picMkLst>
            <pc:docMk/>
            <pc:sldMk cId="2068964325" sldId="1441"/>
            <ac:picMk id="12" creationId="{744C13FB-0E0B-8969-9EF3-9B58A1A34481}"/>
          </ac:picMkLst>
        </pc:picChg>
        <pc:picChg chg="mod">
          <ac:chgData name="Giorgio Sebastiano Mauro" userId="fd1c9cb3-005c-4b84-b3fb-3957cc153088" providerId="ADAL" clId="{150364E9-F8E5-4454-A735-838E61B0C067}" dt="2025-08-30T10:45:39.373" v="729" actId="1035"/>
          <ac:picMkLst>
            <pc:docMk/>
            <pc:sldMk cId="2068964325" sldId="1441"/>
            <ac:picMk id="13" creationId="{D5876B43-EEBE-CA4D-ABD5-8F86B71CC763}"/>
          </ac:picMkLst>
        </pc:picChg>
        <pc:cxnChg chg="mod">
          <ac:chgData name="Giorgio Sebastiano Mauro" userId="fd1c9cb3-005c-4b84-b3fb-3957cc153088" providerId="ADAL" clId="{150364E9-F8E5-4454-A735-838E61B0C067}" dt="2025-08-30T10:46:13.389" v="730" actId="208"/>
          <ac:cxnSpMkLst>
            <pc:docMk/>
            <pc:sldMk cId="2068964325" sldId="1441"/>
            <ac:cxnSpMk id="14" creationId="{3A58C9C9-03C0-7F96-C896-B22A6AEFED7C}"/>
          </ac:cxnSpMkLst>
        </pc:cxnChg>
        <pc:cxnChg chg="mod">
          <ac:chgData name="Giorgio Sebastiano Mauro" userId="fd1c9cb3-005c-4b84-b3fb-3957cc153088" providerId="ADAL" clId="{150364E9-F8E5-4454-A735-838E61B0C067}" dt="2025-08-30T10:46:13.389" v="730" actId="208"/>
          <ac:cxnSpMkLst>
            <pc:docMk/>
            <pc:sldMk cId="2068964325" sldId="1441"/>
            <ac:cxnSpMk id="15" creationId="{E008A365-C281-5789-8A98-107392C9A190}"/>
          </ac:cxnSpMkLst>
        </pc:cxnChg>
        <pc:cxnChg chg="mod">
          <ac:chgData name="Giorgio Sebastiano Mauro" userId="fd1c9cb3-005c-4b84-b3fb-3957cc153088" providerId="ADAL" clId="{150364E9-F8E5-4454-A735-838E61B0C067}" dt="2025-08-30T10:46:13.389" v="730" actId="208"/>
          <ac:cxnSpMkLst>
            <pc:docMk/>
            <pc:sldMk cId="2068964325" sldId="1441"/>
            <ac:cxnSpMk id="20" creationId="{F3203DC3-FC2B-CE69-5FEB-28AE051DE799}"/>
          </ac:cxnSpMkLst>
        </pc:cxnChg>
        <pc:cxnChg chg="mod">
          <ac:chgData name="Giorgio Sebastiano Mauro" userId="fd1c9cb3-005c-4b84-b3fb-3957cc153088" providerId="ADAL" clId="{150364E9-F8E5-4454-A735-838E61B0C067}" dt="2025-08-30T10:46:13.389" v="730" actId="208"/>
          <ac:cxnSpMkLst>
            <pc:docMk/>
            <pc:sldMk cId="2068964325" sldId="1441"/>
            <ac:cxnSpMk id="39" creationId="{CBE2ACE5-261E-23F9-44AD-D9DED8B20DB3}"/>
          </ac:cxnSpMkLst>
        </pc:cxnChg>
      </pc:sldChg>
      <pc:sldChg chg="modSp mod">
        <pc:chgData name="Giorgio Sebastiano Mauro" userId="fd1c9cb3-005c-4b84-b3fb-3957cc153088" providerId="ADAL" clId="{150364E9-F8E5-4454-A735-838E61B0C067}" dt="2025-08-30T10:50:23.692" v="957" actId="1035"/>
        <pc:sldMkLst>
          <pc:docMk/>
          <pc:sldMk cId="3736915678" sldId="1442"/>
        </pc:sldMkLst>
        <pc:spChg chg="mod">
          <ac:chgData name="Giorgio Sebastiano Mauro" userId="fd1c9cb3-005c-4b84-b3fb-3957cc153088" providerId="ADAL" clId="{150364E9-F8E5-4454-A735-838E61B0C067}" dt="2025-08-30T10:50:23.692" v="957" actId="1035"/>
          <ac:spMkLst>
            <pc:docMk/>
            <pc:sldMk cId="3736915678" sldId="1442"/>
            <ac:spMk id="5" creationId="{967831E9-BAC0-3CA4-961A-C7CBD80CA236}"/>
          </ac:spMkLst>
        </pc:spChg>
      </pc:sldChg>
      <pc:sldChg chg="modSp mod">
        <pc:chgData name="Giorgio Sebastiano Mauro" userId="fd1c9cb3-005c-4b84-b3fb-3957cc153088" providerId="ADAL" clId="{150364E9-F8E5-4454-A735-838E61B0C067}" dt="2025-08-28T09:46:53.873" v="351" actId="207"/>
        <pc:sldMkLst>
          <pc:docMk/>
          <pc:sldMk cId="2717459370" sldId="1444"/>
        </pc:sldMkLst>
        <pc:spChg chg="mod">
          <ac:chgData name="Giorgio Sebastiano Mauro" userId="fd1c9cb3-005c-4b84-b3fb-3957cc153088" providerId="ADAL" clId="{150364E9-F8E5-4454-A735-838E61B0C067}" dt="2025-08-28T09:46:53.873" v="351" actId="207"/>
          <ac:spMkLst>
            <pc:docMk/>
            <pc:sldMk cId="2717459370" sldId="1444"/>
            <ac:spMk id="9" creationId="{1570D643-0476-468A-61E7-4D87BA636DF8}"/>
          </ac:spMkLst>
        </pc:spChg>
      </pc:sldChg>
      <pc:sldChg chg="modSp">
        <pc:chgData name="Giorgio Sebastiano Mauro" userId="fd1c9cb3-005c-4b84-b3fb-3957cc153088" providerId="ADAL" clId="{150364E9-F8E5-4454-A735-838E61B0C067}" dt="2025-09-09T15:00:40.009" v="1700" actId="113"/>
        <pc:sldMkLst>
          <pc:docMk/>
          <pc:sldMk cId="1516716976" sldId="1445"/>
        </pc:sldMkLst>
        <pc:spChg chg="mod">
          <ac:chgData name="Giorgio Sebastiano Mauro" userId="fd1c9cb3-005c-4b84-b3fb-3957cc153088" providerId="ADAL" clId="{150364E9-F8E5-4454-A735-838E61B0C067}" dt="2025-09-09T15:00:40.009" v="1700" actId="113"/>
          <ac:spMkLst>
            <pc:docMk/>
            <pc:sldMk cId="1516716976" sldId="1445"/>
            <ac:spMk id="5" creationId="{ADA47E93-5C42-ADDF-B93B-86CD3C16F2E8}"/>
          </ac:spMkLst>
        </pc:spChg>
      </pc:sldChg>
      <pc:sldChg chg="modSp mod">
        <pc:chgData name="Giorgio Sebastiano Mauro" userId="fd1c9cb3-005c-4b84-b3fb-3957cc153088" providerId="ADAL" clId="{150364E9-F8E5-4454-A735-838E61B0C067}" dt="2025-09-05T14:08:20.904" v="1119" actId="14100"/>
        <pc:sldMkLst>
          <pc:docMk/>
          <pc:sldMk cId="755862393" sldId="1446"/>
        </pc:sldMkLst>
        <pc:spChg chg="mod">
          <ac:chgData name="Giorgio Sebastiano Mauro" userId="fd1c9cb3-005c-4b84-b3fb-3957cc153088" providerId="ADAL" clId="{150364E9-F8E5-4454-A735-838E61B0C067}" dt="2025-09-05T14:08:20.904" v="1119" actId="14100"/>
          <ac:spMkLst>
            <pc:docMk/>
            <pc:sldMk cId="755862393" sldId="1446"/>
            <ac:spMk id="18" creationId="{DBCA7817-3D44-F200-36D3-82522F5BA21B}"/>
          </ac:spMkLst>
        </pc:spChg>
      </pc:sldChg>
      <pc:sldChg chg="modSp mod">
        <pc:chgData name="Giorgio Sebastiano Mauro" userId="fd1c9cb3-005c-4b84-b3fb-3957cc153088" providerId="ADAL" clId="{150364E9-F8E5-4454-A735-838E61B0C067}" dt="2025-08-28T09:47:31.258" v="387" actId="20577"/>
        <pc:sldMkLst>
          <pc:docMk/>
          <pc:sldMk cId="1450189895" sldId="1447"/>
        </pc:sldMkLst>
        <pc:spChg chg="mod">
          <ac:chgData name="Giorgio Sebastiano Mauro" userId="fd1c9cb3-005c-4b84-b3fb-3957cc153088" providerId="ADAL" clId="{150364E9-F8E5-4454-A735-838E61B0C067}" dt="2025-08-28T09:47:31.258" v="387" actId="20577"/>
          <ac:spMkLst>
            <pc:docMk/>
            <pc:sldMk cId="1450189895" sldId="1447"/>
            <ac:spMk id="9" creationId="{E3DBFEF7-695A-0E25-107F-EE9201D043A2}"/>
          </ac:spMkLst>
        </pc:spChg>
      </pc:sldChg>
      <pc:sldChg chg="addSp modSp mod modNotesTx">
        <pc:chgData name="Giorgio Sebastiano Mauro" userId="fd1c9cb3-005c-4b84-b3fb-3957cc153088" providerId="ADAL" clId="{150364E9-F8E5-4454-A735-838E61B0C067}" dt="2025-09-09T14:55:59.368" v="1656" actId="1076"/>
        <pc:sldMkLst>
          <pc:docMk/>
          <pc:sldMk cId="3844852357" sldId="1448"/>
        </pc:sldMkLst>
        <pc:spChg chg="mod">
          <ac:chgData name="Giorgio Sebastiano Mauro" userId="fd1c9cb3-005c-4b84-b3fb-3957cc153088" providerId="ADAL" clId="{150364E9-F8E5-4454-A735-838E61B0C067}" dt="2025-09-09T14:47:33.528" v="1585" actId="20577"/>
          <ac:spMkLst>
            <pc:docMk/>
            <pc:sldMk cId="3844852357" sldId="1448"/>
            <ac:spMk id="5" creationId="{E00809E1-45E1-5E61-B112-2740337E16BD}"/>
          </ac:spMkLst>
        </pc:spChg>
        <pc:spChg chg="add mod">
          <ac:chgData name="Giorgio Sebastiano Mauro" userId="fd1c9cb3-005c-4b84-b3fb-3957cc153088" providerId="ADAL" clId="{150364E9-F8E5-4454-A735-838E61B0C067}" dt="2025-09-09T14:51:44.562" v="1631" actId="207"/>
          <ac:spMkLst>
            <pc:docMk/>
            <pc:sldMk cId="3844852357" sldId="1448"/>
            <ac:spMk id="11" creationId="{4430DA38-FF32-1653-46D0-3AAED3401254}"/>
          </ac:spMkLst>
        </pc:spChg>
        <pc:picChg chg="add mod">
          <ac:chgData name="Giorgio Sebastiano Mauro" userId="fd1c9cb3-005c-4b84-b3fb-3957cc153088" providerId="ADAL" clId="{150364E9-F8E5-4454-A735-838E61B0C067}" dt="2025-09-09T14:46:37.435" v="1571" actId="1076"/>
          <ac:picMkLst>
            <pc:docMk/>
            <pc:sldMk cId="3844852357" sldId="1448"/>
            <ac:picMk id="3" creationId="{F9750125-3EED-B7B4-26F8-BE70CF5B2DA4}"/>
          </ac:picMkLst>
        </pc:picChg>
        <pc:picChg chg="add mod ord">
          <ac:chgData name="Giorgio Sebastiano Mauro" userId="fd1c9cb3-005c-4b84-b3fb-3957cc153088" providerId="ADAL" clId="{150364E9-F8E5-4454-A735-838E61B0C067}" dt="2025-09-09T14:52:45.569" v="1641" actId="1035"/>
          <ac:picMkLst>
            <pc:docMk/>
            <pc:sldMk cId="3844852357" sldId="1448"/>
            <ac:picMk id="6" creationId="{F9CD7071-7D28-A7B7-F29D-8048C2EE256F}"/>
          </ac:picMkLst>
        </pc:picChg>
        <pc:picChg chg="add mod modCrop">
          <ac:chgData name="Giorgio Sebastiano Mauro" userId="fd1c9cb3-005c-4b84-b3fb-3957cc153088" providerId="ADAL" clId="{150364E9-F8E5-4454-A735-838E61B0C067}" dt="2025-09-09T14:52:45.569" v="1641" actId="1035"/>
          <ac:picMkLst>
            <pc:docMk/>
            <pc:sldMk cId="3844852357" sldId="1448"/>
            <ac:picMk id="8" creationId="{68B8405E-F66A-BFD2-F727-2D7505173479}"/>
          </ac:picMkLst>
        </pc:picChg>
        <pc:picChg chg="add mod">
          <ac:chgData name="Giorgio Sebastiano Mauro" userId="fd1c9cb3-005c-4b84-b3fb-3957cc153088" providerId="ADAL" clId="{150364E9-F8E5-4454-A735-838E61B0C067}" dt="2025-09-09T14:50:09.570" v="1610" actId="14100"/>
          <ac:picMkLst>
            <pc:docMk/>
            <pc:sldMk cId="3844852357" sldId="1448"/>
            <ac:picMk id="9" creationId="{6D28486C-7D49-C2D6-E993-BC507CC8B1CF}"/>
          </ac:picMkLst>
        </pc:picChg>
        <pc:picChg chg="add mod">
          <ac:chgData name="Giorgio Sebastiano Mauro" userId="fd1c9cb3-005c-4b84-b3fb-3957cc153088" providerId="ADAL" clId="{150364E9-F8E5-4454-A735-838E61B0C067}" dt="2025-09-09T14:50:57.004" v="1627" actId="1038"/>
          <ac:picMkLst>
            <pc:docMk/>
            <pc:sldMk cId="3844852357" sldId="1448"/>
            <ac:picMk id="10" creationId="{5A21DBA6-CE24-B7FF-8543-EBAB9553EEA1}"/>
          </ac:picMkLst>
        </pc:picChg>
        <pc:picChg chg="add mod">
          <ac:chgData name="Giorgio Sebastiano Mauro" userId="fd1c9cb3-005c-4b84-b3fb-3957cc153088" providerId="ADAL" clId="{150364E9-F8E5-4454-A735-838E61B0C067}" dt="2025-09-09T14:54:38.988" v="1647" actId="1076"/>
          <ac:picMkLst>
            <pc:docMk/>
            <pc:sldMk cId="3844852357" sldId="1448"/>
            <ac:picMk id="14" creationId="{A51BBA42-B0BE-D81F-82D6-FBC81C7C58FB}"/>
          </ac:picMkLst>
        </pc:picChg>
        <pc:picChg chg="add mod">
          <ac:chgData name="Giorgio Sebastiano Mauro" userId="fd1c9cb3-005c-4b84-b3fb-3957cc153088" providerId="ADAL" clId="{150364E9-F8E5-4454-A735-838E61B0C067}" dt="2025-09-09T14:54:44.758" v="1648" actId="1076"/>
          <ac:picMkLst>
            <pc:docMk/>
            <pc:sldMk cId="3844852357" sldId="1448"/>
            <ac:picMk id="15" creationId="{80E5DF6B-614A-CEFB-BC48-8B949AFDF581}"/>
          </ac:picMkLst>
        </pc:picChg>
        <pc:picChg chg="add mod">
          <ac:chgData name="Giorgio Sebastiano Mauro" userId="fd1c9cb3-005c-4b84-b3fb-3957cc153088" providerId="ADAL" clId="{150364E9-F8E5-4454-A735-838E61B0C067}" dt="2025-09-09T14:54:51.997" v="1649" actId="1076"/>
          <ac:picMkLst>
            <pc:docMk/>
            <pc:sldMk cId="3844852357" sldId="1448"/>
            <ac:picMk id="16" creationId="{3DC2587A-8C49-BA51-35D2-0934357A91C0}"/>
          </ac:picMkLst>
        </pc:picChg>
        <pc:picChg chg="add mod">
          <ac:chgData name="Giorgio Sebastiano Mauro" userId="fd1c9cb3-005c-4b84-b3fb-3957cc153088" providerId="ADAL" clId="{150364E9-F8E5-4454-A735-838E61B0C067}" dt="2025-09-09T14:55:59.368" v="1656" actId="1076"/>
          <ac:picMkLst>
            <pc:docMk/>
            <pc:sldMk cId="3844852357" sldId="1448"/>
            <ac:picMk id="17" creationId="{818159DC-6FE1-7011-2DEA-2AA4DE48B3BB}"/>
          </ac:picMkLst>
        </pc:picChg>
        <pc:cxnChg chg="add mod">
          <ac:chgData name="Giorgio Sebastiano Mauro" userId="fd1c9cb3-005c-4b84-b3fb-3957cc153088" providerId="ADAL" clId="{150364E9-F8E5-4454-A735-838E61B0C067}" dt="2025-09-09T14:53:49.895" v="1644" actId="693"/>
          <ac:cxnSpMkLst>
            <pc:docMk/>
            <pc:sldMk cId="3844852357" sldId="1448"/>
            <ac:cxnSpMk id="13" creationId="{087EBA9E-580D-A4BB-A7AF-5623C8938827}"/>
          </ac:cxnSpMkLst>
        </pc:cxnChg>
      </pc:sldChg>
      <pc:sldChg chg="modSp mod">
        <pc:chgData name="Giorgio Sebastiano Mauro" userId="fd1c9cb3-005c-4b84-b3fb-3957cc153088" providerId="ADAL" clId="{150364E9-F8E5-4454-A735-838E61B0C067}" dt="2025-08-30T10:51:29.484" v="958" actId="115"/>
        <pc:sldMkLst>
          <pc:docMk/>
          <pc:sldMk cId="1760824047" sldId="1449"/>
        </pc:sldMkLst>
        <pc:spChg chg="mod">
          <ac:chgData name="Giorgio Sebastiano Mauro" userId="fd1c9cb3-005c-4b84-b3fb-3957cc153088" providerId="ADAL" clId="{150364E9-F8E5-4454-A735-838E61B0C067}" dt="2025-08-30T10:51:29.484" v="958" actId="115"/>
          <ac:spMkLst>
            <pc:docMk/>
            <pc:sldMk cId="1760824047" sldId="1449"/>
            <ac:spMk id="2" creationId="{92F536F3-1F9F-29D1-4B65-9D5B99B6E09C}"/>
          </ac:spMkLst>
        </pc:spChg>
      </pc:sldChg>
      <pc:sldChg chg="modSp mod">
        <pc:chgData name="Giorgio Sebastiano Mauro" userId="fd1c9cb3-005c-4b84-b3fb-3957cc153088" providerId="ADAL" clId="{150364E9-F8E5-4454-A735-838E61B0C067}" dt="2025-09-05T14:21:38.363" v="1229" actId="20577"/>
        <pc:sldMkLst>
          <pc:docMk/>
          <pc:sldMk cId="3682496600" sldId="1452"/>
        </pc:sldMkLst>
        <pc:spChg chg="mod">
          <ac:chgData name="Giorgio Sebastiano Mauro" userId="fd1c9cb3-005c-4b84-b3fb-3957cc153088" providerId="ADAL" clId="{150364E9-F8E5-4454-A735-838E61B0C067}" dt="2025-09-05T14:21:38.363" v="1229" actId="20577"/>
          <ac:spMkLst>
            <pc:docMk/>
            <pc:sldMk cId="3682496600" sldId="1452"/>
            <ac:spMk id="3" creationId="{5ACC43FB-AEA3-409B-0066-9F2E172B156C}"/>
          </ac:spMkLst>
        </pc:spChg>
      </pc:sldChg>
      <pc:sldChg chg="addSp delSp modSp add mod">
        <pc:chgData name="Giorgio Sebastiano Mauro" userId="fd1c9cb3-005c-4b84-b3fb-3957cc153088" providerId="ADAL" clId="{150364E9-F8E5-4454-A735-838E61B0C067}" dt="2025-08-28T08:36:26.185" v="35" actId="1076"/>
        <pc:sldMkLst>
          <pc:docMk/>
          <pc:sldMk cId="2495405016" sldId="1454"/>
        </pc:sldMkLst>
        <pc:spChg chg="mod">
          <ac:chgData name="Giorgio Sebastiano Mauro" userId="fd1c9cb3-005c-4b84-b3fb-3957cc153088" providerId="ADAL" clId="{150364E9-F8E5-4454-A735-838E61B0C067}" dt="2025-08-28T08:36:26.185" v="35" actId="1076"/>
          <ac:spMkLst>
            <pc:docMk/>
            <pc:sldMk cId="2495405016" sldId="1454"/>
            <ac:spMk id="2" creationId="{CAF8C379-6691-4A7E-C7E9-ADB65AABB007}"/>
          </ac:spMkLst>
        </pc:spChg>
        <pc:spChg chg="mod">
          <ac:chgData name="Giorgio Sebastiano Mauro" userId="fd1c9cb3-005c-4b84-b3fb-3957cc153088" providerId="ADAL" clId="{150364E9-F8E5-4454-A735-838E61B0C067}" dt="2025-08-28T08:34:33.817" v="31" actId="20577"/>
          <ac:spMkLst>
            <pc:docMk/>
            <pc:sldMk cId="2495405016" sldId="1454"/>
            <ac:spMk id="4" creationId="{C2DF37A8-A81D-4CC8-160B-DFA4C1D1B739}"/>
          </ac:spMkLst>
        </pc:spChg>
        <pc:spChg chg="mod">
          <ac:chgData name="Giorgio Sebastiano Mauro" userId="fd1c9cb3-005c-4b84-b3fb-3957cc153088" providerId="ADAL" clId="{150364E9-F8E5-4454-A735-838E61B0C067}" dt="2025-08-28T08:36:26.185" v="35" actId="1076"/>
          <ac:spMkLst>
            <pc:docMk/>
            <pc:sldMk cId="2495405016" sldId="1454"/>
            <ac:spMk id="5" creationId="{9674FA38-9F85-432D-0AC0-88A9065C2D77}"/>
          </ac:spMkLst>
        </pc:spChg>
        <pc:spChg chg="add mod">
          <ac:chgData name="Giorgio Sebastiano Mauro" userId="fd1c9cb3-005c-4b84-b3fb-3957cc153088" providerId="ADAL" clId="{150364E9-F8E5-4454-A735-838E61B0C067}" dt="2025-08-28T08:36:26.185" v="35" actId="1076"/>
          <ac:spMkLst>
            <pc:docMk/>
            <pc:sldMk cId="2495405016" sldId="1454"/>
            <ac:spMk id="13" creationId="{A9136419-82C4-F2CC-4643-CF5F8DB626DC}"/>
          </ac:spMkLst>
        </pc:spChg>
        <pc:spChg chg="add mod">
          <ac:chgData name="Giorgio Sebastiano Mauro" userId="fd1c9cb3-005c-4b84-b3fb-3957cc153088" providerId="ADAL" clId="{150364E9-F8E5-4454-A735-838E61B0C067}" dt="2025-08-28T08:36:26.185" v="35" actId="1076"/>
          <ac:spMkLst>
            <pc:docMk/>
            <pc:sldMk cId="2495405016" sldId="1454"/>
            <ac:spMk id="14" creationId="{530C7188-6318-CA16-FA3A-030B5E392A48}"/>
          </ac:spMkLst>
        </pc:spChg>
        <pc:spChg chg="add mod">
          <ac:chgData name="Giorgio Sebastiano Mauro" userId="fd1c9cb3-005c-4b84-b3fb-3957cc153088" providerId="ADAL" clId="{150364E9-F8E5-4454-A735-838E61B0C067}" dt="2025-08-28T08:36:26.185" v="35" actId="1076"/>
          <ac:spMkLst>
            <pc:docMk/>
            <pc:sldMk cId="2495405016" sldId="1454"/>
            <ac:spMk id="17" creationId="{2F47E0FA-6B9F-BAD5-E774-70D888D30C32}"/>
          </ac:spMkLst>
        </pc:spChg>
        <pc:spChg chg="add mod">
          <ac:chgData name="Giorgio Sebastiano Mauro" userId="fd1c9cb3-005c-4b84-b3fb-3957cc153088" providerId="ADAL" clId="{150364E9-F8E5-4454-A735-838E61B0C067}" dt="2025-08-28T08:35:11.935" v="33"/>
          <ac:spMkLst>
            <pc:docMk/>
            <pc:sldMk cId="2495405016" sldId="1454"/>
            <ac:spMk id="21" creationId="{4A706615-E393-C3A9-AB5A-CEA6F58C19D3}"/>
          </ac:spMkLst>
        </pc:spChg>
        <pc:spChg chg="add mod">
          <ac:chgData name="Giorgio Sebastiano Mauro" userId="fd1c9cb3-005c-4b84-b3fb-3957cc153088" providerId="ADAL" clId="{150364E9-F8E5-4454-A735-838E61B0C067}" dt="2025-08-28T08:35:11.935" v="33"/>
          <ac:spMkLst>
            <pc:docMk/>
            <pc:sldMk cId="2495405016" sldId="1454"/>
            <ac:spMk id="25" creationId="{EDE97478-C2D2-4707-ACCC-634A71AF92E9}"/>
          </ac:spMkLst>
        </pc:spChg>
        <pc:spChg chg="add mod">
          <ac:chgData name="Giorgio Sebastiano Mauro" userId="fd1c9cb3-005c-4b84-b3fb-3957cc153088" providerId="ADAL" clId="{150364E9-F8E5-4454-A735-838E61B0C067}" dt="2025-08-28T08:36:26.185" v="35" actId="1076"/>
          <ac:spMkLst>
            <pc:docMk/>
            <pc:sldMk cId="2495405016" sldId="1454"/>
            <ac:spMk id="30" creationId="{433158ED-78E3-96F0-844F-E26C841EB76D}"/>
          </ac:spMkLst>
        </pc:spChg>
        <pc:spChg chg="add mod">
          <ac:chgData name="Giorgio Sebastiano Mauro" userId="fd1c9cb3-005c-4b84-b3fb-3957cc153088" providerId="ADAL" clId="{150364E9-F8E5-4454-A735-838E61B0C067}" dt="2025-08-28T08:36:26.185" v="35" actId="1076"/>
          <ac:spMkLst>
            <pc:docMk/>
            <pc:sldMk cId="2495405016" sldId="1454"/>
            <ac:spMk id="31" creationId="{045C3AC5-D1C8-9277-4504-603846185B12}"/>
          </ac:spMkLst>
        </pc:spChg>
        <pc:spChg chg="add mod">
          <ac:chgData name="Giorgio Sebastiano Mauro" userId="fd1c9cb3-005c-4b84-b3fb-3957cc153088" providerId="ADAL" clId="{150364E9-F8E5-4454-A735-838E61B0C067}" dt="2025-08-28T08:36:26.185" v="35" actId="1076"/>
          <ac:spMkLst>
            <pc:docMk/>
            <pc:sldMk cId="2495405016" sldId="1454"/>
            <ac:spMk id="32" creationId="{167BF53F-A6BB-2097-66E6-CE8DFBCF7D17}"/>
          </ac:spMkLst>
        </pc:spChg>
        <pc:spChg chg="add mod">
          <ac:chgData name="Giorgio Sebastiano Mauro" userId="fd1c9cb3-005c-4b84-b3fb-3957cc153088" providerId="ADAL" clId="{150364E9-F8E5-4454-A735-838E61B0C067}" dt="2025-08-28T08:36:26.185" v="35" actId="1076"/>
          <ac:spMkLst>
            <pc:docMk/>
            <pc:sldMk cId="2495405016" sldId="1454"/>
            <ac:spMk id="36" creationId="{3F8107C4-97F6-99F8-07FB-0B94BA52DB9C}"/>
          </ac:spMkLst>
        </pc:spChg>
        <pc:spChg chg="add mod">
          <ac:chgData name="Giorgio Sebastiano Mauro" userId="fd1c9cb3-005c-4b84-b3fb-3957cc153088" providerId="ADAL" clId="{150364E9-F8E5-4454-A735-838E61B0C067}" dt="2025-08-28T08:36:26.185" v="35" actId="1076"/>
          <ac:spMkLst>
            <pc:docMk/>
            <pc:sldMk cId="2495405016" sldId="1454"/>
            <ac:spMk id="38" creationId="{782B9E4B-932C-75DF-C72E-307C56382DB0}"/>
          </ac:spMkLst>
        </pc:spChg>
        <pc:spChg chg="add mod">
          <ac:chgData name="Giorgio Sebastiano Mauro" userId="fd1c9cb3-005c-4b84-b3fb-3957cc153088" providerId="ADAL" clId="{150364E9-F8E5-4454-A735-838E61B0C067}" dt="2025-08-28T08:35:29.582" v="34"/>
          <ac:spMkLst>
            <pc:docMk/>
            <pc:sldMk cId="2495405016" sldId="1454"/>
            <ac:spMk id="39" creationId="{717D0884-92BE-95A9-05C0-8253BA912584}"/>
          </ac:spMkLst>
        </pc:spChg>
      </pc:sldChg>
      <pc:sldChg chg="addSp delSp modSp add del mod modNotesTx">
        <pc:chgData name="Giorgio Sebastiano Mauro" userId="fd1c9cb3-005c-4b84-b3fb-3957cc153088" providerId="ADAL" clId="{150364E9-F8E5-4454-A735-838E61B0C067}" dt="2025-09-09T14:16:48.923" v="1316" actId="47"/>
        <pc:sldMkLst>
          <pc:docMk/>
          <pc:sldMk cId="2761466574" sldId="1455"/>
        </pc:sldMkLst>
      </pc:sldChg>
      <pc:sldChg chg="modSp add mod">
        <pc:chgData name="Giorgio Sebastiano Mauro" userId="fd1c9cb3-005c-4b84-b3fb-3957cc153088" providerId="ADAL" clId="{150364E9-F8E5-4454-A735-838E61B0C067}" dt="2025-08-28T09:47:11.526" v="354" actId="207"/>
        <pc:sldMkLst>
          <pc:docMk/>
          <pc:sldMk cId="2367861234" sldId="1456"/>
        </pc:sldMkLst>
        <pc:spChg chg="mod">
          <ac:chgData name="Giorgio Sebastiano Mauro" userId="fd1c9cb3-005c-4b84-b3fb-3957cc153088" providerId="ADAL" clId="{150364E9-F8E5-4454-A735-838E61B0C067}" dt="2025-08-28T09:47:11.526" v="354" actId="207"/>
          <ac:spMkLst>
            <pc:docMk/>
            <pc:sldMk cId="2367861234" sldId="1456"/>
            <ac:spMk id="9" creationId="{F0F945E8-E258-CD07-A6FE-0FFF87148835}"/>
          </ac:spMkLst>
        </pc:spChg>
      </pc:sldChg>
      <pc:sldChg chg="ord">
        <pc:chgData name="Giorgio Sebastiano Mauro" userId="fd1c9cb3-005c-4b84-b3fb-3957cc153088" providerId="ADAL" clId="{150364E9-F8E5-4454-A735-838E61B0C067}" dt="2025-09-05T14:04:12.519" v="1031"/>
        <pc:sldMkLst>
          <pc:docMk/>
          <pc:sldMk cId="2731746381" sldId="1458"/>
        </pc:sldMkLst>
      </pc:sldChg>
      <pc:sldChg chg="addSp delSp modSp mod ord">
        <pc:chgData name="Giorgio Sebastiano Mauro" userId="fd1c9cb3-005c-4b84-b3fb-3957cc153088" providerId="ADAL" clId="{150364E9-F8E5-4454-A735-838E61B0C067}" dt="2025-09-09T15:16:08.865" v="2075" actId="1076"/>
        <pc:sldMkLst>
          <pc:docMk/>
          <pc:sldMk cId="3730726349" sldId="1459"/>
        </pc:sldMkLst>
        <pc:spChg chg="add mod">
          <ac:chgData name="Giorgio Sebastiano Mauro" userId="fd1c9cb3-005c-4b84-b3fb-3957cc153088" providerId="ADAL" clId="{150364E9-F8E5-4454-A735-838E61B0C067}" dt="2025-09-09T15:02:29.212" v="1792" actId="571"/>
          <ac:spMkLst>
            <pc:docMk/>
            <pc:sldMk cId="3730726349" sldId="1459"/>
            <ac:spMk id="2" creationId="{1A882736-6BDF-1C8F-393D-ABEA000ECB03}"/>
          </ac:spMkLst>
        </pc:spChg>
        <pc:spChg chg="add mod">
          <ac:chgData name="Giorgio Sebastiano Mauro" userId="fd1c9cb3-005c-4b84-b3fb-3957cc153088" providerId="ADAL" clId="{150364E9-F8E5-4454-A735-838E61B0C067}" dt="2025-09-09T15:02:29.212" v="1792" actId="571"/>
          <ac:spMkLst>
            <pc:docMk/>
            <pc:sldMk cId="3730726349" sldId="1459"/>
            <ac:spMk id="3" creationId="{CEC59E4A-763E-9CFE-554E-87804A8696E8}"/>
          </ac:spMkLst>
        </pc:spChg>
        <pc:spChg chg="mod ord">
          <ac:chgData name="Giorgio Sebastiano Mauro" userId="fd1c9cb3-005c-4b84-b3fb-3957cc153088" providerId="ADAL" clId="{150364E9-F8E5-4454-A735-838E61B0C067}" dt="2025-09-09T15:14:15.337" v="2016" actId="1035"/>
          <ac:spMkLst>
            <pc:docMk/>
            <pc:sldMk cId="3730726349" sldId="1459"/>
            <ac:spMk id="5" creationId="{DDAFB97B-FA18-7149-4EAC-00BE43755271}"/>
          </ac:spMkLst>
        </pc:spChg>
        <pc:spChg chg="add mod">
          <ac:chgData name="Giorgio Sebastiano Mauro" userId="fd1c9cb3-005c-4b84-b3fb-3957cc153088" providerId="ADAL" clId="{150364E9-F8E5-4454-A735-838E61B0C067}" dt="2025-09-09T15:02:29.212" v="1792" actId="571"/>
          <ac:spMkLst>
            <pc:docMk/>
            <pc:sldMk cId="3730726349" sldId="1459"/>
            <ac:spMk id="7" creationId="{FFAEB357-CE44-C477-78A6-6EA8049C5A5F}"/>
          </ac:spMkLst>
        </pc:spChg>
        <pc:spChg chg="add mod">
          <ac:chgData name="Giorgio Sebastiano Mauro" userId="fd1c9cb3-005c-4b84-b3fb-3957cc153088" providerId="ADAL" clId="{150364E9-F8E5-4454-A735-838E61B0C067}" dt="2025-09-09T15:02:34.505" v="1794" actId="571"/>
          <ac:spMkLst>
            <pc:docMk/>
            <pc:sldMk cId="3730726349" sldId="1459"/>
            <ac:spMk id="8" creationId="{08464F77-B06B-BA66-A8F7-CAE9E088AA5E}"/>
          </ac:spMkLst>
        </pc:spChg>
        <pc:spChg chg="mod">
          <ac:chgData name="Giorgio Sebastiano Mauro" userId="fd1c9cb3-005c-4b84-b3fb-3957cc153088" providerId="ADAL" clId="{150364E9-F8E5-4454-A735-838E61B0C067}" dt="2025-09-09T15:14:04.348" v="1981" actId="1036"/>
          <ac:spMkLst>
            <pc:docMk/>
            <pc:sldMk cId="3730726349" sldId="1459"/>
            <ac:spMk id="13" creationId="{96DF0E99-70EA-43D5-D7BC-F5FA2B799ADA}"/>
          </ac:spMkLst>
        </pc:spChg>
        <pc:spChg chg="mod">
          <ac:chgData name="Giorgio Sebastiano Mauro" userId="fd1c9cb3-005c-4b84-b3fb-3957cc153088" providerId="ADAL" clId="{150364E9-F8E5-4454-A735-838E61B0C067}" dt="2025-09-09T15:14:04.348" v="1981" actId="1036"/>
          <ac:spMkLst>
            <pc:docMk/>
            <pc:sldMk cId="3730726349" sldId="1459"/>
            <ac:spMk id="14" creationId="{88D195C1-1A53-E2DF-D38E-754E0E6F28E1}"/>
          </ac:spMkLst>
        </pc:spChg>
        <pc:spChg chg="mod">
          <ac:chgData name="Giorgio Sebastiano Mauro" userId="fd1c9cb3-005c-4b84-b3fb-3957cc153088" providerId="ADAL" clId="{150364E9-F8E5-4454-A735-838E61B0C067}" dt="2025-09-09T15:14:04.348" v="1981" actId="1036"/>
          <ac:spMkLst>
            <pc:docMk/>
            <pc:sldMk cId="3730726349" sldId="1459"/>
            <ac:spMk id="15" creationId="{06A0845E-2476-D5F6-DBC9-44ADDDF2C1CD}"/>
          </ac:spMkLst>
        </pc:spChg>
        <pc:spChg chg="add mod">
          <ac:chgData name="Giorgio Sebastiano Mauro" userId="fd1c9cb3-005c-4b84-b3fb-3957cc153088" providerId="ADAL" clId="{150364E9-F8E5-4454-A735-838E61B0C067}" dt="2025-09-09T15:02:34.505" v="1794" actId="571"/>
          <ac:spMkLst>
            <pc:docMk/>
            <pc:sldMk cId="3730726349" sldId="1459"/>
            <ac:spMk id="18" creationId="{753AFDDB-D61D-E4BD-6C23-4CDCF34CA86E}"/>
          </ac:spMkLst>
        </pc:spChg>
        <pc:spChg chg="mod ord">
          <ac:chgData name="Giorgio Sebastiano Mauro" userId="fd1c9cb3-005c-4b84-b3fb-3957cc153088" providerId="ADAL" clId="{150364E9-F8E5-4454-A735-838E61B0C067}" dt="2025-09-09T15:14:24.085" v="2053" actId="1036"/>
          <ac:spMkLst>
            <pc:docMk/>
            <pc:sldMk cId="3730726349" sldId="1459"/>
            <ac:spMk id="19" creationId="{D74EED9E-B460-8FD4-CFD2-F82242C5F2C5}"/>
          </ac:spMkLst>
        </pc:spChg>
        <pc:spChg chg="mod">
          <ac:chgData name="Giorgio Sebastiano Mauro" userId="fd1c9cb3-005c-4b84-b3fb-3957cc153088" providerId="ADAL" clId="{150364E9-F8E5-4454-A735-838E61B0C067}" dt="2025-09-09T15:15:43.804" v="2074"/>
          <ac:spMkLst>
            <pc:docMk/>
            <pc:sldMk cId="3730726349" sldId="1459"/>
            <ac:spMk id="20" creationId="{A9583232-08C4-81F6-9144-6CB66BB5A937}"/>
          </ac:spMkLst>
        </pc:spChg>
        <pc:spChg chg="mod">
          <ac:chgData name="Giorgio Sebastiano Mauro" userId="fd1c9cb3-005c-4b84-b3fb-3957cc153088" providerId="ADAL" clId="{150364E9-F8E5-4454-A735-838E61B0C067}" dt="2025-09-09T15:16:08.865" v="2075" actId="1076"/>
          <ac:spMkLst>
            <pc:docMk/>
            <pc:sldMk cId="3730726349" sldId="1459"/>
            <ac:spMk id="21" creationId="{BF6EF7AD-DBD4-C92C-D5B8-EA3BA8538EF2}"/>
          </ac:spMkLst>
        </pc:spChg>
        <pc:spChg chg="mod">
          <ac:chgData name="Giorgio Sebastiano Mauro" userId="fd1c9cb3-005c-4b84-b3fb-3957cc153088" providerId="ADAL" clId="{150364E9-F8E5-4454-A735-838E61B0C067}" dt="2025-09-09T15:14:35.472" v="2055" actId="1076"/>
          <ac:spMkLst>
            <pc:docMk/>
            <pc:sldMk cId="3730726349" sldId="1459"/>
            <ac:spMk id="22" creationId="{02EDABF2-7D6C-7529-3CFB-DB7001FFC143}"/>
          </ac:spMkLst>
        </pc:spChg>
        <pc:spChg chg="add mod">
          <ac:chgData name="Giorgio Sebastiano Mauro" userId="fd1c9cb3-005c-4b84-b3fb-3957cc153088" providerId="ADAL" clId="{150364E9-F8E5-4454-A735-838E61B0C067}" dt="2025-09-09T15:02:34.505" v="1794" actId="571"/>
          <ac:spMkLst>
            <pc:docMk/>
            <pc:sldMk cId="3730726349" sldId="1459"/>
            <ac:spMk id="23" creationId="{302799F9-8544-0412-9BCD-5F08966DA6CE}"/>
          </ac:spMkLst>
        </pc:spChg>
        <pc:spChg chg="mod">
          <ac:chgData name="Giorgio Sebastiano Mauro" userId="fd1c9cb3-005c-4b84-b3fb-3957cc153088" providerId="ADAL" clId="{150364E9-F8E5-4454-A735-838E61B0C067}" dt="2025-09-09T15:14:53.928" v="2057" actId="1076"/>
          <ac:spMkLst>
            <pc:docMk/>
            <pc:sldMk cId="3730726349" sldId="1459"/>
            <ac:spMk id="25" creationId="{1C0EFC1E-183A-9B3A-4A33-2EBFA42401AA}"/>
          </ac:spMkLst>
        </pc:spChg>
        <pc:spChg chg="add del mod">
          <ac:chgData name="Giorgio Sebastiano Mauro" userId="fd1c9cb3-005c-4b84-b3fb-3957cc153088" providerId="ADAL" clId="{150364E9-F8E5-4454-A735-838E61B0C067}" dt="2025-09-09T15:07:15.422" v="1916" actId="20577"/>
          <ac:spMkLst>
            <pc:docMk/>
            <pc:sldMk cId="3730726349" sldId="1459"/>
            <ac:spMk id="26" creationId="{985F4893-D0A2-1C0A-7E45-DDC05E02877B}"/>
          </ac:spMkLst>
        </pc:spChg>
        <pc:picChg chg="add mod">
          <ac:chgData name="Giorgio Sebastiano Mauro" userId="fd1c9cb3-005c-4b84-b3fb-3957cc153088" providerId="ADAL" clId="{150364E9-F8E5-4454-A735-838E61B0C067}" dt="2025-09-09T15:02:34.505" v="1794" actId="571"/>
          <ac:picMkLst>
            <pc:docMk/>
            <pc:sldMk cId="3730726349" sldId="1459"/>
            <ac:picMk id="9" creationId="{20911B98-DBA4-E1DD-CCE3-4A7E6FDEBA6B}"/>
          </ac:picMkLst>
        </pc:picChg>
        <pc:picChg chg="mod">
          <ac:chgData name="Giorgio Sebastiano Mauro" userId="fd1c9cb3-005c-4b84-b3fb-3957cc153088" providerId="ADAL" clId="{150364E9-F8E5-4454-A735-838E61B0C067}" dt="2025-09-09T15:14:04.348" v="1981" actId="1036"/>
          <ac:picMkLst>
            <pc:docMk/>
            <pc:sldMk cId="3730726349" sldId="1459"/>
            <ac:picMk id="11" creationId="{36A5702F-189F-1AAC-4EAB-949F07D84A76}"/>
          </ac:picMkLst>
        </pc:picChg>
        <pc:picChg chg="mod">
          <ac:chgData name="Giorgio Sebastiano Mauro" userId="fd1c9cb3-005c-4b84-b3fb-3957cc153088" providerId="ADAL" clId="{150364E9-F8E5-4454-A735-838E61B0C067}" dt="2025-09-09T15:14:04.348" v="1981" actId="1036"/>
          <ac:picMkLst>
            <pc:docMk/>
            <pc:sldMk cId="3730726349" sldId="1459"/>
            <ac:picMk id="12" creationId="{6DA09013-1CEB-A81F-FC57-767F48E57055}"/>
          </ac:picMkLst>
        </pc:picChg>
        <pc:cxnChg chg="mod">
          <ac:chgData name="Giorgio Sebastiano Mauro" userId="fd1c9cb3-005c-4b84-b3fb-3957cc153088" providerId="ADAL" clId="{150364E9-F8E5-4454-A735-838E61B0C067}" dt="2025-09-09T15:14:04.348" v="1981" actId="1036"/>
          <ac:cxnSpMkLst>
            <pc:docMk/>
            <pc:sldMk cId="3730726349" sldId="1459"/>
            <ac:cxnSpMk id="16" creationId="{B531B613-8FDD-50AC-316E-1288AD402C82}"/>
          </ac:cxnSpMkLst>
        </pc:cxnChg>
        <pc:cxnChg chg="mod">
          <ac:chgData name="Giorgio Sebastiano Mauro" userId="fd1c9cb3-005c-4b84-b3fb-3957cc153088" providerId="ADAL" clId="{150364E9-F8E5-4454-A735-838E61B0C067}" dt="2025-09-09T15:14:04.348" v="1981" actId="1036"/>
          <ac:cxnSpMkLst>
            <pc:docMk/>
            <pc:sldMk cId="3730726349" sldId="1459"/>
            <ac:cxnSpMk id="17" creationId="{54909125-5E3E-6AFD-FA6B-6A99D364F829}"/>
          </ac:cxnSpMkLst>
        </pc:cxnChg>
        <pc:cxnChg chg="add mod">
          <ac:chgData name="Giorgio Sebastiano Mauro" userId="fd1c9cb3-005c-4b84-b3fb-3957cc153088" providerId="ADAL" clId="{150364E9-F8E5-4454-A735-838E61B0C067}" dt="2025-09-09T15:02:34.505" v="1794" actId="571"/>
          <ac:cxnSpMkLst>
            <pc:docMk/>
            <pc:sldMk cId="3730726349" sldId="1459"/>
            <ac:cxnSpMk id="24" creationId="{13ACEFBF-0FF1-6766-A702-A74B57783548}"/>
          </ac:cxnSpMkLst>
        </pc:cxnChg>
      </pc:sldChg>
      <pc:sldChg chg="addSp modSp mod">
        <pc:chgData name="Giorgio Sebastiano Mauro" userId="fd1c9cb3-005c-4b84-b3fb-3957cc153088" providerId="ADAL" clId="{150364E9-F8E5-4454-A735-838E61B0C067}" dt="2025-09-09T14:57:45.049" v="1691" actId="947"/>
        <pc:sldMkLst>
          <pc:docMk/>
          <pc:sldMk cId="2301855238" sldId="1460"/>
        </pc:sldMkLst>
        <pc:spChg chg="add mod">
          <ac:chgData name="Giorgio Sebastiano Mauro" userId="fd1c9cb3-005c-4b84-b3fb-3957cc153088" providerId="ADAL" clId="{150364E9-F8E5-4454-A735-838E61B0C067}" dt="2025-09-09T14:57:45.049" v="1691" actId="947"/>
          <ac:spMkLst>
            <pc:docMk/>
            <pc:sldMk cId="2301855238" sldId="1460"/>
            <ac:spMk id="18" creationId="{88472C54-4789-FE3D-8B87-1830015F566D}"/>
          </ac:spMkLst>
        </pc:spChg>
      </pc:sldChg>
    </pc:docChg>
  </pc:docChgLst>
  <pc:docChgLst>
    <pc:chgData name="Dora Bianconi" userId="S::dora.bianconi@infn.it::8838fe4f-fc28-497d-be8e-760d8272f692" providerId="AD" clId="Web-{54D3E341-954A-FDD9-8119-0EB72318D2A9}"/>
    <pc:docChg chg="modSld">
      <pc:chgData name="Dora Bianconi" userId="S::dora.bianconi@infn.it::8838fe4f-fc28-497d-be8e-760d8272f692" providerId="AD" clId="Web-{54D3E341-954A-FDD9-8119-0EB72318D2A9}" dt="2025-09-09T09:49:28.606" v="59" actId="1076"/>
      <pc:docMkLst>
        <pc:docMk/>
      </pc:docMkLst>
      <pc:sldChg chg="addSp delSp modSp">
        <pc:chgData name="Dora Bianconi" userId="S::dora.bianconi@infn.it::8838fe4f-fc28-497d-be8e-760d8272f692" providerId="AD" clId="Web-{54D3E341-954A-FDD9-8119-0EB72318D2A9}" dt="2025-09-09T09:49:28.606" v="59" actId="1076"/>
        <pc:sldMkLst>
          <pc:docMk/>
          <pc:sldMk cId="2301855238" sldId="1460"/>
        </pc:sldMkLst>
        <pc:spChg chg="mod">
          <ac:chgData name="Dora Bianconi" userId="S::dora.bianconi@infn.it::8838fe4f-fc28-497d-be8e-760d8272f692" providerId="AD" clId="Web-{54D3E341-954A-FDD9-8119-0EB72318D2A9}" dt="2025-09-09T09:49:28.606" v="59" actId="1076"/>
          <ac:spMkLst>
            <pc:docMk/>
            <pc:sldMk cId="2301855238" sldId="1460"/>
            <ac:spMk id="31" creationId="{F9DE18DD-A667-6B1F-0714-76C57330B14D}"/>
          </ac:spMkLst>
        </pc:spChg>
        <pc:picChg chg="add mod">
          <ac:chgData name="Dora Bianconi" userId="S::dora.bianconi@infn.it::8838fe4f-fc28-497d-be8e-760d8272f692" providerId="AD" clId="Web-{54D3E341-954A-FDD9-8119-0EB72318D2A9}" dt="2025-09-09T09:27:59.772" v="38" actId="1076"/>
          <ac:picMkLst>
            <pc:docMk/>
            <pc:sldMk cId="2301855238" sldId="1460"/>
            <ac:picMk id="2" creationId="{719963B8-6D6F-D077-B4A1-388C2917F0D5}"/>
          </ac:picMkLst>
        </pc:picChg>
        <pc:picChg chg="add mod">
          <ac:chgData name="Dora Bianconi" userId="S::dora.bianconi@infn.it::8838fe4f-fc28-497d-be8e-760d8272f692" providerId="AD" clId="Web-{54D3E341-954A-FDD9-8119-0EB72318D2A9}" dt="2025-09-09T09:48:34.434" v="56" actId="1076"/>
          <ac:picMkLst>
            <pc:docMk/>
            <pc:sldMk cId="2301855238" sldId="1460"/>
            <ac:picMk id="6" creationId="{600F8FE0-DD8C-A7ED-D0BD-49CCAF33839C}"/>
          </ac:picMkLst>
        </pc:picChg>
        <pc:picChg chg="add mod">
          <ac:chgData name="Dora Bianconi" userId="S::dora.bianconi@infn.it::8838fe4f-fc28-497d-be8e-760d8272f692" providerId="AD" clId="Web-{54D3E341-954A-FDD9-8119-0EB72318D2A9}" dt="2025-09-09T09:48:58.871" v="58" actId="1076"/>
          <ac:picMkLst>
            <pc:docMk/>
            <pc:sldMk cId="2301855238" sldId="1460"/>
            <ac:picMk id="8" creationId="{016160E5-5436-EEFE-3CF8-AB09D3BEF289}"/>
          </ac:picMkLst>
        </pc:picChg>
        <pc:picChg chg="mod">
          <ac:chgData name="Dora Bianconi" userId="S::dora.bianconi@infn.it::8838fe4f-fc28-497d-be8e-760d8272f692" providerId="AD" clId="Web-{54D3E341-954A-FDD9-8119-0EB72318D2A9}" dt="2025-09-09T09:48:03.855" v="43"/>
          <ac:picMkLst>
            <pc:docMk/>
            <pc:sldMk cId="2301855238" sldId="1460"/>
            <ac:picMk id="13" creationId="{722ED392-23AA-84D5-29F2-3CE024604EDB}"/>
          </ac:picMkLst>
        </pc:picChg>
        <pc:picChg chg="mod">
          <ac:chgData name="Dora Bianconi" userId="S::dora.bianconi@infn.it::8838fe4f-fc28-497d-be8e-760d8272f692" providerId="AD" clId="Web-{54D3E341-954A-FDD9-8119-0EB72318D2A9}" dt="2025-09-09T09:27:40.959" v="35" actId="1076"/>
          <ac:picMkLst>
            <pc:docMk/>
            <pc:sldMk cId="2301855238" sldId="1460"/>
            <ac:picMk id="14" creationId="{F45E0EBF-BE7B-A05A-7683-BD3ACD71D92E}"/>
          </ac:picMkLst>
        </pc:picChg>
        <pc:picChg chg="mod">
          <ac:chgData name="Dora Bianconi" userId="S::dora.bianconi@infn.it::8838fe4f-fc28-497d-be8e-760d8272f692" providerId="AD" clId="Web-{54D3E341-954A-FDD9-8119-0EB72318D2A9}" dt="2025-09-09T09:22:00.395" v="0"/>
          <ac:picMkLst>
            <pc:docMk/>
            <pc:sldMk cId="2301855238" sldId="1460"/>
            <ac:picMk id="15" creationId="{3FCD6E5A-C881-CBDB-B9D2-FBCA3042990D}"/>
          </ac:picMkLst>
        </pc:picChg>
        <pc:picChg chg="del mod">
          <ac:chgData name="Dora Bianconi" userId="S::dora.bianconi@infn.it::8838fe4f-fc28-497d-be8e-760d8272f692" providerId="AD" clId="Web-{54D3E341-954A-FDD9-8119-0EB72318D2A9}" dt="2025-09-09T09:25:11.271" v="9"/>
          <ac:picMkLst>
            <pc:docMk/>
            <pc:sldMk cId="2301855238" sldId="1460"/>
            <ac:picMk id="26" creationId="{9B4D336B-1DB4-4C32-C717-87B32FA5D8D6}"/>
          </ac:picMkLst>
        </pc:picChg>
        <pc:picChg chg="mod">
          <ac:chgData name="Dora Bianconi" userId="S::dora.bianconi@infn.it::8838fe4f-fc28-497d-be8e-760d8272f692" providerId="AD" clId="Web-{54D3E341-954A-FDD9-8119-0EB72318D2A9}" dt="2025-09-09T09:28:03.772" v="40" actId="1076"/>
          <ac:picMkLst>
            <pc:docMk/>
            <pc:sldMk cId="2301855238" sldId="1460"/>
            <ac:picMk id="28" creationId="{9593EFC2-9876-3714-38CC-D28CD0F6CC0A}"/>
          </ac:picMkLst>
        </pc:picChg>
        <pc:picChg chg="del">
          <ac:chgData name="Dora Bianconi" userId="S::dora.bianconi@infn.it::8838fe4f-fc28-497d-be8e-760d8272f692" providerId="AD" clId="Web-{54D3E341-954A-FDD9-8119-0EB72318D2A9}" dt="2025-09-09T09:48:11.261" v="45"/>
          <ac:picMkLst>
            <pc:docMk/>
            <pc:sldMk cId="2301855238" sldId="1460"/>
            <ac:picMk id="29" creationId="{8E4EDE9F-9041-3CA3-AB85-92EB5117FCC7}"/>
          </ac:picMkLst>
        </pc:picChg>
        <pc:picChg chg="del">
          <ac:chgData name="Dora Bianconi" userId="S::dora.bianconi@infn.it::8838fe4f-fc28-497d-be8e-760d8272f692" providerId="AD" clId="Web-{54D3E341-954A-FDD9-8119-0EB72318D2A9}" dt="2025-09-09T09:48:11.261" v="44"/>
          <ac:picMkLst>
            <pc:docMk/>
            <pc:sldMk cId="2301855238" sldId="1460"/>
            <ac:picMk id="30" creationId="{6DBF6A4E-2191-77EC-E436-40DA7C654454}"/>
          </ac:picMkLst>
        </pc:picChg>
      </pc:sldChg>
    </pc:docChg>
  </pc:docChgLst>
  <pc:docChgLst>
    <pc:chgData name="Giorgio Sebastiano Mauro" userId="fd1c9cb3-005c-4b84-b3fb-3957cc153088" providerId="ADAL" clId="{A4D6476E-F5D3-4796-B86B-5D3D0906E54D}"/>
    <pc:docChg chg="undo custSel addSld delSld modSld sldOrd">
      <pc:chgData name="Giorgio Sebastiano Mauro" userId="fd1c9cb3-005c-4b84-b3fb-3957cc153088" providerId="ADAL" clId="{A4D6476E-F5D3-4796-B86B-5D3D0906E54D}" dt="2024-09-11T12:00:41.653" v="1019"/>
      <pc:docMkLst>
        <pc:docMk/>
      </pc:docMkLst>
      <pc:sldChg chg="modSp mod">
        <pc:chgData name="Giorgio Sebastiano Mauro" userId="fd1c9cb3-005c-4b84-b3fb-3957cc153088" providerId="ADAL" clId="{A4D6476E-F5D3-4796-B86B-5D3D0906E54D}" dt="2024-09-09T15:34:06.299" v="1" actId="14100"/>
        <pc:sldMkLst>
          <pc:docMk/>
          <pc:sldMk cId="719550743" sldId="257"/>
        </pc:sldMkLst>
      </pc:sldChg>
      <pc:sldChg chg="modSp mod">
        <pc:chgData name="Giorgio Sebastiano Mauro" userId="fd1c9cb3-005c-4b84-b3fb-3957cc153088" providerId="ADAL" clId="{A4D6476E-F5D3-4796-B86B-5D3D0906E54D}" dt="2024-09-11T10:27:11.306" v="96" actId="2711"/>
        <pc:sldMkLst>
          <pc:docMk/>
          <pc:sldMk cId="3644918222" sldId="1433"/>
        </pc:sldMkLst>
      </pc:sldChg>
      <pc:sldChg chg="modSp mod">
        <pc:chgData name="Giorgio Sebastiano Mauro" userId="fd1c9cb3-005c-4b84-b3fb-3957cc153088" providerId="ADAL" clId="{A4D6476E-F5D3-4796-B86B-5D3D0906E54D}" dt="2024-09-09T15:56:44.117" v="16" actId="20577"/>
        <pc:sldMkLst>
          <pc:docMk/>
          <pc:sldMk cId="4213312358" sldId="1434"/>
        </pc:sldMkLst>
      </pc:sldChg>
      <pc:sldChg chg="modSp mod">
        <pc:chgData name="Giorgio Sebastiano Mauro" userId="fd1c9cb3-005c-4b84-b3fb-3957cc153088" providerId="ADAL" clId="{A4D6476E-F5D3-4796-B86B-5D3D0906E54D}" dt="2024-09-11T10:27:34.590" v="102" actId="20577"/>
        <pc:sldMkLst>
          <pc:docMk/>
          <pc:sldMk cId="2449700393" sldId="1435"/>
        </pc:sldMkLst>
      </pc:sldChg>
      <pc:sldChg chg="modSp mod">
        <pc:chgData name="Giorgio Sebastiano Mauro" userId="fd1c9cb3-005c-4b84-b3fb-3957cc153088" providerId="ADAL" clId="{A4D6476E-F5D3-4796-B86B-5D3D0906E54D}" dt="2024-09-11T10:31:44.229" v="171" actId="20577"/>
        <pc:sldMkLst>
          <pc:docMk/>
          <pc:sldMk cId="3605598101" sldId="1448"/>
        </pc:sldMkLst>
      </pc:sldChg>
      <pc:sldChg chg="modSp mod">
        <pc:chgData name="Giorgio Sebastiano Mauro" userId="fd1c9cb3-005c-4b84-b3fb-3957cc153088" providerId="ADAL" clId="{A4D6476E-F5D3-4796-B86B-5D3D0906E54D}" dt="2024-09-11T10:32:56.555" v="216" actId="20577"/>
        <pc:sldMkLst>
          <pc:docMk/>
          <pc:sldMk cId="1048350477" sldId="1450"/>
        </pc:sldMkLst>
      </pc:sldChg>
      <pc:sldChg chg="modSp mod">
        <pc:chgData name="Giorgio Sebastiano Mauro" userId="fd1c9cb3-005c-4b84-b3fb-3957cc153088" providerId="ADAL" clId="{A4D6476E-F5D3-4796-B86B-5D3D0906E54D}" dt="2024-09-11T10:33:24.046" v="219" actId="115"/>
        <pc:sldMkLst>
          <pc:docMk/>
          <pc:sldMk cId="4250356634" sldId="1451"/>
        </pc:sldMkLst>
      </pc:sldChg>
      <pc:sldChg chg="modSp mod">
        <pc:chgData name="Giorgio Sebastiano Mauro" userId="fd1c9cb3-005c-4b84-b3fb-3957cc153088" providerId="ADAL" clId="{A4D6476E-F5D3-4796-B86B-5D3D0906E54D}" dt="2024-09-11T10:34:24.882" v="260" actId="20577"/>
        <pc:sldMkLst>
          <pc:docMk/>
          <pc:sldMk cId="3183400855" sldId="1452"/>
        </pc:sldMkLst>
      </pc:sldChg>
      <pc:sldChg chg="modSp del mod ord">
        <pc:chgData name="Giorgio Sebastiano Mauro" userId="fd1c9cb3-005c-4b84-b3fb-3957cc153088" providerId="ADAL" clId="{A4D6476E-F5D3-4796-B86B-5D3D0906E54D}" dt="2024-09-11T10:35:37.387" v="263" actId="47"/>
        <pc:sldMkLst>
          <pc:docMk/>
          <pc:sldMk cId="2844707155" sldId="1453"/>
        </pc:sldMkLst>
      </pc:sldChg>
      <pc:sldChg chg="modSp mod">
        <pc:chgData name="Giorgio Sebastiano Mauro" userId="fd1c9cb3-005c-4b84-b3fb-3957cc153088" providerId="ADAL" clId="{A4D6476E-F5D3-4796-B86B-5D3D0906E54D}" dt="2024-09-11T11:16:48.906" v="532" actId="113"/>
        <pc:sldMkLst>
          <pc:docMk/>
          <pc:sldMk cId="17876208" sldId="1455"/>
        </pc:sldMkLst>
      </pc:sldChg>
      <pc:sldChg chg="addSp delSp modSp mod">
        <pc:chgData name="Giorgio Sebastiano Mauro" userId="fd1c9cb3-005c-4b84-b3fb-3957cc153088" providerId="ADAL" clId="{A4D6476E-F5D3-4796-B86B-5D3D0906E54D}" dt="2024-09-11T11:09:59.663" v="468" actId="1036"/>
        <pc:sldMkLst>
          <pc:docMk/>
          <pc:sldMk cId="2138628799" sldId="1456"/>
        </pc:sldMkLst>
      </pc:sldChg>
      <pc:sldChg chg="modSp mod">
        <pc:chgData name="Giorgio Sebastiano Mauro" userId="fd1c9cb3-005c-4b84-b3fb-3957cc153088" providerId="ADAL" clId="{A4D6476E-F5D3-4796-B86B-5D3D0906E54D}" dt="2024-09-11T11:13:02.215" v="528" actId="20577"/>
        <pc:sldMkLst>
          <pc:docMk/>
          <pc:sldMk cId="1333622660" sldId="1457"/>
        </pc:sldMkLst>
      </pc:sldChg>
      <pc:sldChg chg="addSp modSp mod modAnim">
        <pc:chgData name="Giorgio Sebastiano Mauro" userId="fd1c9cb3-005c-4b84-b3fb-3957cc153088" providerId="ADAL" clId="{A4D6476E-F5D3-4796-B86B-5D3D0906E54D}" dt="2024-09-11T12:00:41.653" v="1019"/>
        <pc:sldMkLst>
          <pc:docMk/>
          <pc:sldMk cId="3612198641" sldId="1459"/>
        </pc:sldMkLst>
      </pc:sldChg>
      <pc:sldChg chg="modSp mod">
        <pc:chgData name="Giorgio Sebastiano Mauro" userId="fd1c9cb3-005c-4b84-b3fb-3957cc153088" providerId="ADAL" clId="{A4D6476E-F5D3-4796-B86B-5D3D0906E54D}" dt="2024-09-11T11:24:12.044" v="609" actId="20577"/>
        <pc:sldMkLst>
          <pc:docMk/>
          <pc:sldMk cId="3620860736" sldId="1460"/>
        </pc:sldMkLst>
      </pc:sldChg>
      <pc:sldChg chg="modSp mod">
        <pc:chgData name="Giorgio Sebastiano Mauro" userId="fd1c9cb3-005c-4b84-b3fb-3957cc153088" providerId="ADAL" clId="{A4D6476E-F5D3-4796-B86B-5D3D0906E54D}" dt="2024-09-11T11:13:38.749" v="529" actId="113"/>
        <pc:sldMkLst>
          <pc:docMk/>
          <pc:sldMk cId="2965360300" sldId="1462"/>
        </pc:sldMkLst>
      </pc:sldChg>
      <pc:sldChg chg="modSp mod">
        <pc:chgData name="Giorgio Sebastiano Mauro" userId="fd1c9cb3-005c-4b84-b3fb-3957cc153088" providerId="ADAL" clId="{A4D6476E-F5D3-4796-B86B-5D3D0906E54D}" dt="2024-09-11T10:31:54.107" v="172" actId="20577"/>
        <pc:sldMkLst>
          <pc:docMk/>
          <pc:sldMk cId="1689325950" sldId="1464"/>
        </pc:sldMkLst>
      </pc:sldChg>
      <pc:sldChg chg="addSp delSp modSp add mod">
        <pc:chgData name="Giorgio Sebastiano Mauro" userId="fd1c9cb3-005c-4b84-b3fb-3957cc153088" providerId="ADAL" clId="{A4D6476E-F5D3-4796-B86B-5D3D0906E54D}" dt="2024-09-11T11:19:41.699" v="591" actId="20577"/>
        <pc:sldMkLst>
          <pc:docMk/>
          <pc:sldMk cId="2148118379" sldId="1465"/>
        </pc:sldMkLst>
      </pc:sldChg>
      <pc:sldChg chg="add del">
        <pc:chgData name="Giorgio Sebastiano Mauro" userId="fd1c9cb3-005c-4b84-b3fb-3957cc153088" providerId="ADAL" clId="{A4D6476E-F5D3-4796-B86B-5D3D0906E54D}" dt="2024-09-11T10:54:42.863" v="362"/>
        <pc:sldMkLst>
          <pc:docMk/>
          <pc:sldMk cId="193853486" sldId="1466"/>
        </pc:sldMkLst>
      </pc:sldChg>
    </pc:docChg>
  </pc:docChgLst>
  <pc:docChgLst>
    <pc:chgData name="Giorgio Sebastiano Mauro" userId="fd1c9cb3-005c-4b84-b3fb-3957cc153088" providerId="ADAL" clId="{B3AF88E1-26DF-4857-92C6-0483E359273A}"/>
    <pc:docChg chg="undo custSel addSld delSld modSld">
      <pc:chgData name="Giorgio Sebastiano Mauro" userId="fd1c9cb3-005c-4b84-b3fb-3957cc153088" providerId="ADAL" clId="{B3AF88E1-26DF-4857-92C6-0483E359273A}" dt="2025-08-27T13:39:01.771" v="887" actId="14100"/>
      <pc:docMkLst>
        <pc:docMk/>
      </pc:docMkLst>
      <pc:sldChg chg="del">
        <pc:chgData name="Giorgio Sebastiano Mauro" userId="fd1c9cb3-005c-4b84-b3fb-3957cc153088" providerId="ADAL" clId="{B3AF88E1-26DF-4857-92C6-0483E359273A}" dt="2025-08-27T10:35:26.815" v="319" actId="47"/>
        <pc:sldMkLst>
          <pc:docMk/>
          <pc:sldMk cId="3381207378" sldId="645"/>
        </pc:sldMkLst>
      </pc:sldChg>
      <pc:sldChg chg="del">
        <pc:chgData name="Giorgio Sebastiano Mauro" userId="fd1c9cb3-005c-4b84-b3fb-3957cc153088" providerId="ADAL" clId="{B3AF88E1-26DF-4857-92C6-0483E359273A}" dt="2025-08-27T10:35:26.815" v="319" actId="47"/>
        <pc:sldMkLst>
          <pc:docMk/>
          <pc:sldMk cId="595656737" sldId="660"/>
        </pc:sldMkLst>
      </pc:sldChg>
      <pc:sldChg chg="delSp modSp mod">
        <pc:chgData name="Giorgio Sebastiano Mauro" userId="fd1c9cb3-005c-4b84-b3fb-3957cc153088" providerId="ADAL" clId="{B3AF88E1-26DF-4857-92C6-0483E359273A}" dt="2025-08-27T11:02:29.923" v="707" actId="478"/>
        <pc:sldMkLst>
          <pc:docMk/>
          <pc:sldMk cId="1516716976" sldId="1445"/>
        </pc:sldMkLst>
        <pc:spChg chg="mod">
          <ac:chgData name="Giorgio Sebastiano Mauro" userId="fd1c9cb3-005c-4b84-b3fb-3957cc153088" providerId="ADAL" clId="{B3AF88E1-26DF-4857-92C6-0483E359273A}" dt="2025-08-27T11:02:19.646" v="706" actId="123"/>
          <ac:spMkLst>
            <pc:docMk/>
            <pc:sldMk cId="1516716976" sldId="1445"/>
            <ac:spMk id="5" creationId="{ADA47E93-5C42-ADDF-B93B-86CD3C16F2E8}"/>
          </ac:spMkLst>
        </pc:spChg>
      </pc:sldChg>
      <pc:sldChg chg="addSp delSp modSp add mod">
        <pc:chgData name="Giorgio Sebastiano Mauro" userId="fd1c9cb3-005c-4b84-b3fb-3957cc153088" providerId="ADAL" clId="{B3AF88E1-26DF-4857-92C6-0483E359273A}" dt="2025-08-27T10:34:28.155" v="318" actId="1076"/>
        <pc:sldMkLst>
          <pc:docMk/>
          <pc:sldMk cId="148385552" sldId="1451"/>
        </pc:sldMkLst>
        <pc:spChg chg="add mod">
          <ac:chgData name="Giorgio Sebastiano Mauro" userId="fd1c9cb3-005c-4b84-b3fb-3957cc153088" providerId="ADAL" clId="{B3AF88E1-26DF-4857-92C6-0483E359273A}" dt="2025-08-27T10:34:21.129" v="317" actId="1036"/>
          <ac:spMkLst>
            <pc:docMk/>
            <pc:sldMk cId="148385552" sldId="1451"/>
            <ac:spMk id="3" creationId="{0A5C752E-6BCD-6858-9AEC-3DD5A8B2AAC8}"/>
          </ac:spMkLst>
        </pc:spChg>
        <pc:spChg chg="add mod">
          <ac:chgData name="Giorgio Sebastiano Mauro" userId="fd1c9cb3-005c-4b84-b3fb-3957cc153088" providerId="ADAL" clId="{B3AF88E1-26DF-4857-92C6-0483E359273A}" dt="2025-08-27T10:33:16.042" v="296" actId="1036"/>
          <ac:spMkLst>
            <pc:docMk/>
            <pc:sldMk cId="148385552" sldId="1451"/>
            <ac:spMk id="7" creationId="{CC86D19D-82BC-9F8B-190D-43C16DC42879}"/>
          </ac:spMkLst>
        </pc:spChg>
        <pc:picChg chg="add mod">
          <ac:chgData name="Giorgio Sebastiano Mauro" userId="fd1c9cb3-005c-4b84-b3fb-3957cc153088" providerId="ADAL" clId="{B3AF88E1-26DF-4857-92C6-0483E359273A}" dt="2025-08-27T10:34:28.155" v="318" actId="1076"/>
          <ac:picMkLst>
            <pc:docMk/>
            <pc:sldMk cId="148385552" sldId="1451"/>
            <ac:picMk id="5" creationId="{C0903C0B-7D54-38EA-AAE1-7798D30479FD}"/>
          </ac:picMkLst>
        </pc:picChg>
        <pc:picChg chg="add mod ord">
          <ac:chgData name="Giorgio Sebastiano Mauro" userId="fd1c9cb3-005c-4b84-b3fb-3957cc153088" providerId="ADAL" clId="{B3AF88E1-26DF-4857-92C6-0483E359273A}" dt="2025-08-27T10:34:28.155" v="318" actId="1076"/>
          <ac:picMkLst>
            <pc:docMk/>
            <pc:sldMk cId="148385552" sldId="1451"/>
            <ac:picMk id="6" creationId="{2C867A52-9EC4-8C47-47A8-C04D611565BC}"/>
          </ac:picMkLst>
        </pc:picChg>
        <pc:picChg chg="add mod modCrop">
          <ac:chgData name="Giorgio Sebastiano Mauro" userId="fd1c9cb3-005c-4b84-b3fb-3957cc153088" providerId="ADAL" clId="{B3AF88E1-26DF-4857-92C6-0483E359273A}" dt="2025-08-27T10:34:07.974" v="307" actId="1076"/>
          <ac:picMkLst>
            <pc:docMk/>
            <pc:sldMk cId="148385552" sldId="1451"/>
            <ac:picMk id="8" creationId="{0E680073-11A3-A70D-CC9F-A1B8A269F15F}"/>
          </ac:picMkLst>
        </pc:picChg>
        <pc:picChg chg="add mod">
          <ac:chgData name="Giorgio Sebastiano Mauro" userId="fd1c9cb3-005c-4b84-b3fb-3957cc153088" providerId="ADAL" clId="{B3AF88E1-26DF-4857-92C6-0483E359273A}" dt="2025-08-27T10:34:01.430" v="306" actId="14100"/>
          <ac:picMkLst>
            <pc:docMk/>
            <pc:sldMk cId="148385552" sldId="1451"/>
            <ac:picMk id="9" creationId="{0A8628E1-2B4A-1ABB-C784-B8A0AC991FFB}"/>
          </ac:picMkLst>
        </pc:picChg>
      </pc:sldChg>
      <pc:sldChg chg="addSp delSp modSp add mod">
        <pc:chgData name="Giorgio Sebastiano Mauro" userId="fd1c9cb3-005c-4b84-b3fb-3957cc153088" providerId="ADAL" clId="{B3AF88E1-26DF-4857-92C6-0483E359273A}" dt="2025-08-27T11:01:20.337" v="705" actId="1076"/>
        <pc:sldMkLst>
          <pc:docMk/>
          <pc:sldMk cId="3682496600" sldId="1452"/>
        </pc:sldMkLst>
        <pc:spChg chg="mod">
          <ac:chgData name="Giorgio Sebastiano Mauro" userId="fd1c9cb3-005c-4b84-b3fb-3957cc153088" providerId="ADAL" clId="{B3AF88E1-26DF-4857-92C6-0483E359273A}" dt="2025-08-27T10:51:20.903" v="665" actId="207"/>
          <ac:spMkLst>
            <pc:docMk/>
            <pc:sldMk cId="3682496600" sldId="1452"/>
            <ac:spMk id="3" creationId="{5ACC43FB-AEA3-409B-0066-9F2E172B156C}"/>
          </ac:spMkLst>
        </pc:spChg>
        <pc:picChg chg="add mod ord">
          <ac:chgData name="Giorgio Sebastiano Mauro" userId="fd1c9cb3-005c-4b84-b3fb-3957cc153088" providerId="ADAL" clId="{B3AF88E1-26DF-4857-92C6-0483E359273A}" dt="2025-08-27T11:00:18.937" v="700" actId="14100"/>
          <ac:picMkLst>
            <pc:docMk/>
            <pc:sldMk cId="3682496600" sldId="1452"/>
            <ac:picMk id="10" creationId="{50EE356B-C803-49C3-03E9-FD598417C8EB}"/>
          </ac:picMkLst>
        </pc:picChg>
        <pc:picChg chg="add mod modCrop">
          <ac:chgData name="Giorgio Sebastiano Mauro" userId="fd1c9cb3-005c-4b84-b3fb-3957cc153088" providerId="ADAL" clId="{B3AF88E1-26DF-4857-92C6-0483E359273A}" dt="2025-08-27T11:00:07.933" v="696" actId="1076"/>
          <ac:picMkLst>
            <pc:docMk/>
            <pc:sldMk cId="3682496600" sldId="1452"/>
            <ac:picMk id="12" creationId="{9D08A242-E51A-14FF-0C12-582F4E91E9E2}"/>
          </ac:picMkLst>
        </pc:picChg>
        <pc:picChg chg="add mod modCrop">
          <ac:chgData name="Giorgio Sebastiano Mauro" userId="fd1c9cb3-005c-4b84-b3fb-3957cc153088" providerId="ADAL" clId="{B3AF88E1-26DF-4857-92C6-0483E359273A}" dt="2025-08-27T10:59:39.219" v="686" actId="14100"/>
          <ac:picMkLst>
            <pc:docMk/>
            <pc:sldMk cId="3682496600" sldId="1452"/>
            <ac:picMk id="14" creationId="{12B384D6-3FDB-B93B-B0FE-65491647BE34}"/>
          </ac:picMkLst>
        </pc:picChg>
        <pc:picChg chg="add mod">
          <ac:chgData name="Giorgio Sebastiano Mauro" userId="fd1c9cb3-005c-4b84-b3fb-3957cc153088" providerId="ADAL" clId="{B3AF88E1-26DF-4857-92C6-0483E359273A}" dt="2025-08-27T11:01:20.337" v="705" actId="1076"/>
          <ac:picMkLst>
            <pc:docMk/>
            <pc:sldMk cId="3682496600" sldId="1452"/>
            <ac:picMk id="16" creationId="{A0BC29DD-40BD-11A3-A201-B5186E01D946}"/>
          </ac:picMkLst>
        </pc:picChg>
      </pc:sldChg>
      <pc:sldChg chg="addSp delSp modSp add mod">
        <pc:chgData name="Giorgio Sebastiano Mauro" userId="fd1c9cb3-005c-4b84-b3fb-3957cc153088" providerId="ADAL" clId="{B3AF88E1-26DF-4857-92C6-0483E359273A}" dt="2025-08-27T13:39:01.771" v="887" actId="14100"/>
        <pc:sldMkLst>
          <pc:docMk/>
          <pc:sldMk cId="2141762735" sldId="1453"/>
        </pc:sldMkLst>
        <pc:spChg chg="add mod">
          <ac:chgData name="Giorgio Sebastiano Mauro" userId="fd1c9cb3-005c-4b84-b3fb-3957cc153088" providerId="ADAL" clId="{B3AF88E1-26DF-4857-92C6-0483E359273A}" dt="2025-08-27T13:34:24.663" v="797" actId="1076"/>
          <ac:spMkLst>
            <pc:docMk/>
            <pc:sldMk cId="2141762735" sldId="1453"/>
            <ac:spMk id="2" creationId="{FCCDC0A1-C8CB-C7BF-E8C6-62ECAD9FF85D}"/>
          </ac:spMkLst>
        </pc:spChg>
        <pc:spChg chg="add mod">
          <ac:chgData name="Giorgio Sebastiano Mauro" userId="fd1c9cb3-005c-4b84-b3fb-3957cc153088" providerId="ADAL" clId="{B3AF88E1-26DF-4857-92C6-0483E359273A}" dt="2025-08-27T13:35:18.649" v="817" actId="1076"/>
          <ac:spMkLst>
            <pc:docMk/>
            <pc:sldMk cId="2141762735" sldId="1453"/>
            <ac:spMk id="7" creationId="{B8A52826-49E1-C643-4334-56068A3B3F54}"/>
          </ac:spMkLst>
        </pc:spChg>
        <pc:spChg chg="add mod">
          <ac:chgData name="Giorgio Sebastiano Mauro" userId="fd1c9cb3-005c-4b84-b3fb-3957cc153088" providerId="ADAL" clId="{B3AF88E1-26DF-4857-92C6-0483E359273A}" dt="2025-08-27T13:37:49.616" v="841" actId="1076"/>
          <ac:spMkLst>
            <pc:docMk/>
            <pc:sldMk cId="2141762735" sldId="1453"/>
            <ac:spMk id="14" creationId="{900007F1-EEAA-084D-8596-AB37FB4F9D8F}"/>
          </ac:spMkLst>
        </pc:spChg>
        <pc:spChg chg="add mod">
          <ac:chgData name="Giorgio Sebastiano Mauro" userId="fd1c9cb3-005c-4b84-b3fb-3957cc153088" providerId="ADAL" clId="{B3AF88E1-26DF-4857-92C6-0483E359273A}" dt="2025-08-27T11:18:39.806" v="757" actId="12"/>
          <ac:spMkLst>
            <pc:docMk/>
            <pc:sldMk cId="2141762735" sldId="1453"/>
            <ac:spMk id="15" creationId="{4AB25894-E669-39C8-B3F5-CFB0A8CC063B}"/>
          </ac:spMkLst>
        </pc:spChg>
        <pc:spChg chg="add mod">
          <ac:chgData name="Giorgio Sebastiano Mauro" userId="fd1c9cb3-005c-4b84-b3fb-3957cc153088" providerId="ADAL" clId="{B3AF88E1-26DF-4857-92C6-0483E359273A}" dt="2025-08-27T11:32:17.942" v="786" actId="14100"/>
          <ac:spMkLst>
            <pc:docMk/>
            <pc:sldMk cId="2141762735" sldId="1453"/>
            <ac:spMk id="16" creationId="{4BF16828-CC8A-6970-A641-89117AFDF6EB}"/>
          </ac:spMkLst>
        </pc:spChg>
        <pc:spChg chg="add mod">
          <ac:chgData name="Giorgio Sebastiano Mauro" userId="fd1c9cb3-005c-4b84-b3fb-3957cc153088" providerId="ADAL" clId="{B3AF88E1-26DF-4857-92C6-0483E359273A}" dt="2025-08-27T13:38:50.843" v="884" actId="14100"/>
          <ac:spMkLst>
            <pc:docMk/>
            <pc:sldMk cId="2141762735" sldId="1453"/>
            <ac:spMk id="21" creationId="{7E5F934F-0172-B51E-DB39-76D84CA5A320}"/>
          </ac:spMkLst>
        </pc:spChg>
        <pc:picChg chg="add mod">
          <ac:chgData name="Giorgio Sebastiano Mauro" userId="fd1c9cb3-005c-4b84-b3fb-3957cc153088" providerId="ADAL" clId="{B3AF88E1-26DF-4857-92C6-0483E359273A}" dt="2025-08-27T13:38:30.694" v="876" actId="1037"/>
          <ac:picMkLst>
            <pc:docMk/>
            <pc:sldMk cId="2141762735" sldId="1453"/>
            <ac:picMk id="11" creationId="{2B639B57-9786-1760-0589-843910E90666}"/>
          </ac:picMkLst>
        </pc:picChg>
        <pc:picChg chg="add mod">
          <ac:chgData name="Giorgio Sebastiano Mauro" userId="fd1c9cb3-005c-4b84-b3fb-3957cc153088" providerId="ADAL" clId="{B3AF88E1-26DF-4857-92C6-0483E359273A}" dt="2025-08-27T11:18:17.092" v="731" actId="1036"/>
          <ac:picMkLst>
            <pc:docMk/>
            <pc:sldMk cId="2141762735" sldId="1453"/>
            <ac:picMk id="12" creationId="{D582DDB1-3C64-76D8-DCA4-E35D10B2281D}"/>
          </ac:picMkLst>
        </pc:picChg>
        <pc:cxnChg chg="add mod">
          <ac:chgData name="Giorgio Sebastiano Mauro" userId="fd1c9cb3-005c-4b84-b3fb-3957cc153088" providerId="ADAL" clId="{B3AF88E1-26DF-4857-92C6-0483E359273A}" dt="2025-08-27T13:34:37.952" v="802" actId="14100"/>
          <ac:cxnSpMkLst>
            <pc:docMk/>
            <pc:sldMk cId="2141762735" sldId="1453"/>
            <ac:cxnSpMk id="3" creationId="{36024EC4-34E1-D035-FFC7-2CD27766B916}"/>
          </ac:cxnSpMkLst>
        </pc:cxnChg>
        <pc:cxnChg chg="add mod">
          <ac:chgData name="Giorgio Sebastiano Mauro" userId="fd1c9cb3-005c-4b84-b3fb-3957cc153088" providerId="ADAL" clId="{B3AF88E1-26DF-4857-92C6-0483E359273A}" dt="2025-08-27T13:35:38.429" v="821" actId="14100"/>
          <ac:cxnSpMkLst>
            <pc:docMk/>
            <pc:sldMk cId="2141762735" sldId="1453"/>
            <ac:cxnSpMk id="8" creationId="{52996695-633F-63C2-C3F0-0A69A5608603}"/>
          </ac:cxnSpMkLst>
        </pc:cxnChg>
        <pc:cxnChg chg="add mod">
          <ac:chgData name="Giorgio Sebastiano Mauro" userId="fd1c9cb3-005c-4b84-b3fb-3957cc153088" providerId="ADAL" clId="{B3AF88E1-26DF-4857-92C6-0483E359273A}" dt="2025-08-27T11:32:17.942" v="786" actId="14100"/>
          <ac:cxnSpMkLst>
            <pc:docMk/>
            <pc:sldMk cId="2141762735" sldId="1453"/>
            <ac:cxnSpMk id="17" creationId="{93D5131C-6C35-5DA0-AD2E-D4CFB9E53B84}"/>
          </ac:cxnSpMkLst>
        </pc:cxnChg>
        <pc:cxnChg chg="add mod">
          <ac:chgData name="Giorgio Sebastiano Mauro" userId="fd1c9cb3-005c-4b84-b3fb-3957cc153088" providerId="ADAL" clId="{B3AF88E1-26DF-4857-92C6-0483E359273A}" dt="2025-08-27T13:38:06.720" v="845" actId="14100"/>
          <ac:cxnSpMkLst>
            <pc:docMk/>
            <pc:sldMk cId="2141762735" sldId="1453"/>
            <ac:cxnSpMk id="18" creationId="{E0572920-8A08-3681-388F-FE688D6D4301}"/>
          </ac:cxnSpMkLst>
        </pc:cxnChg>
        <pc:cxnChg chg="add mod">
          <ac:chgData name="Giorgio Sebastiano Mauro" userId="fd1c9cb3-005c-4b84-b3fb-3957cc153088" providerId="ADAL" clId="{B3AF88E1-26DF-4857-92C6-0483E359273A}" dt="2025-08-27T13:39:01.771" v="887" actId="14100"/>
          <ac:cxnSpMkLst>
            <pc:docMk/>
            <pc:sldMk cId="2141762735" sldId="1453"/>
            <ac:cxnSpMk id="22" creationId="{74A6A0C6-B576-0B09-B2CB-13175858403F}"/>
          </ac:cxnSpMkLst>
        </pc:cxnChg>
      </pc:sldChg>
    </pc:docChg>
  </pc:docChgLst>
  <pc:docChgLst>
    <pc:chgData name="Giorgio Sebastiano Mauro" userId="fd1c9cb3-005c-4b84-b3fb-3957cc153088" providerId="ADAL" clId="{194D97CE-3C3B-4F67-9946-012B5950F147}"/>
    <pc:docChg chg="custSel modSld">
      <pc:chgData name="Giorgio Sebastiano Mauro" userId="fd1c9cb3-005c-4b84-b3fb-3957cc153088" providerId="ADAL" clId="{194D97CE-3C3B-4F67-9946-012B5950F147}" dt="2024-09-13T14:24:52.928" v="359" actId="12"/>
      <pc:docMkLst>
        <pc:docMk/>
      </pc:docMkLst>
      <pc:sldChg chg="modSp mod">
        <pc:chgData name="Giorgio Sebastiano Mauro" userId="fd1c9cb3-005c-4b84-b3fb-3957cc153088" providerId="ADAL" clId="{194D97CE-3C3B-4F67-9946-012B5950F147}" dt="2024-09-09T12:53:36.198" v="0"/>
        <pc:sldMkLst>
          <pc:docMk/>
          <pc:sldMk cId="719550743" sldId="257"/>
        </pc:sldMkLst>
      </pc:sldChg>
      <pc:sldChg chg="modSp mod">
        <pc:chgData name="Giorgio Sebastiano Mauro" userId="fd1c9cb3-005c-4b84-b3fb-3957cc153088" providerId="ADAL" clId="{194D97CE-3C3B-4F67-9946-012B5950F147}" dt="2024-09-12T11:11:11.671" v="122" actId="20577"/>
        <pc:sldMkLst>
          <pc:docMk/>
          <pc:sldMk cId="4107268749" sldId="1431"/>
        </pc:sldMkLst>
      </pc:sldChg>
      <pc:sldChg chg="modSp mod">
        <pc:chgData name="Giorgio Sebastiano Mauro" userId="fd1c9cb3-005c-4b84-b3fb-3957cc153088" providerId="ADAL" clId="{194D97CE-3C3B-4F67-9946-012B5950F147}" dt="2024-09-12T11:11:07.012" v="121" actId="20577"/>
        <pc:sldMkLst>
          <pc:docMk/>
          <pc:sldMk cId="3045244258" sldId="1432"/>
        </pc:sldMkLst>
      </pc:sldChg>
      <pc:sldChg chg="addSp modSp mod">
        <pc:chgData name="Giorgio Sebastiano Mauro" userId="fd1c9cb3-005c-4b84-b3fb-3957cc153088" providerId="ADAL" clId="{194D97CE-3C3B-4F67-9946-012B5950F147}" dt="2024-09-13T14:07:36.202" v="230" actId="1076"/>
        <pc:sldMkLst>
          <pc:docMk/>
          <pc:sldMk cId="3644918222" sldId="1433"/>
        </pc:sldMkLst>
      </pc:sldChg>
      <pc:sldChg chg="addSp modSp mod">
        <pc:chgData name="Giorgio Sebastiano Mauro" userId="fd1c9cb3-005c-4b84-b3fb-3957cc153088" providerId="ADAL" clId="{194D97CE-3C3B-4F67-9946-012B5950F147}" dt="2024-09-13T14:17:23.239" v="311" actId="1076"/>
        <pc:sldMkLst>
          <pc:docMk/>
          <pc:sldMk cId="4213312358" sldId="1434"/>
        </pc:sldMkLst>
      </pc:sldChg>
      <pc:sldChg chg="modSp mod">
        <pc:chgData name="Giorgio Sebastiano Mauro" userId="fd1c9cb3-005c-4b84-b3fb-3957cc153088" providerId="ADAL" clId="{194D97CE-3C3B-4F67-9946-012B5950F147}" dt="2024-09-12T11:11:01.283" v="120" actId="20577"/>
        <pc:sldMkLst>
          <pc:docMk/>
          <pc:sldMk cId="1345116207" sldId="1436"/>
        </pc:sldMkLst>
      </pc:sldChg>
      <pc:sldChg chg="addSp modSp mod">
        <pc:chgData name="Giorgio Sebastiano Mauro" userId="fd1c9cb3-005c-4b84-b3fb-3957cc153088" providerId="ADAL" clId="{194D97CE-3C3B-4F67-9946-012B5950F147}" dt="2024-09-13T14:16:40.711" v="296" actId="1076"/>
        <pc:sldMkLst>
          <pc:docMk/>
          <pc:sldMk cId="392996963" sldId="1439"/>
        </pc:sldMkLst>
      </pc:sldChg>
      <pc:sldChg chg="modSp mod">
        <pc:chgData name="Giorgio Sebastiano Mauro" userId="fd1c9cb3-005c-4b84-b3fb-3957cc153088" providerId="ADAL" clId="{194D97CE-3C3B-4F67-9946-012B5950F147}" dt="2024-09-12T11:10:54.646" v="119" actId="20577"/>
        <pc:sldMkLst>
          <pc:docMk/>
          <pc:sldMk cId="3096439866" sldId="1441"/>
        </pc:sldMkLst>
      </pc:sldChg>
      <pc:sldChg chg="modSp mod">
        <pc:chgData name="Giorgio Sebastiano Mauro" userId="fd1c9cb3-005c-4b84-b3fb-3957cc153088" providerId="ADAL" clId="{194D97CE-3C3B-4F67-9946-012B5950F147}" dt="2024-09-12T11:10:48.134" v="118" actId="20577"/>
        <pc:sldMkLst>
          <pc:docMk/>
          <pc:sldMk cId="1955949751" sldId="1445"/>
        </pc:sldMkLst>
      </pc:sldChg>
      <pc:sldChg chg="modSp mod">
        <pc:chgData name="Giorgio Sebastiano Mauro" userId="fd1c9cb3-005c-4b84-b3fb-3957cc153088" providerId="ADAL" clId="{194D97CE-3C3B-4F67-9946-012B5950F147}" dt="2024-09-12T11:21:07.920" v="228" actId="1076"/>
        <pc:sldMkLst>
          <pc:docMk/>
          <pc:sldMk cId="3605598101" sldId="1448"/>
        </pc:sldMkLst>
      </pc:sldChg>
      <pc:sldChg chg="modSp mod">
        <pc:chgData name="Giorgio Sebastiano Mauro" userId="fd1c9cb3-005c-4b84-b3fb-3957cc153088" providerId="ADAL" clId="{194D97CE-3C3B-4F67-9946-012B5950F147}" dt="2024-09-12T11:10:37.884" v="110" actId="20577"/>
        <pc:sldMkLst>
          <pc:docMk/>
          <pc:sldMk cId="3626048277" sldId="1449"/>
        </pc:sldMkLst>
      </pc:sldChg>
      <pc:sldChg chg="modSp mod">
        <pc:chgData name="Giorgio Sebastiano Mauro" userId="fd1c9cb3-005c-4b84-b3fb-3957cc153088" providerId="ADAL" clId="{194D97CE-3C3B-4F67-9946-012B5950F147}" dt="2024-09-12T11:10:10.890" v="108" actId="20577"/>
        <pc:sldMkLst>
          <pc:docMk/>
          <pc:sldMk cId="4250356634" sldId="1451"/>
        </pc:sldMkLst>
      </pc:sldChg>
      <pc:sldChg chg="modSp mod">
        <pc:chgData name="Giorgio Sebastiano Mauro" userId="fd1c9cb3-005c-4b84-b3fb-3957cc153088" providerId="ADAL" clId="{194D97CE-3C3B-4F67-9946-012B5950F147}" dt="2024-09-12T11:10:30.541" v="109" actId="20577"/>
        <pc:sldMkLst>
          <pc:docMk/>
          <pc:sldMk cId="2373089777" sldId="1454"/>
        </pc:sldMkLst>
      </pc:sldChg>
      <pc:sldChg chg="modSp mod">
        <pc:chgData name="Giorgio Sebastiano Mauro" userId="fd1c9cb3-005c-4b84-b3fb-3957cc153088" providerId="ADAL" clId="{194D97CE-3C3B-4F67-9946-012B5950F147}" dt="2024-09-13T14:21:01.630" v="351" actId="113"/>
        <pc:sldMkLst>
          <pc:docMk/>
          <pc:sldMk cId="17876208" sldId="1455"/>
        </pc:sldMkLst>
      </pc:sldChg>
      <pc:sldChg chg="modSp mod">
        <pc:chgData name="Giorgio Sebastiano Mauro" userId="fd1c9cb3-005c-4b84-b3fb-3957cc153088" providerId="ADAL" clId="{194D97CE-3C3B-4F67-9946-012B5950F147}" dt="2024-09-13T14:20:54.054" v="350" actId="20577"/>
        <pc:sldMkLst>
          <pc:docMk/>
          <pc:sldMk cId="2138628799" sldId="1456"/>
        </pc:sldMkLst>
      </pc:sldChg>
      <pc:sldChg chg="modSp mod">
        <pc:chgData name="Giorgio Sebastiano Mauro" userId="fd1c9cb3-005c-4b84-b3fb-3957cc153088" providerId="ADAL" clId="{194D97CE-3C3B-4F67-9946-012B5950F147}" dt="2024-09-12T11:12:27.118" v="146"/>
        <pc:sldMkLst>
          <pc:docMk/>
          <pc:sldMk cId="1333622660" sldId="1457"/>
        </pc:sldMkLst>
      </pc:sldChg>
      <pc:sldChg chg="modSp mod">
        <pc:chgData name="Giorgio Sebastiano Mauro" userId="fd1c9cb3-005c-4b84-b3fb-3957cc153088" providerId="ADAL" clId="{194D97CE-3C3B-4F67-9946-012B5950F147}" dt="2024-09-12T11:12:32.266" v="147"/>
        <pc:sldMkLst>
          <pc:docMk/>
          <pc:sldMk cId="491941874" sldId="1458"/>
        </pc:sldMkLst>
      </pc:sldChg>
      <pc:sldChg chg="modSp mod">
        <pc:chgData name="Giorgio Sebastiano Mauro" userId="fd1c9cb3-005c-4b84-b3fb-3957cc153088" providerId="ADAL" clId="{194D97CE-3C3B-4F67-9946-012B5950F147}" dt="2024-09-13T14:24:31.206" v="357" actId="1076"/>
        <pc:sldMkLst>
          <pc:docMk/>
          <pc:sldMk cId="3612198641" sldId="1459"/>
        </pc:sldMkLst>
      </pc:sldChg>
      <pc:sldChg chg="modSp mod">
        <pc:chgData name="Giorgio Sebastiano Mauro" userId="fd1c9cb3-005c-4b84-b3fb-3957cc153088" providerId="ADAL" clId="{194D97CE-3C3B-4F67-9946-012B5950F147}" dt="2024-09-13T14:24:52.928" v="359" actId="12"/>
        <pc:sldMkLst>
          <pc:docMk/>
          <pc:sldMk cId="2965360300" sldId="1462"/>
        </pc:sldMkLst>
      </pc:sldChg>
      <pc:sldChg chg="addSp delSp modSp mod">
        <pc:chgData name="Giorgio Sebastiano Mauro" userId="fd1c9cb3-005c-4b84-b3fb-3957cc153088" providerId="ADAL" clId="{194D97CE-3C3B-4F67-9946-012B5950F147}" dt="2024-09-13T14:22:32.685" v="354" actId="20577"/>
        <pc:sldMkLst>
          <pc:docMk/>
          <pc:sldMk cId="2148118379" sldId="1465"/>
        </pc:sldMkLst>
      </pc:sldChg>
    </pc:docChg>
  </pc:docChgLst>
  <pc:docChgLst>
    <pc:chgData name="Giorgio Sebastiano Mauro" userId="fd1c9cb3-005c-4b84-b3fb-3957cc153088" providerId="ADAL" clId="{66966EBC-132F-4409-A85D-C250454A3F33}"/>
    <pc:docChg chg="undo custSel addSld delSld modSld">
      <pc:chgData name="Giorgio Sebastiano Mauro" userId="fd1c9cb3-005c-4b84-b3fb-3957cc153088" providerId="ADAL" clId="{66966EBC-132F-4409-A85D-C250454A3F33}" dt="2025-09-05T14:45:09.033" v="2350" actId="1076"/>
      <pc:docMkLst>
        <pc:docMk/>
      </pc:docMkLst>
      <pc:sldChg chg="modSp mod">
        <pc:chgData name="Giorgio Sebastiano Mauro" userId="fd1c9cb3-005c-4b84-b3fb-3957cc153088" providerId="ADAL" clId="{66966EBC-132F-4409-A85D-C250454A3F33}" dt="2025-09-02T16:22:32.920" v="2124" actId="790"/>
        <pc:sldMkLst>
          <pc:docMk/>
          <pc:sldMk cId="719550743" sldId="257"/>
        </pc:sldMkLst>
        <pc:spChg chg="mod">
          <ac:chgData name="Giorgio Sebastiano Mauro" userId="fd1c9cb3-005c-4b84-b3fb-3957cc153088" providerId="ADAL" clId="{66966EBC-132F-4409-A85D-C250454A3F33}" dt="2025-09-02T16:22:32.920" v="2124" actId="790"/>
          <ac:spMkLst>
            <pc:docMk/>
            <pc:sldMk cId="719550743" sldId="257"/>
            <ac:spMk id="4" creationId="{A6C44413-13B2-C0A1-32CC-915043B7F1F0}"/>
          </ac:spMkLst>
        </pc:spChg>
        <pc:spChg chg="mod">
          <ac:chgData name="Giorgio Sebastiano Mauro" userId="fd1c9cb3-005c-4b84-b3fb-3957cc153088" providerId="ADAL" clId="{66966EBC-132F-4409-A85D-C250454A3F33}" dt="2025-09-02T16:22:32.920" v="2124" actId="790"/>
          <ac:spMkLst>
            <pc:docMk/>
            <pc:sldMk cId="719550743" sldId="257"/>
            <ac:spMk id="5" creationId="{C4649BA6-A9C9-6A8E-DE55-CD9D10D55720}"/>
          </ac:spMkLst>
        </pc:spChg>
        <pc:spChg chg="mod">
          <ac:chgData name="Giorgio Sebastiano Mauro" userId="fd1c9cb3-005c-4b84-b3fb-3957cc153088" providerId="ADAL" clId="{66966EBC-132F-4409-A85D-C250454A3F33}" dt="2025-09-02T16:22:32.920" v="2124" actId="790"/>
          <ac:spMkLst>
            <pc:docMk/>
            <pc:sldMk cId="719550743" sldId="257"/>
            <ac:spMk id="6" creationId="{6097858A-FA62-2E4A-D6D6-640A6540CFB6}"/>
          </ac:spMkLst>
        </pc:spChg>
        <pc:spChg chg="mod">
          <ac:chgData name="Giorgio Sebastiano Mauro" userId="fd1c9cb3-005c-4b84-b3fb-3957cc153088" providerId="ADAL" clId="{66966EBC-132F-4409-A85D-C250454A3F33}" dt="2025-09-02T16:22:32.920" v="2124" actId="790"/>
          <ac:spMkLst>
            <pc:docMk/>
            <pc:sldMk cId="719550743" sldId="257"/>
            <ac:spMk id="7" creationId="{14B568AD-6AE1-0A1F-5AFD-FCDD17ABE103}"/>
          </ac:spMkLst>
        </pc:spChg>
      </pc:sldChg>
      <pc:sldChg chg="addSp modSp mod">
        <pc:chgData name="Giorgio Sebastiano Mauro" userId="fd1c9cb3-005c-4b84-b3fb-3957cc153088" providerId="ADAL" clId="{66966EBC-132F-4409-A85D-C250454A3F33}" dt="2025-09-04T14:55:47.157" v="2292" actId="20577"/>
        <pc:sldMkLst>
          <pc:docMk/>
          <pc:sldMk cId="4107268749" sldId="1431"/>
        </pc:sldMkLst>
        <pc:spChg chg="mod">
          <ac:chgData name="Giorgio Sebastiano Mauro" userId="fd1c9cb3-005c-4b84-b3fb-3957cc153088" providerId="ADAL" clId="{66966EBC-132F-4409-A85D-C250454A3F33}" dt="2025-09-02T16:22:32.920" v="2124" actId="790"/>
          <ac:spMkLst>
            <pc:docMk/>
            <pc:sldMk cId="4107268749" sldId="1431"/>
            <ac:spMk id="2" creationId="{BB8D98A1-1E37-7787-F2FA-7177A8F264EB}"/>
          </ac:spMkLst>
        </pc:spChg>
        <pc:spChg chg="mod">
          <ac:chgData name="Giorgio Sebastiano Mauro" userId="fd1c9cb3-005c-4b84-b3fb-3957cc153088" providerId="ADAL" clId="{66966EBC-132F-4409-A85D-C250454A3F33}" dt="2025-09-02T16:22:32.920" v="2124" actId="790"/>
          <ac:spMkLst>
            <pc:docMk/>
            <pc:sldMk cId="4107268749" sldId="1431"/>
            <ac:spMk id="4" creationId="{397EC451-39B3-6385-0ADA-755A52828314}"/>
          </ac:spMkLst>
        </pc:spChg>
        <pc:spChg chg="add mod">
          <ac:chgData name="Giorgio Sebastiano Mauro" userId="fd1c9cb3-005c-4b84-b3fb-3957cc153088" providerId="ADAL" clId="{66966EBC-132F-4409-A85D-C250454A3F33}" dt="2025-09-04T14:55:47.157" v="2292" actId="20577"/>
          <ac:spMkLst>
            <pc:docMk/>
            <pc:sldMk cId="4107268749" sldId="1431"/>
            <ac:spMk id="7" creationId="{71F584FA-A9F5-0E38-F85B-F8CFC6B96222}"/>
          </ac:spMkLst>
        </pc:spChg>
        <pc:spChg chg="mod">
          <ac:chgData name="Giorgio Sebastiano Mauro" userId="fd1c9cb3-005c-4b84-b3fb-3957cc153088" providerId="ADAL" clId="{66966EBC-132F-4409-A85D-C250454A3F33}" dt="2025-09-02T16:22:32.920" v="2124" actId="790"/>
          <ac:spMkLst>
            <pc:docMk/>
            <pc:sldMk cId="4107268749" sldId="1431"/>
            <ac:spMk id="9" creationId="{A793506A-2F63-55FD-5C8F-630DA11349B8}"/>
          </ac:spMkLst>
        </pc:spChg>
      </pc:sldChg>
      <pc:sldChg chg="addSp modSp mod">
        <pc:chgData name="Giorgio Sebastiano Mauro" userId="fd1c9cb3-005c-4b84-b3fb-3957cc153088" providerId="ADAL" clId="{66966EBC-132F-4409-A85D-C250454A3F33}" dt="2025-09-04T14:55:50.460" v="2293" actId="20577"/>
        <pc:sldMkLst>
          <pc:docMk/>
          <pc:sldMk cId="3045244258" sldId="1432"/>
        </pc:sldMkLst>
        <pc:spChg chg="mod">
          <ac:chgData name="Giorgio Sebastiano Mauro" userId="fd1c9cb3-005c-4b84-b3fb-3957cc153088" providerId="ADAL" clId="{66966EBC-132F-4409-A85D-C250454A3F33}" dt="2025-09-02T16:22:32.920" v="2124" actId="790"/>
          <ac:spMkLst>
            <pc:docMk/>
            <pc:sldMk cId="3045244258" sldId="1432"/>
            <ac:spMk id="2" creationId="{556DE761-0A31-7295-CDAA-FDE82B050A48}"/>
          </ac:spMkLst>
        </pc:spChg>
        <pc:spChg chg="mod">
          <ac:chgData name="Giorgio Sebastiano Mauro" userId="fd1c9cb3-005c-4b84-b3fb-3957cc153088" providerId="ADAL" clId="{66966EBC-132F-4409-A85D-C250454A3F33}" dt="2025-09-02T16:22:32.920" v="2124" actId="790"/>
          <ac:spMkLst>
            <pc:docMk/>
            <pc:sldMk cId="3045244258" sldId="1432"/>
            <ac:spMk id="4" creationId="{397EC451-39B3-6385-0ADA-755A52828314}"/>
          </ac:spMkLst>
        </pc:spChg>
        <pc:spChg chg="add mod">
          <ac:chgData name="Giorgio Sebastiano Mauro" userId="fd1c9cb3-005c-4b84-b3fb-3957cc153088" providerId="ADAL" clId="{66966EBC-132F-4409-A85D-C250454A3F33}" dt="2025-09-04T14:55:50.460" v="2293" actId="20577"/>
          <ac:spMkLst>
            <pc:docMk/>
            <pc:sldMk cId="3045244258" sldId="1432"/>
            <ac:spMk id="8" creationId="{17FA8FDB-D8A8-5A54-6B16-4FBE1C66DA84}"/>
          </ac:spMkLst>
        </pc:spChg>
        <pc:spChg chg="mod">
          <ac:chgData name="Giorgio Sebastiano Mauro" userId="fd1c9cb3-005c-4b84-b3fb-3957cc153088" providerId="ADAL" clId="{66966EBC-132F-4409-A85D-C250454A3F33}" dt="2025-09-02T16:22:32.920" v="2124" actId="790"/>
          <ac:spMkLst>
            <pc:docMk/>
            <pc:sldMk cId="3045244258" sldId="1432"/>
            <ac:spMk id="9" creationId="{6EDA7385-FFF0-55C3-3968-3472DBA7AEBD}"/>
          </ac:spMkLst>
        </pc:spChg>
      </pc:sldChg>
      <pc:sldChg chg="addSp delSp modSp mod modNotesTx">
        <pc:chgData name="Giorgio Sebastiano Mauro" userId="fd1c9cb3-005c-4b84-b3fb-3957cc153088" providerId="ADAL" clId="{66966EBC-132F-4409-A85D-C250454A3F33}" dt="2025-09-04T14:55:54.059" v="2294" actId="20577"/>
        <pc:sldMkLst>
          <pc:docMk/>
          <pc:sldMk cId="3644918222" sldId="1433"/>
        </pc:sldMkLst>
        <pc:spChg chg="mod">
          <ac:chgData name="Giorgio Sebastiano Mauro" userId="fd1c9cb3-005c-4b84-b3fb-3957cc153088" providerId="ADAL" clId="{66966EBC-132F-4409-A85D-C250454A3F33}" dt="2025-09-02T16:22:32.920" v="2124" actId="790"/>
          <ac:spMkLst>
            <pc:docMk/>
            <pc:sldMk cId="3644918222" sldId="1433"/>
            <ac:spMk id="2" creationId="{7CF42E1D-8A70-13D6-2356-7C24A7E828C6}"/>
          </ac:spMkLst>
        </pc:spChg>
        <pc:spChg chg="mod">
          <ac:chgData name="Giorgio Sebastiano Mauro" userId="fd1c9cb3-005c-4b84-b3fb-3957cc153088" providerId="ADAL" clId="{66966EBC-132F-4409-A85D-C250454A3F33}" dt="2025-09-02T16:22:32.920" v="2124" actId="790"/>
          <ac:spMkLst>
            <pc:docMk/>
            <pc:sldMk cId="3644918222" sldId="1433"/>
            <ac:spMk id="4" creationId="{397EC451-39B3-6385-0ADA-755A52828314}"/>
          </ac:spMkLst>
        </pc:spChg>
        <pc:spChg chg="add mod">
          <ac:chgData name="Giorgio Sebastiano Mauro" userId="fd1c9cb3-005c-4b84-b3fb-3957cc153088" providerId="ADAL" clId="{66966EBC-132F-4409-A85D-C250454A3F33}" dt="2025-09-02T16:22:32.920" v="2124" actId="790"/>
          <ac:spMkLst>
            <pc:docMk/>
            <pc:sldMk cId="3644918222" sldId="1433"/>
            <ac:spMk id="5" creationId="{6410C326-3292-0991-E4A1-B00B721337AC}"/>
          </ac:spMkLst>
        </pc:spChg>
        <pc:spChg chg="add mod">
          <ac:chgData name="Giorgio Sebastiano Mauro" userId="fd1c9cb3-005c-4b84-b3fb-3957cc153088" providerId="ADAL" clId="{66966EBC-132F-4409-A85D-C250454A3F33}" dt="2025-09-04T14:55:54.059" v="2294" actId="20577"/>
          <ac:spMkLst>
            <pc:docMk/>
            <pc:sldMk cId="3644918222" sldId="1433"/>
            <ac:spMk id="7" creationId="{5EC2E50D-A236-B30F-D24D-EA1BA3D3236B}"/>
          </ac:spMkLst>
        </pc:spChg>
        <pc:spChg chg="mod">
          <ac:chgData name="Giorgio Sebastiano Mauro" userId="fd1c9cb3-005c-4b84-b3fb-3957cc153088" providerId="ADAL" clId="{66966EBC-132F-4409-A85D-C250454A3F33}" dt="2025-09-03T15:00:58.864" v="2248" actId="122"/>
          <ac:spMkLst>
            <pc:docMk/>
            <pc:sldMk cId="3644918222" sldId="1433"/>
            <ac:spMk id="17" creationId="{A2D618D6-8B4F-E5CC-E799-6FE04DD26636}"/>
          </ac:spMkLst>
        </pc:spChg>
        <pc:spChg chg="mod ord">
          <ac:chgData name="Giorgio Sebastiano Mauro" userId="fd1c9cb3-005c-4b84-b3fb-3957cc153088" providerId="ADAL" clId="{66966EBC-132F-4409-A85D-C250454A3F33}" dt="2025-09-04T14:53:20.388" v="2284" actId="167"/>
          <ac:spMkLst>
            <pc:docMk/>
            <pc:sldMk cId="3644918222" sldId="1433"/>
            <ac:spMk id="18" creationId="{E3B27891-F217-0B31-F7BA-6A3CC9D62223}"/>
          </ac:spMkLst>
        </pc:spChg>
        <pc:spChg chg="mod">
          <ac:chgData name="Giorgio Sebastiano Mauro" userId="fd1c9cb3-005c-4b84-b3fb-3957cc153088" providerId="ADAL" clId="{66966EBC-132F-4409-A85D-C250454A3F33}" dt="2025-09-02T16:22:32.920" v="2124" actId="790"/>
          <ac:spMkLst>
            <pc:docMk/>
            <pc:sldMk cId="3644918222" sldId="1433"/>
            <ac:spMk id="20" creationId="{46F97C97-A762-34BE-0076-9FA9A5E8B723}"/>
          </ac:spMkLst>
        </pc:spChg>
        <pc:spChg chg="mod">
          <ac:chgData name="Giorgio Sebastiano Mauro" userId="fd1c9cb3-005c-4b84-b3fb-3957cc153088" providerId="ADAL" clId="{66966EBC-132F-4409-A85D-C250454A3F33}" dt="2025-09-02T16:22:32.920" v="2124" actId="790"/>
          <ac:spMkLst>
            <pc:docMk/>
            <pc:sldMk cId="3644918222" sldId="1433"/>
            <ac:spMk id="22" creationId="{9AAC1CFE-2462-5ED4-B2F0-29863E44774F}"/>
          </ac:spMkLst>
        </pc:spChg>
        <pc:spChg chg="mod">
          <ac:chgData name="Giorgio Sebastiano Mauro" userId="fd1c9cb3-005c-4b84-b3fb-3957cc153088" providerId="ADAL" clId="{66966EBC-132F-4409-A85D-C250454A3F33}" dt="2025-09-02T16:22:32.920" v="2124" actId="790"/>
          <ac:spMkLst>
            <pc:docMk/>
            <pc:sldMk cId="3644918222" sldId="1433"/>
            <ac:spMk id="23" creationId="{9F815877-C68C-3BB0-6118-9EAC11BAC3E9}"/>
          </ac:spMkLst>
        </pc:spChg>
        <pc:spChg chg="mod">
          <ac:chgData name="Giorgio Sebastiano Mauro" userId="fd1c9cb3-005c-4b84-b3fb-3957cc153088" providerId="ADAL" clId="{66966EBC-132F-4409-A85D-C250454A3F33}" dt="2025-09-02T16:22:32.920" v="2124" actId="790"/>
          <ac:spMkLst>
            <pc:docMk/>
            <pc:sldMk cId="3644918222" sldId="1433"/>
            <ac:spMk id="25" creationId="{0C56666B-AC21-9A58-2F79-4B4A351909CE}"/>
          </ac:spMkLst>
        </pc:spChg>
        <pc:spChg chg="mod">
          <ac:chgData name="Giorgio Sebastiano Mauro" userId="fd1c9cb3-005c-4b84-b3fb-3957cc153088" providerId="ADAL" clId="{66966EBC-132F-4409-A85D-C250454A3F33}" dt="2025-09-02T16:22:32.920" v="2124" actId="790"/>
          <ac:spMkLst>
            <pc:docMk/>
            <pc:sldMk cId="3644918222" sldId="1433"/>
            <ac:spMk id="27" creationId="{424065EF-BA83-0381-8F35-47E70E351E94}"/>
          </ac:spMkLst>
        </pc:spChg>
        <pc:picChg chg="mod">
          <ac:chgData name="Giorgio Sebastiano Mauro" userId="fd1c9cb3-005c-4b84-b3fb-3957cc153088" providerId="ADAL" clId="{66966EBC-132F-4409-A85D-C250454A3F33}" dt="2025-09-01T14:29:25.973" v="1685" actId="1076"/>
          <ac:picMkLst>
            <pc:docMk/>
            <pc:sldMk cId="3644918222" sldId="1433"/>
            <ac:picMk id="21" creationId="{E38667F5-98F6-E4FA-7F9F-40F68C7627A8}"/>
          </ac:picMkLst>
        </pc:picChg>
        <pc:picChg chg="mod ord">
          <ac:chgData name="Giorgio Sebastiano Mauro" userId="fd1c9cb3-005c-4b84-b3fb-3957cc153088" providerId="ADAL" clId="{66966EBC-132F-4409-A85D-C250454A3F33}" dt="2025-09-04T14:53:40.378" v="2289" actId="167"/>
          <ac:picMkLst>
            <pc:docMk/>
            <pc:sldMk cId="3644918222" sldId="1433"/>
            <ac:picMk id="28" creationId="{87391526-D74B-FAEF-14B8-C38A795E5A57}"/>
          </ac:picMkLst>
        </pc:picChg>
        <pc:picChg chg="mod">
          <ac:chgData name="Giorgio Sebastiano Mauro" userId="fd1c9cb3-005c-4b84-b3fb-3957cc153088" providerId="ADAL" clId="{66966EBC-132F-4409-A85D-C250454A3F33}" dt="2025-09-01T14:29:58.343" v="1698" actId="1076"/>
          <ac:picMkLst>
            <pc:docMk/>
            <pc:sldMk cId="3644918222" sldId="1433"/>
            <ac:picMk id="30" creationId="{DFBF7437-A0FC-AF91-E086-D11B21954F65}"/>
          </ac:picMkLst>
        </pc:picChg>
        <pc:picChg chg="mod">
          <ac:chgData name="Giorgio Sebastiano Mauro" userId="fd1c9cb3-005c-4b84-b3fb-3957cc153088" providerId="ADAL" clId="{66966EBC-132F-4409-A85D-C250454A3F33}" dt="2025-09-01T14:30:02.100" v="1699" actId="1076"/>
          <ac:picMkLst>
            <pc:docMk/>
            <pc:sldMk cId="3644918222" sldId="1433"/>
            <ac:picMk id="31" creationId="{82387AC6-8FA3-4474-DD5B-8076A420B4A6}"/>
          </ac:picMkLst>
        </pc:picChg>
        <pc:picChg chg="mod">
          <ac:chgData name="Giorgio Sebastiano Mauro" userId="fd1c9cb3-005c-4b84-b3fb-3957cc153088" providerId="ADAL" clId="{66966EBC-132F-4409-A85D-C250454A3F33}" dt="2025-09-01T14:30:08.003" v="1700" actId="1076"/>
          <ac:picMkLst>
            <pc:docMk/>
            <pc:sldMk cId="3644918222" sldId="1433"/>
            <ac:picMk id="32" creationId="{219D0407-B6D9-6D19-9AEF-9D399A011DD3}"/>
          </ac:picMkLst>
        </pc:picChg>
      </pc:sldChg>
      <pc:sldChg chg="addSp modSp mod">
        <pc:chgData name="Giorgio Sebastiano Mauro" userId="fd1c9cb3-005c-4b84-b3fb-3957cc153088" providerId="ADAL" clId="{66966EBC-132F-4409-A85D-C250454A3F33}" dt="2025-09-04T14:56:16.364" v="2298" actId="20577"/>
        <pc:sldMkLst>
          <pc:docMk/>
          <pc:sldMk cId="4024131458" sldId="1434"/>
        </pc:sldMkLst>
        <pc:spChg chg="mod">
          <ac:chgData name="Giorgio Sebastiano Mauro" userId="fd1c9cb3-005c-4b84-b3fb-3957cc153088" providerId="ADAL" clId="{66966EBC-132F-4409-A85D-C250454A3F33}" dt="2025-09-02T16:22:32.920" v="2124" actId="790"/>
          <ac:spMkLst>
            <pc:docMk/>
            <pc:sldMk cId="4024131458" sldId="1434"/>
            <ac:spMk id="4" creationId="{98E60BCF-10C1-5FFC-1968-67742182E35E}"/>
          </ac:spMkLst>
        </pc:spChg>
        <pc:spChg chg="mod">
          <ac:chgData name="Giorgio Sebastiano Mauro" userId="fd1c9cb3-005c-4b84-b3fb-3957cc153088" providerId="ADAL" clId="{66966EBC-132F-4409-A85D-C250454A3F33}" dt="2025-09-02T16:22:32.920" v="2124" actId="790"/>
          <ac:spMkLst>
            <pc:docMk/>
            <pc:sldMk cId="4024131458" sldId="1434"/>
            <ac:spMk id="5" creationId="{15FC3E57-5E6F-772B-B064-45951DE7503B}"/>
          </ac:spMkLst>
        </pc:spChg>
        <pc:spChg chg="mod">
          <ac:chgData name="Giorgio Sebastiano Mauro" userId="fd1c9cb3-005c-4b84-b3fb-3957cc153088" providerId="ADAL" clId="{66966EBC-132F-4409-A85D-C250454A3F33}" dt="2025-09-02T16:22:32.920" v="2124" actId="790"/>
          <ac:spMkLst>
            <pc:docMk/>
            <pc:sldMk cId="4024131458" sldId="1434"/>
            <ac:spMk id="7" creationId="{CB909955-DEB0-2CE8-BA71-31A89F29B9BD}"/>
          </ac:spMkLst>
        </pc:spChg>
        <pc:spChg chg="mod">
          <ac:chgData name="Giorgio Sebastiano Mauro" userId="fd1c9cb3-005c-4b84-b3fb-3957cc153088" providerId="ADAL" clId="{66966EBC-132F-4409-A85D-C250454A3F33}" dt="2025-09-02T16:22:32.920" v="2124" actId="790"/>
          <ac:spMkLst>
            <pc:docMk/>
            <pc:sldMk cId="4024131458" sldId="1434"/>
            <ac:spMk id="8" creationId="{A5F40F3C-44AD-5EA6-3247-1A84FCD62C08}"/>
          </ac:spMkLst>
        </pc:spChg>
        <pc:spChg chg="mod">
          <ac:chgData name="Giorgio Sebastiano Mauro" userId="fd1c9cb3-005c-4b84-b3fb-3957cc153088" providerId="ADAL" clId="{66966EBC-132F-4409-A85D-C250454A3F33}" dt="2025-09-02T16:22:32.920" v="2124" actId="790"/>
          <ac:spMkLst>
            <pc:docMk/>
            <pc:sldMk cId="4024131458" sldId="1434"/>
            <ac:spMk id="10" creationId="{440354B2-7E59-0A38-7E73-859D87F33AC4}"/>
          </ac:spMkLst>
        </pc:spChg>
        <pc:spChg chg="mod">
          <ac:chgData name="Giorgio Sebastiano Mauro" userId="fd1c9cb3-005c-4b84-b3fb-3957cc153088" providerId="ADAL" clId="{66966EBC-132F-4409-A85D-C250454A3F33}" dt="2025-09-02T16:22:32.920" v="2124" actId="790"/>
          <ac:spMkLst>
            <pc:docMk/>
            <pc:sldMk cId="4024131458" sldId="1434"/>
            <ac:spMk id="13" creationId="{237E853A-421A-B424-08F7-D56DFA176945}"/>
          </ac:spMkLst>
        </pc:spChg>
        <pc:spChg chg="mod">
          <ac:chgData name="Giorgio Sebastiano Mauro" userId="fd1c9cb3-005c-4b84-b3fb-3957cc153088" providerId="ADAL" clId="{66966EBC-132F-4409-A85D-C250454A3F33}" dt="2025-09-02T16:22:32.920" v="2124" actId="790"/>
          <ac:spMkLst>
            <pc:docMk/>
            <pc:sldMk cId="4024131458" sldId="1434"/>
            <ac:spMk id="14" creationId="{D0B843E0-073C-EBAD-F251-3F4FF3A8EF05}"/>
          </ac:spMkLst>
        </pc:spChg>
        <pc:spChg chg="mod">
          <ac:chgData name="Giorgio Sebastiano Mauro" userId="fd1c9cb3-005c-4b84-b3fb-3957cc153088" providerId="ADAL" clId="{66966EBC-132F-4409-A85D-C250454A3F33}" dt="2025-09-02T16:22:32.920" v="2124" actId="790"/>
          <ac:spMkLst>
            <pc:docMk/>
            <pc:sldMk cId="4024131458" sldId="1434"/>
            <ac:spMk id="15" creationId="{B6BF831E-E541-0FE1-3D36-5A72117C3CD9}"/>
          </ac:spMkLst>
        </pc:spChg>
        <pc:spChg chg="add mod ord">
          <ac:chgData name="Giorgio Sebastiano Mauro" userId="fd1c9cb3-005c-4b84-b3fb-3957cc153088" providerId="ADAL" clId="{66966EBC-132F-4409-A85D-C250454A3F33}" dt="2025-09-02T16:22:32.920" v="2124" actId="790"/>
          <ac:spMkLst>
            <pc:docMk/>
            <pc:sldMk cId="4024131458" sldId="1434"/>
            <ac:spMk id="19" creationId="{44DE67DA-FF9B-40C0-BC39-F65A241B64B3}"/>
          </ac:spMkLst>
        </pc:spChg>
        <pc:spChg chg="add mod">
          <ac:chgData name="Giorgio Sebastiano Mauro" userId="fd1c9cb3-005c-4b84-b3fb-3957cc153088" providerId="ADAL" clId="{66966EBC-132F-4409-A85D-C250454A3F33}" dt="2025-09-04T14:56:16.364" v="2298" actId="20577"/>
          <ac:spMkLst>
            <pc:docMk/>
            <pc:sldMk cId="4024131458" sldId="1434"/>
            <ac:spMk id="21" creationId="{CB68BDE7-8146-831B-A8ED-F93FDC3C30F3}"/>
          </ac:spMkLst>
        </pc:spChg>
        <pc:spChg chg="mod">
          <ac:chgData name="Giorgio Sebastiano Mauro" userId="fd1c9cb3-005c-4b84-b3fb-3957cc153088" providerId="ADAL" clId="{66966EBC-132F-4409-A85D-C250454A3F33}" dt="2025-09-02T16:22:32.920" v="2124" actId="790"/>
          <ac:spMkLst>
            <pc:docMk/>
            <pc:sldMk cId="4024131458" sldId="1434"/>
            <ac:spMk id="24" creationId="{08FF6C6E-D7BD-7272-628C-47CFE970B862}"/>
          </ac:spMkLst>
        </pc:spChg>
        <pc:picChg chg="mod">
          <ac:chgData name="Giorgio Sebastiano Mauro" userId="fd1c9cb3-005c-4b84-b3fb-3957cc153088" providerId="ADAL" clId="{66966EBC-132F-4409-A85D-C250454A3F33}" dt="2025-09-02T14:09:56.823" v="1837" actId="14100"/>
          <ac:picMkLst>
            <pc:docMk/>
            <pc:sldMk cId="4024131458" sldId="1434"/>
            <ac:picMk id="11" creationId="{7A3EC1C2-2EC8-61D1-A5A5-E69EC34F8357}"/>
          </ac:picMkLst>
        </pc:picChg>
        <pc:cxnChg chg="mod">
          <ac:chgData name="Giorgio Sebastiano Mauro" userId="fd1c9cb3-005c-4b84-b3fb-3957cc153088" providerId="ADAL" clId="{66966EBC-132F-4409-A85D-C250454A3F33}" dt="2025-09-02T14:08:06.283" v="1830" actId="14100"/>
          <ac:cxnSpMkLst>
            <pc:docMk/>
            <pc:sldMk cId="4024131458" sldId="1434"/>
            <ac:cxnSpMk id="17" creationId="{EFFF831F-A465-92AD-5173-DA6E9E226483}"/>
          </ac:cxnSpMkLst>
        </pc:cxnChg>
      </pc:sldChg>
      <pc:sldChg chg="addSp delSp modSp mod modNotesTx">
        <pc:chgData name="Giorgio Sebastiano Mauro" userId="fd1c9cb3-005c-4b84-b3fb-3957cc153088" providerId="ADAL" clId="{66966EBC-132F-4409-A85D-C250454A3F33}" dt="2025-09-04T14:56:23.593" v="2299" actId="20577"/>
        <pc:sldMkLst>
          <pc:docMk/>
          <pc:sldMk cId="125649496" sldId="1435"/>
        </pc:sldMkLst>
        <pc:spChg chg="mod">
          <ac:chgData name="Giorgio Sebastiano Mauro" userId="fd1c9cb3-005c-4b84-b3fb-3957cc153088" providerId="ADAL" clId="{66966EBC-132F-4409-A85D-C250454A3F33}" dt="2025-09-02T16:22:32.920" v="2124" actId="790"/>
          <ac:spMkLst>
            <pc:docMk/>
            <pc:sldMk cId="125649496" sldId="1435"/>
            <ac:spMk id="4" creationId="{7D1CE869-BBA4-FAE9-91F8-060BC8937A3A}"/>
          </ac:spMkLst>
        </pc:spChg>
        <pc:spChg chg="mod">
          <ac:chgData name="Giorgio Sebastiano Mauro" userId="fd1c9cb3-005c-4b84-b3fb-3957cc153088" providerId="ADAL" clId="{66966EBC-132F-4409-A85D-C250454A3F33}" dt="2025-09-02T16:22:32.920" v="2124" actId="790"/>
          <ac:spMkLst>
            <pc:docMk/>
            <pc:sldMk cId="125649496" sldId="1435"/>
            <ac:spMk id="5" creationId="{F9FCAF4C-2FA0-719D-25A5-81895E2FC4A9}"/>
          </ac:spMkLst>
        </pc:spChg>
        <pc:spChg chg="mod">
          <ac:chgData name="Giorgio Sebastiano Mauro" userId="fd1c9cb3-005c-4b84-b3fb-3957cc153088" providerId="ADAL" clId="{66966EBC-132F-4409-A85D-C250454A3F33}" dt="2025-09-03T08:28:24.699" v="2147" actId="2710"/>
          <ac:spMkLst>
            <pc:docMk/>
            <pc:sldMk cId="125649496" sldId="1435"/>
            <ac:spMk id="7" creationId="{BBD11EC9-8546-3DCE-60BF-3F164E52B963}"/>
          </ac:spMkLst>
        </pc:spChg>
        <pc:spChg chg="mod">
          <ac:chgData name="Giorgio Sebastiano Mauro" userId="fd1c9cb3-005c-4b84-b3fb-3957cc153088" providerId="ADAL" clId="{66966EBC-132F-4409-A85D-C250454A3F33}" dt="2025-09-02T16:22:32.920" v="2124" actId="790"/>
          <ac:spMkLst>
            <pc:docMk/>
            <pc:sldMk cId="125649496" sldId="1435"/>
            <ac:spMk id="8" creationId="{9D56410B-783C-B8B4-583E-BD0954AD59A9}"/>
          </ac:spMkLst>
        </pc:spChg>
        <pc:spChg chg="add mod">
          <ac:chgData name="Giorgio Sebastiano Mauro" userId="fd1c9cb3-005c-4b84-b3fb-3957cc153088" providerId="ADAL" clId="{66966EBC-132F-4409-A85D-C250454A3F33}" dt="2025-09-02T16:22:32.920" v="2124" actId="790"/>
          <ac:spMkLst>
            <pc:docMk/>
            <pc:sldMk cId="125649496" sldId="1435"/>
            <ac:spMk id="10" creationId="{9476521E-2235-C631-9152-6E529264B1BE}"/>
          </ac:spMkLst>
        </pc:spChg>
        <pc:spChg chg="add mod">
          <ac:chgData name="Giorgio Sebastiano Mauro" userId="fd1c9cb3-005c-4b84-b3fb-3957cc153088" providerId="ADAL" clId="{66966EBC-132F-4409-A85D-C250454A3F33}" dt="2025-09-04T14:56:23.593" v="2299" actId="20577"/>
          <ac:spMkLst>
            <pc:docMk/>
            <pc:sldMk cId="125649496" sldId="1435"/>
            <ac:spMk id="15" creationId="{3EB9D9BC-F5F8-CCC8-EA1D-B72F9871D8EB}"/>
          </ac:spMkLst>
        </pc:spChg>
        <pc:spChg chg="mod">
          <ac:chgData name="Giorgio Sebastiano Mauro" userId="fd1c9cb3-005c-4b84-b3fb-3957cc153088" providerId="ADAL" clId="{66966EBC-132F-4409-A85D-C250454A3F33}" dt="2025-09-02T16:22:32.920" v="2124" actId="790"/>
          <ac:spMkLst>
            <pc:docMk/>
            <pc:sldMk cId="125649496" sldId="1435"/>
            <ac:spMk id="21" creationId="{22175E3E-5698-AA87-1894-44B66A89F881}"/>
          </ac:spMkLst>
        </pc:spChg>
        <pc:spChg chg="add mod">
          <ac:chgData name="Giorgio Sebastiano Mauro" userId="fd1c9cb3-005c-4b84-b3fb-3957cc153088" providerId="ADAL" clId="{66966EBC-132F-4409-A85D-C250454A3F33}" dt="2025-09-02T16:22:32.920" v="2124" actId="790"/>
          <ac:spMkLst>
            <pc:docMk/>
            <pc:sldMk cId="125649496" sldId="1435"/>
            <ac:spMk id="22" creationId="{9B274100-154E-1D03-F20B-60314074311E}"/>
          </ac:spMkLst>
        </pc:spChg>
        <pc:spChg chg="add mod">
          <ac:chgData name="Giorgio Sebastiano Mauro" userId="fd1c9cb3-005c-4b84-b3fb-3957cc153088" providerId="ADAL" clId="{66966EBC-132F-4409-A85D-C250454A3F33}" dt="2025-09-02T16:22:32.920" v="2124" actId="790"/>
          <ac:spMkLst>
            <pc:docMk/>
            <pc:sldMk cId="125649496" sldId="1435"/>
            <ac:spMk id="23" creationId="{4D1230A5-50DD-950A-0D7A-DDC4B74E52F4}"/>
          </ac:spMkLst>
        </pc:spChg>
        <pc:spChg chg="add mod">
          <ac:chgData name="Giorgio Sebastiano Mauro" userId="fd1c9cb3-005c-4b84-b3fb-3957cc153088" providerId="ADAL" clId="{66966EBC-132F-4409-A85D-C250454A3F33}" dt="2025-09-02T16:22:32.920" v="2124" actId="790"/>
          <ac:spMkLst>
            <pc:docMk/>
            <pc:sldMk cId="125649496" sldId="1435"/>
            <ac:spMk id="24" creationId="{5294B783-2D8E-BD04-C239-410F1473D5EE}"/>
          </ac:spMkLst>
        </pc:spChg>
        <pc:spChg chg="add mod ord">
          <ac:chgData name="Giorgio Sebastiano Mauro" userId="fd1c9cb3-005c-4b84-b3fb-3957cc153088" providerId="ADAL" clId="{66966EBC-132F-4409-A85D-C250454A3F33}" dt="2025-09-02T16:22:32.920" v="2124" actId="790"/>
          <ac:spMkLst>
            <pc:docMk/>
            <pc:sldMk cId="125649496" sldId="1435"/>
            <ac:spMk id="27" creationId="{00DA0EFF-87BE-15F3-2D01-017482440B29}"/>
          </ac:spMkLst>
        </pc:spChg>
        <pc:picChg chg="add mod">
          <ac:chgData name="Giorgio Sebastiano Mauro" userId="fd1c9cb3-005c-4b84-b3fb-3957cc153088" providerId="ADAL" clId="{66966EBC-132F-4409-A85D-C250454A3F33}" dt="2025-09-02T14:24:16.469" v="1852"/>
          <ac:picMkLst>
            <pc:docMk/>
            <pc:sldMk cId="125649496" sldId="1435"/>
            <ac:picMk id="11" creationId="{003F7612-88FA-B6FF-2A31-5A67EC7C523B}"/>
          </ac:picMkLst>
        </pc:picChg>
        <pc:picChg chg="add mod">
          <ac:chgData name="Giorgio Sebastiano Mauro" userId="fd1c9cb3-005c-4b84-b3fb-3957cc153088" providerId="ADAL" clId="{66966EBC-132F-4409-A85D-C250454A3F33}" dt="2025-09-02T14:24:16.469" v="1852"/>
          <ac:picMkLst>
            <pc:docMk/>
            <pc:sldMk cId="125649496" sldId="1435"/>
            <ac:picMk id="12" creationId="{85074300-6F72-0CED-AF9B-DB6CB0244B28}"/>
          </ac:picMkLst>
        </pc:picChg>
        <pc:cxnChg chg="add mod">
          <ac:chgData name="Giorgio Sebastiano Mauro" userId="fd1c9cb3-005c-4b84-b3fb-3957cc153088" providerId="ADAL" clId="{66966EBC-132F-4409-A85D-C250454A3F33}" dt="2025-09-02T14:24:16.469" v="1852"/>
          <ac:cxnSpMkLst>
            <pc:docMk/>
            <pc:sldMk cId="125649496" sldId="1435"/>
            <ac:cxnSpMk id="25" creationId="{C05674D6-CB13-8A47-D259-DEF16E5E0897}"/>
          </ac:cxnSpMkLst>
        </pc:cxnChg>
        <pc:cxnChg chg="add mod">
          <ac:chgData name="Giorgio Sebastiano Mauro" userId="fd1c9cb3-005c-4b84-b3fb-3957cc153088" providerId="ADAL" clId="{66966EBC-132F-4409-A85D-C250454A3F33}" dt="2025-09-02T14:24:16.469" v="1852"/>
          <ac:cxnSpMkLst>
            <pc:docMk/>
            <pc:sldMk cId="125649496" sldId="1435"/>
            <ac:cxnSpMk id="26" creationId="{04F8E6B2-C4E5-B6D0-BD10-2A03D3D02152}"/>
          </ac:cxnSpMkLst>
        </pc:cxnChg>
      </pc:sldChg>
      <pc:sldChg chg="addSp modSp mod">
        <pc:chgData name="Giorgio Sebastiano Mauro" userId="fd1c9cb3-005c-4b84-b3fb-3957cc153088" providerId="ADAL" clId="{66966EBC-132F-4409-A85D-C250454A3F33}" dt="2025-09-04T14:56:27.409" v="2300" actId="20577"/>
        <pc:sldMkLst>
          <pc:docMk/>
          <pc:sldMk cId="3467331256" sldId="1436"/>
        </pc:sldMkLst>
        <pc:spChg chg="mod">
          <ac:chgData name="Giorgio Sebastiano Mauro" userId="fd1c9cb3-005c-4b84-b3fb-3957cc153088" providerId="ADAL" clId="{66966EBC-132F-4409-A85D-C250454A3F33}" dt="2025-09-02T16:22:32.920" v="2124" actId="790"/>
          <ac:spMkLst>
            <pc:docMk/>
            <pc:sldMk cId="3467331256" sldId="1436"/>
            <ac:spMk id="2" creationId="{9625BCE4-6D9E-77AE-DFF5-3ABF10FF7A9B}"/>
          </ac:spMkLst>
        </pc:spChg>
        <pc:spChg chg="mod">
          <ac:chgData name="Giorgio Sebastiano Mauro" userId="fd1c9cb3-005c-4b84-b3fb-3957cc153088" providerId="ADAL" clId="{66966EBC-132F-4409-A85D-C250454A3F33}" dt="2025-09-02T16:22:32.920" v="2124" actId="790"/>
          <ac:spMkLst>
            <pc:docMk/>
            <pc:sldMk cId="3467331256" sldId="1436"/>
            <ac:spMk id="4" creationId="{AE81A4A3-1994-DF13-625B-CA09034233F8}"/>
          </ac:spMkLst>
        </pc:spChg>
        <pc:spChg chg="add mod">
          <ac:chgData name="Giorgio Sebastiano Mauro" userId="fd1c9cb3-005c-4b84-b3fb-3957cc153088" providerId="ADAL" clId="{66966EBC-132F-4409-A85D-C250454A3F33}" dt="2025-09-04T14:56:27.409" v="2300" actId="20577"/>
          <ac:spMkLst>
            <pc:docMk/>
            <pc:sldMk cId="3467331256" sldId="1436"/>
            <ac:spMk id="8" creationId="{9F07D5A6-6785-A632-9B64-DD8DF6332321}"/>
          </ac:spMkLst>
        </pc:spChg>
        <pc:spChg chg="mod">
          <ac:chgData name="Giorgio Sebastiano Mauro" userId="fd1c9cb3-005c-4b84-b3fb-3957cc153088" providerId="ADAL" clId="{66966EBC-132F-4409-A85D-C250454A3F33}" dt="2025-09-02T16:22:32.920" v="2124" actId="790"/>
          <ac:spMkLst>
            <pc:docMk/>
            <pc:sldMk cId="3467331256" sldId="1436"/>
            <ac:spMk id="9" creationId="{01F3FF26-86AC-2CA0-AB20-305223CCB4F5}"/>
          </ac:spMkLst>
        </pc:spChg>
      </pc:sldChg>
      <pc:sldChg chg="addSp modSp mod modNotesTx">
        <pc:chgData name="Giorgio Sebastiano Mauro" userId="fd1c9cb3-005c-4b84-b3fb-3957cc153088" providerId="ADAL" clId="{66966EBC-132F-4409-A85D-C250454A3F33}" dt="2025-09-04T14:56:52.642" v="2305" actId="20577"/>
        <pc:sldMkLst>
          <pc:docMk/>
          <pc:sldMk cId="1055385256" sldId="1437"/>
        </pc:sldMkLst>
        <pc:spChg chg="mod">
          <ac:chgData name="Giorgio Sebastiano Mauro" userId="fd1c9cb3-005c-4b84-b3fb-3957cc153088" providerId="ADAL" clId="{66966EBC-132F-4409-A85D-C250454A3F33}" dt="2025-09-02T16:22:32.920" v="2124" actId="790"/>
          <ac:spMkLst>
            <pc:docMk/>
            <pc:sldMk cId="1055385256" sldId="1437"/>
            <ac:spMk id="2" creationId="{02FB9449-FD8C-E731-EE48-D2B6F7D2D512}"/>
          </ac:spMkLst>
        </pc:spChg>
        <pc:spChg chg="mod">
          <ac:chgData name="Giorgio Sebastiano Mauro" userId="fd1c9cb3-005c-4b84-b3fb-3957cc153088" providerId="ADAL" clId="{66966EBC-132F-4409-A85D-C250454A3F33}" dt="2025-09-02T16:22:32.920" v="2124" actId="790"/>
          <ac:spMkLst>
            <pc:docMk/>
            <pc:sldMk cId="1055385256" sldId="1437"/>
            <ac:spMk id="4" creationId="{6609F630-716A-EB8D-20EA-010DFE4C66BA}"/>
          </ac:spMkLst>
        </pc:spChg>
        <pc:spChg chg="add mod">
          <ac:chgData name="Giorgio Sebastiano Mauro" userId="fd1c9cb3-005c-4b84-b3fb-3957cc153088" providerId="ADAL" clId="{66966EBC-132F-4409-A85D-C250454A3F33}" dt="2025-09-04T14:56:52.642" v="2305" actId="20577"/>
          <ac:spMkLst>
            <pc:docMk/>
            <pc:sldMk cId="1055385256" sldId="1437"/>
            <ac:spMk id="6" creationId="{BE7246A1-B3D1-31E8-B93B-7D79183FFD54}"/>
          </ac:spMkLst>
        </pc:spChg>
        <pc:spChg chg="mod">
          <ac:chgData name="Giorgio Sebastiano Mauro" userId="fd1c9cb3-005c-4b84-b3fb-3957cc153088" providerId="ADAL" clId="{66966EBC-132F-4409-A85D-C250454A3F33}" dt="2025-09-02T16:22:32.920" v="2124" actId="790"/>
          <ac:spMkLst>
            <pc:docMk/>
            <pc:sldMk cId="1055385256" sldId="1437"/>
            <ac:spMk id="13" creationId="{4C225B5A-357E-62BB-ECAA-E448F898F119}"/>
          </ac:spMkLst>
        </pc:spChg>
        <pc:spChg chg="mod">
          <ac:chgData name="Giorgio Sebastiano Mauro" userId="fd1c9cb3-005c-4b84-b3fb-3957cc153088" providerId="ADAL" clId="{66966EBC-132F-4409-A85D-C250454A3F33}" dt="2025-09-02T16:22:32.920" v="2124" actId="790"/>
          <ac:spMkLst>
            <pc:docMk/>
            <pc:sldMk cId="1055385256" sldId="1437"/>
            <ac:spMk id="14" creationId="{2F93B3D2-B32E-5E21-ABE3-B2E79DC900A7}"/>
          </ac:spMkLst>
        </pc:spChg>
      </pc:sldChg>
      <pc:sldChg chg="addSp modSp mod">
        <pc:chgData name="Giorgio Sebastiano Mauro" userId="fd1c9cb3-005c-4b84-b3fb-3957cc153088" providerId="ADAL" clId="{66966EBC-132F-4409-A85D-C250454A3F33}" dt="2025-09-04T14:57:06.764" v="2306" actId="20577"/>
        <pc:sldMkLst>
          <pc:docMk/>
          <pc:sldMk cId="3437996650" sldId="1438"/>
        </pc:sldMkLst>
        <pc:spChg chg="mod">
          <ac:chgData name="Giorgio Sebastiano Mauro" userId="fd1c9cb3-005c-4b84-b3fb-3957cc153088" providerId="ADAL" clId="{66966EBC-132F-4409-A85D-C250454A3F33}" dt="2025-09-02T16:22:32.920" v="2124" actId="790"/>
          <ac:spMkLst>
            <pc:docMk/>
            <pc:sldMk cId="3437996650" sldId="1438"/>
            <ac:spMk id="2" creationId="{E639F124-7A49-1745-9AF3-EC971C585C66}"/>
          </ac:spMkLst>
        </pc:spChg>
        <pc:spChg chg="mod">
          <ac:chgData name="Giorgio Sebastiano Mauro" userId="fd1c9cb3-005c-4b84-b3fb-3957cc153088" providerId="ADAL" clId="{66966EBC-132F-4409-A85D-C250454A3F33}" dt="2025-09-02T16:22:32.920" v="2124" actId="790"/>
          <ac:spMkLst>
            <pc:docMk/>
            <pc:sldMk cId="3437996650" sldId="1438"/>
            <ac:spMk id="4" creationId="{29725680-EED7-8AF0-990A-5BB95D1CE3DD}"/>
          </ac:spMkLst>
        </pc:spChg>
        <pc:spChg chg="add mod">
          <ac:chgData name="Giorgio Sebastiano Mauro" userId="fd1c9cb3-005c-4b84-b3fb-3957cc153088" providerId="ADAL" clId="{66966EBC-132F-4409-A85D-C250454A3F33}" dt="2025-09-04T14:57:06.764" v="2306" actId="20577"/>
          <ac:spMkLst>
            <pc:docMk/>
            <pc:sldMk cId="3437996650" sldId="1438"/>
            <ac:spMk id="6" creationId="{4D1C04EA-4E6F-8A2C-648A-1F96CAB810F0}"/>
          </ac:spMkLst>
        </pc:spChg>
      </pc:sldChg>
      <pc:sldChg chg="addSp modSp mod">
        <pc:chgData name="Giorgio Sebastiano Mauro" userId="fd1c9cb3-005c-4b84-b3fb-3957cc153088" providerId="ADAL" clId="{66966EBC-132F-4409-A85D-C250454A3F33}" dt="2025-09-04T14:57:18.548" v="2307" actId="20577"/>
        <pc:sldMkLst>
          <pc:docMk/>
          <pc:sldMk cId="2187471741" sldId="1439"/>
        </pc:sldMkLst>
        <pc:spChg chg="mod">
          <ac:chgData name="Giorgio Sebastiano Mauro" userId="fd1c9cb3-005c-4b84-b3fb-3957cc153088" providerId="ADAL" clId="{66966EBC-132F-4409-A85D-C250454A3F33}" dt="2025-09-02T16:22:32.920" v="2124" actId="790"/>
          <ac:spMkLst>
            <pc:docMk/>
            <pc:sldMk cId="2187471741" sldId="1439"/>
            <ac:spMk id="2" creationId="{330B22C0-CD4B-BB9D-A9E1-E3EE8AF2954D}"/>
          </ac:spMkLst>
        </pc:spChg>
        <pc:spChg chg="mod">
          <ac:chgData name="Giorgio Sebastiano Mauro" userId="fd1c9cb3-005c-4b84-b3fb-3957cc153088" providerId="ADAL" clId="{66966EBC-132F-4409-A85D-C250454A3F33}" dt="2025-09-02T16:22:32.920" v="2124" actId="790"/>
          <ac:spMkLst>
            <pc:docMk/>
            <pc:sldMk cId="2187471741" sldId="1439"/>
            <ac:spMk id="4" creationId="{234E9E41-6E0C-294C-DCC4-7D7250BF04E8}"/>
          </ac:spMkLst>
        </pc:spChg>
        <pc:spChg chg="add mod">
          <ac:chgData name="Giorgio Sebastiano Mauro" userId="fd1c9cb3-005c-4b84-b3fb-3957cc153088" providerId="ADAL" clId="{66966EBC-132F-4409-A85D-C250454A3F33}" dt="2025-09-04T14:57:18.548" v="2307" actId="20577"/>
          <ac:spMkLst>
            <pc:docMk/>
            <pc:sldMk cId="2187471741" sldId="1439"/>
            <ac:spMk id="8" creationId="{B13D86B3-112A-EAA6-774D-9B071735A02C}"/>
          </ac:spMkLst>
        </pc:spChg>
        <pc:spChg chg="mod">
          <ac:chgData name="Giorgio Sebastiano Mauro" userId="fd1c9cb3-005c-4b84-b3fb-3957cc153088" providerId="ADAL" clId="{66966EBC-132F-4409-A85D-C250454A3F33}" dt="2025-09-02T16:22:32.920" v="2124" actId="790"/>
          <ac:spMkLst>
            <pc:docMk/>
            <pc:sldMk cId="2187471741" sldId="1439"/>
            <ac:spMk id="9" creationId="{C3411D4F-E31A-575B-A371-37AB98FFCC33}"/>
          </ac:spMkLst>
        </pc:spChg>
      </pc:sldChg>
      <pc:sldChg chg="addSp modSp mod">
        <pc:chgData name="Giorgio Sebastiano Mauro" userId="fd1c9cb3-005c-4b84-b3fb-3957cc153088" providerId="ADAL" clId="{66966EBC-132F-4409-A85D-C250454A3F33}" dt="2025-09-04T14:57:25.219" v="2308" actId="20577"/>
        <pc:sldMkLst>
          <pc:docMk/>
          <pc:sldMk cId="1518136773" sldId="1440"/>
        </pc:sldMkLst>
        <pc:spChg chg="mod">
          <ac:chgData name="Giorgio Sebastiano Mauro" userId="fd1c9cb3-005c-4b84-b3fb-3957cc153088" providerId="ADAL" clId="{66966EBC-132F-4409-A85D-C250454A3F33}" dt="2025-09-02T16:22:32.920" v="2124" actId="790"/>
          <ac:spMkLst>
            <pc:docMk/>
            <pc:sldMk cId="1518136773" sldId="1440"/>
            <ac:spMk id="4" creationId="{D8DBADC7-BDA2-C460-FDBE-82C960146721}"/>
          </ac:spMkLst>
        </pc:spChg>
        <pc:spChg chg="mod">
          <ac:chgData name="Giorgio Sebastiano Mauro" userId="fd1c9cb3-005c-4b84-b3fb-3957cc153088" providerId="ADAL" clId="{66966EBC-132F-4409-A85D-C250454A3F33}" dt="2025-09-04T09:36:03.340" v="2255" actId="20577"/>
          <ac:spMkLst>
            <pc:docMk/>
            <pc:sldMk cId="1518136773" sldId="1440"/>
            <ac:spMk id="6" creationId="{F1B245B1-23A1-CD70-69A9-6C4D955F03E8}"/>
          </ac:spMkLst>
        </pc:spChg>
        <pc:spChg chg="mod">
          <ac:chgData name="Giorgio Sebastiano Mauro" userId="fd1c9cb3-005c-4b84-b3fb-3957cc153088" providerId="ADAL" clId="{66966EBC-132F-4409-A85D-C250454A3F33}" dt="2025-09-02T16:22:32.920" v="2124" actId="790"/>
          <ac:spMkLst>
            <pc:docMk/>
            <pc:sldMk cId="1518136773" sldId="1440"/>
            <ac:spMk id="7" creationId="{1E8891EA-CA71-4B95-D631-34784D314C85}"/>
          </ac:spMkLst>
        </pc:spChg>
        <pc:spChg chg="mod">
          <ac:chgData name="Giorgio Sebastiano Mauro" userId="fd1c9cb3-005c-4b84-b3fb-3957cc153088" providerId="ADAL" clId="{66966EBC-132F-4409-A85D-C250454A3F33}" dt="2025-09-02T16:22:32.920" v="2124" actId="790"/>
          <ac:spMkLst>
            <pc:docMk/>
            <pc:sldMk cId="1518136773" sldId="1440"/>
            <ac:spMk id="8" creationId="{A2C527ED-BC27-F4BF-BD2B-ABCC342C70CB}"/>
          </ac:spMkLst>
        </pc:spChg>
        <pc:spChg chg="mod">
          <ac:chgData name="Giorgio Sebastiano Mauro" userId="fd1c9cb3-005c-4b84-b3fb-3957cc153088" providerId="ADAL" clId="{66966EBC-132F-4409-A85D-C250454A3F33}" dt="2025-09-02T16:22:32.920" v="2124" actId="790"/>
          <ac:spMkLst>
            <pc:docMk/>
            <pc:sldMk cId="1518136773" sldId="1440"/>
            <ac:spMk id="9" creationId="{283F1FA6-C8C1-6CD4-0BA5-5A7381393965}"/>
          </ac:spMkLst>
        </pc:spChg>
        <pc:spChg chg="mod">
          <ac:chgData name="Giorgio Sebastiano Mauro" userId="fd1c9cb3-005c-4b84-b3fb-3957cc153088" providerId="ADAL" clId="{66966EBC-132F-4409-A85D-C250454A3F33}" dt="2025-09-02T16:22:32.920" v="2124" actId="790"/>
          <ac:spMkLst>
            <pc:docMk/>
            <pc:sldMk cId="1518136773" sldId="1440"/>
            <ac:spMk id="17" creationId="{48404EA8-7518-A668-D3D8-EEBE45DBC250}"/>
          </ac:spMkLst>
        </pc:spChg>
        <pc:spChg chg="add mod">
          <ac:chgData name="Giorgio Sebastiano Mauro" userId="fd1c9cb3-005c-4b84-b3fb-3957cc153088" providerId="ADAL" clId="{66966EBC-132F-4409-A85D-C250454A3F33}" dt="2025-09-04T14:57:25.219" v="2308" actId="20577"/>
          <ac:spMkLst>
            <pc:docMk/>
            <pc:sldMk cId="1518136773" sldId="1440"/>
            <ac:spMk id="19" creationId="{0407FE65-3281-C660-3099-19F3D56934DF}"/>
          </ac:spMkLst>
        </pc:spChg>
      </pc:sldChg>
      <pc:sldChg chg="addSp modSp mod modNotesTx">
        <pc:chgData name="Giorgio Sebastiano Mauro" userId="fd1c9cb3-005c-4b84-b3fb-3957cc153088" providerId="ADAL" clId="{66966EBC-132F-4409-A85D-C250454A3F33}" dt="2025-09-04T14:57:37.355" v="2310" actId="20577"/>
        <pc:sldMkLst>
          <pc:docMk/>
          <pc:sldMk cId="2068964325" sldId="1441"/>
        </pc:sldMkLst>
        <pc:spChg chg="mod">
          <ac:chgData name="Giorgio Sebastiano Mauro" userId="fd1c9cb3-005c-4b84-b3fb-3957cc153088" providerId="ADAL" clId="{66966EBC-132F-4409-A85D-C250454A3F33}" dt="2025-09-02T16:22:32.920" v="2124" actId="790"/>
          <ac:spMkLst>
            <pc:docMk/>
            <pc:sldMk cId="2068964325" sldId="1441"/>
            <ac:spMk id="2" creationId="{6CFDF419-F80A-745C-AC3B-F1E68DD5E475}"/>
          </ac:spMkLst>
        </pc:spChg>
        <pc:spChg chg="mod">
          <ac:chgData name="Giorgio Sebastiano Mauro" userId="fd1c9cb3-005c-4b84-b3fb-3957cc153088" providerId="ADAL" clId="{66966EBC-132F-4409-A85D-C250454A3F33}" dt="2025-09-03T14:07:03.494" v="2203" actId="1076"/>
          <ac:spMkLst>
            <pc:docMk/>
            <pc:sldMk cId="2068964325" sldId="1441"/>
            <ac:spMk id="3" creationId="{F800FF6D-558F-FCD5-D06C-6D867A676917}"/>
          </ac:spMkLst>
        </pc:spChg>
        <pc:spChg chg="mod">
          <ac:chgData name="Giorgio Sebastiano Mauro" userId="fd1c9cb3-005c-4b84-b3fb-3957cc153088" providerId="ADAL" clId="{66966EBC-132F-4409-A85D-C250454A3F33}" dt="2025-09-02T16:22:32.920" v="2124" actId="790"/>
          <ac:spMkLst>
            <pc:docMk/>
            <pc:sldMk cId="2068964325" sldId="1441"/>
            <ac:spMk id="4" creationId="{0C8CD060-087D-1CD2-8702-58C86589447B}"/>
          </ac:spMkLst>
        </pc:spChg>
        <pc:spChg chg="add mod">
          <ac:chgData name="Giorgio Sebastiano Mauro" userId="fd1c9cb3-005c-4b84-b3fb-3957cc153088" providerId="ADAL" clId="{66966EBC-132F-4409-A85D-C250454A3F33}" dt="2025-09-04T14:57:37.355" v="2310" actId="20577"/>
          <ac:spMkLst>
            <pc:docMk/>
            <pc:sldMk cId="2068964325" sldId="1441"/>
            <ac:spMk id="7" creationId="{2E186B5F-1766-9C85-0963-284E89730681}"/>
          </ac:spMkLst>
        </pc:spChg>
        <pc:spChg chg="mod">
          <ac:chgData name="Giorgio Sebastiano Mauro" userId="fd1c9cb3-005c-4b84-b3fb-3957cc153088" providerId="ADAL" clId="{66966EBC-132F-4409-A85D-C250454A3F33}" dt="2025-09-02T16:22:32.920" v="2124" actId="790"/>
          <ac:spMkLst>
            <pc:docMk/>
            <pc:sldMk cId="2068964325" sldId="1441"/>
            <ac:spMk id="16" creationId="{86D5585C-3AEA-0561-C441-137987BF2B16}"/>
          </ac:spMkLst>
        </pc:spChg>
        <pc:spChg chg="mod">
          <ac:chgData name="Giorgio Sebastiano Mauro" userId="fd1c9cb3-005c-4b84-b3fb-3957cc153088" providerId="ADAL" clId="{66966EBC-132F-4409-A85D-C250454A3F33}" dt="2025-09-02T16:22:32.920" v="2124" actId="790"/>
          <ac:spMkLst>
            <pc:docMk/>
            <pc:sldMk cId="2068964325" sldId="1441"/>
            <ac:spMk id="17" creationId="{15C82E2D-F52F-3E55-DAC7-603287AF7805}"/>
          </ac:spMkLst>
        </pc:spChg>
        <pc:spChg chg="mod">
          <ac:chgData name="Giorgio Sebastiano Mauro" userId="fd1c9cb3-005c-4b84-b3fb-3957cc153088" providerId="ADAL" clId="{66966EBC-132F-4409-A85D-C250454A3F33}" dt="2025-09-02T16:22:32.920" v="2124" actId="790"/>
          <ac:spMkLst>
            <pc:docMk/>
            <pc:sldMk cId="2068964325" sldId="1441"/>
            <ac:spMk id="18" creationId="{FBEE2054-0DD0-E13A-7E1B-AEDB655A7C68}"/>
          </ac:spMkLst>
        </pc:spChg>
        <pc:spChg chg="mod">
          <ac:chgData name="Giorgio Sebastiano Mauro" userId="fd1c9cb3-005c-4b84-b3fb-3957cc153088" providerId="ADAL" clId="{66966EBC-132F-4409-A85D-C250454A3F33}" dt="2025-09-02T16:22:32.920" v="2124" actId="790"/>
          <ac:spMkLst>
            <pc:docMk/>
            <pc:sldMk cId="2068964325" sldId="1441"/>
            <ac:spMk id="19" creationId="{2C73A8D7-FD82-97BF-8EC4-4530C02904E0}"/>
          </ac:spMkLst>
        </pc:spChg>
        <pc:spChg chg="mod">
          <ac:chgData name="Giorgio Sebastiano Mauro" userId="fd1c9cb3-005c-4b84-b3fb-3957cc153088" providerId="ADAL" clId="{66966EBC-132F-4409-A85D-C250454A3F33}" dt="2025-09-02T16:22:32.920" v="2124" actId="790"/>
          <ac:spMkLst>
            <pc:docMk/>
            <pc:sldMk cId="2068964325" sldId="1441"/>
            <ac:spMk id="21" creationId="{B40E11AC-080D-739F-6DFA-F722104D7B63}"/>
          </ac:spMkLst>
        </pc:spChg>
      </pc:sldChg>
      <pc:sldChg chg="addSp modSp mod">
        <pc:chgData name="Giorgio Sebastiano Mauro" userId="fd1c9cb3-005c-4b84-b3fb-3957cc153088" providerId="ADAL" clId="{66966EBC-132F-4409-A85D-C250454A3F33}" dt="2025-09-04T14:57:44.616" v="2311" actId="20577"/>
        <pc:sldMkLst>
          <pc:docMk/>
          <pc:sldMk cId="3736915678" sldId="1442"/>
        </pc:sldMkLst>
        <pc:spChg chg="mod">
          <ac:chgData name="Giorgio Sebastiano Mauro" userId="fd1c9cb3-005c-4b84-b3fb-3957cc153088" providerId="ADAL" clId="{66966EBC-132F-4409-A85D-C250454A3F33}" dt="2025-09-02T16:22:32.920" v="2124" actId="790"/>
          <ac:spMkLst>
            <pc:docMk/>
            <pc:sldMk cId="3736915678" sldId="1442"/>
            <ac:spMk id="4" creationId="{98EBC270-B3CF-CF62-7BF9-01593FF89166}"/>
          </ac:spMkLst>
        </pc:spChg>
        <pc:spChg chg="mod">
          <ac:chgData name="Giorgio Sebastiano Mauro" userId="fd1c9cb3-005c-4b84-b3fb-3957cc153088" providerId="ADAL" clId="{66966EBC-132F-4409-A85D-C250454A3F33}" dt="2025-09-02T16:22:32.920" v="2124" actId="790"/>
          <ac:spMkLst>
            <pc:docMk/>
            <pc:sldMk cId="3736915678" sldId="1442"/>
            <ac:spMk id="5" creationId="{967831E9-BAC0-3CA4-961A-C7CBD80CA236}"/>
          </ac:spMkLst>
        </pc:spChg>
        <pc:spChg chg="mod">
          <ac:chgData name="Giorgio Sebastiano Mauro" userId="fd1c9cb3-005c-4b84-b3fb-3957cc153088" providerId="ADAL" clId="{66966EBC-132F-4409-A85D-C250454A3F33}" dt="2025-09-02T16:22:32.920" v="2124" actId="790"/>
          <ac:spMkLst>
            <pc:docMk/>
            <pc:sldMk cId="3736915678" sldId="1442"/>
            <ac:spMk id="7" creationId="{52693E3E-3F5F-8D58-9F4E-4AB7B6C94CA7}"/>
          </ac:spMkLst>
        </pc:spChg>
        <pc:spChg chg="mod">
          <ac:chgData name="Giorgio Sebastiano Mauro" userId="fd1c9cb3-005c-4b84-b3fb-3957cc153088" providerId="ADAL" clId="{66966EBC-132F-4409-A85D-C250454A3F33}" dt="2025-09-02T16:22:32.920" v="2124" actId="790"/>
          <ac:spMkLst>
            <pc:docMk/>
            <pc:sldMk cId="3736915678" sldId="1442"/>
            <ac:spMk id="8" creationId="{D8A8537C-4E15-7294-92FC-0A5F4CFAC4EA}"/>
          </ac:spMkLst>
        </pc:spChg>
        <pc:spChg chg="add mod">
          <ac:chgData name="Giorgio Sebastiano Mauro" userId="fd1c9cb3-005c-4b84-b3fb-3957cc153088" providerId="ADAL" clId="{66966EBC-132F-4409-A85D-C250454A3F33}" dt="2025-09-04T14:57:44.616" v="2311" actId="20577"/>
          <ac:spMkLst>
            <pc:docMk/>
            <pc:sldMk cId="3736915678" sldId="1442"/>
            <ac:spMk id="11" creationId="{399E1DDA-80B7-7C69-3850-79463873CC2A}"/>
          </ac:spMkLst>
        </pc:spChg>
      </pc:sldChg>
      <pc:sldChg chg="addSp modSp mod">
        <pc:chgData name="Giorgio Sebastiano Mauro" userId="fd1c9cb3-005c-4b84-b3fb-3957cc153088" providerId="ADAL" clId="{66966EBC-132F-4409-A85D-C250454A3F33}" dt="2025-09-04T14:57:51.381" v="2312" actId="20577"/>
        <pc:sldMkLst>
          <pc:docMk/>
          <pc:sldMk cId="3856944708" sldId="1443"/>
        </pc:sldMkLst>
        <pc:spChg chg="mod">
          <ac:chgData name="Giorgio Sebastiano Mauro" userId="fd1c9cb3-005c-4b84-b3fb-3957cc153088" providerId="ADAL" clId="{66966EBC-132F-4409-A85D-C250454A3F33}" dt="2025-09-02T16:22:32.920" v="2124" actId="790"/>
          <ac:spMkLst>
            <pc:docMk/>
            <pc:sldMk cId="3856944708" sldId="1443"/>
            <ac:spMk id="2" creationId="{410AC358-E185-C04D-38FB-E54CCEBC9ABF}"/>
          </ac:spMkLst>
        </pc:spChg>
        <pc:spChg chg="mod">
          <ac:chgData name="Giorgio Sebastiano Mauro" userId="fd1c9cb3-005c-4b84-b3fb-3957cc153088" providerId="ADAL" clId="{66966EBC-132F-4409-A85D-C250454A3F33}" dt="2025-09-02T16:22:32.920" v="2124" actId="790"/>
          <ac:spMkLst>
            <pc:docMk/>
            <pc:sldMk cId="3856944708" sldId="1443"/>
            <ac:spMk id="4" creationId="{F03561A2-A5D9-AB5C-F7DA-430DFE5D05CA}"/>
          </ac:spMkLst>
        </pc:spChg>
        <pc:spChg chg="add mod">
          <ac:chgData name="Giorgio Sebastiano Mauro" userId="fd1c9cb3-005c-4b84-b3fb-3957cc153088" providerId="ADAL" clId="{66966EBC-132F-4409-A85D-C250454A3F33}" dt="2025-09-04T14:57:51.381" v="2312" actId="20577"/>
          <ac:spMkLst>
            <pc:docMk/>
            <pc:sldMk cId="3856944708" sldId="1443"/>
            <ac:spMk id="6" creationId="{AD136387-7D64-4DDC-C0CF-08E3755D1BAD}"/>
          </ac:spMkLst>
        </pc:spChg>
        <pc:spChg chg="mod">
          <ac:chgData name="Giorgio Sebastiano Mauro" userId="fd1c9cb3-005c-4b84-b3fb-3957cc153088" providerId="ADAL" clId="{66966EBC-132F-4409-A85D-C250454A3F33}" dt="2025-09-02T16:22:32.920" v="2124" actId="790"/>
          <ac:spMkLst>
            <pc:docMk/>
            <pc:sldMk cId="3856944708" sldId="1443"/>
            <ac:spMk id="11" creationId="{FBF56331-E972-0172-C8DB-01378E564899}"/>
          </ac:spMkLst>
        </pc:spChg>
        <pc:spChg chg="mod">
          <ac:chgData name="Giorgio Sebastiano Mauro" userId="fd1c9cb3-005c-4b84-b3fb-3957cc153088" providerId="ADAL" clId="{66966EBC-132F-4409-A85D-C250454A3F33}" dt="2025-09-02T16:22:32.920" v="2124" actId="790"/>
          <ac:spMkLst>
            <pc:docMk/>
            <pc:sldMk cId="3856944708" sldId="1443"/>
            <ac:spMk id="14" creationId="{70DBB146-CBD0-84A1-CD43-508DEC63ABB6}"/>
          </ac:spMkLst>
        </pc:spChg>
      </pc:sldChg>
      <pc:sldChg chg="addSp modSp mod">
        <pc:chgData name="Giorgio Sebastiano Mauro" userId="fd1c9cb3-005c-4b84-b3fb-3957cc153088" providerId="ADAL" clId="{66966EBC-132F-4409-A85D-C250454A3F33}" dt="2025-09-04T14:57:56.316" v="2313" actId="20577"/>
        <pc:sldMkLst>
          <pc:docMk/>
          <pc:sldMk cId="2717459370" sldId="1444"/>
        </pc:sldMkLst>
        <pc:spChg chg="mod">
          <ac:chgData name="Giorgio Sebastiano Mauro" userId="fd1c9cb3-005c-4b84-b3fb-3957cc153088" providerId="ADAL" clId="{66966EBC-132F-4409-A85D-C250454A3F33}" dt="2025-09-02T16:22:32.920" v="2124" actId="790"/>
          <ac:spMkLst>
            <pc:docMk/>
            <pc:sldMk cId="2717459370" sldId="1444"/>
            <ac:spMk id="2" creationId="{56683641-9BD0-AB24-FC7F-F5D9BF92BA5F}"/>
          </ac:spMkLst>
        </pc:spChg>
        <pc:spChg chg="mod">
          <ac:chgData name="Giorgio Sebastiano Mauro" userId="fd1c9cb3-005c-4b84-b3fb-3957cc153088" providerId="ADAL" clId="{66966EBC-132F-4409-A85D-C250454A3F33}" dt="2025-09-02T16:22:32.920" v="2124" actId="790"/>
          <ac:spMkLst>
            <pc:docMk/>
            <pc:sldMk cId="2717459370" sldId="1444"/>
            <ac:spMk id="4" creationId="{85AE9266-FCC1-B276-A516-35FA94B5B7B1}"/>
          </ac:spMkLst>
        </pc:spChg>
        <pc:spChg chg="add mod">
          <ac:chgData name="Giorgio Sebastiano Mauro" userId="fd1c9cb3-005c-4b84-b3fb-3957cc153088" providerId="ADAL" clId="{66966EBC-132F-4409-A85D-C250454A3F33}" dt="2025-09-04T14:57:56.316" v="2313" actId="20577"/>
          <ac:spMkLst>
            <pc:docMk/>
            <pc:sldMk cId="2717459370" sldId="1444"/>
            <ac:spMk id="8" creationId="{95F2C163-2CE7-E216-2936-5E9B17A0BC56}"/>
          </ac:spMkLst>
        </pc:spChg>
        <pc:spChg chg="mod">
          <ac:chgData name="Giorgio Sebastiano Mauro" userId="fd1c9cb3-005c-4b84-b3fb-3957cc153088" providerId="ADAL" clId="{66966EBC-132F-4409-A85D-C250454A3F33}" dt="2025-09-02T16:22:32.920" v="2124" actId="790"/>
          <ac:spMkLst>
            <pc:docMk/>
            <pc:sldMk cId="2717459370" sldId="1444"/>
            <ac:spMk id="9" creationId="{1570D643-0476-468A-61E7-4D87BA636DF8}"/>
          </ac:spMkLst>
        </pc:spChg>
      </pc:sldChg>
      <pc:sldChg chg="addSp modSp mod">
        <pc:chgData name="Giorgio Sebastiano Mauro" userId="fd1c9cb3-005c-4b84-b3fb-3957cc153088" providerId="ADAL" clId="{66966EBC-132F-4409-A85D-C250454A3F33}" dt="2025-09-04T14:58:01.690" v="2314" actId="20577"/>
        <pc:sldMkLst>
          <pc:docMk/>
          <pc:sldMk cId="1516716976" sldId="1445"/>
        </pc:sldMkLst>
        <pc:spChg chg="mod">
          <ac:chgData name="Giorgio Sebastiano Mauro" userId="fd1c9cb3-005c-4b84-b3fb-3957cc153088" providerId="ADAL" clId="{66966EBC-132F-4409-A85D-C250454A3F33}" dt="2025-09-02T16:22:32.920" v="2124" actId="790"/>
          <ac:spMkLst>
            <pc:docMk/>
            <pc:sldMk cId="1516716976" sldId="1445"/>
            <ac:spMk id="4" creationId="{0EEE2DF3-0178-A161-DF5D-5E736953582B}"/>
          </ac:spMkLst>
        </pc:spChg>
        <pc:spChg chg="mod">
          <ac:chgData name="Giorgio Sebastiano Mauro" userId="fd1c9cb3-005c-4b84-b3fb-3957cc153088" providerId="ADAL" clId="{66966EBC-132F-4409-A85D-C250454A3F33}" dt="2025-09-02T16:22:32.920" v="2124" actId="790"/>
          <ac:spMkLst>
            <pc:docMk/>
            <pc:sldMk cId="1516716976" sldId="1445"/>
            <ac:spMk id="5" creationId="{ADA47E93-5C42-ADDF-B93B-86CD3C16F2E8}"/>
          </ac:spMkLst>
        </pc:spChg>
        <pc:spChg chg="add mod">
          <ac:chgData name="Giorgio Sebastiano Mauro" userId="fd1c9cb3-005c-4b84-b3fb-3957cc153088" providerId="ADAL" clId="{66966EBC-132F-4409-A85D-C250454A3F33}" dt="2025-09-04T14:58:01.690" v="2314" actId="20577"/>
          <ac:spMkLst>
            <pc:docMk/>
            <pc:sldMk cId="1516716976" sldId="1445"/>
            <ac:spMk id="7" creationId="{C9A7FC80-9C48-8D7D-34B3-35A2139559B6}"/>
          </ac:spMkLst>
        </pc:spChg>
        <pc:spChg chg="mod">
          <ac:chgData name="Giorgio Sebastiano Mauro" userId="fd1c9cb3-005c-4b84-b3fb-3957cc153088" providerId="ADAL" clId="{66966EBC-132F-4409-A85D-C250454A3F33}" dt="2025-09-02T16:22:32.920" v="2124" actId="790"/>
          <ac:spMkLst>
            <pc:docMk/>
            <pc:sldMk cId="1516716976" sldId="1445"/>
            <ac:spMk id="13" creationId="{71351B8A-608F-34E7-1877-D553D977926D}"/>
          </ac:spMkLst>
        </pc:spChg>
        <pc:spChg chg="mod">
          <ac:chgData name="Giorgio Sebastiano Mauro" userId="fd1c9cb3-005c-4b84-b3fb-3957cc153088" providerId="ADAL" clId="{66966EBC-132F-4409-A85D-C250454A3F33}" dt="2025-09-02T16:22:32.920" v="2124" actId="790"/>
          <ac:spMkLst>
            <pc:docMk/>
            <pc:sldMk cId="1516716976" sldId="1445"/>
            <ac:spMk id="14" creationId="{D2B07A4E-7430-656C-99CB-CD60F3FF9FDF}"/>
          </ac:spMkLst>
        </pc:spChg>
        <pc:spChg chg="mod">
          <ac:chgData name="Giorgio Sebastiano Mauro" userId="fd1c9cb3-005c-4b84-b3fb-3957cc153088" providerId="ADAL" clId="{66966EBC-132F-4409-A85D-C250454A3F33}" dt="2025-09-02T16:22:32.920" v="2124" actId="790"/>
          <ac:spMkLst>
            <pc:docMk/>
            <pc:sldMk cId="1516716976" sldId="1445"/>
            <ac:spMk id="22" creationId="{945A1AB1-99E4-B7F1-9168-85082CB08BAE}"/>
          </ac:spMkLst>
        </pc:spChg>
      </pc:sldChg>
      <pc:sldChg chg="addSp delSp modSp mod">
        <pc:chgData name="Giorgio Sebastiano Mauro" userId="fd1c9cb3-005c-4b84-b3fb-3957cc153088" providerId="ADAL" clId="{66966EBC-132F-4409-A85D-C250454A3F33}" dt="2025-09-04T14:58:06.894" v="2315" actId="20577"/>
        <pc:sldMkLst>
          <pc:docMk/>
          <pc:sldMk cId="755862393" sldId="1446"/>
        </pc:sldMkLst>
        <pc:spChg chg="mod">
          <ac:chgData name="Giorgio Sebastiano Mauro" userId="fd1c9cb3-005c-4b84-b3fb-3957cc153088" providerId="ADAL" clId="{66966EBC-132F-4409-A85D-C250454A3F33}" dt="2025-09-02T16:22:32.920" v="2124" actId="790"/>
          <ac:spMkLst>
            <pc:docMk/>
            <pc:sldMk cId="755862393" sldId="1446"/>
            <ac:spMk id="4" creationId="{15839CF1-7362-1E91-225E-605D849AC648}"/>
          </ac:spMkLst>
        </pc:spChg>
        <pc:spChg chg="add mod">
          <ac:chgData name="Giorgio Sebastiano Mauro" userId="fd1c9cb3-005c-4b84-b3fb-3957cc153088" providerId="ADAL" clId="{66966EBC-132F-4409-A85D-C250454A3F33}" dt="2025-09-04T14:58:06.894" v="2315" actId="20577"/>
          <ac:spMkLst>
            <pc:docMk/>
            <pc:sldMk cId="755862393" sldId="1446"/>
            <ac:spMk id="5" creationId="{FD787F68-1349-8619-5533-BD5B9029F541}"/>
          </ac:spMkLst>
        </pc:spChg>
        <pc:spChg chg="mod">
          <ac:chgData name="Giorgio Sebastiano Mauro" userId="fd1c9cb3-005c-4b84-b3fb-3957cc153088" providerId="ADAL" clId="{66966EBC-132F-4409-A85D-C250454A3F33}" dt="2025-09-04T10:09:27.989" v="2259" actId="14100"/>
          <ac:spMkLst>
            <pc:docMk/>
            <pc:sldMk cId="755862393" sldId="1446"/>
            <ac:spMk id="18" creationId="{DBCA7817-3D44-F200-36D3-82522F5BA21B}"/>
          </ac:spMkLst>
        </pc:spChg>
        <pc:spChg chg="mod">
          <ac:chgData name="Giorgio Sebastiano Mauro" userId="fd1c9cb3-005c-4b84-b3fb-3957cc153088" providerId="ADAL" clId="{66966EBC-132F-4409-A85D-C250454A3F33}" dt="2025-09-02T16:22:32.920" v="2124" actId="790"/>
          <ac:spMkLst>
            <pc:docMk/>
            <pc:sldMk cId="755862393" sldId="1446"/>
            <ac:spMk id="19" creationId="{EA903DEA-409D-3F38-780C-13545FC78960}"/>
          </ac:spMkLst>
        </pc:spChg>
        <pc:spChg chg="mod">
          <ac:chgData name="Giorgio Sebastiano Mauro" userId="fd1c9cb3-005c-4b84-b3fb-3957cc153088" providerId="ADAL" clId="{66966EBC-132F-4409-A85D-C250454A3F33}" dt="2025-09-02T16:22:32.920" v="2124" actId="790"/>
          <ac:spMkLst>
            <pc:docMk/>
            <pc:sldMk cId="755862393" sldId="1446"/>
            <ac:spMk id="24" creationId="{A48CA7C2-39CA-0B54-1E36-C05C3C7B4AD7}"/>
          </ac:spMkLst>
        </pc:spChg>
        <pc:picChg chg="mod">
          <ac:chgData name="Giorgio Sebastiano Mauro" userId="fd1c9cb3-005c-4b84-b3fb-3957cc153088" providerId="ADAL" clId="{66966EBC-132F-4409-A85D-C250454A3F33}" dt="2025-09-04T10:09:32.574" v="2260" actId="1076"/>
          <ac:picMkLst>
            <pc:docMk/>
            <pc:sldMk cId="755862393" sldId="1446"/>
            <ac:picMk id="7" creationId="{FB4ABAF2-8250-F830-40AD-472E329EA45A}"/>
          </ac:picMkLst>
        </pc:picChg>
        <pc:cxnChg chg="mod">
          <ac:chgData name="Giorgio Sebastiano Mauro" userId="fd1c9cb3-005c-4b84-b3fb-3957cc153088" providerId="ADAL" clId="{66966EBC-132F-4409-A85D-C250454A3F33}" dt="2025-08-29T10:00:52.106" v="41" actId="693"/>
          <ac:cxnSpMkLst>
            <pc:docMk/>
            <pc:sldMk cId="755862393" sldId="1446"/>
            <ac:cxnSpMk id="22" creationId="{06D94561-37A7-0BD4-9A21-4B57E6F119E7}"/>
          </ac:cxnSpMkLst>
        </pc:cxnChg>
        <pc:cxnChg chg="mod">
          <ac:chgData name="Giorgio Sebastiano Mauro" userId="fd1c9cb3-005c-4b84-b3fb-3957cc153088" providerId="ADAL" clId="{66966EBC-132F-4409-A85D-C250454A3F33}" dt="2025-08-29T10:01:01.897" v="42" actId="693"/>
          <ac:cxnSpMkLst>
            <pc:docMk/>
            <pc:sldMk cId="755862393" sldId="1446"/>
            <ac:cxnSpMk id="23" creationId="{A28738B0-DF97-AA6F-9BDE-D3E4F0C832CD}"/>
          </ac:cxnSpMkLst>
        </pc:cxnChg>
      </pc:sldChg>
      <pc:sldChg chg="addSp modSp mod">
        <pc:chgData name="Giorgio Sebastiano Mauro" userId="fd1c9cb3-005c-4b84-b3fb-3957cc153088" providerId="ADAL" clId="{66966EBC-132F-4409-A85D-C250454A3F33}" dt="2025-09-04T14:58:26.920" v="2319" actId="20577"/>
        <pc:sldMkLst>
          <pc:docMk/>
          <pc:sldMk cId="1450189895" sldId="1447"/>
        </pc:sldMkLst>
        <pc:spChg chg="mod">
          <ac:chgData name="Giorgio Sebastiano Mauro" userId="fd1c9cb3-005c-4b84-b3fb-3957cc153088" providerId="ADAL" clId="{66966EBC-132F-4409-A85D-C250454A3F33}" dt="2025-09-02T16:22:32.920" v="2124" actId="790"/>
          <ac:spMkLst>
            <pc:docMk/>
            <pc:sldMk cId="1450189895" sldId="1447"/>
            <ac:spMk id="2" creationId="{4BD4B07A-9CA0-1B94-6C54-7DE9FE41C111}"/>
          </ac:spMkLst>
        </pc:spChg>
        <pc:spChg chg="mod">
          <ac:chgData name="Giorgio Sebastiano Mauro" userId="fd1c9cb3-005c-4b84-b3fb-3957cc153088" providerId="ADAL" clId="{66966EBC-132F-4409-A85D-C250454A3F33}" dt="2025-09-02T16:22:32.920" v="2124" actId="790"/>
          <ac:spMkLst>
            <pc:docMk/>
            <pc:sldMk cId="1450189895" sldId="1447"/>
            <ac:spMk id="4" creationId="{E12FE38C-9D9C-7AB5-28C6-76258CCC0B88}"/>
          </ac:spMkLst>
        </pc:spChg>
        <pc:spChg chg="add mod">
          <ac:chgData name="Giorgio Sebastiano Mauro" userId="fd1c9cb3-005c-4b84-b3fb-3957cc153088" providerId="ADAL" clId="{66966EBC-132F-4409-A85D-C250454A3F33}" dt="2025-09-04T14:58:26.920" v="2319" actId="20577"/>
          <ac:spMkLst>
            <pc:docMk/>
            <pc:sldMk cId="1450189895" sldId="1447"/>
            <ac:spMk id="8" creationId="{0135C363-68F0-711A-17C0-54AF70C87DEA}"/>
          </ac:spMkLst>
        </pc:spChg>
        <pc:spChg chg="mod">
          <ac:chgData name="Giorgio Sebastiano Mauro" userId="fd1c9cb3-005c-4b84-b3fb-3957cc153088" providerId="ADAL" clId="{66966EBC-132F-4409-A85D-C250454A3F33}" dt="2025-09-02T16:22:32.920" v="2124" actId="790"/>
          <ac:spMkLst>
            <pc:docMk/>
            <pc:sldMk cId="1450189895" sldId="1447"/>
            <ac:spMk id="9" creationId="{E3DBFEF7-695A-0E25-107F-EE9201D043A2}"/>
          </ac:spMkLst>
        </pc:spChg>
      </pc:sldChg>
      <pc:sldChg chg="addSp modSp mod">
        <pc:chgData name="Giorgio Sebastiano Mauro" userId="fd1c9cb3-005c-4b84-b3fb-3957cc153088" providerId="ADAL" clId="{66966EBC-132F-4409-A85D-C250454A3F33}" dt="2025-09-04T14:58:31.551" v="2320" actId="20577"/>
        <pc:sldMkLst>
          <pc:docMk/>
          <pc:sldMk cId="3844852357" sldId="1448"/>
        </pc:sldMkLst>
        <pc:spChg chg="mod">
          <ac:chgData name="Giorgio Sebastiano Mauro" userId="fd1c9cb3-005c-4b84-b3fb-3957cc153088" providerId="ADAL" clId="{66966EBC-132F-4409-A85D-C250454A3F33}" dt="2025-09-02T16:22:32.920" v="2124" actId="790"/>
          <ac:spMkLst>
            <pc:docMk/>
            <pc:sldMk cId="3844852357" sldId="1448"/>
            <ac:spMk id="2" creationId="{0694059C-F1BD-7CAE-0197-6627E1AA87F0}"/>
          </ac:spMkLst>
        </pc:spChg>
        <pc:spChg chg="mod">
          <ac:chgData name="Giorgio Sebastiano Mauro" userId="fd1c9cb3-005c-4b84-b3fb-3957cc153088" providerId="ADAL" clId="{66966EBC-132F-4409-A85D-C250454A3F33}" dt="2025-09-02T16:22:32.920" v="2124" actId="790"/>
          <ac:spMkLst>
            <pc:docMk/>
            <pc:sldMk cId="3844852357" sldId="1448"/>
            <ac:spMk id="4" creationId="{873150E5-8EDD-B57B-BAD8-A0E6CF351093}"/>
          </ac:spMkLst>
        </pc:spChg>
        <pc:spChg chg="mod">
          <ac:chgData name="Giorgio Sebastiano Mauro" userId="fd1c9cb3-005c-4b84-b3fb-3957cc153088" providerId="ADAL" clId="{66966EBC-132F-4409-A85D-C250454A3F33}" dt="2025-09-02T16:22:32.920" v="2124" actId="790"/>
          <ac:spMkLst>
            <pc:docMk/>
            <pc:sldMk cId="3844852357" sldId="1448"/>
            <ac:spMk id="5" creationId="{E00809E1-45E1-5E61-B112-2740337E16BD}"/>
          </ac:spMkLst>
        </pc:spChg>
        <pc:spChg chg="add mod">
          <ac:chgData name="Giorgio Sebastiano Mauro" userId="fd1c9cb3-005c-4b84-b3fb-3957cc153088" providerId="ADAL" clId="{66966EBC-132F-4409-A85D-C250454A3F33}" dt="2025-09-04T14:58:31.551" v="2320" actId="20577"/>
          <ac:spMkLst>
            <pc:docMk/>
            <pc:sldMk cId="3844852357" sldId="1448"/>
            <ac:spMk id="7" creationId="{B7A8F58B-2776-1C20-927A-193F9F3BFB95}"/>
          </ac:spMkLst>
        </pc:spChg>
      </pc:sldChg>
      <pc:sldChg chg="addSp modSp mod">
        <pc:chgData name="Giorgio Sebastiano Mauro" userId="fd1c9cb3-005c-4b84-b3fb-3957cc153088" providerId="ADAL" clId="{66966EBC-132F-4409-A85D-C250454A3F33}" dt="2025-09-04T14:55:58.647" v="2295" actId="20577"/>
        <pc:sldMkLst>
          <pc:docMk/>
          <pc:sldMk cId="1760824047" sldId="1449"/>
        </pc:sldMkLst>
        <pc:spChg chg="mod">
          <ac:chgData name="Giorgio Sebastiano Mauro" userId="fd1c9cb3-005c-4b84-b3fb-3957cc153088" providerId="ADAL" clId="{66966EBC-132F-4409-A85D-C250454A3F33}" dt="2025-09-03T08:23:15.073" v="2131" actId="207"/>
          <ac:spMkLst>
            <pc:docMk/>
            <pc:sldMk cId="1760824047" sldId="1449"/>
            <ac:spMk id="2" creationId="{92F536F3-1F9F-29D1-4B65-9D5B99B6E09C}"/>
          </ac:spMkLst>
        </pc:spChg>
        <pc:spChg chg="mod">
          <ac:chgData name="Giorgio Sebastiano Mauro" userId="fd1c9cb3-005c-4b84-b3fb-3957cc153088" providerId="ADAL" clId="{66966EBC-132F-4409-A85D-C250454A3F33}" dt="2025-09-02T16:22:32.920" v="2124" actId="790"/>
          <ac:spMkLst>
            <pc:docMk/>
            <pc:sldMk cId="1760824047" sldId="1449"/>
            <ac:spMk id="3" creationId="{2FE7B333-F90F-538C-B459-00D5C58ED29A}"/>
          </ac:spMkLst>
        </pc:spChg>
        <pc:spChg chg="mod">
          <ac:chgData name="Giorgio Sebastiano Mauro" userId="fd1c9cb3-005c-4b84-b3fb-3957cc153088" providerId="ADAL" clId="{66966EBC-132F-4409-A85D-C250454A3F33}" dt="2025-09-02T16:22:32.920" v="2124" actId="790"/>
          <ac:spMkLst>
            <pc:docMk/>
            <pc:sldMk cId="1760824047" sldId="1449"/>
            <ac:spMk id="4" creationId="{97F06B1E-F2B8-E0D2-BA96-110A12369F54}"/>
          </ac:spMkLst>
        </pc:spChg>
        <pc:spChg chg="add mod">
          <ac:chgData name="Giorgio Sebastiano Mauro" userId="fd1c9cb3-005c-4b84-b3fb-3957cc153088" providerId="ADAL" clId="{66966EBC-132F-4409-A85D-C250454A3F33}" dt="2025-09-04T14:55:58.647" v="2295" actId="20577"/>
          <ac:spMkLst>
            <pc:docMk/>
            <pc:sldMk cId="1760824047" sldId="1449"/>
            <ac:spMk id="7" creationId="{EA8908B9-5F18-9DB3-D138-063A4FA5AD06}"/>
          </ac:spMkLst>
        </pc:spChg>
        <pc:spChg chg="mod">
          <ac:chgData name="Giorgio Sebastiano Mauro" userId="fd1c9cb3-005c-4b84-b3fb-3957cc153088" providerId="ADAL" clId="{66966EBC-132F-4409-A85D-C250454A3F33}" dt="2025-09-02T16:22:32.920" v="2124" actId="790"/>
          <ac:spMkLst>
            <pc:docMk/>
            <pc:sldMk cId="1760824047" sldId="1449"/>
            <ac:spMk id="16" creationId="{173A8BAA-C2A8-BABF-E3C2-0B3FCAC02E6F}"/>
          </ac:spMkLst>
        </pc:spChg>
      </pc:sldChg>
      <pc:sldChg chg="addSp modSp mod">
        <pc:chgData name="Giorgio Sebastiano Mauro" userId="fd1c9cb3-005c-4b84-b3fb-3957cc153088" providerId="ADAL" clId="{66966EBC-132F-4409-A85D-C250454A3F33}" dt="2025-09-04T14:58:36.873" v="2321" actId="20577"/>
        <pc:sldMkLst>
          <pc:docMk/>
          <pc:sldMk cId="1611639453" sldId="1450"/>
        </pc:sldMkLst>
        <pc:spChg chg="mod">
          <ac:chgData name="Giorgio Sebastiano Mauro" userId="fd1c9cb3-005c-4b84-b3fb-3957cc153088" providerId="ADAL" clId="{66966EBC-132F-4409-A85D-C250454A3F33}" dt="2025-09-02T16:22:32.920" v="2124" actId="790"/>
          <ac:spMkLst>
            <pc:docMk/>
            <pc:sldMk cId="1611639453" sldId="1450"/>
            <ac:spMk id="4" creationId="{A1EDD029-DB4C-451F-E62D-838DC0952A93}"/>
          </ac:spMkLst>
        </pc:spChg>
        <pc:spChg chg="mod">
          <ac:chgData name="Giorgio Sebastiano Mauro" userId="fd1c9cb3-005c-4b84-b3fb-3957cc153088" providerId="ADAL" clId="{66966EBC-132F-4409-A85D-C250454A3F33}" dt="2025-09-02T16:22:32.920" v="2124" actId="790"/>
          <ac:spMkLst>
            <pc:docMk/>
            <pc:sldMk cId="1611639453" sldId="1450"/>
            <ac:spMk id="5" creationId="{34825400-C675-930C-BCC6-0871B3536734}"/>
          </ac:spMkLst>
        </pc:spChg>
        <pc:spChg chg="mod">
          <ac:chgData name="Giorgio Sebastiano Mauro" userId="fd1c9cb3-005c-4b84-b3fb-3957cc153088" providerId="ADAL" clId="{66966EBC-132F-4409-A85D-C250454A3F33}" dt="2025-09-02T16:22:32.920" v="2124" actId="790"/>
          <ac:spMkLst>
            <pc:docMk/>
            <pc:sldMk cId="1611639453" sldId="1450"/>
            <ac:spMk id="6" creationId="{5E172733-D317-5862-6CE7-C96A872FF3C8}"/>
          </ac:spMkLst>
        </pc:spChg>
        <pc:spChg chg="mod">
          <ac:chgData name="Giorgio Sebastiano Mauro" userId="fd1c9cb3-005c-4b84-b3fb-3957cc153088" providerId="ADAL" clId="{66966EBC-132F-4409-A85D-C250454A3F33}" dt="2025-09-02T16:22:32.920" v="2124" actId="790"/>
          <ac:spMkLst>
            <pc:docMk/>
            <pc:sldMk cId="1611639453" sldId="1450"/>
            <ac:spMk id="7" creationId="{5BAF5A12-BC32-E9C7-2597-051F8BC2D209}"/>
          </ac:spMkLst>
        </pc:spChg>
        <pc:spChg chg="mod">
          <ac:chgData name="Giorgio Sebastiano Mauro" userId="fd1c9cb3-005c-4b84-b3fb-3957cc153088" providerId="ADAL" clId="{66966EBC-132F-4409-A85D-C250454A3F33}" dt="2025-09-02T16:22:32.920" v="2124" actId="790"/>
          <ac:spMkLst>
            <pc:docMk/>
            <pc:sldMk cId="1611639453" sldId="1450"/>
            <ac:spMk id="9" creationId="{0A57A33D-35EE-F327-636F-99B9770BD2E0}"/>
          </ac:spMkLst>
        </pc:spChg>
        <pc:spChg chg="add mod">
          <ac:chgData name="Giorgio Sebastiano Mauro" userId="fd1c9cb3-005c-4b84-b3fb-3957cc153088" providerId="ADAL" clId="{66966EBC-132F-4409-A85D-C250454A3F33}" dt="2025-09-04T14:58:36.873" v="2321" actId="20577"/>
          <ac:spMkLst>
            <pc:docMk/>
            <pc:sldMk cId="1611639453" sldId="1450"/>
            <ac:spMk id="12" creationId="{D3C523B0-7CBE-0DCD-E4E4-6C5106AA9F87}"/>
          </ac:spMkLst>
        </pc:spChg>
      </pc:sldChg>
      <pc:sldChg chg="addSp modSp mod">
        <pc:chgData name="Giorgio Sebastiano Mauro" userId="fd1c9cb3-005c-4b84-b3fb-3957cc153088" providerId="ADAL" clId="{66966EBC-132F-4409-A85D-C250454A3F33}" dt="2025-09-04T14:56:33.236" v="2301" actId="20577"/>
        <pc:sldMkLst>
          <pc:docMk/>
          <pc:sldMk cId="148385552" sldId="1451"/>
        </pc:sldMkLst>
        <pc:spChg chg="mod">
          <ac:chgData name="Giorgio Sebastiano Mauro" userId="fd1c9cb3-005c-4b84-b3fb-3957cc153088" providerId="ADAL" clId="{66966EBC-132F-4409-A85D-C250454A3F33}" dt="2025-09-02T16:22:32.920" v="2124" actId="790"/>
          <ac:spMkLst>
            <pc:docMk/>
            <pc:sldMk cId="148385552" sldId="1451"/>
            <ac:spMk id="2" creationId="{34622160-9797-1016-28C6-40B3894BD1F2}"/>
          </ac:spMkLst>
        </pc:spChg>
        <pc:spChg chg="mod">
          <ac:chgData name="Giorgio Sebastiano Mauro" userId="fd1c9cb3-005c-4b84-b3fb-3957cc153088" providerId="ADAL" clId="{66966EBC-132F-4409-A85D-C250454A3F33}" dt="2025-09-02T16:22:32.920" v="2124" actId="790"/>
          <ac:spMkLst>
            <pc:docMk/>
            <pc:sldMk cId="148385552" sldId="1451"/>
            <ac:spMk id="3" creationId="{0A5C752E-6BCD-6858-9AEC-3DD5A8B2AAC8}"/>
          </ac:spMkLst>
        </pc:spChg>
        <pc:spChg chg="mod">
          <ac:chgData name="Giorgio Sebastiano Mauro" userId="fd1c9cb3-005c-4b84-b3fb-3957cc153088" providerId="ADAL" clId="{66966EBC-132F-4409-A85D-C250454A3F33}" dt="2025-09-02T16:22:32.920" v="2124" actId="790"/>
          <ac:spMkLst>
            <pc:docMk/>
            <pc:sldMk cId="148385552" sldId="1451"/>
            <ac:spMk id="4" creationId="{8EF1844B-7D2B-C8CE-911A-512548CBF0FF}"/>
          </ac:spMkLst>
        </pc:spChg>
        <pc:spChg chg="mod">
          <ac:chgData name="Giorgio Sebastiano Mauro" userId="fd1c9cb3-005c-4b84-b3fb-3957cc153088" providerId="ADAL" clId="{66966EBC-132F-4409-A85D-C250454A3F33}" dt="2025-09-02T16:22:32.920" v="2124" actId="790"/>
          <ac:spMkLst>
            <pc:docMk/>
            <pc:sldMk cId="148385552" sldId="1451"/>
            <ac:spMk id="7" creationId="{CC86D19D-82BC-9F8B-190D-43C16DC42879}"/>
          </ac:spMkLst>
        </pc:spChg>
        <pc:spChg chg="add mod">
          <ac:chgData name="Giorgio Sebastiano Mauro" userId="fd1c9cb3-005c-4b84-b3fb-3957cc153088" providerId="ADAL" clId="{66966EBC-132F-4409-A85D-C250454A3F33}" dt="2025-09-02T16:22:32.920" v="2124" actId="790"/>
          <ac:spMkLst>
            <pc:docMk/>
            <pc:sldMk cId="148385552" sldId="1451"/>
            <ac:spMk id="11" creationId="{453F5302-22A8-71E8-123C-A57099E734E5}"/>
          </ac:spMkLst>
        </pc:spChg>
        <pc:spChg chg="add mod">
          <ac:chgData name="Giorgio Sebastiano Mauro" userId="fd1c9cb3-005c-4b84-b3fb-3957cc153088" providerId="ADAL" clId="{66966EBC-132F-4409-A85D-C250454A3F33}" dt="2025-09-04T14:56:33.236" v="2301" actId="20577"/>
          <ac:spMkLst>
            <pc:docMk/>
            <pc:sldMk cId="148385552" sldId="1451"/>
            <ac:spMk id="14" creationId="{D99A5570-B62D-7681-57EE-11C93FA4633F}"/>
          </ac:spMkLst>
        </pc:spChg>
        <pc:picChg chg="mod">
          <ac:chgData name="Giorgio Sebastiano Mauro" userId="fd1c9cb3-005c-4b84-b3fb-3957cc153088" providerId="ADAL" clId="{66966EBC-132F-4409-A85D-C250454A3F33}" dt="2025-09-01T09:49:53.923" v="529" actId="1076"/>
          <ac:picMkLst>
            <pc:docMk/>
            <pc:sldMk cId="148385552" sldId="1451"/>
            <ac:picMk id="5" creationId="{C0903C0B-7D54-38EA-AAE1-7798D30479FD}"/>
          </ac:picMkLst>
        </pc:picChg>
        <pc:picChg chg="mod">
          <ac:chgData name="Giorgio Sebastiano Mauro" userId="fd1c9cb3-005c-4b84-b3fb-3957cc153088" providerId="ADAL" clId="{66966EBC-132F-4409-A85D-C250454A3F33}" dt="2025-09-01T09:50:14.288" v="532" actId="1076"/>
          <ac:picMkLst>
            <pc:docMk/>
            <pc:sldMk cId="148385552" sldId="1451"/>
            <ac:picMk id="6" creationId="{2C867A52-9EC4-8C47-47A8-C04D611565BC}"/>
          </ac:picMkLst>
        </pc:picChg>
        <pc:picChg chg="mod">
          <ac:chgData name="Giorgio Sebastiano Mauro" userId="fd1c9cb3-005c-4b84-b3fb-3957cc153088" providerId="ADAL" clId="{66966EBC-132F-4409-A85D-C250454A3F33}" dt="2025-09-01T09:51:23.080" v="533" actId="1076"/>
          <ac:picMkLst>
            <pc:docMk/>
            <pc:sldMk cId="148385552" sldId="1451"/>
            <ac:picMk id="8" creationId="{0E680073-11A3-A70D-CC9F-A1B8A269F15F}"/>
          </ac:picMkLst>
        </pc:picChg>
        <pc:picChg chg="add mod ord">
          <ac:chgData name="Giorgio Sebastiano Mauro" userId="fd1c9cb3-005c-4b84-b3fb-3957cc153088" providerId="ADAL" clId="{66966EBC-132F-4409-A85D-C250454A3F33}" dt="2025-09-02T15:52:05.601" v="1876" actId="1076"/>
          <ac:picMkLst>
            <pc:docMk/>
            <pc:sldMk cId="148385552" sldId="1451"/>
            <ac:picMk id="10" creationId="{8FB720A6-57BA-92B5-7D8C-E10C305A5071}"/>
          </ac:picMkLst>
        </pc:picChg>
      </pc:sldChg>
      <pc:sldChg chg="addSp modSp mod">
        <pc:chgData name="Giorgio Sebastiano Mauro" userId="fd1c9cb3-005c-4b84-b3fb-3957cc153088" providerId="ADAL" clId="{66966EBC-132F-4409-A85D-C250454A3F33}" dt="2025-09-05T14:45:09.033" v="2350" actId="1076"/>
        <pc:sldMkLst>
          <pc:docMk/>
          <pc:sldMk cId="3682496600" sldId="1452"/>
        </pc:sldMkLst>
        <pc:spChg chg="mod">
          <ac:chgData name="Giorgio Sebastiano Mauro" userId="fd1c9cb3-005c-4b84-b3fb-3957cc153088" providerId="ADAL" clId="{66966EBC-132F-4409-A85D-C250454A3F33}" dt="2025-09-02T16:22:32.920" v="2124" actId="790"/>
          <ac:spMkLst>
            <pc:docMk/>
            <pc:sldMk cId="3682496600" sldId="1452"/>
            <ac:spMk id="2" creationId="{5D1314F2-2E1D-9FEE-760F-66E203F858D3}"/>
          </ac:spMkLst>
        </pc:spChg>
        <pc:spChg chg="mod">
          <ac:chgData name="Giorgio Sebastiano Mauro" userId="fd1c9cb3-005c-4b84-b3fb-3957cc153088" providerId="ADAL" clId="{66966EBC-132F-4409-A85D-C250454A3F33}" dt="2025-09-02T16:22:32.920" v="2124" actId="790"/>
          <ac:spMkLst>
            <pc:docMk/>
            <pc:sldMk cId="3682496600" sldId="1452"/>
            <ac:spMk id="3" creationId="{5ACC43FB-AEA3-409B-0066-9F2E172B156C}"/>
          </ac:spMkLst>
        </pc:spChg>
        <pc:spChg chg="mod">
          <ac:chgData name="Giorgio Sebastiano Mauro" userId="fd1c9cb3-005c-4b84-b3fb-3957cc153088" providerId="ADAL" clId="{66966EBC-132F-4409-A85D-C250454A3F33}" dt="2025-09-02T16:22:32.920" v="2124" actId="790"/>
          <ac:spMkLst>
            <pc:docMk/>
            <pc:sldMk cId="3682496600" sldId="1452"/>
            <ac:spMk id="4" creationId="{815E7EF4-91F2-8CA6-E9CE-581EE3132FE1}"/>
          </ac:spMkLst>
        </pc:spChg>
        <pc:spChg chg="add mod">
          <ac:chgData name="Giorgio Sebastiano Mauro" userId="fd1c9cb3-005c-4b84-b3fb-3957cc153088" providerId="ADAL" clId="{66966EBC-132F-4409-A85D-C250454A3F33}" dt="2025-09-05T14:44:25.321" v="2338" actId="14100"/>
          <ac:spMkLst>
            <pc:docMk/>
            <pc:sldMk cId="3682496600" sldId="1452"/>
            <ac:spMk id="5" creationId="{73B246C9-0BA1-343D-D2E2-AEFA2D62C1AE}"/>
          </ac:spMkLst>
        </pc:spChg>
        <pc:spChg chg="add mod">
          <ac:chgData name="Giorgio Sebastiano Mauro" userId="fd1c9cb3-005c-4b84-b3fb-3957cc153088" providerId="ADAL" clId="{66966EBC-132F-4409-A85D-C250454A3F33}" dt="2025-09-04T14:56:39.426" v="2302" actId="20577"/>
          <ac:spMkLst>
            <pc:docMk/>
            <pc:sldMk cId="3682496600" sldId="1452"/>
            <ac:spMk id="7" creationId="{A1381250-08DE-F70F-6817-EA9777D02EB6}"/>
          </ac:spMkLst>
        </pc:spChg>
        <pc:spChg chg="add mod">
          <ac:chgData name="Giorgio Sebastiano Mauro" userId="fd1c9cb3-005c-4b84-b3fb-3957cc153088" providerId="ADAL" clId="{66966EBC-132F-4409-A85D-C250454A3F33}" dt="2025-09-05T14:45:09.033" v="2350" actId="1076"/>
          <ac:spMkLst>
            <pc:docMk/>
            <pc:sldMk cId="3682496600" sldId="1452"/>
            <ac:spMk id="8" creationId="{7DFD69E6-CC64-AB07-FEED-24F23CCAAF30}"/>
          </ac:spMkLst>
        </pc:spChg>
        <pc:cxnChg chg="add mod">
          <ac:chgData name="Giorgio Sebastiano Mauro" userId="fd1c9cb3-005c-4b84-b3fb-3957cc153088" providerId="ADAL" clId="{66966EBC-132F-4409-A85D-C250454A3F33}" dt="2025-09-05T14:43:58.907" v="2323" actId="1076"/>
          <ac:cxnSpMkLst>
            <pc:docMk/>
            <pc:sldMk cId="3682496600" sldId="1452"/>
            <ac:cxnSpMk id="6" creationId="{2225AE6F-4F16-1BE7-3BB8-6EF59BB8A12D}"/>
          </ac:cxnSpMkLst>
        </pc:cxnChg>
        <pc:cxnChg chg="add mod">
          <ac:chgData name="Giorgio Sebastiano Mauro" userId="fd1c9cb3-005c-4b84-b3fb-3957cc153088" providerId="ADAL" clId="{66966EBC-132F-4409-A85D-C250454A3F33}" dt="2025-09-05T14:45:06.176" v="2349" actId="1076"/>
          <ac:cxnSpMkLst>
            <pc:docMk/>
            <pc:sldMk cId="3682496600" sldId="1452"/>
            <ac:cxnSpMk id="9" creationId="{41D8B2D5-8144-BC3E-F2A2-CF074B1788CC}"/>
          </ac:cxnSpMkLst>
        </pc:cxnChg>
      </pc:sldChg>
      <pc:sldChg chg="addSp modSp mod">
        <pc:chgData name="Giorgio Sebastiano Mauro" userId="fd1c9cb3-005c-4b84-b3fb-3957cc153088" providerId="ADAL" clId="{66966EBC-132F-4409-A85D-C250454A3F33}" dt="2025-09-04T14:57:29.745" v="2309" actId="20577"/>
        <pc:sldMkLst>
          <pc:docMk/>
          <pc:sldMk cId="2141762735" sldId="1453"/>
        </pc:sldMkLst>
        <pc:spChg chg="mod">
          <ac:chgData name="Giorgio Sebastiano Mauro" userId="fd1c9cb3-005c-4b84-b3fb-3957cc153088" providerId="ADAL" clId="{66966EBC-132F-4409-A85D-C250454A3F33}" dt="2025-09-02T16:22:32.920" v="2124" actId="790"/>
          <ac:spMkLst>
            <pc:docMk/>
            <pc:sldMk cId="2141762735" sldId="1453"/>
            <ac:spMk id="2" creationId="{FCCDC0A1-C8CB-C7BF-E8C6-62ECAD9FF85D}"/>
          </ac:spMkLst>
        </pc:spChg>
        <pc:spChg chg="mod">
          <ac:chgData name="Giorgio Sebastiano Mauro" userId="fd1c9cb3-005c-4b84-b3fb-3957cc153088" providerId="ADAL" clId="{66966EBC-132F-4409-A85D-C250454A3F33}" dt="2025-09-02T16:22:32.920" v="2124" actId="790"/>
          <ac:spMkLst>
            <pc:docMk/>
            <pc:sldMk cId="2141762735" sldId="1453"/>
            <ac:spMk id="4" creationId="{189A4776-AA28-4496-6245-FB6A346A71F9}"/>
          </ac:spMkLst>
        </pc:spChg>
        <pc:spChg chg="mod">
          <ac:chgData name="Giorgio Sebastiano Mauro" userId="fd1c9cb3-005c-4b84-b3fb-3957cc153088" providerId="ADAL" clId="{66966EBC-132F-4409-A85D-C250454A3F33}" dt="2025-09-02T16:22:32.920" v="2124" actId="790"/>
          <ac:spMkLst>
            <pc:docMk/>
            <pc:sldMk cId="2141762735" sldId="1453"/>
            <ac:spMk id="7" creationId="{B8A52826-49E1-C643-4334-56068A3B3F54}"/>
          </ac:spMkLst>
        </pc:spChg>
        <pc:spChg chg="mod">
          <ac:chgData name="Giorgio Sebastiano Mauro" userId="fd1c9cb3-005c-4b84-b3fb-3957cc153088" providerId="ADAL" clId="{66966EBC-132F-4409-A85D-C250454A3F33}" dt="2025-09-02T16:22:32.920" v="2124" actId="790"/>
          <ac:spMkLst>
            <pc:docMk/>
            <pc:sldMk cId="2141762735" sldId="1453"/>
            <ac:spMk id="9" creationId="{8BA6DBAE-ABA5-251B-0D0B-8C67FB13C1E6}"/>
          </ac:spMkLst>
        </pc:spChg>
        <pc:spChg chg="add mod">
          <ac:chgData name="Giorgio Sebastiano Mauro" userId="fd1c9cb3-005c-4b84-b3fb-3957cc153088" providerId="ADAL" clId="{66966EBC-132F-4409-A85D-C250454A3F33}" dt="2025-09-04T14:57:29.745" v="2309" actId="20577"/>
          <ac:spMkLst>
            <pc:docMk/>
            <pc:sldMk cId="2141762735" sldId="1453"/>
            <ac:spMk id="10" creationId="{D166043E-448C-E104-73EA-4D1364D3BD0F}"/>
          </ac:spMkLst>
        </pc:spChg>
        <pc:spChg chg="mod">
          <ac:chgData name="Giorgio Sebastiano Mauro" userId="fd1c9cb3-005c-4b84-b3fb-3957cc153088" providerId="ADAL" clId="{66966EBC-132F-4409-A85D-C250454A3F33}" dt="2025-09-02T16:22:32.920" v="2124" actId="790"/>
          <ac:spMkLst>
            <pc:docMk/>
            <pc:sldMk cId="2141762735" sldId="1453"/>
            <ac:spMk id="14" creationId="{900007F1-EEAA-084D-8596-AB37FB4F9D8F}"/>
          </ac:spMkLst>
        </pc:spChg>
        <pc:spChg chg="mod">
          <ac:chgData name="Giorgio Sebastiano Mauro" userId="fd1c9cb3-005c-4b84-b3fb-3957cc153088" providerId="ADAL" clId="{66966EBC-132F-4409-A85D-C250454A3F33}" dt="2025-09-02T16:22:32.920" v="2124" actId="790"/>
          <ac:spMkLst>
            <pc:docMk/>
            <pc:sldMk cId="2141762735" sldId="1453"/>
            <ac:spMk id="15" creationId="{4AB25894-E669-39C8-B3F5-CFB0A8CC063B}"/>
          </ac:spMkLst>
        </pc:spChg>
        <pc:spChg chg="mod">
          <ac:chgData name="Giorgio Sebastiano Mauro" userId="fd1c9cb3-005c-4b84-b3fb-3957cc153088" providerId="ADAL" clId="{66966EBC-132F-4409-A85D-C250454A3F33}" dt="2025-09-02T16:22:32.920" v="2124" actId="790"/>
          <ac:spMkLst>
            <pc:docMk/>
            <pc:sldMk cId="2141762735" sldId="1453"/>
            <ac:spMk id="16" creationId="{4BF16828-CC8A-6970-A641-89117AFDF6EB}"/>
          </ac:spMkLst>
        </pc:spChg>
        <pc:spChg chg="mod">
          <ac:chgData name="Giorgio Sebastiano Mauro" userId="fd1c9cb3-005c-4b84-b3fb-3957cc153088" providerId="ADAL" clId="{66966EBC-132F-4409-A85D-C250454A3F33}" dt="2025-09-02T16:22:32.920" v="2124" actId="790"/>
          <ac:spMkLst>
            <pc:docMk/>
            <pc:sldMk cId="2141762735" sldId="1453"/>
            <ac:spMk id="21" creationId="{7E5F934F-0172-B51E-DB39-76D84CA5A320}"/>
          </ac:spMkLst>
        </pc:spChg>
      </pc:sldChg>
      <pc:sldChg chg="addSp modSp mod modNotesTx">
        <pc:chgData name="Giorgio Sebastiano Mauro" userId="fd1c9cb3-005c-4b84-b3fb-3957cc153088" providerId="ADAL" clId="{66966EBC-132F-4409-A85D-C250454A3F33}" dt="2025-09-04T14:58:17.421" v="2317" actId="20577"/>
        <pc:sldMkLst>
          <pc:docMk/>
          <pc:sldMk cId="2495405016" sldId="1454"/>
        </pc:sldMkLst>
        <pc:spChg chg="mod">
          <ac:chgData name="Giorgio Sebastiano Mauro" userId="fd1c9cb3-005c-4b84-b3fb-3957cc153088" providerId="ADAL" clId="{66966EBC-132F-4409-A85D-C250454A3F33}" dt="2025-09-02T16:22:32.920" v="2124" actId="790"/>
          <ac:spMkLst>
            <pc:docMk/>
            <pc:sldMk cId="2495405016" sldId="1454"/>
            <ac:spMk id="2" creationId="{CAF8C379-6691-4A7E-C7E9-ADB65AABB007}"/>
          </ac:spMkLst>
        </pc:spChg>
        <pc:spChg chg="mod">
          <ac:chgData name="Giorgio Sebastiano Mauro" userId="fd1c9cb3-005c-4b84-b3fb-3957cc153088" providerId="ADAL" clId="{66966EBC-132F-4409-A85D-C250454A3F33}" dt="2025-09-02T16:22:32.920" v="2124" actId="790"/>
          <ac:spMkLst>
            <pc:docMk/>
            <pc:sldMk cId="2495405016" sldId="1454"/>
            <ac:spMk id="4" creationId="{C2DF37A8-A81D-4CC8-160B-DFA4C1D1B739}"/>
          </ac:spMkLst>
        </pc:spChg>
        <pc:spChg chg="mod">
          <ac:chgData name="Giorgio Sebastiano Mauro" userId="fd1c9cb3-005c-4b84-b3fb-3957cc153088" providerId="ADAL" clId="{66966EBC-132F-4409-A85D-C250454A3F33}" dt="2025-09-02T16:22:32.920" v="2124" actId="790"/>
          <ac:spMkLst>
            <pc:docMk/>
            <pc:sldMk cId="2495405016" sldId="1454"/>
            <ac:spMk id="5" creationId="{9674FA38-9F85-432D-0AC0-88A9065C2D77}"/>
          </ac:spMkLst>
        </pc:spChg>
        <pc:spChg chg="add mod">
          <ac:chgData name="Giorgio Sebastiano Mauro" userId="fd1c9cb3-005c-4b84-b3fb-3957cc153088" providerId="ADAL" clId="{66966EBC-132F-4409-A85D-C250454A3F33}" dt="2025-09-04T14:58:17.421" v="2317" actId="20577"/>
          <ac:spMkLst>
            <pc:docMk/>
            <pc:sldMk cId="2495405016" sldId="1454"/>
            <ac:spMk id="9" creationId="{4AB3FA48-08DA-9D5A-8E65-1E7024A80A08}"/>
          </ac:spMkLst>
        </pc:spChg>
        <pc:spChg chg="mod">
          <ac:chgData name="Giorgio Sebastiano Mauro" userId="fd1c9cb3-005c-4b84-b3fb-3957cc153088" providerId="ADAL" clId="{66966EBC-132F-4409-A85D-C250454A3F33}" dt="2025-09-02T16:22:32.920" v="2124" actId="790"/>
          <ac:spMkLst>
            <pc:docMk/>
            <pc:sldMk cId="2495405016" sldId="1454"/>
            <ac:spMk id="13" creationId="{A9136419-82C4-F2CC-4643-CF5F8DB626DC}"/>
          </ac:spMkLst>
        </pc:spChg>
        <pc:spChg chg="mod">
          <ac:chgData name="Giorgio Sebastiano Mauro" userId="fd1c9cb3-005c-4b84-b3fb-3957cc153088" providerId="ADAL" clId="{66966EBC-132F-4409-A85D-C250454A3F33}" dt="2025-09-02T16:22:32.920" v="2124" actId="790"/>
          <ac:spMkLst>
            <pc:docMk/>
            <pc:sldMk cId="2495405016" sldId="1454"/>
            <ac:spMk id="14" creationId="{530C7188-6318-CA16-FA3A-030B5E392A48}"/>
          </ac:spMkLst>
        </pc:spChg>
        <pc:spChg chg="mod">
          <ac:chgData name="Giorgio Sebastiano Mauro" userId="fd1c9cb3-005c-4b84-b3fb-3957cc153088" providerId="ADAL" clId="{66966EBC-132F-4409-A85D-C250454A3F33}" dt="2025-09-02T16:22:32.920" v="2124" actId="790"/>
          <ac:spMkLst>
            <pc:docMk/>
            <pc:sldMk cId="2495405016" sldId="1454"/>
            <ac:spMk id="17" creationId="{2F47E0FA-6B9F-BAD5-E774-70D888D30C32}"/>
          </ac:spMkLst>
        </pc:spChg>
        <pc:spChg chg="mod">
          <ac:chgData name="Giorgio Sebastiano Mauro" userId="fd1c9cb3-005c-4b84-b3fb-3957cc153088" providerId="ADAL" clId="{66966EBC-132F-4409-A85D-C250454A3F33}" dt="2025-09-02T16:22:32.920" v="2124" actId="790"/>
          <ac:spMkLst>
            <pc:docMk/>
            <pc:sldMk cId="2495405016" sldId="1454"/>
            <ac:spMk id="31" creationId="{045C3AC5-D1C8-9277-4504-603846185B12}"/>
          </ac:spMkLst>
        </pc:spChg>
        <pc:spChg chg="mod">
          <ac:chgData name="Giorgio Sebastiano Mauro" userId="fd1c9cb3-005c-4b84-b3fb-3957cc153088" providerId="ADAL" clId="{66966EBC-132F-4409-A85D-C250454A3F33}" dt="2025-09-02T16:22:32.920" v="2124" actId="790"/>
          <ac:spMkLst>
            <pc:docMk/>
            <pc:sldMk cId="2495405016" sldId="1454"/>
            <ac:spMk id="32" creationId="{167BF53F-A6BB-2097-66E6-CE8DFBCF7D17}"/>
          </ac:spMkLst>
        </pc:spChg>
        <pc:spChg chg="mod">
          <ac:chgData name="Giorgio Sebastiano Mauro" userId="fd1c9cb3-005c-4b84-b3fb-3957cc153088" providerId="ADAL" clId="{66966EBC-132F-4409-A85D-C250454A3F33}" dt="2025-09-02T16:22:32.920" v="2124" actId="790"/>
          <ac:spMkLst>
            <pc:docMk/>
            <pc:sldMk cId="2495405016" sldId="1454"/>
            <ac:spMk id="36" creationId="{3F8107C4-97F6-99F8-07FB-0B94BA52DB9C}"/>
          </ac:spMkLst>
        </pc:spChg>
        <pc:spChg chg="mod">
          <ac:chgData name="Giorgio Sebastiano Mauro" userId="fd1c9cb3-005c-4b84-b3fb-3957cc153088" providerId="ADAL" clId="{66966EBC-132F-4409-A85D-C250454A3F33}" dt="2025-09-02T16:22:32.920" v="2124" actId="790"/>
          <ac:spMkLst>
            <pc:docMk/>
            <pc:sldMk cId="2495405016" sldId="1454"/>
            <ac:spMk id="39" creationId="{717D0884-92BE-95A9-05C0-8253BA912584}"/>
          </ac:spMkLst>
        </pc:spChg>
      </pc:sldChg>
      <pc:sldChg chg="addSp modSp mod">
        <pc:chgData name="Giorgio Sebastiano Mauro" userId="fd1c9cb3-005c-4b84-b3fb-3957cc153088" providerId="ADAL" clId="{66966EBC-132F-4409-A85D-C250454A3F33}" dt="2025-09-04T14:58:21.701" v="2318" actId="20577"/>
        <pc:sldMkLst>
          <pc:docMk/>
          <pc:sldMk cId="2761466574" sldId="1455"/>
        </pc:sldMkLst>
      </pc:sldChg>
      <pc:sldChg chg="addSp modSp mod">
        <pc:chgData name="Giorgio Sebastiano Mauro" userId="fd1c9cb3-005c-4b84-b3fb-3957cc153088" providerId="ADAL" clId="{66966EBC-132F-4409-A85D-C250454A3F33}" dt="2025-09-04T14:58:10.594" v="2316" actId="20577"/>
        <pc:sldMkLst>
          <pc:docMk/>
          <pc:sldMk cId="2367861234" sldId="1456"/>
        </pc:sldMkLst>
        <pc:spChg chg="mod">
          <ac:chgData name="Giorgio Sebastiano Mauro" userId="fd1c9cb3-005c-4b84-b3fb-3957cc153088" providerId="ADAL" clId="{66966EBC-132F-4409-A85D-C250454A3F33}" dt="2025-09-02T16:22:32.920" v="2124" actId="790"/>
          <ac:spMkLst>
            <pc:docMk/>
            <pc:sldMk cId="2367861234" sldId="1456"/>
            <ac:spMk id="2" creationId="{416041C3-4AD6-C8AB-BCA0-972B7A2272E9}"/>
          </ac:spMkLst>
        </pc:spChg>
        <pc:spChg chg="mod">
          <ac:chgData name="Giorgio Sebastiano Mauro" userId="fd1c9cb3-005c-4b84-b3fb-3957cc153088" providerId="ADAL" clId="{66966EBC-132F-4409-A85D-C250454A3F33}" dt="2025-09-02T16:22:32.920" v="2124" actId="790"/>
          <ac:spMkLst>
            <pc:docMk/>
            <pc:sldMk cId="2367861234" sldId="1456"/>
            <ac:spMk id="4" creationId="{664AA6F0-106E-91C8-F123-AFFC02E62AB2}"/>
          </ac:spMkLst>
        </pc:spChg>
        <pc:spChg chg="add mod">
          <ac:chgData name="Giorgio Sebastiano Mauro" userId="fd1c9cb3-005c-4b84-b3fb-3957cc153088" providerId="ADAL" clId="{66966EBC-132F-4409-A85D-C250454A3F33}" dt="2025-09-04T14:58:10.594" v="2316" actId="20577"/>
          <ac:spMkLst>
            <pc:docMk/>
            <pc:sldMk cId="2367861234" sldId="1456"/>
            <ac:spMk id="8" creationId="{76FA29CA-33ED-982E-856F-B0FE793CB7DA}"/>
          </ac:spMkLst>
        </pc:spChg>
        <pc:spChg chg="mod">
          <ac:chgData name="Giorgio Sebastiano Mauro" userId="fd1c9cb3-005c-4b84-b3fb-3957cc153088" providerId="ADAL" clId="{66966EBC-132F-4409-A85D-C250454A3F33}" dt="2025-09-02T16:22:32.920" v="2124" actId="790"/>
          <ac:spMkLst>
            <pc:docMk/>
            <pc:sldMk cId="2367861234" sldId="1456"/>
            <ac:spMk id="9" creationId="{F0F945E8-E258-CD07-A6FE-0FFF87148835}"/>
          </ac:spMkLst>
        </pc:spChg>
      </pc:sldChg>
      <pc:sldChg chg="modSp new del mod">
        <pc:chgData name="Giorgio Sebastiano Mauro" userId="fd1c9cb3-005c-4b84-b3fb-3957cc153088" providerId="ADAL" clId="{66966EBC-132F-4409-A85D-C250454A3F33}" dt="2025-09-02T16:22:48.764" v="2125" actId="47"/>
        <pc:sldMkLst>
          <pc:docMk/>
          <pc:sldMk cId="3278998919" sldId="1457"/>
        </pc:sldMkLst>
      </pc:sldChg>
      <pc:sldChg chg="addSp delSp modSp add mod">
        <pc:chgData name="Giorgio Sebastiano Mauro" userId="fd1c9cb3-005c-4b84-b3fb-3957cc153088" providerId="ADAL" clId="{66966EBC-132F-4409-A85D-C250454A3F33}" dt="2025-09-04T14:56:03.645" v="2296" actId="20577"/>
        <pc:sldMkLst>
          <pc:docMk/>
          <pc:sldMk cId="2731746381" sldId="1458"/>
        </pc:sldMkLst>
        <pc:spChg chg="mod">
          <ac:chgData name="Giorgio Sebastiano Mauro" userId="fd1c9cb3-005c-4b84-b3fb-3957cc153088" providerId="ADAL" clId="{66966EBC-132F-4409-A85D-C250454A3F33}" dt="2025-09-02T16:22:32.920" v="2124" actId="790"/>
          <ac:spMkLst>
            <pc:docMk/>
            <pc:sldMk cId="2731746381" sldId="1458"/>
            <ac:spMk id="4" creationId="{FEA06EDF-0149-823E-C41E-70CCD4BF7DCC}"/>
          </ac:spMkLst>
        </pc:spChg>
        <pc:spChg chg="mod">
          <ac:chgData name="Giorgio Sebastiano Mauro" userId="fd1c9cb3-005c-4b84-b3fb-3957cc153088" providerId="ADAL" clId="{66966EBC-132F-4409-A85D-C250454A3F33}" dt="2025-09-02T16:22:32.920" v="2124" actId="790"/>
          <ac:spMkLst>
            <pc:docMk/>
            <pc:sldMk cId="2731746381" sldId="1458"/>
            <ac:spMk id="5" creationId="{9CBBAF47-DEB6-CF78-600A-1EBAB00F0DB2}"/>
          </ac:spMkLst>
        </pc:spChg>
        <pc:spChg chg="add mod">
          <ac:chgData name="Giorgio Sebastiano Mauro" userId="fd1c9cb3-005c-4b84-b3fb-3957cc153088" providerId="ADAL" clId="{66966EBC-132F-4409-A85D-C250454A3F33}" dt="2025-09-04T14:56:03.645" v="2296" actId="20577"/>
          <ac:spMkLst>
            <pc:docMk/>
            <pc:sldMk cId="2731746381" sldId="1458"/>
            <ac:spMk id="6" creationId="{43D3D36B-378A-2887-B1CC-49DE9427A7BB}"/>
          </ac:spMkLst>
        </pc:spChg>
        <pc:spChg chg="mod">
          <ac:chgData name="Giorgio Sebastiano Mauro" userId="fd1c9cb3-005c-4b84-b3fb-3957cc153088" providerId="ADAL" clId="{66966EBC-132F-4409-A85D-C250454A3F33}" dt="2025-09-02T16:22:32.920" v="2124" actId="790"/>
          <ac:spMkLst>
            <pc:docMk/>
            <pc:sldMk cId="2731746381" sldId="1458"/>
            <ac:spMk id="10" creationId="{0FCB830C-8AB7-5EE3-662A-9119213741BA}"/>
          </ac:spMkLst>
        </pc:spChg>
        <pc:spChg chg="add mod">
          <ac:chgData name="Giorgio Sebastiano Mauro" userId="fd1c9cb3-005c-4b84-b3fb-3957cc153088" providerId="ADAL" clId="{66966EBC-132F-4409-A85D-C250454A3F33}" dt="2025-09-02T16:22:32.920" v="2124" actId="790"/>
          <ac:spMkLst>
            <pc:docMk/>
            <pc:sldMk cId="2731746381" sldId="1458"/>
            <ac:spMk id="18" creationId="{1B7B7D9C-AD09-6C98-37AD-5266AC841EA6}"/>
          </ac:spMkLst>
        </pc:spChg>
        <pc:spChg chg="add mod">
          <ac:chgData name="Giorgio Sebastiano Mauro" userId="fd1c9cb3-005c-4b84-b3fb-3957cc153088" providerId="ADAL" clId="{66966EBC-132F-4409-A85D-C250454A3F33}" dt="2025-09-03T08:26:28.461" v="2134" actId="1076"/>
          <ac:spMkLst>
            <pc:docMk/>
            <pc:sldMk cId="2731746381" sldId="1458"/>
            <ac:spMk id="22" creationId="{3C89EF4D-D8C3-71AB-0DFA-E35D4AD22B57}"/>
          </ac:spMkLst>
        </pc:spChg>
        <pc:spChg chg="add mod">
          <ac:chgData name="Giorgio Sebastiano Mauro" userId="fd1c9cb3-005c-4b84-b3fb-3957cc153088" providerId="ADAL" clId="{66966EBC-132F-4409-A85D-C250454A3F33}" dt="2025-09-02T16:22:32.920" v="2124" actId="790"/>
          <ac:spMkLst>
            <pc:docMk/>
            <pc:sldMk cId="2731746381" sldId="1458"/>
            <ac:spMk id="25" creationId="{DD2C0124-7D71-27F1-CFEB-9FAA11B32FBB}"/>
          </ac:spMkLst>
        </pc:spChg>
        <pc:picChg chg="add mod">
          <ac:chgData name="Giorgio Sebastiano Mauro" userId="fd1c9cb3-005c-4b84-b3fb-3957cc153088" providerId="ADAL" clId="{66966EBC-132F-4409-A85D-C250454A3F33}" dt="2025-09-03T08:26:19.063" v="2133" actId="1076"/>
          <ac:picMkLst>
            <pc:docMk/>
            <pc:sldMk cId="2731746381" sldId="1458"/>
            <ac:picMk id="19" creationId="{9341458D-C688-3FC1-3506-726E6895BC90}"/>
          </ac:picMkLst>
        </pc:picChg>
        <pc:picChg chg="add mod">
          <ac:chgData name="Giorgio Sebastiano Mauro" userId="fd1c9cb3-005c-4b84-b3fb-3957cc153088" providerId="ADAL" clId="{66966EBC-132F-4409-A85D-C250454A3F33}" dt="2025-09-03T08:26:19.063" v="2133" actId="1076"/>
          <ac:picMkLst>
            <pc:docMk/>
            <pc:sldMk cId="2731746381" sldId="1458"/>
            <ac:picMk id="20" creationId="{4C245C2C-6B31-D17A-4578-F24494EA9453}"/>
          </ac:picMkLst>
        </pc:picChg>
        <pc:picChg chg="add mod">
          <ac:chgData name="Giorgio Sebastiano Mauro" userId="fd1c9cb3-005c-4b84-b3fb-3957cc153088" providerId="ADAL" clId="{66966EBC-132F-4409-A85D-C250454A3F33}" dt="2025-09-01T10:44:03.702" v="1517" actId="1076"/>
          <ac:picMkLst>
            <pc:docMk/>
            <pc:sldMk cId="2731746381" sldId="1458"/>
            <ac:picMk id="21" creationId="{D1D21001-8303-836B-E2B7-FBAFB8DAE880}"/>
          </ac:picMkLst>
        </pc:picChg>
      </pc:sldChg>
      <pc:sldChg chg="addSp delSp modSp add mod">
        <pc:chgData name="Giorgio Sebastiano Mauro" userId="fd1c9cb3-005c-4b84-b3fb-3957cc153088" providerId="ADAL" clId="{66966EBC-132F-4409-A85D-C250454A3F33}" dt="2025-09-04T14:56:10.984" v="2297" actId="20577"/>
        <pc:sldMkLst>
          <pc:docMk/>
          <pc:sldMk cId="3730726349" sldId="1459"/>
        </pc:sldMkLst>
        <pc:spChg chg="mod">
          <ac:chgData name="Giorgio Sebastiano Mauro" userId="fd1c9cb3-005c-4b84-b3fb-3957cc153088" providerId="ADAL" clId="{66966EBC-132F-4409-A85D-C250454A3F33}" dt="2025-09-02T16:22:32.920" v="2124" actId="790"/>
          <ac:spMkLst>
            <pc:docMk/>
            <pc:sldMk cId="3730726349" sldId="1459"/>
            <ac:spMk id="4" creationId="{21BCE207-75C5-08AC-5F92-A54831D738BF}"/>
          </ac:spMkLst>
        </pc:spChg>
        <pc:spChg chg="mod">
          <ac:chgData name="Giorgio Sebastiano Mauro" userId="fd1c9cb3-005c-4b84-b3fb-3957cc153088" providerId="ADAL" clId="{66966EBC-132F-4409-A85D-C250454A3F33}" dt="2025-09-02T16:22:32.920" v="2124" actId="790"/>
          <ac:spMkLst>
            <pc:docMk/>
            <pc:sldMk cId="3730726349" sldId="1459"/>
            <ac:spMk id="5" creationId="{DDAFB97B-FA18-7149-4EAC-00BE43755271}"/>
          </ac:spMkLst>
        </pc:spChg>
        <pc:spChg chg="add mod">
          <ac:chgData name="Giorgio Sebastiano Mauro" userId="fd1c9cb3-005c-4b84-b3fb-3957cc153088" providerId="ADAL" clId="{66966EBC-132F-4409-A85D-C250454A3F33}" dt="2025-09-04T14:56:10.984" v="2297" actId="20577"/>
          <ac:spMkLst>
            <pc:docMk/>
            <pc:sldMk cId="3730726349" sldId="1459"/>
            <ac:spMk id="6" creationId="{33672950-8A99-9538-417F-17484279E78A}"/>
          </ac:spMkLst>
        </pc:spChg>
        <pc:spChg chg="mod">
          <ac:chgData name="Giorgio Sebastiano Mauro" userId="fd1c9cb3-005c-4b84-b3fb-3957cc153088" providerId="ADAL" clId="{66966EBC-132F-4409-A85D-C250454A3F33}" dt="2025-09-02T16:22:32.920" v="2124" actId="790"/>
          <ac:spMkLst>
            <pc:docMk/>
            <pc:sldMk cId="3730726349" sldId="1459"/>
            <ac:spMk id="10" creationId="{F4982270-6CCF-4242-E6E3-7F6630D4CA06}"/>
          </ac:spMkLst>
        </pc:spChg>
        <pc:spChg chg="mod">
          <ac:chgData name="Giorgio Sebastiano Mauro" userId="fd1c9cb3-005c-4b84-b3fb-3957cc153088" providerId="ADAL" clId="{66966EBC-132F-4409-A85D-C250454A3F33}" dt="2025-09-02T16:22:32.920" v="2124" actId="790"/>
          <ac:spMkLst>
            <pc:docMk/>
            <pc:sldMk cId="3730726349" sldId="1459"/>
            <ac:spMk id="13" creationId="{96DF0E99-70EA-43D5-D7BC-F5FA2B799ADA}"/>
          </ac:spMkLst>
        </pc:spChg>
        <pc:spChg chg="mod">
          <ac:chgData name="Giorgio Sebastiano Mauro" userId="fd1c9cb3-005c-4b84-b3fb-3957cc153088" providerId="ADAL" clId="{66966EBC-132F-4409-A85D-C250454A3F33}" dt="2025-09-02T16:22:32.920" v="2124" actId="790"/>
          <ac:spMkLst>
            <pc:docMk/>
            <pc:sldMk cId="3730726349" sldId="1459"/>
            <ac:spMk id="14" creationId="{88D195C1-1A53-E2DF-D38E-754E0E6F28E1}"/>
          </ac:spMkLst>
        </pc:spChg>
        <pc:spChg chg="mod">
          <ac:chgData name="Giorgio Sebastiano Mauro" userId="fd1c9cb3-005c-4b84-b3fb-3957cc153088" providerId="ADAL" clId="{66966EBC-132F-4409-A85D-C250454A3F33}" dt="2025-09-02T16:22:32.920" v="2124" actId="790"/>
          <ac:spMkLst>
            <pc:docMk/>
            <pc:sldMk cId="3730726349" sldId="1459"/>
            <ac:spMk id="15" creationId="{06A0845E-2476-D5F6-DBC9-44ADDDF2C1CD}"/>
          </ac:spMkLst>
        </pc:spChg>
        <pc:spChg chg="add mod">
          <ac:chgData name="Giorgio Sebastiano Mauro" userId="fd1c9cb3-005c-4b84-b3fb-3957cc153088" providerId="ADAL" clId="{66966EBC-132F-4409-A85D-C250454A3F33}" dt="2025-09-02T16:22:32.920" v="2124" actId="790"/>
          <ac:spMkLst>
            <pc:docMk/>
            <pc:sldMk cId="3730726349" sldId="1459"/>
            <ac:spMk id="20" creationId="{A9583232-08C4-81F6-9144-6CB66BB5A937}"/>
          </ac:spMkLst>
        </pc:spChg>
        <pc:spChg chg="add mod">
          <ac:chgData name="Giorgio Sebastiano Mauro" userId="fd1c9cb3-005c-4b84-b3fb-3957cc153088" providerId="ADAL" clId="{66966EBC-132F-4409-A85D-C250454A3F33}" dt="2025-09-02T16:22:32.920" v="2124" actId="790"/>
          <ac:spMkLst>
            <pc:docMk/>
            <pc:sldMk cId="3730726349" sldId="1459"/>
            <ac:spMk id="21" creationId="{BF6EF7AD-DBD4-C92C-D5B8-EA3BA8538EF2}"/>
          </ac:spMkLst>
        </pc:spChg>
        <pc:spChg chg="add mod">
          <ac:chgData name="Giorgio Sebastiano Mauro" userId="fd1c9cb3-005c-4b84-b3fb-3957cc153088" providerId="ADAL" clId="{66966EBC-132F-4409-A85D-C250454A3F33}" dt="2025-09-03T12:59:25.873" v="2153" actId="688"/>
          <ac:spMkLst>
            <pc:docMk/>
            <pc:sldMk cId="3730726349" sldId="1459"/>
            <ac:spMk id="22" creationId="{02EDABF2-7D6C-7529-3CFB-DB7001FFC143}"/>
          </ac:spMkLst>
        </pc:spChg>
        <pc:spChg chg="add mod">
          <ac:chgData name="Giorgio Sebastiano Mauro" userId="fd1c9cb3-005c-4b84-b3fb-3957cc153088" providerId="ADAL" clId="{66966EBC-132F-4409-A85D-C250454A3F33}" dt="2025-09-03T12:47:36.832" v="2152" actId="688"/>
          <ac:spMkLst>
            <pc:docMk/>
            <pc:sldMk cId="3730726349" sldId="1459"/>
            <ac:spMk id="25" creationId="{1C0EFC1E-183A-9B3A-4A33-2EBFA42401AA}"/>
          </ac:spMkLst>
        </pc:spChg>
        <pc:picChg chg="add mod">
          <ac:chgData name="Giorgio Sebastiano Mauro" userId="fd1c9cb3-005c-4b84-b3fb-3957cc153088" providerId="ADAL" clId="{66966EBC-132F-4409-A85D-C250454A3F33}" dt="2025-09-02T16:03:53.270" v="2073" actId="1076"/>
          <ac:picMkLst>
            <pc:docMk/>
            <pc:sldMk cId="3730726349" sldId="1459"/>
            <ac:picMk id="1026" creationId="{B09E69D9-B5EA-6DA0-CF64-CC285BCE33A3}"/>
          </ac:picMkLst>
        </pc:picChg>
      </pc:sldChg>
    </pc:docChg>
  </pc:docChgLst>
  <pc:docChgLst>
    <pc:chgData name="Dora Bianconi" userId="S::dora.bianconi@infn.it::8838fe4f-fc28-497d-be8e-760d8272f692" providerId="AD" clId="Web-{BB85B966-F86C-9B98-0B50-AB8216992EE5}"/>
    <pc:docChg chg="mod">
      <pc:chgData name="Dora Bianconi" userId="S::dora.bianconi@infn.it::8838fe4f-fc28-497d-be8e-760d8272f692" providerId="AD" clId="Web-{BB85B966-F86C-9B98-0B50-AB8216992EE5}" dt="2025-09-04T13:17:15.961" v="0"/>
      <pc:docMkLst>
        <pc:docMk/>
      </pc:docMkLst>
    </pc:docChg>
  </pc:docChgLst>
  <pc:docChgLst>
    <pc:chgData name="Dora Bianconi" userId="S::dora.bianconi@infn.it::8838fe4f-fc28-497d-be8e-760d8272f692" providerId="AD" clId="Web-{C2B9C921-AF43-DD03-345C-BBB954B364CD}"/>
    <pc:docChg chg="addSld modSld">
      <pc:chgData name="Dora Bianconi" userId="S::dora.bianconi@infn.it::8838fe4f-fc28-497d-be8e-760d8272f692" providerId="AD" clId="Web-{C2B9C921-AF43-DD03-345C-BBB954B364CD}" dt="2025-09-08T15:16:55.715" v="532" actId="1076"/>
      <pc:docMkLst>
        <pc:docMk/>
      </pc:docMkLst>
      <pc:sldChg chg="addSp delSp modSp add replId modNotes">
        <pc:chgData name="Dora Bianconi" userId="S::dora.bianconi@infn.it::8838fe4f-fc28-497d-be8e-760d8272f692" providerId="AD" clId="Web-{C2B9C921-AF43-DD03-345C-BBB954B364CD}" dt="2025-09-08T15:16:55.715" v="532" actId="1076"/>
        <pc:sldMkLst>
          <pc:docMk/>
          <pc:sldMk cId="2301855238" sldId="1460"/>
        </pc:sldMkLst>
        <pc:spChg chg="mod">
          <ac:chgData name="Dora Bianconi" userId="S::dora.bianconi@infn.it::8838fe4f-fc28-497d-be8e-760d8272f692" providerId="AD" clId="Web-{C2B9C921-AF43-DD03-345C-BBB954B364CD}" dt="2025-09-08T14:38:45.008" v="362" actId="1076"/>
          <ac:spMkLst>
            <pc:docMk/>
            <pc:sldMk cId="2301855238" sldId="1460"/>
            <ac:spMk id="3" creationId="{FAC40F29-26FE-0708-0B1F-63F345ED47A4}"/>
          </ac:spMkLst>
        </pc:spChg>
        <pc:spChg chg="mod">
          <ac:chgData name="Dora Bianconi" userId="S::dora.bianconi@infn.it::8838fe4f-fc28-497d-be8e-760d8272f692" providerId="AD" clId="Web-{C2B9C921-AF43-DD03-345C-BBB954B364CD}" dt="2025-09-08T14:39:17.851" v="364" actId="1076"/>
          <ac:spMkLst>
            <pc:docMk/>
            <pc:sldMk cId="2301855238" sldId="1460"/>
            <ac:spMk id="5" creationId="{53ABAD2C-EEEA-E94C-3F69-030E378F6A03}"/>
          </ac:spMkLst>
        </pc:spChg>
        <pc:spChg chg="add mod">
          <ac:chgData name="Dora Bianconi" userId="S::dora.bianconi@infn.it::8838fe4f-fc28-497d-be8e-760d8272f692" providerId="AD" clId="Web-{C2B9C921-AF43-DD03-345C-BBB954B364CD}" dt="2025-09-08T14:37:29.617" v="358"/>
          <ac:spMkLst>
            <pc:docMk/>
            <pc:sldMk cId="2301855238" sldId="1460"/>
            <ac:spMk id="19" creationId="{4C6EB214-7AC8-E951-7AEF-FFD7448789BC}"/>
          </ac:spMkLst>
        </pc:spChg>
        <pc:spChg chg="add mod">
          <ac:chgData name="Dora Bianconi" userId="S::dora.bianconi@infn.it::8838fe4f-fc28-497d-be8e-760d8272f692" providerId="AD" clId="Web-{C2B9C921-AF43-DD03-345C-BBB954B364CD}" dt="2025-09-08T14:37:33.086" v="359"/>
          <ac:spMkLst>
            <pc:docMk/>
            <pc:sldMk cId="2301855238" sldId="1460"/>
            <ac:spMk id="20" creationId="{BA7586B7-0AC6-3570-5CF1-C422FFD3B021}"/>
          </ac:spMkLst>
        </pc:spChg>
        <pc:spChg chg="add mod">
          <ac:chgData name="Dora Bianconi" userId="S::dora.bianconi@infn.it::8838fe4f-fc28-497d-be8e-760d8272f692" providerId="AD" clId="Web-{C2B9C921-AF43-DD03-345C-BBB954B364CD}" dt="2025-09-08T14:37:04.789" v="356" actId="1076"/>
          <ac:spMkLst>
            <pc:docMk/>
            <pc:sldMk cId="2301855238" sldId="1460"/>
            <ac:spMk id="21" creationId="{E07A9B8C-735A-824F-DE6D-F56353E661D7}"/>
          </ac:spMkLst>
        </pc:spChg>
        <pc:spChg chg="add mod">
          <ac:chgData name="Dora Bianconi" userId="S::dora.bianconi@infn.it::8838fe4f-fc28-497d-be8e-760d8272f692" providerId="AD" clId="Web-{C2B9C921-AF43-DD03-345C-BBB954B364CD}" dt="2025-09-08T14:37:04.804" v="357" actId="1076"/>
          <ac:spMkLst>
            <pc:docMk/>
            <pc:sldMk cId="2301855238" sldId="1460"/>
            <ac:spMk id="22" creationId="{8876B4D7-F7CD-EE76-7686-71E471FD29EA}"/>
          </ac:spMkLst>
        </pc:spChg>
        <pc:spChg chg="add mod">
          <ac:chgData name="Dora Bianconi" userId="S::dora.bianconi@infn.it::8838fe4f-fc28-497d-be8e-760d8272f692" providerId="AD" clId="Web-{C2B9C921-AF43-DD03-345C-BBB954B364CD}" dt="2025-09-08T15:16:32.840" v="526" actId="1076"/>
          <ac:spMkLst>
            <pc:docMk/>
            <pc:sldMk cId="2301855238" sldId="1460"/>
            <ac:spMk id="31" creationId="{F9DE18DD-A667-6B1F-0714-76C57330B14D}"/>
          </ac:spMkLst>
        </pc:spChg>
        <pc:spChg chg="add mod">
          <ac:chgData name="Dora Bianconi" userId="S::dora.bianconi@infn.it::8838fe4f-fc28-497d-be8e-760d8272f692" providerId="AD" clId="Web-{C2B9C921-AF43-DD03-345C-BBB954B364CD}" dt="2025-09-08T15:16:55.715" v="532" actId="1076"/>
          <ac:spMkLst>
            <pc:docMk/>
            <pc:sldMk cId="2301855238" sldId="1460"/>
            <ac:spMk id="32" creationId="{793C3249-55C6-7383-B069-511A72F9D85E}"/>
          </ac:spMkLst>
        </pc:spChg>
        <pc:picChg chg="add del mod modCrop">
          <ac:chgData name="Dora Bianconi" userId="S::dora.bianconi@infn.it::8838fe4f-fc28-497d-be8e-760d8272f692" providerId="AD" clId="Web-{C2B9C921-AF43-DD03-345C-BBB954B364CD}" dt="2025-09-08T13:57:43.674" v="127"/>
          <ac:picMkLst>
            <pc:docMk/>
            <pc:sldMk cId="2301855238" sldId="1460"/>
            <ac:picMk id="2" creationId="{45D93B40-8C1F-8995-FD78-623FB8501B9A}"/>
          </ac:picMkLst>
        </pc:picChg>
        <pc:picChg chg="add del">
          <ac:chgData name="Dora Bianconi" userId="S::dora.bianconi@infn.it::8838fe4f-fc28-497d-be8e-760d8272f692" providerId="AD" clId="Web-{C2B9C921-AF43-DD03-345C-BBB954B364CD}" dt="2025-09-08T12:27:59.269" v="8"/>
          <ac:picMkLst>
            <pc:docMk/>
            <pc:sldMk cId="2301855238" sldId="1460"/>
            <ac:picMk id="6" creationId="{54662B1D-1126-59E0-CF89-65EB49EEB7C0}"/>
          </ac:picMkLst>
        </pc:picChg>
        <pc:picChg chg="add del mod">
          <ac:chgData name="Dora Bianconi" userId="S::dora.bianconi@infn.it::8838fe4f-fc28-497d-be8e-760d8272f692" providerId="AD" clId="Web-{C2B9C921-AF43-DD03-345C-BBB954B364CD}" dt="2025-09-08T13:55:49.705" v="111"/>
          <ac:picMkLst>
            <pc:docMk/>
            <pc:sldMk cId="2301855238" sldId="1460"/>
            <ac:picMk id="6" creationId="{C036F787-89F3-5FA2-49A7-CD70EA39A7A5}"/>
          </ac:picMkLst>
        </pc:picChg>
        <pc:picChg chg="add del mod ord">
          <ac:chgData name="Dora Bianconi" userId="S::dora.bianconi@infn.it::8838fe4f-fc28-497d-be8e-760d8272f692" providerId="AD" clId="Web-{C2B9C921-AF43-DD03-345C-BBB954B364CD}" dt="2025-09-08T13:57:44.393" v="128"/>
          <ac:picMkLst>
            <pc:docMk/>
            <pc:sldMk cId="2301855238" sldId="1460"/>
            <ac:picMk id="8" creationId="{353C0836-7340-E3D9-D4D3-2DEF0B667A63}"/>
          </ac:picMkLst>
        </pc:picChg>
        <pc:picChg chg="add mod ord modCrop">
          <ac:chgData name="Dora Bianconi" userId="S::dora.bianconi@infn.it::8838fe4f-fc28-497d-be8e-760d8272f692" providerId="AD" clId="Web-{C2B9C921-AF43-DD03-345C-BBB954B364CD}" dt="2025-09-08T14:35:54.054" v="335" actId="1076"/>
          <ac:picMkLst>
            <pc:docMk/>
            <pc:sldMk cId="2301855238" sldId="1460"/>
            <ac:picMk id="9" creationId="{F46EFC5E-5838-F68E-2714-13A726C1C207}"/>
          </ac:picMkLst>
        </pc:picChg>
        <pc:picChg chg="add mod ord modCrop">
          <ac:chgData name="Dora Bianconi" userId="S::dora.bianconi@infn.it::8838fe4f-fc28-497d-be8e-760d8272f692" providerId="AD" clId="Web-{C2B9C921-AF43-DD03-345C-BBB954B364CD}" dt="2025-09-08T14:29:50.069" v="313" actId="1076"/>
          <ac:picMkLst>
            <pc:docMk/>
            <pc:sldMk cId="2301855238" sldId="1460"/>
            <ac:picMk id="10" creationId="{E8CAD348-AA00-1DC1-2675-4720F331FF8F}"/>
          </ac:picMkLst>
        </pc:picChg>
        <pc:picChg chg="add del mod">
          <ac:chgData name="Dora Bianconi" userId="S::dora.bianconi@infn.it::8838fe4f-fc28-497d-be8e-760d8272f692" providerId="AD" clId="Web-{C2B9C921-AF43-DD03-345C-BBB954B364CD}" dt="2025-09-08T13:56:19.252" v="112"/>
          <ac:picMkLst>
            <pc:docMk/>
            <pc:sldMk cId="2301855238" sldId="1460"/>
            <ac:picMk id="11" creationId="{2E0D8655-95E5-18EE-CAAA-3FDD2CC1C981}"/>
          </ac:picMkLst>
        </pc:picChg>
        <pc:picChg chg="del">
          <ac:chgData name="Dora Bianconi" userId="S::dora.bianconi@infn.it::8838fe4f-fc28-497d-be8e-760d8272f692" providerId="AD" clId="Web-{C2B9C921-AF43-DD03-345C-BBB954B364CD}" dt="2025-09-08T12:27:58.097" v="6"/>
          <ac:picMkLst>
            <pc:docMk/>
            <pc:sldMk cId="2301855238" sldId="1460"/>
            <ac:picMk id="11" creationId="{601067FE-93C7-B592-4FCB-9785E6B97457}"/>
          </ac:picMkLst>
        </pc:picChg>
        <pc:picChg chg="add mod ord">
          <ac:chgData name="Dora Bianconi" userId="S::dora.bianconi@infn.it::8838fe4f-fc28-497d-be8e-760d8272f692" providerId="AD" clId="Web-{C2B9C921-AF43-DD03-345C-BBB954B364CD}" dt="2025-09-08T14:36:58.242" v="352" actId="1076"/>
          <ac:picMkLst>
            <pc:docMk/>
            <pc:sldMk cId="2301855238" sldId="1460"/>
            <ac:picMk id="12" creationId="{E963D22A-3CE8-678B-3558-0BDB557F3529}"/>
          </ac:picMkLst>
        </pc:picChg>
        <pc:picChg chg="add mod ord">
          <ac:chgData name="Dora Bianconi" userId="S::dora.bianconi@infn.it::8838fe4f-fc28-497d-be8e-760d8272f692" providerId="AD" clId="Web-{C2B9C921-AF43-DD03-345C-BBB954B364CD}" dt="2025-09-08T14:36:58.257" v="353" actId="1076"/>
          <ac:picMkLst>
            <pc:docMk/>
            <pc:sldMk cId="2301855238" sldId="1460"/>
            <ac:picMk id="13" creationId="{722ED392-23AA-84D5-29F2-3CE024604EDB}"/>
          </ac:picMkLst>
        </pc:picChg>
        <pc:picChg chg="add del">
          <ac:chgData name="Dora Bianconi" userId="S::dora.bianconi@infn.it::8838fe4f-fc28-497d-be8e-760d8272f692" providerId="AD" clId="Web-{C2B9C921-AF43-DD03-345C-BBB954B364CD}" dt="2025-09-08T12:27:58.738" v="7"/>
          <ac:picMkLst>
            <pc:docMk/>
            <pc:sldMk cId="2301855238" sldId="1460"/>
            <ac:picMk id="14" creationId="{D6E1B96B-D714-2D61-FC19-7863B97D717A}"/>
          </ac:picMkLst>
        </pc:picChg>
        <pc:picChg chg="add mod">
          <ac:chgData name="Dora Bianconi" userId="S::dora.bianconi@infn.it::8838fe4f-fc28-497d-be8e-760d8272f692" providerId="AD" clId="Web-{C2B9C921-AF43-DD03-345C-BBB954B364CD}" dt="2025-09-08T15:16:28.731" v="524" actId="1076"/>
          <ac:picMkLst>
            <pc:docMk/>
            <pc:sldMk cId="2301855238" sldId="1460"/>
            <ac:picMk id="14" creationId="{F45E0EBF-BE7B-A05A-7683-BD3ACD71D92E}"/>
          </ac:picMkLst>
        </pc:picChg>
        <pc:picChg chg="add mod">
          <ac:chgData name="Dora Bianconi" userId="S::dora.bianconi@infn.it::8838fe4f-fc28-497d-be8e-760d8272f692" providerId="AD" clId="Web-{C2B9C921-AF43-DD03-345C-BBB954B364CD}" dt="2025-09-08T14:29:50.022" v="310" actId="1076"/>
          <ac:picMkLst>
            <pc:docMk/>
            <pc:sldMk cId="2301855238" sldId="1460"/>
            <ac:picMk id="15" creationId="{3FCD6E5A-C881-CBDB-B9D2-FBCA3042990D}"/>
          </ac:picMkLst>
        </pc:picChg>
        <pc:picChg chg="add mod modCrop">
          <ac:chgData name="Dora Bianconi" userId="S::dora.bianconi@infn.it::8838fe4f-fc28-497d-be8e-760d8272f692" providerId="AD" clId="Web-{C2B9C921-AF43-DD03-345C-BBB954B364CD}" dt="2025-09-08T14:36:58.273" v="354" actId="1076"/>
          <ac:picMkLst>
            <pc:docMk/>
            <pc:sldMk cId="2301855238" sldId="1460"/>
            <ac:picMk id="16" creationId="{148F571C-7E8C-D574-26CD-685E4C98BC3E}"/>
          </ac:picMkLst>
        </pc:picChg>
        <pc:picChg chg="add mod modCrop">
          <ac:chgData name="Dora Bianconi" userId="S::dora.bianconi@infn.it::8838fe4f-fc28-497d-be8e-760d8272f692" providerId="AD" clId="Web-{C2B9C921-AF43-DD03-345C-BBB954B364CD}" dt="2025-09-08T14:36:58.289" v="355" actId="1076"/>
          <ac:picMkLst>
            <pc:docMk/>
            <pc:sldMk cId="2301855238" sldId="1460"/>
            <ac:picMk id="17" creationId="{08F52756-7239-9A14-3343-B06D0630F58B}"/>
          </ac:picMkLst>
        </pc:picChg>
        <pc:picChg chg="del">
          <ac:chgData name="Dora Bianconi" userId="S::dora.bianconi@infn.it::8838fe4f-fc28-497d-be8e-760d8272f692" providerId="AD" clId="Web-{C2B9C921-AF43-DD03-345C-BBB954B364CD}" dt="2025-09-08T12:27:57.488" v="5"/>
          <ac:picMkLst>
            <pc:docMk/>
            <pc:sldMk cId="2301855238" sldId="1460"/>
            <ac:picMk id="17" creationId="{E1D55C9A-CEF3-842B-5509-7859A6A08FE5}"/>
          </ac:picMkLst>
        </pc:picChg>
        <pc:picChg chg="add del mod">
          <ac:chgData name="Dora Bianconi" userId="S::dora.bianconi@infn.it::8838fe4f-fc28-497d-be8e-760d8272f692" providerId="AD" clId="Web-{C2B9C921-AF43-DD03-345C-BBB954B364CD}" dt="2025-09-08T15:03:57.995" v="413"/>
          <ac:picMkLst>
            <pc:docMk/>
            <pc:sldMk cId="2301855238" sldId="1460"/>
            <ac:picMk id="25" creationId="{01A50D54-7340-9AED-9C5A-95FE602BED06}"/>
          </ac:picMkLst>
        </pc:picChg>
        <pc:picChg chg="add mod">
          <ac:chgData name="Dora Bianconi" userId="S::dora.bianconi@infn.it::8838fe4f-fc28-497d-be8e-760d8272f692" providerId="AD" clId="Web-{C2B9C921-AF43-DD03-345C-BBB954B364CD}" dt="2025-09-08T15:07:16.620" v="439" actId="1076"/>
          <ac:picMkLst>
            <pc:docMk/>
            <pc:sldMk cId="2301855238" sldId="1460"/>
            <ac:picMk id="26" creationId="{9B4D336B-1DB4-4C32-C717-87B32FA5D8D6}"/>
          </ac:picMkLst>
        </pc:picChg>
        <pc:picChg chg="add del mod">
          <ac:chgData name="Dora Bianconi" userId="S::dora.bianconi@infn.it::8838fe4f-fc28-497d-be8e-760d8272f692" providerId="AD" clId="Web-{C2B9C921-AF43-DD03-345C-BBB954B364CD}" dt="2025-09-08T15:06:50.183" v="434"/>
          <ac:picMkLst>
            <pc:docMk/>
            <pc:sldMk cId="2301855238" sldId="1460"/>
            <ac:picMk id="27" creationId="{D7A468AA-49E4-9837-E34B-5FC8C19B66AD}"/>
          </ac:picMkLst>
        </pc:picChg>
        <pc:picChg chg="add mod">
          <ac:chgData name="Dora Bianconi" userId="S::dora.bianconi@infn.it::8838fe4f-fc28-497d-be8e-760d8272f692" providerId="AD" clId="Web-{C2B9C921-AF43-DD03-345C-BBB954B364CD}" dt="2025-09-08T15:10:49.590" v="477"/>
          <ac:picMkLst>
            <pc:docMk/>
            <pc:sldMk cId="2301855238" sldId="1460"/>
            <ac:picMk id="28" creationId="{9593EFC2-9876-3714-38CC-D28CD0F6CC0A}"/>
          </ac:picMkLst>
        </pc:picChg>
        <pc:picChg chg="add mod">
          <ac:chgData name="Dora Bianconi" userId="S::dora.bianconi@infn.it::8838fe4f-fc28-497d-be8e-760d8272f692" providerId="AD" clId="Web-{C2B9C921-AF43-DD03-345C-BBB954B364CD}" dt="2025-09-08T15:09:00.058" v="461" actId="1076"/>
          <ac:picMkLst>
            <pc:docMk/>
            <pc:sldMk cId="2301855238" sldId="1460"/>
            <ac:picMk id="29" creationId="{8E4EDE9F-9041-3CA3-AB85-92EB5117FCC7}"/>
          </ac:picMkLst>
        </pc:picChg>
        <pc:picChg chg="add mod">
          <ac:chgData name="Dora Bianconi" userId="S::dora.bianconi@infn.it::8838fe4f-fc28-497d-be8e-760d8272f692" providerId="AD" clId="Web-{C2B9C921-AF43-DD03-345C-BBB954B364CD}" dt="2025-09-08T15:09:00.074" v="462" actId="1076"/>
          <ac:picMkLst>
            <pc:docMk/>
            <pc:sldMk cId="2301855238" sldId="1460"/>
            <ac:picMk id="30" creationId="{6DBF6A4E-2191-77EC-E436-40DA7C654454}"/>
          </ac:picMkLst>
        </pc:picChg>
        <pc:cxnChg chg="add mod">
          <ac:chgData name="Dora Bianconi" userId="S::dora.bianconi@infn.it::8838fe4f-fc28-497d-be8e-760d8272f692" providerId="AD" clId="Web-{C2B9C921-AF43-DD03-345C-BBB954B364CD}" dt="2025-09-08T14:42:18.367" v="378"/>
          <ac:cxnSpMkLst>
            <pc:docMk/>
            <pc:sldMk cId="2301855238" sldId="1460"/>
            <ac:cxnSpMk id="23" creationId="{AB5E8E9D-027A-207A-F156-8FEEBC50B914}"/>
          </ac:cxnSpMkLst>
        </pc:cxnChg>
      </pc:sldChg>
    </pc:docChg>
  </pc:docChgLst>
  <pc:docChgLst>
    <pc:chgData name="Giorgio Sebastiano Mauro" userId="fd1c9cb3-005c-4b84-b3fb-3957cc153088" providerId="ADAL" clId="{DF2C5D86-67C3-4BA9-8BCE-36549CC427DB}"/>
    <pc:docChg chg="undo redo custSel addSld delSld modSld">
      <pc:chgData name="Giorgio Sebastiano Mauro" userId="fd1c9cb3-005c-4b84-b3fb-3957cc153088" providerId="ADAL" clId="{DF2C5D86-67C3-4BA9-8BCE-36549CC427DB}" dt="2025-08-25T17:04:39.857" v="4132" actId="1076"/>
      <pc:docMkLst>
        <pc:docMk/>
      </pc:docMkLst>
      <pc:sldChg chg="addSp delSp modSp mod">
        <pc:chgData name="Giorgio Sebastiano Mauro" userId="fd1c9cb3-005c-4b84-b3fb-3957cc153088" providerId="ADAL" clId="{DF2C5D86-67C3-4BA9-8BCE-36549CC427DB}" dt="2025-08-25T16:49:42.265" v="3906" actId="1076"/>
        <pc:sldMkLst>
          <pc:docMk/>
          <pc:sldMk cId="719550743" sldId="257"/>
        </pc:sldMkLst>
        <pc:spChg chg="mod">
          <ac:chgData name="Giorgio Sebastiano Mauro" userId="fd1c9cb3-005c-4b84-b3fb-3957cc153088" providerId="ADAL" clId="{DF2C5D86-67C3-4BA9-8BCE-36549CC427DB}" dt="2025-08-25T07:37:08.529" v="287" actId="1035"/>
          <ac:spMkLst>
            <pc:docMk/>
            <pc:sldMk cId="719550743" sldId="257"/>
            <ac:spMk id="4" creationId="{A6C44413-13B2-C0A1-32CC-915043B7F1F0}"/>
          </ac:spMkLst>
        </pc:spChg>
        <pc:spChg chg="mod">
          <ac:chgData name="Giorgio Sebastiano Mauro" userId="fd1c9cb3-005c-4b84-b3fb-3957cc153088" providerId="ADAL" clId="{DF2C5D86-67C3-4BA9-8BCE-36549CC427DB}" dt="2025-08-25T07:37:08.529" v="287" actId="1035"/>
          <ac:spMkLst>
            <pc:docMk/>
            <pc:sldMk cId="719550743" sldId="257"/>
            <ac:spMk id="5" creationId="{C4649BA6-A9C9-6A8E-DE55-CD9D10D55720}"/>
          </ac:spMkLst>
        </pc:spChg>
        <pc:spChg chg="mod">
          <ac:chgData name="Giorgio Sebastiano Mauro" userId="fd1c9cb3-005c-4b84-b3fb-3957cc153088" providerId="ADAL" clId="{DF2C5D86-67C3-4BA9-8BCE-36549CC427DB}" dt="2025-08-25T16:49:42.265" v="3906" actId="1076"/>
          <ac:spMkLst>
            <pc:docMk/>
            <pc:sldMk cId="719550743" sldId="257"/>
            <ac:spMk id="6" creationId="{6097858A-FA62-2E4A-D6D6-640A6540CFB6}"/>
          </ac:spMkLst>
        </pc:spChg>
        <pc:spChg chg="mod">
          <ac:chgData name="Giorgio Sebastiano Mauro" userId="fd1c9cb3-005c-4b84-b3fb-3957cc153088" providerId="ADAL" clId="{DF2C5D86-67C3-4BA9-8BCE-36549CC427DB}" dt="2025-08-25T16:45:17.320" v="3852" actId="1036"/>
          <ac:spMkLst>
            <pc:docMk/>
            <pc:sldMk cId="719550743" sldId="257"/>
            <ac:spMk id="7" creationId="{14B568AD-6AE1-0A1F-5AFD-FCDD17ABE103}"/>
          </ac:spMkLst>
        </pc:spChg>
        <pc:grpChg chg="mod">
          <ac:chgData name="Giorgio Sebastiano Mauro" userId="fd1c9cb3-005c-4b84-b3fb-3957cc153088" providerId="ADAL" clId="{DF2C5D86-67C3-4BA9-8BCE-36549CC427DB}" dt="2025-08-25T16:45:10.366" v="3835" actId="14100"/>
          <ac:grpSpMkLst>
            <pc:docMk/>
            <pc:sldMk cId="719550743" sldId="257"/>
            <ac:grpSpMk id="8" creationId="{2FCC244A-D3C4-5280-6598-6766A842AC5B}"/>
          </ac:grpSpMkLst>
        </pc:grpChg>
        <pc:picChg chg="add mod">
          <ac:chgData name="Giorgio Sebastiano Mauro" userId="fd1c9cb3-005c-4b84-b3fb-3957cc153088" providerId="ADAL" clId="{DF2C5D86-67C3-4BA9-8BCE-36549CC427DB}" dt="2025-08-25T07:37:54.363" v="293" actId="14100"/>
          <ac:picMkLst>
            <pc:docMk/>
            <pc:sldMk cId="719550743" sldId="257"/>
            <ac:picMk id="2" creationId="{DFD8AE09-DAAE-C90D-6E30-D91D072E6F9C}"/>
          </ac:picMkLst>
        </pc:picChg>
      </pc:sldChg>
      <pc:sldChg chg="addSp delSp modSp add mod">
        <pc:chgData name="Giorgio Sebastiano Mauro" userId="fd1c9cb3-005c-4b84-b3fb-3957cc153088" providerId="ADAL" clId="{DF2C5D86-67C3-4BA9-8BCE-36549CC427DB}" dt="2025-08-25T16:52:41.669" v="3941" actId="478"/>
        <pc:sldMkLst>
          <pc:docMk/>
          <pc:sldMk cId="3381207378" sldId="645"/>
        </pc:sldMkLst>
      </pc:sldChg>
      <pc:sldChg chg="addSp delSp modSp add mod">
        <pc:chgData name="Giorgio Sebastiano Mauro" userId="fd1c9cb3-005c-4b84-b3fb-3957cc153088" providerId="ADAL" clId="{DF2C5D86-67C3-4BA9-8BCE-36549CC427DB}" dt="2025-08-25T16:52:48.221" v="3944"/>
        <pc:sldMkLst>
          <pc:docMk/>
          <pc:sldMk cId="595656737" sldId="660"/>
        </pc:sldMkLst>
      </pc:sldChg>
      <pc:sldChg chg="addSp delSp modSp mod">
        <pc:chgData name="Giorgio Sebastiano Mauro" userId="fd1c9cb3-005c-4b84-b3fb-3957cc153088" providerId="ADAL" clId="{DF2C5D86-67C3-4BA9-8BCE-36549CC427DB}" dt="2025-08-25T16:50:28.744" v="3908"/>
        <pc:sldMkLst>
          <pc:docMk/>
          <pc:sldMk cId="4107268749" sldId="1431"/>
        </pc:sldMkLst>
        <pc:spChg chg="add mod">
          <ac:chgData name="Giorgio Sebastiano Mauro" userId="fd1c9cb3-005c-4b84-b3fb-3957cc153088" providerId="ADAL" clId="{DF2C5D86-67C3-4BA9-8BCE-36549CC427DB}" dt="2025-08-25T16:50:28.744" v="3908"/>
          <ac:spMkLst>
            <pc:docMk/>
            <pc:sldMk cId="4107268749" sldId="1431"/>
            <ac:spMk id="2" creationId="{BB8D98A1-1E37-7787-F2FA-7177A8F264EB}"/>
          </ac:spMkLst>
        </pc:spChg>
        <pc:spChg chg="mod">
          <ac:chgData name="Giorgio Sebastiano Mauro" userId="fd1c9cb3-005c-4b84-b3fb-3957cc153088" providerId="ADAL" clId="{DF2C5D86-67C3-4BA9-8BCE-36549CC427DB}" dt="2025-08-25T07:53:14.288" v="544" actId="14100"/>
          <ac:spMkLst>
            <pc:docMk/>
            <pc:sldMk cId="4107268749" sldId="1431"/>
            <ac:spMk id="9" creationId="{A793506A-2F63-55FD-5C8F-630DA11349B8}"/>
          </ac:spMkLst>
        </pc:spChg>
        <pc:picChg chg="add mod">
          <ac:chgData name="Giorgio Sebastiano Mauro" userId="fd1c9cb3-005c-4b84-b3fb-3957cc153088" providerId="ADAL" clId="{DF2C5D86-67C3-4BA9-8BCE-36549CC427DB}" dt="2025-08-25T07:38:38.655" v="299" actId="1076"/>
          <ac:picMkLst>
            <pc:docMk/>
            <pc:sldMk cId="4107268749" sldId="1431"/>
            <ac:picMk id="5" creationId="{AFC9516A-9C70-568D-39B4-D9C04DCE26AE}"/>
          </ac:picMkLst>
        </pc:picChg>
        <pc:picChg chg="add mod">
          <ac:chgData name="Giorgio Sebastiano Mauro" userId="fd1c9cb3-005c-4b84-b3fb-3957cc153088" providerId="ADAL" clId="{DF2C5D86-67C3-4BA9-8BCE-36549CC427DB}" dt="2025-08-25T07:38:29.757" v="297" actId="1076"/>
          <ac:picMkLst>
            <pc:docMk/>
            <pc:sldMk cId="4107268749" sldId="1431"/>
            <ac:picMk id="2050" creationId="{B9D784F8-1BD2-FC03-9A2C-FF6586455F4D}"/>
          </ac:picMkLst>
        </pc:picChg>
      </pc:sldChg>
      <pc:sldChg chg="addSp delSp modSp mod">
        <pc:chgData name="Giorgio Sebastiano Mauro" userId="fd1c9cb3-005c-4b84-b3fb-3957cc153088" providerId="ADAL" clId="{DF2C5D86-67C3-4BA9-8BCE-36549CC427DB}" dt="2025-08-25T16:50:33.301" v="3910"/>
        <pc:sldMkLst>
          <pc:docMk/>
          <pc:sldMk cId="3045244258" sldId="1432"/>
        </pc:sldMkLst>
        <pc:spChg chg="add mod">
          <ac:chgData name="Giorgio Sebastiano Mauro" userId="fd1c9cb3-005c-4b84-b3fb-3957cc153088" providerId="ADAL" clId="{DF2C5D86-67C3-4BA9-8BCE-36549CC427DB}" dt="2025-08-25T16:50:33.301" v="3910"/>
          <ac:spMkLst>
            <pc:docMk/>
            <pc:sldMk cId="3045244258" sldId="1432"/>
            <ac:spMk id="2" creationId="{556DE761-0A31-7295-CDAA-FDE82B050A48}"/>
          </ac:spMkLst>
        </pc:spChg>
        <pc:spChg chg="add mod">
          <ac:chgData name="Giorgio Sebastiano Mauro" userId="fd1c9cb3-005c-4b84-b3fb-3957cc153088" providerId="ADAL" clId="{DF2C5D86-67C3-4BA9-8BCE-36549CC427DB}" dt="2025-08-25T07:53:45.095" v="549" actId="207"/>
          <ac:spMkLst>
            <pc:docMk/>
            <pc:sldMk cId="3045244258" sldId="1432"/>
            <ac:spMk id="9" creationId="{6EDA7385-FFF0-55C3-3968-3472DBA7AEBD}"/>
          </ac:spMkLst>
        </pc:spChg>
        <pc:picChg chg="add mod">
          <ac:chgData name="Giorgio Sebastiano Mauro" userId="fd1c9cb3-005c-4b84-b3fb-3957cc153088" providerId="ADAL" clId="{DF2C5D86-67C3-4BA9-8BCE-36549CC427DB}" dt="2025-08-25T07:45:43.225" v="461"/>
          <ac:picMkLst>
            <pc:docMk/>
            <pc:sldMk cId="3045244258" sldId="1432"/>
            <ac:picMk id="5" creationId="{9E4E5F9E-C241-058F-26A7-FE79743D056C}"/>
          </ac:picMkLst>
        </pc:picChg>
        <pc:picChg chg="add mod">
          <ac:chgData name="Giorgio Sebastiano Mauro" userId="fd1c9cb3-005c-4b84-b3fb-3957cc153088" providerId="ADAL" clId="{DF2C5D86-67C3-4BA9-8BCE-36549CC427DB}" dt="2025-08-25T07:45:43.225" v="461"/>
          <ac:picMkLst>
            <pc:docMk/>
            <pc:sldMk cId="3045244258" sldId="1432"/>
            <ac:picMk id="7" creationId="{6B58B187-A55C-4719-1300-A0FCA1062134}"/>
          </ac:picMkLst>
        </pc:picChg>
      </pc:sldChg>
      <pc:sldChg chg="addSp delSp modSp mod delAnim">
        <pc:chgData name="Giorgio Sebastiano Mauro" userId="fd1c9cb3-005c-4b84-b3fb-3957cc153088" providerId="ADAL" clId="{DF2C5D86-67C3-4BA9-8BCE-36549CC427DB}" dt="2025-08-25T16:50:56.830" v="3914" actId="1076"/>
        <pc:sldMkLst>
          <pc:docMk/>
          <pc:sldMk cId="3644918222" sldId="1433"/>
        </pc:sldMkLst>
        <pc:spChg chg="add mod">
          <ac:chgData name="Giorgio Sebastiano Mauro" userId="fd1c9cb3-005c-4b84-b3fb-3957cc153088" providerId="ADAL" clId="{DF2C5D86-67C3-4BA9-8BCE-36549CC427DB}" dt="2025-08-25T16:50:45.426" v="3912"/>
          <ac:spMkLst>
            <pc:docMk/>
            <pc:sldMk cId="3644918222" sldId="1433"/>
            <ac:spMk id="2" creationId="{7CF42E1D-8A70-13D6-2356-7C24A7E828C6}"/>
          </ac:spMkLst>
        </pc:spChg>
        <pc:spChg chg="mod">
          <ac:chgData name="Giorgio Sebastiano Mauro" userId="fd1c9cb3-005c-4b84-b3fb-3957cc153088" providerId="ADAL" clId="{DF2C5D86-67C3-4BA9-8BCE-36549CC427DB}" dt="2025-08-25T07:42:27.415" v="442" actId="20577"/>
          <ac:spMkLst>
            <pc:docMk/>
            <pc:sldMk cId="3644918222" sldId="1433"/>
            <ac:spMk id="4" creationId="{397EC451-39B3-6385-0ADA-755A52828314}"/>
          </ac:spMkLst>
        </pc:spChg>
        <pc:spChg chg="add mod">
          <ac:chgData name="Giorgio Sebastiano Mauro" userId="fd1c9cb3-005c-4b84-b3fb-3957cc153088" providerId="ADAL" clId="{DF2C5D86-67C3-4BA9-8BCE-36549CC427DB}" dt="2025-08-25T10:03:53.973" v="2361" actId="207"/>
          <ac:spMkLst>
            <pc:docMk/>
            <pc:sldMk cId="3644918222" sldId="1433"/>
            <ac:spMk id="17" creationId="{A2D618D6-8B4F-E5CC-E799-6FE04DD26636}"/>
          </ac:spMkLst>
        </pc:spChg>
        <pc:spChg chg="add mod">
          <ac:chgData name="Giorgio Sebastiano Mauro" userId="fd1c9cb3-005c-4b84-b3fb-3957cc153088" providerId="ADAL" clId="{DF2C5D86-67C3-4BA9-8BCE-36549CC427DB}" dt="2025-08-25T10:06:51.888" v="2427" actId="20577"/>
          <ac:spMkLst>
            <pc:docMk/>
            <pc:sldMk cId="3644918222" sldId="1433"/>
            <ac:spMk id="18" creationId="{E3B27891-F217-0B31-F7BA-6A3CC9D62223}"/>
          </ac:spMkLst>
        </pc:spChg>
        <pc:spChg chg="add mod">
          <ac:chgData name="Giorgio Sebastiano Mauro" userId="fd1c9cb3-005c-4b84-b3fb-3957cc153088" providerId="ADAL" clId="{DF2C5D86-67C3-4BA9-8BCE-36549CC427DB}" dt="2025-08-25T09:56:57.290" v="2172" actId="1076"/>
          <ac:spMkLst>
            <pc:docMk/>
            <pc:sldMk cId="3644918222" sldId="1433"/>
            <ac:spMk id="20" creationId="{46F97C97-A762-34BE-0076-9FA9A5E8B723}"/>
          </ac:spMkLst>
        </pc:spChg>
        <pc:spChg chg="add mod">
          <ac:chgData name="Giorgio Sebastiano Mauro" userId="fd1c9cb3-005c-4b84-b3fb-3957cc153088" providerId="ADAL" clId="{DF2C5D86-67C3-4BA9-8BCE-36549CC427DB}" dt="2025-08-25T09:56:51.930" v="2171" actId="1036"/>
          <ac:spMkLst>
            <pc:docMk/>
            <pc:sldMk cId="3644918222" sldId="1433"/>
            <ac:spMk id="22" creationId="{9AAC1CFE-2462-5ED4-B2F0-29863E44774F}"/>
          </ac:spMkLst>
        </pc:spChg>
        <pc:spChg chg="add mod">
          <ac:chgData name="Giorgio Sebastiano Mauro" userId="fd1c9cb3-005c-4b84-b3fb-3957cc153088" providerId="ADAL" clId="{DF2C5D86-67C3-4BA9-8BCE-36549CC427DB}" dt="2025-08-25T09:56:51.930" v="2171" actId="1036"/>
          <ac:spMkLst>
            <pc:docMk/>
            <pc:sldMk cId="3644918222" sldId="1433"/>
            <ac:spMk id="23" creationId="{9F815877-C68C-3BB0-6118-9EAC11BAC3E9}"/>
          </ac:spMkLst>
        </pc:spChg>
        <pc:spChg chg="add mod">
          <ac:chgData name="Giorgio Sebastiano Mauro" userId="fd1c9cb3-005c-4b84-b3fb-3957cc153088" providerId="ADAL" clId="{DF2C5D86-67C3-4BA9-8BCE-36549CC427DB}" dt="2025-08-25T09:56:51.930" v="2171" actId="1036"/>
          <ac:spMkLst>
            <pc:docMk/>
            <pc:sldMk cId="3644918222" sldId="1433"/>
            <ac:spMk id="25" creationId="{0C56666B-AC21-9A58-2F79-4B4A351909CE}"/>
          </ac:spMkLst>
        </pc:spChg>
        <pc:spChg chg="add mod">
          <ac:chgData name="Giorgio Sebastiano Mauro" userId="fd1c9cb3-005c-4b84-b3fb-3957cc153088" providerId="ADAL" clId="{DF2C5D86-67C3-4BA9-8BCE-36549CC427DB}" dt="2025-08-25T16:50:56.830" v="3914" actId="1076"/>
          <ac:spMkLst>
            <pc:docMk/>
            <pc:sldMk cId="3644918222" sldId="1433"/>
            <ac:spMk id="27" creationId="{424065EF-BA83-0381-8F35-47E70E351E94}"/>
          </ac:spMkLst>
        </pc:spChg>
        <pc:picChg chg="add mod">
          <ac:chgData name="Giorgio Sebastiano Mauro" userId="fd1c9cb3-005c-4b84-b3fb-3957cc153088" providerId="ADAL" clId="{DF2C5D86-67C3-4BA9-8BCE-36549CC427DB}" dt="2025-08-25T09:56:51.930" v="2171" actId="1036"/>
          <ac:picMkLst>
            <pc:docMk/>
            <pc:sldMk cId="3644918222" sldId="1433"/>
            <ac:picMk id="19" creationId="{3469150C-334A-8B6C-6793-AE6C8B4DCF8E}"/>
          </ac:picMkLst>
        </pc:picChg>
        <pc:picChg chg="add mod">
          <ac:chgData name="Giorgio Sebastiano Mauro" userId="fd1c9cb3-005c-4b84-b3fb-3957cc153088" providerId="ADAL" clId="{DF2C5D86-67C3-4BA9-8BCE-36549CC427DB}" dt="2025-08-25T10:07:23.192" v="2466" actId="207"/>
          <ac:picMkLst>
            <pc:docMk/>
            <pc:sldMk cId="3644918222" sldId="1433"/>
            <ac:picMk id="21" creationId="{E38667F5-98F6-E4FA-7F9F-40F68C7627A8}"/>
          </ac:picMkLst>
        </pc:picChg>
        <pc:picChg chg="add mod">
          <ac:chgData name="Giorgio Sebastiano Mauro" userId="fd1c9cb3-005c-4b84-b3fb-3957cc153088" providerId="ADAL" clId="{DF2C5D86-67C3-4BA9-8BCE-36549CC427DB}" dt="2025-08-25T10:06:49.041" v="2425" actId="1076"/>
          <ac:picMkLst>
            <pc:docMk/>
            <pc:sldMk cId="3644918222" sldId="1433"/>
            <ac:picMk id="28" creationId="{87391526-D74B-FAEF-14B8-C38A795E5A57}"/>
          </ac:picMkLst>
        </pc:picChg>
        <pc:picChg chg="add mod">
          <ac:chgData name="Giorgio Sebastiano Mauro" userId="fd1c9cb3-005c-4b84-b3fb-3957cc153088" providerId="ADAL" clId="{DF2C5D86-67C3-4BA9-8BCE-36549CC427DB}" dt="2025-08-25T10:07:10.064" v="2464" actId="1036"/>
          <ac:picMkLst>
            <pc:docMk/>
            <pc:sldMk cId="3644918222" sldId="1433"/>
            <ac:picMk id="30" creationId="{DFBF7437-A0FC-AF91-E086-D11B21954F65}"/>
          </ac:picMkLst>
        </pc:picChg>
        <pc:picChg chg="add mod">
          <ac:chgData name="Giorgio Sebastiano Mauro" userId="fd1c9cb3-005c-4b84-b3fb-3957cc153088" providerId="ADAL" clId="{DF2C5D86-67C3-4BA9-8BCE-36549CC427DB}" dt="2025-08-25T10:07:10.064" v="2464" actId="1036"/>
          <ac:picMkLst>
            <pc:docMk/>
            <pc:sldMk cId="3644918222" sldId="1433"/>
            <ac:picMk id="31" creationId="{82387AC6-8FA3-4474-DD5B-8076A420B4A6}"/>
          </ac:picMkLst>
        </pc:picChg>
        <pc:picChg chg="add mod">
          <ac:chgData name="Giorgio Sebastiano Mauro" userId="fd1c9cb3-005c-4b84-b3fb-3957cc153088" providerId="ADAL" clId="{DF2C5D86-67C3-4BA9-8BCE-36549CC427DB}" dt="2025-08-25T10:07:10.064" v="2464" actId="1036"/>
          <ac:picMkLst>
            <pc:docMk/>
            <pc:sldMk cId="3644918222" sldId="1433"/>
            <ac:picMk id="32" creationId="{219D0407-B6D9-6D19-9AEF-9D399A011DD3}"/>
          </ac:picMkLst>
        </pc:picChg>
        <pc:picChg chg="add mod">
          <ac:chgData name="Giorgio Sebastiano Mauro" userId="fd1c9cb3-005c-4b84-b3fb-3957cc153088" providerId="ADAL" clId="{DF2C5D86-67C3-4BA9-8BCE-36549CC427DB}" dt="2025-08-25T07:45:44.616" v="462"/>
          <ac:picMkLst>
            <pc:docMk/>
            <pc:sldMk cId="3644918222" sldId="1433"/>
            <ac:picMk id="33" creationId="{C15394B3-0095-7E6E-E2C3-0E043EA8059A}"/>
          </ac:picMkLst>
        </pc:picChg>
        <pc:picChg chg="add mod">
          <ac:chgData name="Giorgio Sebastiano Mauro" userId="fd1c9cb3-005c-4b84-b3fb-3957cc153088" providerId="ADAL" clId="{DF2C5D86-67C3-4BA9-8BCE-36549CC427DB}" dt="2025-08-25T07:45:44.616" v="462"/>
          <ac:picMkLst>
            <pc:docMk/>
            <pc:sldMk cId="3644918222" sldId="1433"/>
            <ac:picMk id="34" creationId="{8FDE12FD-3D92-4C9F-47AA-711620A95B0E}"/>
          </ac:picMkLst>
        </pc:picChg>
        <pc:cxnChg chg="add mod">
          <ac:chgData name="Giorgio Sebastiano Mauro" userId="fd1c9cb3-005c-4b84-b3fb-3957cc153088" providerId="ADAL" clId="{DF2C5D86-67C3-4BA9-8BCE-36549CC427DB}" dt="2025-08-25T09:56:51.930" v="2171" actId="1036"/>
          <ac:cxnSpMkLst>
            <pc:docMk/>
            <pc:sldMk cId="3644918222" sldId="1433"/>
            <ac:cxnSpMk id="24" creationId="{D2645CFB-3142-2ACB-E3C1-084E8D6BE966}"/>
          </ac:cxnSpMkLst>
        </pc:cxnChg>
        <pc:cxnChg chg="add mod">
          <ac:chgData name="Giorgio Sebastiano Mauro" userId="fd1c9cb3-005c-4b84-b3fb-3957cc153088" providerId="ADAL" clId="{DF2C5D86-67C3-4BA9-8BCE-36549CC427DB}" dt="2025-08-25T09:56:51.930" v="2171" actId="1036"/>
          <ac:cxnSpMkLst>
            <pc:docMk/>
            <pc:sldMk cId="3644918222" sldId="1433"/>
            <ac:cxnSpMk id="26" creationId="{1CD7333E-FD83-A536-0A68-8AE40ABCA58C}"/>
          </ac:cxnSpMkLst>
        </pc:cxnChg>
      </pc:sldChg>
      <pc:sldChg chg="addSp delSp modSp add mod">
        <pc:chgData name="Giorgio Sebastiano Mauro" userId="fd1c9cb3-005c-4b84-b3fb-3957cc153088" providerId="ADAL" clId="{DF2C5D86-67C3-4BA9-8BCE-36549CC427DB}" dt="2025-08-25T17:00:25.460" v="4015" actId="1076"/>
        <pc:sldMkLst>
          <pc:docMk/>
          <pc:sldMk cId="4024131458" sldId="1434"/>
        </pc:sldMkLst>
        <pc:spChg chg="add mod">
          <ac:chgData name="Giorgio Sebastiano Mauro" userId="fd1c9cb3-005c-4b84-b3fb-3957cc153088" providerId="ADAL" clId="{DF2C5D86-67C3-4BA9-8BCE-36549CC427DB}" dt="2025-08-25T16:57:51.620" v="3966" actId="20577"/>
          <ac:spMkLst>
            <pc:docMk/>
            <pc:sldMk cId="4024131458" sldId="1434"/>
            <ac:spMk id="5" creationId="{15FC3E57-5E6F-772B-B064-45951DE7503B}"/>
          </ac:spMkLst>
        </pc:spChg>
        <pc:spChg chg="add mod">
          <ac:chgData name="Giorgio Sebastiano Mauro" userId="fd1c9cb3-005c-4b84-b3fb-3957cc153088" providerId="ADAL" clId="{DF2C5D86-67C3-4BA9-8BCE-36549CC427DB}" dt="2025-08-25T16:57:07.635" v="3963" actId="14100"/>
          <ac:spMkLst>
            <pc:docMk/>
            <pc:sldMk cId="4024131458" sldId="1434"/>
            <ac:spMk id="7" creationId="{CB909955-DEB0-2CE8-BA71-31A89F29B9BD}"/>
          </ac:spMkLst>
        </pc:spChg>
        <pc:spChg chg="add mod">
          <ac:chgData name="Giorgio Sebastiano Mauro" userId="fd1c9cb3-005c-4b84-b3fb-3957cc153088" providerId="ADAL" clId="{DF2C5D86-67C3-4BA9-8BCE-36549CC427DB}" dt="2025-08-25T16:59:15.384" v="3984" actId="14100"/>
          <ac:spMkLst>
            <pc:docMk/>
            <pc:sldMk cId="4024131458" sldId="1434"/>
            <ac:spMk id="8" creationId="{A5F40F3C-44AD-5EA6-3247-1A84FCD62C08}"/>
          </ac:spMkLst>
        </pc:spChg>
        <pc:spChg chg="add mod">
          <ac:chgData name="Giorgio Sebastiano Mauro" userId="fd1c9cb3-005c-4b84-b3fb-3957cc153088" providerId="ADAL" clId="{DF2C5D86-67C3-4BA9-8BCE-36549CC427DB}" dt="2025-08-25T16:51:11.142" v="3918"/>
          <ac:spMkLst>
            <pc:docMk/>
            <pc:sldMk cId="4024131458" sldId="1434"/>
            <ac:spMk id="10" creationId="{440354B2-7E59-0A38-7E73-859D87F33AC4}"/>
          </ac:spMkLst>
        </pc:spChg>
        <pc:spChg chg="add mod">
          <ac:chgData name="Giorgio Sebastiano Mauro" userId="fd1c9cb3-005c-4b84-b3fb-3957cc153088" providerId="ADAL" clId="{DF2C5D86-67C3-4BA9-8BCE-36549CC427DB}" dt="2025-08-25T16:58:05.738" v="3977" actId="1035"/>
          <ac:spMkLst>
            <pc:docMk/>
            <pc:sldMk cId="4024131458" sldId="1434"/>
            <ac:spMk id="13" creationId="{237E853A-421A-B424-08F7-D56DFA176945}"/>
          </ac:spMkLst>
        </pc:spChg>
        <pc:spChg chg="add mod">
          <ac:chgData name="Giorgio Sebastiano Mauro" userId="fd1c9cb3-005c-4b84-b3fb-3957cc153088" providerId="ADAL" clId="{DF2C5D86-67C3-4BA9-8BCE-36549CC427DB}" dt="2025-08-25T16:58:05.738" v="3977" actId="1035"/>
          <ac:spMkLst>
            <pc:docMk/>
            <pc:sldMk cId="4024131458" sldId="1434"/>
            <ac:spMk id="14" creationId="{D0B843E0-073C-EBAD-F251-3F4FF3A8EF05}"/>
          </ac:spMkLst>
        </pc:spChg>
        <pc:spChg chg="add mod">
          <ac:chgData name="Giorgio Sebastiano Mauro" userId="fd1c9cb3-005c-4b84-b3fb-3957cc153088" providerId="ADAL" clId="{DF2C5D86-67C3-4BA9-8BCE-36549CC427DB}" dt="2025-08-25T16:58:05.738" v="3977" actId="1035"/>
          <ac:spMkLst>
            <pc:docMk/>
            <pc:sldMk cId="4024131458" sldId="1434"/>
            <ac:spMk id="15" creationId="{B6BF831E-E541-0FE1-3D36-5A72117C3CD9}"/>
          </ac:spMkLst>
        </pc:spChg>
        <pc:spChg chg="add mod">
          <ac:chgData name="Giorgio Sebastiano Mauro" userId="fd1c9cb3-005c-4b84-b3fb-3957cc153088" providerId="ADAL" clId="{DF2C5D86-67C3-4BA9-8BCE-36549CC427DB}" dt="2025-08-25T17:00:25.460" v="4015" actId="1076"/>
          <ac:spMkLst>
            <pc:docMk/>
            <pc:sldMk cId="4024131458" sldId="1434"/>
            <ac:spMk id="24" creationId="{08FF6C6E-D7BD-7272-628C-47CFE970B862}"/>
          </ac:spMkLst>
        </pc:spChg>
        <pc:picChg chg="add mod">
          <ac:chgData name="Giorgio Sebastiano Mauro" userId="fd1c9cb3-005c-4b84-b3fb-3957cc153088" providerId="ADAL" clId="{DF2C5D86-67C3-4BA9-8BCE-36549CC427DB}" dt="2025-08-25T07:48:03.042" v="513" actId="1076"/>
          <ac:picMkLst>
            <pc:docMk/>
            <pc:sldMk cId="4024131458" sldId="1434"/>
            <ac:picMk id="2" creationId="{ACA12252-36BB-79F9-0055-B37D0A3CF2CD}"/>
          </ac:picMkLst>
        </pc:picChg>
        <pc:picChg chg="add mod">
          <ac:chgData name="Giorgio Sebastiano Mauro" userId="fd1c9cb3-005c-4b84-b3fb-3957cc153088" providerId="ADAL" clId="{DF2C5D86-67C3-4BA9-8BCE-36549CC427DB}" dt="2025-08-25T07:48:00.191" v="512" actId="1076"/>
          <ac:picMkLst>
            <pc:docMk/>
            <pc:sldMk cId="4024131458" sldId="1434"/>
            <ac:picMk id="3" creationId="{89AF1C81-13E5-B9DB-9776-91882F70BD87}"/>
          </ac:picMkLst>
        </pc:picChg>
        <pc:picChg chg="add mod">
          <ac:chgData name="Giorgio Sebastiano Mauro" userId="fd1c9cb3-005c-4b84-b3fb-3957cc153088" providerId="ADAL" clId="{DF2C5D86-67C3-4BA9-8BCE-36549CC427DB}" dt="2025-08-25T07:48:07.564" v="514" actId="1076"/>
          <ac:picMkLst>
            <pc:docMk/>
            <pc:sldMk cId="4024131458" sldId="1434"/>
            <ac:picMk id="6" creationId="{9648E294-658A-2C45-2E37-53E5DF1718C0}"/>
          </ac:picMkLst>
        </pc:picChg>
        <pc:picChg chg="add mod">
          <ac:chgData name="Giorgio Sebastiano Mauro" userId="fd1c9cb3-005c-4b84-b3fb-3957cc153088" providerId="ADAL" clId="{DF2C5D86-67C3-4BA9-8BCE-36549CC427DB}" dt="2025-08-25T16:58:05.738" v="3977" actId="1035"/>
          <ac:picMkLst>
            <pc:docMk/>
            <pc:sldMk cId="4024131458" sldId="1434"/>
            <ac:picMk id="11" creationId="{7A3EC1C2-2EC8-61D1-A5A5-E69EC34F8357}"/>
          </ac:picMkLst>
        </pc:picChg>
        <pc:picChg chg="add mod">
          <ac:chgData name="Giorgio Sebastiano Mauro" userId="fd1c9cb3-005c-4b84-b3fb-3957cc153088" providerId="ADAL" clId="{DF2C5D86-67C3-4BA9-8BCE-36549CC427DB}" dt="2025-08-25T16:58:05.738" v="3977" actId="1035"/>
          <ac:picMkLst>
            <pc:docMk/>
            <pc:sldMk cId="4024131458" sldId="1434"/>
            <ac:picMk id="12" creationId="{D256A156-CFDE-C437-69A9-7C110CC4EA20}"/>
          </ac:picMkLst>
        </pc:picChg>
        <pc:cxnChg chg="add mod">
          <ac:chgData name="Giorgio Sebastiano Mauro" userId="fd1c9cb3-005c-4b84-b3fb-3957cc153088" providerId="ADAL" clId="{DF2C5D86-67C3-4BA9-8BCE-36549CC427DB}" dt="2025-08-25T16:57:07.635" v="3963" actId="14100"/>
          <ac:cxnSpMkLst>
            <pc:docMk/>
            <pc:sldMk cId="4024131458" sldId="1434"/>
            <ac:cxnSpMk id="9" creationId="{500E53F3-8C7A-DB00-FD8C-B042F4C1D7DD}"/>
          </ac:cxnSpMkLst>
        </pc:cxnChg>
        <pc:cxnChg chg="add mod">
          <ac:chgData name="Giorgio Sebastiano Mauro" userId="fd1c9cb3-005c-4b84-b3fb-3957cc153088" providerId="ADAL" clId="{DF2C5D86-67C3-4BA9-8BCE-36549CC427DB}" dt="2025-08-25T16:58:05.738" v="3977" actId="1035"/>
          <ac:cxnSpMkLst>
            <pc:docMk/>
            <pc:sldMk cId="4024131458" sldId="1434"/>
            <ac:cxnSpMk id="16" creationId="{5C043BEB-DC1F-D0DC-4601-E645EE9EBA71}"/>
          </ac:cxnSpMkLst>
        </pc:cxnChg>
        <pc:cxnChg chg="add mod">
          <ac:chgData name="Giorgio Sebastiano Mauro" userId="fd1c9cb3-005c-4b84-b3fb-3957cc153088" providerId="ADAL" clId="{DF2C5D86-67C3-4BA9-8BCE-36549CC427DB}" dt="2025-08-25T16:58:05.738" v="3977" actId="1035"/>
          <ac:cxnSpMkLst>
            <pc:docMk/>
            <pc:sldMk cId="4024131458" sldId="1434"/>
            <ac:cxnSpMk id="17" creationId="{EFFF831F-A465-92AD-5173-DA6E9E226483}"/>
          </ac:cxnSpMkLst>
        </pc:cxnChg>
      </pc:sldChg>
      <pc:sldChg chg="del">
        <pc:chgData name="Giorgio Sebastiano Mauro" userId="fd1c9cb3-005c-4b84-b3fb-3957cc153088" providerId="ADAL" clId="{DF2C5D86-67C3-4BA9-8BCE-36549CC427DB}" dt="2025-08-25T07:42:15.153" v="427" actId="47"/>
        <pc:sldMkLst>
          <pc:docMk/>
          <pc:sldMk cId="4213312358" sldId="1434"/>
        </pc:sldMkLst>
      </pc:sldChg>
      <pc:sldChg chg="addSp delSp modSp add mod">
        <pc:chgData name="Giorgio Sebastiano Mauro" userId="fd1c9cb3-005c-4b84-b3fb-3957cc153088" providerId="ADAL" clId="{DF2C5D86-67C3-4BA9-8BCE-36549CC427DB}" dt="2025-08-25T17:00:29.026" v="4016"/>
        <pc:sldMkLst>
          <pc:docMk/>
          <pc:sldMk cId="125649496" sldId="1435"/>
        </pc:sldMkLst>
        <pc:spChg chg="add mod">
          <ac:chgData name="Giorgio Sebastiano Mauro" userId="fd1c9cb3-005c-4b84-b3fb-3957cc153088" providerId="ADAL" clId="{DF2C5D86-67C3-4BA9-8BCE-36549CC427DB}" dt="2025-08-25T16:51:23.701" v="3919"/>
          <ac:spMkLst>
            <pc:docMk/>
            <pc:sldMk cId="125649496" sldId="1435"/>
            <ac:spMk id="5" creationId="{F9FCAF4C-2FA0-719D-25A5-81895E2FC4A9}"/>
          </ac:spMkLst>
        </pc:spChg>
        <pc:spChg chg="mod">
          <ac:chgData name="Giorgio Sebastiano Mauro" userId="fd1c9cb3-005c-4b84-b3fb-3957cc153088" providerId="ADAL" clId="{DF2C5D86-67C3-4BA9-8BCE-36549CC427DB}" dt="2025-08-25T16:58:37.148" v="3980" actId="14100"/>
          <ac:spMkLst>
            <pc:docMk/>
            <pc:sldMk cId="125649496" sldId="1435"/>
            <ac:spMk id="7" creationId="{BBD11EC9-8546-3DCE-60BF-3F164E52B963}"/>
          </ac:spMkLst>
        </pc:spChg>
        <pc:spChg chg="mod">
          <ac:chgData name="Giorgio Sebastiano Mauro" userId="fd1c9cb3-005c-4b84-b3fb-3957cc153088" providerId="ADAL" clId="{DF2C5D86-67C3-4BA9-8BCE-36549CC427DB}" dt="2025-08-25T16:59:10.685" v="3983" actId="14100"/>
          <ac:spMkLst>
            <pc:docMk/>
            <pc:sldMk cId="125649496" sldId="1435"/>
            <ac:spMk id="8" creationId="{9D56410B-783C-B8B4-583E-BD0954AD59A9}"/>
          </ac:spMkLst>
        </pc:spChg>
        <pc:spChg chg="add mod">
          <ac:chgData name="Giorgio Sebastiano Mauro" userId="fd1c9cb3-005c-4b84-b3fb-3957cc153088" providerId="ADAL" clId="{DF2C5D86-67C3-4BA9-8BCE-36549CC427DB}" dt="2025-08-25T17:00:29.026" v="4016"/>
          <ac:spMkLst>
            <pc:docMk/>
            <pc:sldMk cId="125649496" sldId="1435"/>
            <ac:spMk id="21" creationId="{22175E3E-5698-AA87-1894-44B66A89F881}"/>
          </ac:spMkLst>
        </pc:spChg>
        <pc:cxnChg chg="mod">
          <ac:chgData name="Giorgio Sebastiano Mauro" userId="fd1c9cb3-005c-4b84-b3fb-3957cc153088" providerId="ADAL" clId="{DF2C5D86-67C3-4BA9-8BCE-36549CC427DB}" dt="2025-08-25T16:58:37.148" v="3980" actId="14100"/>
          <ac:cxnSpMkLst>
            <pc:docMk/>
            <pc:sldMk cId="125649496" sldId="1435"/>
            <ac:cxnSpMk id="9" creationId="{662C6D8C-8314-74C8-D79A-7BE6DB3780B6}"/>
          </ac:cxnSpMkLst>
        </pc:cxnChg>
      </pc:sldChg>
      <pc:sldChg chg="del">
        <pc:chgData name="Giorgio Sebastiano Mauro" userId="fd1c9cb3-005c-4b84-b3fb-3957cc153088" providerId="ADAL" clId="{DF2C5D86-67C3-4BA9-8BCE-36549CC427DB}" dt="2025-08-25T07:42:15.153" v="427" actId="47"/>
        <pc:sldMkLst>
          <pc:docMk/>
          <pc:sldMk cId="2449700393" sldId="1435"/>
        </pc:sldMkLst>
      </pc:sldChg>
      <pc:sldChg chg="del">
        <pc:chgData name="Giorgio Sebastiano Mauro" userId="fd1c9cb3-005c-4b84-b3fb-3957cc153088" providerId="ADAL" clId="{DF2C5D86-67C3-4BA9-8BCE-36549CC427DB}" dt="2025-08-25T07:42:15.153" v="427" actId="47"/>
        <pc:sldMkLst>
          <pc:docMk/>
          <pc:sldMk cId="1345116207" sldId="1436"/>
        </pc:sldMkLst>
      </pc:sldChg>
      <pc:sldChg chg="addSp delSp modSp add mod">
        <pc:chgData name="Giorgio Sebastiano Mauro" userId="fd1c9cb3-005c-4b84-b3fb-3957cc153088" providerId="ADAL" clId="{DF2C5D86-67C3-4BA9-8BCE-36549CC427DB}" dt="2025-08-25T16:51:28.602" v="3921"/>
        <pc:sldMkLst>
          <pc:docMk/>
          <pc:sldMk cId="3467331256" sldId="1436"/>
        </pc:sldMkLst>
        <pc:spChg chg="add mod">
          <ac:chgData name="Giorgio Sebastiano Mauro" userId="fd1c9cb3-005c-4b84-b3fb-3957cc153088" providerId="ADAL" clId="{DF2C5D86-67C3-4BA9-8BCE-36549CC427DB}" dt="2025-08-25T16:51:28.602" v="3921"/>
          <ac:spMkLst>
            <pc:docMk/>
            <pc:sldMk cId="3467331256" sldId="1436"/>
            <ac:spMk id="2" creationId="{9625BCE4-6D9E-77AE-DFF5-3ABF10FF7A9B}"/>
          </ac:spMkLst>
        </pc:spChg>
        <pc:spChg chg="mod">
          <ac:chgData name="Giorgio Sebastiano Mauro" userId="fd1c9cb3-005c-4b84-b3fb-3957cc153088" providerId="ADAL" clId="{DF2C5D86-67C3-4BA9-8BCE-36549CC427DB}" dt="2025-08-25T07:54:25.425" v="553" actId="207"/>
          <ac:spMkLst>
            <pc:docMk/>
            <pc:sldMk cId="3467331256" sldId="1436"/>
            <ac:spMk id="9" creationId="{01F3FF26-86AC-2CA0-AB20-305223CCB4F5}"/>
          </ac:spMkLst>
        </pc:spChg>
      </pc:sldChg>
      <pc:sldChg chg="addSp delSp modSp add mod">
        <pc:chgData name="Giorgio Sebastiano Mauro" userId="fd1c9cb3-005c-4b84-b3fb-3957cc153088" providerId="ADAL" clId="{DF2C5D86-67C3-4BA9-8BCE-36549CC427DB}" dt="2025-08-25T17:03:19.252" v="4114" actId="113"/>
        <pc:sldMkLst>
          <pc:docMk/>
          <pc:sldMk cId="1055385256" sldId="1437"/>
        </pc:sldMkLst>
        <pc:spChg chg="add mod">
          <ac:chgData name="Giorgio Sebastiano Mauro" userId="fd1c9cb3-005c-4b84-b3fb-3957cc153088" providerId="ADAL" clId="{DF2C5D86-67C3-4BA9-8BCE-36549CC427DB}" dt="2025-08-25T16:51:31.719" v="3922"/>
          <ac:spMkLst>
            <pc:docMk/>
            <pc:sldMk cId="1055385256" sldId="1437"/>
            <ac:spMk id="2" creationId="{02FB9449-FD8C-E731-EE48-D2B6F7D2D512}"/>
          </ac:spMkLst>
        </pc:spChg>
        <pc:spChg chg="mod">
          <ac:chgData name="Giorgio Sebastiano Mauro" userId="fd1c9cb3-005c-4b84-b3fb-3957cc153088" providerId="ADAL" clId="{DF2C5D86-67C3-4BA9-8BCE-36549CC427DB}" dt="2025-08-25T07:54:43.472" v="581" actId="20577"/>
          <ac:spMkLst>
            <pc:docMk/>
            <pc:sldMk cId="1055385256" sldId="1437"/>
            <ac:spMk id="4" creationId="{6609F630-716A-EB8D-20EA-010DFE4C66BA}"/>
          </ac:spMkLst>
        </pc:spChg>
        <pc:spChg chg="add mod">
          <ac:chgData name="Giorgio Sebastiano Mauro" userId="fd1c9cb3-005c-4b84-b3fb-3957cc153088" providerId="ADAL" clId="{DF2C5D86-67C3-4BA9-8BCE-36549CC427DB}" dt="2025-08-25T10:27:28.895" v="2708" actId="1076"/>
          <ac:spMkLst>
            <pc:docMk/>
            <pc:sldMk cId="1055385256" sldId="1437"/>
            <ac:spMk id="13" creationId="{4C225B5A-357E-62BB-ECAA-E448F898F119}"/>
          </ac:spMkLst>
        </pc:spChg>
        <pc:spChg chg="add mod">
          <ac:chgData name="Giorgio Sebastiano Mauro" userId="fd1c9cb3-005c-4b84-b3fb-3957cc153088" providerId="ADAL" clId="{DF2C5D86-67C3-4BA9-8BCE-36549CC427DB}" dt="2025-08-25T17:03:19.252" v="4114" actId="113"/>
          <ac:spMkLst>
            <pc:docMk/>
            <pc:sldMk cId="1055385256" sldId="1437"/>
            <ac:spMk id="14" creationId="{2F93B3D2-B32E-5E21-ABE3-B2E79DC900A7}"/>
          </ac:spMkLst>
        </pc:spChg>
        <pc:picChg chg="add mod">
          <ac:chgData name="Giorgio Sebastiano Mauro" userId="fd1c9cb3-005c-4b84-b3fb-3957cc153088" providerId="ADAL" clId="{DF2C5D86-67C3-4BA9-8BCE-36549CC427DB}" dt="2025-08-25T16:51:40.653" v="3924" actId="1076"/>
          <ac:picMkLst>
            <pc:docMk/>
            <pc:sldMk cId="1055385256" sldId="1437"/>
            <ac:picMk id="10" creationId="{81EC926B-6AE0-6473-E79B-A6A38D877F51}"/>
          </ac:picMkLst>
        </pc:picChg>
        <pc:picChg chg="add mod">
          <ac:chgData name="Giorgio Sebastiano Mauro" userId="fd1c9cb3-005c-4b84-b3fb-3957cc153088" providerId="ADAL" clId="{DF2C5D86-67C3-4BA9-8BCE-36549CC427DB}" dt="2025-08-25T10:23:01.211" v="2549" actId="1076"/>
          <ac:picMkLst>
            <pc:docMk/>
            <pc:sldMk cId="1055385256" sldId="1437"/>
            <ac:picMk id="15" creationId="{EFA5168B-14BA-D660-BB3F-66B44B93674C}"/>
          </ac:picMkLst>
        </pc:picChg>
        <pc:picChg chg="add mod">
          <ac:chgData name="Giorgio Sebastiano Mauro" userId="fd1c9cb3-005c-4b84-b3fb-3957cc153088" providerId="ADAL" clId="{DF2C5D86-67C3-4BA9-8BCE-36549CC427DB}" dt="2025-08-25T10:22:53.715" v="2547" actId="14100"/>
          <ac:picMkLst>
            <pc:docMk/>
            <pc:sldMk cId="1055385256" sldId="1437"/>
            <ac:picMk id="16" creationId="{CFB9D64B-2311-612B-E60F-63CEA71BF568}"/>
          </ac:picMkLst>
        </pc:picChg>
        <pc:picChg chg="add mod">
          <ac:chgData name="Giorgio Sebastiano Mauro" userId="fd1c9cb3-005c-4b84-b3fb-3957cc153088" providerId="ADAL" clId="{DF2C5D86-67C3-4BA9-8BCE-36549CC427DB}" dt="2025-08-25T10:23:12.289" v="2551" actId="1076"/>
          <ac:picMkLst>
            <pc:docMk/>
            <pc:sldMk cId="1055385256" sldId="1437"/>
            <ac:picMk id="17" creationId="{A76B8227-1721-5649-F01D-1AA55AC9AE3D}"/>
          </ac:picMkLst>
        </pc:picChg>
      </pc:sldChg>
      <pc:sldChg chg="del">
        <pc:chgData name="Giorgio Sebastiano Mauro" userId="fd1c9cb3-005c-4b84-b3fb-3957cc153088" providerId="ADAL" clId="{DF2C5D86-67C3-4BA9-8BCE-36549CC427DB}" dt="2025-08-25T07:42:15.153" v="427" actId="47"/>
        <pc:sldMkLst>
          <pc:docMk/>
          <pc:sldMk cId="1056454585" sldId="1437"/>
        </pc:sldMkLst>
      </pc:sldChg>
      <pc:sldChg chg="del">
        <pc:chgData name="Giorgio Sebastiano Mauro" userId="fd1c9cb3-005c-4b84-b3fb-3957cc153088" providerId="ADAL" clId="{DF2C5D86-67C3-4BA9-8BCE-36549CC427DB}" dt="2025-08-25T07:42:15.153" v="427" actId="47"/>
        <pc:sldMkLst>
          <pc:docMk/>
          <pc:sldMk cId="1068219319" sldId="1438"/>
        </pc:sldMkLst>
      </pc:sldChg>
      <pc:sldChg chg="addSp delSp modSp add mod">
        <pc:chgData name="Giorgio Sebastiano Mauro" userId="fd1c9cb3-005c-4b84-b3fb-3957cc153088" providerId="ADAL" clId="{DF2C5D86-67C3-4BA9-8BCE-36549CC427DB}" dt="2025-08-25T16:51:46.524" v="3925"/>
        <pc:sldMkLst>
          <pc:docMk/>
          <pc:sldMk cId="3437996650" sldId="1438"/>
        </pc:sldMkLst>
        <pc:spChg chg="add mod">
          <ac:chgData name="Giorgio Sebastiano Mauro" userId="fd1c9cb3-005c-4b84-b3fb-3957cc153088" providerId="ADAL" clId="{DF2C5D86-67C3-4BA9-8BCE-36549CC427DB}" dt="2025-08-25T16:51:46.524" v="3925"/>
          <ac:spMkLst>
            <pc:docMk/>
            <pc:sldMk cId="3437996650" sldId="1438"/>
            <ac:spMk id="2" creationId="{E639F124-7A49-1745-9AF3-EC971C585C66}"/>
          </ac:spMkLst>
        </pc:spChg>
        <pc:picChg chg="add mod">
          <ac:chgData name="Giorgio Sebastiano Mauro" userId="fd1c9cb3-005c-4b84-b3fb-3957cc153088" providerId="ADAL" clId="{DF2C5D86-67C3-4BA9-8BCE-36549CC427DB}" dt="2025-08-25T08:29:51.422" v="927" actId="1076"/>
          <ac:picMkLst>
            <pc:docMk/>
            <pc:sldMk cId="3437996650" sldId="1438"/>
            <ac:picMk id="35" creationId="{C26D1A5D-71A6-D129-4447-2970CB2ABCD0}"/>
          </ac:picMkLst>
        </pc:picChg>
      </pc:sldChg>
      <pc:sldChg chg="del">
        <pc:chgData name="Giorgio Sebastiano Mauro" userId="fd1c9cb3-005c-4b84-b3fb-3957cc153088" providerId="ADAL" clId="{DF2C5D86-67C3-4BA9-8BCE-36549CC427DB}" dt="2025-08-25T07:42:15.153" v="427" actId="47"/>
        <pc:sldMkLst>
          <pc:docMk/>
          <pc:sldMk cId="392996963" sldId="1439"/>
        </pc:sldMkLst>
      </pc:sldChg>
      <pc:sldChg chg="addSp delSp modSp add mod">
        <pc:chgData name="Giorgio Sebastiano Mauro" userId="fd1c9cb3-005c-4b84-b3fb-3957cc153088" providerId="ADAL" clId="{DF2C5D86-67C3-4BA9-8BCE-36549CC427DB}" dt="2025-08-25T16:51:51.433" v="3927"/>
        <pc:sldMkLst>
          <pc:docMk/>
          <pc:sldMk cId="2187471741" sldId="1439"/>
        </pc:sldMkLst>
        <pc:spChg chg="add mod">
          <ac:chgData name="Giorgio Sebastiano Mauro" userId="fd1c9cb3-005c-4b84-b3fb-3957cc153088" providerId="ADAL" clId="{DF2C5D86-67C3-4BA9-8BCE-36549CC427DB}" dt="2025-08-25T16:51:51.433" v="3927"/>
          <ac:spMkLst>
            <pc:docMk/>
            <pc:sldMk cId="2187471741" sldId="1439"/>
            <ac:spMk id="2" creationId="{330B22C0-CD4B-BB9D-A9E1-E3EE8AF2954D}"/>
          </ac:spMkLst>
        </pc:spChg>
        <pc:spChg chg="mod">
          <ac:chgData name="Giorgio Sebastiano Mauro" userId="fd1c9cb3-005c-4b84-b3fb-3957cc153088" providerId="ADAL" clId="{DF2C5D86-67C3-4BA9-8BCE-36549CC427DB}" dt="2025-08-25T08:28:28.204" v="878" actId="207"/>
          <ac:spMkLst>
            <pc:docMk/>
            <pc:sldMk cId="2187471741" sldId="1439"/>
            <ac:spMk id="9" creationId="{C3411D4F-E31A-575B-A371-37AB98FFCC33}"/>
          </ac:spMkLst>
        </pc:spChg>
      </pc:sldChg>
      <pc:sldChg chg="addSp delSp modSp add mod">
        <pc:chgData name="Giorgio Sebastiano Mauro" userId="fd1c9cb3-005c-4b84-b3fb-3957cc153088" providerId="ADAL" clId="{DF2C5D86-67C3-4BA9-8BCE-36549CC427DB}" dt="2025-08-25T16:51:57.297" v="3929"/>
        <pc:sldMkLst>
          <pc:docMk/>
          <pc:sldMk cId="1518136773" sldId="1440"/>
        </pc:sldMkLst>
        <pc:spChg chg="mod">
          <ac:chgData name="Giorgio Sebastiano Mauro" userId="fd1c9cb3-005c-4b84-b3fb-3957cc153088" providerId="ADAL" clId="{DF2C5D86-67C3-4BA9-8BCE-36549CC427DB}" dt="2025-08-25T08:29:23.586" v="923" actId="20577"/>
          <ac:spMkLst>
            <pc:docMk/>
            <pc:sldMk cId="1518136773" sldId="1440"/>
            <ac:spMk id="4" creationId="{D8DBADC7-BDA2-C460-FDBE-82C960146721}"/>
          </ac:spMkLst>
        </pc:spChg>
        <pc:spChg chg="add mod">
          <ac:chgData name="Giorgio Sebastiano Mauro" userId="fd1c9cb3-005c-4b84-b3fb-3957cc153088" providerId="ADAL" clId="{DF2C5D86-67C3-4BA9-8BCE-36549CC427DB}" dt="2025-08-25T10:32:26.069" v="2763" actId="123"/>
          <ac:spMkLst>
            <pc:docMk/>
            <pc:sldMk cId="1518136773" sldId="1440"/>
            <ac:spMk id="6" creationId="{F1B245B1-23A1-CD70-69A9-6C4D955F03E8}"/>
          </ac:spMkLst>
        </pc:spChg>
        <pc:spChg chg="add del mod">
          <ac:chgData name="Giorgio Sebastiano Mauro" userId="fd1c9cb3-005c-4b84-b3fb-3957cc153088" providerId="ADAL" clId="{DF2C5D86-67C3-4BA9-8BCE-36549CC427DB}" dt="2025-08-25T10:32:51.828" v="2766" actId="208"/>
          <ac:spMkLst>
            <pc:docMk/>
            <pc:sldMk cId="1518136773" sldId="1440"/>
            <ac:spMk id="7" creationId="{1E8891EA-CA71-4B95-D631-34784D314C85}"/>
          </ac:spMkLst>
        </pc:spChg>
        <pc:spChg chg="add mod">
          <ac:chgData name="Giorgio Sebastiano Mauro" userId="fd1c9cb3-005c-4b84-b3fb-3957cc153088" providerId="ADAL" clId="{DF2C5D86-67C3-4BA9-8BCE-36549CC427DB}" dt="2025-08-25T10:32:51.828" v="2766" actId="208"/>
          <ac:spMkLst>
            <pc:docMk/>
            <pc:sldMk cId="1518136773" sldId="1440"/>
            <ac:spMk id="8" creationId="{A2C527ED-BC27-F4BF-BD2B-ABCC342C70CB}"/>
          </ac:spMkLst>
        </pc:spChg>
        <pc:spChg chg="add mod">
          <ac:chgData name="Giorgio Sebastiano Mauro" userId="fd1c9cb3-005c-4b84-b3fb-3957cc153088" providerId="ADAL" clId="{DF2C5D86-67C3-4BA9-8BCE-36549CC427DB}" dt="2025-08-25T16:51:57.297" v="3929"/>
          <ac:spMkLst>
            <pc:docMk/>
            <pc:sldMk cId="1518136773" sldId="1440"/>
            <ac:spMk id="9" creationId="{283F1FA6-C8C1-6CD4-0BA5-5A7381393965}"/>
          </ac:spMkLst>
        </pc:spChg>
        <pc:picChg chg="add mod">
          <ac:chgData name="Giorgio Sebastiano Mauro" userId="fd1c9cb3-005c-4b84-b3fb-3957cc153088" providerId="ADAL" clId="{DF2C5D86-67C3-4BA9-8BCE-36549CC427DB}" dt="2025-08-25T10:30:16.545" v="2731" actId="1076"/>
          <ac:picMkLst>
            <pc:docMk/>
            <pc:sldMk cId="1518136773" sldId="1440"/>
            <ac:picMk id="2" creationId="{33C6300E-5DF7-CFCF-54F8-3DF1C4C1D43B}"/>
          </ac:picMkLst>
        </pc:picChg>
        <pc:picChg chg="add mod">
          <ac:chgData name="Giorgio Sebastiano Mauro" userId="fd1c9cb3-005c-4b84-b3fb-3957cc153088" providerId="ADAL" clId="{DF2C5D86-67C3-4BA9-8BCE-36549CC427DB}" dt="2025-08-25T10:30:16.545" v="2731" actId="1076"/>
          <ac:picMkLst>
            <pc:docMk/>
            <pc:sldMk cId="1518136773" sldId="1440"/>
            <ac:picMk id="3" creationId="{0DC44C24-EAF2-44CC-4DFC-340D3E341E85}"/>
          </ac:picMkLst>
        </pc:picChg>
        <pc:picChg chg="add mod">
          <ac:chgData name="Giorgio Sebastiano Mauro" userId="fd1c9cb3-005c-4b84-b3fb-3957cc153088" providerId="ADAL" clId="{DF2C5D86-67C3-4BA9-8BCE-36549CC427DB}" dt="2025-08-25T10:30:35.107" v="2733" actId="208"/>
          <ac:picMkLst>
            <pc:docMk/>
            <pc:sldMk cId="1518136773" sldId="1440"/>
            <ac:picMk id="5" creationId="{538EBD1E-7F56-6CCA-69FC-3D0EAB54875F}"/>
          </ac:picMkLst>
        </pc:picChg>
        <pc:picChg chg="add mod modCrop">
          <ac:chgData name="Giorgio Sebastiano Mauro" userId="fd1c9cb3-005c-4b84-b3fb-3957cc153088" providerId="ADAL" clId="{DF2C5D86-67C3-4BA9-8BCE-36549CC427DB}" dt="2025-08-25T16:51:55.891" v="3928" actId="1076"/>
          <ac:picMkLst>
            <pc:docMk/>
            <pc:sldMk cId="1518136773" sldId="1440"/>
            <ac:picMk id="13" creationId="{F6B1EAB5-E365-9A0F-C7FD-2F95AA9BBD64}"/>
          </ac:picMkLst>
        </pc:picChg>
        <pc:cxnChg chg="add del mod">
          <ac:chgData name="Giorgio Sebastiano Mauro" userId="fd1c9cb3-005c-4b84-b3fb-3957cc153088" providerId="ADAL" clId="{DF2C5D86-67C3-4BA9-8BCE-36549CC427DB}" dt="2025-08-25T10:32:51.828" v="2766" actId="208"/>
          <ac:cxnSpMkLst>
            <pc:docMk/>
            <pc:sldMk cId="1518136773" sldId="1440"/>
            <ac:cxnSpMk id="10" creationId="{DF5FEB11-8A17-F301-8930-B6FF16B196A9}"/>
          </ac:cxnSpMkLst>
        </pc:cxnChg>
      </pc:sldChg>
      <pc:sldChg chg="del">
        <pc:chgData name="Giorgio Sebastiano Mauro" userId="fd1c9cb3-005c-4b84-b3fb-3957cc153088" providerId="ADAL" clId="{DF2C5D86-67C3-4BA9-8BCE-36549CC427DB}" dt="2025-08-25T07:42:15.153" v="427" actId="47"/>
        <pc:sldMkLst>
          <pc:docMk/>
          <pc:sldMk cId="4210703667" sldId="1440"/>
        </pc:sldMkLst>
      </pc:sldChg>
      <pc:sldChg chg="addSp delSp modSp add mod">
        <pc:chgData name="Giorgio Sebastiano Mauro" userId="fd1c9cb3-005c-4b84-b3fb-3957cc153088" providerId="ADAL" clId="{DF2C5D86-67C3-4BA9-8BCE-36549CC427DB}" dt="2025-08-25T16:52:06.539" v="3930"/>
        <pc:sldMkLst>
          <pc:docMk/>
          <pc:sldMk cId="2068964325" sldId="1441"/>
        </pc:sldMkLst>
        <pc:spChg chg="add mod">
          <ac:chgData name="Giorgio Sebastiano Mauro" userId="fd1c9cb3-005c-4b84-b3fb-3957cc153088" providerId="ADAL" clId="{DF2C5D86-67C3-4BA9-8BCE-36549CC427DB}" dt="2025-08-25T16:52:06.539" v="3930"/>
          <ac:spMkLst>
            <pc:docMk/>
            <pc:sldMk cId="2068964325" sldId="1441"/>
            <ac:spMk id="2" creationId="{6CFDF419-F80A-745C-AC3B-F1E68DD5E475}"/>
          </ac:spMkLst>
        </pc:spChg>
        <pc:spChg chg="add mod">
          <ac:chgData name="Giorgio Sebastiano Mauro" userId="fd1c9cb3-005c-4b84-b3fb-3957cc153088" providerId="ADAL" clId="{DF2C5D86-67C3-4BA9-8BCE-36549CC427DB}" dt="2025-08-25T10:35:25.726" v="2793" actId="14100"/>
          <ac:spMkLst>
            <pc:docMk/>
            <pc:sldMk cId="2068964325" sldId="1441"/>
            <ac:spMk id="16" creationId="{86D5585C-3AEA-0561-C441-137987BF2B16}"/>
          </ac:spMkLst>
        </pc:spChg>
        <pc:spChg chg="add mod">
          <ac:chgData name="Giorgio Sebastiano Mauro" userId="fd1c9cb3-005c-4b84-b3fb-3957cc153088" providerId="ADAL" clId="{DF2C5D86-67C3-4BA9-8BCE-36549CC427DB}" dt="2025-08-25T10:35:18.885" v="2791" actId="14100"/>
          <ac:spMkLst>
            <pc:docMk/>
            <pc:sldMk cId="2068964325" sldId="1441"/>
            <ac:spMk id="17" creationId="{15C82E2D-F52F-3E55-DAC7-603287AF7805}"/>
          </ac:spMkLst>
        </pc:spChg>
        <pc:spChg chg="add mod">
          <ac:chgData name="Giorgio Sebastiano Mauro" userId="fd1c9cb3-005c-4b84-b3fb-3957cc153088" providerId="ADAL" clId="{DF2C5D86-67C3-4BA9-8BCE-36549CC427DB}" dt="2025-08-25T10:34:33.765" v="2780" actId="1582"/>
          <ac:spMkLst>
            <pc:docMk/>
            <pc:sldMk cId="2068964325" sldId="1441"/>
            <ac:spMk id="18" creationId="{FBEE2054-0DD0-E13A-7E1B-AEDB655A7C68}"/>
          </ac:spMkLst>
        </pc:spChg>
        <pc:spChg chg="add mod">
          <ac:chgData name="Giorgio Sebastiano Mauro" userId="fd1c9cb3-005c-4b84-b3fb-3957cc153088" providerId="ADAL" clId="{DF2C5D86-67C3-4BA9-8BCE-36549CC427DB}" dt="2025-08-25T10:36:38.478" v="2824" actId="1582"/>
          <ac:spMkLst>
            <pc:docMk/>
            <pc:sldMk cId="2068964325" sldId="1441"/>
            <ac:spMk id="19" creationId="{2C73A8D7-FD82-97BF-8EC4-4530C02904E0}"/>
          </ac:spMkLst>
        </pc:spChg>
        <pc:spChg chg="add mod">
          <ac:chgData name="Giorgio Sebastiano Mauro" userId="fd1c9cb3-005c-4b84-b3fb-3957cc153088" providerId="ADAL" clId="{DF2C5D86-67C3-4BA9-8BCE-36549CC427DB}" dt="2025-08-25T10:36:38.478" v="2824" actId="1582"/>
          <ac:spMkLst>
            <pc:docMk/>
            <pc:sldMk cId="2068964325" sldId="1441"/>
            <ac:spMk id="21" creationId="{B40E11AC-080D-739F-6DFA-F722104D7B63}"/>
          </ac:spMkLst>
        </pc:spChg>
        <pc:picChg chg="add mod">
          <ac:chgData name="Giorgio Sebastiano Mauro" userId="fd1c9cb3-005c-4b84-b3fb-3957cc153088" providerId="ADAL" clId="{DF2C5D86-67C3-4BA9-8BCE-36549CC427DB}" dt="2025-08-25T10:35:07.316" v="2788" actId="1076"/>
          <ac:picMkLst>
            <pc:docMk/>
            <pc:sldMk cId="2068964325" sldId="1441"/>
            <ac:picMk id="11" creationId="{7E2E718A-D41A-04D3-9CD1-5E8471B7AE3F}"/>
          </ac:picMkLst>
        </pc:picChg>
        <pc:picChg chg="add mod">
          <ac:chgData name="Giorgio Sebastiano Mauro" userId="fd1c9cb3-005c-4b84-b3fb-3957cc153088" providerId="ADAL" clId="{DF2C5D86-67C3-4BA9-8BCE-36549CC427DB}" dt="2025-08-25T10:35:15.654" v="2790" actId="14100"/>
          <ac:picMkLst>
            <pc:docMk/>
            <pc:sldMk cId="2068964325" sldId="1441"/>
            <ac:picMk id="12" creationId="{744C13FB-0E0B-8969-9EF3-9B58A1A34481}"/>
          </ac:picMkLst>
        </pc:picChg>
        <pc:picChg chg="add mod">
          <ac:chgData name="Giorgio Sebastiano Mauro" userId="fd1c9cb3-005c-4b84-b3fb-3957cc153088" providerId="ADAL" clId="{DF2C5D86-67C3-4BA9-8BCE-36549CC427DB}" dt="2025-08-25T10:33:44.134" v="2771" actId="1076"/>
          <ac:picMkLst>
            <pc:docMk/>
            <pc:sldMk cId="2068964325" sldId="1441"/>
            <ac:picMk id="13" creationId="{D5876B43-EEBE-CA4D-ABD5-8F86B71CC763}"/>
          </ac:picMkLst>
        </pc:picChg>
        <pc:cxnChg chg="add mod">
          <ac:chgData name="Giorgio Sebastiano Mauro" userId="fd1c9cb3-005c-4b84-b3fb-3957cc153088" providerId="ADAL" clId="{DF2C5D86-67C3-4BA9-8BCE-36549CC427DB}" dt="2025-08-25T10:34:33.765" v="2780" actId="1582"/>
          <ac:cxnSpMkLst>
            <pc:docMk/>
            <pc:sldMk cId="2068964325" sldId="1441"/>
            <ac:cxnSpMk id="14" creationId="{3A58C9C9-03C0-7F96-C896-B22A6AEFED7C}"/>
          </ac:cxnSpMkLst>
        </pc:cxnChg>
        <pc:cxnChg chg="add mod">
          <ac:chgData name="Giorgio Sebastiano Mauro" userId="fd1c9cb3-005c-4b84-b3fb-3957cc153088" providerId="ADAL" clId="{DF2C5D86-67C3-4BA9-8BCE-36549CC427DB}" dt="2025-08-25T10:34:27.106" v="2779" actId="1582"/>
          <ac:cxnSpMkLst>
            <pc:docMk/>
            <pc:sldMk cId="2068964325" sldId="1441"/>
            <ac:cxnSpMk id="15" creationId="{E008A365-C281-5789-8A98-107392C9A190}"/>
          </ac:cxnSpMkLst>
        </pc:cxnChg>
        <pc:cxnChg chg="mod">
          <ac:chgData name="Giorgio Sebastiano Mauro" userId="fd1c9cb3-005c-4b84-b3fb-3957cc153088" providerId="ADAL" clId="{DF2C5D86-67C3-4BA9-8BCE-36549CC427DB}" dt="2025-08-25T10:36:38.478" v="2824" actId="1582"/>
          <ac:cxnSpMkLst>
            <pc:docMk/>
            <pc:sldMk cId="2068964325" sldId="1441"/>
            <ac:cxnSpMk id="20" creationId="{F3203DC3-FC2B-CE69-5FEB-28AE051DE799}"/>
          </ac:cxnSpMkLst>
        </pc:cxnChg>
        <pc:cxnChg chg="add mod">
          <ac:chgData name="Giorgio Sebastiano Mauro" userId="fd1c9cb3-005c-4b84-b3fb-3957cc153088" providerId="ADAL" clId="{DF2C5D86-67C3-4BA9-8BCE-36549CC427DB}" dt="2025-08-25T10:36:38.478" v="2824" actId="1582"/>
          <ac:cxnSpMkLst>
            <pc:docMk/>
            <pc:sldMk cId="2068964325" sldId="1441"/>
            <ac:cxnSpMk id="39" creationId="{CBE2ACE5-261E-23F9-44AD-D9DED8B20DB3}"/>
          </ac:cxnSpMkLst>
        </pc:cxnChg>
      </pc:sldChg>
      <pc:sldChg chg="del">
        <pc:chgData name="Giorgio Sebastiano Mauro" userId="fd1c9cb3-005c-4b84-b3fb-3957cc153088" providerId="ADAL" clId="{DF2C5D86-67C3-4BA9-8BCE-36549CC427DB}" dt="2025-08-25T07:42:15.153" v="427" actId="47"/>
        <pc:sldMkLst>
          <pc:docMk/>
          <pc:sldMk cId="3096439866" sldId="1441"/>
        </pc:sldMkLst>
      </pc:sldChg>
      <pc:sldChg chg="del">
        <pc:chgData name="Giorgio Sebastiano Mauro" userId="fd1c9cb3-005c-4b84-b3fb-3957cc153088" providerId="ADAL" clId="{DF2C5D86-67C3-4BA9-8BCE-36549CC427DB}" dt="2025-08-25T07:42:15.153" v="427" actId="47"/>
        <pc:sldMkLst>
          <pc:docMk/>
          <pc:sldMk cId="170446645" sldId="1442"/>
        </pc:sldMkLst>
      </pc:sldChg>
      <pc:sldChg chg="addSp delSp modSp add mod">
        <pc:chgData name="Giorgio Sebastiano Mauro" userId="fd1c9cb3-005c-4b84-b3fb-3957cc153088" providerId="ADAL" clId="{DF2C5D86-67C3-4BA9-8BCE-36549CC427DB}" dt="2025-08-25T16:52:09.767" v="3931"/>
        <pc:sldMkLst>
          <pc:docMk/>
          <pc:sldMk cId="3736915678" sldId="1442"/>
        </pc:sldMkLst>
        <pc:spChg chg="add mod">
          <ac:chgData name="Giorgio Sebastiano Mauro" userId="fd1c9cb3-005c-4b84-b3fb-3957cc153088" providerId="ADAL" clId="{DF2C5D86-67C3-4BA9-8BCE-36549CC427DB}" dt="2025-08-25T10:50:22.704" v="3234" actId="20577"/>
          <ac:spMkLst>
            <pc:docMk/>
            <pc:sldMk cId="3736915678" sldId="1442"/>
            <ac:spMk id="5" creationId="{967831E9-BAC0-3CA4-961A-C7CBD80CA236}"/>
          </ac:spMkLst>
        </pc:spChg>
        <pc:spChg chg="add mod">
          <ac:chgData name="Giorgio Sebastiano Mauro" userId="fd1c9cb3-005c-4b84-b3fb-3957cc153088" providerId="ADAL" clId="{DF2C5D86-67C3-4BA9-8BCE-36549CC427DB}" dt="2025-08-25T10:49:24.059" v="3218" actId="1076"/>
          <ac:spMkLst>
            <pc:docMk/>
            <pc:sldMk cId="3736915678" sldId="1442"/>
            <ac:spMk id="7" creationId="{52693E3E-3F5F-8D58-9F4E-4AB7B6C94CA7}"/>
          </ac:spMkLst>
        </pc:spChg>
        <pc:spChg chg="add mod">
          <ac:chgData name="Giorgio Sebastiano Mauro" userId="fd1c9cb3-005c-4b84-b3fb-3957cc153088" providerId="ADAL" clId="{DF2C5D86-67C3-4BA9-8BCE-36549CC427DB}" dt="2025-08-25T16:52:09.767" v="3931"/>
          <ac:spMkLst>
            <pc:docMk/>
            <pc:sldMk cId="3736915678" sldId="1442"/>
            <ac:spMk id="8" creationId="{D8A8537C-4E15-7294-92FC-0A5F4CFAC4EA}"/>
          </ac:spMkLst>
        </pc:spChg>
        <pc:picChg chg="add mod">
          <ac:chgData name="Giorgio Sebastiano Mauro" userId="fd1c9cb3-005c-4b84-b3fb-3957cc153088" providerId="ADAL" clId="{DF2C5D86-67C3-4BA9-8BCE-36549CC427DB}" dt="2025-08-25T10:39:55.057" v="2845" actId="1076"/>
          <ac:picMkLst>
            <pc:docMk/>
            <pc:sldMk cId="3736915678" sldId="1442"/>
            <ac:picMk id="2" creationId="{0039154A-0BD6-4F87-1979-330C9C1BDA16}"/>
          </ac:picMkLst>
        </pc:picChg>
        <pc:picChg chg="add mod">
          <ac:chgData name="Giorgio Sebastiano Mauro" userId="fd1c9cb3-005c-4b84-b3fb-3957cc153088" providerId="ADAL" clId="{DF2C5D86-67C3-4BA9-8BCE-36549CC427DB}" dt="2025-08-25T10:39:55.057" v="2845" actId="1076"/>
          <ac:picMkLst>
            <pc:docMk/>
            <pc:sldMk cId="3736915678" sldId="1442"/>
            <ac:picMk id="3" creationId="{ED1362A0-6996-9BF8-ECF0-5F247BE2895A}"/>
          </ac:picMkLst>
        </pc:picChg>
        <pc:picChg chg="add mod">
          <ac:chgData name="Giorgio Sebastiano Mauro" userId="fd1c9cb3-005c-4b84-b3fb-3957cc153088" providerId="ADAL" clId="{DF2C5D86-67C3-4BA9-8BCE-36549CC427DB}" dt="2025-08-25T10:39:20.895" v="2839" actId="1076"/>
          <ac:picMkLst>
            <pc:docMk/>
            <pc:sldMk cId="3736915678" sldId="1442"/>
            <ac:picMk id="6" creationId="{8FFE4333-A73C-D52E-2217-18287E436BE6}"/>
          </ac:picMkLst>
        </pc:picChg>
      </pc:sldChg>
      <pc:sldChg chg="addSp delSp modSp add mod">
        <pc:chgData name="Giorgio Sebastiano Mauro" userId="fd1c9cb3-005c-4b84-b3fb-3957cc153088" providerId="ADAL" clId="{DF2C5D86-67C3-4BA9-8BCE-36549CC427DB}" dt="2025-08-25T16:52:15.605" v="3932"/>
        <pc:sldMkLst>
          <pc:docMk/>
          <pc:sldMk cId="3856944708" sldId="1443"/>
        </pc:sldMkLst>
        <pc:spChg chg="add mod">
          <ac:chgData name="Giorgio Sebastiano Mauro" userId="fd1c9cb3-005c-4b84-b3fb-3957cc153088" providerId="ADAL" clId="{DF2C5D86-67C3-4BA9-8BCE-36549CC427DB}" dt="2025-08-25T16:52:15.605" v="3932"/>
          <ac:spMkLst>
            <pc:docMk/>
            <pc:sldMk cId="3856944708" sldId="1443"/>
            <ac:spMk id="2" creationId="{410AC358-E185-C04D-38FB-E54CCEBC9ABF}"/>
          </ac:spMkLst>
        </pc:spChg>
        <pc:spChg chg="add mod">
          <ac:chgData name="Giorgio Sebastiano Mauro" userId="fd1c9cb3-005c-4b84-b3fb-3957cc153088" providerId="ADAL" clId="{DF2C5D86-67C3-4BA9-8BCE-36549CC427DB}" dt="2025-08-25T10:52:01.072" v="3270" actId="208"/>
          <ac:spMkLst>
            <pc:docMk/>
            <pc:sldMk cId="3856944708" sldId="1443"/>
            <ac:spMk id="11" creationId="{FBF56331-E972-0172-C8DB-01378E564899}"/>
          </ac:spMkLst>
        </pc:spChg>
        <pc:spChg chg="add mod">
          <ac:chgData name="Giorgio Sebastiano Mauro" userId="fd1c9cb3-005c-4b84-b3fb-3957cc153088" providerId="ADAL" clId="{DF2C5D86-67C3-4BA9-8BCE-36549CC427DB}" dt="2025-08-25T10:50:54.527" v="3253" actId="1076"/>
          <ac:spMkLst>
            <pc:docMk/>
            <pc:sldMk cId="3856944708" sldId="1443"/>
            <ac:spMk id="14" creationId="{70DBB146-CBD0-84A1-CD43-508DEC63ABB6}"/>
          </ac:spMkLst>
        </pc:spChg>
        <pc:picChg chg="add mod">
          <ac:chgData name="Giorgio Sebastiano Mauro" userId="fd1c9cb3-005c-4b84-b3fb-3957cc153088" providerId="ADAL" clId="{DF2C5D86-67C3-4BA9-8BCE-36549CC427DB}" dt="2025-08-25T10:51:22.533" v="3263" actId="1076"/>
          <ac:picMkLst>
            <pc:docMk/>
            <pc:sldMk cId="3856944708" sldId="1443"/>
            <ac:picMk id="8" creationId="{7F359E65-358A-33C9-F722-CB19B9966DA2}"/>
          </ac:picMkLst>
        </pc:picChg>
        <pc:picChg chg="add mod">
          <ac:chgData name="Giorgio Sebastiano Mauro" userId="fd1c9cb3-005c-4b84-b3fb-3957cc153088" providerId="ADAL" clId="{DF2C5D86-67C3-4BA9-8BCE-36549CC427DB}" dt="2025-08-25T10:51:22.533" v="3263" actId="1076"/>
          <ac:picMkLst>
            <pc:docMk/>
            <pc:sldMk cId="3856944708" sldId="1443"/>
            <ac:picMk id="9" creationId="{0455C021-6284-B74D-3711-64974580F25E}"/>
          </ac:picMkLst>
        </pc:picChg>
        <pc:picChg chg="add mod">
          <ac:chgData name="Giorgio Sebastiano Mauro" userId="fd1c9cb3-005c-4b84-b3fb-3957cc153088" providerId="ADAL" clId="{DF2C5D86-67C3-4BA9-8BCE-36549CC427DB}" dt="2025-08-25T10:51:22.533" v="3263" actId="1076"/>
          <ac:picMkLst>
            <pc:docMk/>
            <pc:sldMk cId="3856944708" sldId="1443"/>
            <ac:picMk id="10" creationId="{901676E6-3DBE-EEAA-EA2E-FC9121057F52}"/>
          </ac:picMkLst>
        </pc:picChg>
        <pc:cxnChg chg="add mod">
          <ac:chgData name="Giorgio Sebastiano Mauro" userId="fd1c9cb3-005c-4b84-b3fb-3957cc153088" providerId="ADAL" clId="{DF2C5D86-67C3-4BA9-8BCE-36549CC427DB}" dt="2025-08-25T10:52:01.072" v="3270" actId="208"/>
          <ac:cxnSpMkLst>
            <pc:docMk/>
            <pc:sldMk cId="3856944708" sldId="1443"/>
            <ac:cxnSpMk id="12" creationId="{80D68F53-77CB-BC85-0DB9-C46FB9AB9067}"/>
          </ac:cxnSpMkLst>
        </pc:cxnChg>
      </pc:sldChg>
      <pc:sldChg chg="del">
        <pc:chgData name="Giorgio Sebastiano Mauro" userId="fd1c9cb3-005c-4b84-b3fb-3957cc153088" providerId="ADAL" clId="{DF2C5D86-67C3-4BA9-8BCE-36549CC427DB}" dt="2025-08-25T07:42:15.153" v="427" actId="47"/>
        <pc:sldMkLst>
          <pc:docMk/>
          <pc:sldMk cId="4080264294" sldId="1443"/>
        </pc:sldMkLst>
      </pc:sldChg>
      <pc:sldChg chg="del">
        <pc:chgData name="Giorgio Sebastiano Mauro" userId="fd1c9cb3-005c-4b84-b3fb-3957cc153088" providerId="ADAL" clId="{DF2C5D86-67C3-4BA9-8BCE-36549CC427DB}" dt="2025-08-25T07:42:15.153" v="427" actId="47"/>
        <pc:sldMkLst>
          <pc:docMk/>
          <pc:sldMk cId="2090170963" sldId="1444"/>
        </pc:sldMkLst>
      </pc:sldChg>
      <pc:sldChg chg="addSp delSp modSp add mod">
        <pc:chgData name="Giorgio Sebastiano Mauro" userId="fd1c9cb3-005c-4b84-b3fb-3957cc153088" providerId="ADAL" clId="{DF2C5D86-67C3-4BA9-8BCE-36549CC427DB}" dt="2025-08-25T16:52:20.688" v="3934"/>
        <pc:sldMkLst>
          <pc:docMk/>
          <pc:sldMk cId="2717459370" sldId="1444"/>
        </pc:sldMkLst>
        <pc:spChg chg="add mod">
          <ac:chgData name="Giorgio Sebastiano Mauro" userId="fd1c9cb3-005c-4b84-b3fb-3957cc153088" providerId="ADAL" clId="{DF2C5D86-67C3-4BA9-8BCE-36549CC427DB}" dt="2025-08-25T16:52:20.688" v="3934"/>
          <ac:spMkLst>
            <pc:docMk/>
            <pc:sldMk cId="2717459370" sldId="1444"/>
            <ac:spMk id="2" creationId="{56683641-9BD0-AB24-FC7F-F5D9BF92BA5F}"/>
          </ac:spMkLst>
        </pc:spChg>
        <pc:spChg chg="mod">
          <ac:chgData name="Giorgio Sebastiano Mauro" userId="fd1c9cb3-005c-4b84-b3fb-3957cc153088" providerId="ADAL" clId="{DF2C5D86-67C3-4BA9-8BCE-36549CC427DB}" dt="2025-08-25T09:32:40.680" v="948" actId="207"/>
          <ac:spMkLst>
            <pc:docMk/>
            <pc:sldMk cId="2717459370" sldId="1444"/>
            <ac:spMk id="9" creationId="{1570D643-0476-468A-61E7-4D87BA636DF8}"/>
          </ac:spMkLst>
        </pc:spChg>
      </pc:sldChg>
      <pc:sldChg chg="addSp delSp modSp add mod">
        <pc:chgData name="Giorgio Sebastiano Mauro" userId="fd1c9cb3-005c-4b84-b3fb-3957cc153088" providerId="ADAL" clId="{DF2C5D86-67C3-4BA9-8BCE-36549CC427DB}" dt="2025-08-25T16:14:40.577" v="3610" actId="1076"/>
        <pc:sldMkLst>
          <pc:docMk/>
          <pc:sldMk cId="1516716976" sldId="1445"/>
        </pc:sldMkLst>
        <pc:spChg chg="mod">
          <ac:chgData name="Giorgio Sebastiano Mauro" userId="fd1c9cb3-005c-4b84-b3fb-3957cc153088" providerId="ADAL" clId="{DF2C5D86-67C3-4BA9-8BCE-36549CC427DB}" dt="2025-08-25T09:32:58.733" v="972" actId="20577"/>
          <ac:spMkLst>
            <pc:docMk/>
            <pc:sldMk cId="1516716976" sldId="1445"/>
            <ac:spMk id="4" creationId="{0EEE2DF3-0178-A161-DF5D-5E736953582B}"/>
          </ac:spMkLst>
        </pc:spChg>
        <pc:spChg chg="add mod">
          <ac:chgData name="Giorgio Sebastiano Mauro" userId="fd1c9cb3-005c-4b84-b3fb-3957cc153088" providerId="ADAL" clId="{DF2C5D86-67C3-4BA9-8BCE-36549CC427DB}" dt="2025-08-25T16:07:51.259" v="3520" actId="14100"/>
          <ac:spMkLst>
            <pc:docMk/>
            <pc:sldMk cId="1516716976" sldId="1445"/>
            <ac:spMk id="5" creationId="{ADA47E93-5C42-ADDF-B93B-86CD3C16F2E8}"/>
          </ac:spMkLst>
        </pc:spChg>
        <pc:spChg chg="add mod">
          <ac:chgData name="Giorgio Sebastiano Mauro" userId="fd1c9cb3-005c-4b84-b3fb-3957cc153088" providerId="ADAL" clId="{DF2C5D86-67C3-4BA9-8BCE-36549CC427DB}" dt="2025-08-25T16:12:42.203" v="3580" actId="1076"/>
          <ac:spMkLst>
            <pc:docMk/>
            <pc:sldMk cId="1516716976" sldId="1445"/>
            <ac:spMk id="13" creationId="{71351B8A-608F-34E7-1877-D553D977926D}"/>
          </ac:spMkLst>
        </pc:spChg>
        <pc:spChg chg="add mod">
          <ac:chgData name="Giorgio Sebastiano Mauro" userId="fd1c9cb3-005c-4b84-b3fb-3957cc153088" providerId="ADAL" clId="{DF2C5D86-67C3-4BA9-8BCE-36549CC427DB}" dt="2025-08-25T16:12:36.332" v="3579" actId="1076"/>
          <ac:spMkLst>
            <pc:docMk/>
            <pc:sldMk cId="1516716976" sldId="1445"/>
            <ac:spMk id="14" creationId="{D2B07A4E-7430-656C-99CB-CD60F3FF9FDF}"/>
          </ac:spMkLst>
        </pc:spChg>
        <pc:spChg chg="add mod">
          <ac:chgData name="Giorgio Sebastiano Mauro" userId="fd1c9cb3-005c-4b84-b3fb-3957cc153088" providerId="ADAL" clId="{DF2C5D86-67C3-4BA9-8BCE-36549CC427DB}" dt="2025-08-25T16:14:40.577" v="3610" actId="1076"/>
          <ac:spMkLst>
            <pc:docMk/>
            <pc:sldMk cId="1516716976" sldId="1445"/>
            <ac:spMk id="22" creationId="{945A1AB1-99E4-B7F1-9168-85082CB08BAE}"/>
          </ac:spMkLst>
        </pc:spChg>
        <pc:picChg chg="add mod">
          <ac:chgData name="Giorgio Sebastiano Mauro" userId="fd1c9cb3-005c-4b84-b3fb-3957cc153088" providerId="ADAL" clId="{DF2C5D86-67C3-4BA9-8BCE-36549CC427DB}" dt="2025-08-25T16:13:39.017" v="3587" actId="1076"/>
          <ac:picMkLst>
            <pc:docMk/>
            <pc:sldMk cId="1516716976" sldId="1445"/>
            <ac:picMk id="3" creationId="{D51C88F6-D676-CE82-8AE1-FF2CE0B6813A}"/>
          </ac:picMkLst>
        </pc:picChg>
        <pc:picChg chg="add mod ord">
          <ac:chgData name="Giorgio Sebastiano Mauro" userId="fd1c9cb3-005c-4b84-b3fb-3957cc153088" providerId="ADAL" clId="{DF2C5D86-67C3-4BA9-8BCE-36549CC427DB}" dt="2025-08-25T16:12:16.606" v="3575" actId="14100"/>
          <ac:picMkLst>
            <pc:docMk/>
            <pc:sldMk cId="1516716976" sldId="1445"/>
            <ac:picMk id="9" creationId="{D1B8258D-602B-3872-5C43-43E9F6A3CEF6}"/>
          </ac:picMkLst>
        </pc:picChg>
        <pc:picChg chg="add mod modCrop">
          <ac:chgData name="Giorgio Sebastiano Mauro" userId="fd1c9cb3-005c-4b84-b3fb-3957cc153088" providerId="ADAL" clId="{DF2C5D86-67C3-4BA9-8BCE-36549CC427DB}" dt="2025-08-25T16:11:10.769" v="3556" actId="14100"/>
          <ac:picMkLst>
            <pc:docMk/>
            <pc:sldMk cId="1516716976" sldId="1445"/>
            <ac:picMk id="11" creationId="{C3774F35-A418-7673-B682-624331AF1266}"/>
          </ac:picMkLst>
        </pc:picChg>
        <pc:picChg chg="add mod">
          <ac:chgData name="Giorgio Sebastiano Mauro" userId="fd1c9cb3-005c-4b84-b3fb-3957cc153088" providerId="ADAL" clId="{DF2C5D86-67C3-4BA9-8BCE-36549CC427DB}" dt="2025-08-25T16:13:34.820" v="3586" actId="1076"/>
          <ac:picMkLst>
            <pc:docMk/>
            <pc:sldMk cId="1516716976" sldId="1445"/>
            <ac:picMk id="17" creationId="{73511A18-9D73-1EB6-3BBA-6BBC9A56E6B1}"/>
          </ac:picMkLst>
        </pc:picChg>
        <pc:picChg chg="add mod">
          <ac:chgData name="Giorgio Sebastiano Mauro" userId="fd1c9cb3-005c-4b84-b3fb-3957cc153088" providerId="ADAL" clId="{DF2C5D86-67C3-4BA9-8BCE-36549CC427DB}" dt="2025-08-25T16:10:09.661" v="3550" actId="1076"/>
          <ac:picMkLst>
            <pc:docMk/>
            <pc:sldMk cId="1516716976" sldId="1445"/>
            <ac:picMk id="18" creationId="{CB8D3C0E-98ED-A68D-B76E-A2995462FFA2}"/>
          </ac:picMkLst>
        </pc:picChg>
        <pc:picChg chg="add mod ord">
          <ac:chgData name="Giorgio Sebastiano Mauro" userId="fd1c9cb3-005c-4b84-b3fb-3957cc153088" providerId="ADAL" clId="{DF2C5D86-67C3-4BA9-8BCE-36549CC427DB}" dt="2025-08-25T16:11:57.716" v="3570" actId="167"/>
          <ac:picMkLst>
            <pc:docMk/>
            <pc:sldMk cId="1516716976" sldId="1445"/>
            <ac:picMk id="20" creationId="{9E988113-56C9-EA0C-CC24-B14CB28810B3}"/>
          </ac:picMkLst>
        </pc:picChg>
      </pc:sldChg>
      <pc:sldChg chg="del">
        <pc:chgData name="Giorgio Sebastiano Mauro" userId="fd1c9cb3-005c-4b84-b3fb-3957cc153088" providerId="ADAL" clId="{DF2C5D86-67C3-4BA9-8BCE-36549CC427DB}" dt="2025-08-25T07:42:15.153" v="427" actId="47"/>
        <pc:sldMkLst>
          <pc:docMk/>
          <pc:sldMk cId="1955949751" sldId="1445"/>
        </pc:sldMkLst>
      </pc:sldChg>
      <pc:sldChg chg="addSp delSp modSp add mod">
        <pc:chgData name="Giorgio Sebastiano Mauro" userId="fd1c9cb3-005c-4b84-b3fb-3957cc153088" providerId="ADAL" clId="{DF2C5D86-67C3-4BA9-8BCE-36549CC427DB}" dt="2025-08-25T16:52:27.060" v="3935"/>
        <pc:sldMkLst>
          <pc:docMk/>
          <pc:sldMk cId="755862393" sldId="1446"/>
        </pc:sldMkLst>
        <pc:spChg chg="add mod">
          <ac:chgData name="Giorgio Sebastiano Mauro" userId="fd1c9cb3-005c-4b84-b3fb-3957cc153088" providerId="ADAL" clId="{DF2C5D86-67C3-4BA9-8BCE-36549CC427DB}" dt="2025-08-25T16:20:49.194" v="3726" actId="207"/>
          <ac:spMkLst>
            <pc:docMk/>
            <pc:sldMk cId="755862393" sldId="1446"/>
            <ac:spMk id="18" creationId="{DBCA7817-3D44-F200-36D3-82522F5BA21B}"/>
          </ac:spMkLst>
        </pc:spChg>
        <pc:spChg chg="add mod">
          <ac:chgData name="Giorgio Sebastiano Mauro" userId="fd1c9cb3-005c-4b84-b3fb-3957cc153088" providerId="ADAL" clId="{DF2C5D86-67C3-4BA9-8BCE-36549CC427DB}" dt="2025-08-25T16:25:39.081" v="3759" actId="14100"/>
          <ac:spMkLst>
            <pc:docMk/>
            <pc:sldMk cId="755862393" sldId="1446"/>
            <ac:spMk id="19" creationId="{EA903DEA-409D-3F38-780C-13545FC78960}"/>
          </ac:spMkLst>
        </pc:spChg>
        <pc:spChg chg="add mod">
          <ac:chgData name="Giorgio Sebastiano Mauro" userId="fd1c9cb3-005c-4b84-b3fb-3957cc153088" providerId="ADAL" clId="{DF2C5D86-67C3-4BA9-8BCE-36549CC427DB}" dt="2025-08-25T16:52:27.060" v="3935"/>
          <ac:spMkLst>
            <pc:docMk/>
            <pc:sldMk cId="755862393" sldId="1446"/>
            <ac:spMk id="24" creationId="{A48CA7C2-39CA-0B54-1E36-C05C3C7B4AD7}"/>
          </ac:spMkLst>
        </pc:spChg>
        <pc:picChg chg="add mod">
          <ac:chgData name="Giorgio Sebastiano Mauro" userId="fd1c9cb3-005c-4b84-b3fb-3957cc153088" providerId="ADAL" clId="{DF2C5D86-67C3-4BA9-8BCE-36549CC427DB}" dt="2025-08-25T16:26:15.003" v="3771" actId="1037"/>
          <ac:picMkLst>
            <pc:docMk/>
            <pc:sldMk cId="755862393" sldId="1446"/>
            <ac:picMk id="7" creationId="{FB4ABAF2-8250-F830-40AD-472E329EA45A}"/>
          </ac:picMkLst>
        </pc:picChg>
        <pc:picChg chg="add mod">
          <ac:chgData name="Giorgio Sebastiano Mauro" userId="fd1c9cb3-005c-4b84-b3fb-3957cc153088" providerId="ADAL" clId="{DF2C5D86-67C3-4BA9-8BCE-36549CC427DB}" dt="2025-08-25T16:17:49.895" v="3697" actId="1076"/>
          <ac:picMkLst>
            <pc:docMk/>
            <pc:sldMk cId="755862393" sldId="1446"/>
            <ac:picMk id="8" creationId="{F76B251C-9BCE-B1D5-6106-899208B3AD20}"/>
          </ac:picMkLst>
        </pc:picChg>
        <pc:picChg chg="add mod">
          <ac:chgData name="Giorgio Sebastiano Mauro" userId="fd1c9cb3-005c-4b84-b3fb-3957cc153088" providerId="ADAL" clId="{DF2C5D86-67C3-4BA9-8BCE-36549CC427DB}" dt="2025-08-25T16:17:49.895" v="3697" actId="1076"/>
          <ac:picMkLst>
            <pc:docMk/>
            <pc:sldMk cId="755862393" sldId="1446"/>
            <ac:picMk id="9" creationId="{598069BB-3AFF-B0C3-D8FA-1366E6767D2E}"/>
          </ac:picMkLst>
        </pc:picChg>
        <pc:picChg chg="add mod">
          <ac:chgData name="Giorgio Sebastiano Mauro" userId="fd1c9cb3-005c-4b84-b3fb-3957cc153088" providerId="ADAL" clId="{DF2C5D86-67C3-4BA9-8BCE-36549CC427DB}" dt="2025-08-25T16:19:18.066" v="3710" actId="1036"/>
          <ac:picMkLst>
            <pc:docMk/>
            <pc:sldMk cId="755862393" sldId="1446"/>
            <ac:picMk id="10" creationId="{06B9990A-3BC1-006D-3EE5-E3C10A6AB872}"/>
          </ac:picMkLst>
        </pc:picChg>
        <pc:picChg chg="add mod">
          <ac:chgData name="Giorgio Sebastiano Mauro" userId="fd1c9cb3-005c-4b84-b3fb-3957cc153088" providerId="ADAL" clId="{DF2C5D86-67C3-4BA9-8BCE-36549CC427DB}" dt="2025-08-25T16:19:18.066" v="3710" actId="1036"/>
          <ac:picMkLst>
            <pc:docMk/>
            <pc:sldMk cId="755862393" sldId="1446"/>
            <ac:picMk id="11" creationId="{123E4F45-BF11-F1D4-839D-8C5357F529A4}"/>
          </ac:picMkLst>
        </pc:picChg>
        <pc:picChg chg="add mod">
          <ac:chgData name="Giorgio Sebastiano Mauro" userId="fd1c9cb3-005c-4b84-b3fb-3957cc153088" providerId="ADAL" clId="{DF2C5D86-67C3-4BA9-8BCE-36549CC427DB}" dt="2025-08-25T16:19:23.851" v="3722" actId="1036"/>
          <ac:picMkLst>
            <pc:docMk/>
            <pc:sldMk cId="755862393" sldId="1446"/>
            <ac:picMk id="12" creationId="{DEE87186-745A-AE55-0CAF-C8FA13248EF8}"/>
          </ac:picMkLst>
        </pc:picChg>
        <pc:picChg chg="add mod">
          <ac:chgData name="Giorgio Sebastiano Mauro" userId="fd1c9cb3-005c-4b84-b3fb-3957cc153088" providerId="ADAL" clId="{DF2C5D86-67C3-4BA9-8BCE-36549CC427DB}" dt="2025-08-25T16:26:32.186" v="3777" actId="1037"/>
          <ac:picMkLst>
            <pc:docMk/>
            <pc:sldMk cId="755862393" sldId="1446"/>
            <ac:picMk id="15" creationId="{BAF0A70A-86DF-5DA2-9CAA-EC7720A910EA}"/>
          </ac:picMkLst>
        </pc:picChg>
        <pc:picChg chg="add mod">
          <ac:chgData name="Giorgio Sebastiano Mauro" userId="fd1c9cb3-005c-4b84-b3fb-3957cc153088" providerId="ADAL" clId="{DF2C5D86-67C3-4BA9-8BCE-36549CC427DB}" dt="2025-08-25T16:26:45.127" v="3782" actId="1035"/>
          <ac:picMkLst>
            <pc:docMk/>
            <pc:sldMk cId="755862393" sldId="1446"/>
            <ac:picMk id="16" creationId="{37AC3A8F-2CFB-7A5B-1332-628AB83981E8}"/>
          </ac:picMkLst>
        </pc:picChg>
        <pc:cxnChg chg="add mod">
          <ac:chgData name="Giorgio Sebastiano Mauro" userId="fd1c9cb3-005c-4b84-b3fb-3957cc153088" providerId="ADAL" clId="{DF2C5D86-67C3-4BA9-8BCE-36549CC427DB}" dt="2025-08-25T16:42:14.127" v="3798" actId="693"/>
          <ac:cxnSpMkLst>
            <pc:docMk/>
            <pc:sldMk cId="755862393" sldId="1446"/>
            <ac:cxnSpMk id="22" creationId="{06D94561-37A7-0BD4-9A21-4B57E6F119E7}"/>
          </ac:cxnSpMkLst>
        </pc:cxnChg>
        <pc:cxnChg chg="add mod">
          <ac:chgData name="Giorgio Sebastiano Mauro" userId="fd1c9cb3-005c-4b84-b3fb-3957cc153088" providerId="ADAL" clId="{DF2C5D86-67C3-4BA9-8BCE-36549CC427DB}" dt="2025-08-25T16:42:35.677" v="3800" actId="1076"/>
          <ac:cxnSpMkLst>
            <pc:docMk/>
            <pc:sldMk cId="755862393" sldId="1446"/>
            <ac:cxnSpMk id="23" creationId="{A28738B0-DF97-AA6F-9BDE-D3E4F0C832CD}"/>
          </ac:cxnSpMkLst>
        </pc:cxnChg>
      </pc:sldChg>
      <pc:sldChg chg="del">
        <pc:chgData name="Giorgio Sebastiano Mauro" userId="fd1c9cb3-005c-4b84-b3fb-3957cc153088" providerId="ADAL" clId="{DF2C5D86-67C3-4BA9-8BCE-36549CC427DB}" dt="2025-08-25T07:42:15.153" v="427" actId="47"/>
        <pc:sldMkLst>
          <pc:docMk/>
          <pc:sldMk cId="1778819371" sldId="1446"/>
        </pc:sldMkLst>
      </pc:sldChg>
      <pc:sldChg chg="addSp delSp modSp add mod">
        <pc:chgData name="Giorgio Sebastiano Mauro" userId="fd1c9cb3-005c-4b84-b3fb-3957cc153088" providerId="ADAL" clId="{DF2C5D86-67C3-4BA9-8BCE-36549CC427DB}" dt="2025-08-25T16:52:31.537" v="3937"/>
        <pc:sldMkLst>
          <pc:docMk/>
          <pc:sldMk cId="1450189895" sldId="1447"/>
        </pc:sldMkLst>
        <pc:spChg chg="add mod">
          <ac:chgData name="Giorgio Sebastiano Mauro" userId="fd1c9cb3-005c-4b84-b3fb-3957cc153088" providerId="ADAL" clId="{DF2C5D86-67C3-4BA9-8BCE-36549CC427DB}" dt="2025-08-25T16:52:31.537" v="3937"/>
          <ac:spMkLst>
            <pc:docMk/>
            <pc:sldMk cId="1450189895" sldId="1447"/>
            <ac:spMk id="2" creationId="{4BD4B07A-9CA0-1B94-6C54-7DE9FE41C111}"/>
          </ac:spMkLst>
        </pc:spChg>
        <pc:spChg chg="mod">
          <ac:chgData name="Giorgio Sebastiano Mauro" userId="fd1c9cb3-005c-4b84-b3fb-3957cc153088" providerId="ADAL" clId="{DF2C5D86-67C3-4BA9-8BCE-36549CC427DB}" dt="2025-08-25T09:39:13.980" v="982" actId="207"/>
          <ac:spMkLst>
            <pc:docMk/>
            <pc:sldMk cId="1450189895" sldId="1447"/>
            <ac:spMk id="9" creationId="{E3DBFEF7-695A-0E25-107F-EE9201D043A2}"/>
          </ac:spMkLst>
        </pc:spChg>
      </pc:sldChg>
      <pc:sldChg chg="del">
        <pc:chgData name="Giorgio Sebastiano Mauro" userId="fd1c9cb3-005c-4b84-b3fb-3957cc153088" providerId="ADAL" clId="{DF2C5D86-67C3-4BA9-8BCE-36549CC427DB}" dt="2025-08-25T07:42:15.153" v="427" actId="47"/>
        <pc:sldMkLst>
          <pc:docMk/>
          <pc:sldMk cId="2153596795" sldId="1447"/>
        </pc:sldMkLst>
      </pc:sldChg>
      <pc:sldChg chg="del">
        <pc:chgData name="Giorgio Sebastiano Mauro" userId="fd1c9cb3-005c-4b84-b3fb-3957cc153088" providerId="ADAL" clId="{DF2C5D86-67C3-4BA9-8BCE-36549CC427DB}" dt="2025-08-25T07:42:15.153" v="427" actId="47"/>
        <pc:sldMkLst>
          <pc:docMk/>
          <pc:sldMk cId="3605598101" sldId="1448"/>
        </pc:sldMkLst>
      </pc:sldChg>
      <pc:sldChg chg="addSp delSp modSp add mod">
        <pc:chgData name="Giorgio Sebastiano Mauro" userId="fd1c9cb3-005c-4b84-b3fb-3957cc153088" providerId="ADAL" clId="{DF2C5D86-67C3-4BA9-8BCE-36549CC427DB}" dt="2025-08-25T16:52:33.820" v="3938"/>
        <pc:sldMkLst>
          <pc:docMk/>
          <pc:sldMk cId="3844852357" sldId="1448"/>
        </pc:sldMkLst>
        <pc:spChg chg="add mod">
          <ac:chgData name="Giorgio Sebastiano Mauro" userId="fd1c9cb3-005c-4b84-b3fb-3957cc153088" providerId="ADAL" clId="{DF2C5D86-67C3-4BA9-8BCE-36549CC427DB}" dt="2025-08-25T16:52:33.820" v="3938"/>
          <ac:spMkLst>
            <pc:docMk/>
            <pc:sldMk cId="3844852357" sldId="1448"/>
            <ac:spMk id="2" creationId="{0694059C-F1BD-7CAE-0197-6627E1AA87F0}"/>
          </ac:spMkLst>
        </pc:spChg>
        <pc:spChg chg="mod">
          <ac:chgData name="Giorgio Sebastiano Mauro" userId="fd1c9cb3-005c-4b84-b3fb-3957cc153088" providerId="ADAL" clId="{DF2C5D86-67C3-4BA9-8BCE-36549CC427DB}" dt="2025-08-25T09:39:43.158" v="1010" actId="20577"/>
          <ac:spMkLst>
            <pc:docMk/>
            <pc:sldMk cId="3844852357" sldId="1448"/>
            <ac:spMk id="4" creationId="{873150E5-8EDD-B57B-BAD8-A0E6CF351093}"/>
          </ac:spMkLst>
        </pc:spChg>
        <pc:spChg chg="mod">
          <ac:chgData name="Giorgio Sebastiano Mauro" userId="fd1c9cb3-005c-4b84-b3fb-3957cc153088" providerId="ADAL" clId="{DF2C5D86-67C3-4BA9-8BCE-36549CC427DB}" dt="2025-08-25T16:41:05.287" v="3794" actId="123"/>
          <ac:spMkLst>
            <pc:docMk/>
            <pc:sldMk cId="3844852357" sldId="1448"/>
            <ac:spMk id="5" creationId="{E00809E1-45E1-5E61-B112-2740337E16BD}"/>
          </ac:spMkLst>
        </pc:spChg>
      </pc:sldChg>
      <pc:sldChg chg="addSp delSp modSp add mod">
        <pc:chgData name="Giorgio Sebastiano Mauro" userId="fd1c9cb3-005c-4b84-b3fb-3957cc153088" providerId="ADAL" clId="{DF2C5D86-67C3-4BA9-8BCE-36549CC427DB}" dt="2025-08-25T16:51:07.616" v="3917"/>
        <pc:sldMkLst>
          <pc:docMk/>
          <pc:sldMk cId="1760824047" sldId="1449"/>
        </pc:sldMkLst>
        <pc:spChg chg="add mod">
          <ac:chgData name="Giorgio Sebastiano Mauro" userId="fd1c9cb3-005c-4b84-b3fb-3957cc153088" providerId="ADAL" clId="{DF2C5D86-67C3-4BA9-8BCE-36549CC427DB}" dt="2025-08-25T16:51:05.298" v="3916" actId="20577"/>
          <ac:spMkLst>
            <pc:docMk/>
            <pc:sldMk cId="1760824047" sldId="1449"/>
            <ac:spMk id="2" creationId="{92F536F3-1F9F-29D1-4B65-9D5B99B6E09C}"/>
          </ac:spMkLst>
        </pc:spChg>
        <pc:spChg chg="add mod">
          <ac:chgData name="Giorgio Sebastiano Mauro" userId="fd1c9cb3-005c-4b84-b3fb-3957cc153088" providerId="ADAL" clId="{DF2C5D86-67C3-4BA9-8BCE-36549CC427DB}" dt="2025-08-25T16:51:07.616" v="3917"/>
          <ac:spMkLst>
            <pc:docMk/>
            <pc:sldMk cId="1760824047" sldId="1449"/>
            <ac:spMk id="3" creationId="{2FE7B333-F90F-538C-B459-00D5C58ED29A}"/>
          </ac:spMkLst>
        </pc:spChg>
        <pc:spChg chg="mod">
          <ac:chgData name="Giorgio Sebastiano Mauro" userId="fd1c9cb3-005c-4b84-b3fb-3957cc153088" providerId="ADAL" clId="{DF2C5D86-67C3-4BA9-8BCE-36549CC427DB}" dt="2025-08-25T09:52:52.057" v="2021" actId="1076"/>
          <ac:spMkLst>
            <pc:docMk/>
            <pc:sldMk cId="1760824047" sldId="1449"/>
            <ac:spMk id="16" creationId="{173A8BAA-C2A8-BABF-E3C2-0B3FCAC02E6F}"/>
          </ac:spMkLst>
        </pc:spChg>
      </pc:sldChg>
      <pc:sldChg chg="del">
        <pc:chgData name="Giorgio Sebastiano Mauro" userId="fd1c9cb3-005c-4b84-b3fb-3957cc153088" providerId="ADAL" clId="{DF2C5D86-67C3-4BA9-8BCE-36549CC427DB}" dt="2025-08-25T07:42:15.153" v="427" actId="47"/>
        <pc:sldMkLst>
          <pc:docMk/>
          <pc:sldMk cId="3626048277" sldId="1449"/>
        </pc:sldMkLst>
      </pc:sldChg>
      <pc:sldChg chg="del">
        <pc:chgData name="Giorgio Sebastiano Mauro" userId="fd1c9cb3-005c-4b84-b3fb-3957cc153088" providerId="ADAL" clId="{DF2C5D86-67C3-4BA9-8BCE-36549CC427DB}" dt="2025-08-25T07:42:15.153" v="427" actId="47"/>
        <pc:sldMkLst>
          <pc:docMk/>
          <pc:sldMk cId="1048350477" sldId="1450"/>
        </pc:sldMkLst>
      </pc:sldChg>
      <pc:sldChg chg="addSp modSp add mod">
        <pc:chgData name="Giorgio Sebastiano Mauro" userId="fd1c9cb3-005c-4b84-b3fb-3957cc153088" providerId="ADAL" clId="{DF2C5D86-67C3-4BA9-8BCE-36549CC427DB}" dt="2025-08-25T17:04:39.857" v="4132" actId="1076"/>
        <pc:sldMkLst>
          <pc:docMk/>
          <pc:sldMk cId="1611639453" sldId="1450"/>
        </pc:sldMkLst>
        <pc:spChg chg="add mod">
          <ac:chgData name="Giorgio Sebastiano Mauro" userId="fd1c9cb3-005c-4b84-b3fb-3957cc153088" providerId="ADAL" clId="{DF2C5D86-67C3-4BA9-8BCE-36549CC427DB}" dt="2025-08-25T17:04:39.857" v="4132" actId="1076"/>
          <ac:spMkLst>
            <pc:docMk/>
            <pc:sldMk cId="1611639453" sldId="1450"/>
            <ac:spMk id="9" creationId="{0A57A33D-35EE-F327-636F-99B9770BD2E0}"/>
          </ac:spMkLst>
        </pc:spChg>
      </pc:sldChg>
      <pc:sldChg chg="del">
        <pc:chgData name="Giorgio Sebastiano Mauro" userId="fd1c9cb3-005c-4b84-b3fb-3957cc153088" providerId="ADAL" clId="{DF2C5D86-67C3-4BA9-8BCE-36549CC427DB}" dt="2025-08-25T07:42:15.153" v="427" actId="47"/>
        <pc:sldMkLst>
          <pc:docMk/>
          <pc:sldMk cId="4250356634" sldId="1451"/>
        </pc:sldMkLst>
      </pc:sldChg>
      <pc:sldChg chg="del">
        <pc:chgData name="Giorgio Sebastiano Mauro" userId="fd1c9cb3-005c-4b84-b3fb-3957cc153088" providerId="ADAL" clId="{DF2C5D86-67C3-4BA9-8BCE-36549CC427DB}" dt="2025-08-25T07:42:15.153" v="427" actId="47"/>
        <pc:sldMkLst>
          <pc:docMk/>
          <pc:sldMk cId="3183400855" sldId="1452"/>
        </pc:sldMkLst>
      </pc:sldChg>
      <pc:sldChg chg="del">
        <pc:chgData name="Giorgio Sebastiano Mauro" userId="fd1c9cb3-005c-4b84-b3fb-3957cc153088" providerId="ADAL" clId="{DF2C5D86-67C3-4BA9-8BCE-36549CC427DB}" dt="2025-08-25T07:42:15.153" v="427" actId="47"/>
        <pc:sldMkLst>
          <pc:docMk/>
          <pc:sldMk cId="2373089777" sldId="1454"/>
        </pc:sldMkLst>
      </pc:sldChg>
      <pc:sldChg chg="del">
        <pc:chgData name="Giorgio Sebastiano Mauro" userId="fd1c9cb3-005c-4b84-b3fb-3957cc153088" providerId="ADAL" clId="{DF2C5D86-67C3-4BA9-8BCE-36549CC427DB}" dt="2025-08-25T07:42:15.153" v="427" actId="47"/>
        <pc:sldMkLst>
          <pc:docMk/>
          <pc:sldMk cId="17876208" sldId="1455"/>
        </pc:sldMkLst>
      </pc:sldChg>
      <pc:sldChg chg="del">
        <pc:chgData name="Giorgio Sebastiano Mauro" userId="fd1c9cb3-005c-4b84-b3fb-3957cc153088" providerId="ADAL" clId="{DF2C5D86-67C3-4BA9-8BCE-36549CC427DB}" dt="2025-08-25T07:42:15.153" v="427" actId="47"/>
        <pc:sldMkLst>
          <pc:docMk/>
          <pc:sldMk cId="2138628799" sldId="1456"/>
        </pc:sldMkLst>
      </pc:sldChg>
      <pc:sldChg chg="del">
        <pc:chgData name="Giorgio Sebastiano Mauro" userId="fd1c9cb3-005c-4b84-b3fb-3957cc153088" providerId="ADAL" clId="{DF2C5D86-67C3-4BA9-8BCE-36549CC427DB}" dt="2025-08-25T07:42:15.153" v="427" actId="47"/>
        <pc:sldMkLst>
          <pc:docMk/>
          <pc:sldMk cId="1333622660" sldId="1457"/>
        </pc:sldMkLst>
      </pc:sldChg>
      <pc:sldChg chg="del">
        <pc:chgData name="Giorgio Sebastiano Mauro" userId="fd1c9cb3-005c-4b84-b3fb-3957cc153088" providerId="ADAL" clId="{DF2C5D86-67C3-4BA9-8BCE-36549CC427DB}" dt="2025-08-25T07:42:15.153" v="427" actId="47"/>
        <pc:sldMkLst>
          <pc:docMk/>
          <pc:sldMk cId="491941874" sldId="1458"/>
        </pc:sldMkLst>
      </pc:sldChg>
      <pc:sldChg chg="del">
        <pc:chgData name="Giorgio Sebastiano Mauro" userId="fd1c9cb3-005c-4b84-b3fb-3957cc153088" providerId="ADAL" clId="{DF2C5D86-67C3-4BA9-8BCE-36549CC427DB}" dt="2025-08-25T07:42:15.153" v="427" actId="47"/>
        <pc:sldMkLst>
          <pc:docMk/>
          <pc:sldMk cId="3612198641" sldId="1459"/>
        </pc:sldMkLst>
      </pc:sldChg>
      <pc:sldChg chg="del">
        <pc:chgData name="Giorgio Sebastiano Mauro" userId="fd1c9cb3-005c-4b84-b3fb-3957cc153088" providerId="ADAL" clId="{DF2C5D86-67C3-4BA9-8BCE-36549CC427DB}" dt="2025-08-25T07:42:15.153" v="427" actId="47"/>
        <pc:sldMkLst>
          <pc:docMk/>
          <pc:sldMk cId="3620860736" sldId="1460"/>
        </pc:sldMkLst>
      </pc:sldChg>
      <pc:sldChg chg="del">
        <pc:chgData name="Giorgio Sebastiano Mauro" userId="fd1c9cb3-005c-4b84-b3fb-3957cc153088" providerId="ADAL" clId="{DF2C5D86-67C3-4BA9-8BCE-36549CC427DB}" dt="2025-08-25T07:42:15.153" v="427" actId="47"/>
        <pc:sldMkLst>
          <pc:docMk/>
          <pc:sldMk cId="662056984" sldId="1461"/>
        </pc:sldMkLst>
      </pc:sldChg>
      <pc:sldChg chg="del">
        <pc:chgData name="Giorgio Sebastiano Mauro" userId="fd1c9cb3-005c-4b84-b3fb-3957cc153088" providerId="ADAL" clId="{DF2C5D86-67C3-4BA9-8BCE-36549CC427DB}" dt="2025-08-25T07:42:15.153" v="427" actId="47"/>
        <pc:sldMkLst>
          <pc:docMk/>
          <pc:sldMk cId="2965360300" sldId="1462"/>
        </pc:sldMkLst>
      </pc:sldChg>
      <pc:sldChg chg="del">
        <pc:chgData name="Giorgio Sebastiano Mauro" userId="fd1c9cb3-005c-4b84-b3fb-3957cc153088" providerId="ADAL" clId="{DF2C5D86-67C3-4BA9-8BCE-36549CC427DB}" dt="2025-08-25T07:42:15.153" v="427" actId="47"/>
        <pc:sldMkLst>
          <pc:docMk/>
          <pc:sldMk cId="920253102" sldId="1463"/>
        </pc:sldMkLst>
      </pc:sldChg>
      <pc:sldChg chg="del">
        <pc:chgData name="Giorgio Sebastiano Mauro" userId="fd1c9cb3-005c-4b84-b3fb-3957cc153088" providerId="ADAL" clId="{DF2C5D86-67C3-4BA9-8BCE-36549CC427DB}" dt="2025-08-25T07:42:15.153" v="427" actId="47"/>
        <pc:sldMkLst>
          <pc:docMk/>
          <pc:sldMk cId="1689325950" sldId="1464"/>
        </pc:sldMkLst>
      </pc:sldChg>
      <pc:sldChg chg="del">
        <pc:chgData name="Giorgio Sebastiano Mauro" userId="fd1c9cb3-005c-4b84-b3fb-3957cc153088" providerId="ADAL" clId="{DF2C5D86-67C3-4BA9-8BCE-36549CC427DB}" dt="2025-08-25T07:42:15.153" v="427" actId="47"/>
        <pc:sldMkLst>
          <pc:docMk/>
          <pc:sldMk cId="2148118379" sldId="1465"/>
        </pc:sldMkLst>
      </pc:sldChg>
    </pc:docChg>
  </pc:docChgLst>
  <pc:docChgLst>
    <pc:chgData name="Giorgio Sebastiano Mauro" userId="fd1c9cb3-005c-4b84-b3fb-3957cc153088" providerId="ADAL" clId="{94C75863-AFEC-4278-B92C-248C1FB4F90B}"/>
    <pc:docChg chg="undo redo custSel addSld delSld modSld">
      <pc:chgData name="Giorgio Sebastiano Mauro" userId="fd1c9cb3-005c-4b84-b3fb-3957cc153088" providerId="ADAL" clId="{94C75863-AFEC-4278-B92C-248C1FB4F90B}" dt="2024-09-09T11:19:46.833" v="1255" actId="20577"/>
      <pc:docMkLst>
        <pc:docMk/>
      </pc:docMkLst>
      <pc:sldChg chg="delSp modSp mod">
        <pc:chgData name="Giorgio Sebastiano Mauro" userId="fd1c9cb3-005c-4b84-b3fb-3957cc153088" providerId="ADAL" clId="{94C75863-AFEC-4278-B92C-248C1FB4F90B}" dt="2024-09-09T10:31:23.763" v="293" actId="2711"/>
        <pc:sldMkLst>
          <pc:docMk/>
          <pc:sldMk cId="719550743" sldId="257"/>
        </pc:sldMkLst>
      </pc:sldChg>
      <pc:sldChg chg="add del">
        <pc:chgData name="Giorgio Sebastiano Mauro" userId="fd1c9cb3-005c-4b84-b3fb-3957cc153088" providerId="ADAL" clId="{94C75863-AFEC-4278-B92C-248C1FB4F90B}" dt="2024-09-09T10:58:57.671" v="847"/>
        <pc:sldMkLst>
          <pc:docMk/>
          <pc:sldMk cId="2784227740" sldId="645"/>
        </pc:sldMkLst>
      </pc:sldChg>
      <pc:sldChg chg="addSp delSp modSp mod">
        <pc:chgData name="Giorgio Sebastiano Mauro" userId="fd1c9cb3-005c-4b84-b3fb-3957cc153088" providerId="ADAL" clId="{94C75863-AFEC-4278-B92C-248C1FB4F90B}" dt="2024-09-09T10:37:15.584" v="375" actId="20577"/>
        <pc:sldMkLst>
          <pc:docMk/>
          <pc:sldMk cId="4107268749" sldId="1431"/>
        </pc:sldMkLst>
      </pc:sldChg>
      <pc:sldChg chg="addSp delSp modSp add mod">
        <pc:chgData name="Giorgio Sebastiano Mauro" userId="fd1c9cb3-005c-4b84-b3fb-3957cc153088" providerId="ADAL" clId="{94C75863-AFEC-4278-B92C-248C1FB4F90B}" dt="2024-09-09T10:37:20.764" v="382" actId="20577"/>
        <pc:sldMkLst>
          <pc:docMk/>
          <pc:sldMk cId="3045244258" sldId="1432"/>
        </pc:sldMkLst>
      </pc:sldChg>
      <pc:sldChg chg="addSp delSp modSp add mod modAnim">
        <pc:chgData name="Giorgio Sebastiano Mauro" userId="fd1c9cb3-005c-4b84-b3fb-3957cc153088" providerId="ADAL" clId="{94C75863-AFEC-4278-B92C-248C1FB4F90B}" dt="2024-09-09T10:33:27.702" v="306" actId="2711"/>
        <pc:sldMkLst>
          <pc:docMk/>
          <pc:sldMk cId="3644918222" sldId="1433"/>
        </pc:sldMkLst>
      </pc:sldChg>
      <pc:sldChg chg="addSp delSp modSp add mod">
        <pc:chgData name="Giorgio Sebastiano Mauro" userId="fd1c9cb3-005c-4b84-b3fb-3957cc153088" providerId="ADAL" clId="{94C75863-AFEC-4278-B92C-248C1FB4F90B}" dt="2024-09-09T10:33:41.735" v="307" actId="2711"/>
        <pc:sldMkLst>
          <pc:docMk/>
          <pc:sldMk cId="4213312358" sldId="1434"/>
        </pc:sldMkLst>
      </pc:sldChg>
      <pc:sldChg chg="addSp delSp modSp add mod">
        <pc:chgData name="Giorgio Sebastiano Mauro" userId="fd1c9cb3-005c-4b84-b3fb-3957cc153088" providerId="ADAL" clId="{94C75863-AFEC-4278-B92C-248C1FB4F90B}" dt="2024-09-09T10:33:53.052" v="308" actId="2711"/>
        <pc:sldMkLst>
          <pc:docMk/>
          <pc:sldMk cId="2449700393" sldId="1435"/>
        </pc:sldMkLst>
      </pc:sldChg>
      <pc:sldChg chg="addSp delSp modSp add mod">
        <pc:chgData name="Giorgio Sebastiano Mauro" userId="fd1c9cb3-005c-4b84-b3fb-3957cc153088" providerId="ADAL" clId="{94C75863-AFEC-4278-B92C-248C1FB4F90B}" dt="2024-09-09T10:37:08.300" v="368" actId="20577"/>
        <pc:sldMkLst>
          <pc:docMk/>
          <pc:sldMk cId="1345116207" sldId="1436"/>
        </pc:sldMkLst>
      </pc:sldChg>
      <pc:sldChg chg="addSp delSp modSp add mod">
        <pc:chgData name="Giorgio Sebastiano Mauro" userId="fd1c9cb3-005c-4b84-b3fb-3957cc153088" providerId="ADAL" clId="{94C75863-AFEC-4278-B92C-248C1FB4F90B}" dt="2024-09-09T10:38:41.906" v="414" actId="11"/>
        <pc:sldMkLst>
          <pc:docMk/>
          <pc:sldMk cId="1056454585" sldId="1437"/>
        </pc:sldMkLst>
      </pc:sldChg>
      <pc:sldChg chg="addSp delSp modSp add mod">
        <pc:chgData name="Giorgio Sebastiano Mauro" userId="fd1c9cb3-005c-4b84-b3fb-3957cc153088" providerId="ADAL" clId="{94C75863-AFEC-4278-B92C-248C1FB4F90B}" dt="2024-09-09T10:39:09.398" v="427" actId="20577"/>
        <pc:sldMkLst>
          <pc:docMk/>
          <pc:sldMk cId="1068219319" sldId="1438"/>
        </pc:sldMkLst>
      </pc:sldChg>
      <pc:sldChg chg="addSp delSp modSp add mod">
        <pc:chgData name="Giorgio Sebastiano Mauro" userId="fd1c9cb3-005c-4b84-b3fb-3957cc153088" providerId="ADAL" clId="{94C75863-AFEC-4278-B92C-248C1FB4F90B}" dt="2024-09-09T10:40:57.525" v="489" actId="2711"/>
        <pc:sldMkLst>
          <pc:docMk/>
          <pc:sldMk cId="392996963" sldId="1439"/>
        </pc:sldMkLst>
      </pc:sldChg>
      <pc:sldChg chg="addSp delSp modSp add mod">
        <pc:chgData name="Giorgio Sebastiano Mauro" userId="fd1c9cb3-005c-4b84-b3fb-3957cc153088" providerId="ADAL" clId="{94C75863-AFEC-4278-B92C-248C1FB4F90B}" dt="2024-09-09T10:41:48.965" v="526" actId="12"/>
        <pc:sldMkLst>
          <pc:docMk/>
          <pc:sldMk cId="4210703667" sldId="1440"/>
        </pc:sldMkLst>
      </pc:sldChg>
      <pc:sldChg chg="modSp add mod">
        <pc:chgData name="Giorgio Sebastiano Mauro" userId="fd1c9cb3-005c-4b84-b3fb-3957cc153088" providerId="ADAL" clId="{94C75863-AFEC-4278-B92C-248C1FB4F90B}" dt="2024-09-09T10:43:15.999" v="529" actId="207"/>
        <pc:sldMkLst>
          <pc:docMk/>
          <pc:sldMk cId="3096439866" sldId="1441"/>
        </pc:sldMkLst>
      </pc:sldChg>
      <pc:sldChg chg="addSp delSp modSp add mod">
        <pc:chgData name="Giorgio Sebastiano Mauro" userId="fd1c9cb3-005c-4b84-b3fb-3957cc153088" providerId="ADAL" clId="{94C75863-AFEC-4278-B92C-248C1FB4F90B}" dt="2024-09-09T10:49:31.081" v="630" actId="2711"/>
        <pc:sldMkLst>
          <pc:docMk/>
          <pc:sldMk cId="170446645" sldId="1442"/>
        </pc:sldMkLst>
      </pc:sldChg>
      <pc:sldChg chg="addSp delSp modSp add mod">
        <pc:chgData name="Giorgio Sebastiano Mauro" userId="fd1c9cb3-005c-4b84-b3fb-3957cc153088" providerId="ADAL" clId="{94C75863-AFEC-4278-B92C-248C1FB4F90B}" dt="2024-09-09T10:49:58.922" v="652" actId="1036"/>
        <pc:sldMkLst>
          <pc:docMk/>
          <pc:sldMk cId="4080264294" sldId="1443"/>
        </pc:sldMkLst>
      </pc:sldChg>
      <pc:sldChg chg="addSp delSp modSp add mod">
        <pc:chgData name="Giorgio Sebastiano Mauro" userId="fd1c9cb3-005c-4b84-b3fb-3957cc153088" providerId="ADAL" clId="{94C75863-AFEC-4278-B92C-248C1FB4F90B}" dt="2024-09-09T10:50:25.245" v="673" actId="1036"/>
        <pc:sldMkLst>
          <pc:docMk/>
          <pc:sldMk cId="2090170963" sldId="1444"/>
        </pc:sldMkLst>
      </pc:sldChg>
      <pc:sldChg chg="addSp delSp modSp add mod">
        <pc:chgData name="Giorgio Sebastiano Mauro" userId="fd1c9cb3-005c-4b84-b3fb-3957cc153088" providerId="ADAL" clId="{94C75863-AFEC-4278-B92C-248C1FB4F90B}" dt="2024-09-09T10:51:38.338" v="679" actId="22"/>
        <pc:sldMkLst>
          <pc:docMk/>
          <pc:sldMk cId="1955949751" sldId="1445"/>
        </pc:sldMkLst>
      </pc:sldChg>
      <pc:sldChg chg="addSp delSp modSp add mod">
        <pc:chgData name="Giorgio Sebastiano Mauro" userId="fd1c9cb3-005c-4b84-b3fb-3957cc153088" providerId="ADAL" clId="{94C75863-AFEC-4278-B92C-248C1FB4F90B}" dt="2024-09-09T10:52:25.975" v="729" actId="1036"/>
        <pc:sldMkLst>
          <pc:docMk/>
          <pc:sldMk cId="1778819371" sldId="1446"/>
        </pc:sldMkLst>
      </pc:sldChg>
      <pc:sldChg chg="addSp delSp modSp add mod modAnim">
        <pc:chgData name="Giorgio Sebastiano Mauro" userId="fd1c9cb3-005c-4b84-b3fb-3957cc153088" providerId="ADAL" clId="{94C75863-AFEC-4278-B92C-248C1FB4F90B}" dt="2024-09-09T10:53:44.973" v="779" actId="1582"/>
        <pc:sldMkLst>
          <pc:docMk/>
          <pc:sldMk cId="2153596795" sldId="1447"/>
        </pc:sldMkLst>
      </pc:sldChg>
      <pc:sldChg chg="addSp delSp modSp add mod">
        <pc:chgData name="Giorgio Sebastiano Mauro" userId="fd1c9cb3-005c-4b84-b3fb-3957cc153088" providerId="ADAL" clId="{94C75863-AFEC-4278-B92C-248C1FB4F90B}" dt="2024-09-09T10:56:50.068" v="799" actId="255"/>
        <pc:sldMkLst>
          <pc:docMk/>
          <pc:sldMk cId="3605598101" sldId="1448"/>
        </pc:sldMkLst>
      </pc:sldChg>
      <pc:sldChg chg="modSp add mod">
        <pc:chgData name="Giorgio Sebastiano Mauro" userId="fd1c9cb3-005c-4b84-b3fb-3957cc153088" providerId="ADAL" clId="{94C75863-AFEC-4278-B92C-248C1FB4F90B}" dt="2024-09-09T10:57:25.206" v="802" actId="207"/>
        <pc:sldMkLst>
          <pc:docMk/>
          <pc:sldMk cId="3626048277" sldId="1449"/>
        </pc:sldMkLst>
      </pc:sldChg>
      <pc:sldChg chg="addSp delSp modSp add mod">
        <pc:chgData name="Giorgio Sebastiano Mauro" userId="fd1c9cb3-005c-4b84-b3fb-3957cc153088" providerId="ADAL" clId="{94C75863-AFEC-4278-B92C-248C1FB4F90B}" dt="2024-09-09T10:58:37.156" v="845" actId="1076"/>
        <pc:sldMkLst>
          <pc:docMk/>
          <pc:sldMk cId="1048350477" sldId="1450"/>
        </pc:sldMkLst>
      </pc:sldChg>
      <pc:sldChg chg="addSp delSp modSp add mod">
        <pc:chgData name="Giorgio Sebastiano Mauro" userId="fd1c9cb3-005c-4b84-b3fb-3957cc153088" providerId="ADAL" clId="{94C75863-AFEC-4278-B92C-248C1FB4F90B}" dt="2024-09-09T10:59:53.716" v="870" actId="207"/>
        <pc:sldMkLst>
          <pc:docMk/>
          <pc:sldMk cId="4250356634" sldId="1451"/>
        </pc:sldMkLst>
      </pc:sldChg>
      <pc:sldChg chg="addSp delSp modSp add mod">
        <pc:chgData name="Giorgio Sebastiano Mauro" userId="fd1c9cb3-005c-4b84-b3fb-3957cc153088" providerId="ADAL" clId="{94C75863-AFEC-4278-B92C-248C1FB4F90B}" dt="2024-09-09T11:00:32.155" v="901" actId="2711"/>
        <pc:sldMkLst>
          <pc:docMk/>
          <pc:sldMk cId="3183400855" sldId="1452"/>
        </pc:sldMkLst>
      </pc:sldChg>
      <pc:sldChg chg="addSp delSp modSp add mod">
        <pc:chgData name="Giorgio Sebastiano Mauro" userId="fd1c9cb3-005c-4b84-b3fb-3957cc153088" providerId="ADAL" clId="{94C75863-AFEC-4278-B92C-248C1FB4F90B}" dt="2024-09-09T11:01:13.988" v="925" actId="2711"/>
        <pc:sldMkLst>
          <pc:docMk/>
          <pc:sldMk cId="2844707155" sldId="1453"/>
        </pc:sldMkLst>
      </pc:sldChg>
      <pc:sldChg chg="modSp add mod">
        <pc:chgData name="Giorgio Sebastiano Mauro" userId="fd1c9cb3-005c-4b84-b3fb-3957cc153088" providerId="ADAL" clId="{94C75863-AFEC-4278-B92C-248C1FB4F90B}" dt="2024-09-09T11:01:31.484" v="928" actId="207"/>
        <pc:sldMkLst>
          <pc:docMk/>
          <pc:sldMk cId="2373089777" sldId="1454"/>
        </pc:sldMkLst>
      </pc:sldChg>
      <pc:sldChg chg="addSp delSp modSp add mod">
        <pc:chgData name="Giorgio Sebastiano Mauro" userId="fd1c9cb3-005c-4b84-b3fb-3957cc153088" providerId="ADAL" clId="{94C75863-AFEC-4278-B92C-248C1FB4F90B}" dt="2024-09-09T11:02:57.279" v="993" actId="12"/>
        <pc:sldMkLst>
          <pc:docMk/>
          <pc:sldMk cId="17876208" sldId="1455"/>
        </pc:sldMkLst>
      </pc:sldChg>
      <pc:sldChg chg="addSp delSp modSp add mod">
        <pc:chgData name="Giorgio Sebastiano Mauro" userId="fd1c9cb3-005c-4b84-b3fb-3957cc153088" providerId="ADAL" clId="{94C75863-AFEC-4278-B92C-248C1FB4F90B}" dt="2024-09-09T11:07:23.698" v="1049" actId="1076"/>
        <pc:sldMkLst>
          <pc:docMk/>
          <pc:sldMk cId="2138628799" sldId="1456"/>
        </pc:sldMkLst>
      </pc:sldChg>
      <pc:sldChg chg="addSp delSp modSp add mod">
        <pc:chgData name="Giorgio Sebastiano Mauro" userId="fd1c9cb3-005c-4b84-b3fb-3957cc153088" providerId="ADAL" clId="{94C75863-AFEC-4278-B92C-248C1FB4F90B}" dt="2024-09-09T11:09:16.087" v="1072" actId="1076"/>
        <pc:sldMkLst>
          <pc:docMk/>
          <pc:sldMk cId="1333622660" sldId="1457"/>
        </pc:sldMkLst>
      </pc:sldChg>
      <pc:sldChg chg="addSp delSp modSp add mod">
        <pc:chgData name="Giorgio Sebastiano Mauro" userId="fd1c9cb3-005c-4b84-b3fb-3957cc153088" providerId="ADAL" clId="{94C75863-AFEC-4278-B92C-248C1FB4F90B}" dt="2024-09-09T11:10:58.827" v="1091" actId="14100"/>
        <pc:sldMkLst>
          <pc:docMk/>
          <pc:sldMk cId="491941874" sldId="1458"/>
        </pc:sldMkLst>
      </pc:sldChg>
      <pc:sldChg chg="addSp delSp modSp add mod">
        <pc:chgData name="Giorgio Sebastiano Mauro" userId="fd1c9cb3-005c-4b84-b3fb-3957cc153088" providerId="ADAL" clId="{94C75863-AFEC-4278-B92C-248C1FB4F90B}" dt="2024-09-09T11:11:26.023" v="1097" actId="1076"/>
        <pc:sldMkLst>
          <pc:docMk/>
          <pc:sldMk cId="3612198641" sldId="1459"/>
        </pc:sldMkLst>
      </pc:sldChg>
      <pc:sldChg chg="addSp delSp modSp add mod">
        <pc:chgData name="Giorgio Sebastiano Mauro" userId="fd1c9cb3-005c-4b84-b3fb-3957cc153088" providerId="ADAL" clId="{94C75863-AFEC-4278-B92C-248C1FB4F90B}" dt="2024-09-09T11:12:08.638" v="1104" actId="27636"/>
        <pc:sldMkLst>
          <pc:docMk/>
          <pc:sldMk cId="3620860736" sldId="1460"/>
        </pc:sldMkLst>
      </pc:sldChg>
      <pc:sldChg chg="modSp add mod">
        <pc:chgData name="Giorgio Sebastiano Mauro" userId="fd1c9cb3-005c-4b84-b3fb-3957cc153088" providerId="ADAL" clId="{94C75863-AFEC-4278-B92C-248C1FB4F90B}" dt="2024-09-09T11:12:41.533" v="1107" actId="207"/>
        <pc:sldMkLst>
          <pc:docMk/>
          <pc:sldMk cId="662056984" sldId="1461"/>
        </pc:sldMkLst>
      </pc:sldChg>
      <pc:sldChg chg="addSp delSp modSp add mod">
        <pc:chgData name="Giorgio Sebastiano Mauro" userId="fd1c9cb3-005c-4b84-b3fb-3957cc153088" providerId="ADAL" clId="{94C75863-AFEC-4278-B92C-248C1FB4F90B}" dt="2024-09-09T11:13:50.866" v="1167" actId="1036"/>
        <pc:sldMkLst>
          <pc:docMk/>
          <pc:sldMk cId="2965360300" sldId="1462"/>
        </pc:sldMkLst>
      </pc:sldChg>
      <pc:sldChg chg="addSp modSp add mod">
        <pc:chgData name="Giorgio Sebastiano Mauro" userId="fd1c9cb3-005c-4b84-b3fb-3957cc153088" providerId="ADAL" clId="{94C75863-AFEC-4278-B92C-248C1FB4F90B}" dt="2024-09-09T11:14:35.489" v="1184" actId="1076"/>
        <pc:sldMkLst>
          <pc:docMk/>
          <pc:sldMk cId="920253102" sldId="1463"/>
        </pc:sldMkLst>
      </pc:sldChg>
      <pc:sldChg chg="addSp delSp modSp add mod">
        <pc:chgData name="Giorgio Sebastiano Mauro" userId="fd1c9cb3-005c-4b84-b3fb-3957cc153088" providerId="ADAL" clId="{94C75863-AFEC-4278-B92C-248C1FB4F90B}" dt="2024-09-09T11:19:46.833" v="1255" actId="20577"/>
        <pc:sldMkLst>
          <pc:docMk/>
          <pc:sldMk cId="1689325950" sldId="1464"/>
        </pc:sldMkLst>
      </pc:sldChg>
    </pc:docChg>
  </pc:docChgLst>
  <pc:docChgLst>
    <pc:chgData name="Giorgio Sebastiano Mauro" userId="fd1c9cb3-005c-4b84-b3fb-3957cc153088" providerId="ADAL" clId="{529D4D07-CDEC-46FC-99B5-B06D5BCE48F2}"/>
    <pc:docChg chg="undo redo custSel modSld sldOrd">
      <pc:chgData name="Giorgio Sebastiano Mauro" userId="fd1c9cb3-005c-4b84-b3fb-3957cc153088" providerId="ADAL" clId="{529D4D07-CDEC-46FC-99B5-B06D5BCE48F2}" dt="2024-09-18T07:41:56.676" v="799" actId="1036"/>
      <pc:docMkLst>
        <pc:docMk/>
      </pc:docMkLst>
      <pc:sldChg chg="modSp mod">
        <pc:chgData name="Giorgio Sebastiano Mauro" userId="fd1c9cb3-005c-4b84-b3fb-3957cc153088" providerId="ADAL" clId="{529D4D07-CDEC-46FC-99B5-B06D5BCE48F2}" dt="2024-09-16T16:37:27.867" v="414" actId="20577"/>
        <pc:sldMkLst>
          <pc:docMk/>
          <pc:sldMk cId="4107268749" sldId="1431"/>
        </pc:sldMkLst>
      </pc:sldChg>
      <pc:sldChg chg="modSp mod">
        <pc:chgData name="Giorgio Sebastiano Mauro" userId="fd1c9cb3-005c-4b84-b3fb-3957cc153088" providerId="ADAL" clId="{529D4D07-CDEC-46FC-99B5-B06D5BCE48F2}" dt="2024-09-16T16:37:54.518" v="454" actId="20577"/>
        <pc:sldMkLst>
          <pc:docMk/>
          <pc:sldMk cId="3045244258" sldId="1432"/>
        </pc:sldMkLst>
      </pc:sldChg>
      <pc:sldChg chg="addSp modSp mod">
        <pc:chgData name="Giorgio Sebastiano Mauro" userId="fd1c9cb3-005c-4b84-b3fb-3957cc153088" providerId="ADAL" clId="{529D4D07-CDEC-46FC-99B5-B06D5BCE48F2}" dt="2024-09-16T06:58:39.037" v="56" actId="1076"/>
        <pc:sldMkLst>
          <pc:docMk/>
          <pc:sldMk cId="3644918222" sldId="1433"/>
        </pc:sldMkLst>
      </pc:sldChg>
      <pc:sldChg chg="modSp mod modAnim">
        <pc:chgData name="Giorgio Sebastiano Mauro" userId="fd1c9cb3-005c-4b84-b3fb-3957cc153088" providerId="ADAL" clId="{529D4D07-CDEC-46FC-99B5-B06D5BCE48F2}" dt="2024-09-17T12:12:15.373" v="785" actId="1076"/>
        <pc:sldMkLst>
          <pc:docMk/>
          <pc:sldMk cId="4213312358" sldId="1434"/>
        </pc:sldMkLst>
      </pc:sldChg>
      <pc:sldChg chg="modSp mod">
        <pc:chgData name="Giorgio Sebastiano Mauro" userId="fd1c9cb3-005c-4b84-b3fb-3957cc153088" providerId="ADAL" clId="{529D4D07-CDEC-46FC-99B5-B06D5BCE48F2}" dt="2024-09-16T07:04:20.951" v="155" actId="13926"/>
        <pc:sldMkLst>
          <pc:docMk/>
          <pc:sldMk cId="2449700393" sldId="1435"/>
        </pc:sldMkLst>
      </pc:sldChg>
      <pc:sldChg chg="modSp mod">
        <pc:chgData name="Giorgio Sebastiano Mauro" userId="fd1c9cb3-005c-4b84-b3fb-3957cc153088" providerId="ADAL" clId="{529D4D07-CDEC-46FC-99B5-B06D5BCE48F2}" dt="2024-09-16T16:38:22.044" v="455"/>
        <pc:sldMkLst>
          <pc:docMk/>
          <pc:sldMk cId="1345116207" sldId="1436"/>
        </pc:sldMkLst>
      </pc:sldChg>
      <pc:sldChg chg="addSp delSp modSp mod">
        <pc:chgData name="Giorgio Sebastiano Mauro" userId="fd1c9cb3-005c-4b84-b3fb-3957cc153088" providerId="ADAL" clId="{529D4D07-CDEC-46FC-99B5-B06D5BCE48F2}" dt="2024-09-16T07:06:40.936" v="204" actId="114"/>
        <pc:sldMkLst>
          <pc:docMk/>
          <pc:sldMk cId="1056454585" sldId="1437"/>
        </pc:sldMkLst>
      </pc:sldChg>
      <pc:sldChg chg="addSp modSp mod modAnim">
        <pc:chgData name="Giorgio Sebastiano Mauro" userId="fd1c9cb3-005c-4b84-b3fb-3957cc153088" providerId="ADAL" clId="{529D4D07-CDEC-46FC-99B5-B06D5BCE48F2}" dt="2024-09-16T16:41:19.410" v="469"/>
        <pc:sldMkLst>
          <pc:docMk/>
          <pc:sldMk cId="1068219319" sldId="1438"/>
        </pc:sldMkLst>
      </pc:sldChg>
      <pc:sldChg chg="addSp modSp mod">
        <pc:chgData name="Giorgio Sebastiano Mauro" userId="fd1c9cb3-005c-4b84-b3fb-3957cc153088" providerId="ADAL" clId="{529D4D07-CDEC-46FC-99B5-B06D5BCE48F2}" dt="2024-09-16T07:06:28.297" v="203" actId="1076"/>
        <pc:sldMkLst>
          <pc:docMk/>
          <pc:sldMk cId="392996963" sldId="1439"/>
        </pc:sldMkLst>
      </pc:sldChg>
      <pc:sldChg chg="modSp mod">
        <pc:chgData name="Giorgio Sebastiano Mauro" userId="fd1c9cb3-005c-4b84-b3fb-3957cc153088" providerId="ADAL" clId="{529D4D07-CDEC-46FC-99B5-B06D5BCE48F2}" dt="2024-09-16T16:42:19.585" v="473"/>
        <pc:sldMkLst>
          <pc:docMk/>
          <pc:sldMk cId="3096439866" sldId="1441"/>
        </pc:sldMkLst>
      </pc:sldChg>
      <pc:sldChg chg="modSp mod">
        <pc:chgData name="Giorgio Sebastiano Mauro" userId="fd1c9cb3-005c-4b84-b3fb-3957cc153088" providerId="ADAL" clId="{529D4D07-CDEC-46FC-99B5-B06D5BCE48F2}" dt="2024-09-16T16:42:29.188" v="474"/>
        <pc:sldMkLst>
          <pc:docMk/>
          <pc:sldMk cId="1955949751" sldId="1445"/>
        </pc:sldMkLst>
      </pc:sldChg>
      <pc:sldChg chg="addSp modSp mod modAnim">
        <pc:chgData name="Giorgio Sebastiano Mauro" userId="fd1c9cb3-005c-4b84-b3fb-3957cc153088" providerId="ADAL" clId="{529D4D07-CDEC-46FC-99B5-B06D5BCE48F2}" dt="2024-09-17T07:21:09.251" v="608"/>
        <pc:sldMkLst>
          <pc:docMk/>
          <pc:sldMk cId="3605598101" sldId="1448"/>
        </pc:sldMkLst>
      </pc:sldChg>
      <pc:sldChg chg="modSp mod">
        <pc:chgData name="Giorgio Sebastiano Mauro" userId="fd1c9cb3-005c-4b84-b3fb-3957cc153088" providerId="ADAL" clId="{529D4D07-CDEC-46FC-99B5-B06D5BCE48F2}" dt="2024-09-16T16:42:39.210" v="475"/>
        <pc:sldMkLst>
          <pc:docMk/>
          <pc:sldMk cId="3626048277" sldId="1449"/>
        </pc:sldMkLst>
      </pc:sldChg>
      <pc:sldChg chg="modSp mod">
        <pc:chgData name="Giorgio Sebastiano Mauro" userId="fd1c9cb3-005c-4b84-b3fb-3957cc153088" providerId="ADAL" clId="{529D4D07-CDEC-46FC-99B5-B06D5BCE48F2}" dt="2024-09-18T07:41:56.676" v="799" actId="1036"/>
        <pc:sldMkLst>
          <pc:docMk/>
          <pc:sldMk cId="4250356634" sldId="1451"/>
        </pc:sldMkLst>
      </pc:sldChg>
      <pc:sldChg chg="ord">
        <pc:chgData name="Giorgio Sebastiano Mauro" userId="fd1c9cb3-005c-4b84-b3fb-3957cc153088" providerId="ADAL" clId="{529D4D07-CDEC-46FC-99B5-B06D5BCE48F2}" dt="2024-09-15T17:21:25.907" v="5"/>
        <pc:sldMkLst>
          <pc:docMk/>
          <pc:sldMk cId="3183400855" sldId="1452"/>
        </pc:sldMkLst>
      </pc:sldChg>
      <pc:sldChg chg="modSp mod">
        <pc:chgData name="Giorgio Sebastiano Mauro" userId="fd1c9cb3-005c-4b84-b3fb-3957cc153088" providerId="ADAL" clId="{529D4D07-CDEC-46FC-99B5-B06D5BCE48F2}" dt="2024-09-16T16:42:59.303" v="519" actId="20577"/>
        <pc:sldMkLst>
          <pc:docMk/>
          <pc:sldMk cId="2373089777" sldId="1454"/>
        </pc:sldMkLst>
      </pc:sldChg>
      <pc:sldChg chg="modSp mod">
        <pc:chgData name="Giorgio Sebastiano Mauro" userId="fd1c9cb3-005c-4b84-b3fb-3957cc153088" providerId="ADAL" clId="{529D4D07-CDEC-46FC-99B5-B06D5BCE48F2}" dt="2024-09-16T16:43:33.286" v="564" actId="20577"/>
        <pc:sldMkLst>
          <pc:docMk/>
          <pc:sldMk cId="17876208" sldId="1455"/>
        </pc:sldMkLst>
      </pc:sldChg>
      <pc:sldChg chg="modSp mod">
        <pc:chgData name="Giorgio Sebastiano Mauro" userId="fd1c9cb3-005c-4b84-b3fb-3957cc153088" providerId="ADAL" clId="{529D4D07-CDEC-46FC-99B5-B06D5BCE48F2}" dt="2024-09-16T16:43:47.753" v="565"/>
        <pc:sldMkLst>
          <pc:docMk/>
          <pc:sldMk cId="2138628799" sldId="1456"/>
        </pc:sldMkLst>
      </pc:sldChg>
      <pc:sldChg chg="modSp mod">
        <pc:chgData name="Giorgio Sebastiano Mauro" userId="fd1c9cb3-005c-4b84-b3fb-3957cc153088" providerId="ADAL" clId="{529D4D07-CDEC-46FC-99B5-B06D5BCE48F2}" dt="2024-09-16T16:44:04.363" v="567"/>
        <pc:sldMkLst>
          <pc:docMk/>
          <pc:sldMk cId="1333622660" sldId="1457"/>
        </pc:sldMkLst>
      </pc:sldChg>
      <pc:sldChg chg="modSp mod">
        <pc:chgData name="Giorgio Sebastiano Mauro" userId="fd1c9cb3-005c-4b84-b3fb-3957cc153088" providerId="ADAL" clId="{529D4D07-CDEC-46FC-99B5-B06D5BCE48F2}" dt="2024-09-16T16:44:11.781" v="568"/>
        <pc:sldMkLst>
          <pc:docMk/>
          <pc:sldMk cId="491941874" sldId="1458"/>
        </pc:sldMkLst>
      </pc:sldChg>
      <pc:sldChg chg="modSp mod">
        <pc:chgData name="Giorgio Sebastiano Mauro" userId="fd1c9cb3-005c-4b84-b3fb-3957cc153088" providerId="ADAL" clId="{529D4D07-CDEC-46FC-99B5-B06D5BCE48F2}" dt="2024-09-16T16:44:21.356" v="569"/>
        <pc:sldMkLst>
          <pc:docMk/>
          <pc:sldMk cId="3612198641" sldId="1459"/>
        </pc:sldMkLst>
      </pc:sldChg>
      <pc:sldChg chg="modSp mod">
        <pc:chgData name="Giorgio Sebastiano Mauro" userId="fd1c9cb3-005c-4b84-b3fb-3957cc153088" providerId="ADAL" clId="{529D4D07-CDEC-46FC-99B5-B06D5BCE48F2}" dt="2024-09-16T16:44:31.651" v="570"/>
        <pc:sldMkLst>
          <pc:docMk/>
          <pc:sldMk cId="3620860736" sldId="1460"/>
        </pc:sldMkLst>
      </pc:sldChg>
      <pc:sldChg chg="modSp mod">
        <pc:chgData name="Giorgio Sebastiano Mauro" userId="fd1c9cb3-005c-4b84-b3fb-3957cc153088" providerId="ADAL" clId="{529D4D07-CDEC-46FC-99B5-B06D5BCE48F2}" dt="2024-09-16T16:43:10.240" v="520"/>
        <pc:sldMkLst>
          <pc:docMk/>
          <pc:sldMk cId="662056984" sldId="1461"/>
        </pc:sldMkLst>
      </pc:sldChg>
      <pc:sldChg chg="modSp mod">
        <pc:chgData name="Giorgio Sebastiano Mauro" userId="fd1c9cb3-005c-4b84-b3fb-3957cc153088" providerId="ADAL" clId="{529D4D07-CDEC-46FC-99B5-B06D5BCE48F2}" dt="2024-09-15T21:36:58.122" v="9" actId="20577"/>
        <pc:sldMkLst>
          <pc:docMk/>
          <pc:sldMk cId="2965360300" sldId="1462"/>
        </pc:sldMkLst>
      </pc:sldChg>
      <pc:sldChg chg="modSp mod">
        <pc:chgData name="Giorgio Sebastiano Mauro" userId="fd1c9cb3-005c-4b84-b3fb-3957cc153088" providerId="ADAL" clId="{529D4D07-CDEC-46FC-99B5-B06D5BCE48F2}" dt="2024-09-17T07:24:10.108" v="615" actId="1036"/>
        <pc:sldMkLst>
          <pc:docMk/>
          <pc:sldMk cId="1689325950" sldId="1464"/>
        </pc:sldMkLst>
      </pc:sldChg>
      <pc:sldChg chg="modSp mod">
        <pc:chgData name="Giorgio Sebastiano Mauro" userId="fd1c9cb3-005c-4b84-b3fb-3957cc153088" providerId="ADAL" clId="{529D4D07-CDEC-46FC-99B5-B06D5BCE48F2}" dt="2024-09-17T07:38:21.741" v="756" actId="20577"/>
        <pc:sldMkLst>
          <pc:docMk/>
          <pc:sldMk cId="2148118379" sldId="1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F1F6D-BB76-4B39-9196-15B57DEAE548}" type="datetimeFigureOut">
              <a:rPr lang="it-IT" smtClean="0"/>
              <a:t>10/09/2025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1418A-070F-476B-8DA5-CD89A6FA28E8}" type="slidenum">
              <a:rPr lang="it-IT" smtClean="0"/>
              <a:t>‹#›</a:t>
            </a:fld>
            <a:endParaRPr lang="it-IT"/>
          </a:p>
        </p:txBody>
      </p:sp>
    </p:spTree>
    <p:extLst>
      <p:ext uri="{BB962C8B-B14F-4D97-AF65-F5344CB8AC3E}">
        <p14:creationId xmlns:p14="http://schemas.microsoft.com/office/powerpoint/2010/main" val="1030258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FA1418A-070F-476B-8DA5-CD89A6FA28E8}" type="slidenum">
              <a:rPr lang="it-IT" smtClean="0"/>
              <a:t>4</a:t>
            </a:fld>
            <a:endParaRPr lang="it-IT"/>
          </a:p>
        </p:txBody>
      </p:sp>
    </p:spTree>
    <p:extLst>
      <p:ext uri="{BB962C8B-B14F-4D97-AF65-F5344CB8AC3E}">
        <p14:creationId xmlns:p14="http://schemas.microsoft.com/office/powerpoint/2010/main" val="23821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89E66-96C4-DF11-9E3C-03013017E9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032FF98-EB25-39D3-E2D9-9AFA6CC9D36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0CFE8E0-DA8C-C3AE-3A78-B9780CAB0AA7}"/>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9B3728D-6077-3F12-269B-1CC44F18F1BE}"/>
              </a:ext>
            </a:extLst>
          </p:cNvPr>
          <p:cNvSpPr>
            <a:spLocks noGrp="1"/>
          </p:cNvSpPr>
          <p:nvPr>
            <p:ph type="sldNum" sz="quarter" idx="5"/>
          </p:nvPr>
        </p:nvSpPr>
        <p:spPr/>
        <p:txBody>
          <a:bodyPr/>
          <a:lstStyle/>
          <a:p>
            <a:fld id="{3A462802-9D47-4456-8A11-7F02068A860F}" type="slidenum">
              <a:rPr lang="it-IT" smtClean="0"/>
              <a:t>31</a:t>
            </a:fld>
            <a:endParaRPr lang="it-IT"/>
          </a:p>
        </p:txBody>
      </p:sp>
    </p:spTree>
    <p:extLst>
      <p:ext uri="{BB962C8B-B14F-4D97-AF65-F5344CB8AC3E}">
        <p14:creationId xmlns:p14="http://schemas.microsoft.com/office/powerpoint/2010/main" val="2939874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For the IRIS case, the </a:t>
            </a:r>
            <a:r>
              <a:rPr lang="it-IT" dirty="0" err="1"/>
              <a:t>observed</a:t>
            </a:r>
            <a:r>
              <a:rPr lang="it-IT" dirty="0"/>
              <a:t> mode with an </a:t>
            </a:r>
            <a:r>
              <a:rPr lang="it-IT" dirty="0" err="1"/>
              <a:t>axial</a:t>
            </a:r>
            <a:r>
              <a:rPr lang="it-IT" dirty="0"/>
              <a:t> </a:t>
            </a:r>
            <a:r>
              <a:rPr lang="it-IT" dirty="0" err="1"/>
              <a:t>electric</a:t>
            </a:r>
            <a:r>
              <a:rPr lang="it-IT" dirty="0"/>
              <a:t> field </a:t>
            </a:r>
            <a:r>
              <a:rPr lang="it-IT" dirty="0" err="1"/>
              <a:t>predominance</a:t>
            </a:r>
            <a:r>
              <a:rPr lang="it-IT" dirty="0"/>
              <a:t> </a:t>
            </a:r>
            <a:r>
              <a:rPr lang="it-IT" dirty="0" err="1"/>
              <a:t>is</a:t>
            </a:r>
            <a:r>
              <a:rPr lang="it-IT" dirty="0"/>
              <a:t> </a:t>
            </a:r>
            <a:r>
              <a:rPr lang="it-IT" dirty="0" err="1"/>
              <a:t>located</a:t>
            </a:r>
            <a:r>
              <a:rPr lang="it-IT" dirty="0"/>
              <a:t> </a:t>
            </a:r>
            <a:r>
              <a:rPr lang="it-IT" dirty="0" err="1"/>
              <a:t>around</a:t>
            </a:r>
            <a:r>
              <a:rPr lang="it-IT" dirty="0"/>
              <a:t> 14.303 GHz.</a:t>
            </a:r>
          </a:p>
        </p:txBody>
      </p:sp>
      <p:sp>
        <p:nvSpPr>
          <p:cNvPr id="4" name="Segnaposto numero diapositiva 3"/>
          <p:cNvSpPr>
            <a:spLocks noGrp="1"/>
          </p:cNvSpPr>
          <p:nvPr>
            <p:ph type="sldNum" sz="quarter" idx="5"/>
          </p:nvPr>
        </p:nvSpPr>
        <p:spPr/>
        <p:txBody>
          <a:bodyPr/>
          <a:lstStyle/>
          <a:p>
            <a:fld id="{00671118-24D6-41A4-82B4-8D2BDD421CA3}" type="slidenum">
              <a:rPr lang="it-IT" smtClean="0"/>
              <a:t>32</a:t>
            </a:fld>
            <a:endParaRPr lang="it-IT"/>
          </a:p>
        </p:txBody>
      </p:sp>
    </p:spTree>
    <p:extLst>
      <p:ext uri="{BB962C8B-B14F-4D97-AF65-F5344CB8AC3E}">
        <p14:creationId xmlns:p14="http://schemas.microsoft.com/office/powerpoint/2010/main" val="1420961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IRIS good mode </a:t>
            </a:r>
            <a:r>
              <a:rPr lang="it-IT" dirty="0" err="1"/>
              <a:t>at</a:t>
            </a:r>
            <a:r>
              <a:rPr lang="it-IT" dirty="0"/>
              <a:t> 14.466 GHz.</a:t>
            </a:r>
          </a:p>
        </p:txBody>
      </p:sp>
      <p:sp>
        <p:nvSpPr>
          <p:cNvPr id="4" name="Segnaposto numero diapositiva 3"/>
          <p:cNvSpPr>
            <a:spLocks noGrp="1"/>
          </p:cNvSpPr>
          <p:nvPr>
            <p:ph type="sldNum" sz="quarter" idx="5"/>
          </p:nvPr>
        </p:nvSpPr>
        <p:spPr/>
        <p:txBody>
          <a:bodyPr/>
          <a:lstStyle/>
          <a:p>
            <a:fld id="{00671118-24D6-41A4-82B4-8D2BDD421CA3}" type="slidenum">
              <a:rPr lang="it-IT" smtClean="0"/>
              <a:t>33</a:t>
            </a:fld>
            <a:endParaRPr lang="it-IT"/>
          </a:p>
        </p:txBody>
      </p:sp>
    </p:spTree>
    <p:extLst>
      <p:ext uri="{BB962C8B-B14F-4D97-AF65-F5344CB8AC3E}">
        <p14:creationId xmlns:p14="http://schemas.microsoft.com/office/powerpoint/2010/main" val="24575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FA1418A-070F-476B-8DA5-CD89A6FA28E8}" type="slidenum">
              <a:rPr lang="it-IT" smtClean="0"/>
              <a:t>9</a:t>
            </a:fld>
            <a:endParaRPr lang="it-IT"/>
          </a:p>
        </p:txBody>
      </p:sp>
    </p:spTree>
    <p:extLst>
      <p:ext uri="{BB962C8B-B14F-4D97-AF65-F5344CB8AC3E}">
        <p14:creationId xmlns:p14="http://schemas.microsoft.com/office/powerpoint/2010/main" val="158784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Partiamo da CAESAR</a:t>
            </a:r>
          </a:p>
        </p:txBody>
      </p:sp>
      <p:sp>
        <p:nvSpPr>
          <p:cNvPr id="4" name="Segnaposto numero diapositiva 3"/>
          <p:cNvSpPr>
            <a:spLocks noGrp="1"/>
          </p:cNvSpPr>
          <p:nvPr>
            <p:ph type="sldNum" sz="quarter" idx="5"/>
          </p:nvPr>
        </p:nvSpPr>
        <p:spPr/>
        <p:txBody>
          <a:bodyPr/>
          <a:lstStyle/>
          <a:p>
            <a:fld id="{CFA1418A-070F-476B-8DA5-CD89A6FA28E8}" type="slidenum">
              <a:rPr lang="it-IT" smtClean="0"/>
              <a:t>13</a:t>
            </a:fld>
            <a:endParaRPr lang="it-IT"/>
          </a:p>
        </p:txBody>
      </p:sp>
    </p:spTree>
    <p:extLst>
      <p:ext uri="{BB962C8B-B14F-4D97-AF65-F5344CB8AC3E}">
        <p14:creationId xmlns:p14="http://schemas.microsoft.com/office/powerpoint/2010/main" val="447630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Em </a:t>
            </a:r>
            <a:r>
              <a:rPr lang="it-IT" err="1"/>
              <a:t>innovation</a:t>
            </a:r>
            <a:r>
              <a:rPr lang="it-IT"/>
              <a:t> – </a:t>
            </a:r>
            <a:r>
              <a:rPr lang="it-IT" err="1"/>
              <a:t>realization</a:t>
            </a:r>
            <a:r>
              <a:rPr lang="it-IT"/>
              <a:t> </a:t>
            </a:r>
            <a:r>
              <a:rPr lang="it-IT" err="1"/>
              <a:t>innovation</a:t>
            </a:r>
            <a:endParaRPr lang="it-IT"/>
          </a:p>
        </p:txBody>
      </p:sp>
      <p:sp>
        <p:nvSpPr>
          <p:cNvPr id="4" name="Slide Number Placeholder 3"/>
          <p:cNvSpPr>
            <a:spLocks noGrp="1"/>
          </p:cNvSpPr>
          <p:nvPr>
            <p:ph type="sldNum" sz="quarter" idx="5"/>
          </p:nvPr>
        </p:nvSpPr>
        <p:spPr/>
        <p:txBody>
          <a:bodyPr/>
          <a:lstStyle/>
          <a:p>
            <a:fld id="{CFA1418A-070F-476B-8DA5-CD89A6FA28E8}" type="slidenum">
              <a:rPr lang="it-IT" smtClean="0"/>
              <a:t>16</a:t>
            </a:fld>
            <a:endParaRPr lang="it-IT"/>
          </a:p>
        </p:txBody>
      </p:sp>
    </p:spTree>
    <p:extLst>
      <p:ext uri="{BB962C8B-B14F-4D97-AF65-F5344CB8AC3E}">
        <p14:creationId xmlns:p14="http://schemas.microsoft.com/office/powerpoint/2010/main" val="179988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FA1418A-070F-476B-8DA5-CD89A6FA28E8}" type="slidenum">
              <a:rPr lang="it-IT" smtClean="0"/>
              <a:t>18</a:t>
            </a:fld>
            <a:endParaRPr lang="it-IT"/>
          </a:p>
        </p:txBody>
      </p:sp>
    </p:spTree>
    <p:extLst>
      <p:ext uri="{BB962C8B-B14F-4D97-AF65-F5344CB8AC3E}">
        <p14:creationId xmlns:p14="http://schemas.microsoft.com/office/powerpoint/2010/main" val="399251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Milione di elettroni inizializzati all’interno della superficie ECR allo step 0 (non collisionale).</a:t>
            </a:r>
          </a:p>
          <a:p>
            <a:r>
              <a:rPr lang="it-IT"/>
              <a:t>In seguito, il campo EM in vuoto esportato da </a:t>
            </a:r>
            <a:r>
              <a:rPr lang="it-IT" err="1"/>
              <a:t>comsol</a:t>
            </a:r>
            <a:r>
              <a:rPr lang="it-IT"/>
              <a:t> viene usato per muovere le particelle allo step 0.</a:t>
            </a:r>
          </a:p>
          <a:p>
            <a:r>
              <a:rPr lang="it-IT"/>
              <a:t>Lo step 0 è compreso di due </a:t>
            </a:r>
            <a:r>
              <a:rPr lang="it-IT" err="1"/>
              <a:t>sottostep</a:t>
            </a:r>
            <a:r>
              <a:rPr lang="it-IT"/>
              <a:t>: uno collisionale ed uno non-collisionale. Quello non </a:t>
            </a:r>
            <a:r>
              <a:rPr lang="it-IT" err="1"/>
              <a:t>collesionale</a:t>
            </a:r>
            <a:r>
              <a:rPr lang="it-IT"/>
              <a:t> viene usato per calcolare la prima densità dalla quale ricavare dei parametri per </a:t>
            </a:r>
            <a:r>
              <a:rPr lang="it-IT" err="1"/>
              <a:t>implementre</a:t>
            </a:r>
            <a:r>
              <a:rPr lang="it-IT"/>
              <a:t> le collisioni, tipo la frequenza collisionale (che ha bisogno di una mappa di densità).</a:t>
            </a:r>
          </a:p>
          <a:p>
            <a:r>
              <a:rPr lang="it-IT"/>
              <a:t>Alla fine dello step 0 noi otteniamo una mappa di densità e di energia.</a:t>
            </a:r>
          </a:p>
          <a:p>
            <a:r>
              <a:rPr lang="it-IT"/>
              <a:t>Dopo avere la densità, calcoliamo il tensore del plasma e lo importiamo in </a:t>
            </a:r>
            <a:r>
              <a:rPr lang="it-IT" err="1"/>
              <a:t>comsol</a:t>
            </a:r>
            <a:r>
              <a:rPr lang="it-IT"/>
              <a:t> per rifare una </a:t>
            </a:r>
            <a:r>
              <a:rPr lang="it-IT" err="1"/>
              <a:t>simulaizone</a:t>
            </a:r>
            <a:r>
              <a:rPr lang="it-IT"/>
              <a:t> RF.</a:t>
            </a:r>
          </a:p>
          <a:p>
            <a:r>
              <a:rPr lang="it-IT"/>
              <a:t>Quindi si va avanti fino alla convergenza (ad esempio del campo elettrico).</a:t>
            </a:r>
          </a:p>
        </p:txBody>
      </p:sp>
      <p:sp>
        <p:nvSpPr>
          <p:cNvPr id="4" name="Segnaposto numero diapositiva 3"/>
          <p:cNvSpPr>
            <a:spLocks noGrp="1"/>
          </p:cNvSpPr>
          <p:nvPr>
            <p:ph type="sldNum" sz="quarter" idx="5"/>
          </p:nvPr>
        </p:nvSpPr>
        <p:spPr/>
        <p:txBody>
          <a:bodyPr/>
          <a:lstStyle/>
          <a:p>
            <a:fld id="{CFA1418A-070F-476B-8DA5-CD89A6FA28E8}" type="slidenum">
              <a:rPr lang="it-IT" smtClean="0"/>
              <a:t>25</a:t>
            </a:fld>
            <a:endParaRPr lang="it-IT"/>
          </a:p>
        </p:txBody>
      </p:sp>
    </p:spTree>
    <p:extLst>
      <p:ext uri="{BB962C8B-B14F-4D97-AF65-F5344CB8AC3E}">
        <p14:creationId xmlns:p14="http://schemas.microsoft.com/office/powerpoint/2010/main" val="165400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C39A0-9B16-AAD5-3850-DE623B940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8E6A4-2D55-2104-F0B8-AB6638769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0AAE6-BE76-3062-7396-3E7613669CDD}"/>
              </a:ext>
            </a:extLst>
          </p:cNvPr>
          <p:cNvSpPr>
            <a:spLocks noGrp="1"/>
          </p:cNvSpPr>
          <p:nvPr>
            <p:ph type="body" idx="1"/>
          </p:nvPr>
        </p:nvSpPr>
        <p:spPr/>
        <p:txBody>
          <a:bodyPr/>
          <a:lstStyle/>
          <a:p>
            <a:r>
              <a:rPr lang="it-IT"/>
              <a:t>Caesar: 14.5 GHz, 400 W, </a:t>
            </a:r>
            <a:r>
              <a:rPr lang="it-IT" err="1"/>
              <a:t>Bmax_ax</a:t>
            </a:r>
            <a:r>
              <a:rPr lang="it-IT"/>
              <a:t>=1.1T, </a:t>
            </a:r>
            <a:r>
              <a:rPr lang="it-IT" err="1"/>
              <a:t>Bmax_rad</a:t>
            </a:r>
            <a:r>
              <a:rPr lang="it-IT"/>
              <a:t>=1.1, </a:t>
            </a:r>
            <a:r>
              <a:rPr lang="it-IT" err="1"/>
              <a:t>this</a:t>
            </a:r>
            <a:r>
              <a:rPr lang="it-IT"/>
              <a:t> </a:t>
            </a:r>
            <a:r>
              <a:rPr lang="it-IT" err="1"/>
              <a:t>numerically</a:t>
            </a:r>
            <a:r>
              <a:rPr lang="it-IT"/>
              <a:t> </a:t>
            </a:r>
            <a:r>
              <a:rPr lang="it-IT" err="1"/>
              <a:t>validates</a:t>
            </a:r>
            <a:r>
              <a:rPr lang="it-IT"/>
              <a:t> IRIS</a:t>
            </a:r>
          </a:p>
        </p:txBody>
      </p:sp>
      <p:sp>
        <p:nvSpPr>
          <p:cNvPr id="4" name="Slide Number Placeholder 3">
            <a:extLst>
              <a:ext uri="{FF2B5EF4-FFF2-40B4-BE49-F238E27FC236}">
                <a16:creationId xmlns:a16="http://schemas.microsoft.com/office/drawing/2014/main" id="{4BE71601-03B6-4E33-5AD7-E4B820F128AD}"/>
              </a:ext>
            </a:extLst>
          </p:cNvPr>
          <p:cNvSpPr>
            <a:spLocks noGrp="1"/>
          </p:cNvSpPr>
          <p:nvPr>
            <p:ph type="sldNum" sz="quarter" idx="5"/>
          </p:nvPr>
        </p:nvSpPr>
        <p:spPr/>
        <p:txBody>
          <a:bodyPr/>
          <a:lstStyle/>
          <a:p>
            <a:fld id="{CFA1418A-070F-476B-8DA5-CD89A6FA28E8}" type="slidenum">
              <a:rPr lang="it-IT" smtClean="0"/>
              <a:t>26</a:t>
            </a:fld>
            <a:endParaRPr lang="it-IT"/>
          </a:p>
        </p:txBody>
      </p:sp>
    </p:spTree>
    <p:extLst>
      <p:ext uri="{BB962C8B-B14F-4D97-AF65-F5344CB8AC3E}">
        <p14:creationId xmlns:p14="http://schemas.microsoft.com/office/powerpoint/2010/main" val="93174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a:t>Aggiungere immagini</a:t>
            </a:r>
          </a:p>
        </p:txBody>
      </p:sp>
      <p:sp>
        <p:nvSpPr>
          <p:cNvPr id="4" name="Slide Number Placeholder 3"/>
          <p:cNvSpPr>
            <a:spLocks noGrp="1"/>
          </p:cNvSpPr>
          <p:nvPr>
            <p:ph type="sldNum" sz="quarter" idx="5"/>
          </p:nvPr>
        </p:nvSpPr>
        <p:spPr/>
        <p:txBody>
          <a:bodyPr/>
          <a:lstStyle/>
          <a:p>
            <a:fld id="{CFA1418A-070F-476B-8DA5-CD89A6FA28E8}" type="slidenum">
              <a:rPr lang="it-IT" smtClean="0"/>
              <a:t>28</a:t>
            </a:fld>
            <a:endParaRPr lang="it-IT"/>
          </a:p>
        </p:txBody>
      </p:sp>
    </p:spTree>
    <p:extLst>
      <p:ext uri="{BB962C8B-B14F-4D97-AF65-F5344CB8AC3E}">
        <p14:creationId xmlns:p14="http://schemas.microsoft.com/office/powerpoint/2010/main" val="105629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55FCF-5B7A-9184-0A27-CE769586324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320E51B-C271-E2CD-4C67-9F898F44DF0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588AEA5-FF57-36E3-6975-45D4A3DE0D64}"/>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8F9D56F2-B04F-00CF-9922-714BEEA4D972}"/>
              </a:ext>
            </a:extLst>
          </p:cNvPr>
          <p:cNvSpPr>
            <a:spLocks noGrp="1"/>
          </p:cNvSpPr>
          <p:nvPr>
            <p:ph type="sldNum" sz="quarter" idx="5"/>
          </p:nvPr>
        </p:nvSpPr>
        <p:spPr/>
        <p:txBody>
          <a:bodyPr/>
          <a:lstStyle/>
          <a:p>
            <a:fld id="{3A462802-9D47-4456-8A11-7F02068A860F}" type="slidenum">
              <a:rPr lang="it-IT" smtClean="0"/>
              <a:t>30</a:t>
            </a:fld>
            <a:endParaRPr lang="it-IT"/>
          </a:p>
        </p:txBody>
      </p:sp>
    </p:spTree>
    <p:extLst>
      <p:ext uri="{BB962C8B-B14F-4D97-AF65-F5344CB8AC3E}">
        <p14:creationId xmlns:p14="http://schemas.microsoft.com/office/powerpoint/2010/main" val="143843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3" Type="http://schemas.openxmlformats.org/officeDocument/2006/relationships/image" Target="../media/image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jpeg"/><Relationship Id="rId7" Type="http://schemas.openxmlformats.org/officeDocument/2006/relationships/image" Target="../media/image600.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png"/><Relationship Id="rId10" Type="http://schemas.openxmlformats.org/officeDocument/2006/relationships/image" Target="../media/image63.jpeg"/><Relationship Id="rId4" Type="http://schemas.openxmlformats.org/officeDocument/2006/relationships/image" Target="../media/image3.png"/><Relationship Id="rId9" Type="http://schemas.openxmlformats.org/officeDocument/2006/relationships/image" Target="../media/image62.jpe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2.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2.png"/><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79.png"/><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2.png"/><Relationship Id="rId3" Type="http://schemas.openxmlformats.org/officeDocument/2006/relationships/image" Target="../media/image84.png"/><Relationship Id="rId7" Type="http://schemas.openxmlformats.org/officeDocument/2006/relationships/image" Target="../media/image85.jpe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3.png"/><Relationship Id="rId5" Type="http://schemas.openxmlformats.org/officeDocument/2006/relationships/image" Target="../media/image2.png"/><Relationship Id="rId10" Type="http://schemas.openxmlformats.org/officeDocument/2006/relationships/image" Target="../media/image79.png"/><Relationship Id="rId4" Type="http://schemas.openxmlformats.org/officeDocument/2006/relationships/image" Target="../media/image3.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097858A-FA62-2E4A-D6D6-640A6540CFB6}"/>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grpSp>
        <p:nvGrpSpPr>
          <p:cNvPr id="8" name="Gruppo 7">
            <a:extLst>
              <a:ext uri="{FF2B5EF4-FFF2-40B4-BE49-F238E27FC236}">
                <a16:creationId xmlns:a16="http://schemas.microsoft.com/office/drawing/2014/main" id="{2FCC244A-D3C4-5280-6598-6766A842AC5B}"/>
              </a:ext>
            </a:extLst>
          </p:cNvPr>
          <p:cNvGrpSpPr/>
          <p:nvPr/>
        </p:nvGrpSpPr>
        <p:grpSpPr>
          <a:xfrm>
            <a:off x="597159" y="1647549"/>
            <a:ext cx="10963470" cy="4362897"/>
            <a:chOff x="952877" y="364594"/>
            <a:chExt cx="10286246" cy="3454116"/>
          </a:xfrm>
        </p:grpSpPr>
        <p:sp>
          <p:nvSpPr>
            <p:cNvPr id="4" name="Rettangolo con angoli arrotondati 3">
              <a:extLst>
                <a:ext uri="{FF2B5EF4-FFF2-40B4-BE49-F238E27FC236}">
                  <a16:creationId xmlns:a16="http://schemas.microsoft.com/office/drawing/2014/main" id="{A6C44413-13B2-C0A1-32CC-915043B7F1F0}"/>
                </a:ext>
              </a:extLst>
            </p:cNvPr>
            <p:cNvSpPr>
              <a:spLocks noChangeAspect="1"/>
            </p:cNvSpPr>
            <p:nvPr/>
          </p:nvSpPr>
          <p:spPr>
            <a:xfrm>
              <a:off x="952877" y="364594"/>
              <a:ext cx="10286246" cy="3268228"/>
            </a:xfrm>
            <a:prstGeom prst="roundRect">
              <a:avLst/>
            </a:prstGeom>
            <a:solidFill>
              <a:srgbClr val="005EA8"/>
            </a:solidFill>
            <a:ln w="38100">
              <a:solidFill>
                <a:srgbClr val="EDB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noProof="0"/>
            </a:p>
          </p:txBody>
        </p:sp>
        <p:sp>
          <p:nvSpPr>
            <p:cNvPr id="5" name="CasellaDiTesto 4">
              <a:extLst>
                <a:ext uri="{FF2B5EF4-FFF2-40B4-BE49-F238E27FC236}">
                  <a16:creationId xmlns:a16="http://schemas.microsoft.com/office/drawing/2014/main" id="{C4649BA6-A9C9-6A8E-DE55-CD9D10D55720}"/>
                </a:ext>
              </a:extLst>
            </p:cNvPr>
            <p:cNvSpPr txBox="1"/>
            <p:nvPr/>
          </p:nvSpPr>
          <p:spPr>
            <a:xfrm>
              <a:off x="1304831" y="501926"/>
              <a:ext cx="9582338" cy="897886"/>
            </a:xfrm>
            <a:prstGeom prst="rect">
              <a:avLst/>
            </a:prstGeom>
            <a:noFill/>
          </p:spPr>
          <p:txBody>
            <a:bodyPr wrap="square" rtlCol="0">
              <a:spAutoFit/>
            </a:bodyPr>
            <a:lstStyle/>
            <a:p>
              <a:pPr algn="ctr"/>
              <a:r>
                <a:rPr lang="en-US" sz="2400" b="1" noProof="0">
                  <a:solidFill>
                    <a:schemeClr val="bg1"/>
                  </a:solidFill>
                  <a:effectLst/>
                  <a:latin typeface="Arial" panose="020B0604020202020204" pitchFamily="34" charset="0"/>
                  <a:ea typeface="Aptos" panose="020B0004020202020204" pitchFamily="34" charset="0"/>
                  <a:cs typeface="Arial" panose="020B0604020202020204" pitchFamily="34" charset="0"/>
                </a:rPr>
                <a:t>Numerical design and experimental characterization of an innovative, 3D-printed, ‘plasma-shaped’ cavity for ECR Ion Sources</a:t>
              </a:r>
              <a:endParaRPr lang="en-US" sz="2400" b="1" noProof="0">
                <a:solidFill>
                  <a:schemeClr val="bg1"/>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14B568AD-6AE1-0A1F-5AFD-FCDD17ABE103}"/>
                </a:ext>
              </a:extLst>
            </p:cNvPr>
            <p:cNvSpPr txBox="1"/>
            <p:nvPr/>
          </p:nvSpPr>
          <p:spPr>
            <a:xfrm>
              <a:off x="1130193" y="1369853"/>
              <a:ext cx="9582338" cy="2448857"/>
            </a:xfrm>
            <a:prstGeom prst="rect">
              <a:avLst/>
            </a:prstGeom>
            <a:noFill/>
          </p:spPr>
          <p:txBody>
            <a:bodyPr wrap="square" rtlCol="0">
              <a:spAutoFit/>
            </a:bodyPr>
            <a:lstStyle/>
            <a:p>
              <a:pPr algn="ctr">
                <a:lnSpc>
                  <a:spcPct val="150000"/>
                </a:lnSpc>
              </a:pPr>
              <a:r>
                <a:rPr lang="en-US" kern="0" noProof="0">
                  <a:solidFill>
                    <a:schemeClr val="bg1"/>
                  </a:solidFill>
                  <a:latin typeface="Arial" panose="020B0604020202020204" pitchFamily="34" charset="0"/>
                  <a:ea typeface="Aptos" panose="020B0004020202020204" pitchFamily="34" charset="0"/>
                  <a:cs typeface="Arial" panose="020B0604020202020204" pitchFamily="34" charset="0"/>
                </a:rPr>
                <a:t>D. Mascali</a:t>
              </a:r>
              <a:r>
                <a:rPr lang="en-US" kern="0" baseline="30000" noProof="0">
                  <a:solidFill>
                    <a:schemeClr val="bg1"/>
                  </a:solidFill>
                  <a:latin typeface="Arial" panose="020B0604020202020204" pitchFamily="34" charset="0"/>
                  <a:ea typeface="Aptos" panose="020B0004020202020204" pitchFamily="34" charset="0"/>
                  <a:cs typeface="Arial" panose="020B0604020202020204" pitchFamily="34" charset="0"/>
                </a:rPr>
                <a:t>1</a:t>
              </a:r>
              <a:r>
                <a:rPr lang="en-US" kern="0" noProof="0">
                  <a:solidFill>
                    <a:schemeClr val="bg1"/>
                  </a:solidFill>
                  <a:latin typeface="Arial" panose="020B0604020202020204" pitchFamily="34" charset="0"/>
                  <a:ea typeface="Aptos" panose="020B0004020202020204" pitchFamily="34" charset="0"/>
                  <a:cs typeface="Arial" panose="020B0604020202020204" pitchFamily="34" charset="0"/>
                </a:rPr>
                <a:t>, </a:t>
              </a:r>
              <a:r>
                <a:rPr lang="en-US" sz="1800" b="1" u="sng"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G. S. Mauro</a:t>
              </a:r>
              <a:r>
                <a:rPr lang="en-US" sz="1800" b="1" u="sng"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D. Bianconi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G. Torrisi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O. Leonardi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 Galatà</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C. S. Gallo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t>
              </a:r>
            </a:p>
            <a:p>
              <a:pPr algn="ctr">
                <a:lnSpc>
                  <a:spcPct val="150000"/>
                </a:lnSpc>
              </a:pP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A. Pidatella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B. Mishra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E. Naselli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F. Russo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E. Chyhyrynets</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C. Pira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t>
              </a:r>
            </a:p>
            <a:p>
              <a:pPr algn="ctr">
                <a:lnSpc>
                  <a:spcPct val="150000"/>
                </a:lnSpc>
              </a:pP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A. Gallo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D. Cester</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L. Salvò</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P. Rebesan</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 Pepato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R. Dima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p>
            <a:p>
              <a:pPr algn="ctr"/>
              <a:endParaRPr lang="en-US" sz="1800" kern="100" noProof="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r>
                <a:rPr lang="en-US" sz="1400" baseline="30000" noProof="0">
                  <a:solidFill>
                    <a:schemeClr val="bg1"/>
                  </a:solidFill>
                  <a:latin typeface="Arial" panose="020B0604020202020204" pitchFamily="34" charset="0"/>
                  <a:cs typeface="Arial" panose="020B0604020202020204" pitchFamily="34" charset="0"/>
                </a:rPr>
                <a:t>1</a:t>
              </a:r>
              <a:r>
                <a:rPr lang="en-US" sz="1400" noProof="0">
                  <a:solidFill>
                    <a:schemeClr val="bg1"/>
                  </a:solidFill>
                  <a:latin typeface="Arial" panose="020B0604020202020204" pitchFamily="34" charset="0"/>
                  <a:cs typeface="Arial" panose="020B0604020202020204" pitchFamily="34" charset="0"/>
                </a:rPr>
                <a:t>Istituto Nazionale di </a:t>
              </a:r>
              <a:r>
                <a:rPr lang="en-US" sz="1400" noProof="0" err="1">
                  <a:solidFill>
                    <a:schemeClr val="bg1"/>
                  </a:solidFill>
                  <a:latin typeface="Arial" panose="020B0604020202020204" pitchFamily="34" charset="0"/>
                  <a:cs typeface="Arial" panose="020B0604020202020204" pitchFamily="34" charset="0"/>
                </a:rPr>
                <a:t>Fisica</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Nucleare</a:t>
              </a:r>
              <a:r>
                <a:rPr lang="en-US" sz="1400" noProof="0">
                  <a:solidFill>
                    <a:schemeClr val="bg1"/>
                  </a:solidFill>
                  <a:latin typeface="Arial" panose="020B0604020202020204" pitchFamily="34" charset="0"/>
                  <a:cs typeface="Arial" panose="020B0604020202020204" pitchFamily="34" charset="0"/>
                </a:rPr>
                <a:t> – </a:t>
              </a:r>
              <a:r>
                <a:rPr lang="en-US" sz="1400" noProof="0" err="1">
                  <a:solidFill>
                    <a:schemeClr val="bg1"/>
                  </a:solidFill>
                  <a:latin typeface="Arial" panose="020B0604020202020204" pitchFamily="34" charset="0"/>
                  <a:cs typeface="Arial" panose="020B0604020202020204" pitchFamily="34" charset="0"/>
                </a:rPr>
                <a:t>Laboratori</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Nazionali</a:t>
              </a:r>
              <a:r>
                <a:rPr lang="en-US" sz="1400" noProof="0">
                  <a:solidFill>
                    <a:schemeClr val="bg1"/>
                  </a:solidFill>
                  <a:latin typeface="Arial" panose="020B0604020202020204" pitchFamily="34" charset="0"/>
                  <a:cs typeface="Arial" panose="020B0604020202020204" pitchFamily="34" charset="0"/>
                </a:rPr>
                <a:t> del Sud – Catania (Italy)</a:t>
              </a:r>
            </a:p>
            <a:p>
              <a:pPr algn="ctr"/>
              <a:endParaRPr lang="en-US" sz="1400" noProof="0">
                <a:solidFill>
                  <a:schemeClr val="bg1"/>
                </a:solidFill>
                <a:latin typeface="Arial" panose="020B0604020202020204" pitchFamily="34" charset="0"/>
                <a:cs typeface="Arial" panose="020B0604020202020204" pitchFamily="34" charset="0"/>
              </a:endParaRPr>
            </a:p>
            <a:p>
              <a:pPr algn="ctr"/>
              <a:r>
                <a:rPr lang="en-US" sz="1400" baseline="30000" noProof="0">
                  <a:solidFill>
                    <a:schemeClr val="bg1"/>
                  </a:solidFill>
                  <a:latin typeface="Arial" panose="020B0604020202020204" pitchFamily="34" charset="0"/>
                  <a:cs typeface="Arial" panose="020B0604020202020204" pitchFamily="34" charset="0"/>
                </a:rPr>
                <a:t>2</a:t>
              </a:r>
              <a:r>
                <a:rPr lang="en-US" sz="1400" noProof="0">
                  <a:solidFill>
                    <a:schemeClr val="bg1"/>
                  </a:solidFill>
                  <a:latin typeface="Arial" panose="020B0604020202020204" pitchFamily="34" charset="0"/>
                  <a:cs typeface="Arial" panose="020B0604020202020204" pitchFamily="34" charset="0"/>
                </a:rPr>
                <a:t>Istituto Nazionale di </a:t>
              </a:r>
              <a:r>
                <a:rPr lang="en-US" sz="1400" noProof="0" err="1">
                  <a:solidFill>
                    <a:schemeClr val="bg1"/>
                  </a:solidFill>
                  <a:latin typeface="Arial" panose="020B0604020202020204" pitchFamily="34" charset="0"/>
                  <a:cs typeface="Arial" panose="020B0604020202020204" pitchFamily="34" charset="0"/>
                </a:rPr>
                <a:t>Fisica</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Nucleare</a:t>
              </a:r>
              <a:r>
                <a:rPr lang="en-US" sz="1400" noProof="0">
                  <a:solidFill>
                    <a:schemeClr val="bg1"/>
                  </a:solidFill>
                  <a:latin typeface="Arial" panose="020B0604020202020204" pitchFamily="34" charset="0"/>
                  <a:cs typeface="Arial" panose="020B0604020202020204" pitchFamily="34" charset="0"/>
                </a:rPr>
                <a:t> – </a:t>
              </a:r>
              <a:r>
                <a:rPr lang="en-US" sz="1400" noProof="0" err="1">
                  <a:solidFill>
                    <a:schemeClr val="bg1"/>
                  </a:solidFill>
                  <a:latin typeface="Arial" panose="020B0604020202020204" pitchFamily="34" charset="0"/>
                  <a:cs typeface="Arial" panose="020B0604020202020204" pitchFamily="34" charset="0"/>
                </a:rPr>
                <a:t>Laboratori</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Nazionali</a:t>
              </a:r>
              <a:r>
                <a:rPr lang="en-US" sz="1400" noProof="0">
                  <a:solidFill>
                    <a:schemeClr val="bg1"/>
                  </a:solidFill>
                  <a:latin typeface="Arial" panose="020B0604020202020204" pitchFamily="34" charset="0"/>
                  <a:cs typeface="Arial" panose="020B0604020202020204" pitchFamily="34" charset="0"/>
                </a:rPr>
                <a:t> di </a:t>
              </a:r>
              <a:r>
                <a:rPr lang="en-US" sz="1400" noProof="0" err="1">
                  <a:solidFill>
                    <a:schemeClr val="bg1"/>
                  </a:solidFill>
                  <a:latin typeface="Arial" panose="020B0604020202020204" pitchFamily="34" charset="0"/>
                  <a:cs typeface="Arial" panose="020B0604020202020204" pitchFamily="34" charset="0"/>
                </a:rPr>
                <a:t>Legnaro</a:t>
              </a:r>
              <a:r>
                <a:rPr lang="en-US" sz="1400" noProof="0">
                  <a:solidFill>
                    <a:schemeClr val="bg1"/>
                  </a:solidFill>
                  <a:latin typeface="Arial" panose="020B0604020202020204" pitchFamily="34" charset="0"/>
                  <a:cs typeface="Arial" panose="020B0604020202020204" pitchFamily="34" charset="0"/>
                </a:rPr>
                <a:t> – </a:t>
              </a:r>
              <a:r>
                <a:rPr lang="en-US" sz="1400" noProof="0" err="1">
                  <a:solidFill>
                    <a:schemeClr val="bg1"/>
                  </a:solidFill>
                  <a:latin typeface="Arial" panose="020B0604020202020204" pitchFamily="34" charset="0"/>
                  <a:cs typeface="Arial" panose="020B0604020202020204" pitchFamily="34" charset="0"/>
                </a:rPr>
                <a:t>Legnaro</a:t>
              </a:r>
              <a:r>
                <a:rPr lang="en-US" sz="1400" noProof="0">
                  <a:solidFill>
                    <a:schemeClr val="bg1"/>
                  </a:solidFill>
                  <a:latin typeface="Arial" panose="020B0604020202020204" pitchFamily="34" charset="0"/>
                  <a:cs typeface="Arial" panose="020B0604020202020204" pitchFamily="34" charset="0"/>
                </a:rPr>
                <a:t> (Italy)</a:t>
              </a:r>
            </a:p>
            <a:p>
              <a:pPr algn="ctr"/>
              <a:endParaRPr lang="en-US" sz="1400" noProof="0">
                <a:solidFill>
                  <a:schemeClr val="bg1"/>
                </a:solidFill>
                <a:latin typeface="Arial" panose="020B0604020202020204" pitchFamily="34" charset="0"/>
                <a:cs typeface="Arial" panose="020B0604020202020204" pitchFamily="34" charset="0"/>
              </a:endParaRPr>
            </a:p>
            <a:p>
              <a:pPr algn="ctr"/>
              <a:r>
                <a:rPr lang="en-US" sz="1400" baseline="30000" noProof="0">
                  <a:solidFill>
                    <a:schemeClr val="bg1"/>
                  </a:solidFill>
                  <a:latin typeface="Arial" panose="020B0604020202020204" pitchFamily="34" charset="0"/>
                  <a:cs typeface="Arial" panose="020B0604020202020204" pitchFamily="34" charset="0"/>
                </a:rPr>
                <a:t>3</a:t>
              </a:r>
              <a:r>
                <a:rPr lang="en-US" sz="1400" noProof="0">
                  <a:solidFill>
                    <a:schemeClr val="bg1"/>
                  </a:solidFill>
                  <a:latin typeface="Arial" panose="020B0604020202020204" pitchFamily="34" charset="0"/>
                  <a:cs typeface="Arial" panose="020B0604020202020204" pitchFamily="34" charset="0"/>
                </a:rPr>
                <a:t>Istituto Nazionale di </a:t>
              </a:r>
              <a:r>
                <a:rPr lang="en-US" sz="1400" noProof="0" err="1">
                  <a:solidFill>
                    <a:schemeClr val="bg1"/>
                  </a:solidFill>
                  <a:latin typeface="Arial" panose="020B0604020202020204" pitchFamily="34" charset="0"/>
                  <a:cs typeface="Arial" panose="020B0604020202020204" pitchFamily="34" charset="0"/>
                </a:rPr>
                <a:t>Fisica</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Nucleare</a:t>
              </a:r>
              <a:r>
                <a:rPr lang="en-US" sz="1400" noProof="0">
                  <a:solidFill>
                    <a:schemeClr val="bg1"/>
                  </a:solidFill>
                  <a:latin typeface="Arial" panose="020B0604020202020204" pitchFamily="34" charset="0"/>
                  <a:cs typeface="Arial" panose="020B0604020202020204" pitchFamily="34" charset="0"/>
                </a:rPr>
                <a:t> – Padova Division – Padova (Italy)</a:t>
              </a:r>
            </a:p>
            <a:p>
              <a:pPr algn="ctr"/>
              <a:endParaRPr lang="en-US" sz="1400" noProof="0">
                <a:solidFill>
                  <a:schemeClr val="bg1"/>
                </a:solidFill>
                <a:latin typeface="Arial" panose="020B0604020202020204" pitchFamily="34" charset="0"/>
                <a:cs typeface="Arial" panose="020B0604020202020204" pitchFamily="34" charset="0"/>
              </a:endParaRPr>
            </a:p>
            <a:p>
              <a:pPr algn="ctr"/>
              <a:endParaRPr lang="en-US" sz="1200" noProof="0">
                <a:solidFill>
                  <a:schemeClr val="bg1"/>
                </a:solidFill>
                <a:latin typeface="Arial" panose="020B0604020202020204" pitchFamily="34" charset="0"/>
                <a:cs typeface="Arial" panose="020B0604020202020204" pitchFamily="34" charset="0"/>
              </a:endParaRPr>
            </a:p>
          </p:txBody>
        </p:sp>
      </p:grpSp>
      <p:pic>
        <p:nvPicPr>
          <p:cNvPr id="11" name="Immagine 10">
            <a:extLst>
              <a:ext uri="{FF2B5EF4-FFF2-40B4-BE49-F238E27FC236}">
                <a16:creationId xmlns:a16="http://schemas.microsoft.com/office/drawing/2014/main" id="{4FA5731A-DFDD-3240-A605-2280C6E251E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4404" y="117252"/>
            <a:ext cx="1773979" cy="1235899"/>
          </a:xfrm>
          <a:prstGeom prst="rect">
            <a:avLst/>
          </a:prstGeom>
        </p:spPr>
      </p:pic>
      <p:pic>
        <p:nvPicPr>
          <p:cNvPr id="15" name="Picture 2">
            <a:extLst>
              <a:ext uri="{FF2B5EF4-FFF2-40B4-BE49-F238E27FC236}">
                <a16:creationId xmlns:a16="http://schemas.microsoft.com/office/drawing/2014/main" id="{1CA9DC29-3F77-2E8C-92C5-05A0E8C51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366" y="324607"/>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nternational Conference on Ion Sources 2025">
            <a:extLst>
              <a:ext uri="{FF2B5EF4-FFF2-40B4-BE49-F238E27FC236}">
                <a16:creationId xmlns:a16="http://schemas.microsoft.com/office/drawing/2014/main" id="{DFD8AE09-DAAE-C90D-6E30-D91D072E6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4513" y="117252"/>
            <a:ext cx="1274121" cy="123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550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4C23-6DC6-E4E2-0EBF-7953FCD9013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AE81A4A3-1994-DF13-625B-CA09034233F8}"/>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pic>
        <p:nvPicPr>
          <p:cNvPr id="5" name="Picture 2" descr="International Conference on Ion Sources 2025">
            <a:extLst>
              <a:ext uri="{FF2B5EF4-FFF2-40B4-BE49-F238E27FC236}">
                <a16:creationId xmlns:a16="http://schemas.microsoft.com/office/drawing/2014/main" id="{9AA7D35B-FD39-263E-57E0-809D71232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3513BA7-7C83-3EB5-A150-32D9E195A7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01F3FF26-86AC-2CA0-AB20-305223CCB4F5}"/>
              </a:ext>
            </a:extLst>
          </p:cNvPr>
          <p:cNvSpPr txBox="1">
            <a:spLocks/>
          </p:cNvSpPr>
          <p:nvPr/>
        </p:nvSpPr>
        <p:spPr>
          <a:xfrm>
            <a:off x="407368" y="2028304"/>
            <a:ext cx="7458033" cy="440048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rgbClr val="0070C0"/>
                </a:solidFill>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Conclusion and perspectives</a:t>
            </a:r>
          </a:p>
        </p:txBody>
      </p:sp>
      <p:sp>
        <p:nvSpPr>
          <p:cNvPr id="2" name="CasellaDiTesto 5">
            <a:extLst>
              <a:ext uri="{FF2B5EF4-FFF2-40B4-BE49-F238E27FC236}">
                <a16:creationId xmlns:a16="http://schemas.microsoft.com/office/drawing/2014/main" id="{9625BCE4-6D9E-77AE-DFF5-3ABF10FF7A9B}"/>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8" name="CasellaDiTesto 5">
            <a:extLst>
              <a:ext uri="{FF2B5EF4-FFF2-40B4-BE49-F238E27FC236}">
                <a16:creationId xmlns:a16="http://schemas.microsoft.com/office/drawing/2014/main" id="{9F07D5A6-6785-A632-9B64-DD8DF6332321}"/>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9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46733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99BF-7C9C-421C-FA0D-785C2C859D4F}"/>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8FB720A6-57BA-92B5-7D8C-E10C305A5071}"/>
              </a:ext>
            </a:extLst>
          </p:cNvPr>
          <p:cNvPicPr>
            <a:picLocks noChangeAspect="1"/>
          </p:cNvPicPr>
          <p:nvPr/>
        </p:nvPicPr>
        <p:blipFill>
          <a:blip r:embed="rId2"/>
          <a:srcRect l="4060"/>
          <a:stretch>
            <a:fillRect/>
          </a:stretch>
        </p:blipFill>
        <p:spPr>
          <a:xfrm>
            <a:off x="6537913" y="2049872"/>
            <a:ext cx="2414808" cy="1895889"/>
          </a:xfrm>
          <a:prstGeom prst="rect">
            <a:avLst/>
          </a:prstGeom>
        </p:spPr>
      </p:pic>
      <p:pic>
        <p:nvPicPr>
          <p:cNvPr id="6" name="Immagine 5">
            <a:extLst>
              <a:ext uri="{FF2B5EF4-FFF2-40B4-BE49-F238E27FC236}">
                <a16:creationId xmlns:a16="http://schemas.microsoft.com/office/drawing/2014/main" id="{2C867A52-9EC4-8C47-47A8-C04D61156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3875" y="1157535"/>
            <a:ext cx="2164823" cy="2111735"/>
          </a:xfrm>
          <a:prstGeom prst="rect">
            <a:avLst/>
          </a:prstGeom>
        </p:spPr>
      </p:pic>
      <p:sp>
        <p:nvSpPr>
          <p:cNvPr id="4" name="CasellaDiTesto 3">
            <a:extLst>
              <a:ext uri="{FF2B5EF4-FFF2-40B4-BE49-F238E27FC236}">
                <a16:creationId xmlns:a16="http://schemas.microsoft.com/office/drawing/2014/main" id="{8EF1844B-7D2B-C8CE-911A-512548CBF0FF}"/>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IRIS electromagnetic design</a:t>
            </a:r>
            <a:endParaRPr lang="en-US" noProof="0"/>
          </a:p>
        </p:txBody>
      </p:sp>
      <p:pic>
        <p:nvPicPr>
          <p:cNvPr id="33" name="Picture 2" descr="International Conference on Ion Sources 2025">
            <a:extLst>
              <a:ext uri="{FF2B5EF4-FFF2-40B4-BE49-F238E27FC236}">
                <a16:creationId xmlns:a16="http://schemas.microsoft.com/office/drawing/2014/main" id="{1232BF50-63D1-F3E3-1207-09D35A67A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DCFB9658-671A-DB5B-0DE7-A4DABFC61A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5">
            <a:extLst>
              <a:ext uri="{FF2B5EF4-FFF2-40B4-BE49-F238E27FC236}">
                <a16:creationId xmlns:a16="http://schemas.microsoft.com/office/drawing/2014/main" id="{34622160-9797-1016-28C6-40B3894BD1F2}"/>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0A5C752E-6BCD-6858-9AEC-3DD5A8B2AAC8}"/>
              </a:ext>
            </a:extLst>
          </p:cNvPr>
          <p:cNvSpPr>
            <a:spLocks noGrp="1"/>
          </p:cNvSpPr>
          <p:nvPr>
            <p:ph idx="1"/>
          </p:nvPr>
        </p:nvSpPr>
        <p:spPr>
          <a:xfrm>
            <a:off x="628804" y="1157535"/>
            <a:ext cx="5544313" cy="2427316"/>
          </a:xfrm>
        </p:spPr>
        <p:txBody>
          <a:bodyPr>
            <a:noAutofit/>
          </a:bodyPr>
          <a:lstStyle/>
          <a:p>
            <a:pPr algn="just"/>
            <a:r>
              <a:rPr lang="en-US" sz="1600" noProof="0">
                <a:latin typeface="Roboto" panose="02000000000000000000" pitchFamily="2" charset="0"/>
                <a:ea typeface="Roboto" panose="02000000000000000000" pitchFamily="2" charset="0"/>
                <a:cs typeface="Roboto" panose="02000000000000000000" pitchFamily="2" charset="0"/>
              </a:rPr>
              <a:t>The MW injection system is based on a slotted waveguide (WR62). </a:t>
            </a:r>
          </a:p>
          <a:p>
            <a:pPr algn="just"/>
            <a:endParaRPr lang="en-US" sz="1600" noProof="0">
              <a:latin typeface="Roboto" panose="02000000000000000000" pitchFamily="2" charset="0"/>
              <a:ea typeface="Roboto" panose="02000000000000000000" pitchFamily="2" charset="0"/>
              <a:cs typeface="Roboto" panose="02000000000000000000" pitchFamily="2" charset="0"/>
            </a:endParaRPr>
          </a:p>
          <a:p>
            <a:pPr algn="just"/>
            <a:r>
              <a:rPr lang="en-US" sz="1600" noProof="0">
                <a:latin typeface="Roboto" panose="02000000000000000000" pitchFamily="2" charset="0"/>
                <a:ea typeface="Roboto" panose="02000000000000000000" pitchFamily="2" charset="0"/>
                <a:cs typeface="Roboto" panose="02000000000000000000" pitchFamily="2" charset="0"/>
              </a:rPr>
              <a:t>It has been firstly studied as a stand-alone antenna to study the performances vs. the main parameters.</a:t>
            </a:r>
          </a:p>
          <a:p>
            <a:pPr marL="0" indent="0" algn="just">
              <a:buNone/>
            </a:pPr>
            <a:endParaRPr lang="en-US" sz="1600" noProof="0">
              <a:latin typeface="Roboto" panose="02000000000000000000" pitchFamily="2" charset="0"/>
              <a:ea typeface="Roboto" panose="02000000000000000000" pitchFamily="2" charset="0"/>
              <a:cs typeface="Roboto" panose="02000000000000000000" pitchFamily="2" charset="0"/>
            </a:endParaRPr>
          </a:p>
          <a:p>
            <a:pPr algn="just"/>
            <a:r>
              <a:rPr lang="en-US" sz="1600" noProof="0">
                <a:latin typeface="Roboto" panose="02000000000000000000" pitchFamily="2" charset="0"/>
                <a:ea typeface="Roboto" panose="02000000000000000000" pitchFamily="2" charset="0"/>
                <a:cs typeface="Roboto" panose="02000000000000000000" pitchFamily="2" charset="0"/>
              </a:rPr>
              <a:t>The antenna works in the band [14.2; 15.25] GHz with central frequency 14.7 GHz.</a:t>
            </a:r>
          </a:p>
          <a:p>
            <a:pPr algn="just"/>
            <a:endParaRPr lang="en-US" sz="1600" noProof="0">
              <a:latin typeface="Roboto" panose="02000000000000000000" pitchFamily="2" charset="0"/>
              <a:ea typeface="Roboto" panose="02000000000000000000" pitchFamily="2" charset="0"/>
              <a:cs typeface="Roboto" panose="02000000000000000000" pitchFamily="2" charset="0"/>
            </a:endParaRPr>
          </a:p>
          <a:p>
            <a:pPr algn="just"/>
            <a:endParaRPr lang="en-US" sz="1800" noProof="0"/>
          </a:p>
          <a:p>
            <a:pPr algn="just"/>
            <a:endParaRPr lang="en-US" sz="1800" noProof="0"/>
          </a:p>
        </p:txBody>
      </p:sp>
      <p:pic>
        <p:nvPicPr>
          <p:cNvPr id="5" name="Immagine 4" descr="Immagine che contiene orologio&#10;&#10;Descrizione generata automaticamente">
            <a:extLst>
              <a:ext uri="{FF2B5EF4-FFF2-40B4-BE49-F238E27FC236}">
                <a16:creationId xmlns:a16="http://schemas.microsoft.com/office/drawing/2014/main" id="{C0903C0B-7D54-38EA-AAE1-7798D3047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8000" y="1002087"/>
            <a:ext cx="3048879" cy="1092395"/>
          </a:xfrm>
          <a:prstGeom prst="rect">
            <a:avLst/>
          </a:prstGeom>
        </p:spPr>
      </p:pic>
      <p:sp>
        <p:nvSpPr>
          <p:cNvPr id="7" name="Rettangolo 6">
            <a:extLst>
              <a:ext uri="{FF2B5EF4-FFF2-40B4-BE49-F238E27FC236}">
                <a16:creationId xmlns:a16="http://schemas.microsoft.com/office/drawing/2014/main" id="{CC86D19D-82BC-9F8B-190D-43C16DC42879}"/>
              </a:ext>
            </a:extLst>
          </p:cNvPr>
          <p:cNvSpPr/>
          <p:nvPr/>
        </p:nvSpPr>
        <p:spPr>
          <a:xfrm>
            <a:off x="628803" y="4053550"/>
            <a:ext cx="5649197" cy="2308324"/>
          </a:xfrm>
          <a:prstGeom prst="rect">
            <a:avLst/>
          </a:prstGeom>
        </p:spPr>
        <p:txBody>
          <a:bodyPr wrap="square">
            <a:spAutoFit/>
          </a:bodyPr>
          <a:lstStyle/>
          <a:p>
            <a:pPr marL="285750" indent="-285750" algn="just">
              <a:buFont typeface="Arial" panose="020B0604020202020204" pitchFamily="34" charset="0"/>
              <a:buChar char="•"/>
            </a:pPr>
            <a:r>
              <a:rPr lang="en-US" sz="1600" noProof="0">
                <a:latin typeface="Roboto" panose="02000000000000000000" pitchFamily="2" charset="0"/>
                <a:ea typeface="Roboto" panose="02000000000000000000" pitchFamily="2" charset="0"/>
                <a:cs typeface="Roboto" panose="02000000000000000000" pitchFamily="2" charset="0"/>
              </a:rPr>
              <a:t>Number of slots limited by the</a:t>
            </a:r>
            <a:br>
              <a:rPr lang="en-US" sz="1600" noProof="0">
                <a:solidFill>
                  <a:srgbClr val="FF0000"/>
                </a:solidFill>
                <a:latin typeface="Roboto" panose="02000000000000000000" pitchFamily="2" charset="0"/>
                <a:ea typeface="Roboto" panose="02000000000000000000" pitchFamily="2" charset="0"/>
                <a:cs typeface="Roboto" panose="02000000000000000000" pitchFamily="2" charset="0"/>
              </a:rPr>
            </a:br>
            <a:r>
              <a:rPr lang="en-US" sz="1600" noProof="0">
                <a:solidFill>
                  <a:srgbClr val="FF0000"/>
                </a:solidFill>
                <a:latin typeface="Roboto" panose="02000000000000000000" pitchFamily="2" charset="0"/>
                <a:ea typeface="Roboto" panose="02000000000000000000" pitchFamily="2" charset="0"/>
                <a:cs typeface="Roboto" panose="02000000000000000000" pitchFamily="2" charset="0"/>
              </a:rPr>
              <a:t>impedance bandwidth of the slotted waveguide antenna.</a:t>
            </a:r>
          </a:p>
          <a:p>
            <a:pPr marL="285750" indent="-285750" algn="just">
              <a:buFont typeface="Arial" panose="020B0604020202020204" pitchFamily="34" charset="0"/>
              <a:buChar char="•"/>
            </a:pPr>
            <a:endParaRPr lang="en-US" sz="1600" noProof="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sz="1600" noProof="0">
                <a:solidFill>
                  <a:srgbClr val="FF0000"/>
                </a:solidFill>
                <a:latin typeface="Roboto" panose="02000000000000000000" pitchFamily="2" charset="0"/>
                <a:ea typeface="Roboto" panose="02000000000000000000" pitchFamily="2" charset="0"/>
                <a:cs typeface="Roboto" panose="02000000000000000000" pitchFamily="2" charset="0"/>
              </a:rPr>
              <a:t>Antenna efficiency is directly proportional to the number of slots </a:t>
            </a:r>
            <a:r>
              <a:rPr lang="en-US" sz="1600" noProof="0">
                <a:latin typeface="Roboto" panose="02000000000000000000" pitchFamily="2" charset="0"/>
                <a:ea typeface="Roboto" panose="02000000000000000000" pitchFamily="2" charset="0"/>
                <a:cs typeface="Roboto" panose="02000000000000000000" pitchFamily="2" charset="0"/>
              </a:rPr>
              <a:t>and increases with these.</a:t>
            </a:r>
          </a:p>
          <a:p>
            <a:pPr algn="just"/>
            <a:endParaRPr lang="en-US" sz="1600" noProof="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sz="1600" b="1" noProof="0">
                <a:latin typeface="Roboto" panose="02000000000000000000" pitchFamily="2" charset="0"/>
                <a:ea typeface="Roboto" panose="02000000000000000000" pitchFamily="2" charset="0"/>
                <a:cs typeface="Roboto" panose="02000000000000000000" pitchFamily="2" charset="0"/>
              </a:rPr>
              <a:t>OBJECTIVE</a:t>
            </a:r>
            <a:r>
              <a:rPr lang="en-US" sz="1600" noProof="0">
                <a:latin typeface="Roboto" panose="02000000000000000000" pitchFamily="2" charset="0"/>
                <a:ea typeface="Roboto" panose="02000000000000000000" pitchFamily="2" charset="0"/>
                <a:cs typeface="Roboto" panose="02000000000000000000" pitchFamily="2" charset="0"/>
              </a:rPr>
              <a:t>: maximize |S</a:t>
            </a:r>
            <a:r>
              <a:rPr lang="en-US" sz="1600" baseline="-25000" noProof="0">
                <a:latin typeface="Roboto" panose="02000000000000000000" pitchFamily="2" charset="0"/>
                <a:ea typeface="Roboto" panose="02000000000000000000" pitchFamily="2" charset="0"/>
                <a:cs typeface="Roboto" panose="02000000000000000000" pitchFamily="2" charset="0"/>
              </a:rPr>
              <a:t>11</a:t>
            </a:r>
            <a:r>
              <a:rPr lang="en-US" sz="1600" noProof="0">
                <a:latin typeface="Roboto" panose="02000000000000000000" pitchFamily="2" charset="0"/>
                <a:ea typeface="Roboto" panose="02000000000000000000" pitchFamily="2" charset="0"/>
                <a:cs typeface="Roboto" panose="02000000000000000000" pitchFamily="2" charset="0"/>
              </a:rPr>
              <a:t>| impedance bandwidth and obtain uniform radiation pattern.</a:t>
            </a:r>
          </a:p>
          <a:p>
            <a:pPr marL="285750" indent="-285750" algn="just">
              <a:buFont typeface="Arial" panose="020B0604020202020204" pitchFamily="34" charset="0"/>
              <a:buChar char="•"/>
            </a:pPr>
            <a:endParaRPr lang="en-US" sz="1600" noProof="0">
              <a:latin typeface="Roboto" panose="02000000000000000000" pitchFamily="2" charset="0"/>
              <a:ea typeface="Roboto" panose="02000000000000000000" pitchFamily="2" charset="0"/>
              <a:cs typeface="Roboto" panose="02000000000000000000" pitchFamily="2" charset="0"/>
            </a:endParaRPr>
          </a:p>
        </p:txBody>
      </p:sp>
      <p:pic>
        <p:nvPicPr>
          <p:cNvPr id="8" name="Immagine 7" descr="Immagine che contiene testo, mappa&#10;&#10;Descrizione generata automaticamente">
            <a:extLst>
              <a:ext uri="{FF2B5EF4-FFF2-40B4-BE49-F238E27FC236}">
                <a16:creationId xmlns:a16="http://schemas.microsoft.com/office/drawing/2014/main" id="{0E680073-11A3-A70D-CC9F-A1B8A269F15F}"/>
              </a:ext>
            </a:extLst>
          </p:cNvPr>
          <p:cNvPicPr>
            <a:picLocks noChangeAspect="1"/>
          </p:cNvPicPr>
          <p:nvPr/>
        </p:nvPicPr>
        <p:blipFill>
          <a:blip r:embed="rId7" cstate="print">
            <a:extLst>
              <a:ext uri="{28A0092B-C50C-407E-A947-70E740481C1C}">
                <a14:useLocalDpi xmlns:a14="http://schemas.microsoft.com/office/drawing/2010/main" val="0"/>
              </a:ext>
            </a:extLst>
          </a:blip>
          <a:srcRect r="8334"/>
          <a:stretch>
            <a:fillRect/>
          </a:stretch>
        </p:blipFill>
        <p:spPr>
          <a:xfrm>
            <a:off x="9322127" y="4151844"/>
            <a:ext cx="2768317" cy="2111735"/>
          </a:xfrm>
          <a:prstGeom prst="rect">
            <a:avLst/>
          </a:prstGeom>
        </p:spPr>
      </p:pic>
      <p:pic>
        <p:nvPicPr>
          <p:cNvPr id="9" name="Immagine 8">
            <a:extLst>
              <a:ext uri="{FF2B5EF4-FFF2-40B4-BE49-F238E27FC236}">
                <a16:creationId xmlns:a16="http://schemas.microsoft.com/office/drawing/2014/main" id="{0A8628E1-2B4A-1ABB-C784-B8A0AC991F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4892" y="3901151"/>
            <a:ext cx="2565684" cy="2344612"/>
          </a:xfrm>
          <a:prstGeom prst="rect">
            <a:avLst/>
          </a:prstGeom>
        </p:spPr>
      </p:pic>
      <p:sp>
        <p:nvSpPr>
          <p:cNvPr id="11" name="CasellaDiTesto 10">
            <a:extLst>
              <a:ext uri="{FF2B5EF4-FFF2-40B4-BE49-F238E27FC236}">
                <a16:creationId xmlns:a16="http://schemas.microsoft.com/office/drawing/2014/main" id="{453F5302-22A8-71E8-123C-A57099E734E5}"/>
              </a:ext>
            </a:extLst>
          </p:cNvPr>
          <p:cNvSpPr txBox="1"/>
          <p:nvPr/>
        </p:nvSpPr>
        <p:spPr>
          <a:xfrm>
            <a:off x="8952721" y="3481851"/>
            <a:ext cx="3239279" cy="276999"/>
          </a:xfrm>
          <a:prstGeom prst="rect">
            <a:avLst/>
          </a:prstGeom>
          <a:noFill/>
        </p:spPr>
        <p:txBody>
          <a:bodyPr wrap="square" rtlCol="0">
            <a:spAutoFit/>
          </a:bodyPr>
          <a:lstStyle/>
          <a:p>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G. S. Mauro et al., </a:t>
            </a:r>
            <a:r>
              <a:rPr lang="en-US" sz="1200" i="1"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Telecom </a:t>
            </a:r>
            <a:r>
              <a:rPr lang="en-US" sz="1200" b="1"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2021</a:t>
            </a:r>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t>
            </a:r>
            <a:r>
              <a:rPr lang="en-US" sz="1200" i="1"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2</a:t>
            </a:r>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(1), 42-51;</a:t>
            </a:r>
          </a:p>
        </p:txBody>
      </p:sp>
      <p:sp>
        <p:nvSpPr>
          <p:cNvPr id="14" name="CasellaDiTesto 5">
            <a:extLst>
              <a:ext uri="{FF2B5EF4-FFF2-40B4-BE49-F238E27FC236}">
                <a16:creationId xmlns:a16="http://schemas.microsoft.com/office/drawing/2014/main" id="{D99A5570-B62D-7681-57EE-11C93FA4633F}"/>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10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48385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3977-DCCB-131A-0297-E7558C8DA8D0}"/>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50EE356B-C803-49C3-03E9-FD598417C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584" y="900895"/>
            <a:ext cx="4116042" cy="2735770"/>
          </a:xfrm>
          <a:prstGeom prst="rect">
            <a:avLst/>
          </a:prstGeom>
        </p:spPr>
      </p:pic>
      <p:sp>
        <p:nvSpPr>
          <p:cNvPr id="4" name="CasellaDiTesto 3">
            <a:extLst>
              <a:ext uri="{FF2B5EF4-FFF2-40B4-BE49-F238E27FC236}">
                <a16:creationId xmlns:a16="http://schemas.microsoft.com/office/drawing/2014/main" id="{815E7EF4-91F2-8CA6-E9CE-581EE3132FE1}"/>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IRIS electromagnetic design</a:t>
            </a:r>
            <a:endParaRPr lang="en-US" noProof="0"/>
          </a:p>
        </p:txBody>
      </p:sp>
      <p:pic>
        <p:nvPicPr>
          <p:cNvPr id="33" name="Picture 2" descr="International Conference on Ion Sources 2025">
            <a:extLst>
              <a:ext uri="{FF2B5EF4-FFF2-40B4-BE49-F238E27FC236}">
                <a16:creationId xmlns:a16="http://schemas.microsoft.com/office/drawing/2014/main" id="{D96FB2F8-B537-26D5-D5F8-00872341E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BAA1AE61-10A1-C04E-9E60-9E9B5AFC42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5">
            <a:extLst>
              <a:ext uri="{FF2B5EF4-FFF2-40B4-BE49-F238E27FC236}">
                <a16:creationId xmlns:a16="http://schemas.microsoft.com/office/drawing/2014/main" id="{5D1314F2-2E1D-9FEE-760F-66E203F858D3}"/>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3" name="Segnaposto contenuto 2">
            <a:extLst>
              <a:ext uri="{FF2B5EF4-FFF2-40B4-BE49-F238E27FC236}">
                <a16:creationId xmlns:a16="http://schemas.microsoft.com/office/drawing/2014/main" id="{5ACC43FB-AEA3-409B-0066-9F2E172B156C}"/>
              </a:ext>
            </a:extLst>
          </p:cNvPr>
          <p:cNvSpPr>
            <a:spLocks noGrp="1"/>
          </p:cNvSpPr>
          <p:nvPr>
            <p:ph idx="1"/>
          </p:nvPr>
        </p:nvSpPr>
        <p:spPr>
          <a:xfrm>
            <a:off x="628804" y="1157535"/>
            <a:ext cx="5544313" cy="1997145"/>
          </a:xfrm>
        </p:spPr>
        <p:txBody>
          <a:bodyPr>
            <a:noAutofit/>
          </a:bodyPr>
          <a:lstStyle/>
          <a:p>
            <a:pPr algn="just"/>
            <a:r>
              <a:rPr lang="en-US" sz="1600" noProof="0">
                <a:latin typeface="Roboto" panose="02000000000000000000" pitchFamily="2" charset="0"/>
                <a:ea typeface="Roboto" panose="02000000000000000000" pitchFamily="2" charset="0"/>
                <a:cs typeface="Roboto" panose="02000000000000000000" pitchFamily="2" charset="0"/>
              </a:rPr>
              <a:t>Final ‘twisted’ version of the slotted antenna.</a:t>
            </a:r>
          </a:p>
          <a:p>
            <a:pPr algn="just"/>
            <a:endParaRPr lang="en-US" sz="1600" noProof="0">
              <a:latin typeface="Roboto" panose="02000000000000000000" pitchFamily="2" charset="0"/>
              <a:ea typeface="Roboto" panose="02000000000000000000" pitchFamily="2" charset="0"/>
              <a:cs typeface="Roboto" panose="02000000000000000000" pitchFamily="2" charset="0"/>
            </a:endParaRPr>
          </a:p>
          <a:p>
            <a:pPr algn="just"/>
            <a:r>
              <a:rPr lang="en-US" sz="1600" noProof="0">
                <a:latin typeface="Roboto" panose="02000000000000000000" pitchFamily="2" charset="0"/>
                <a:ea typeface="Roboto" panose="02000000000000000000" pitchFamily="2" charset="0"/>
                <a:cs typeface="Roboto" panose="02000000000000000000" pitchFamily="2" charset="0"/>
              </a:rPr>
              <a:t>A prototype has been realized through AM technique.</a:t>
            </a:r>
          </a:p>
          <a:p>
            <a:pPr algn="just"/>
            <a:endParaRPr lang="en-US" sz="1600" noProof="0">
              <a:latin typeface="Roboto" panose="02000000000000000000" pitchFamily="2" charset="0"/>
              <a:ea typeface="Roboto" panose="02000000000000000000" pitchFamily="2" charset="0"/>
              <a:cs typeface="Roboto" panose="02000000000000000000" pitchFamily="2" charset="0"/>
            </a:endParaRPr>
          </a:p>
          <a:p>
            <a:pPr algn="just"/>
            <a:r>
              <a:rPr lang="en-US" sz="1600" noProof="0">
                <a:solidFill>
                  <a:srgbClr val="0070C0"/>
                </a:solidFill>
                <a:latin typeface="Roboto" panose="02000000000000000000" pitchFamily="2" charset="0"/>
                <a:ea typeface="Roboto" panose="02000000000000000000" pitchFamily="2" charset="0"/>
                <a:cs typeface="Roboto" panose="02000000000000000000" pitchFamily="2" charset="0"/>
              </a:rPr>
              <a:t>Results obtained after measurements are comparable with the ones obtained with the simulation.</a:t>
            </a:r>
          </a:p>
          <a:p>
            <a:pPr algn="just"/>
            <a:endParaRPr lang="en-US" sz="1600" noProof="0">
              <a:latin typeface="Roboto" panose="02000000000000000000" pitchFamily="2" charset="0"/>
              <a:ea typeface="Roboto" panose="02000000000000000000" pitchFamily="2" charset="0"/>
              <a:cs typeface="Roboto" panose="02000000000000000000" pitchFamily="2" charset="0"/>
            </a:endParaRPr>
          </a:p>
          <a:p>
            <a:pPr algn="just"/>
            <a:endParaRPr lang="en-US" sz="1800" noProof="0"/>
          </a:p>
          <a:p>
            <a:pPr algn="just"/>
            <a:endParaRPr lang="en-US" sz="1800" noProof="0"/>
          </a:p>
        </p:txBody>
      </p:sp>
      <p:pic>
        <p:nvPicPr>
          <p:cNvPr id="12" name="Immagine 11" descr="Immagine che contiene strumento, Ferramenta, argento, interno&#10;&#10;Il contenuto generato dall'IA potrebbe non essere corretto.">
            <a:extLst>
              <a:ext uri="{FF2B5EF4-FFF2-40B4-BE49-F238E27FC236}">
                <a16:creationId xmlns:a16="http://schemas.microsoft.com/office/drawing/2014/main" id="{9D08A242-E51A-14FF-0C12-582F4E91E9E2}"/>
              </a:ext>
            </a:extLst>
          </p:cNvPr>
          <p:cNvPicPr>
            <a:picLocks noChangeAspect="1"/>
          </p:cNvPicPr>
          <p:nvPr/>
        </p:nvPicPr>
        <p:blipFill>
          <a:blip r:embed="rId5" cstate="print">
            <a:extLst>
              <a:ext uri="{28A0092B-C50C-407E-A947-70E740481C1C}">
                <a14:useLocalDpi xmlns:a14="http://schemas.microsoft.com/office/drawing/2010/main" val="0"/>
              </a:ext>
            </a:extLst>
          </a:blip>
          <a:srcRect l="10988" t="14888" r="10864" b="18199"/>
          <a:stretch>
            <a:fillRect/>
          </a:stretch>
        </p:blipFill>
        <p:spPr>
          <a:xfrm>
            <a:off x="2752825" y="3617286"/>
            <a:ext cx="3638831" cy="2336786"/>
          </a:xfrm>
          <a:prstGeom prst="rect">
            <a:avLst/>
          </a:prstGeom>
        </p:spPr>
      </p:pic>
      <p:pic>
        <p:nvPicPr>
          <p:cNvPr id="14" name="Immagine 13" descr="Immagine che contiene muro, interno, design&#10;&#10;Il contenuto generato dall'IA potrebbe non essere corretto.">
            <a:extLst>
              <a:ext uri="{FF2B5EF4-FFF2-40B4-BE49-F238E27FC236}">
                <a16:creationId xmlns:a16="http://schemas.microsoft.com/office/drawing/2014/main" id="{12B384D6-3FDB-B93B-B0FE-65491647BE34}"/>
              </a:ext>
            </a:extLst>
          </p:cNvPr>
          <p:cNvPicPr>
            <a:picLocks noChangeAspect="1"/>
          </p:cNvPicPr>
          <p:nvPr/>
        </p:nvPicPr>
        <p:blipFill>
          <a:blip r:embed="rId6" cstate="print">
            <a:extLst>
              <a:ext uri="{28A0092B-C50C-407E-A947-70E740481C1C}">
                <a14:useLocalDpi xmlns:a14="http://schemas.microsoft.com/office/drawing/2010/main" val="0"/>
              </a:ext>
            </a:extLst>
          </a:blip>
          <a:srcRect l="8215" t="13016" r="8533" b="11961"/>
          <a:stretch>
            <a:fillRect/>
          </a:stretch>
        </p:blipFill>
        <p:spPr>
          <a:xfrm rot="5400000">
            <a:off x="-348658" y="3733082"/>
            <a:ext cx="3307926" cy="2235709"/>
          </a:xfrm>
          <a:prstGeom prst="rect">
            <a:avLst/>
          </a:prstGeom>
        </p:spPr>
      </p:pic>
      <p:pic>
        <p:nvPicPr>
          <p:cNvPr id="16" name="Immagine 15">
            <a:extLst>
              <a:ext uri="{FF2B5EF4-FFF2-40B4-BE49-F238E27FC236}">
                <a16:creationId xmlns:a16="http://schemas.microsoft.com/office/drawing/2014/main" id="{A0BC29DD-40BD-11A3-A201-B5186E01D946}"/>
              </a:ext>
            </a:extLst>
          </p:cNvPr>
          <p:cNvPicPr>
            <a:picLocks noChangeAspect="1"/>
          </p:cNvPicPr>
          <p:nvPr/>
        </p:nvPicPr>
        <p:blipFill>
          <a:blip r:embed="rId7"/>
          <a:stretch>
            <a:fillRect/>
          </a:stretch>
        </p:blipFill>
        <p:spPr>
          <a:xfrm>
            <a:off x="7301493" y="3788385"/>
            <a:ext cx="4116042" cy="2405514"/>
          </a:xfrm>
          <a:prstGeom prst="rect">
            <a:avLst/>
          </a:prstGeom>
        </p:spPr>
      </p:pic>
      <p:sp>
        <p:nvSpPr>
          <p:cNvPr id="7" name="CasellaDiTesto 5">
            <a:extLst>
              <a:ext uri="{FF2B5EF4-FFF2-40B4-BE49-F238E27FC236}">
                <a16:creationId xmlns:a16="http://schemas.microsoft.com/office/drawing/2014/main" id="{A1381250-08DE-F70F-6817-EA9777D02EB6}"/>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11 / 28</a:t>
            </a:r>
            <a:endParaRPr lang="en-US" sz="1200" noProof="0">
              <a:latin typeface="Avenir Next LT Pro" panose="020B0504020202020204" pitchFamily="34" charset="0"/>
              <a:cs typeface="Arial" panose="020B0604020202020204" pitchFamily="34" charset="0"/>
            </a:endParaRPr>
          </a:p>
        </p:txBody>
      </p:sp>
      <p:sp>
        <p:nvSpPr>
          <p:cNvPr id="5" name="Rettangolo con angoli arrotondati 35">
            <a:extLst>
              <a:ext uri="{FF2B5EF4-FFF2-40B4-BE49-F238E27FC236}">
                <a16:creationId xmlns:a16="http://schemas.microsoft.com/office/drawing/2014/main" id="{73B246C9-0BA1-343D-D2E2-AEFA2D62C1AE}"/>
              </a:ext>
            </a:extLst>
          </p:cNvPr>
          <p:cNvSpPr/>
          <p:nvPr/>
        </p:nvSpPr>
        <p:spPr>
          <a:xfrm>
            <a:off x="7128164" y="1304613"/>
            <a:ext cx="1052230"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Aluminum</a:t>
            </a:r>
          </a:p>
        </p:txBody>
      </p:sp>
      <p:cxnSp>
        <p:nvCxnSpPr>
          <p:cNvPr id="6" name="Connettore 2 36">
            <a:extLst>
              <a:ext uri="{FF2B5EF4-FFF2-40B4-BE49-F238E27FC236}">
                <a16:creationId xmlns:a16="http://schemas.microsoft.com/office/drawing/2014/main" id="{2225AE6F-4F16-1BE7-3BB8-6EF59BB8A12D}"/>
              </a:ext>
            </a:extLst>
          </p:cNvPr>
          <p:cNvCxnSpPr>
            <a:cxnSpLocks/>
          </p:cNvCxnSpPr>
          <p:nvPr/>
        </p:nvCxnSpPr>
        <p:spPr>
          <a:xfrm>
            <a:off x="7563058" y="1745241"/>
            <a:ext cx="294669" cy="104373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ttangolo con angoli arrotondati 35">
            <a:extLst>
              <a:ext uri="{FF2B5EF4-FFF2-40B4-BE49-F238E27FC236}">
                <a16:creationId xmlns:a16="http://schemas.microsoft.com/office/drawing/2014/main" id="{7DFD69E6-CC64-AB07-FEED-24F23CCAAF30}"/>
              </a:ext>
            </a:extLst>
          </p:cNvPr>
          <p:cNvSpPr/>
          <p:nvPr/>
        </p:nvSpPr>
        <p:spPr>
          <a:xfrm>
            <a:off x="8264236" y="3270986"/>
            <a:ext cx="477267"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Air</a:t>
            </a:r>
          </a:p>
        </p:txBody>
      </p:sp>
      <p:cxnSp>
        <p:nvCxnSpPr>
          <p:cNvPr id="9" name="Connettore 2 36">
            <a:extLst>
              <a:ext uri="{FF2B5EF4-FFF2-40B4-BE49-F238E27FC236}">
                <a16:creationId xmlns:a16="http://schemas.microsoft.com/office/drawing/2014/main" id="{41D8B2D5-8144-BC3E-F2A2-CF074B1788CC}"/>
              </a:ext>
            </a:extLst>
          </p:cNvPr>
          <p:cNvCxnSpPr>
            <a:cxnSpLocks/>
          </p:cNvCxnSpPr>
          <p:nvPr/>
        </p:nvCxnSpPr>
        <p:spPr>
          <a:xfrm flipH="1" flipV="1">
            <a:off x="7563058" y="3237156"/>
            <a:ext cx="701178" cy="25484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49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02637-1545-B0DE-4E78-324CBE79A8C6}"/>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6609F630-716A-EB8D-20EA-010DFE4C66BA}"/>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IRIS electromagnetic design</a:t>
            </a:r>
            <a:endParaRPr lang="en-US" noProof="0"/>
          </a:p>
        </p:txBody>
      </p:sp>
      <p:pic>
        <p:nvPicPr>
          <p:cNvPr id="33" name="Picture 2" descr="International Conference on Ion Sources 2025">
            <a:extLst>
              <a:ext uri="{FF2B5EF4-FFF2-40B4-BE49-F238E27FC236}">
                <a16:creationId xmlns:a16="http://schemas.microsoft.com/office/drawing/2014/main" id="{F604E035-750A-B178-A1C7-6DDE5D03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978A27E1-4890-5F23-1ACC-B244E0E0F5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1">
            <a:extLst>
              <a:ext uri="{FF2B5EF4-FFF2-40B4-BE49-F238E27FC236}">
                <a16:creationId xmlns:a16="http://schemas.microsoft.com/office/drawing/2014/main" id="{81EC926B-6AE0-6473-E79B-A6A38D877F51}"/>
              </a:ext>
            </a:extLst>
          </p:cNvPr>
          <p:cNvPicPr>
            <a:picLocks noChangeAspect="1"/>
          </p:cNvPicPr>
          <p:nvPr/>
        </p:nvPicPr>
        <p:blipFill>
          <a:blip r:embed="rId5"/>
          <a:srcRect r="4741"/>
          <a:stretch>
            <a:fillRect/>
          </a:stretch>
        </p:blipFill>
        <p:spPr>
          <a:xfrm>
            <a:off x="7201370" y="3298432"/>
            <a:ext cx="4165768" cy="3277821"/>
          </a:xfrm>
          <a:prstGeom prst="rect">
            <a:avLst/>
          </a:prstGeom>
        </p:spPr>
      </p:pic>
      <p:sp>
        <p:nvSpPr>
          <p:cNvPr id="13" name="CasellaDiTesto 4">
            <a:extLst>
              <a:ext uri="{FF2B5EF4-FFF2-40B4-BE49-F238E27FC236}">
                <a16:creationId xmlns:a16="http://schemas.microsoft.com/office/drawing/2014/main" id="{4C225B5A-357E-62BB-ECAA-E448F898F119}"/>
              </a:ext>
            </a:extLst>
          </p:cNvPr>
          <p:cNvSpPr txBox="1"/>
          <p:nvPr/>
        </p:nvSpPr>
        <p:spPr>
          <a:xfrm>
            <a:off x="429207" y="997380"/>
            <a:ext cx="6055568" cy="448327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600" noProof="0">
                <a:latin typeface="Roboto" panose="02000000000000000000" pitchFamily="2" charset="0"/>
                <a:ea typeface="Roboto" panose="02000000000000000000" pitchFamily="2" charset="0"/>
                <a:cs typeface="Roboto" panose="02000000000000000000" pitchFamily="2" charset="0"/>
              </a:rPr>
              <a:t>IRIS has been designed and optimized by employing commercial electromagnetic simulators (Ansys HFSS, CST Studio Suite).</a:t>
            </a:r>
          </a:p>
          <a:p>
            <a:pPr marL="285750" indent="-285750" algn="just">
              <a:lnSpc>
                <a:spcPct val="150000"/>
              </a:lnSpc>
              <a:buFont typeface="Arial" panose="020B0604020202020204" pitchFamily="34" charset="0"/>
              <a:buChar char="•"/>
            </a:pPr>
            <a:endParaRPr lang="en-US" sz="1600" noProof="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50000"/>
              </a:lnSpc>
              <a:buFont typeface="Arial" panose="020B0604020202020204" pitchFamily="34" charset="0"/>
              <a:buChar char="•"/>
            </a:pPr>
            <a:r>
              <a:rPr lang="en-US" sz="1600" noProof="0">
                <a:latin typeface="Roboto" panose="02000000000000000000" pitchFamily="2" charset="0"/>
                <a:ea typeface="Roboto" panose="02000000000000000000" pitchFamily="2" charset="0"/>
                <a:cs typeface="Roboto" panose="02000000000000000000" pitchFamily="2" charset="0"/>
              </a:rPr>
              <a:t>CAESAR ion source (INFN-LNS) has been taken as starting point (dimensions and performances) and as comparison case.</a:t>
            </a:r>
          </a:p>
          <a:p>
            <a:pPr marL="285750" indent="-285750" algn="just">
              <a:lnSpc>
                <a:spcPct val="150000"/>
              </a:lnSpc>
              <a:buFont typeface="Arial" panose="020B0604020202020204" pitchFamily="34" charset="0"/>
              <a:buChar char="•"/>
            </a:pPr>
            <a:endParaRPr lang="en-US" sz="1600" noProof="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50000"/>
              </a:lnSpc>
              <a:buFont typeface="Arial" panose="020B0604020202020204" pitchFamily="34" charset="0"/>
              <a:buChar char="•"/>
            </a:pPr>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Complex vacuum geometry: no analytical modes.</a:t>
            </a:r>
          </a:p>
          <a:p>
            <a:pPr marL="285750" indent="-285750" algn="just">
              <a:lnSpc>
                <a:spcPct val="150000"/>
              </a:lnSpc>
              <a:buFont typeface="Arial" panose="020B0604020202020204" pitchFamily="34" charset="0"/>
              <a:buChar char="•"/>
            </a:pPr>
            <a:endParaRPr lang="en-US" sz="1600" noProof="0">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50000"/>
              </a:lnSpc>
              <a:buFont typeface="Arial" panose="020B0604020202020204" pitchFamily="34" charset="0"/>
              <a:buChar char="•"/>
            </a:pPr>
            <a:r>
              <a:rPr lang="en-US" sz="1600" noProof="0">
                <a:latin typeface="Roboto" panose="02000000000000000000" pitchFamily="2" charset="0"/>
                <a:ea typeface="Roboto" panose="02000000000000000000" pitchFamily="2" charset="0"/>
                <a:cs typeface="Roboto" panose="02000000000000000000" pitchFamily="2" charset="0"/>
              </a:rPr>
              <a:t>Compared to a standard cylindrical cavity with axial MW injection system, IRIS cavity presents:</a:t>
            </a:r>
          </a:p>
        </p:txBody>
      </p:sp>
      <p:sp>
        <p:nvSpPr>
          <p:cNvPr id="14" name="Rettangolo con angoli arrotondati 6">
            <a:extLst>
              <a:ext uri="{FF2B5EF4-FFF2-40B4-BE49-F238E27FC236}">
                <a16:creationId xmlns:a16="http://schemas.microsoft.com/office/drawing/2014/main" id="{2F93B3D2-B32E-5E21-ABE3-B2E79DC900A7}"/>
              </a:ext>
            </a:extLst>
          </p:cNvPr>
          <p:cNvSpPr/>
          <p:nvPr/>
        </p:nvSpPr>
        <p:spPr>
          <a:xfrm>
            <a:off x="993905" y="5622865"/>
            <a:ext cx="4835395" cy="832986"/>
          </a:xfrm>
          <a:prstGeom prst="roundRect">
            <a:avLst>
              <a:gd name="adj" fmla="val 29388"/>
            </a:avLst>
          </a:prstGeom>
          <a:solidFill>
            <a:schemeClr val="tx2">
              <a:lumMod val="50000"/>
              <a:lumOff val="50000"/>
              <a:alpha val="3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indent="-285750">
              <a:buFont typeface="Arial" panose="020B0604020202020204" pitchFamily="34" charset="0"/>
              <a:buChar char="•"/>
            </a:pPr>
            <a:r>
              <a:rPr lang="en-US" b="1"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More excited electromagnetic modes</a:t>
            </a:r>
          </a:p>
          <a:p>
            <a:pPr marL="360000" indent="-285750">
              <a:lnSpc>
                <a:spcPct val="150000"/>
              </a:lnSpc>
              <a:buFont typeface="Arial" panose="020B0604020202020204" pitchFamily="34" charset="0"/>
              <a:buChar char="•"/>
            </a:pPr>
            <a:r>
              <a:rPr lang="en-US" b="1"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Better wave-to-cavity coupling</a:t>
            </a:r>
          </a:p>
        </p:txBody>
      </p:sp>
      <p:pic>
        <p:nvPicPr>
          <p:cNvPr id="15" name="Immagine 11">
            <a:extLst>
              <a:ext uri="{FF2B5EF4-FFF2-40B4-BE49-F238E27FC236}">
                <a16:creationId xmlns:a16="http://schemas.microsoft.com/office/drawing/2014/main" id="{EFA5168B-14BA-D660-BB3F-66B44B93674C}"/>
              </a:ext>
            </a:extLst>
          </p:cNvPr>
          <p:cNvPicPr>
            <a:picLocks noChangeAspect="1"/>
          </p:cNvPicPr>
          <p:nvPr/>
        </p:nvPicPr>
        <p:blipFill>
          <a:blip r:embed="rId6" cstate="print">
            <a:extLst>
              <a:ext uri="{28A0092B-C50C-407E-A947-70E740481C1C}">
                <a14:useLocalDpi xmlns:a14="http://schemas.microsoft.com/office/drawing/2010/main" val="0"/>
              </a:ext>
            </a:extLst>
          </a:blip>
          <a:srcRect l="11668" t="7093" r="11916" b="13185"/>
          <a:stretch>
            <a:fillRect/>
          </a:stretch>
        </p:blipFill>
        <p:spPr>
          <a:xfrm rot="20174099">
            <a:off x="9485777" y="1582200"/>
            <a:ext cx="2619818" cy="1048660"/>
          </a:xfrm>
          <a:prstGeom prst="rect">
            <a:avLst/>
          </a:prstGeom>
        </p:spPr>
      </p:pic>
      <p:pic>
        <p:nvPicPr>
          <p:cNvPr id="16" name="Immagine 15" descr="Immagine che contiene cilindro&#10;&#10;Il contenuto generato dall'IA potrebbe non essere corretto.">
            <a:extLst>
              <a:ext uri="{FF2B5EF4-FFF2-40B4-BE49-F238E27FC236}">
                <a16:creationId xmlns:a16="http://schemas.microsoft.com/office/drawing/2014/main" id="{CFB9D64B-2311-612B-E60F-63CEA71BF568}"/>
              </a:ext>
            </a:extLst>
          </p:cNvPr>
          <p:cNvPicPr>
            <a:picLocks noChangeAspect="1"/>
          </p:cNvPicPr>
          <p:nvPr/>
        </p:nvPicPr>
        <p:blipFill>
          <a:blip r:embed="rId7" cstate="print">
            <a:extLst>
              <a:ext uri="{28A0092B-C50C-407E-A947-70E740481C1C}">
                <a14:useLocalDpi xmlns:a14="http://schemas.microsoft.com/office/drawing/2010/main" val="0"/>
              </a:ext>
            </a:extLst>
          </a:blip>
          <a:srcRect l="12501" t="5312" r="9750" b="13151"/>
          <a:stretch>
            <a:fillRect/>
          </a:stretch>
        </p:blipFill>
        <p:spPr>
          <a:xfrm rot="19949369">
            <a:off x="6705418" y="1619426"/>
            <a:ext cx="2741764" cy="1102167"/>
          </a:xfrm>
          <a:prstGeom prst="rect">
            <a:avLst/>
          </a:prstGeom>
        </p:spPr>
      </p:pic>
      <p:pic>
        <p:nvPicPr>
          <p:cNvPr id="17" name="Immagine 5" descr="Immagine che contiene testo, diagramma, Diagramma, linea&#10;&#10;Il contenuto generato dall'IA potrebbe non essere corretto.">
            <a:extLst>
              <a:ext uri="{FF2B5EF4-FFF2-40B4-BE49-F238E27FC236}">
                <a16:creationId xmlns:a16="http://schemas.microsoft.com/office/drawing/2014/main" id="{A76B8227-1721-5649-F01D-1AA55AC9AE3D}"/>
              </a:ext>
            </a:extLst>
          </p:cNvPr>
          <p:cNvPicPr>
            <a:picLocks noChangeAspect="1"/>
          </p:cNvPicPr>
          <p:nvPr/>
        </p:nvPicPr>
        <p:blipFill>
          <a:blip r:embed="rId8">
            <a:extLst>
              <a:ext uri="{28A0092B-C50C-407E-A947-70E740481C1C}">
                <a14:useLocalDpi xmlns:a14="http://schemas.microsoft.com/office/drawing/2010/main" val="0"/>
              </a:ext>
            </a:extLst>
          </a:blip>
          <a:srcRect l="34337" t="171" r="30416" b="93055"/>
          <a:stretch>
            <a:fillRect/>
          </a:stretch>
        </p:blipFill>
        <p:spPr>
          <a:xfrm>
            <a:off x="8372370" y="3196360"/>
            <a:ext cx="2348706" cy="338554"/>
          </a:xfrm>
          <a:prstGeom prst="rect">
            <a:avLst/>
          </a:prstGeom>
        </p:spPr>
      </p:pic>
      <p:sp>
        <p:nvSpPr>
          <p:cNvPr id="2" name="CasellaDiTesto 5">
            <a:extLst>
              <a:ext uri="{FF2B5EF4-FFF2-40B4-BE49-F238E27FC236}">
                <a16:creationId xmlns:a16="http://schemas.microsoft.com/office/drawing/2014/main" id="{02FB9449-FD8C-E731-EE48-D2B6F7D2D512}"/>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BE7246A1-B3D1-31E8-B93B-7D79183FFD54}"/>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12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05538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D017A-2ABF-7080-08B0-4919738BB53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9725680-EED7-8AF0-990A-5BB95D1CE3DD}"/>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IRIS electromagnetic design</a:t>
            </a:r>
            <a:endParaRPr lang="en-US" noProof="0"/>
          </a:p>
        </p:txBody>
      </p:sp>
      <p:pic>
        <p:nvPicPr>
          <p:cNvPr id="33" name="Picture 2" descr="International Conference on Ion Sources 2025">
            <a:extLst>
              <a:ext uri="{FF2B5EF4-FFF2-40B4-BE49-F238E27FC236}">
                <a16:creationId xmlns:a16="http://schemas.microsoft.com/office/drawing/2014/main" id="{54999505-6C0B-0E7A-FB99-3273C6052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46CC9E1-430D-2C91-8F52-ED8CEC206B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C26D1A5D-71A6-D129-4447-2970CB2ABCD0}"/>
              </a:ext>
            </a:extLst>
          </p:cNvPr>
          <p:cNvPicPr>
            <a:picLocks noChangeAspect="1"/>
          </p:cNvPicPr>
          <p:nvPr/>
        </p:nvPicPr>
        <p:blipFill>
          <a:blip r:embed="rId4"/>
          <a:stretch>
            <a:fillRect/>
          </a:stretch>
        </p:blipFill>
        <p:spPr>
          <a:xfrm>
            <a:off x="368278" y="1278853"/>
            <a:ext cx="11455443" cy="5029383"/>
          </a:xfrm>
          <a:prstGeom prst="rect">
            <a:avLst/>
          </a:prstGeom>
        </p:spPr>
      </p:pic>
      <p:sp>
        <p:nvSpPr>
          <p:cNvPr id="2" name="CasellaDiTesto 5">
            <a:extLst>
              <a:ext uri="{FF2B5EF4-FFF2-40B4-BE49-F238E27FC236}">
                <a16:creationId xmlns:a16="http://schemas.microsoft.com/office/drawing/2014/main" id="{E639F124-7A49-1745-9AF3-EC971C585C66}"/>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4D1C04EA-4E6F-8A2C-648A-1F96CAB810F0}"/>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13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437996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12E4F-182C-0C53-8E93-67E399C6F40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34E9E41-6E0C-294C-DCC4-7D7250BF04E8}"/>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pic>
        <p:nvPicPr>
          <p:cNvPr id="5" name="Picture 2" descr="International Conference on Ion Sources 2025">
            <a:extLst>
              <a:ext uri="{FF2B5EF4-FFF2-40B4-BE49-F238E27FC236}">
                <a16:creationId xmlns:a16="http://schemas.microsoft.com/office/drawing/2014/main" id="{E3CFFE1C-19A1-7324-566D-8F6514B03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BD7FCBF-A005-D7C3-9F35-DDB7D19DFD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C3411D4F-E31A-575B-A371-37AB98FFCC33}"/>
              </a:ext>
            </a:extLst>
          </p:cNvPr>
          <p:cNvSpPr txBox="1">
            <a:spLocks/>
          </p:cNvSpPr>
          <p:nvPr/>
        </p:nvSpPr>
        <p:spPr>
          <a:xfrm>
            <a:off x="407368" y="2028305"/>
            <a:ext cx="7458033" cy="444714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rgbClr val="0070C0"/>
                </a:solidFill>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Conclusion and perspectives</a:t>
            </a:r>
          </a:p>
        </p:txBody>
      </p:sp>
      <p:sp>
        <p:nvSpPr>
          <p:cNvPr id="2" name="CasellaDiTesto 5">
            <a:extLst>
              <a:ext uri="{FF2B5EF4-FFF2-40B4-BE49-F238E27FC236}">
                <a16:creationId xmlns:a16="http://schemas.microsoft.com/office/drawing/2014/main" id="{330B22C0-CD4B-BB9D-A9E1-E3EE8AF2954D}"/>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8" name="CasellaDiTesto 5">
            <a:extLst>
              <a:ext uri="{FF2B5EF4-FFF2-40B4-BE49-F238E27FC236}">
                <a16:creationId xmlns:a16="http://schemas.microsoft.com/office/drawing/2014/main" id="{B13D86B3-112A-EAA6-774D-9B071735A02C}"/>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14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18747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C3D6-0734-3BF4-810F-6CBE7BA7BD7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D8DBADC7-BDA2-C460-FDBE-82C960146721}"/>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Additive Manufacturing prototype realization</a:t>
            </a:r>
            <a:endParaRPr lang="en-US" noProof="0"/>
          </a:p>
        </p:txBody>
      </p:sp>
      <p:pic>
        <p:nvPicPr>
          <p:cNvPr id="33" name="Picture 2" descr="International Conference on Ion Sources 2025">
            <a:extLst>
              <a:ext uri="{FF2B5EF4-FFF2-40B4-BE49-F238E27FC236}">
                <a16:creationId xmlns:a16="http://schemas.microsoft.com/office/drawing/2014/main" id="{B6C9E0D0-F69C-A8AD-AE0F-34A990F43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F52FAA05-FC60-4AA8-98EC-2E0BEE4FC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7" descr="Immagine che contiene design&#10;&#10;Il contenuto generato dall'IA potrebbe non essere corretto.">
            <a:extLst>
              <a:ext uri="{FF2B5EF4-FFF2-40B4-BE49-F238E27FC236}">
                <a16:creationId xmlns:a16="http://schemas.microsoft.com/office/drawing/2014/main" id="{33C6300E-5DF7-CFCF-54F8-3DF1C4C1D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0477" y="4906595"/>
            <a:ext cx="2390261" cy="1470358"/>
          </a:xfrm>
          <a:prstGeom prst="rect">
            <a:avLst/>
          </a:prstGeom>
        </p:spPr>
      </p:pic>
      <p:pic>
        <p:nvPicPr>
          <p:cNvPr id="3" name="Immagine 9" descr="Immagine che contiene manubrio&#10;&#10;Il contenuto generato dall'IA potrebbe non essere corretto.">
            <a:extLst>
              <a:ext uri="{FF2B5EF4-FFF2-40B4-BE49-F238E27FC236}">
                <a16:creationId xmlns:a16="http://schemas.microsoft.com/office/drawing/2014/main" id="{0DC44C24-EAF2-44CC-4DFC-340D3E341E85}"/>
              </a:ext>
            </a:extLst>
          </p:cNvPr>
          <p:cNvPicPr>
            <a:picLocks noChangeAspect="1"/>
          </p:cNvPicPr>
          <p:nvPr/>
        </p:nvPicPr>
        <p:blipFill>
          <a:blip r:embed="rId6" cstate="print">
            <a:extLst>
              <a:ext uri="{28A0092B-C50C-407E-A947-70E740481C1C}">
                <a14:useLocalDpi xmlns:a14="http://schemas.microsoft.com/office/drawing/2010/main" val="0"/>
              </a:ext>
            </a:extLst>
          </a:blip>
          <a:srcRect l="3201"/>
          <a:stretch>
            <a:fillRect/>
          </a:stretch>
        </p:blipFill>
        <p:spPr>
          <a:xfrm>
            <a:off x="7277062" y="3360982"/>
            <a:ext cx="2390265" cy="1470359"/>
          </a:xfrm>
          <a:prstGeom prst="rect">
            <a:avLst/>
          </a:prstGeom>
        </p:spPr>
      </p:pic>
      <p:pic>
        <p:nvPicPr>
          <p:cNvPr id="5" name="Elemento grafico 6" descr="Frecce a zig zag con riempimento a tinta unita">
            <a:extLst>
              <a:ext uri="{FF2B5EF4-FFF2-40B4-BE49-F238E27FC236}">
                <a16:creationId xmlns:a16="http://schemas.microsoft.com/office/drawing/2014/main" id="{538EBD1E-7F56-6CCA-69FC-3D0EAB548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554825">
            <a:off x="9282084" y="4601654"/>
            <a:ext cx="459374" cy="459374"/>
          </a:xfrm>
          <a:prstGeom prst="rect">
            <a:avLst/>
          </a:prstGeom>
        </p:spPr>
      </p:pic>
      <p:sp>
        <p:nvSpPr>
          <p:cNvPr id="6" name="CasellaDiTesto 10">
            <a:extLst>
              <a:ext uri="{FF2B5EF4-FFF2-40B4-BE49-F238E27FC236}">
                <a16:creationId xmlns:a16="http://schemas.microsoft.com/office/drawing/2014/main" id="{F1B245B1-23A1-CD70-69A9-6C4D955F03E8}"/>
              </a:ext>
            </a:extLst>
          </p:cNvPr>
          <p:cNvSpPr txBox="1"/>
          <p:nvPr/>
        </p:nvSpPr>
        <p:spPr>
          <a:xfrm>
            <a:off x="509457" y="1174600"/>
            <a:ext cx="5993980" cy="5078313"/>
          </a:xfrm>
          <a:prstGeom prst="rect">
            <a:avLst/>
          </a:prstGeom>
          <a:noFill/>
        </p:spPr>
        <p:txBody>
          <a:bodyPr wrap="square" rtlCol="0">
            <a:spAutoFit/>
          </a:bodyPr>
          <a:lstStyle/>
          <a:p>
            <a:pPr marL="285750" indent="-285750">
              <a:buFont typeface="Arial" panose="020B0604020202020204" pitchFamily="34" charset="0"/>
              <a:buChar char="•"/>
            </a:pPr>
            <a:r>
              <a:rPr lang="en-US" u="sng" noProof="0">
                <a:latin typeface="Roboto" panose="02000000000000000000" pitchFamily="2" charset="0"/>
                <a:ea typeface="Roboto" panose="02000000000000000000" pitchFamily="2" charset="0"/>
                <a:cs typeface="Roboto" panose="02000000000000000000" pitchFamily="2" charset="0"/>
              </a:rPr>
              <a:t>IRIS</a:t>
            </a:r>
            <a:r>
              <a:rPr lang="en-US" u="sng" noProof="0">
                <a:solidFill>
                  <a:srgbClr val="D6604D"/>
                </a:solidFill>
                <a:latin typeface="Roboto" panose="02000000000000000000" pitchFamily="2" charset="0"/>
                <a:ea typeface="Roboto" panose="02000000000000000000" pitchFamily="2" charset="0"/>
                <a:cs typeface="Roboto" panose="02000000000000000000" pitchFamily="2" charset="0"/>
              </a:rPr>
              <a:t> </a:t>
            </a:r>
            <a:r>
              <a:rPr lang="en-US" u="sng"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geometry too complex to build with traditional tools: </a:t>
            </a:r>
            <a:r>
              <a:rPr lang="en-US" b="1" u="sng"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Additive </a:t>
            </a:r>
            <a:r>
              <a:rPr lang="en-US" b="1" u="sng" noProof="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Manufacuring</a:t>
            </a:r>
            <a:endParaRPr lang="en-US" b="1" u="sng"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Laser Powder Bed Fusion ( L-PBF )</a:t>
            </a: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algn="just"/>
            <a:r>
              <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3D model optimized to be printed at 45° to ensure slices with a connected area and to avoid defects while cooling </a:t>
            </a: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3D printer: EOS M280 </a:t>
            </a:r>
          </a:p>
          <a:p>
            <a:pPr marL="285750" indent="-285750">
              <a:buFont typeface="Arial" panose="020B0604020202020204" pitchFamily="34" charset="0"/>
              <a:buChar char="•"/>
            </a:pP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noProof="0">
                <a:latin typeface="Roboto" panose="02000000000000000000" pitchFamily="2" charset="0"/>
                <a:ea typeface="Roboto" panose="02000000000000000000" pitchFamily="2" charset="0"/>
                <a:cs typeface="Roboto" panose="02000000000000000000" pitchFamily="2" charset="0"/>
              </a:rPr>
              <a:t>Material:</a:t>
            </a:r>
            <a:r>
              <a:rPr lang="en-US" noProof="0">
                <a:solidFill>
                  <a:srgbClr val="D6604D"/>
                </a:solidFill>
                <a:latin typeface="Roboto" panose="02000000000000000000" pitchFamily="2" charset="0"/>
                <a:ea typeface="Roboto" panose="02000000000000000000" pitchFamily="2" charset="0"/>
                <a:cs typeface="Roboto" panose="02000000000000000000" pitchFamily="2" charset="0"/>
              </a:rPr>
              <a:t> </a:t>
            </a:r>
            <a:r>
              <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316L stainless steel</a:t>
            </a:r>
            <a:endParaRPr lang="en-US" noProof="0">
              <a:solidFill>
                <a:srgbClr val="D6604D"/>
              </a:solidFill>
              <a:latin typeface="Roboto" panose="02000000000000000000" pitchFamily="2" charset="0"/>
              <a:ea typeface="Roboto" panose="02000000000000000000" pitchFamily="2" charset="0"/>
              <a:cs typeface="Roboto" panose="02000000000000000000" pitchFamily="2" charset="0"/>
            </a:endParaRPr>
          </a:p>
        </p:txBody>
      </p:sp>
      <p:sp>
        <p:nvSpPr>
          <p:cNvPr id="7" name="Rettangolo con angoli arrotondati 5">
            <a:extLst>
              <a:ext uri="{FF2B5EF4-FFF2-40B4-BE49-F238E27FC236}">
                <a16:creationId xmlns:a16="http://schemas.microsoft.com/office/drawing/2014/main" id="{1E8891EA-CA71-4B95-D631-34784D314C85}"/>
              </a:ext>
            </a:extLst>
          </p:cNvPr>
          <p:cNvSpPr/>
          <p:nvPr/>
        </p:nvSpPr>
        <p:spPr>
          <a:xfrm>
            <a:off x="476614" y="4096162"/>
            <a:ext cx="6110798" cy="1127760"/>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ttangolo con angoli arrotondati 8">
            <a:extLst>
              <a:ext uri="{FF2B5EF4-FFF2-40B4-BE49-F238E27FC236}">
                <a16:creationId xmlns:a16="http://schemas.microsoft.com/office/drawing/2014/main" id="{A2C527ED-BC27-F4BF-BD2B-ABCC342C70CB}"/>
              </a:ext>
            </a:extLst>
          </p:cNvPr>
          <p:cNvSpPr/>
          <p:nvPr/>
        </p:nvSpPr>
        <p:spPr>
          <a:xfrm>
            <a:off x="7268548" y="3219061"/>
            <a:ext cx="4432190" cy="3228392"/>
          </a:xfrm>
          <a:prstGeom prst="round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Connettore diritto 15">
            <a:extLst>
              <a:ext uri="{FF2B5EF4-FFF2-40B4-BE49-F238E27FC236}">
                <a16:creationId xmlns:a16="http://schemas.microsoft.com/office/drawing/2014/main" id="{DF5FEB11-8A17-F301-8930-B6FF16B196A9}"/>
              </a:ext>
            </a:extLst>
          </p:cNvPr>
          <p:cNvCxnSpPr>
            <a:cxnSpLocks/>
            <a:stCxn id="7" idx="3"/>
          </p:cNvCxnSpPr>
          <p:nvPr/>
        </p:nvCxnSpPr>
        <p:spPr>
          <a:xfrm>
            <a:off x="6587412" y="4660042"/>
            <a:ext cx="681136"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6B1EAB5-E365-9A0F-C7FD-2F95AA9BBD64}"/>
              </a:ext>
            </a:extLst>
          </p:cNvPr>
          <p:cNvPicPr>
            <a:picLocks noChangeAspect="1"/>
          </p:cNvPicPr>
          <p:nvPr/>
        </p:nvPicPr>
        <p:blipFill>
          <a:blip r:embed="rId9"/>
          <a:srcRect l="14113" r="18008" b="30319"/>
          <a:stretch>
            <a:fillRect/>
          </a:stretch>
        </p:blipFill>
        <p:spPr>
          <a:xfrm>
            <a:off x="5633588" y="5558108"/>
            <a:ext cx="1424437" cy="818845"/>
          </a:xfrm>
          <a:prstGeom prst="rect">
            <a:avLst/>
          </a:prstGeom>
        </p:spPr>
      </p:pic>
      <p:sp>
        <p:nvSpPr>
          <p:cNvPr id="9" name="CasellaDiTesto 5">
            <a:extLst>
              <a:ext uri="{FF2B5EF4-FFF2-40B4-BE49-F238E27FC236}">
                <a16:creationId xmlns:a16="http://schemas.microsoft.com/office/drawing/2014/main" id="{283F1FA6-C8C1-6CD4-0BA5-5A7381393965}"/>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pic>
        <p:nvPicPr>
          <p:cNvPr id="12" name="Immagine 8" descr="Immagine che contiene disegno, cartone animato, schizzo, Arte bambini&#10;&#10;Il contenuto generato dall'IA potrebbe non essere corretto.">
            <a:extLst>
              <a:ext uri="{FF2B5EF4-FFF2-40B4-BE49-F238E27FC236}">
                <a16:creationId xmlns:a16="http://schemas.microsoft.com/office/drawing/2014/main" id="{D7F58D66-9E71-F395-F07D-66D9B14472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1178" y="968498"/>
            <a:ext cx="1529412" cy="2148539"/>
          </a:xfrm>
          <a:prstGeom prst="rect">
            <a:avLst/>
          </a:prstGeom>
        </p:spPr>
      </p:pic>
      <p:pic>
        <p:nvPicPr>
          <p:cNvPr id="14" name="Immagine 5" descr="Immagine che contiene schizzo, vaso, disegno, stoviglie&#10;&#10;Il contenuto generato dall'IA potrebbe non essere corretto.">
            <a:extLst>
              <a:ext uri="{FF2B5EF4-FFF2-40B4-BE49-F238E27FC236}">
                <a16:creationId xmlns:a16="http://schemas.microsoft.com/office/drawing/2014/main" id="{673334E0-D32E-9048-4C10-B11B14AAB4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8331" y="1002087"/>
            <a:ext cx="1453091" cy="2135227"/>
          </a:xfrm>
          <a:prstGeom prst="rect">
            <a:avLst/>
          </a:prstGeom>
        </p:spPr>
      </p:pic>
      <p:pic>
        <p:nvPicPr>
          <p:cNvPr id="15" name="Elemento grafico 25" descr="Segno di spunta con riempimento a tinta unita">
            <a:extLst>
              <a:ext uri="{FF2B5EF4-FFF2-40B4-BE49-F238E27FC236}">
                <a16:creationId xmlns:a16="http://schemas.microsoft.com/office/drawing/2014/main" id="{99B75B69-44F8-B134-2B58-1F5359E624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341422" y="1757703"/>
            <a:ext cx="570937" cy="570937"/>
          </a:xfrm>
          <a:prstGeom prst="rect">
            <a:avLst/>
          </a:prstGeom>
        </p:spPr>
      </p:pic>
      <p:pic>
        <p:nvPicPr>
          <p:cNvPr id="16" name="Elemento grafico 27" descr="Chiudi con riempimento a tinta unita">
            <a:extLst>
              <a:ext uri="{FF2B5EF4-FFF2-40B4-BE49-F238E27FC236}">
                <a16:creationId xmlns:a16="http://schemas.microsoft.com/office/drawing/2014/main" id="{038E2800-A831-39DE-3C0C-2BEA49BA0DF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07184" y="1757703"/>
            <a:ext cx="623994" cy="623994"/>
          </a:xfrm>
          <a:prstGeom prst="rect">
            <a:avLst/>
          </a:prstGeom>
        </p:spPr>
      </p:pic>
      <p:sp>
        <p:nvSpPr>
          <p:cNvPr id="17" name="Rettangolo con angoli arrotondati 10">
            <a:extLst>
              <a:ext uri="{FF2B5EF4-FFF2-40B4-BE49-F238E27FC236}">
                <a16:creationId xmlns:a16="http://schemas.microsoft.com/office/drawing/2014/main" id="{48404EA8-7518-A668-D3D8-EEBE45DBC250}"/>
              </a:ext>
            </a:extLst>
          </p:cNvPr>
          <p:cNvSpPr/>
          <p:nvPr/>
        </p:nvSpPr>
        <p:spPr>
          <a:xfrm>
            <a:off x="9022277" y="937435"/>
            <a:ext cx="977089" cy="623994"/>
          </a:xfrm>
          <a:prstGeom prst="roundRect">
            <a:avLst/>
          </a:prstGeom>
          <a:noFill/>
          <a:ln>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noProof="0">
                <a:solidFill>
                  <a:schemeClr val="tx1">
                    <a:lumMod val="85000"/>
                    <a:lumOff val="15000"/>
                  </a:schemeClr>
                </a:solidFill>
              </a:rPr>
              <a:t>Printing </a:t>
            </a:r>
          </a:p>
          <a:p>
            <a:pPr algn="ctr"/>
            <a:r>
              <a:rPr lang="en-US" sz="1600" b="1" noProof="0">
                <a:solidFill>
                  <a:schemeClr val="tx1">
                    <a:lumMod val="85000"/>
                    <a:lumOff val="15000"/>
                  </a:schemeClr>
                </a:solidFill>
              </a:rPr>
              <a:t>surface</a:t>
            </a:r>
          </a:p>
        </p:txBody>
      </p:sp>
      <p:sp>
        <p:nvSpPr>
          <p:cNvPr id="19" name="CasellaDiTesto 5">
            <a:extLst>
              <a:ext uri="{FF2B5EF4-FFF2-40B4-BE49-F238E27FC236}">
                <a16:creationId xmlns:a16="http://schemas.microsoft.com/office/drawing/2014/main" id="{0407FE65-3281-C660-3099-19F3D56934DF}"/>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15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51813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6323-8BEA-1680-21C3-ED9A22AEE0A6}"/>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89A4776-AA28-4496-6245-FB6A346A71F9}"/>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Additive Manufacturing prototype realization</a:t>
            </a:r>
            <a:endParaRPr lang="en-US" noProof="0"/>
          </a:p>
        </p:txBody>
      </p:sp>
      <p:pic>
        <p:nvPicPr>
          <p:cNvPr id="33" name="Picture 2" descr="International Conference on Ion Sources 2025">
            <a:extLst>
              <a:ext uri="{FF2B5EF4-FFF2-40B4-BE49-F238E27FC236}">
                <a16:creationId xmlns:a16="http://schemas.microsoft.com/office/drawing/2014/main" id="{D56BC2B4-662B-F885-8F1C-942813B47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5CE1BCB6-42CC-7BED-E338-2405CFEE77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5">
            <a:extLst>
              <a:ext uri="{FF2B5EF4-FFF2-40B4-BE49-F238E27FC236}">
                <a16:creationId xmlns:a16="http://schemas.microsoft.com/office/drawing/2014/main" id="{8BA6DBAE-ABA5-251B-0D0B-8C67FB13C1E6}"/>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pic>
        <p:nvPicPr>
          <p:cNvPr id="11" name="Immagine 10" descr="Immagine che contiene torre&#10;&#10;Il contenuto generato dall'IA potrebbe non essere corretto.">
            <a:extLst>
              <a:ext uri="{FF2B5EF4-FFF2-40B4-BE49-F238E27FC236}">
                <a16:creationId xmlns:a16="http://schemas.microsoft.com/office/drawing/2014/main" id="{2B639B57-9786-1760-0589-843910E90666}"/>
              </a:ext>
            </a:extLst>
          </p:cNvPr>
          <p:cNvPicPr>
            <a:picLocks noChangeAspect="1"/>
          </p:cNvPicPr>
          <p:nvPr/>
        </p:nvPicPr>
        <p:blipFill>
          <a:blip r:embed="rId4"/>
          <a:srcRect l="14265" t="6358" r="20013" b="5902"/>
          <a:stretch/>
        </p:blipFill>
        <p:spPr>
          <a:xfrm>
            <a:off x="393790" y="1944642"/>
            <a:ext cx="2809765" cy="4207463"/>
          </a:xfrm>
          <a:prstGeom prst="rect">
            <a:avLst/>
          </a:prstGeom>
        </p:spPr>
      </p:pic>
      <p:pic>
        <p:nvPicPr>
          <p:cNvPr id="12" name="Immagine 11" descr="Immagine che contiene plastica&#10;&#10;Il contenuto generato dall'IA potrebbe non essere corretto.">
            <a:extLst>
              <a:ext uri="{FF2B5EF4-FFF2-40B4-BE49-F238E27FC236}">
                <a16:creationId xmlns:a16="http://schemas.microsoft.com/office/drawing/2014/main" id="{D582DDB1-3C64-76D8-DCA4-E35D10B228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79339">
            <a:off x="6474076" y="1645833"/>
            <a:ext cx="2500407" cy="4731083"/>
          </a:xfrm>
          <a:prstGeom prst="rect">
            <a:avLst/>
          </a:prstGeom>
          <a:noFill/>
        </p:spPr>
      </p:pic>
      <p:sp>
        <p:nvSpPr>
          <p:cNvPr id="15" name="CasellaDiTesto 14">
            <a:extLst>
              <a:ext uri="{FF2B5EF4-FFF2-40B4-BE49-F238E27FC236}">
                <a16:creationId xmlns:a16="http://schemas.microsoft.com/office/drawing/2014/main" id="{4AB25894-E669-39C8-B3F5-CFB0A8CC063B}"/>
              </a:ext>
            </a:extLst>
          </p:cNvPr>
          <p:cNvSpPr txBox="1"/>
          <p:nvPr/>
        </p:nvSpPr>
        <p:spPr>
          <a:xfrm>
            <a:off x="515531" y="1118582"/>
            <a:ext cx="2896127" cy="369332"/>
          </a:xfrm>
          <a:prstGeom prst="rect">
            <a:avLst/>
          </a:prstGeom>
          <a:noFill/>
        </p:spPr>
        <p:txBody>
          <a:bodyPr wrap="square">
            <a:spAutoFit/>
          </a:bodyPr>
          <a:lstStyle/>
          <a:p>
            <a:pPr marL="285750" indent="-285750">
              <a:buFont typeface="Wingdings" panose="05000000000000000000" pitchFamily="2" charset="2"/>
              <a:buChar char="Ø"/>
            </a:pPr>
            <a:r>
              <a:rPr lang="en-US" noProof="0">
                <a:latin typeface="Roboto" panose="02000000000000000000" pitchFamily="2" charset="0"/>
                <a:ea typeface="Roboto" panose="02000000000000000000" pitchFamily="2" charset="0"/>
                <a:cs typeface="Roboto" panose="02000000000000000000" pitchFamily="2" charset="0"/>
              </a:rPr>
              <a:t>Final prototype design</a:t>
            </a:r>
            <a:endPar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6" name="Rettangolo con angoli arrotondati 35">
            <a:extLst>
              <a:ext uri="{FF2B5EF4-FFF2-40B4-BE49-F238E27FC236}">
                <a16:creationId xmlns:a16="http://schemas.microsoft.com/office/drawing/2014/main" id="{4BF16828-CC8A-6970-A641-89117AFDF6EB}"/>
              </a:ext>
            </a:extLst>
          </p:cNvPr>
          <p:cNvSpPr/>
          <p:nvPr/>
        </p:nvSpPr>
        <p:spPr>
          <a:xfrm>
            <a:off x="4730998" y="2662222"/>
            <a:ext cx="1234674"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Input flange</a:t>
            </a:r>
          </a:p>
        </p:txBody>
      </p:sp>
      <p:cxnSp>
        <p:nvCxnSpPr>
          <p:cNvPr id="17" name="Connettore 2 36">
            <a:extLst>
              <a:ext uri="{FF2B5EF4-FFF2-40B4-BE49-F238E27FC236}">
                <a16:creationId xmlns:a16="http://schemas.microsoft.com/office/drawing/2014/main" id="{93D5131C-6C35-5DA0-AD2E-D4CFB9E53B84}"/>
              </a:ext>
            </a:extLst>
          </p:cNvPr>
          <p:cNvCxnSpPr>
            <a:cxnSpLocks/>
            <a:stCxn id="16" idx="2"/>
          </p:cNvCxnSpPr>
          <p:nvPr/>
        </p:nvCxnSpPr>
        <p:spPr>
          <a:xfrm>
            <a:off x="5348335" y="3104002"/>
            <a:ext cx="503825" cy="83737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Rettangolo con angoli arrotondati 35">
            <a:extLst>
              <a:ext uri="{FF2B5EF4-FFF2-40B4-BE49-F238E27FC236}">
                <a16:creationId xmlns:a16="http://schemas.microsoft.com/office/drawing/2014/main" id="{FCCDC0A1-C8CB-C7BF-E8C6-62ECAD9FF85D}"/>
              </a:ext>
            </a:extLst>
          </p:cNvPr>
          <p:cNvSpPr/>
          <p:nvPr/>
        </p:nvSpPr>
        <p:spPr>
          <a:xfrm>
            <a:off x="9229332" y="5110005"/>
            <a:ext cx="1317997"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Output flange</a:t>
            </a:r>
          </a:p>
        </p:txBody>
      </p:sp>
      <p:cxnSp>
        <p:nvCxnSpPr>
          <p:cNvPr id="3" name="Connettore 2 36">
            <a:extLst>
              <a:ext uri="{FF2B5EF4-FFF2-40B4-BE49-F238E27FC236}">
                <a16:creationId xmlns:a16="http://schemas.microsoft.com/office/drawing/2014/main" id="{36024EC4-34E1-D035-FFC7-2CD27766B916}"/>
              </a:ext>
            </a:extLst>
          </p:cNvPr>
          <p:cNvCxnSpPr>
            <a:cxnSpLocks/>
          </p:cNvCxnSpPr>
          <p:nvPr/>
        </p:nvCxnSpPr>
        <p:spPr>
          <a:xfrm flipH="1" flipV="1">
            <a:off x="9635884" y="4048373"/>
            <a:ext cx="252446" cy="106163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Rettangolo con angoli arrotondati 35">
            <a:extLst>
              <a:ext uri="{FF2B5EF4-FFF2-40B4-BE49-F238E27FC236}">
                <a16:creationId xmlns:a16="http://schemas.microsoft.com/office/drawing/2014/main" id="{B8A52826-49E1-C643-4334-56068A3B3F54}"/>
              </a:ext>
            </a:extLst>
          </p:cNvPr>
          <p:cNvSpPr/>
          <p:nvPr/>
        </p:nvSpPr>
        <p:spPr>
          <a:xfrm>
            <a:off x="6895078" y="1944642"/>
            <a:ext cx="1234674"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Central body</a:t>
            </a:r>
          </a:p>
        </p:txBody>
      </p:sp>
      <p:cxnSp>
        <p:nvCxnSpPr>
          <p:cNvPr id="8" name="Connettore 2 36">
            <a:extLst>
              <a:ext uri="{FF2B5EF4-FFF2-40B4-BE49-F238E27FC236}">
                <a16:creationId xmlns:a16="http://schemas.microsoft.com/office/drawing/2014/main" id="{52996695-633F-63C2-C3F0-0A69A5608603}"/>
              </a:ext>
            </a:extLst>
          </p:cNvPr>
          <p:cNvCxnSpPr>
            <a:cxnSpLocks/>
          </p:cNvCxnSpPr>
          <p:nvPr/>
        </p:nvCxnSpPr>
        <p:spPr>
          <a:xfrm>
            <a:off x="7512415" y="2385270"/>
            <a:ext cx="294669" cy="104373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ttangolo con angoli arrotondati 35">
            <a:extLst>
              <a:ext uri="{FF2B5EF4-FFF2-40B4-BE49-F238E27FC236}">
                <a16:creationId xmlns:a16="http://schemas.microsoft.com/office/drawing/2014/main" id="{900007F1-EEAA-084D-8596-AB37FB4F9D8F}"/>
              </a:ext>
            </a:extLst>
          </p:cNvPr>
          <p:cNvSpPr/>
          <p:nvPr/>
        </p:nvSpPr>
        <p:spPr>
          <a:xfrm>
            <a:off x="3596009" y="4137153"/>
            <a:ext cx="1515975"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Slotted </a:t>
            </a:r>
            <a:r>
              <a:rPr lang="en-US" sz="1400" noProof="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wg</a:t>
            </a: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plug</a:t>
            </a:r>
          </a:p>
        </p:txBody>
      </p:sp>
      <p:cxnSp>
        <p:nvCxnSpPr>
          <p:cNvPr id="18" name="Connettore 2 36">
            <a:extLst>
              <a:ext uri="{FF2B5EF4-FFF2-40B4-BE49-F238E27FC236}">
                <a16:creationId xmlns:a16="http://schemas.microsoft.com/office/drawing/2014/main" id="{E0572920-8A08-3681-388F-FE688D6D4301}"/>
              </a:ext>
            </a:extLst>
          </p:cNvPr>
          <p:cNvCxnSpPr>
            <a:cxnSpLocks/>
            <a:stCxn id="14" idx="2"/>
          </p:cNvCxnSpPr>
          <p:nvPr/>
        </p:nvCxnSpPr>
        <p:spPr>
          <a:xfrm>
            <a:off x="4353997" y="4578933"/>
            <a:ext cx="1346814" cy="58234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ttangolo con angoli arrotondati 35">
            <a:extLst>
              <a:ext uri="{FF2B5EF4-FFF2-40B4-BE49-F238E27FC236}">
                <a16:creationId xmlns:a16="http://schemas.microsoft.com/office/drawing/2014/main" id="{7E5F934F-0172-B51E-DB39-76D84CA5A320}"/>
              </a:ext>
            </a:extLst>
          </p:cNvPr>
          <p:cNvSpPr/>
          <p:nvPr/>
        </p:nvSpPr>
        <p:spPr>
          <a:xfrm>
            <a:off x="10245742" y="1747995"/>
            <a:ext cx="1317997" cy="4417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Axial </a:t>
            </a:r>
            <a:r>
              <a:rPr lang="en-US" sz="1400" noProof="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wg</a:t>
            </a: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plug</a:t>
            </a:r>
          </a:p>
        </p:txBody>
      </p:sp>
      <p:cxnSp>
        <p:nvCxnSpPr>
          <p:cNvPr id="22" name="Connettore 2 36">
            <a:extLst>
              <a:ext uri="{FF2B5EF4-FFF2-40B4-BE49-F238E27FC236}">
                <a16:creationId xmlns:a16="http://schemas.microsoft.com/office/drawing/2014/main" id="{74A6A0C6-B576-0B09-B2CB-13175858403F}"/>
              </a:ext>
            </a:extLst>
          </p:cNvPr>
          <p:cNvCxnSpPr>
            <a:cxnSpLocks/>
          </p:cNvCxnSpPr>
          <p:nvPr/>
        </p:nvCxnSpPr>
        <p:spPr>
          <a:xfrm flipH="1">
            <a:off x="9790007" y="2189775"/>
            <a:ext cx="1133652" cy="597568"/>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CasellaDiTesto 5">
            <a:extLst>
              <a:ext uri="{FF2B5EF4-FFF2-40B4-BE49-F238E27FC236}">
                <a16:creationId xmlns:a16="http://schemas.microsoft.com/office/drawing/2014/main" id="{D166043E-448C-E104-73EA-4D1364D3BD0F}"/>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16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14176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E8BB6-F523-A2E5-C907-94BCA3DFCBC2}"/>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0C8CD060-087D-1CD2-8702-58C86589447B}"/>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Additive Manufacturing prototype realization</a:t>
            </a:r>
            <a:endParaRPr lang="en-US" noProof="0"/>
          </a:p>
        </p:txBody>
      </p:sp>
      <p:pic>
        <p:nvPicPr>
          <p:cNvPr id="33" name="Picture 2" descr="International Conference on Ion Sources 2025">
            <a:extLst>
              <a:ext uri="{FF2B5EF4-FFF2-40B4-BE49-F238E27FC236}">
                <a16:creationId xmlns:a16="http://schemas.microsoft.com/office/drawing/2014/main" id="{07C3D399-5132-5BF6-FE95-2849043E3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61EED7B2-4AC1-264B-82F3-23D6BBB409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1" descr="Immagine che contiene Ricambio auto, argento, bici, plastica&#10;&#10;Il contenuto generato dall'IA potrebbe non essere corretto.">
            <a:extLst>
              <a:ext uri="{FF2B5EF4-FFF2-40B4-BE49-F238E27FC236}">
                <a16:creationId xmlns:a16="http://schemas.microsoft.com/office/drawing/2014/main" id="{7E2E718A-D41A-04D3-9CD1-5E8471B7AE3F}"/>
              </a:ext>
            </a:extLst>
          </p:cNvPr>
          <p:cNvPicPr>
            <a:picLocks noChangeAspect="1"/>
          </p:cNvPicPr>
          <p:nvPr/>
        </p:nvPicPr>
        <p:blipFill>
          <a:blip r:embed="rId5" cstate="print">
            <a:extLst>
              <a:ext uri="{28A0092B-C50C-407E-A947-70E740481C1C}">
                <a14:useLocalDpi xmlns:a14="http://schemas.microsoft.com/office/drawing/2010/main" val="0"/>
              </a:ext>
            </a:extLst>
          </a:blip>
          <a:srcRect r="15571" b="4021"/>
          <a:stretch>
            <a:fillRect/>
          </a:stretch>
        </p:blipFill>
        <p:spPr>
          <a:xfrm>
            <a:off x="9637292" y="1663199"/>
            <a:ext cx="2324553" cy="3523408"/>
          </a:xfrm>
          <a:prstGeom prst="rect">
            <a:avLst/>
          </a:prstGeom>
        </p:spPr>
      </p:pic>
      <p:pic>
        <p:nvPicPr>
          <p:cNvPr id="12" name="Immagine 15" descr="Immagine che contiene strumento, Ricambio auto, macchina, Ferramenta&#10;&#10;Il contenuto generato dall'IA potrebbe non essere corretto.">
            <a:extLst>
              <a:ext uri="{FF2B5EF4-FFF2-40B4-BE49-F238E27FC236}">
                <a16:creationId xmlns:a16="http://schemas.microsoft.com/office/drawing/2014/main" id="{744C13FB-0E0B-8969-9EF3-9B58A1A34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2562" y="1663199"/>
            <a:ext cx="4697877" cy="3523408"/>
          </a:xfrm>
          <a:prstGeom prst="rect">
            <a:avLst/>
          </a:prstGeom>
        </p:spPr>
      </p:pic>
      <p:pic>
        <p:nvPicPr>
          <p:cNvPr id="13" name="Picture 4" descr="Immagine 4, Immagine">
            <a:extLst>
              <a:ext uri="{FF2B5EF4-FFF2-40B4-BE49-F238E27FC236}">
                <a16:creationId xmlns:a16="http://schemas.microsoft.com/office/drawing/2014/main" id="{D5876B43-EEBE-CA4D-ABD5-8F86B71CC7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4641"/>
          <a:stretch>
            <a:fillRect/>
          </a:stretch>
        </p:blipFill>
        <p:spPr bwMode="auto">
          <a:xfrm rot="575712">
            <a:off x="838695" y="1446273"/>
            <a:ext cx="2112352" cy="390267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ttore 2 23">
            <a:extLst>
              <a:ext uri="{FF2B5EF4-FFF2-40B4-BE49-F238E27FC236}">
                <a16:creationId xmlns:a16="http://schemas.microsoft.com/office/drawing/2014/main" id="{3A58C9C9-03C0-7F96-C896-B22A6AEFED7C}"/>
              </a:ext>
            </a:extLst>
          </p:cNvPr>
          <p:cNvCxnSpPr>
            <a:cxnSpLocks/>
            <a:stCxn id="18" idx="1"/>
          </p:cNvCxnSpPr>
          <p:nvPr/>
        </p:nvCxnSpPr>
        <p:spPr>
          <a:xfrm flipH="1">
            <a:off x="2072640" y="4209166"/>
            <a:ext cx="1039692" cy="729527"/>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ttore 2 25">
            <a:extLst>
              <a:ext uri="{FF2B5EF4-FFF2-40B4-BE49-F238E27FC236}">
                <a16:creationId xmlns:a16="http://schemas.microsoft.com/office/drawing/2014/main" id="{E008A365-C281-5789-8A98-107392C9A190}"/>
              </a:ext>
            </a:extLst>
          </p:cNvPr>
          <p:cNvCxnSpPr>
            <a:cxnSpLocks/>
            <a:stCxn id="18" idx="1"/>
          </p:cNvCxnSpPr>
          <p:nvPr/>
        </p:nvCxnSpPr>
        <p:spPr>
          <a:xfrm flipH="1" flipV="1">
            <a:off x="2612571" y="3502312"/>
            <a:ext cx="499761" cy="70685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ttangolo con angoli arrotondati 5">
            <a:extLst>
              <a:ext uri="{FF2B5EF4-FFF2-40B4-BE49-F238E27FC236}">
                <a16:creationId xmlns:a16="http://schemas.microsoft.com/office/drawing/2014/main" id="{86D5585C-3AEA-0561-C441-137987BF2B16}"/>
              </a:ext>
            </a:extLst>
          </p:cNvPr>
          <p:cNvSpPr/>
          <p:nvPr/>
        </p:nvSpPr>
        <p:spPr>
          <a:xfrm>
            <a:off x="528209" y="5270689"/>
            <a:ext cx="3666093" cy="425217"/>
          </a:xfrm>
          <a:prstGeom prst="roundRect">
            <a:avLst>
              <a:gd name="adj" fmla="val 29388"/>
            </a:avLst>
          </a:prstGeom>
          <a:solidFill>
            <a:srgbClr val="E1E1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As built with printing supports </a:t>
            </a:r>
          </a:p>
        </p:txBody>
      </p:sp>
      <p:sp>
        <p:nvSpPr>
          <p:cNvPr id="17" name="Rettangolo con angoli arrotondati 6">
            <a:extLst>
              <a:ext uri="{FF2B5EF4-FFF2-40B4-BE49-F238E27FC236}">
                <a16:creationId xmlns:a16="http://schemas.microsoft.com/office/drawing/2014/main" id="{15C82E2D-F52F-3E55-DAC7-603287AF7805}"/>
              </a:ext>
            </a:extLst>
          </p:cNvPr>
          <p:cNvSpPr/>
          <p:nvPr/>
        </p:nvSpPr>
        <p:spPr>
          <a:xfrm>
            <a:off x="4822562" y="5247829"/>
            <a:ext cx="7139283" cy="572413"/>
          </a:xfrm>
          <a:prstGeom prst="roundRect">
            <a:avLst>
              <a:gd name="adj" fmla="val 29388"/>
            </a:avLst>
          </a:prstGeom>
          <a:solidFill>
            <a:srgbClr val="E1E1E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After first post-processing to remove supports, flange polishing and engravings for closure</a:t>
            </a:r>
          </a:p>
        </p:txBody>
      </p:sp>
      <p:sp>
        <p:nvSpPr>
          <p:cNvPr id="18" name="Rettangolo con angoli arrotondati 28">
            <a:extLst>
              <a:ext uri="{FF2B5EF4-FFF2-40B4-BE49-F238E27FC236}">
                <a16:creationId xmlns:a16="http://schemas.microsoft.com/office/drawing/2014/main" id="{FBEE2054-0DD0-E13A-7E1B-AEDB655A7C68}"/>
              </a:ext>
            </a:extLst>
          </p:cNvPr>
          <p:cNvSpPr/>
          <p:nvPr/>
        </p:nvSpPr>
        <p:spPr>
          <a:xfrm>
            <a:off x="3112332" y="3933939"/>
            <a:ext cx="1081970" cy="550453"/>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Printing supports</a:t>
            </a:r>
          </a:p>
        </p:txBody>
      </p:sp>
      <p:sp>
        <p:nvSpPr>
          <p:cNvPr id="19" name="Rettangolo con angoli arrotondati 35">
            <a:extLst>
              <a:ext uri="{FF2B5EF4-FFF2-40B4-BE49-F238E27FC236}">
                <a16:creationId xmlns:a16="http://schemas.microsoft.com/office/drawing/2014/main" id="{2C73A8D7-FD82-97BF-8EC4-4530C02904E0}"/>
              </a:ext>
            </a:extLst>
          </p:cNvPr>
          <p:cNvSpPr/>
          <p:nvPr/>
        </p:nvSpPr>
        <p:spPr>
          <a:xfrm>
            <a:off x="7171500" y="1044804"/>
            <a:ext cx="1081970" cy="44178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Engraving</a:t>
            </a:r>
          </a:p>
        </p:txBody>
      </p:sp>
      <p:cxnSp>
        <p:nvCxnSpPr>
          <p:cNvPr id="20" name="Connettore 2 36">
            <a:extLst>
              <a:ext uri="{FF2B5EF4-FFF2-40B4-BE49-F238E27FC236}">
                <a16:creationId xmlns:a16="http://schemas.microsoft.com/office/drawing/2014/main" id="{F3203DC3-FC2B-CE69-5FEB-28AE051DE799}"/>
              </a:ext>
            </a:extLst>
          </p:cNvPr>
          <p:cNvCxnSpPr>
            <a:cxnSpLocks/>
            <a:stCxn id="19" idx="2"/>
          </p:cNvCxnSpPr>
          <p:nvPr/>
        </p:nvCxnSpPr>
        <p:spPr>
          <a:xfrm>
            <a:off x="7712485" y="1486584"/>
            <a:ext cx="1217984" cy="1805256"/>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ttangolo con angoli arrotondati 40">
            <a:extLst>
              <a:ext uri="{FF2B5EF4-FFF2-40B4-BE49-F238E27FC236}">
                <a16:creationId xmlns:a16="http://schemas.microsoft.com/office/drawing/2014/main" id="{B40E11AC-080D-739F-6DFA-F722104D7B63}"/>
              </a:ext>
            </a:extLst>
          </p:cNvPr>
          <p:cNvSpPr/>
          <p:nvPr/>
        </p:nvSpPr>
        <p:spPr>
          <a:xfrm>
            <a:off x="10062600" y="1076632"/>
            <a:ext cx="1501139" cy="44178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Polished flange</a:t>
            </a:r>
          </a:p>
        </p:txBody>
      </p:sp>
      <p:cxnSp>
        <p:nvCxnSpPr>
          <p:cNvPr id="39" name="Connettore 2 36">
            <a:extLst>
              <a:ext uri="{FF2B5EF4-FFF2-40B4-BE49-F238E27FC236}">
                <a16:creationId xmlns:a16="http://schemas.microsoft.com/office/drawing/2014/main" id="{CBE2ACE5-261E-23F9-44AD-D9DED8B20DB3}"/>
              </a:ext>
            </a:extLst>
          </p:cNvPr>
          <p:cNvCxnSpPr>
            <a:cxnSpLocks/>
          </p:cNvCxnSpPr>
          <p:nvPr/>
        </p:nvCxnSpPr>
        <p:spPr>
          <a:xfrm>
            <a:off x="10822005" y="1512512"/>
            <a:ext cx="507564" cy="116817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CasellaDiTesto 5">
            <a:extLst>
              <a:ext uri="{FF2B5EF4-FFF2-40B4-BE49-F238E27FC236}">
                <a16:creationId xmlns:a16="http://schemas.microsoft.com/office/drawing/2014/main" id="{6CFDF419-F80A-745C-AC3B-F1E68DD5E475}"/>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3" name="Rettangolo con angoli arrotondati 6">
            <a:extLst>
              <a:ext uri="{FF2B5EF4-FFF2-40B4-BE49-F238E27FC236}">
                <a16:creationId xmlns:a16="http://schemas.microsoft.com/office/drawing/2014/main" id="{F800FF6D-558F-FCD5-D06C-6D867A676917}"/>
              </a:ext>
            </a:extLst>
          </p:cNvPr>
          <p:cNvSpPr/>
          <p:nvPr/>
        </p:nvSpPr>
        <p:spPr>
          <a:xfrm>
            <a:off x="1452137" y="5970727"/>
            <a:ext cx="9441959" cy="572413"/>
          </a:xfrm>
          <a:prstGeom prst="roundRect">
            <a:avLst>
              <a:gd name="adj" fmla="val 29388"/>
            </a:avLst>
          </a:prstGeom>
          <a:solidFill>
            <a:schemeClr val="tx2">
              <a:lumMod val="25000"/>
              <a:lumOff val="7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IRIS has been designed to be mounted on a ECRIS without the need to modify I/O flanges: </a:t>
            </a:r>
          </a:p>
          <a:p>
            <a:pPr algn="ctr"/>
            <a:r>
              <a:rPr lang="en-US" b="1"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the swap between IRIS and a cylindrical chamber will be automatic</a:t>
            </a:r>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a:t>
            </a:r>
          </a:p>
        </p:txBody>
      </p:sp>
      <p:sp>
        <p:nvSpPr>
          <p:cNvPr id="7" name="CasellaDiTesto 5">
            <a:extLst>
              <a:ext uri="{FF2B5EF4-FFF2-40B4-BE49-F238E27FC236}">
                <a16:creationId xmlns:a16="http://schemas.microsoft.com/office/drawing/2014/main" id="{2E186B5F-1766-9C85-0963-284E89730681}"/>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17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068964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5353D-1E8D-3683-5F55-B8844937FBC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98EBC270-B3CF-CF62-7BF9-01593FF89166}"/>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Additive Manufacturing prototype realization</a:t>
            </a:r>
            <a:endParaRPr lang="en-US" noProof="0"/>
          </a:p>
        </p:txBody>
      </p:sp>
      <p:pic>
        <p:nvPicPr>
          <p:cNvPr id="33" name="Picture 2" descr="International Conference on Ion Sources 2025">
            <a:extLst>
              <a:ext uri="{FF2B5EF4-FFF2-40B4-BE49-F238E27FC236}">
                <a16:creationId xmlns:a16="http://schemas.microsoft.com/office/drawing/2014/main" id="{237C7D7B-0D63-7AAA-98C2-C9E6675EE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0D4A4A49-BA94-ACDB-DC0D-7E204F5BBE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A person holding a metal object&#10;&#10;AI-generated content may be incorrect., Immagine">
            <a:extLst>
              <a:ext uri="{FF2B5EF4-FFF2-40B4-BE49-F238E27FC236}">
                <a16:creationId xmlns:a16="http://schemas.microsoft.com/office/drawing/2014/main" id="{0039154A-0BD6-4F87-1979-330C9C1BD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2012" y="4136096"/>
            <a:ext cx="1781727" cy="2497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A white object on a desk&#10;&#10;AI-generated content may be incorrect., Immagine">
            <a:extLst>
              <a:ext uri="{FF2B5EF4-FFF2-40B4-BE49-F238E27FC236}">
                <a16:creationId xmlns:a16="http://schemas.microsoft.com/office/drawing/2014/main" id="{ED1362A0-6996-9BF8-ECF0-5F247BE28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4574" y="4136097"/>
            <a:ext cx="1582593" cy="248345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1">
            <a:extLst>
              <a:ext uri="{FF2B5EF4-FFF2-40B4-BE49-F238E27FC236}">
                <a16:creationId xmlns:a16="http://schemas.microsoft.com/office/drawing/2014/main" id="{967831E9-BAC0-3CA4-961A-C7CBD80CA236}"/>
              </a:ext>
            </a:extLst>
          </p:cNvPr>
          <p:cNvSpPr txBox="1"/>
          <p:nvPr/>
        </p:nvSpPr>
        <p:spPr>
          <a:xfrm>
            <a:off x="451578" y="1138569"/>
            <a:ext cx="6807637" cy="4801314"/>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latin typeface="Roboto" panose="02000000000000000000" pitchFamily="2" charset="0"/>
                <a:ea typeface="Roboto" panose="02000000000000000000" pitchFamily="2" charset="0"/>
                <a:cs typeface="Roboto" panose="02000000000000000000" pitchFamily="2" charset="0"/>
              </a:rPr>
              <a:t>Additional post-processing steps, performed at INFN-LNL, have been necessary to </a:t>
            </a:r>
            <a:r>
              <a:rPr lang="en-US" b="1" noProof="0" dirty="0">
                <a:latin typeface="Roboto" panose="02000000000000000000" pitchFamily="2" charset="0"/>
                <a:ea typeface="Roboto" panose="02000000000000000000" pitchFamily="2" charset="0"/>
                <a:cs typeface="Roboto" panose="02000000000000000000" pitchFamily="2" charset="0"/>
              </a:rPr>
              <a:t>control surface finishing</a:t>
            </a:r>
            <a:r>
              <a:rPr lang="en-US" noProof="0" dirty="0">
                <a:latin typeface="Roboto" panose="02000000000000000000" pitchFamily="2" charset="0"/>
                <a:ea typeface="Roboto" panose="02000000000000000000" pitchFamily="2" charset="0"/>
                <a:cs typeface="Roboto" panose="02000000000000000000" pitchFamily="2" charset="0"/>
              </a:rPr>
              <a:t> and avoid:</a:t>
            </a:r>
          </a:p>
          <a:p>
            <a:pPr marL="285750" indent="-285750" algn="just">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342900" indent="-342900" algn="just">
              <a:buFont typeface="+mj-lt"/>
              <a:buAutoNum type="arabicPeriod"/>
            </a:pPr>
            <a:r>
              <a:rPr lang="en-US" noProof="0" dirty="0">
                <a:latin typeface="Roboto" panose="02000000000000000000" pitchFamily="2" charset="0"/>
                <a:ea typeface="Roboto" panose="02000000000000000000" pitchFamily="2" charset="0"/>
                <a:cs typeface="Roboto" panose="02000000000000000000" pitchFamily="2" charset="0"/>
              </a:rPr>
              <a:t>RF power loss</a:t>
            </a:r>
          </a:p>
          <a:p>
            <a:pPr marL="342900" indent="-342900" algn="just">
              <a:buFont typeface="+mj-lt"/>
              <a:buAutoNum type="arabicPeriod"/>
            </a:pPr>
            <a:endParaRPr lang="en-US" noProof="0" dirty="0">
              <a:latin typeface="Roboto" panose="02000000000000000000" pitchFamily="2" charset="0"/>
              <a:ea typeface="Roboto" panose="02000000000000000000" pitchFamily="2" charset="0"/>
              <a:cs typeface="Roboto" panose="02000000000000000000" pitchFamily="2" charset="0"/>
            </a:endParaRPr>
          </a:p>
          <a:p>
            <a:pPr marL="342900" indent="-342900" algn="just">
              <a:buFont typeface="+mj-lt"/>
              <a:buAutoNum type="arabicPeriod"/>
            </a:pPr>
            <a:r>
              <a:rPr lang="en-US" noProof="0" dirty="0">
                <a:latin typeface="Roboto" panose="02000000000000000000" pitchFamily="2" charset="0"/>
                <a:ea typeface="Roboto" panose="02000000000000000000" pitchFamily="2" charset="0"/>
                <a:cs typeface="Roboto" panose="02000000000000000000" pitchFamily="2" charset="0"/>
              </a:rPr>
              <a:t>local field hotspots (could lead to RF breakdown)</a:t>
            </a:r>
          </a:p>
          <a:p>
            <a:pPr marL="342900" indent="-342900" algn="just">
              <a:buFont typeface="+mj-lt"/>
              <a:buAutoNum type="arabicPeriod"/>
            </a:pPr>
            <a:endParaRPr lang="en-US" noProof="0" dirty="0">
              <a:latin typeface="Roboto" panose="02000000000000000000" pitchFamily="2" charset="0"/>
              <a:ea typeface="Roboto" panose="02000000000000000000" pitchFamily="2" charset="0"/>
              <a:cs typeface="Roboto" panose="02000000000000000000" pitchFamily="2" charset="0"/>
            </a:endParaRPr>
          </a:p>
          <a:p>
            <a:pPr marL="342900" indent="-342900" algn="just">
              <a:buFont typeface="+mj-lt"/>
              <a:buAutoNum type="arabicPeriod"/>
            </a:pPr>
            <a:r>
              <a:rPr lang="en-US" noProof="0" dirty="0">
                <a:latin typeface="Roboto" panose="02000000000000000000" pitchFamily="2" charset="0"/>
                <a:ea typeface="Roboto" panose="02000000000000000000" pitchFamily="2" charset="0"/>
                <a:cs typeface="Roboto" panose="02000000000000000000" pitchFamily="2" charset="0"/>
              </a:rPr>
              <a:t>gas trapping</a:t>
            </a:r>
          </a:p>
          <a:p>
            <a:pPr marL="285750" indent="-285750" algn="just">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algn="just"/>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noProof="0" dirty="0">
                <a:latin typeface="Roboto" panose="02000000000000000000" pitchFamily="2" charset="0"/>
                <a:ea typeface="Roboto" panose="02000000000000000000" pitchFamily="2" charset="0"/>
                <a:cs typeface="Roboto" panose="02000000000000000000" pitchFamily="2" charset="0"/>
              </a:rPr>
              <a:t>Technique: Plasma Electrolytic Polishing (PEP)</a:t>
            </a:r>
          </a:p>
          <a:p>
            <a:pPr marL="285750" indent="-285750" algn="just">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noProof="0" dirty="0">
                <a:latin typeface="Roboto" panose="02000000000000000000" pitchFamily="2" charset="0"/>
                <a:ea typeface="Roboto" panose="02000000000000000000" pitchFamily="2" charset="0"/>
                <a:cs typeface="Roboto" panose="02000000000000000000" pitchFamily="2" charset="0"/>
              </a:rPr>
              <a:t>Risk to remove </a:t>
            </a:r>
            <a:r>
              <a:rPr lang="en-US" b="1" noProof="0" dirty="0">
                <a:latin typeface="Roboto" panose="02000000000000000000" pitchFamily="2" charset="0"/>
                <a:ea typeface="Roboto" panose="02000000000000000000" pitchFamily="2" charset="0"/>
                <a:cs typeface="Roboto" panose="02000000000000000000" pitchFamily="2" charset="0"/>
              </a:rPr>
              <a:t>too much material </a:t>
            </a:r>
            <a:r>
              <a:rPr lang="en-US" noProof="0" dirty="0">
                <a:latin typeface="Roboto" panose="02000000000000000000" pitchFamily="2" charset="0"/>
                <a:ea typeface="Roboto" panose="02000000000000000000" pitchFamily="2" charset="0"/>
                <a:cs typeface="Roboto" panose="02000000000000000000" pitchFamily="2" charset="0"/>
              </a:rPr>
              <a:t>and </a:t>
            </a:r>
            <a:r>
              <a:rPr lang="en-US" b="1" noProof="0" dirty="0">
                <a:latin typeface="Roboto" panose="02000000000000000000" pitchFamily="2" charset="0"/>
                <a:ea typeface="Roboto" panose="02000000000000000000" pitchFamily="2" charset="0"/>
                <a:cs typeface="Roboto" panose="02000000000000000000" pitchFamily="2" charset="0"/>
              </a:rPr>
              <a:t>lose the desired modes </a:t>
            </a:r>
            <a:r>
              <a:rPr lang="en-US" noProof="0" dirty="0">
                <a:latin typeface="Roboto" panose="02000000000000000000" pitchFamily="2" charset="0"/>
                <a:ea typeface="Roboto" panose="02000000000000000000" pitchFamily="2" charset="0"/>
                <a:cs typeface="Roboto" panose="02000000000000000000" pitchFamily="2" charset="0"/>
              </a:rPr>
              <a:t>(frequency shift of mode de-coupling).</a:t>
            </a:r>
          </a:p>
          <a:p>
            <a:pPr marL="285750" indent="-285750" algn="just">
              <a:buFont typeface="Arial" panose="020B0604020202020204" pitchFamily="34" charset="0"/>
              <a:buChar char="•"/>
            </a:pPr>
            <a:endParaRPr lang="en-US" b="1"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noProof="0" dirty="0">
                <a:latin typeface="Roboto" panose="02000000000000000000" pitchFamily="2" charset="0"/>
                <a:ea typeface="Roboto" panose="02000000000000000000" pitchFamily="2" charset="0"/>
                <a:cs typeface="Roboto" panose="02000000000000000000" pitchFamily="2" charset="0"/>
              </a:rPr>
              <a:t>EM simulation performed to remove 50, 100, 150 µm from cavity inner walls.</a:t>
            </a:r>
          </a:p>
        </p:txBody>
      </p:sp>
      <p:pic>
        <p:nvPicPr>
          <p:cNvPr id="6" name="Immagine 9" descr="Immagine che contiene testo, diagramma, linea, Diagramma&#10;&#10;Il contenuto generato dall'IA potrebbe non essere corretto.">
            <a:extLst>
              <a:ext uri="{FF2B5EF4-FFF2-40B4-BE49-F238E27FC236}">
                <a16:creationId xmlns:a16="http://schemas.microsoft.com/office/drawing/2014/main" id="{8FFE4333-A73C-D52E-2217-18287E436BE6}"/>
              </a:ext>
            </a:extLst>
          </p:cNvPr>
          <p:cNvPicPr>
            <a:picLocks noChangeAspect="1"/>
          </p:cNvPicPr>
          <p:nvPr/>
        </p:nvPicPr>
        <p:blipFill>
          <a:blip r:embed="rId6" cstate="print">
            <a:extLst>
              <a:ext uri="{28A0092B-C50C-407E-A947-70E740481C1C}">
                <a14:useLocalDpi xmlns:a14="http://schemas.microsoft.com/office/drawing/2010/main" val="0"/>
              </a:ext>
            </a:extLst>
          </a:blip>
          <a:srcRect l="5493" r="7303"/>
          <a:stretch>
            <a:fillRect/>
          </a:stretch>
        </p:blipFill>
        <p:spPr>
          <a:xfrm>
            <a:off x="7701366" y="1037668"/>
            <a:ext cx="3862373" cy="3098428"/>
          </a:xfrm>
          <a:prstGeom prst="rect">
            <a:avLst/>
          </a:prstGeom>
        </p:spPr>
      </p:pic>
      <p:sp>
        <p:nvSpPr>
          <p:cNvPr id="7" name="Rettangolo con angoli arrotondati 23">
            <a:extLst>
              <a:ext uri="{FF2B5EF4-FFF2-40B4-BE49-F238E27FC236}">
                <a16:creationId xmlns:a16="http://schemas.microsoft.com/office/drawing/2014/main" id="{52693E3E-3F5F-8D58-9F4E-4AB7B6C94CA7}"/>
              </a:ext>
            </a:extLst>
          </p:cNvPr>
          <p:cNvSpPr/>
          <p:nvPr/>
        </p:nvSpPr>
        <p:spPr>
          <a:xfrm>
            <a:off x="1329571" y="6048243"/>
            <a:ext cx="5051650" cy="496221"/>
          </a:xfrm>
          <a:prstGeom prst="roundRect">
            <a:avLst>
              <a:gd name="adj" fmla="val 29388"/>
            </a:avLst>
          </a:prstGeom>
          <a:solidFill>
            <a:srgbClr val="E1E1E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en-US" noProof="0">
                <a:solidFill>
                  <a:schemeClr val="tx1"/>
                </a:solidFill>
                <a:latin typeface="Roboto" panose="02000000000000000000" pitchFamily="2" charset="0"/>
                <a:ea typeface="Roboto" panose="02000000000000000000" pitchFamily="2" charset="0"/>
                <a:cs typeface="Roboto" panose="02000000000000000000" pitchFamily="2" charset="0"/>
              </a:rPr>
              <a:t>Etching &lt;50 µm allows to measure the modes</a:t>
            </a:r>
          </a:p>
        </p:txBody>
      </p:sp>
      <p:sp>
        <p:nvSpPr>
          <p:cNvPr id="8" name="CasellaDiTesto 5">
            <a:extLst>
              <a:ext uri="{FF2B5EF4-FFF2-40B4-BE49-F238E27FC236}">
                <a16:creationId xmlns:a16="http://schemas.microsoft.com/office/drawing/2014/main" id="{D8A8537C-4E15-7294-92FC-0A5F4CFAC4EA}"/>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11" name="CasellaDiTesto 5">
            <a:extLst>
              <a:ext uri="{FF2B5EF4-FFF2-40B4-BE49-F238E27FC236}">
                <a16:creationId xmlns:a16="http://schemas.microsoft.com/office/drawing/2014/main" id="{399E1DDA-80B7-7C69-3850-79463873CC2A}"/>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18 / 28</a:t>
            </a:r>
            <a:endParaRPr lang="en-US" sz="1200" noProof="0">
              <a:latin typeface="Avenir Next LT Pro" panose="020B0504020202020204" pitchFamily="34" charset="0"/>
              <a:cs typeface="Arial" panose="020B0604020202020204" pitchFamily="34" charset="0"/>
            </a:endParaRPr>
          </a:p>
        </p:txBody>
      </p:sp>
      <p:pic>
        <p:nvPicPr>
          <p:cNvPr id="1026" name="Picture 2" descr="INFN WS NucPhys Plan Italy – Nuclear Physics Mid Term Plan ...">
            <a:extLst>
              <a:ext uri="{FF2B5EF4-FFF2-40B4-BE49-F238E27FC236}">
                <a16:creationId xmlns:a16="http://schemas.microsoft.com/office/drawing/2014/main" id="{F580A722-F75F-1B17-1616-7B74DFADAC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9464" y="3453648"/>
            <a:ext cx="1749575" cy="79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91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97EC451-39B3-6385-0ADA-755A52828314}"/>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sp>
        <p:nvSpPr>
          <p:cNvPr id="9" name="Titolo 1">
            <a:extLst>
              <a:ext uri="{FF2B5EF4-FFF2-40B4-BE49-F238E27FC236}">
                <a16:creationId xmlns:a16="http://schemas.microsoft.com/office/drawing/2014/main" id="{A793506A-2F63-55FD-5C8F-630DA11349B8}"/>
              </a:ext>
            </a:extLst>
          </p:cNvPr>
          <p:cNvSpPr txBox="1">
            <a:spLocks/>
          </p:cNvSpPr>
          <p:nvPr/>
        </p:nvSpPr>
        <p:spPr>
          <a:xfrm>
            <a:off x="407368" y="2028304"/>
            <a:ext cx="7458033" cy="430718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latin typeface="+mn-lt"/>
                <a:cs typeface="Arial" panose="020B0604020202020204" pitchFamily="34" charset="0"/>
              </a:rPr>
              <a:t>Conclusion and perspectives</a:t>
            </a:r>
          </a:p>
        </p:txBody>
      </p:sp>
      <p:pic>
        <p:nvPicPr>
          <p:cNvPr id="2050" name="Picture 2" descr="International Conference on Ion Sources 2025">
            <a:extLst>
              <a:ext uri="{FF2B5EF4-FFF2-40B4-BE49-F238E27FC236}">
                <a16:creationId xmlns:a16="http://schemas.microsoft.com/office/drawing/2014/main" id="{B9D784F8-1BD2-FC03-9A2C-FF6586455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FC9516A-9C70-568D-39B4-D9C04DCE26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5">
            <a:extLst>
              <a:ext uri="{FF2B5EF4-FFF2-40B4-BE49-F238E27FC236}">
                <a16:creationId xmlns:a16="http://schemas.microsoft.com/office/drawing/2014/main" id="{BB8D98A1-1E37-7787-F2FA-7177A8F264EB}"/>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7" name="CasellaDiTesto 5">
            <a:extLst>
              <a:ext uri="{FF2B5EF4-FFF2-40B4-BE49-F238E27FC236}">
                <a16:creationId xmlns:a16="http://schemas.microsoft.com/office/drawing/2014/main" id="{71F584FA-A9F5-0E38-F85B-F8CFC6B96222}"/>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4107268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C203-F7DE-1A2E-3A4E-036BB9A3E77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F03561A2-A5D9-AB5C-F7DA-430DFE5D05CA}"/>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Additive Manufacturing prototype realization</a:t>
            </a:r>
            <a:endParaRPr lang="en-US" noProof="0"/>
          </a:p>
        </p:txBody>
      </p:sp>
      <p:pic>
        <p:nvPicPr>
          <p:cNvPr id="33" name="Picture 2" descr="International Conference on Ion Sources 2025">
            <a:extLst>
              <a:ext uri="{FF2B5EF4-FFF2-40B4-BE49-F238E27FC236}">
                <a16:creationId xmlns:a16="http://schemas.microsoft.com/office/drawing/2014/main" id="{D9980E9E-9D1A-AB92-8FAA-431EA2C59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FF2714CD-44DE-B415-C99C-E5597931FF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9" descr="Immagine che contiene interno, tavolo, argento&#10;&#10;Il contenuto generato dall'IA potrebbe non essere corretto.">
            <a:extLst>
              <a:ext uri="{FF2B5EF4-FFF2-40B4-BE49-F238E27FC236}">
                <a16:creationId xmlns:a16="http://schemas.microsoft.com/office/drawing/2014/main" id="{7F359E65-358A-33C9-F722-CB19B9966DA2}"/>
              </a:ext>
            </a:extLst>
          </p:cNvPr>
          <p:cNvPicPr>
            <a:picLocks noChangeAspect="1"/>
          </p:cNvPicPr>
          <p:nvPr/>
        </p:nvPicPr>
        <p:blipFill>
          <a:blip r:embed="rId4" cstate="print">
            <a:extLst>
              <a:ext uri="{28A0092B-C50C-407E-A947-70E740481C1C}">
                <a14:useLocalDpi xmlns:a14="http://schemas.microsoft.com/office/drawing/2010/main" val="0"/>
              </a:ext>
            </a:extLst>
          </a:blip>
          <a:srcRect l="10478" t="25333" r="13911" b="10105"/>
          <a:stretch>
            <a:fillRect/>
          </a:stretch>
        </p:blipFill>
        <p:spPr>
          <a:xfrm>
            <a:off x="3628689" y="1963717"/>
            <a:ext cx="3219981" cy="3665871"/>
          </a:xfrm>
          <a:prstGeom prst="rect">
            <a:avLst/>
          </a:prstGeom>
        </p:spPr>
      </p:pic>
      <p:pic>
        <p:nvPicPr>
          <p:cNvPr id="9" name="Immagine 15" descr="Immagine che contiene interno, tavolo, saliera/shaker, design&#10;&#10;Il contenuto generato dall'IA potrebbe non essere corretto.">
            <a:extLst>
              <a:ext uri="{FF2B5EF4-FFF2-40B4-BE49-F238E27FC236}">
                <a16:creationId xmlns:a16="http://schemas.microsoft.com/office/drawing/2014/main" id="{0455C021-6284-B74D-3711-64974580F25E}"/>
              </a:ext>
            </a:extLst>
          </p:cNvPr>
          <p:cNvPicPr>
            <a:picLocks noChangeAspect="1"/>
          </p:cNvPicPr>
          <p:nvPr/>
        </p:nvPicPr>
        <p:blipFill>
          <a:blip r:embed="rId5" cstate="print">
            <a:extLst>
              <a:ext uri="{28A0092B-C50C-407E-A947-70E740481C1C}">
                <a14:useLocalDpi xmlns:a14="http://schemas.microsoft.com/office/drawing/2010/main" val="0"/>
              </a:ext>
            </a:extLst>
          </a:blip>
          <a:srcRect l="17265" t="18190" r="16694" b="3790"/>
          <a:stretch>
            <a:fillRect/>
          </a:stretch>
        </p:blipFill>
        <p:spPr>
          <a:xfrm>
            <a:off x="963020" y="1963718"/>
            <a:ext cx="2324506" cy="3661605"/>
          </a:xfrm>
          <a:prstGeom prst="rect">
            <a:avLst/>
          </a:prstGeom>
        </p:spPr>
      </p:pic>
      <p:pic>
        <p:nvPicPr>
          <p:cNvPr id="10" name="Immagine 17" descr="Immagine che contiene argento, bici&#10;&#10;Il contenuto generato dall'IA potrebbe non essere corretto.">
            <a:extLst>
              <a:ext uri="{FF2B5EF4-FFF2-40B4-BE49-F238E27FC236}">
                <a16:creationId xmlns:a16="http://schemas.microsoft.com/office/drawing/2014/main" id="{901676E6-3DBE-EEAA-EA2E-FC9121057F52}"/>
              </a:ext>
            </a:extLst>
          </p:cNvPr>
          <p:cNvPicPr>
            <a:picLocks noChangeAspect="1"/>
          </p:cNvPicPr>
          <p:nvPr/>
        </p:nvPicPr>
        <p:blipFill>
          <a:blip r:embed="rId6" cstate="print">
            <a:extLst>
              <a:ext uri="{28A0092B-C50C-407E-A947-70E740481C1C}">
                <a14:useLocalDpi xmlns:a14="http://schemas.microsoft.com/office/drawing/2010/main" val="0"/>
              </a:ext>
            </a:extLst>
          </a:blip>
          <a:srcRect l="3022" t="22916" r="16229" b="21840"/>
          <a:stretch>
            <a:fillRect/>
          </a:stretch>
        </p:blipFill>
        <p:spPr>
          <a:xfrm>
            <a:off x="7189833" y="1963717"/>
            <a:ext cx="4016233" cy="3663652"/>
          </a:xfrm>
          <a:prstGeom prst="rect">
            <a:avLst/>
          </a:prstGeom>
        </p:spPr>
      </p:pic>
      <p:sp>
        <p:nvSpPr>
          <p:cNvPr id="11" name="Rettangolo con angoli arrotondati 4">
            <a:extLst>
              <a:ext uri="{FF2B5EF4-FFF2-40B4-BE49-F238E27FC236}">
                <a16:creationId xmlns:a16="http://schemas.microsoft.com/office/drawing/2014/main" id="{FBF56331-E972-0172-C8DB-01378E564899}"/>
              </a:ext>
            </a:extLst>
          </p:cNvPr>
          <p:cNvSpPr/>
          <p:nvPr/>
        </p:nvSpPr>
        <p:spPr>
          <a:xfrm>
            <a:off x="8438762" y="5994308"/>
            <a:ext cx="1501139" cy="44178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Radiating slots</a:t>
            </a:r>
          </a:p>
        </p:txBody>
      </p:sp>
      <p:cxnSp>
        <p:nvCxnSpPr>
          <p:cNvPr id="12" name="Connettore 2 5">
            <a:extLst>
              <a:ext uri="{FF2B5EF4-FFF2-40B4-BE49-F238E27FC236}">
                <a16:creationId xmlns:a16="http://schemas.microsoft.com/office/drawing/2014/main" id="{80D68F53-77CB-BC85-0DB9-C46FB9AB9067}"/>
              </a:ext>
            </a:extLst>
          </p:cNvPr>
          <p:cNvCxnSpPr>
            <a:cxnSpLocks/>
            <a:stCxn id="11" idx="0"/>
          </p:cNvCxnSpPr>
          <p:nvPr/>
        </p:nvCxnSpPr>
        <p:spPr>
          <a:xfrm flipV="1">
            <a:off x="9189332" y="4090024"/>
            <a:ext cx="272783" cy="190428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0DBB146-CBD0-84A1-CD43-508DEC63ABB6}"/>
              </a:ext>
            </a:extLst>
          </p:cNvPr>
          <p:cNvSpPr txBox="1"/>
          <p:nvPr/>
        </p:nvSpPr>
        <p:spPr>
          <a:xfrm>
            <a:off x="4812474" y="1086851"/>
            <a:ext cx="1931389" cy="369332"/>
          </a:xfrm>
          <a:prstGeom prst="rect">
            <a:avLst/>
          </a:prstGeom>
          <a:noFill/>
        </p:spPr>
        <p:txBody>
          <a:bodyPr wrap="square">
            <a:spAutoFit/>
          </a:bodyPr>
          <a:lstStyle/>
          <a:p>
            <a:r>
              <a:rPr lang="en-US"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Final prototype</a:t>
            </a:r>
            <a:endParaRPr lang="en-US" noProof="0"/>
          </a:p>
        </p:txBody>
      </p:sp>
      <p:sp>
        <p:nvSpPr>
          <p:cNvPr id="2" name="CasellaDiTesto 5">
            <a:extLst>
              <a:ext uri="{FF2B5EF4-FFF2-40B4-BE49-F238E27FC236}">
                <a16:creationId xmlns:a16="http://schemas.microsoft.com/office/drawing/2014/main" id="{410AC358-E185-C04D-38FB-E54CCEBC9ABF}"/>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AD136387-7D64-4DDC-C0CF-08E3755D1BAD}"/>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19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856944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AD9B5-349C-E1FF-ADCA-48E4F7214E9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85AE9266-FCC1-B276-A516-35FA94B5B7B1}"/>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pic>
        <p:nvPicPr>
          <p:cNvPr id="5" name="Picture 2" descr="International Conference on Ion Sources 2025">
            <a:extLst>
              <a:ext uri="{FF2B5EF4-FFF2-40B4-BE49-F238E27FC236}">
                <a16:creationId xmlns:a16="http://schemas.microsoft.com/office/drawing/2014/main" id="{F5AFB8A8-D250-2DBF-F82B-D842CF066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7D11902-5C7B-CD9C-C391-82A934830B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1570D643-0476-468A-61E7-4D87BA636DF8}"/>
              </a:ext>
            </a:extLst>
          </p:cNvPr>
          <p:cNvSpPr txBox="1">
            <a:spLocks/>
          </p:cNvSpPr>
          <p:nvPr/>
        </p:nvSpPr>
        <p:spPr>
          <a:xfrm>
            <a:off x="407368" y="2028305"/>
            <a:ext cx="7458033" cy="439115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rgbClr val="0070C0"/>
                </a:solidFill>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solidFill>
                <a:srgbClr val="0070C0"/>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rgbClr val="0070C0"/>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Conclusion and perspectives</a:t>
            </a:r>
          </a:p>
        </p:txBody>
      </p:sp>
      <p:sp>
        <p:nvSpPr>
          <p:cNvPr id="2" name="CasellaDiTesto 5">
            <a:extLst>
              <a:ext uri="{FF2B5EF4-FFF2-40B4-BE49-F238E27FC236}">
                <a16:creationId xmlns:a16="http://schemas.microsoft.com/office/drawing/2014/main" id="{56683641-9BD0-AB24-FC7F-F5D9BF92BA5F}"/>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8" name="CasellaDiTesto 5">
            <a:extLst>
              <a:ext uri="{FF2B5EF4-FFF2-40B4-BE49-F238E27FC236}">
                <a16:creationId xmlns:a16="http://schemas.microsoft.com/office/drawing/2014/main" id="{95F2C163-2CE7-E216-2936-5E9B17A0BC56}"/>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20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717459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077D7-8CA9-0DB5-C49D-E7FD39A6351F}"/>
            </a:ext>
          </a:extLst>
        </p:cNvPr>
        <p:cNvGrpSpPr/>
        <p:nvPr/>
      </p:nvGrpSpPr>
      <p:grpSpPr>
        <a:xfrm>
          <a:off x="0" y="0"/>
          <a:ext cx="0" cy="0"/>
          <a:chOff x="0" y="0"/>
          <a:chExt cx="0" cy="0"/>
        </a:xfrm>
      </p:grpSpPr>
      <p:pic>
        <p:nvPicPr>
          <p:cNvPr id="20" name="Picture 19" descr="A close-up of a bolt and a thread&#10;&#10;AI-generated content may be incorrect.">
            <a:extLst>
              <a:ext uri="{FF2B5EF4-FFF2-40B4-BE49-F238E27FC236}">
                <a16:creationId xmlns:a16="http://schemas.microsoft.com/office/drawing/2014/main" id="{9E988113-56C9-EA0C-CC24-B14CB28810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2967" y="3470807"/>
            <a:ext cx="2014764" cy="3321951"/>
          </a:xfrm>
          <a:prstGeom prst="rect">
            <a:avLst/>
          </a:prstGeom>
        </p:spPr>
      </p:pic>
      <p:pic>
        <p:nvPicPr>
          <p:cNvPr id="9" name="Picture 8" descr="A machine on a table&#10;&#10;AI-generated content may be incorrect.">
            <a:extLst>
              <a:ext uri="{FF2B5EF4-FFF2-40B4-BE49-F238E27FC236}">
                <a16:creationId xmlns:a16="http://schemas.microsoft.com/office/drawing/2014/main" id="{D1B8258D-602B-3872-5C43-43E9F6A3CEF6}"/>
              </a:ext>
            </a:extLst>
          </p:cNvPr>
          <p:cNvPicPr>
            <a:picLocks noChangeAspect="1"/>
          </p:cNvPicPr>
          <p:nvPr/>
        </p:nvPicPr>
        <p:blipFill>
          <a:blip r:embed="rId3"/>
          <a:stretch>
            <a:fillRect/>
          </a:stretch>
        </p:blipFill>
        <p:spPr>
          <a:xfrm>
            <a:off x="8192278" y="1097240"/>
            <a:ext cx="3917914" cy="3368591"/>
          </a:xfrm>
          <a:prstGeom prst="rect">
            <a:avLst/>
          </a:prstGeom>
        </p:spPr>
      </p:pic>
      <p:sp>
        <p:nvSpPr>
          <p:cNvPr id="4" name="CasellaDiTesto 3">
            <a:extLst>
              <a:ext uri="{FF2B5EF4-FFF2-40B4-BE49-F238E27FC236}">
                <a16:creationId xmlns:a16="http://schemas.microsoft.com/office/drawing/2014/main" id="{0EEE2DF3-0178-A161-DF5D-5E736953582B}"/>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Experimental validation</a:t>
            </a:r>
            <a:endParaRPr lang="en-US" noProof="0"/>
          </a:p>
        </p:txBody>
      </p:sp>
      <p:pic>
        <p:nvPicPr>
          <p:cNvPr id="33" name="Picture 2" descr="International Conference on Ion Sources 2025">
            <a:extLst>
              <a:ext uri="{FF2B5EF4-FFF2-40B4-BE49-F238E27FC236}">
                <a16:creationId xmlns:a16="http://schemas.microsoft.com/office/drawing/2014/main" id="{DCC66ED7-D210-A077-4174-9D6C8E6CC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536F792-8F95-8F91-72A5-BB6A8FD4AD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5">
            <a:extLst>
              <a:ext uri="{FF2B5EF4-FFF2-40B4-BE49-F238E27FC236}">
                <a16:creationId xmlns:a16="http://schemas.microsoft.com/office/drawing/2014/main" id="{D51C88F6-D676-CE82-8AE1-FF2CE0B6813A}"/>
              </a:ext>
            </a:extLst>
          </p:cNvPr>
          <p:cNvPicPr>
            <a:picLocks noChangeAspect="1"/>
          </p:cNvPicPr>
          <p:nvPr/>
        </p:nvPicPr>
        <p:blipFill>
          <a:blip r:embed="rId6"/>
          <a:stretch>
            <a:fillRect/>
          </a:stretch>
        </p:blipFill>
        <p:spPr>
          <a:xfrm>
            <a:off x="8710181" y="4721027"/>
            <a:ext cx="3252788" cy="1852237"/>
          </a:xfrm>
          <a:prstGeom prst="rect">
            <a:avLst/>
          </a:prstGeom>
        </p:spPr>
      </p:pic>
      <mc:AlternateContent xmlns:mc="http://schemas.openxmlformats.org/markup-compatibility/2006" xmlns:a14="http://schemas.microsoft.com/office/drawing/2010/main">
        <mc:Choice Requires="a14">
          <p:sp>
            <p:nvSpPr>
              <p:cNvPr id="5" name="CasellaDiTesto 9">
                <a:extLst>
                  <a:ext uri="{FF2B5EF4-FFF2-40B4-BE49-F238E27FC236}">
                    <a16:creationId xmlns:a16="http://schemas.microsoft.com/office/drawing/2014/main" id="{ADA47E93-5C42-ADDF-B93B-86CD3C16F2E8}"/>
                  </a:ext>
                </a:extLst>
              </p:cNvPr>
              <p:cNvSpPr txBox="1"/>
              <p:nvPr/>
            </p:nvSpPr>
            <p:spPr>
              <a:xfrm>
                <a:off x="166369" y="1097241"/>
                <a:ext cx="7298121" cy="2308324"/>
              </a:xfrm>
              <a:prstGeom prst="rect">
                <a:avLst/>
              </a:prstGeom>
              <a:noFill/>
            </p:spPr>
            <p:txBody>
              <a:bodyPr wrap="square" rtlCol="0">
                <a:spAutoFit/>
              </a:bodyPr>
              <a:lstStyle/>
              <a:p>
                <a:pPr marL="285750" indent="-285750" algn="just">
                  <a:buFont typeface="Arial" panose="020B0604020202020204" pitchFamily="34" charset="0"/>
                  <a:buChar char="•"/>
                </a:pPr>
                <a:r>
                  <a:rPr lang="en-US"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The prototype has been experimentally characterized in a dedicate test-bench.</a:t>
                </a:r>
              </a:p>
              <a:p>
                <a:pPr marL="285750" indent="-285750" algn="just">
                  <a:buFont typeface="Arial" panose="020B0604020202020204" pitchFamily="34" charset="0"/>
                  <a:buChar char="•"/>
                </a:pPr>
                <a:endParaRPr lang="en-US"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Comparison of simulated and measured </a:t>
                </a: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a:t>
                </a:r>
                <a:r>
                  <a:rPr lang="en-US" b="1" baseline="-25000"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11</a:t>
                </a: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a:t>
                </a:r>
                <a:r>
                  <a:rPr lang="en-US"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and </a:t>
                </a: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axial E-field: excellent agreement between the two.</a:t>
                </a:r>
              </a:p>
              <a:p>
                <a:pPr marL="285750" indent="-285750" algn="just">
                  <a:buFont typeface="Arial" panose="020B0604020202020204" pitchFamily="34" charset="0"/>
                  <a:buChar char="•"/>
                </a:pPr>
                <a:endParaRPr lang="en-US"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Bead-pull technique </a:t>
                </a:r>
                <a:r>
                  <a:rPr lang="en-US"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to obtain axial E-field (Slater theorem): perturbation of energy balance inside the cavity causes  </a:t>
                </a: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Δf</a:t>
                </a:r>
                <a:r>
                  <a:rPr lang="en-US" b="1" baseline="-25000"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0</a:t>
                </a:r>
                <a:r>
                  <a:rPr lang="en-US"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/f</a:t>
                </a:r>
                <a:r>
                  <a:rPr lang="en-US" b="1" baseline="-25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0</a:t>
                </a: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r>
                      <a:rPr lang="en-US" b="1" i="1" noProof="0" smtClean="0">
                        <a:solidFill>
                          <a:schemeClr val="tx1">
                            <a:lumMod val="85000"/>
                            <a:lumOff val="15000"/>
                          </a:schemeClr>
                        </a:solidFill>
                        <a:latin typeface="Cambria Math" panose="02040503050406030204" pitchFamily="18" charset="0"/>
                        <a:ea typeface="Roboto" panose="02000000000000000000" pitchFamily="2" charset="0"/>
                        <a:cs typeface="Roboto" panose="02000000000000000000" pitchFamily="2" charset="0"/>
                      </a:rPr>
                      <m:t>∝</m:t>
                    </m:r>
                  </m:oMath>
                </a14:m>
                <a:r>
                  <a:rPr lang="en-US" b="1" noProof="0" dirty="0">
                    <a:solidFill>
                      <a:srgbClr val="D6604D"/>
                    </a:solidFill>
                    <a:latin typeface="Roboto" panose="02000000000000000000" pitchFamily="2" charset="0"/>
                    <a:ea typeface="Roboto" panose="02000000000000000000" pitchFamily="2" charset="0"/>
                    <a:cs typeface="Roboto" panose="02000000000000000000" pitchFamily="2" charset="0"/>
                  </a:rPr>
                  <a:t> </a:t>
                </a:r>
                <a:r>
                  <a:rPr lang="en-US" b="1"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E</a:t>
                </a:r>
                <a:r>
                  <a:rPr lang="en-US" b="1" baseline="30000" noProof="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2</a:t>
                </a:r>
                <a:endParaRPr lang="en-US" b="1" baseline="30000" noProof="0" dirty="0">
                  <a:solidFill>
                    <a:srgbClr val="D6604D"/>
                  </a:solidFill>
                  <a:latin typeface="Roboto" panose="02000000000000000000" pitchFamily="2" charset="0"/>
                  <a:ea typeface="Roboto" panose="02000000000000000000" pitchFamily="2" charset="0"/>
                  <a:cs typeface="Roboto" panose="02000000000000000000" pitchFamily="2" charset="0"/>
                </a:endParaRPr>
              </a:p>
            </p:txBody>
          </p:sp>
        </mc:Choice>
        <mc:Fallback xmlns="">
          <p:sp>
            <p:nvSpPr>
              <p:cNvPr id="5" name="CasellaDiTesto 9">
                <a:extLst>
                  <a:ext uri="{FF2B5EF4-FFF2-40B4-BE49-F238E27FC236}">
                    <a16:creationId xmlns:a16="http://schemas.microsoft.com/office/drawing/2014/main" id="{ADA47E93-5C42-ADDF-B93B-86CD3C16F2E8}"/>
                  </a:ext>
                </a:extLst>
              </p:cNvPr>
              <p:cNvSpPr txBox="1">
                <a:spLocks noRot="1" noChangeAspect="1" noMove="1" noResize="1" noEditPoints="1" noAdjustHandles="1" noChangeArrowheads="1" noChangeShapeType="1" noTextEdit="1"/>
              </p:cNvSpPr>
              <p:nvPr/>
            </p:nvSpPr>
            <p:spPr>
              <a:xfrm>
                <a:off x="166369" y="1097241"/>
                <a:ext cx="7298121" cy="2308324"/>
              </a:xfrm>
              <a:prstGeom prst="rect">
                <a:avLst/>
              </a:prstGeom>
              <a:blipFill>
                <a:blip r:embed="rId7"/>
                <a:stretch>
                  <a:fillRect l="-501" t="-1319" r="-752" b="-3430"/>
                </a:stretch>
              </a:blipFill>
            </p:spPr>
            <p:txBody>
              <a:bodyPr/>
              <a:lstStyle/>
              <a:p>
                <a:r>
                  <a:rPr lang="it-IT">
                    <a:noFill/>
                  </a:rPr>
                  <a:t> </a:t>
                </a:r>
              </a:p>
            </p:txBody>
          </p:sp>
        </mc:Fallback>
      </mc:AlternateContent>
      <p:sp>
        <p:nvSpPr>
          <p:cNvPr id="13" name="Rettangolo con angoli arrotondati 11">
            <a:extLst>
              <a:ext uri="{FF2B5EF4-FFF2-40B4-BE49-F238E27FC236}">
                <a16:creationId xmlns:a16="http://schemas.microsoft.com/office/drawing/2014/main" id="{71351B8A-608F-34E7-1877-D553D977926D}"/>
              </a:ext>
            </a:extLst>
          </p:cNvPr>
          <p:cNvSpPr/>
          <p:nvPr/>
        </p:nvSpPr>
        <p:spPr>
          <a:xfrm>
            <a:off x="11201433" y="2896760"/>
            <a:ext cx="958522" cy="508805"/>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stepper motor</a:t>
            </a:r>
          </a:p>
        </p:txBody>
      </p:sp>
      <p:sp>
        <p:nvSpPr>
          <p:cNvPr id="14" name="Rettangolo con angoli arrotondati 12">
            <a:extLst>
              <a:ext uri="{FF2B5EF4-FFF2-40B4-BE49-F238E27FC236}">
                <a16:creationId xmlns:a16="http://schemas.microsoft.com/office/drawing/2014/main" id="{D2B07A4E-7430-656C-99CB-CD60F3FF9FDF}"/>
              </a:ext>
            </a:extLst>
          </p:cNvPr>
          <p:cNvSpPr/>
          <p:nvPr/>
        </p:nvSpPr>
        <p:spPr>
          <a:xfrm>
            <a:off x="10205380" y="3490726"/>
            <a:ext cx="680753" cy="405276"/>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IRIS</a:t>
            </a:r>
          </a:p>
        </p:txBody>
      </p:sp>
      <p:pic>
        <p:nvPicPr>
          <p:cNvPr id="17" name="Immagine 7">
            <a:extLst>
              <a:ext uri="{FF2B5EF4-FFF2-40B4-BE49-F238E27FC236}">
                <a16:creationId xmlns:a16="http://schemas.microsoft.com/office/drawing/2014/main" id="{73511A18-9D73-1EB6-3BBA-6BBC9A56E6B1}"/>
              </a:ext>
            </a:extLst>
          </p:cNvPr>
          <p:cNvPicPr>
            <a:picLocks noChangeAspect="1"/>
          </p:cNvPicPr>
          <p:nvPr/>
        </p:nvPicPr>
        <p:blipFill>
          <a:blip r:embed="rId8"/>
          <a:srcRect l="7861" t="3421" r="7188" b="3135"/>
          <a:stretch>
            <a:fillRect/>
          </a:stretch>
        </p:blipFill>
        <p:spPr>
          <a:xfrm>
            <a:off x="6643862" y="5393022"/>
            <a:ext cx="1931507" cy="1464978"/>
          </a:xfrm>
          <a:prstGeom prst="rect">
            <a:avLst/>
          </a:prstGeom>
        </p:spPr>
      </p:pic>
      <p:pic>
        <p:nvPicPr>
          <p:cNvPr id="11" name="Picture 10" descr="A machine with a metal cylinder&#10;&#10;AI-generated content may be incorrect.">
            <a:extLst>
              <a:ext uri="{FF2B5EF4-FFF2-40B4-BE49-F238E27FC236}">
                <a16:creationId xmlns:a16="http://schemas.microsoft.com/office/drawing/2014/main" id="{C3774F35-A418-7673-B682-624331AF1266}"/>
              </a:ext>
            </a:extLst>
          </p:cNvPr>
          <p:cNvPicPr>
            <a:picLocks noChangeAspect="1"/>
          </p:cNvPicPr>
          <p:nvPr/>
        </p:nvPicPr>
        <p:blipFill>
          <a:blip r:embed="rId9" cstate="print">
            <a:extLst>
              <a:ext uri="{28A0092B-C50C-407E-A947-70E740481C1C}">
                <a14:useLocalDpi xmlns:a14="http://schemas.microsoft.com/office/drawing/2010/main" val="0"/>
              </a:ext>
            </a:extLst>
          </a:blip>
          <a:srcRect l="9427" r="14753"/>
          <a:stretch>
            <a:fillRect/>
          </a:stretch>
        </p:blipFill>
        <p:spPr>
          <a:xfrm>
            <a:off x="2623894" y="3470807"/>
            <a:ext cx="3333978" cy="3297896"/>
          </a:xfrm>
          <a:prstGeom prst="rect">
            <a:avLst/>
          </a:prstGeom>
        </p:spPr>
      </p:pic>
      <p:pic>
        <p:nvPicPr>
          <p:cNvPr id="18" name="Picture 17" descr="A close-up of a machine&#10;&#10;AI-generated content may be incorrect.">
            <a:extLst>
              <a:ext uri="{FF2B5EF4-FFF2-40B4-BE49-F238E27FC236}">
                <a16:creationId xmlns:a16="http://schemas.microsoft.com/office/drawing/2014/main" id="{CB8D3C0E-98ED-A68D-B76E-A2995462FF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30429" y="3883045"/>
            <a:ext cx="3297896" cy="2473422"/>
          </a:xfrm>
          <a:prstGeom prst="rect">
            <a:avLst/>
          </a:prstGeom>
        </p:spPr>
      </p:pic>
      <p:sp>
        <p:nvSpPr>
          <p:cNvPr id="22" name="TextBox 21">
            <a:extLst>
              <a:ext uri="{FF2B5EF4-FFF2-40B4-BE49-F238E27FC236}">
                <a16:creationId xmlns:a16="http://schemas.microsoft.com/office/drawing/2014/main" id="{945A1AB1-99E4-B7F1-9168-85082CB08BAE}"/>
              </a:ext>
            </a:extLst>
          </p:cNvPr>
          <p:cNvSpPr txBox="1"/>
          <p:nvPr/>
        </p:nvSpPr>
        <p:spPr>
          <a:xfrm>
            <a:off x="6092684" y="5085245"/>
            <a:ext cx="1310894" cy="307777"/>
          </a:xfrm>
          <a:prstGeom prst="rect">
            <a:avLst/>
          </a:prstGeom>
          <a:noFill/>
        </p:spPr>
        <p:txBody>
          <a:bodyPr wrap="square">
            <a:spAutoFit/>
          </a:bodyPr>
          <a:lstStyle/>
          <a:p>
            <a:r>
              <a:rPr lang="en-US" sz="1400" noProof="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r</a:t>
            </a:r>
            <a:r>
              <a:rPr lang="en-US" sz="1400" baseline="-25000" noProof="0" err="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bead</a:t>
            </a: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 = 0.8 mm</a:t>
            </a:r>
            <a:endParaRPr lang="en-US" sz="1400" noProof="0"/>
          </a:p>
        </p:txBody>
      </p:sp>
      <p:sp>
        <p:nvSpPr>
          <p:cNvPr id="7" name="CasellaDiTesto 5">
            <a:extLst>
              <a:ext uri="{FF2B5EF4-FFF2-40B4-BE49-F238E27FC236}">
                <a16:creationId xmlns:a16="http://schemas.microsoft.com/office/drawing/2014/main" id="{C9A7FC80-9C48-8D7D-34B3-35A2139559B6}"/>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21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516716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C2D7-14A7-4620-9F8D-9E8DB6C1B0C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5839CF1-7362-1E91-225E-605D849AC648}"/>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Experimental validation</a:t>
            </a:r>
            <a:endParaRPr lang="en-US" noProof="0"/>
          </a:p>
        </p:txBody>
      </p:sp>
      <p:pic>
        <p:nvPicPr>
          <p:cNvPr id="33" name="Picture 2" descr="International Conference on Ion Sources 2025">
            <a:extLst>
              <a:ext uri="{FF2B5EF4-FFF2-40B4-BE49-F238E27FC236}">
                <a16:creationId xmlns:a16="http://schemas.microsoft.com/office/drawing/2014/main" id="{A839F7C2-FEDF-7F7C-AD26-9DDA8F10F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28AEC6E3-4F07-BA4F-F35C-549FB51234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8" descr="Immagine che contiene diagramma, testo, linea, Diagramma&#10;&#10;Il contenuto generato dall'IA potrebbe non essere corretto.">
            <a:extLst>
              <a:ext uri="{FF2B5EF4-FFF2-40B4-BE49-F238E27FC236}">
                <a16:creationId xmlns:a16="http://schemas.microsoft.com/office/drawing/2014/main" id="{F76B251C-9BCE-B1D5-6106-899208B3AD20}"/>
              </a:ext>
            </a:extLst>
          </p:cNvPr>
          <p:cNvPicPr>
            <a:picLocks noChangeAspect="1"/>
          </p:cNvPicPr>
          <p:nvPr/>
        </p:nvPicPr>
        <p:blipFill>
          <a:blip r:embed="rId4">
            <a:extLst>
              <a:ext uri="{28A0092B-C50C-407E-A947-70E740481C1C}">
                <a14:useLocalDpi xmlns:a14="http://schemas.microsoft.com/office/drawing/2010/main" val="0"/>
              </a:ext>
            </a:extLst>
          </a:blip>
          <a:srcRect l="4374"/>
          <a:stretch>
            <a:fillRect/>
          </a:stretch>
        </p:blipFill>
        <p:spPr>
          <a:xfrm>
            <a:off x="8693020" y="2769145"/>
            <a:ext cx="3498980" cy="2763202"/>
          </a:xfrm>
          <a:prstGeom prst="rect">
            <a:avLst/>
          </a:prstGeom>
        </p:spPr>
      </p:pic>
      <p:pic>
        <p:nvPicPr>
          <p:cNvPr id="9" name="Immagine 10" descr="Immagine che contiene diagramma, testo, linea, Diagramma&#10;&#10;Il contenuto generato dall'IA potrebbe non essere corretto.">
            <a:extLst>
              <a:ext uri="{FF2B5EF4-FFF2-40B4-BE49-F238E27FC236}">
                <a16:creationId xmlns:a16="http://schemas.microsoft.com/office/drawing/2014/main" id="{598069BB-3AFF-B0C3-D8FA-1366E6767D2E}"/>
              </a:ext>
            </a:extLst>
          </p:cNvPr>
          <p:cNvPicPr>
            <a:picLocks noChangeAspect="1"/>
          </p:cNvPicPr>
          <p:nvPr/>
        </p:nvPicPr>
        <p:blipFill>
          <a:blip r:embed="rId5">
            <a:extLst>
              <a:ext uri="{28A0092B-C50C-407E-A947-70E740481C1C}">
                <a14:useLocalDpi xmlns:a14="http://schemas.microsoft.com/office/drawing/2010/main" val="0"/>
              </a:ext>
            </a:extLst>
          </a:blip>
          <a:srcRect r="6634"/>
          <a:stretch>
            <a:fillRect/>
          </a:stretch>
        </p:blipFill>
        <p:spPr>
          <a:xfrm>
            <a:off x="5032377" y="2829142"/>
            <a:ext cx="3365174" cy="2703205"/>
          </a:xfrm>
          <a:prstGeom prst="rect">
            <a:avLst/>
          </a:prstGeom>
        </p:spPr>
      </p:pic>
      <p:pic>
        <p:nvPicPr>
          <p:cNvPr id="10" name="Immagine 1" descr="Immagine che contiene testo, Software multimediale, software, Software per la grafica&#10;&#10;Il contenuto generato dall'IA potrebbe non essere corretto.">
            <a:extLst>
              <a:ext uri="{FF2B5EF4-FFF2-40B4-BE49-F238E27FC236}">
                <a16:creationId xmlns:a16="http://schemas.microsoft.com/office/drawing/2014/main" id="{06B9990A-3BC1-006D-3EE5-E3C10A6AB872}"/>
              </a:ext>
            </a:extLst>
          </p:cNvPr>
          <p:cNvPicPr>
            <a:picLocks noChangeAspect="1"/>
          </p:cNvPicPr>
          <p:nvPr/>
        </p:nvPicPr>
        <p:blipFill>
          <a:blip r:embed="rId6" cstate="print">
            <a:extLst>
              <a:ext uri="{28A0092B-C50C-407E-A947-70E740481C1C}">
                <a14:useLocalDpi xmlns:a14="http://schemas.microsoft.com/office/drawing/2010/main" val="0"/>
              </a:ext>
            </a:extLst>
          </a:blip>
          <a:srcRect l="13201" t="15642" r="15290" b="13764"/>
          <a:stretch>
            <a:fillRect/>
          </a:stretch>
        </p:blipFill>
        <p:spPr>
          <a:xfrm>
            <a:off x="5324955" y="1417790"/>
            <a:ext cx="3401442" cy="1458007"/>
          </a:xfrm>
          <a:prstGeom prst="rect">
            <a:avLst/>
          </a:prstGeom>
        </p:spPr>
      </p:pic>
      <p:pic>
        <p:nvPicPr>
          <p:cNvPr id="11" name="Immagine 5" descr="Immagine che contiene testo, schermata, Software multimediale, software&#10;&#10;Il contenuto generato dall'IA potrebbe non essere corretto.">
            <a:extLst>
              <a:ext uri="{FF2B5EF4-FFF2-40B4-BE49-F238E27FC236}">
                <a16:creationId xmlns:a16="http://schemas.microsoft.com/office/drawing/2014/main" id="{123E4F45-BF11-F1D4-839D-8C5357F529A4}"/>
              </a:ext>
            </a:extLst>
          </p:cNvPr>
          <p:cNvPicPr>
            <a:picLocks noChangeAspect="1"/>
          </p:cNvPicPr>
          <p:nvPr/>
        </p:nvPicPr>
        <p:blipFill>
          <a:blip r:embed="rId7" cstate="print">
            <a:extLst>
              <a:ext uri="{28A0092B-C50C-407E-A947-70E740481C1C}">
                <a14:useLocalDpi xmlns:a14="http://schemas.microsoft.com/office/drawing/2010/main" val="0"/>
              </a:ext>
            </a:extLst>
          </a:blip>
          <a:srcRect l="13488" t="14053" r="15376" b="15770"/>
          <a:stretch>
            <a:fillRect/>
          </a:stretch>
        </p:blipFill>
        <p:spPr>
          <a:xfrm>
            <a:off x="8796857" y="1318050"/>
            <a:ext cx="3235960" cy="1387072"/>
          </a:xfrm>
          <a:prstGeom prst="rect">
            <a:avLst/>
          </a:prstGeom>
        </p:spPr>
      </p:pic>
      <p:pic>
        <p:nvPicPr>
          <p:cNvPr id="12" name="Immagine 4" descr="Immagine che contiene testo, diagramma, Diagramma, linea&#10;&#10;Il contenuto generato dall'IA potrebbe non essere corretto.">
            <a:extLst>
              <a:ext uri="{FF2B5EF4-FFF2-40B4-BE49-F238E27FC236}">
                <a16:creationId xmlns:a16="http://schemas.microsoft.com/office/drawing/2014/main" id="{DEE87186-745A-AE55-0CAF-C8FA13248E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402026"/>
            <a:ext cx="4703531" cy="3527648"/>
          </a:xfrm>
          <a:prstGeom prst="rect">
            <a:avLst/>
          </a:prstGeom>
        </p:spPr>
      </p:pic>
      <p:sp>
        <p:nvSpPr>
          <p:cNvPr id="18" name="Rettangolo con angoli arrotondati 6">
            <a:extLst>
              <a:ext uri="{FF2B5EF4-FFF2-40B4-BE49-F238E27FC236}">
                <a16:creationId xmlns:a16="http://schemas.microsoft.com/office/drawing/2014/main" id="{DBCA7817-3D44-F200-36D3-82522F5BA21B}"/>
              </a:ext>
            </a:extLst>
          </p:cNvPr>
          <p:cNvSpPr/>
          <p:nvPr/>
        </p:nvSpPr>
        <p:spPr>
          <a:xfrm>
            <a:off x="288702" y="4976494"/>
            <a:ext cx="4126125" cy="986659"/>
          </a:xfrm>
          <a:prstGeom prst="roundRect">
            <a:avLst>
              <a:gd name="adj" fmla="val 29388"/>
            </a:avLst>
          </a:prstGeom>
          <a:solidFill>
            <a:schemeClr val="tx2">
              <a:lumMod val="50000"/>
              <a:lumOff val="50000"/>
              <a:alpha val="3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indent="-285750">
              <a:lnSpc>
                <a:spcPct val="150000"/>
              </a:lnSpc>
              <a:buFont typeface="Arial" panose="020B0604020202020204" pitchFamily="34" charset="0"/>
              <a:buChar char="•"/>
            </a:pPr>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Good agreement vs. simulation, considering realization issues</a:t>
            </a:r>
          </a:p>
        </p:txBody>
      </p:sp>
      <p:sp>
        <p:nvSpPr>
          <p:cNvPr id="19" name="Rettangolo con angoli arrotondati 7">
            <a:extLst>
              <a:ext uri="{FF2B5EF4-FFF2-40B4-BE49-F238E27FC236}">
                <a16:creationId xmlns:a16="http://schemas.microsoft.com/office/drawing/2014/main" id="{EA903DEA-409D-3F38-780C-13545FC78960}"/>
              </a:ext>
            </a:extLst>
          </p:cNvPr>
          <p:cNvSpPr/>
          <p:nvPr/>
        </p:nvSpPr>
        <p:spPr>
          <a:xfrm>
            <a:off x="6233208" y="5586605"/>
            <a:ext cx="4986378" cy="986659"/>
          </a:xfrm>
          <a:prstGeom prst="roundRect">
            <a:avLst>
              <a:gd name="adj" fmla="val 29388"/>
            </a:avLst>
          </a:prstGeom>
          <a:solidFill>
            <a:schemeClr val="tx2">
              <a:lumMod val="50000"/>
              <a:lumOff val="50000"/>
              <a:alpha val="3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indent="-285750">
              <a:lnSpc>
                <a:spcPct val="150000"/>
              </a:lnSpc>
              <a:buFont typeface="Arial" panose="020B0604020202020204" pitchFamily="34" charset="0"/>
              <a:buChar char="•"/>
            </a:pPr>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Good field profile agreement </a:t>
            </a:r>
          </a:p>
          <a:p>
            <a:pPr marL="360000" indent="-285750">
              <a:lnSpc>
                <a:spcPct val="150000"/>
              </a:lnSpc>
              <a:buFont typeface="Arial" panose="020B0604020202020204" pitchFamily="34" charset="0"/>
              <a:buChar char="•"/>
            </a:pPr>
            <a:r>
              <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ECR surface (dashed) at high field region</a:t>
            </a:r>
          </a:p>
        </p:txBody>
      </p:sp>
      <p:pic>
        <p:nvPicPr>
          <p:cNvPr id="7" name="Picture 6" descr="A green circle with a white tick in it&#10;&#10;AI-generated content may be incorrect.">
            <a:extLst>
              <a:ext uri="{FF2B5EF4-FFF2-40B4-BE49-F238E27FC236}">
                <a16:creationId xmlns:a16="http://schemas.microsoft.com/office/drawing/2014/main" id="{FB4ABAF2-8250-F830-40AD-472E329EA4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2066" y="5134717"/>
            <a:ext cx="319284" cy="319284"/>
          </a:xfrm>
          <a:prstGeom prst="rect">
            <a:avLst/>
          </a:prstGeom>
        </p:spPr>
      </p:pic>
      <p:pic>
        <p:nvPicPr>
          <p:cNvPr id="15" name="Picture 14" descr="A green circle with a white tick in it&#10;&#10;AI-generated content may be incorrect.">
            <a:extLst>
              <a:ext uri="{FF2B5EF4-FFF2-40B4-BE49-F238E27FC236}">
                <a16:creationId xmlns:a16="http://schemas.microsoft.com/office/drawing/2014/main" id="{BAF0A70A-86DF-5DA2-9CAA-EC7720A910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6288" y="5760650"/>
            <a:ext cx="319284" cy="319284"/>
          </a:xfrm>
          <a:prstGeom prst="rect">
            <a:avLst/>
          </a:prstGeom>
        </p:spPr>
      </p:pic>
      <p:pic>
        <p:nvPicPr>
          <p:cNvPr id="16" name="Picture 15" descr="A green circle with a white tick in it&#10;&#10;AI-generated content may be incorrect.">
            <a:extLst>
              <a:ext uri="{FF2B5EF4-FFF2-40B4-BE49-F238E27FC236}">
                <a16:creationId xmlns:a16="http://schemas.microsoft.com/office/drawing/2014/main" id="{37AC3A8F-2CFB-7A5B-1332-628AB83981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6288" y="6168722"/>
            <a:ext cx="319284" cy="319284"/>
          </a:xfrm>
          <a:prstGeom prst="rect">
            <a:avLst/>
          </a:prstGeom>
        </p:spPr>
      </p:pic>
      <p:cxnSp>
        <p:nvCxnSpPr>
          <p:cNvPr id="22" name="Straight Connector 21">
            <a:extLst>
              <a:ext uri="{FF2B5EF4-FFF2-40B4-BE49-F238E27FC236}">
                <a16:creationId xmlns:a16="http://schemas.microsoft.com/office/drawing/2014/main" id="{06D94561-37A7-0BD4-9A21-4B57E6F119E7}"/>
              </a:ext>
            </a:extLst>
          </p:cNvPr>
          <p:cNvCxnSpPr>
            <a:cxnSpLocks/>
          </p:cNvCxnSpPr>
          <p:nvPr/>
        </p:nvCxnSpPr>
        <p:spPr>
          <a:xfrm flipV="1">
            <a:off x="5324955" y="2043779"/>
            <a:ext cx="3296531" cy="159374"/>
          </a:xfrm>
          <a:prstGeom prst="line">
            <a:avLst/>
          </a:prstGeom>
          <a:ln>
            <a:prstDash val="dashDot"/>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A28738B0-DF97-AA6F-9BDE-D3E4F0C832CD}"/>
              </a:ext>
            </a:extLst>
          </p:cNvPr>
          <p:cNvCxnSpPr>
            <a:cxnSpLocks/>
          </p:cNvCxnSpPr>
          <p:nvPr/>
        </p:nvCxnSpPr>
        <p:spPr>
          <a:xfrm flipV="1">
            <a:off x="8726397" y="1964092"/>
            <a:ext cx="3296531" cy="159374"/>
          </a:xfrm>
          <a:prstGeom prst="line">
            <a:avLst/>
          </a:prstGeom>
          <a:ln>
            <a:prstDash val="dashDot"/>
          </a:ln>
        </p:spPr>
        <p:style>
          <a:lnRef idx="2">
            <a:schemeClr val="dk1"/>
          </a:lnRef>
          <a:fillRef idx="0">
            <a:schemeClr val="dk1"/>
          </a:fillRef>
          <a:effectRef idx="1">
            <a:schemeClr val="dk1"/>
          </a:effectRef>
          <a:fontRef idx="minor">
            <a:schemeClr val="tx1"/>
          </a:fontRef>
        </p:style>
      </p:cxnSp>
      <p:sp>
        <p:nvSpPr>
          <p:cNvPr id="24" name="CasellaDiTesto 5">
            <a:extLst>
              <a:ext uri="{FF2B5EF4-FFF2-40B4-BE49-F238E27FC236}">
                <a16:creationId xmlns:a16="http://schemas.microsoft.com/office/drawing/2014/main" id="{A48CA7C2-39CA-0B54-1E36-C05C3C7B4AD7}"/>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5" name="CasellaDiTesto 5">
            <a:extLst>
              <a:ext uri="{FF2B5EF4-FFF2-40B4-BE49-F238E27FC236}">
                <a16:creationId xmlns:a16="http://schemas.microsoft.com/office/drawing/2014/main" id="{FD787F68-1349-8619-5533-BD5B9029F541}"/>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22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55862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75E5-C734-29B6-A471-B5AB6C8082F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664AA6F0-106E-91C8-F123-AFFC02E62AB2}"/>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pic>
        <p:nvPicPr>
          <p:cNvPr id="5" name="Picture 2" descr="International Conference on Ion Sources 2025">
            <a:extLst>
              <a:ext uri="{FF2B5EF4-FFF2-40B4-BE49-F238E27FC236}">
                <a16:creationId xmlns:a16="http://schemas.microsoft.com/office/drawing/2014/main" id="{DF06FD79-422E-6B3B-759F-C8B71A43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FE46826-6030-8199-F1A9-F5DE032C03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F0F945E8-E258-CD07-A6FE-0FFF87148835}"/>
              </a:ext>
            </a:extLst>
          </p:cNvPr>
          <p:cNvSpPr txBox="1">
            <a:spLocks/>
          </p:cNvSpPr>
          <p:nvPr/>
        </p:nvSpPr>
        <p:spPr>
          <a:xfrm>
            <a:off x="407368" y="2028305"/>
            <a:ext cx="7458033" cy="4391156"/>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solidFill>
                <a:srgbClr val="0070C0"/>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rgbClr val="0070C0"/>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rgbClr val="0070C0"/>
                </a:solidFill>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Conclusion and perspectives</a:t>
            </a:r>
          </a:p>
        </p:txBody>
      </p:sp>
      <p:sp>
        <p:nvSpPr>
          <p:cNvPr id="2" name="CasellaDiTesto 5">
            <a:extLst>
              <a:ext uri="{FF2B5EF4-FFF2-40B4-BE49-F238E27FC236}">
                <a16:creationId xmlns:a16="http://schemas.microsoft.com/office/drawing/2014/main" id="{416041C3-4AD6-C8AB-BCA0-972B7A2272E9}"/>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8" name="CasellaDiTesto 5">
            <a:extLst>
              <a:ext uri="{FF2B5EF4-FFF2-40B4-BE49-F238E27FC236}">
                <a16:creationId xmlns:a16="http://schemas.microsoft.com/office/drawing/2014/main" id="{76FA29CA-33ED-982E-856F-B0FE793CB7DA}"/>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23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367861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0817-D997-2531-B523-C12624EFC63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C2DF37A8-A81D-4CC8-160B-DFA4C1D1B739}"/>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Preliminary PIC simulations</a:t>
            </a:r>
            <a:endParaRPr lang="en-US" noProof="0"/>
          </a:p>
        </p:txBody>
      </p:sp>
      <p:pic>
        <p:nvPicPr>
          <p:cNvPr id="33" name="Picture 2" descr="International Conference on Ion Sources 2025">
            <a:extLst>
              <a:ext uri="{FF2B5EF4-FFF2-40B4-BE49-F238E27FC236}">
                <a16:creationId xmlns:a16="http://schemas.microsoft.com/office/drawing/2014/main" id="{7596ABAE-35F7-077D-71B9-FE147E7C4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F8831BC8-ACDE-57C3-7568-902113B1EB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5">
            <a:extLst>
              <a:ext uri="{FF2B5EF4-FFF2-40B4-BE49-F238E27FC236}">
                <a16:creationId xmlns:a16="http://schemas.microsoft.com/office/drawing/2014/main" id="{39B12AAC-52D5-A584-C367-C269DF2FCC6D}"/>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2" name="Rettangolo con angoli arrotondati 33">
            <a:extLst>
              <a:ext uri="{FF2B5EF4-FFF2-40B4-BE49-F238E27FC236}">
                <a16:creationId xmlns:a16="http://schemas.microsoft.com/office/drawing/2014/main" id="{CAF8C379-6691-4A7E-C7E9-ADB65AABB007}"/>
              </a:ext>
            </a:extLst>
          </p:cNvPr>
          <p:cNvSpPr/>
          <p:nvPr/>
        </p:nvSpPr>
        <p:spPr>
          <a:xfrm>
            <a:off x="2661995" y="1617306"/>
            <a:ext cx="3281286" cy="3981009"/>
          </a:xfrm>
          <a:prstGeom prst="roundRect">
            <a:avLst>
              <a:gd name="adj" fmla="val 13906"/>
            </a:avLst>
          </a:prstGeom>
          <a:solidFill>
            <a:srgbClr val="DE8070">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50">
              <a:lnSpc>
                <a:spcPct val="150000"/>
              </a:lnSpc>
            </a:pPr>
            <a:endPar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 name="Immagine 7" descr="Immagine che contiene Arte bambini, schermata, Blu intenso, Blu elettrico&#10;&#10;Il contenuto generato dall'IA potrebbe non essere corretto.">
            <a:extLst>
              <a:ext uri="{FF2B5EF4-FFF2-40B4-BE49-F238E27FC236}">
                <a16:creationId xmlns:a16="http://schemas.microsoft.com/office/drawing/2014/main" id="{195F3602-1F17-8AFD-64F9-68DBF7E642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9076">
            <a:off x="2427919" y="1530694"/>
            <a:ext cx="3820160" cy="1656332"/>
          </a:xfrm>
          <a:prstGeom prst="rect">
            <a:avLst/>
          </a:prstGeom>
        </p:spPr>
      </p:pic>
      <p:sp>
        <p:nvSpPr>
          <p:cNvPr id="5" name="Rettangolo con angoli arrotondati 34">
            <a:extLst>
              <a:ext uri="{FF2B5EF4-FFF2-40B4-BE49-F238E27FC236}">
                <a16:creationId xmlns:a16="http://schemas.microsoft.com/office/drawing/2014/main" id="{9674FA38-9F85-432D-0AC0-88A9065C2D77}"/>
              </a:ext>
            </a:extLst>
          </p:cNvPr>
          <p:cNvSpPr/>
          <p:nvPr/>
        </p:nvSpPr>
        <p:spPr>
          <a:xfrm>
            <a:off x="7045129" y="1617306"/>
            <a:ext cx="3281286" cy="3981009"/>
          </a:xfrm>
          <a:prstGeom prst="roundRect">
            <a:avLst>
              <a:gd name="adj" fmla="val 13906"/>
            </a:avLst>
          </a:prstGeom>
          <a:solidFill>
            <a:srgbClr val="DE8070">
              <a:alpha val="3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50">
              <a:lnSpc>
                <a:spcPct val="150000"/>
              </a:lnSpc>
            </a:pPr>
            <a:endParaRPr lang="en-US"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6" name="Immagine 9">
            <a:extLst>
              <a:ext uri="{FF2B5EF4-FFF2-40B4-BE49-F238E27FC236}">
                <a16:creationId xmlns:a16="http://schemas.microsoft.com/office/drawing/2014/main" id="{C5C941F5-0D39-745E-27F7-AD763520D5AE}"/>
              </a:ext>
            </a:extLst>
          </p:cNvPr>
          <p:cNvPicPr>
            <a:picLocks noChangeAspect="1"/>
          </p:cNvPicPr>
          <p:nvPr/>
        </p:nvPicPr>
        <p:blipFill>
          <a:blip r:embed="rId6"/>
          <a:srcRect l="41882" t="9806" r="43207" b="12953"/>
          <a:stretch>
            <a:fillRect/>
          </a:stretch>
        </p:blipFill>
        <p:spPr>
          <a:xfrm rot="5400000">
            <a:off x="8192451" y="1069941"/>
            <a:ext cx="967738" cy="2428240"/>
          </a:xfrm>
          <a:prstGeom prst="rect">
            <a:avLst/>
          </a:prstGeom>
        </p:spPr>
      </p:pic>
      <p:sp>
        <p:nvSpPr>
          <p:cNvPr id="13" name="CasellaDiTesto 11">
            <a:extLst>
              <a:ext uri="{FF2B5EF4-FFF2-40B4-BE49-F238E27FC236}">
                <a16:creationId xmlns:a16="http://schemas.microsoft.com/office/drawing/2014/main" id="{A9136419-82C4-F2CC-4643-CF5F8DB626DC}"/>
              </a:ext>
            </a:extLst>
          </p:cNvPr>
          <p:cNvSpPr txBox="1"/>
          <p:nvPr/>
        </p:nvSpPr>
        <p:spPr>
          <a:xfrm>
            <a:off x="3232491" y="2813209"/>
            <a:ext cx="2245360" cy="307777"/>
          </a:xfrm>
          <a:prstGeom prst="rect">
            <a:avLst/>
          </a:prstGeom>
          <a:noFill/>
        </p:spPr>
        <p:txBody>
          <a:bodyPr wrap="square" rtlCol="0">
            <a:spAutoFit/>
          </a:bodyPr>
          <a:lstStyle/>
          <a:p>
            <a:r>
              <a:rPr lang="en-US" sz="1400" noProof="0">
                <a:latin typeface="Roboto" panose="02000000000000000000" pitchFamily="2" charset="0"/>
                <a:ea typeface="Roboto" panose="02000000000000000000" pitchFamily="2" charset="0"/>
                <a:cs typeface="Roboto" panose="02000000000000000000" pitchFamily="2" charset="0"/>
              </a:rPr>
              <a:t>EM field in empty cavity</a:t>
            </a:r>
          </a:p>
        </p:txBody>
      </p:sp>
      <p:sp>
        <p:nvSpPr>
          <p:cNvPr id="14" name="Rettangolo con angoli arrotondati 15">
            <a:extLst>
              <a:ext uri="{FF2B5EF4-FFF2-40B4-BE49-F238E27FC236}">
                <a16:creationId xmlns:a16="http://schemas.microsoft.com/office/drawing/2014/main" id="{530C7188-6318-CA16-FA3A-030B5E392A48}"/>
              </a:ext>
            </a:extLst>
          </p:cNvPr>
          <p:cNvSpPr/>
          <p:nvPr/>
        </p:nvSpPr>
        <p:spPr>
          <a:xfrm>
            <a:off x="1571720" y="1617306"/>
            <a:ext cx="8754695" cy="1512474"/>
          </a:xfrm>
          <a:prstGeom prst="roundRect">
            <a:avLst>
              <a:gd name="adj" fmla="val 29388"/>
            </a:avLst>
          </a:prstGeom>
          <a:noFill/>
          <a:ln w="19050">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7" name="CasellaDiTesto 12">
            <a:extLst>
              <a:ext uri="{FF2B5EF4-FFF2-40B4-BE49-F238E27FC236}">
                <a16:creationId xmlns:a16="http://schemas.microsoft.com/office/drawing/2014/main" id="{2F47E0FA-6B9F-BAD5-E774-70D888D30C32}"/>
              </a:ext>
            </a:extLst>
          </p:cNvPr>
          <p:cNvSpPr txBox="1"/>
          <p:nvPr/>
        </p:nvSpPr>
        <p:spPr>
          <a:xfrm>
            <a:off x="8060114" y="2796927"/>
            <a:ext cx="1232411" cy="307777"/>
          </a:xfrm>
          <a:prstGeom prst="rect">
            <a:avLst/>
          </a:prstGeom>
          <a:noFill/>
        </p:spPr>
        <p:txBody>
          <a:bodyPr wrap="square" rtlCol="0">
            <a:spAutoFit/>
          </a:bodyPr>
          <a:lstStyle/>
          <a:p>
            <a:r>
              <a:rPr lang="en-US" sz="1400" noProof="0">
                <a:latin typeface="Roboto" panose="02000000000000000000" pitchFamily="2" charset="0"/>
                <a:ea typeface="Roboto" panose="02000000000000000000" pitchFamily="2" charset="0"/>
                <a:cs typeface="Roboto" panose="02000000000000000000" pitchFamily="2" charset="0"/>
              </a:rPr>
              <a:t>Density map</a:t>
            </a:r>
          </a:p>
        </p:txBody>
      </p:sp>
      <p:sp>
        <p:nvSpPr>
          <p:cNvPr id="21" name="CasellaDiTesto 31">
            <a:extLst>
              <a:ext uri="{FF2B5EF4-FFF2-40B4-BE49-F238E27FC236}">
                <a16:creationId xmlns:a16="http://schemas.microsoft.com/office/drawing/2014/main" id="{4A706615-E393-C3A9-AB5A-CEA6F58C19D3}"/>
              </a:ext>
            </a:extLst>
          </p:cNvPr>
          <p:cNvSpPr txBox="1"/>
          <p:nvPr/>
        </p:nvSpPr>
        <p:spPr>
          <a:xfrm>
            <a:off x="1708885" y="2192329"/>
            <a:ext cx="780389" cy="338554"/>
          </a:xfrm>
          <a:prstGeom prst="rect">
            <a:avLst/>
          </a:prstGeom>
          <a:noFill/>
        </p:spPr>
        <p:txBody>
          <a:bodyPr wrap="square" rtlCol="0">
            <a:spAutoFit/>
          </a:bodyPr>
          <a:lstStyle/>
          <a:p>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Step 0</a:t>
            </a:r>
          </a:p>
        </p:txBody>
      </p:sp>
      <p:sp>
        <p:nvSpPr>
          <p:cNvPr id="25" name="CasellaDiTesto 32">
            <a:extLst>
              <a:ext uri="{FF2B5EF4-FFF2-40B4-BE49-F238E27FC236}">
                <a16:creationId xmlns:a16="http://schemas.microsoft.com/office/drawing/2014/main" id="{EDE97478-C2D2-4707-ACCC-634A71AF92E9}"/>
              </a:ext>
            </a:extLst>
          </p:cNvPr>
          <p:cNvSpPr txBox="1"/>
          <p:nvPr/>
        </p:nvSpPr>
        <p:spPr>
          <a:xfrm>
            <a:off x="1721357" y="3810662"/>
            <a:ext cx="866045" cy="830997"/>
          </a:xfrm>
          <a:prstGeom prst="rect">
            <a:avLst/>
          </a:prstGeom>
          <a:noFill/>
        </p:spPr>
        <p:txBody>
          <a:bodyPr wrap="square" rtlCol="0">
            <a:spAutoFit/>
          </a:bodyPr>
          <a:lstStyle/>
          <a:p>
            <a:pPr algn="ctr"/>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Step 1</a:t>
            </a:r>
          </a:p>
          <a:p>
            <a:pPr algn="ctr"/>
            <a:endPar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algn="ctr"/>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Step N</a:t>
            </a:r>
          </a:p>
        </p:txBody>
      </p:sp>
      <p:pic>
        <p:nvPicPr>
          <p:cNvPr id="26" name="Picture 5">
            <a:extLst>
              <a:ext uri="{FF2B5EF4-FFF2-40B4-BE49-F238E27FC236}">
                <a16:creationId xmlns:a16="http://schemas.microsoft.com/office/drawing/2014/main" id="{59775AFB-7F40-CF90-4F8F-66E355F005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7597" y="5051407"/>
            <a:ext cx="497444" cy="445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OMSOL">
            <a:extLst>
              <a:ext uri="{FF2B5EF4-FFF2-40B4-BE49-F238E27FC236}">
                <a16:creationId xmlns:a16="http://schemas.microsoft.com/office/drawing/2014/main" id="{BD2CCE6A-1550-365E-2548-90F9F5793D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8398" y="5164529"/>
            <a:ext cx="1508815" cy="232126"/>
          </a:xfrm>
          <a:prstGeom prst="rect">
            <a:avLst/>
          </a:prstGeom>
          <a:noFill/>
          <a:extLst>
            <a:ext uri="{909E8E84-426E-40DD-AFC4-6F175D3DCCD1}">
              <a14:hiddenFill xmlns:a14="http://schemas.microsoft.com/office/drawing/2010/main">
                <a:solidFill>
                  <a:srgbClr val="FFFFFF"/>
                </a:solidFill>
              </a14:hiddenFill>
            </a:ext>
          </a:extLst>
        </p:spPr>
      </p:pic>
      <p:pic>
        <p:nvPicPr>
          <p:cNvPr id="28" name="Elemento grafico 36" descr="Freccia GIÙ con riempimento a tinta unita">
            <a:extLst>
              <a:ext uri="{FF2B5EF4-FFF2-40B4-BE49-F238E27FC236}">
                <a16:creationId xmlns:a16="http://schemas.microsoft.com/office/drawing/2014/main" id="{39E2C0EE-CB40-D179-EBC4-6EB46460F5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2310" y="4107413"/>
            <a:ext cx="264527" cy="264527"/>
          </a:xfrm>
          <a:prstGeom prst="rect">
            <a:avLst/>
          </a:prstGeom>
        </p:spPr>
      </p:pic>
      <p:cxnSp>
        <p:nvCxnSpPr>
          <p:cNvPr id="29" name="Connettore 2 38">
            <a:extLst>
              <a:ext uri="{FF2B5EF4-FFF2-40B4-BE49-F238E27FC236}">
                <a16:creationId xmlns:a16="http://schemas.microsoft.com/office/drawing/2014/main" id="{CB4C0D2C-F26A-14C4-C7F4-80ABC98D5C1E}"/>
              </a:ext>
            </a:extLst>
          </p:cNvPr>
          <p:cNvCxnSpPr>
            <a:cxnSpLocks/>
          </p:cNvCxnSpPr>
          <p:nvPr/>
        </p:nvCxnSpPr>
        <p:spPr>
          <a:xfrm>
            <a:off x="5672770" y="2427566"/>
            <a:ext cx="1606039" cy="0"/>
          </a:xfrm>
          <a:prstGeom prst="straightConnector1">
            <a:avLst/>
          </a:prstGeom>
          <a:ln w="2857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CasellaDiTesto 40">
            <a:extLst>
              <a:ext uri="{FF2B5EF4-FFF2-40B4-BE49-F238E27FC236}">
                <a16:creationId xmlns:a16="http://schemas.microsoft.com/office/drawing/2014/main" id="{433158ED-78E3-96F0-844F-E26C841EB76D}"/>
              </a:ext>
            </a:extLst>
          </p:cNvPr>
          <p:cNvSpPr txBox="1"/>
          <p:nvPr/>
        </p:nvSpPr>
        <p:spPr>
          <a:xfrm>
            <a:off x="6048531" y="1904346"/>
            <a:ext cx="865541" cy="523220"/>
          </a:xfrm>
          <a:prstGeom prst="rect">
            <a:avLst/>
          </a:prstGeom>
          <a:noFill/>
        </p:spPr>
        <p:txBody>
          <a:bodyPr wrap="square" rtlCol="0">
            <a:spAutoFit/>
          </a:bodyPr>
          <a:lstStyle/>
          <a:p>
            <a:pPr algn="ctr"/>
            <a:r>
              <a:rPr lang="en-US" sz="1400" noProof="0">
                <a:latin typeface="Roboto" panose="02000000000000000000" pitchFamily="2" charset="0"/>
                <a:ea typeface="Roboto" panose="02000000000000000000" pitchFamily="2" charset="0"/>
                <a:cs typeface="Roboto" panose="02000000000000000000" pitchFamily="2" charset="0"/>
              </a:rPr>
              <a:t>Particle tracking</a:t>
            </a:r>
          </a:p>
        </p:txBody>
      </p:sp>
      <p:sp>
        <p:nvSpPr>
          <p:cNvPr id="31" name="Rettangolo con angoli arrotondati 46">
            <a:extLst>
              <a:ext uri="{FF2B5EF4-FFF2-40B4-BE49-F238E27FC236}">
                <a16:creationId xmlns:a16="http://schemas.microsoft.com/office/drawing/2014/main" id="{045C3AC5-D1C8-9277-4504-603846185B12}"/>
              </a:ext>
            </a:extLst>
          </p:cNvPr>
          <p:cNvSpPr/>
          <p:nvPr/>
        </p:nvSpPr>
        <p:spPr>
          <a:xfrm>
            <a:off x="3174016" y="3753306"/>
            <a:ext cx="2263189" cy="898406"/>
          </a:xfrm>
          <a:prstGeom prst="roundRect">
            <a:avLst>
              <a:gd name="adj" fmla="val 13906"/>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50"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EM field in plasma filled cavity </a:t>
            </a:r>
          </a:p>
        </p:txBody>
      </p:sp>
      <p:sp>
        <p:nvSpPr>
          <p:cNvPr id="32" name="Rettangolo con angoli arrotondati 48">
            <a:extLst>
              <a:ext uri="{FF2B5EF4-FFF2-40B4-BE49-F238E27FC236}">
                <a16:creationId xmlns:a16="http://schemas.microsoft.com/office/drawing/2014/main" id="{167BF53F-A6BB-2097-66E6-CE8DFBCF7D17}"/>
              </a:ext>
            </a:extLst>
          </p:cNvPr>
          <p:cNvSpPr/>
          <p:nvPr/>
        </p:nvSpPr>
        <p:spPr>
          <a:xfrm>
            <a:off x="7555611" y="3744346"/>
            <a:ext cx="2263189" cy="898406"/>
          </a:xfrm>
          <a:prstGeom prst="roundRect">
            <a:avLst>
              <a:gd name="adj" fmla="val 13906"/>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50" algn="ctr"/>
            <a:r>
              <a:rPr lang="en-US" sz="1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Density map</a:t>
            </a:r>
          </a:p>
        </p:txBody>
      </p:sp>
      <p:cxnSp>
        <p:nvCxnSpPr>
          <p:cNvPr id="35" name="Connettore 2 49">
            <a:extLst>
              <a:ext uri="{FF2B5EF4-FFF2-40B4-BE49-F238E27FC236}">
                <a16:creationId xmlns:a16="http://schemas.microsoft.com/office/drawing/2014/main" id="{38A81B30-3BCF-4490-368E-80D66E54CB59}"/>
              </a:ext>
            </a:extLst>
          </p:cNvPr>
          <p:cNvCxnSpPr>
            <a:cxnSpLocks/>
          </p:cNvCxnSpPr>
          <p:nvPr/>
        </p:nvCxnSpPr>
        <p:spPr>
          <a:xfrm>
            <a:off x="5672770" y="4420899"/>
            <a:ext cx="1606039" cy="0"/>
          </a:xfrm>
          <a:prstGeom prst="straightConnector1">
            <a:avLst/>
          </a:prstGeom>
          <a:ln w="2857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6" name="CasellaDiTesto 50">
            <a:extLst>
              <a:ext uri="{FF2B5EF4-FFF2-40B4-BE49-F238E27FC236}">
                <a16:creationId xmlns:a16="http://schemas.microsoft.com/office/drawing/2014/main" id="{3F8107C4-97F6-99F8-07FB-0B94BA52DB9C}"/>
              </a:ext>
            </a:extLst>
          </p:cNvPr>
          <p:cNvSpPr txBox="1"/>
          <p:nvPr/>
        </p:nvSpPr>
        <p:spPr>
          <a:xfrm>
            <a:off x="6060823" y="4426566"/>
            <a:ext cx="865541" cy="523220"/>
          </a:xfrm>
          <a:prstGeom prst="rect">
            <a:avLst/>
          </a:prstGeom>
          <a:noFill/>
        </p:spPr>
        <p:txBody>
          <a:bodyPr wrap="square" rtlCol="0">
            <a:spAutoFit/>
          </a:bodyPr>
          <a:lstStyle/>
          <a:p>
            <a:pPr algn="ctr"/>
            <a:r>
              <a:rPr lang="en-US" sz="1400" noProof="0">
                <a:latin typeface="Roboto" panose="02000000000000000000" pitchFamily="2" charset="0"/>
                <a:ea typeface="Roboto" panose="02000000000000000000" pitchFamily="2" charset="0"/>
                <a:cs typeface="Roboto" panose="02000000000000000000" pitchFamily="2" charset="0"/>
              </a:rPr>
              <a:t>Particle tracking</a:t>
            </a:r>
          </a:p>
        </p:txBody>
      </p:sp>
      <p:cxnSp>
        <p:nvCxnSpPr>
          <p:cNvPr id="37" name="Connettore 2 51">
            <a:extLst>
              <a:ext uri="{FF2B5EF4-FFF2-40B4-BE49-F238E27FC236}">
                <a16:creationId xmlns:a16="http://schemas.microsoft.com/office/drawing/2014/main" id="{196612E4-8437-963F-0318-578912089D6B}"/>
              </a:ext>
            </a:extLst>
          </p:cNvPr>
          <p:cNvCxnSpPr>
            <a:cxnSpLocks/>
          </p:cNvCxnSpPr>
          <p:nvPr/>
        </p:nvCxnSpPr>
        <p:spPr>
          <a:xfrm flipH="1">
            <a:off x="5683252" y="4193549"/>
            <a:ext cx="1581288" cy="0"/>
          </a:xfrm>
          <a:prstGeom prst="straightConnector1">
            <a:avLst/>
          </a:prstGeom>
          <a:ln w="28575">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8" name="CasellaDiTesto 57">
            <a:extLst>
              <a:ext uri="{FF2B5EF4-FFF2-40B4-BE49-F238E27FC236}">
                <a16:creationId xmlns:a16="http://schemas.microsoft.com/office/drawing/2014/main" id="{782B9E4B-932C-75DF-C72E-307C56382DB0}"/>
              </a:ext>
            </a:extLst>
          </p:cNvPr>
          <p:cNvSpPr txBox="1"/>
          <p:nvPr/>
        </p:nvSpPr>
        <p:spPr>
          <a:xfrm>
            <a:off x="5995680" y="3453212"/>
            <a:ext cx="932112" cy="738664"/>
          </a:xfrm>
          <a:prstGeom prst="rect">
            <a:avLst/>
          </a:prstGeom>
          <a:noFill/>
        </p:spPr>
        <p:txBody>
          <a:bodyPr wrap="square" rtlCol="0">
            <a:spAutoFit/>
          </a:bodyPr>
          <a:lstStyle/>
          <a:p>
            <a:pPr algn="ctr"/>
            <a:r>
              <a:rPr lang="en-US" sz="1400" noProof="0">
                <a:latin typeface="Roboto" panose="02000000000000000000" pitchFamily="2" charset="0"/>
                <a:ea typeface="Roboto" panose="02000000000000000000" pitchFamily="2" charset="0"/>
                <a:cs typeface="Roboto" panose="02000000000000000000" pitchFamily="2" charset="0"/>
              </a:rPr>
              <a:t>3D dielectric tensor</a:t>
            </a:r>
          </a:p>
        </p:txBody>
      </p:sp>
      <p:sp>
        <p:nvSpPr>
          <p:cNvPr id="39" name="Rettangolo con angoli arrotondati 30">
            <a:extLst>
              <a:ext uri="{FF2B5EF4-FFF2-40B4-BE49-F238E27FC236}">
                <a16:creationId xmlns:a16="http://schemas.microsoft.com/office/drawing/2014/main" id="{717D0884-92BE-95A9-05C0-8253BA912584}"/>
              </a:ext>
            </a:extLst>
          </p:cNvPr>
          <p:cNvSpPr/>
          <p:nvPr/>
        </p:nvSpPr>
        <p:spPr>
          <a:xfrm>
            <a:off x="1581880" y="3437312"/>
            <a:ext cx="8754695" cy="1512474"/>
          </a:xfrm>
          <a:prstGeom prst="roundRect">
            <a:avLst>
              <a:gd name="adj" fmla="val 29388"/>
            </a:avLst>
          </a:prstGeom>
          <a:noFill/>
          <a:ln w="19050">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noProof="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9" name="CasellaDiTesto 5">
            <a:extLst>
              <a:ext uri="{FF2B5EF4-FFF2-40B4-BE49-F238E27FC236}">
                <a16:creationId xmlns:a16="http://schemas.microsoft.com/office/drawing/2014/main" id="{4AB3FA48-08DA-9D5A-8E65-1E7024A80A08}"/>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24 / 28</a:t>
            </a:r>
            <a:endParaRPr lang="en-US" sz="1200" noProof="0">
              <a:latin typeface="Avenir Next LT Pro" panose="020B05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E45FF0E-AAE4-99FB-F56F-81B3153289B5}"/>
              </a:ext>
            </a:extLst>
          </p:cNvPr>
          <p:cNvSpPr txBox="1"/>
          <p:nvPr/>
        </p:nvSpPr>
        <p:spPr>
          <a:xfrm>
            <a:off x="3644220" y="5945395"/>
            <a:ext cx="5302480" cy="369332"/>
          </a:xfrm>
          <a:prstGeom prst="rect">
            <a:avLst/>
          </a:prstGeom>
          <a:noFill/>
        </p:spPr>
        <p:txBody>
          <a:bodyPr wrap="square">
            <a:spAutoFit/>
          </a:bodyPr>
          <a:lstStyle/>
          <a:p>
            <a:r>
              <a:rPr lang="en-US" i="1" dirty="0">
                <a:latin typeface="Roboto" panose="02000000000000000000" pitchFamily="2" charset="0"/>
                <a:ea typeface="Roboto" panose="02000000000000000000" pitchFamily="2" charset="0"/>
                <a:cs typeface="Roboto" panose="02000000000000000000" pitchFamily="2" charset="0"/>
              </a:rPr>
              <a:t>A. </a:t>
            </a:r>
            <a:r>
              <a:rPr lang="en-US" i="1" dirty="0" err="1">
                <a:latin typeface="Roboto" panose="02000000000000000000" pitchFamily="2" charset="0"/>
                <a:ea typeface="Roboto" panose="02000000000000000000" pitchFamily="2" charset="0"/>
                <a:cs typeface="Roboto" panose="02000000000000000000" pitchFamily="2" charset="0"/>
              </a:rPr>
              <a:t>Galatà</a:t>
            </a:r>
            <a:r>
              <a:rPr lang="en-US" sz="1800" i="1" noProof="0" dirty="0">
                <a:latin typeface="Roboto" panose="02000000000000000000" pitchFamily="2" charset="0"/>
                <a:ea typeface="Roboto" panose="02000000000000000000" pitchFamily="2" charset="0"/>
                <a:cs typeface="Roboto" panose="02000000000000000000" pitchFamily="2" charset="0"/>
              </a:rPr>
              <a:t> et al., Rev. Sci. </a:t>
            </a:r>
            <a:r>
              <a:rPr lang="en-US" sz="1800" i="1" noProof="0" dirty="0" err="1">
                <a:latin typeface="Roboto" panose="02000000000000000000" pitchFamily="2" charset="0"/>
                <a:ea typeface="Roboto" panose="02000000000000000000" pitchFamily="2" charset="0"/>
                <a:cs typeface="Roboto" panose="02000000000000000000" pitchFamily="2" charset="0"/>
              </a:rPr>
              <a:t>Instrum</a:t>
            </a:r>
            <a:r>
              <a:rPr lang="en-US" sz="1800" i="1" noProof="0" dirty="0">
                <a:latin typeface="Roboto" panose="02000000000000000000" pitchFamily="2" charset="0"/>
                <a:ea typeface="Roboto" panose="02000000000000000000" pitchFamily="2" charset="0"/>
                <a:cs typeface="Roboto" panose="02000000000000000000" pitchFamily="2" charset="0"/>
              </a:rPr>
              <a:t>. </a:t>
            </a:r>
            <a:r>
              <a:rPr lang="it-IT" b="1" i="1" dirty="0">
                <a:latin typeface="Roboto" panose="02000000000000000000" pitchFamily="2" charset="0"/>
                <a:ea typeface="Roboto" panose="02000000000000000000" pitchFamily="2" charset="0"/>
                <a:cs typeface="Roboto" panose="02000000000000000000" pitchFamily="2" charset="0"/>
              </a:rPr>
              <a:t>91</a:t>
            </a:r>
            <a:r>
              <a:rPr lang="it-IT" i="1" dirty="0">
                <a:latin typeface="Roboto" panose="02000000000000000000" pitchFamily="2" charset="0"/>
                <a:ea typeface="Roboto" panose="02000000000000000000" pitchFamily="2" charset="0"/>
                <a:cs typeface="Roboto" panose="02000000000000000000" pitchFamily="2" charset="0"/>
              </a:rPr>
              <a:t>, 013506 (2020)</a:t>
            </a:r>
            <a:endParaRPr lang="en-US" sz="1800" i="1" noProof="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95405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E3B62-178A-AF15-CF91-823AB5D9AAAE}"/>
            </a:ext>
          </a:extLst>
        </p:cNvPr>
        <p:cNvGrpSpPr/>
        <p:nvPr/>
      </p:nvGrpSpPr>
      <p:grpSpPr>
        <a:xfrm>
          <a:off x="0" y="0"/>
          <a:ext cx="0" cy="0"/>
          <a:chOff x="0" y="0"/>
          <a:chExt cx="0" cy="0"/>
        </a:xfrm>
      </p:grpSpPr>
      <p:pic>
        <p:nvPicPr>
          <p:cNvPr id="9" name="Immagine 8" descr="Immagine che contiene testo, schermata&#10;&#10;Il contenuto generato dall&amp;#39;IA potrebbe non essere corretto.">
            <a:extLst>
              <a:ext uri="{FF2B5EF4-FFF2-40B4-BE49-F238E27FC236}">
                <a16:creationId xmlns:a16="http://schemas.microsoft.com/office/drawing/2014/main" id="{F46EFC5E-5838-F68E-2714-13A726C1C207}"/>
              </a:ext>
            </a:extLst>
          </p:cNvPr>
          <p:cNvPicPr>
            <a:picLocks noChangeAspect="1"/>
          </p:cNvPicPr>
          <p:nvPr/>
        </p:nvPicPr>
        <p:blipFill>
          <a:blip r:embed="rId3"/>
          <a:srcRect l="3483" t="27317" r="1606" b="29132"/>
          <a:stretch>
            <a:fillRect/>
          </a:stretch>
        </p:blipFill>
        <p:spPr>
          <a:xfrm>
            <a:off x="2791799" y="4761873"/>
            <a:ext cx="3187134" cy="1444621"/>
          </a:xfrm>
          <a:prstGeom prst="rect">
            <a:avLst/>
          </a:prstGeom>
        </p:spPr>
      </p:pic>
      <p:sp>
        <p:nvSpPr>
          <p:cNvPr id="4" name="CasellaDiTesto 3">
            <a:extLst>
              <a:ext uri="{FF2B5EF4-FFF2-40B4-BE49-F238E27FC236}">
                <a16:creationId xmlns:a16="http://schemas.microsoft.com/office/drawing/2014/main" id="{59C31E19-6815-C398-0F69-4C1ABBF09662}"/>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Preliminary PIC simulations</a:t>
            </a:r>
            <a:endParaRPr lang="en-US" noProof="0"/>
          </a:p>
        </p:txBody>
      </p:sp>
      <p:pic>
        <p:nvPicPr>
          <p:cNvPr id="33" name="Picture 2" descr="International Conference on Ion Sources 2025">
            <a:extLst>
              <a:ext uri="{FF2B5EF4-FFF2-40B4-BE49-F238E27FC236}">
                <a16:creationId xmlns:a16="http://schemas.microsoft.com/office/drawing/2014/main" id="{06F91D66-F451-147F-AD5F-C11B8DF40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1C95AF97-047E-AD45-DACF-9334316D35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5">
            <a:extLst>
              <a:ext uri="{FF2B5EF4-FFF2-40B4-BE49-F238E27FC236}">
                <a16:creationId xmlns:a16="http://schemas.microsoft.com/office/drawing/2014/main" id="{A6AEA432-9C10-880D-39C8-238F858141FC}"/>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FAC40F29-26FE-0708-0B1F-63F345ED47A4}"/>
              </a:ext>
            </a:extLst>
          </p:cNvPr>
          <p:cNvSpPr txBox="1"/>
          <p:nvPr/>
        </p:nvSpPr>
        <p:spPr>
          <a:xfrm>
            <a:off x="8249938" y="1072003"/>
            <a:ext cx="1808921" cy="646331"/>
          </a:xfrm>
          <a:prstGeom prst="rect">
            <a:avLst/>
          </a:prstGeom>
          <a:solidFill>
            <a:schemeClr val="tx2">
              <a:lumMod val="25000"/>
              <a:lumOff val="75000"/>
            </a:schemeClr>
          </a:solidFill>
        </p:spPr>
        <p:txBody>
          <a:bodyPr wrap="square" lIns="91440" tIns="45720" rIns="91440" bIns="45720" anchor="t">
            <a:spAutoFit/>
          </a:bodyPr>
          <a:lstStyle/>
          <a:p>
            <a:pPr algn="ctr"/>
            <a:r>
              <a:rPr lang="en-US" noProof="0">
                <a:solidFill>
                  <a:schemeClr val="bg2">
                    <a:lumMod val="10000"/>
                  </a:schemeClr>
                </a:solidFill>
                <a:latin typeface="Roboto"/>
                <a:ea typeface="Roboto"/>
                <a:cs typeface="Roboto"/>
              </a:rPr>
              <a:t>Energy density distribution</a:t>
            </a:r>
          </a:p>
        </p:txBody>
      </p:sp>
      <p:sp>
        <p:nvSpPr>
          <p:cNvPr id="5" name="CasellaDiTesto 4">
            <a:extLst>
              <a:ext uri="{FF2B5EF4-FFF2-40B4-BE49-F238E27FC236}">
                <a16:creationId xmlns:a16="http://schemas.microsoft.com/office/drawing/2014/main" id="{53ABAD2C-EEEA-E94C-3F69-030E378F6A03}"/>
              </a:ext>
            </a:extLst>
          </p:cNvPr>
          <p:cNvSpPr txBox="1"/>
          <p:nvPr/>
        </p:nvSpPr>
        <p:spPr>
          <a:xfrm>
            <a:off x="2272009" y="1073902"/>
            <a:ext cx="1877579" cy="646331"/>
          </a:xfrm>
          <a:prstGeom prst="rect">
            <a:avLst/>
          </a:prstGeom>
          <a:solidFill>
            <a:srgbClr val="EDB767">
              <a:alpha val="70000"/>
            </a:srgbClr>
          </a:solidFill>
        </p:spPr>
        <p:txBody>
          <a:bodyPr wrap="square" lIns="91440" tIns="45720" rIns="91440" bIns="45720" anchor="t">
            <a:spAutoFit/>
          </a:bodyPr>
          <a:lstStyle/>
          <a:p>
            <a:pPr algn="ctr"/>
            <a:r>
              <a:rPr lang="en-US" noProof="0" dirty="0">
                <a:solidFill>
                  <a:schemeClr val="bg2">
                    <a:lumMod val="10000"/>
                  </a:schemeClr>
                </a:solidFill>
                <a:latin typeface="Roboto"/>
                <a:ea typeface="Roboto"/>
                <a:cs typeface="Roboto"/>
              </a:rPr>
              <a:t>Particle density distribution</a:t>
            </a:r>
          </a:p>
        </p:txBody>
      </p:sp>
      <p:sp>
        <p:nvSpPr>
          <p:cNvPr id="7" name="CasellaDiTesto 5">
            <a:extLst>
              <a:ext uri="{FF2B5EF4-FFF2-40B4-BE49-F238E27FC236}">
                <a16:creationId xmlns:a16="http://schemas.microsoft.com/office/drawing/2014/main" id="{92B62741-DA08-9FAB-12ED-DE6262D62C9A}"/>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25 / 28</a:t>
            </a:r>
            <a:endParaRPr lang="en-US" sz="1200" noProof="0">
              <a:latin typeface="Avenir Next LT Pro" panose="020B0504020202020204" pitchFamily="34" charset="0"/>
              <a:cs typeface="Arial" panose="020B0604020202020204" pitchFamily="34" charset="0"/>
            </a:endParaRPr>
          </a:p>
        </p:txBody>
      </p:sp>
      <p:pic>
        <p:nvPicPr>
          <p:cNvPr id="12" name="Immagine 11" descr="Immagine che contiene schermata, testo&#10;&#10;Il contenuto generato dall&amp;#39;IA potrebbe non essere corretto.">
            <a:extLst>
              <a:ext uri="{FF2B5EF4-FFF2-40B4-BE49-F238E27FC236}">
                <a16:creationId xmlns:a16="http://schemas.microsoft.com/office/drawing/2014/main" id="{E963D22A-3CE8-678B-3558-0BDB557F3529}"/>
              </a:ext>
            </a:extLst>
          </p:cNvPr>
          <p:cNvPicPr>
            <a:picLocks noChangeAspect="1"/>
          </p:cNvPicPr>
          <p:nvPr/>
        </p:nvPicPr>
        <p:blipFill>
          <a:blip r:embed="rId6"/>
          <a:stretch>
            <a:fillRect/>
          </a:stretch>
        </p:blipFill>
        <p:spPr>
          <a:xfrm>
            <a:off x="6762587" y="4448717"/>
            <a:ext cx="1936239" cy="1914293"/>
          </a:xfrm>
          <a:prstGeom prst="rect">
            <a:avLst/>
          </a:prstGeom>
        </p:spPr>
      </p:pic>
      <p:pic>
        <p:nvPicPr>
          <p:cNvPr id="13" name="Immagine 12" descr="Immagine che contiene testo, schermata, Carattere&#10;&#10;Il contenuto generato dall&amp;#39;IA potrebbe non essere corretto.">
            <a:extLst>
              <a:ext uri="{FF2B5EF4-FFF2-40B4-BE49-F238E27FC236}">
                <a16:creationId xmlns:a16="http://schemas.microsoft.com/office/drawing/2014/main" id="{722ED392-23AA-84D5-29F2-3CE024604EDB}"/>
              </a:ext>
            </a:extLst>
          </p:cNvPr>
          <p:cNvPicPr>
            <a:picLocks noChangeAspect="1"/>
          </p:cNvPicPr>
          <p:nvPr/>
        </p:nvPicPr>
        <p:blipFill>
          <a:blip r:embed="rId7"/>
          <a:stretch>
            <a:fillRect/>
          </a:stretch>
        </p:blipFill>
        <p:spPr>
          <a:xfrm>
            <a:off x="6761420" y="1916461"/>
            <a:ext cx="1938575" cy="1914293"/>
          </a:xfrm>
          <a:prstGeom prst="rect">
            <a:avLst/>
          </a:prstGeom>
        </p:spPr>
      </p:pic>
      <p:pic>
        <p:nvPicPr>
          <p:cNvPr id="14" name="Immagine 13" descr="Immagine che contiene testo, schermata, Policromia&#10;&#10;Il contenuto generato dall&amp;#39;IA potrebbe non essere corretto.">
            <a:extLst>
              <a:ext uri="{FF2B5EF4-FFF2-40B4-BE49-F238E27FC236}">
                <a16:creationId xmlns:a16="http://schemas.microsoft.com/office/drawing/2014/main" id="{F45E0EBF-BE7B-A05A-7683-BD3ACD71D92E}"/>
              </a:ext>
            </a:extLst>
          </p:cNvPr>
          <p:cNvPicPr>
            <a:picLocks noChangeAspect="1"/>
          </p:cNvPicPr>
          <p:nvPr/>
        </p:nvPicPr>
        <p:blipFill>
          <a:blip r:embed="rId8"/>
          <a:stretch>
            <a:fillRect/>
          </a:stretch>
        </p:blipFill>
        <p:spPr>
          <a:xfrm>
            <a:off x="802136" y="4405585"/>
            <a:ext cx="1936238" cy="1914293"/>
          </a:xfrm>
          <a:prstGeom prst="rect">
            <a:avLst/>
          </a:prstGeom>
        </p:spPr>
      </p:pic>
      <p:pic>
        <p:nvPicPr>
          <p:cNvPr id="15" name="Immagine 14" descr="Immagine che contiene testo, schermata&#10;&#10;Il contenuto generato dall&amp;#39;IA potrebbe non essere corretto.">
            <a:extLst>
              <a:ext uri="{FF2B5EF4-FFF2-40B4-BE49-F238E27FC236}">
                <a16:creationId xmlns:a16="http://schemas.microsoft.com/office/drawing/2014/main" id="{3FCD6E5A-C881-CBDB-B9D2-FBCA3042990D}"/>
              </a:ext>
            </a:extLst>
          </p:cNvPr>
          <p:cNvPicPr>
            <a:picLocks noChangeAspect="1"/>
          </p:cNvPicPr>
          <p:nvPr/>
        </p:nvPicPr>
        <p:blipFill>
          <a:blip r:embed="rId9"/>
          <a:stretch>
            <a:fillRect/>
          </a:stretch>
        </p:blipFill>
        <p:spPr>
          <a:xfrm>
            <a:off x="800969" y="1842120"/>
            <a:ext cx="1938575" cy="1914293"/>
          </a:xfrm>
          <a:prstGeom prst="rect">
            <a:avLst/>
          </a:prstGeom>
        </p:spPr>
      </p:pic>
      <p:pic>
        <p:nvPicPr>
          <p:cNvPr id="16" name="Immagine 15" descr="Immagine che contiene testo, schermata&#10;&#10;Il contenuto generato dall&amp;#39;IA potrebbe non essere corretto.">
            <a:extLst>
              <a:ext uri="{FF2B5EF4-FFF2-40B4-BE49-F238E27FC236}">
                <a16:creationId xmlns:a16="http://schemas.microsoft.com/office/drawing/2014/main" id="{148F571C-7E8C-D574-26CD-685E4C98BC3E}"/>
              </a:ext>
            </a:extLst>
          </p:cNvPr>
          <p:cNvPicPr>
            <a:picLocks noChangeAspect="1"/>
          </p:cNvPicPr>
          <p:nvPr/>
        </p:nvPicPr>
        <p:blipFill>
          <a:blip r:embed="rId10">
            <a:alphaModFix/>
          </a:blip>
          <a:srcRect l="3064" t="18750" r="-815" b="22727"/>
          <a:stretch>
            <a:fillRect/>
          </a:stretch>
        </p:blipFill>
        <p:spPr>
          <a:xfrm>
            <a:off x="8722913" y="4448844"/>
            <a:ext cx="3264354" cy="1919729"/>
          </a:xfrm>
          <a:prstGeom prst="rect">
            <a:avLst/>
          </a:prstGeom>
        </p:spPr>
      </p:pic>
      <p:pic>
        <p:nvPicPr>
          <p:cNvPr id="17" name="Immagine 16" descr="Immagine che contiene testo, schermata, nuvola&#10;&#10;Il contenuto generato dall&amp;#39;IA potrebbe non essere corretto.">
            <a:extLst>
              <a:ext uri="{FF2B5EF4-FFF2-40B4-BE49-F238E27FC236}">
                <a16:creationId xmlns:a16="http://schemas.microsoft.com/office/drawing/2014/main" id="{08F52756-7239-9A14-3343-B06D0630F58B}"/>
              </a:ext>
            </a:extLst>
          </p:cNvPr>
          <p:cNvPicPr>
            <a:picLocks noChangeAspect="1"/>
          </p:cNvPicPr>
          <p:nvPr/>
        </p:nvPicPr>
        <p:blipFill>
          <a:blip r:embed="rId11">
            <a:alphaModFix/>
          </a:blip>
          <a:srcRect l="3088" t="24524" r="75" b="28083"/>
          <a:stretch>
            <a:fillRect/>
          </a:stretch>
        </p:blipFill>
        <p:spPr>
          <a:xfrm>
            <a:off x="8714267" y="2117591"/>
            <a:ext cx="3341786" cy="1559051"/>
          </a:xfrm>
          <a:prstGeom prst="rect">
            <a:avLst/>
          </a:prstGeom>
        </p:spPr>
      </p:pic>
      <p:pic>
        <p:nvPicPr>
          <p:cNvPr id="10" name="Immagine 9" descr="Immagine che contiene testo, schermata&#10;&#10;Il contenuto generato dall&amp;#39;IA potrebbe non essere corretto.">
            <a:extLst>
              <a:ext uri="{FF2B5EF4-FFF2-40B4-BE49-F238E27FC236}">
                <a16:creationId xmlns:a16="http://schemas.microsoft.com/office/drawing/2014/main" id="{E8CAD348-AA00-1DC1-2675-4720F331FF8F}"/>
              </a:ext>
            </a:extLst>
          </p:cNvPr>
          <p:cNvPicPr>
            <a:picLocks noChangeAspect="1"/>
          </p:cNvPicPr>
          <p:nvPr/>
        </p:nvPicPr>
        <p:blipFill>
          <a:blip r:embed="rId12"/>
          <a:srcRect l="3040" t="27451" b="29016"/>
          <a:stretch>
            <a:fillRect/>
          </a:stretch>
        </p:blipFill>
        <p:spPr>
          <a:xfrm>
            <a:off x="2670300" y="2235922"/>
            <a:ext cx="3253327" cy="1443787"/>
          </a:xfrm>
          <a:prstGeom prst="rect">
            <a:avLst/>
          </a:prstGeom>
        </p:spPr>
      </p:pic>
      <p:sp>
        <p:nvSpPr>
          <p:cNvPr id="19" name="Rettangolo con angoli arrotondati 17">
            <a:extLst>
              <a:ext uri="{FF2B5EF4-FFF2-40B4-BE49-F238E27FC236}">
                <a16:creationId xmlns:a16="http://schemas.microsoft.com/office/drawing/2014/main" id="{4C6EB214-7AC8-E951-7AEF-FFD7448789BC}"/>
              </a:ext>
            </a:extLst>
          </p:cNvPr>
          <p:cNvSpPr/>
          <p:nvPr/>
        </p:nvSpPr>
        <p:spPr>
          <a:xfrm rot="16200000">
            <a:off x="39826" y="2664919"/>
            <a:ext cx="919736" cy="404977"/>
          </a:xfrm>
          <a:prstGeom prst="roundRect">
            <a:avLst>
              <a:gd name="adj" fmla="val 29388"/>
            </a:avLst>
          </a:prstGeom>
          <a:solidFill>
            <a:schemeClr val="bg1"/>
          </a:solidFill>
          <a:ln w="28575">
            <a:solidFill>
              <a:srgbClr val="EDB7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85000"/>
                    <a:lumOff val="15000"/>
                  </a:schemeClr>
                </a:solidFill>
                <a:latin typeface="Roboto"/>
                <a:ea typeface="Roboto"/>
                <a:cs typeface="Roboto"/>
              </a:rPr>
              <a:t>IRIS</a:t>
            </a:r>
            <a:endParaRPr lang="it-IT" sz="2000">
              <a:solidFill>
                <a:schemeClr val="tx1">
                  <a:lumMod val="85000"/>
                  <a:lumOff val="15000"/>
                </a:schemeClr>
              </a:solidFill>
            </a:endParaRPr>
          </a:p>
        </p:txBody>
      </p:sp>
      <p:sp>
        <p:nvSpPr>
          <p:cNvPr id="20" name="Rettangolo con angoli arrotondati 17">
            <a:extLst>
              <a:ext uri="{FF2B5EF4-FFF2-40B4-BE49-F238E27FC236}">
                <a16:creationId xmlns:a16="http://schemas.microsoft.com/office/drawing/2014/main" id="{BA7586B7-0AC6-3570-5CF1-C422FFD3B021}"/>
              </a:ext>
            </a:extLst>
          </p:cNvPr>
          <p:cNvSpPr/>
          <p:nvPr/>
        </p:nvSpPr>
        <p:spPr>
          <a:xfrm rot="16200000">
            <a:off x="-142758" y="5152089"/>
            <a:ext cx="1291443" cy="411515"/>
          </a:xfrm>
          <a:prstGeom prst="roundRect">
            <a:avLst>
              <a:gd name="adj" fmla="val 29388"/>
            </a:avLst>
          </a:prstGeom>
          <a:solidFill>
            <a:schemeClr val="bg1"/>
          </a:solidFill>
          <a:ln w="28575">
            <a:solidFill>
              <a:srgbClr val="EDB7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85000"/>
                    <a:lumOff val="15000"/>
                  </a:schemeClr>
                </a:solidFill>
                <a:latin typeface="Roboto"/>
                <a:ea typeface="Roboto"/>
                <a:cs typeface="Roboto"/>
              </a:rPr>
              <a:t>CAESAR</a:t>
            </a:r>
            <a:endParaRPr lang="it-IT" sz="2000">
              <a:solidFill>
                <a:schemeClr val="tx1">
                  <a:lumMod val="85000"/>
                  <a:lumOff val="15000"/>
                </a:schemeClr>
              </a:solidFill>
            </a:endParaRPr>
          </a:p>
        </p:txBody>
      </p:sp>
      <p:sp>
        <p:nvSpPr>
          <p:cNvPr id="21" name="Rettangolo con angoli arrotondati 17">
            <a:extLst>
              <a:ext uri="{FF2B5EF4-FFF2-40B4-BE49-F238E27FC236}">
                <a16:creationId xmlns:a16="http://schemas.microsoft.com/office/drawing/2014/main" id="{E07A9B8C-735A-824F-DE6D-F56353E661D7}"/>
              </a:ext>
            </a:extLst>
          </p:cNvPr>
          <p:cNvSpPr/>
          <p:nvPr/>
        </p:nvSpPr>
        <p:spPr>
          <a:xfrm rot="16200000">
            <a:off x="6003745" y="2664919"/>
            <a:ext cx="919736" cy="404977"/>
          </a:xfrm>
          <a:prstGeom prst="roundRect">
            <a:avLst>
              <a:gd name="adj" fmla="val 29388"/>
            </a:avLst>
          </a:prstGeom>
          <a:solidFill>
            <a:schemeClr val="bg1"/>
          </a:solidFill>
          <a:ln w="28575">
            <a:solidFill>
              <a:srgbClr val="005EA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85000"/>
                    <a:lumOff val="15000"/>
                  </a:schemeClr>
                </a:solidFill>
                <a:latin typeface="Roboto"/>
                <a:ea typeface="Roboto"/>
                <a:cs typeface="Roboto"/>
              </a:rPr>
              <a:t>IRIS</a:t>
            </a:r>
            <a:endParaRPr lang="it-IT" sz="2000">
              <a:solidFill>
                <a:schemeClr val="tx1">
                  <a:lumMod val="85000"/>
                  <a:lumOff val="15000"/>
                </a:schemeClr>
              </a:solidFill>
            </a:endParaRPr>
          </a:p>
        </p:txBody>
      </p:sp>
      <p:sp>
        <p:nvSpPr>
          <p:cNvPr id="22" name="Rettangolo con angoli arrotondati 17">
            <a:extLst>
              <a:ext uri="{FF2B5EF4-FFF2-40B4-BE49-F238E27FC236}">
                <a16:creationId xmlns:a16="http://schemas.microsoft.com/office/drawing/2014/main" id="{8876B4D7-F7CD-EE76-7686-71E471FD29EA}"/>
              </a:ext>
            </a:extLst>
          </p:cNvPr>
          <p:cNvSpPr/>
          <p:nvPr/>
        </p:nvSpPr>
        <p:spPr>
          <a:xfrm rot="16200000">
            <a:off x="5821163" y="5152088"/>
            <a:ext cx="1291443" cy="411515"/>
          </a:xfrm>
          <a:prstGeom prst="roundRect">
            <a:avLst>
              <a:gd name="adj" fmla="val 29388"/>
            </a:avLst>
          </a:prstGeom>
          <a:solidFill>
            <a:schemeClr val="bg1"/>
          </a:solid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lumMod val="85000"/>
                    <a:lumOff val="15000"/>
                  </a:schemeClr>
                </a:solidFill>
                <a:latin typeface="Roboto"/>
                <a:ea typeface="Roboto"/>
                <a:cs typeface="Roboto"/>
              </a:rPr>
              <a:t>CAESAR</a:t>
            </a:r>
            <a:endParaRPr lang="it-IT" sz="2000">
              <a:solidFill>
                <a:schemeClr val="tx1">
                  <a:lumMod val="85000"/>
                  <a:lumOff val="15000"/>
                </a:schemeClr>
              </a:solidFill>
            </a:endParaRPr>
          </a:p>
        </p:txBody>
      </p:sp>
      <p:cxnSp>
        <p:nvCxnSpPr>
          <p:cNvPr id="23" name="Connettore 2 22">
            <a:extLst>
              <a:ext uri="{FF2B5EF4-FFF2-40B4-BE49-F238E27FC236}">
                <a16:creationId xmlns:a16="http://schemas.microsoft.com/office/drawing/2014/main" id="{AB5E8E9D-027A-207A-F156-8FEEBC50B914}"/>
              </a:ext>
            </a:extLst>
          </p:cNvPr>
          <p:cNvCxnSpPr/>
          <p:nvPr/>
        </p:nvCxnSpPr>
        <p:spPr>
          <a:xfrm>
            <a:off x="6065520" y="1838959"/>
            <a:ext cx="0" cy="4572000"/>
          </a:xfrm>
          <a:prstGeom prst="straightConnector1">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pic>
        <p:nvPicPr>
          <p:cNvPr id="28" name="Immagine 27">
            <a:extLst>
              <a:ext uri="{FF2B5EF4-FFF2-40B4-BE49-F238E27FC236}">
                <a16:creationId xmlns:a16="http://schemas.microsoft.com/office/drawing/2014/main" id="{9593EFC2-9876-3714-38CC-D28CD0F6CC0A}"/>
              </a:ext>
            </a:extLst>
          </p:cNvPr>
          <p:cNvPicPr>
            <a:picLocks noChangeAspect="1"/>
          </p:cNvPicPr>
          <p:nvPr/>
        </p:nvPicPr>
        <p:blipFill>
          <a:blip r:embed="rId13">
            <a:extLst>
              <a:ext uri="{BEBA8EAE-BF5A-486C-A8C5-ECC9F3942E4B}">
                <a14:imgProps xmlns:a14="http://schemas.microsoft.com/office/drawing/2010/main">
                  <a14:imgLayer r:embed="rId14">
                    <a14:imgEffect>
                      <a14:saturation sat="377000"/>
                    </a14:imgEffect>
                    <a14:imgEffect>
                      <a14:brightnessContrast bright="87000" contrast="90000"/>
                    </a14:imgEffect>
                  </a14:imgLayer>
                </a14:imgProps>
              </a:ext>
            </a:extLst>
          </a:blip>
          <a:stretch>
            <a:fillRect/>
          </a:stretch>
        </p:blipFill>
        <p:spPr>
          <a:xfrm rot="5400000">
            <a:off x="1159168" y="1960119"/>
            <a:ext cx="1217522" cy="1367514"/>
          </a:xfrm>
          <a:prstGeom prst="rect">
            <a:avLst/>
          </a:prstGeom>
        </p:spPr>
      </p:pic>
      <p:sp>
        <p:nvSpPr>
          <p:cNvPr id="31" name="Ovale 30">
            <a:extLst>
              <a:ext uri="{FF2B5EF4-FFF2-40B4-BE49-F238E27FC236}">
                <a16:creationId xmlns:a16="http://schemas.microsoft.com/office/drawing/2014/main" id="{F9DE18DD-A667-6B1F-0714-76C57330B14D}"/>
              </a:ext>
            </a:extLst>
          </p:cNvPr>
          <p:cNvSpPr/>
          <p:nvPr/>
        </p:nvSpPr>
        <p:spPr>
          <a:xfrm>
            <a:off x="1054189" y="4632056"/>
            <a:ext cx="1370647" cy="1376425"/>
          </a:xfrm>
          <a:prstGeom prst="ellipse">
            <a:avLst/>
          </a:prstGeom>
          <a:noFill/>
          <a:ln w="6350">
            <a:solidFill>
              <a:srgbClr val="C9C9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793C3249-55C6-7383-B069-511A72F9D85E}"/>
              </a:ext>
            </a:extLst>
          </p:cNvPr>
          <p:cNvSpPr/>
          <p:nvPr/>
        </p:nvSpPr>
        <p:spPr>
          <a:xfrm>
            <a:off x="7016750" y="4675187"/>
            <a:ext cx="1370647" cy="1376425"/>
          </a:xfrm>
          <a:prstGeom prst="ellipse">
            <a:avLst/>
          </a:prstGeom>
          <a:noFill/>
          <a:ln w="6350">
            <a:solidFill>
              <a:srgbClr val="C9C9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a:extLst>
              <a:ext uri="{FF2B5EF4-FFF2-40B4-BE49-F238E27FC236}">
                <a16:creationId xmlns:a16="http://schemas.microsoft.com/office/drawing/2014/main" id="{719963B8-6D6F-D077-B4A1-388C2917F0D5}"/>
              </a:ext>
            </a:extLst>
          </p:cNvPr>
          <p:cNvPicPr>
            <a:picLocks noChangeAspect="1"/>
          </p:cNvPicPr>
          <p:nvPr/>
        </p:nvPicPr>
        <p:blipFill>
          <a:blip r:embed="rId13">
            <a:extLst>
              <a:ext uri="{BEBA8EAE-BF5A-486C-A8C5-ECC9F3942E4B}">
                <a14:imgProps xmlns:a14="http://schemas.microsoft.com/office/drawing/2010/main">
                  <a14:imgLayer r:embed="rId14">
                    <a14:imgEffect>
                      <a14:saturation sat="377000"/>
                    </a14:imgEffect>
                    <a14:imgEffect>
                      <a14:brightnessContrast bright="87000" contrast="90000"/>
                    </a14:imgEffect>
                  </a14:imgLayer>
                </a14:imgProps>
              </a:ext>
            </a:extLst>
          </a:blip>
          <a:stretch>
            <a:fillRect/>
          </a:stretch>
        </p:blipFill>
        <p:spPr>
          <a:xfrm rot="9000000">
            <a:off x="1261193" y="2048298"/>
            <a:ext cx="1217522" cy="1295628"/>
          </a:xfrm>
          <a:prstGeom prst="rect">
            <a:avLst/>
          </a:prstGeom>
        </p:spPr>
      </p:pic>
      <p:pic>
        <p:nvPicPr>
          <p:cNvPr id="6" name="Immagine 5">
            <a:extLst>
              <a:ext uri="{FF2B5EF4-FFF2-40B4-BE49-F238E27FC236}">
                <a16:creationId xmlns:a16="http://schemas.microsoft.com/office/drawing/2014/main" id="{600F8FE0-DD8C-A7ED-D0BD-49CCAF33839C}"/>
              </a:ext>
            </a:extLst>
          </p:cNvPr>
          <p:cNvPicPr>
            <a:picLocks noChangeAspect="1"/>
          </p:cNvPicPr>
          <p:nvPr/>
        </p:nvPicPr>
        <p:blipFill>
          <a:blip r:embed="rId13">
            <a:extLst>
              <a:ext uri="{BEBA8EAE-BF5A-486C-A8C5-ECC9F3942E4B}">
                <a14:imgProps xmlns:a14="http://schemas.microsoft.com/office/drawing/2010/main">
                  <a14:imgLayer r:embed="rId14">
                    <a14:imgEffect>
                      <a14:saturation sat="377000"/>
                    </a14:imgEffect>
                    <a14:imgEffect>
                      <a14:brightnessContrast bright="87000" contrast="90000"/>
                    </a14:imgEffect>
                  </a14:imgLayer>
                </a14:imgProps>
              </a:ext>
            </a:extLst>
          </a:blip>
          <a:stretch>
            <a:fillRect/>
          </a:stretch>
        </p:blipFill>
        <p:spPr>
          <a:xfrm rot="5400000">
            <a:off x="7111394" y="2046383"/>
            <a:ext cx="1217522" cy="1367514"/>
          </a:xfrm>
          <a:prstGeom prst="rect">
            <a:avLst/>
          </a:prstGeom>
        </p:spPr>
      </p:pic>
      <p:pic>
        <p:nvPicPr>
          <p:cNvPr id="8" name="Immagine 7">
            <a:extLst>
              <a:ext uri="{FF2B5EF4-FFF2-40B4-BE49-F238E27FC236}">
                <a16:creationId xmlns:a16="http://schemas.microsoft.com/office/drawing/2014/main" id="{016160E5-5436-EEFE-3CF8-AB09D3BEF289}"/>
              </a:ext>
            </a:extLst>
          </p:cNvPr>
          <p:cNvPicPr>
            <a:picLocks noChangeAspect="1"/>
          </p:cNvPicPr>
          <p:nvPr/>
        </p:nvPicPr>
        <p:blipFill>
          <a:blip r:embed="rId13">
            <a:extLst>
              <a:ext uri="{BEBA8EAE-BF5A-486C-A8C5-ECC9F3942E4B}">
                <a14:imgProps xmlns:a14="http://schemas.microsoft.com/office/drawing/2010/main">
                  <a14:imgLayer r:embed="rId14">
                    <a14:imgEffect>
                      <a14:saturation sat="377000"/>
                    </a14:imgEffect>
                    <a14:imgEffect>
                      <a14:brightnessContrast bright="87000" contrast="90000"/>
                    </a14:imgEffect>
                  </a14:imgLayer>
                </a14:imgProps>
              </a:ext>
            </a:extLst>
          </a:blip>
          <a:stretch>
            <a:fillRect/>
          </a:stretch>
        </p:blipFill>
        <p:spPr>
          <a:xfrm rot="9000000">
            <a:off x="7213418" y="2120185"/>
            <a:ext cx="1217522" cy="1295628"/>
          </a:xfrm>
          <a:prstGeom prst="rect">
            <a:avLst/>
          </a:prstGeom>
        </p:spPr>
      </p:pic>
      <p:sp>
        <p:nvSpPr>
          <p:cNvPr id="18" name="TextBox 17">
            <a:extLst>
              <a:ext uri="{FF2B5EF4-FFF2-40B4-BE49-F238E27FC236}">
                <a16:creationId xmlns:a16="http://schemas.microsoft.com/office/drawing/2014/main" id="{88472C54-4789-FE3D-8B87-1830015F566D}"/>
              </a:ext>
            </a:extLst>
          </p:cNvPr>
          <p:cNvSpPr txBox="1"/>
          <p:nvPr/>
        </p:nvSpPr>
        <p:spPr>
          <a:xfrm>
            <a:off x="4414684" y="831716"/>
            <a:ext cx="3549446" cy="646331"/>
          </a:xfrm>
          <a:prstGeom prst="rect">
            <a:avLst/>
          </a:prstGeom>
          <a:noFill/>
        </p:spPr>
        <p:txBody>
          <a:bodyPr wrap="square">
            <a:spAutoFit/>
          </a:bodyPr>
          <a:lstStyle/>
          <a:p>
            <a:pPr algn="ctr"/>
            <a:r>
              <a:rPr lang="en-US" noProof="0" dirty="0">
                <a:solidFill>
                  <a:schemeClr val="bg2">
                    <a:lumMod val="10000"/>
                  </a:schemeClr>
                </a:solidFill>
                <a:latin typeface="Roboto"/>
                <a:ea typeface="Roboto"/>
                <a:cs typeface="Roboto"/>
              </a:rPr>
              <a:t>f</a:t>
            </a:r>
            <a:r>
              <a:rPr lang="en-US" baseline="-25000" noProof="0" dirty="0">
                <a:solidFill>
                  <a:schemeClr val="bg2">
                    <a:lumMod val="10000"/>
                  </a:schemeClr>
                </a:solidFill>
                <a:latin typeface="Roboto"/>
                <a:ea typeface="Roboto"/>
                <a:cs typeface="Roboto"/>
              </a:rPr>
              <a:t>0</a:t>
            </a:r>
            <a:r>
              <a:rPr lang="en-US" noProof="0" dirty="0">
                <a:solidFill>
                  <a:schemeClr val="bg2">
                    <a:lumMod val="10000"/>
                  </a:schemeClr>
                </a:solidFill>
                <a:latin typeface="Roboto"/>
                <a:ea typeface="Roboto"/>
                <a:cs typeface="Roboto"/>
              </a:rPr>
              <a:t> = 14.5 GHz</a:t>
            </a:r>
          </a:p>
          <a:p>
            <a:pPr algn="ctr"/>
            <a:r>
              <a:rPr lang="en-US" dirty="0">
                <a:solidFill>
                  <a:schemeClr val="bg2">
                    <a:lumMod val="10000"/>
                  </a:schemeClr>
                </a:solidFill>
                <a:latin typeface="Roboto"/>
                <a:ea typeface="Roboto"/>
                <a:cs typeface="Roboto"/>
              </a:rPr>
              <a:t>P</a:t>
            </a:r>
            <a:r>
              <a:rPr lang="en-US" baseline="-25000" dirty="0">
                <a:solidFill>
                  <a:schemeClr val="bg2">
                    <a:lumMod val="10000"/>
                  </a:schemeClr>
                </a:solidFill>
                <a:latin typeface="Roboto"/>
                <a:ea typeface="Roboto"/>
                <a:cs typeface="Roboto"/>
              </a:rPr>
              <a:t>in</a:t>
            </a:r>
            <a:r>
              <a:rPr lang="en-US" dirty="0">
                <a:solidFill>
                  <a:schemeClr val="bg2">
                    <a:lumMod val="10000"/>
                  </a:schemeClr>
                </a:solidFill>
                <a:latin typeface="Roboto"/>
                <a:ea typeface="Roboto"/>
                <a:cs typeface="Roboto"/>
              </a:rPr>
              <a:t> = 400 W </a:t>
            </a:r>
            <a:endParaRPr lang="en-US" noProof="0" dirty="0">
              <a:solidFill>
                <a:schemeClr val="bg2">
                  <a:lumMod val="10000"/>
                </a:schemeClr>
              </a:solidFill>
              <a:latin typeface="Roboto"/>
              <a:ea typeface="Roboto"/>
              <a:cs typeface="Roboto"/>
            </a:endParaRPr>
          </a:p>
        </p:txBody>
      </p:sp>
    </p:spTree>
    <p:extLst>
      <p:ext uri="{BB962C8B-B14F-4D97-AF65-F5344CB8AC3E}">
        <p14:creationId xmlns:p14="http://schemas.microsoft.com/office/powerpoint/2010/main" val="2301855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65169-0EDD-ABC5-77FC-D077DE77338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12FE38C-9D9C-7AB5-28C6-76258CCC0B88}"/>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pic>
        <p:nvPicPr>
          <p:cNvPr id="5" name="Picture 2" descr="International Conference on Ion Sources 2025">
            <a:extLst>
              <a:ext uri="{FF2B5EF4-FFF2-40B4-BE49-F238E27FC236}">
                <a16:creationId xmlns:a16="http://schemas.microsoft.com/office/drawing/2014/main" id="{265E6FF4-1214-B0E9-626E-EB66E6080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5A8E42E-28FE-B6BD-7AD4-581EA1B2A6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E3DBFEF7-695A-0E25-107F-EE9201D043A2}"/>
              </a:ext>
            </a:extLst>
          </p:cNvPr>
          <p:cNvSpPr txBox="1">
            <a:spLocks/>
          </p:cNvSpPr>
          <p:nvPr/>
        </p:nvSpPr>
        <p:spPr>
          <a:xfrm>
            <a:off x="407368" y="2028304"/>
            <a:ext cx="7458033" cy="437249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rgbClr val="0070C0"/>
                </a:solidFill>
                <a:latin typeface="+mn-lt"/>
                <a:cs typeface="Arial" panose="020B0604020202020204" pitchFamily="34" charset="0"/>
              </a:rPr>
              <a:t>Conclusion and perspectives</a:t>
            </a:r>
          </a:p>
        </p:txBody>
      </p:sp>
      <p:sp>
        <p:nvSpPr>
          <p:cNvPr id="2" name="CasellaDiTesto 5">
            <a:extLst>
              <a:ext uri="{FF2B5EF4-FFF2-40B4-BE49-F238E27FC236}">
                <a16:creationId xmlns:a16="http://schemas.microsoft.com/office/drawing/2014/main" id="{4BD4B07A-9CA0-1B94-6C54-7DE9FE41C111}"/>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8" name="CasellaDiTesto 5">
            <a:extLst>
              <a:ext uri="{FF2B5EF4-FFF2-40B4-BE49-F238E27FC236}">
                <a16:creationId xmlns:a16="http://schemas.microsoft.com/office/drawing/2014/main" id="{0135C363-68F0-711A-17C0-54AF70C87DEA}"/>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26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45018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BCF81-0DFC-65D5-15AF-47CCD50978ED}"/>
            </a:ext>
          </a:extLst>
        </p:cNvPr>
        <p:cNvGrpSpPr/>
        <p:nvPr/>
      </p:nvGrpSpPr>
      <p:grpSpPr>
        <a:xfrm>
          <a:off x="0" y="0"/>
          <a:ext cx="0" cy="0"/>
          <a:chOff x="0" y="0"/>
          <a:chExt cx="0" cy="0"/>
        </a:xfrm>
      </p:grpSpPr>
      <p:pic>
        <p:nvPicPr>
          <p:cNvPr id="6" name="Immagine 8" descr="Immagine che contiene circuito, cibo&#10;&#10;Descrizione generata automaticamente">
            <a:extLst>
              <a:ext uri="{FF2B5EF4-FFF2-40B4-BE49-F238E27FC236}">
                <a16:creationId xmlns:a16="http://schemas.microsoft.com/office/drawing/2014/main" id="{F9CD7071-7D28-A7B7-F29D-8048C2EE2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278" y="2070911"/>
            <a:ext cx="2356424" cy="1371010"/>
          </a:xfrm>
          <a:prstGeom prst="rect">
            <a:avLst/>
          </a:prstGeom>
        </p:spPr>
      </p:pic>
      <p:sp>
        <p:nvSpPr>
          <p:cNvPr id="4" name="CasellaDiTesto 3">
            <a:extLst>
              <a:ext uri="{FF2B5EF4-FFF2-40B4-BE49-F238E27FC236}">
                <a16:creationId xmlns:a16="http://schemas.microsoft.com/office/drawing/2014/main" id="{873150E5-8EDD-B57B-BAD8-A0E6CF351093}"/>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Conclusion and perspectives</a:t>
            </a:r>
            <a:endParaRPr lang="en-US" noProof="0"/>
          </a:p>
        </p:txBody>
      </p:sp>
      <p:pic>
        <p:nvPicPr>
          <p:cNvPr id="33" name="Picture 2" descr="International Conference on Ion Sources 2025">
            <a:extLst>
              <a:ext uri="{FF2B5EF4-FFF2-40B4-BE49-F238E27FC236}">
                <a16:creationId xmlns:a16="http://schemas.microsoft.com/office/drawing/2014/main" id="{84948B06-7B35-866C-C8B5-6B02EFFBD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5D0D814-95DA-97D7-0667-D519C203D6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9">
            <a:extLst>
              <a:ext uri="{FF2B5EF4-FFF2-40B4-BE49-F238E27FC236}">
                <a16:creationId xmlns:a16="http://schemas.microsoft.com/office/drawing/2014/main" id="{E00809E1-45E1-5E61-B112-2740337E16BD}"/>
              </a:ext>
            </a:extLst>
          </p:cNvPr>
          <p:cNvSpPr txBox="1"/>
          <p:nvPr/>
        </p:nvSpPr>
        <p:spPr>
          <a:xfrm>
            <a:off x="465514" y="1070356"/>
            <a:ext cx="6571980" cy="5324535"/>
          </a:xfrm>
          <a:prstGeom prst="rect">
            <a:avLst/>
          </a:prstGeom>
          <a:noFill/>
        </p:spPr>
        <p:txBody>
          <a:bodyPr wrap="square" rtlCol="0">
            <a:spAutoFit/>
          </a:bodyPr>
          <a:lstStyle/>
          <a:p>
            <a:pPr marL="285750" indent="-285750" algn="just">
              <a:buFont typeface="Arial" panose="020B0604020202020204" pitchFamily="34" charset="0"/>
              <a:buChar char="•"/>
            </a:pPr>
            <a:r>
              <a:rPr lang="en-US" sz="1700" noProof="0" dirty="0">
                <a:latin typeface="Roboto" panose="02000000000000000000" pitchFamily="2" charset="0"/>
                <a:ea typeface="Roboto" panose="02000000000000000000" pitchFamily="2" charset="0"/>
                <a:cs typeface="Roboto" panose="02000000000000000000" pitchFamily="2" charset="0"/>
              </a:rPr>
              <a:t>The design of a new ‘plasma-shaped’ cavity, able to increase ECRISs performances through a radical re-design approach, has been presented.</a:t>
            </a:r>
          </a:p>
          <a:p>
            <a:pPr algn="just"/>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sz="1700" dirty="0">
                <a:latin typeface="Roboto" panose="02000000000000000000" pitchFamily="2" charset="0"/>
                <a:ea typeface="Roboto" panose="02000000000000000000" pitchFamily="2" charset="0"/>
                <a:cs typeface="Roboto" panose="02000000000000000000" pitchFamily="2" charset="0"/>
              </a:rPr>
              <a:t>S</a:t>
            </a:r>
            <a:r>
              <a:rPr lang="en-US" sz="1700" noProof="0" dirty="0" err="1">
                <a:latin typeface="Roboto" panose="02000000000000000000" pitchFamily="2" charset="0"/>
                <a:ea typeface="Roboto" panose="02000000000000000000" pitchFamily="2" charset="0"/>
                <a:cs typeface="Roboto" panose="02000000000000000000" pitchFamily="2" charset="0"/>
              </a:rPr>
              <a:t>tructure</a:t>
            </a:r>
            <a:r>
              <a:rPr lang="en-US" sz="1700" noProof="0" dirty="0">
                <a:latin typeface="Roboto" panose="02000000000000000000" pitchFamily="2" charset="0"/>
                <a:ea typeface="Roboto" panose="02000000000000000000" pitchFamily="2" charset="0"/>
                <a:cs typeface="Roboto" panose="02000000000000000000" pitchFamily="2" charset="0"/>
              </a:rPr>
              <a:t> designed with commercial simulators and build by the AM technique.</a:t>
            </a:r>
          </a:p>
          <a:p>
            <a:pPr algn="just"/>
            <a:endParaRPr lang="en-US" sz="170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sz="1700" noProof="0" dirty="0">
                <a:latin typeface="Roboto" panose="02000000000000000000" pitchFamily="2" charset="0"/>
                <a:ea typeface="Roboto" panose="02000000000000000000" pitchFamily="2" charset="0"/>
                <a:cs typeface="Roboto" panose="02000000000000000000" pitchFamily="2" charset="0"/>
              </a:rPr>
              <a:t>Prototype has been experimentally validated: experimental results are in excellent agreement with the numerical results.</a:t>
            </a:r>
          </a:p>
          <a:p>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sz="1700" noProof="0" dirty="0">
              <a:latin typeface="Roboto" panose="02000000000000000000" pitchFamily="2" charset="0"/>
              <a:ea typeface="Roboto" panose="02000000000000000000" pitchFamily="2" charset="0"/>
              <a:cs typeface="Roboto" panose="02000000000000000000" pitchFamily="2" charset="0"/>
            </a:endParaRPr>
          </a:p>
          <a:p>
            <a:r>
              <a:rPr lang="en-US" sz="1700" noProof="0" dirty="0">
                <a:latin typeface="Roboto" panose="02000000000000000000" pitchFamily="2" charset="0"/>
                <a:ea typeface="Roboto" panose="02000000000000000000" pitchFamily="2" charset="0"/>
                <a:cs typeface="Roboto" panose="02000000000000000000" pitchFamily="2" charset="0"/>
              </a:rPr>
              <a:t>Next steps:</a:t>
            </a:r>
          </a:p>
          <a:p>
            <a:pPr marL="285750" indent="-285750">
              <a:buFont typeface="Arial" panose="020B0604020202020204" pitchFamily="34" charset="0"/>
              <a:buChar char="•"/>
            </a:pPr>
            <a:endParaRPr lang="en-US" sz="1700" noProof="0" dirty="0">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sz="1700" noProof="0" dirty="0">
                <a:latin typeface="Roboto" panose="02000000000000000000" pitchFamily="2" charset="0"/>
                <a:ea typeface="Roboto" panose="02000000000000000000" pitchFamily="2" charset="0"/>
                <a:cs typeface="Roboto" panose="02000000000000000000" pitchFamily="2" charset="0"/>
              </a:rPr>
              <a:t>‘hot’ prototype (with cooling channels) design and characterization.</a:t>
            </a:r>
          </a:p>
          <a:p>
            <a:pPr marL="285750" indent="-285750" algn="just">
              <a:buFont typeface="Arial" panose="020B0604020202020204" pitchFamily="34" charset="0"/>
              <a:buChar char="•"/>
            </a:pPr>
            <a:r>
              <a:rPr lang="en-US" sz="1700" noProof="0" dirty="0">
                <a:latin typeface="Roboto" panose="02000000000000000000" pitchFamily="2" charset="0"/>
                <a:ea typeface="Roboto" panose="02000000000000000000" pitchFamily="2" charset="0"/>
                <a:cs typeface="Roboto" panose="02000000000000000000" pitchFamily="2" charset="0"/>
              </a:rPr>
              <a:t>Advance self-consistent plasma simulations.</a:t>
            </a:r>
          </a:p>
        </p:txBody>
      </p:sp>
      <p:sp>
        <p:nvSpPr>
          <p:cNvPr id="2" name="CasellaDiTesto 5">
            <a:extLst>
              <a:ext uri="{FF2B5EF4-FFF2-40B4-BE49-F238E27FC236}">
                <a16:creationId xmlns:a16="http://schemas.microsoft.com/office/drawing/2014/main" id="{0694059C-F1BD-7CAE-0197-6627E1AA87F0}"/>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7" name="CasellaDiTesto 5">
            <a:extLst>
              <a:ext uri="{FF2B5EF4-FFF2-40B4-BE49-F238E27FC236}">
                <a16:creationId xmlns:a16="http://schemas.microsoft.com/office/drawing/2014/main" id="{B7A8F58B-2776-1C20-927A-193F9F3BFB95}"/>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27 / 28</a:t>
            </a:r>
            <a:endParaRPr lang="en-US" sz="1200" noProof="0">
              <a:latin typeface="Avenir Next LT Pro" panose="020B0504020202020204" pitchFamily="34" charset="0"/>
              <a:cs typeface="Arial" panose="020B0604020202020204" pitchFamily="34" charset="0"/>
            </a:endParaRPr>
          </a:p>
        </p:txBody>
      </p:sp>
      <p:pic>
        <p:nvPicPr>
          <p:cNvPr id="3" name="Immagine 11">
            <a:extLst>
              <a:ext uri="{FF2B5EF4-FFF2-40B4-BE49-F238E27FC236}">
                <a16:creationId xmlns:a16="http://schemas.microsoft.com/office/drawing/2014/main" id="{F9750125-3EED-B7B4-26F8-BE70CF5B2DA4}"/>
              </a:ext>
            </a:extLst>
          </p:cNvPr>
          <p:cNvPicPr>
            <a:picLocks noChangeAspect="1"/>
          </p:cNvPicPr>
          <p:nvPr/>
        </p:nvPicPr>
        <p:blipFill>
          <a:blip r:embed="rId6">
            <a:clrChange>
              <a:clrFrom>
                <a:srgbClr val="EDEDD6"/>
              </a:clrFrom>
              <a:clrTo>
                <a:srgbClr val="EDEDD6">
                  <a:alpha val="0"/>
                </a:srgbClr>
              </a:clrTo>
            </a:clrChange>
          </a:blip>
          <a:stretch>
            <a:fillRect/>
          </a:stretch>
        </p:blipFill>
        <p:spPr>
          <a:xfrm rot="8543746">
            <a:off x="8065092" y="652084"/>
            <a:ext cx="2311193" cy="1671091"/>
          </a:xfrm>
          <a:prstGeom prst="rect">
            <a:avLst/>
          </a:prstGeom>
          <a:ln>
            <a:noFill/>
          </a:ln>
          <a:effectLst>
            <a:outerShdw blurRad="292100" dist="139700" dir="2700000" algn="tl" rotWithShape="0">
              <a:srgbClr val="333333">
                <a:alpha val="65000"/>
              </a:srgbClr>
            </a:outerShdw>
          </a:effectLst>
        </p:spPr>
      </p:pic>
      <p:pic>
        <p:nvPicPr>
          <p:cNvPr id="8" name="Immagine 15" descr="Immagine che contiene strumento, Ricambio auto, macchina, Ferramenta&#10;&#10;Il contenuto generato dall'IA potrebbe non essere corretto.">
            <a:extLst>
              <a:ext uri="{FF2B5EF4-FFF2-40B4-BE49-F238E27FC236}">
                <a16:creationId xmlns:a16="http://schemas.microsoft.com/office/drawing/2014/main" id="{68B8405E-F66A-BFD2-F727-2D7505173479}"/>
              </a:ext>
            </a:extLst>
          </p:cNvPr>
          <p:cNvPicPr>
            <a:picLocks noChangeAspect="1"/>
          </p:cNvPicPr>
          <p:nvPr/>
        </p:nvPicPr>
        <p:blipFill>
          <a:blip r:embed="rId7" cstate="print">
            <a:extLst>
              <a:ext uri="{28A0092B-C50C-407E-A947-70E740481C1C}">
                <a14:useLocalDpi xmlns:a14="http://schemas.microsoft.com/office/drawing/2010/main" val="0"/>
              </a:ext>
            </a:extLst>
          </a:blip>
          <a:srcRect t="17770"/>
          <a:stretch>
            <a:fillRect/>
          </a:stretch>
        </p:blipFill>
        <p:spPr>
          <a:xfrm>
            <a:off x="9810935" y="2104218"/>
            <a:ext cx="2223066" cy="1371011"/>
          </a:xfrm>
          <a:prstGeom prst="rect">
            <a:avLst/>
          </a:prstGeom>
        </p:spPr>
      </p:pic>
      <p:pic>
        <p:nvPicPr>
          <p:cNvPr id="9" name="Immagine 1" descr="Immagine che contiene testo, Software multimediale, software, Software per la grafica&#10;&#10;Il contenuto generato dall'IA potrebbe non essere corretto.">
            <a:extLst>
              <a:ext uri="{FF2B5EF4-FFF2-40B4-BE49-F238E27FC236}">
                <a16:creationId xmlns:a16="http://schemas.microsoft.com/office/drawing/2014/main" id="{6D28486C-7D49-C2D6-E993-BC507CC8B1CF}"/>
              </a:ext>
            </a:extLst>
          </p:cNvPr>
          <p:cNvPicPr>
            <a:picLocks noChangeAspect="1"/>
          </p:cNvPicPr>
          <p:nvPr/>
        </p:nvPicPr>
        <p:blipFill>
          <a:blip r:embed="rId8" cstate="print">
            <a:extLst>
              <a:ext uri="{28A0092B-C50C-407E-A947-70E740481C1C}">
                <a14:useLocalDpi xmlns:a14="http://schemas.microsoft.com/office/drawing/2010/main" val="0"/>
              </a:ext>
            </a:extLst>
          </a:blip>
          <a:srcRect l="13201" t="15642" r="15290" b="13764"/>
          <a:stretch>
            <a:fillRect/>
          </a:stretch>
        </p:blipFill>
        <p:spPr>
          <a:xfrm>
            <a:off x="7115941" y="3792205"/>
            <a:ext cx="2616982" cy="1121753"/>
          </a:xfrm>
          <a:prstGeom prst="rect">
            <a:avLst/>
          </a:prstGeom>
        </p:spPr>
      </p:pic>
      <p:pic>
        <p:nvPicPr>
          <p:cNvPr id="10" name="Immagine 10" descr="Immagine che contiene diagramma, testo, linea, Diagramma&#10;&#10;Il contenuto generato dall'IA potrebbe non essere corretto.">
            <a:extLst>
              <a:ext uri="{FF2B5EF4-FFF2-40B4-BE49-F238E27FC236}">
                <a16:creationId xmlns:a16="http://schemas.microsoft.com/office/drawing/2014/main" id="{5A21DBA6-CE24-B7FF-8543-EBAB9553EEA1}"/>
              </a:ext>
            </a:extLst>
          </p:cNvPr>
          <p:cNvPicPr>
            <a:picLocks noChangeAspect="1"/>
          </p:cNvPicPr>
          <p:nvPr/>
        </p:nvPicPr>
        <p:blipFill>
          <a:blip r:embed="rId9" cstate="print">
            <a:extLst>
              <a:ext uri="{28A0092B-C50C-407E-A947-70E740481C1C}">
                <a14:useLocalDpi xmlns:a14="http://schemas.microsoft.com/office/drawing/2010/main" val="0"/>
              </a:ext>
            </a:extLst>
          </a:blip>
          <a:srcRect r="6634"/>
          <a:stretch>
            <a:fillRect/>
          </a:stretch>
        </p:blipFill>
        <p:spPr>
          <a:xfrm>
            <a:off x="10115736" y="3624467"/>
            <a:ext cx="2011887" cy="1616125"/>
          </a:xfrm>
          <a:prstGeom prst="rect">
            <a:avLst/>
          </a:prstGeom>
        </p:spPr>
      </p:pic>
      <p:sp>
        <p:nvSpPr>
          <p:cNvPr id="11" name="Arrow: Right 10">
            <a:extLst>
              <a:ext uri="{FF2B5EF4-FFF2-40B4-BE49-F238E27FC236}">
                <a16:creationId xmlns:a16="http://schemas.microsoft.com/office/drawing/2014/main" id="{4430DA38-FF32-1653-46D0-3AAED3401254}"/>
              </a:ext>
            </a:extLst>
          </p:cNvPr>
          <p:cNvSpPr/>
          <p:nvPr/>
        </p:nvSpPr>
        <p:spPr>
          <a:xfrm>
            <a:off x="9732923" y="4277032"/>
            <a:ext cx="295980" cy="233986"/>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cxnSp>
        <p:nvCxnSpPr>
          <p:cNvPr id="13" name="Straight Connector 12">
            <a:extLst>
              <a:ext uri="{FF2B5EF4-FFF2-40B4-BE49-F238E27FC236}">
                <a16:creationId xmlns:a16="http://schemas.microsoft.com/office/drawing/2014/main" id="{087EBA9E-580D-A4BB-A7AF-5623C8938827}"/>
              </a:ext>
            </a:extLst>
          </p:cNvPr>
          <p:cNvCxnSpPr/>
          <p:nvPr/>
        </p:nvCxnSpPr>
        <p:spPr>
          <a:xfrm flipV="1">
            <a:off x="7037494" y="4277032"/>
            <a:ext cx="2591208" cy="11798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pic>
        <p:nvPicPr>
          <p:cNvPr id="14" name="Immagine 14" descr="Immagine che contiene testo, schermata&#10;&#10;Il contenuto generato dall&amp;#39;IA potrebbe non essere corretto.">
            <a:extLst>
              <a:ext uri="{FF2B5EF4-FFF2-40B4-BE49-F238E27FC236}">
                <a16:creationId xmlns:a16="http://schemas.microsoft.com/office/drawing/2014/main" id="{A51BBA42-B0BE-D81F-82D6-FBC81C7C58FB}"/>
              </a:ext>
            </a:extLst>
          </p:cNvPr>
          <p:cNvPicPr>
            <a:picLocks noChangeAspect="1"/>
          </p:cNvPicPr>
          <p:nvPr/>
        </p:nvPicPr>
        <p:blipFill>
          <a:blip r:embed="rId10"/>
          <a:stretch>
            <a:fillRect/>
          </a:stretch>
        </p:blipFill>
        <p:spPr>
          <a:xfrm>
            <a:off x="7420307" y="5253156"/>
            <a:ext cx="1344688" cy="1327845"/>
          </a:xfrm>
          <a:prstGeom prst="rect">
            <a:avLst/>
          </a:prstGeom>
        </p:spPr>
      </p:pic>
      <p:pic>
        <p:nvPicPr>
          <p:cNvPr id="15" name="Immagine 27">
            <a:extLst>
              <a:ext uri="{FF2B5EF4-FFF2-40B4-BE49-F238E27FC236}">
                <a16:creationId xmlns:a16="http://schemas.microsoft.com/office/drawing/2014/main" id="{80E5DF6B-614A-CEFB-BC48-8B949AFDF581}"/>
              </a:ext>
            </a:extLst>
          </p:cNvPr>
          <p:cNvPicPr>
            <a:picLocks noChangeAspect="1"/>
          </p:cNvPicPr>
          <p:nvPr/>
        </p:nvPicPr>
        <p:blipFill>
          <a:blip r:embed="rId11">
            <a:extLst>
              <a:ext uri="{BEBA8EAE-BF5A-486C-A8C5-ECC9F3942E4B}">
                <a14:imgProps xmlns:a14="http://schemas.microsoft.com/office/drawing/2010/main">
                  <a14:imgLayer r:embed="rId12">
                    <a14:imgEffect>
                      <a14:saturation sat="377000"/>
                    </a14:imgEffect>
                    <a14:imgEffect>
                      <a14:brightnessContrast bright="87000" contrast="90000"/>
                    </a14:imgEffect>
                  </a14:imgLayer>
                </a14:imgProps>
              </a:ext>
            </a:extLst>
          </a:blip>
          <a:stretch>
            <a:fillRect/>
          </a:stretch>
        </p:blipFill>
        <p:spPr>
          <a:xfrm rot="5400000">
            <a:off x="7670385" y="5359632"/>
            <a:ext cx="844531" cy="948573"/>
          </a:xfrm>
          <a:prstGeom prst="rect">
            <a:avLst/>
          </a:prstGeom>
        </p:spPr>
      </p:pic>
      <p:pic>
        <p:nvPicPr>
          <p:cNvPr id="16" name="Immagine 1">
            <a:extLst>
              <a:ext uri="{FF2B5EF4-FFF2-40B4-BE49-F238E27FC236}">
                <a16:creationId xmlns:a16="http://schemas.microsoft.com/office/drawing/2014/main" id="{3DC2587A-8C49-BA51-35D2-0934357A91C0}"/>
              </a:ext>
            </a:extLst>
          </p:cNvPr>
          <p:cNvPicPr>
            <a:picLocks noChangeAspect="1"/>
          </p:cNvPicPr>
          <p:nvPr/>
        </p:nvPicPr>
        <p:blipFill>
          <a:blip r:embed="rId11">
            <a:extLst>
              <a:ext uri="{BEBA8EAE-BF5A-486C-A8C5-ECC9F3942E4B}">
                <a14:imgProps xmlns:a14="http://schemas.microsoft.com/office/drawing/2010/main">
                  <a14:imgLayer r:embed="rId12">
                    <a14:imgEffect>
                      <a14:saturation sat="377000"/>
                    </a14:imgEffect>
                    <a14:imgEffect>
                      <a14:brightnessContrast bright="87000" contrast="90000"/>
                    </a14:imgEffect>
                  </a14:imgLayer>
                </a14:imgProps>
              </a:ext>
            </a:extLst>
          </a:blip>
          <a:stretch>
            <a:fillRect/>
          </a:stretch>
        </p:blipFill>
        <p:spPr>
          <a:xfrm rot="9000000">
            <a:off x="7752361" y="5384563"/>
            <a:ext cx="844531" cy="898709"/>
          </a:xfrm>
          <a:prstGeom prst="rect">
            <a:avLst/>
          </a:prstGeom>
        </p:spPr>
      </p:pic>
      <p:pic>
        <p:nvPicPr>
          <p:cNvPr id="17" name="Immagine 9" descr="Immagine che contiene testo, schermata&#10;&#10;Il contenuto generato dall&amp;#39;IA potrebbe non essere corretto.">
            <a:extLst>
              <a:ext uri="{FF2B5EF4-FFF2-40B4-BE49-F238E27FC236}">
                <a16:creationId xmlns:a16="http://schemas.microsoft.com/office/drawing/2014/main" id="{818159DC-6FE1-7011-2DEA-2AA4DE48B3BB}"/>
              </a:ext>
            </a:extLst>
          </p:cNvPr>
          <p:cNvPicPr>
            <a:picLocks noChangeAspect="1"/>
          </p:cNvPicPr>
          <p:nvPr/>
        </p:nvPicPr>
        <p:blipFill>
          <a:blip r:embed="rId13"/>
          <a:srcRect l="3040" t="27451" b="29016"/>
          <a:stretch>
            <a:fillRect/>
          </a:stretch>
        </p:blipFill>
        <p:spPr>
          <a:xfrm>
            <a:off x="8872511" y="5312821"/>
            <a:ext cx="2691228" cy="1194334"/>
          </a:xfrm>
          <a:prstGeom prst="rect">
            <a:avLst/>
          </a:prstGeom>
        </p:spPr>
      </p:pic>
    </p:spTree>
    <p:extLst>
      <p:ext uri="{BB962C8B-B14F-4D97-AF65-F5344CB8AC3E}">
        <p14:creationId xmlns:p14="http://schemas.microsoft.com/office/powerpoint/2010/main" val="384485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FFDF-534B-5C1A-85E3-D4A1268BFF47}"/>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5E172733-D317-5862-6CE7-C96A872FF3C8}"/>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grpSp>
        <p:nvGrpSpPr>
          <p:cNvPr id="8" name="Gruppo 7">
            <a:extLst>
              <a:ext uri="{FF2B5EF4-FFF2-40B4-BE49-F238E27FC236}">
                <a16:creationId xmlns:a16="http://schemas.microsoft.com/office/drawing/2014/main" id="{FA821D39-8A62-0F3C-5A2F-147A49C8AFF0}"/>
              </a:ext>
            </a:extLst>
          </p:cNvPr>
          <p:cNvGrpSpPr/>
          <p:nvPr/>
        </p:nvGrpSpPr>
        <p:grpSpPr>
          <a:xfrm>
            <a:off x="597159" y="1647549"/>
            <a:ext cx="10963470" cy="4200637"/>
            <a:chOff x="952877" y="364594"/>
            <a:chExt cx="10286246" cy="3325654"/>
          </a:xfrm>
        </p:grpSpPr>
        <p:sp>
          <p:nvSpPr>
            <p:cNvPr id="4" name="Rettangolo con angoli arrotondati 3">
              <a:extLst>
                <a:ext uri="{FF2B5EF4-FFF2-40B4-BE49-F238E27FC236}">
                  <a16:creationId xmlns:a16="http://schemas.microsoft.com/office/drawing/2014/main" id="{A1EDD029-DB4C-451F-E62D-838DC0952A93}"/>
                </a:ext>
              </a:extLst>
            </p:cNvPr>
            <p:cNvSpPr>
              <a:spLocks noChangeAspect="1"/>
            </p:cNvSpPr>
            <p:nvPr/>
          </p:nvSpPr>
          <p:spPr>
            <a:xfrm>
              <a:off x="952877" y="364594"/>
              <a:ext cx="10286246" cy="3268228"/>
            </a:xfrm>
            <a:prstGeom prst="roundRect">
              <a:avLst/>
            </a:prstGeom>
            <a:solidFill>
              <a:srgbClr val="005EA8"/>
            </a:solidFill>
            <a:ln w="38100">
              <a:solidFill>
                <a:srgbClr val="EDB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noProof="0"/>
            </a:p>
          </p:txBody>
        </p:sp>
        <p:sp>
          <p:nvSpPr>
            <p:cNvPr id="5" name="CasellaDiTesto 4">
              <a:extLst>
                <a:ext uri="{FF2B5EF4-FFF2-40B4-BE49-F238E27FC236}">
                  <a16:creationId xmlns:a16="http://schemas.microsoft.com/office/drawing/2014/main" id="{34825400-C675-930C-BCC6-0871B3536734}"/>
                </a:ext>
              </a:extLst>
            </p:cNvPr>
            <p:cNvSpPr txBox="1"/>
            <p:nvPr/>
          </p:nvSpPr>
          <p:spPr>
            <a:xfrm>
              <a:off x="1304831" y="501926"/>
              <a:ext cx="9582338" cy="897886"/>
            </a:xfrm>
            <a:prstGeom prst="rect">
              <a:avLst/>
            </a:prstGeom>
            <a:noFill/>
          </p:spPr>
          <p:txBody>
            <a:bodyPr wrap="square" rtlCol="0">
              <a:spAutoFit/>
            </a:bodyPr>
            <a:lstStyle/>
            <a:p>
              <a:pPr algn="ctr"/>
              <a:r>
                <a:rPr lang="en-US" sz="2400" b="1" noProof="0">
                  <a:solidFill>
                    <a:schemeClr val="bg1"/>
                  </a:solidFill>
                  <a:effectLst/>
                  <a:latin typeface="Arial" panose="020B0604020202020204" pitchFamily="34" charset="0"/>
                  <a:ea typeface="Aptos" panose="020B0004020202020204" pitchFamily="34" charset="0"/>
                  <a:cs typeface="Arial" panose="020B0604020202020204" pitchFamily="34" charset="0"/>
                </a:rPr>
                <a:t>Numerical design and experimental characterization of an innovative, 3D-printed, ‘plasma-shaped’ cavity for ECR Ion Sources</a:t>
              </a:r>
              <a:endParaRPr lang="en-US" sz="2400" b="1" noProof="0">
                <a:solidFill>
                  <a:schemeClr val="bg1"/>
                </a:solidFill>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5BAF5A12-BC32-E9C7-2597-051F8BC2D209}"/>
                </a:ext>
              </a:extLst>
            </p:cNvPr>
            <p:cNvSpPr txBox="1"/>
            <p:nvPr/>
          </p:nvSpPr>
          <p:spPr>
            <a:xfrm>
              <a:off x="1130193" y="1369853"/>
              <a:ext cx="9582338" cy="2320395"/>
            </a:xfrm>
            <a:prstGeom prst="rect">
              <a:avLst/>
            </a:prstGeom>
            <a:noFill/>
          </p:spPr>
          <p:txBody>
            <a:bodyPr wrap="square" rtlCol="0">
              <a:spAutoFit/>
            </a:bodyPr>
            <a:lstStyle/>
            <a:p>
              <a:pPr algn="ctr">
                <a:lnSpc>
                  <a:spcPct val="150000"/>
                </a:lnSpc>
              </a:pPr>
              <a:r>
                <a:rPr lang="en-US" kern="0" noProof="0">
                  <a:solidFill>
                    <a:schemeClr val="bg1"/>
                  </a:solidFill>
                  <a:latin typeface="Arial" panose="020B0604020202020204" pitchFamily="34" charset="0"/>
                  <a:ea typeface="Aptos" panose="020B0004020202020204" pitchFamily="34" charset="0"/>
                  <a:cs typeface="Arial" panose="020B0604020202020204" pitchFamily="34" charset="0"/>
                </a:rPr>
                <a:t>D. Mascali</a:t>
              </a:r>
              <a:r>
                <a:rPr lang="en-US" kern="0" baseline="30000" noProof="0">
                  <a:solidFill>
                    <a:schemeClr val="bg1"/>
                  </a:solidFill>
                  <a:latin typeface="Arial" panose="020B0604020202020204" pitchFamily="34" charset="0"/>
                  <a:ea typeface="Aptos" panose="020B0004020202020204" pitchFamily="34" charset="0"/>
                  <a:cs typeface="Arial" panose="020B0604020202020204" pitchFamily="34" charset="0"/>
                </a:rPr>
                <a:t>1</a:t>
              </a:r>
              <a:r>
                <a:rPr lang="en-US" kern="0" noProof="0">
                  <a:solidFill>
                    <a:schemeClr val="bg1"/>
                  </a:solidFill>
                  <a:latin typeface="Arial" panose="020B0604020202020204" pitchFamily="34" charset="0"/>
                  <a:ea typeface="Aptos" panose="020B0004020202020204" pitchFamily="34" charset="0"/>
                  <a:cs typeface="Arial" panose="020B0604020202020204" pitchFamily="34" charset="0"/>
                </a:rPr>
                <a:t>, </a:t>
              </a:r>
              <a:r>
                <a:rPr lang="en-US" sz="1800" b="1" u="sng"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G. S. Mauro</a:t>
              </a:r>
              <a:r>
                <a:rPr lang="en-US" sz="1800" b="1" u="sng"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D. Bianconi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G. Torrisi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O. Leonardi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 Galatà</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C. S. Gallo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t>
              </a:r>
            </a:p>
            <a:p>
              <a:pPr algn="ctr">
                <a:lnSpc>
                  <a:spcPct val="150000"/>
                </a:lnSpc>
              </a:pP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A. Pidatella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B. Mishra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E. Naselli</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F. Russo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1</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E. Chyhyrynets</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C. Pira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2</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t>
              </a:r>
            </a:p>
            <a:p>
              <a:pPr algn="ctr">
                <a:lnSpc>
                  <a:spcPct val="150000"/>
                </a:lnSpc>
              </a:pP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D. Cester</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L. Salvò</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P. Rebesan</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A. Pepato</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r>
                <a:rPr lang="en-US" sz="1800" kern="0" noProof="0">
                  <a:solidFill>
                    <a:schemeClr val="bg1"/>
                  </a:solidFill>
                  <a:effectLst/>
                  <a:latin typeface="Arial" panose="020B0604020202020204" pitchFamily="34" charset="0"/>
                  <a:ea typeface="Aptos" panose="020B0004020202020204" pitchFamily="34" charset="0"/>
                  <a:cs typeface="Arial" panose="020B0604020202020204" pitchFamily="34" charset="0"/>
                </a:rPr>
                <a:t>, R. Dima</a:t>
              </a:r>
              <a:r>
                <a:rPr lang="en-US" sz="1800" kern="0" baseline="30000" noProof="0">
                  <a:solidFill>
                    <a:schemeClr val="bg1"/>
                  </a:solidFill>
                  <a:effectLst/>
                  <a:latin typeface="Arial" panose="020B0604020202020204" pitchFamily="34" charset="0"/>
                  <a:ea typeface="Aptos" panose="020B0004020202020204" pitchFamily="34" charset="0"/>
                  <a:cs typeface="Arial" panose="020B0604020202020204" pitchFamily="34" charset="0"/>
                </a:rPr>
                <a:t>3</a:t>
              </a:r>
            </a:p>
            <a:p>
              <a:pPr algn="ctr"/>
              <a:endParaRPr lang="en-US" sz="1800" kern="100" noProof="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r>
                <a:rPr lang="en-US" sz="1400" baseline="30000" noProof="0">
                  <a:solidFill>
                    <a:schemeClr val="bg1"/>
                  </a:solidFill>
                  <a:latin typeface="Arial" panose="020B0604020202020204" pitchFamily="34" charset="0"/>
                  <a:cs typeface="Arial" panose="020B0604020202020204" pitchFamily="34" charset="0"/>
                </a:rPr>
                <a:t>1</a:t>
              </a:r>
              <a:r>
                <a:rPr lang="en-US" sz="1400" noProof="0">
                  <a:solidFill>
                    <a:schemeClr val="bg1"/>
                  </a:solidFill>
                  <a:latin typeface="Arial" panose="020B0604020202020204" pitchFamily="34" charset="0"/>
                  <a:cs typeface="Arial" panose="020B0604020202020204" pitchFamily="34" charset="0"/>
                </a:rPr>
                <a:t>Istituto Nazionale di </a:t>
              </a:r>
              <a:r>
                <a:rPr lang="en-US" sz="1400" noProof="0" err="1">
                  <a:solidFill>
                    <a:schemeClr val="bg1"/>
                  </a:solidFill>
                  <a:latin typeface="Arial" panose="020B0604020202020204" pitchFamily="34" charset="0"/>
                  <a:cs typeface="Arial" panose="020B0604020202020204" pitchFamily="34" charset="0"/>
                </a:rPr>
                <a:t>Fisica</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Nucleare</a:t>
              </a:r>
              <a:r>
                <a:rPr lang="en-US" sz="1400" noProof="0">
                  <a:solidFill>
                    <a:schemeClr val="bg1"/>
                  </a:solidFill>
                  <a:latin typeface="Arial" panose="020B0604020202020204" pitchFamily="34" charset="0"/>
                  <a:cs typeface="Arial" panose="020B0604020202020204" pitchFamily="34" charset="0"/>
                </a:rPr>
                <a:t> – </a:t>
              </a:r>
              <a:r>
                <a:rPr lang="en-US" sz="1400" noProof="0" err="1">
                  <a:solidFill>
                    <a:schemeClr val="bg1"/>
                  </a:solidFill>
                  <a:latin typeface="Arial" panose="020B0604020202020204" pitchFamily="34" charset="0"/>
                  <a:cs typeface="Arial" panose="020B0604020202020204" pitchFamily="34" charset="0"/>
                </a:rPr>
                <a:t>Laboratori</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Nazionali</a:t>
              </a:r>
              <a:r>
                <a:rPr lang="en-US" sz="1400" noProof="0">
                  <a:solidFill>
                    <a:schemeClr val="bg1"/>
                  </a:solidFill>
                  <a:latin typeface="Arial" panose="020B0604020202020204" pitchFamily="34" charset="0"/>
                  <a:cs typeface="Arial" panose="020B0604020202020204" pitchFamily="34" charset="0"/>
                </a:rPr>
                <a:t> del Sud – Catania (Italy)</a:t>
              </a:r>
            </a:p>
            <a:p>
              <a:pPr algn="ctr"/>
              <a:endParaRPr lang="en-US" sz="1400" noProof="0">
                <a:solidFill>
                  <a:schemeClr val="bg1"/>
                </a:solidFill>
                <a:latin typeface="Arial" panose="020B0604020202020204" pitchFamily="34" charset="0"/>
                <a:cs typeface="Arial" panose="020B0604020202020204" pitchFamily="34" charset="0"/>
              </a:endParaRPr>
            </a:p>
            <a:p>
              <a:pPr algn="ctr"/>
              <a:r>
                <a:rPr lang="en-US" sz="1400" baseline="30000" noProof="0">
                  <a:solidFill>
                    <a:schemeClr val="bg1"/>
                  </a:solidFill>
                  <a:latin typeface="Arial" panose="020B0604020202020204" pitchFamily="34" charset="0"/>
                  <a:cs typeface="Arial" panose="020B0604020202020204" pitchFamily="34" charset="0"/>
                </a:rPr>
                <a:t>2</a:t>
              </a:r>
              <a:r>
                <a:rPr lang="en-US" sz="1400" noProof="0">
                  <a:solidFill>
                    <a:schemeClr val="bg1"/>
                  </a:solidFill>
                  <a:latin typeface="Arial" panose="020B0604020202020204" pitchFamily="34" charset="0"/>
                  <a:cs typeface="Arial" panose="020B0604020202020204" pitchFamily="34" charset="0"/>
                </a:rPr>
                <a:t>Istituto Nazionale di </a:t>
              </a:r>
              <a:r>
                <a:rPr lang="en-US" sz="1400" noProof="0" err="1">
                  <a:solidFill>
                    <a:schemeClr val="bg1"/>
                  </a:solidFill>
                  <a:latin typeface="Arial" panose="020B0604020202020204" pitchFamily="34" charset="0"/>
                  <a:cs typeface="Arial" panose="020B0604020202020204" pitchFamily="34" charset="0"/>
                </a:rPr>
                <a:t>Fisica</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Nucleare</a:t>
              </a:r>
              <a:r>
                <a:rPr lang="en-US" sz="1400" noProof="0">
                  <a:solidFill>
                    <a:schemeClr val="bg1"/>
                  </a:solidFill>
                  <a:latin typeface="Arial" panose="020B0604020202020204" pitchFamily="34" charset="0"/>
                  <a:cs typeface="Arial" panose="020B0604020202020204" pitchFamily="34" charset="0"/>
                </a:rPr>
                <a:t> – </a:t>
              </a:r>
              <a:r>
                <a:rPr lang="en-US" sz="1400" noProof="0" err="1">
                  <a:solidFill>
                    <a:schemeClr val="bg1"/>
                  </a:solidFill>
                  <a:latin typeface="Arial" panose="020B0604020202020204" pitchFamily="34" charset="0"/>
                  <a:cs typeface="Arial" panose="020B0604020202020204" pitchFamily="34" charset="0"/>
                </a:rPr>
                <a:t>Laboratori</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Nazionali</a:t>
              </a:r>
              <a:r>
                <a:rPr lang="en-US" sz="1400" noProof="0">
                  <a:solidFill>
                    <a:schemeClr val="bg1"/>
                  </a:solidFill>
                  <a:latin typeface="Arial" panose="020B0604020202020204" pitchFamily="34" charset="0"/>
                  <a:cs typeface="Arial" panose="020B0604020202020204" pitchFamily="34" charset="0"/>
                </a:rPr>
                <a:t> di </a:t>
              </a:r>
              <a:r>
                <a:rPr lang="en-US" sz="1400" noProof="0" err="1">
                  <a:solidFill>
                    <a:schemeClr val="bg1"/>
                  </a:solidFill>
                  <a:latin typeface="Arial" panose="020B0604020202020204" pitchFamily="34" charset="0"/>
                  <a:cs typeface="Arial" panose="020B0604020202020204" pitchFamily="34" charset="0"/>
                </a:rPr>
                <a:t>Legnaro</a:t>
              </a:r>
              <a:r>
                <a:rPr lang="en-US" sz="1400" noProof="0">
                  <a:solidFill>
                    <a:schemeClr val="bg1"/>
                  </a:solidFill>
                  <a:latin typeface="Arial" panose="020B0604020202020204" pitchFamily="34" charset="0"/>
                  <a:cs typeface="Arial" panose="020B0604020202020204" pitchFamily="34" charset="0"/>
                </a:rPr>
                <a:t> – </a:t>
              </a:r>
              <a:r>
                <a:rPr lang="en-US" sz="1400" noProof="0" err="1">
                  <a:solidFill>
                    <a:schemeClr val="bg1"/>
                  </a:solidFill>
                  <a:latin typeface="Arial" panose="020B0604020202020204" pitchFamily="34" charset="0"/>
                  <a:cs typeface="Arial" panose="020B0604020202020204" pitchFamily="34" charset="0"/>
                </a:rPr>
                <a:t>Legnaro</a:t>
              </a:r>
              <a:r>
                <a:rPr lang="en-US" sz="1400" noProof="0">
                  <a:solidFill>
                    <a:schemeClr val="bg1"/>
                  </a:solidFill>
                  <a:latin typeface="Arial" panose="020B0604020202020204" pitchFamily="34" charset="0"/>
                  <a:cs typeface="Arial" panose="020B0604020202020204" pitchFamily="34" charset="0"/>
                </a:rPr>
                <a:t> (Italy)</a:t>
              </a:r>
            </a:p>
            <a:p>
              <a:pPr algn="ctr"/>
              <a:endParaRPr lang="en-US" sz="1400" noProof="0">
                <a:solidFill>
                  <a:schemeClr val="bg1"/>
                </a:solidFill>
                <a:latin typeface="Arial" panose="020B0604020202020204" pitchFamily="34" charset="0"/>
                <a:cs typeface="Arial" panose="020B0604020202020204" pitchFamily="34" charset="0"/>
              </a:endParaRPr>
            </a:p>
            <a:p>
              <a:pPr algn="ctr"/>
              <a:r>
                <a:rPr lang="en-US" sz="1400" baseline="30000" noProof="0">
                  <a:solidFill>
                    <a:schemeClr val="bg1"/>
                  </a:solidFill>
                  <a:latin typeface="Arial" panose="020B0604020202020204" pitchFamily="34" charset="0"/>
                  <a:cs typeface="Arial" panose="020B0604020202020204" pitchFamily="34" charset="0"/>
                </a:rPr>
                <a:t>3</a:t>
              </a:r>
              <a:r>
                <a:rPr lang="en-US" sz="1400" noProof="0">
                  <a:solidFill>
                    <a:schemeClr val="bg1"/>
                  </a:solidFill>
                  <a:latin typeface="Arial" panose="020B0604020202020204" pitchFamily="34" charset="0"/>
                  <a:cs typeface="Arial" panose="020B0604020202020204" pitchFamily="34" charset="0"/>
                </a:rPr>
                <a:t>Istituto Nazionale di </a:t>
              </a:r>
              <a:r>
                <a:rPr lang="en-US" sz="1400" noProof="0" err="1">
                  <a:solidFill>
                    <a:schemeClr val="bg1"/>
                  </a:solidFill>
                  <a:latin typeface="Arial" panose="020B0604020202020204" pitchFamily="34" charset="0"/>
                  <a:cs typeface="Arial" panose="020B0604020202020204" pitchFamily="34" charset="0"/>
                </a:rPr>
                <a:t>Fisica</a:t>
              </a:r>
              <a:r>
                <a:rPr lang="en-US" sz="1400" noProof="0">
                  <a:solidFill>
                    <a:schemeClr val="bg1"/>
                  </a:solidFill>
                  <a:latin typeface="Arial" panose="020B0604020202020204" pitchFamily="34" charset="0"/>
                  <a:cs typeface="Arial" panose="020B0604020202020204" pitchFamily="34" charset="0"/>
                </a:rPr>
                <a:t> </a:t>
              </a:r>
              <a:r>
                <a:rPr lang="en-US" sz="1400" noProof="0" err="1">
                  <a:solidFill>
                    <a:schemeClr val="bg1"/>
                  </a:solidFill>
                  <a:latin typeface="Arial" panose="020B0604020202020204" pitchFamily="34" charset="0"/>
                  <a:cs typeface="Arial" panose="020B0604020202020204" pitchFamily="34" charset="0"/>
                </a:rPr>
                <a:t>Nucleare</a:t>
              </a:r>
              <a:r>
                <a:rPr lang="en-US" sz="1400" noProof="0">
                  <a:solidFill>
                    <a:schemeClr val="bg1"/>
                  </a:solidFill>
                  <a:latin typeface="Arial" panose="020B0604020202020204" pitchFamily="34" charset="0"/>
                  <a:cs typeface="Arial" panose="020B0604020202020204" pitchFamily="34" charset="0"/>
                </a:rPr>
                <a:t> – Padova Division – Padova (Italy)</a:t>
              </a:r>
            </a:p>
            <a:p>
              <a:pPr algn="ctr"/>
              <a:endParaRPr lang="en-US" sz="1400" noProof="0">
                <a:solidFill>
                  <a:schemeClr val="bg1"/>
                </a:solidFill>
                <a:latin typeface="Arial" panose="020B0604020202020204" pitchFamily="34" charset="0"/>
                <a:cs typeface="Arial" panose="020B0604020202020204" pitchFamily="34" charset="0"/>
              </a:endParaRPr>
            </a:p>
            <a:p>
              <a:pPr algn="ctr"/>
              <a:endParaRPr lang="en-US" sz="1200" noProof="0">
                <a:solidFill>
                  <a:schemeClr val="bg1"/>
                </a:solidFill>
                <a:latin typeface="Arial" panose="020B0604020202020204" pitchFamily="34" charset="0"/>
                <a:cs typeface="Arial" panose="020B0604020202020204" pitchFamily="34" charset="0"/>
              </a:endParaRPr>
            </a:p>
          </p:txBody>
        </p:sp>
      </p:grpSp>
      <p:pic>
        <p:nvPicPr>
          <p:cNvPr id="11" name="Immagine 10">
            <a:extLst>
              <a:ext uri="{FF2B5EF4-FFF2-40B4-BE49-F238E27FC236}">
                <a16:creationId xmlns:a16="http://schemas.microsoft.com/office/drawing/2014/main" id="{B961DA49-EC33-A7A8-58BE-001CEE06B8F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4404" y="117252"/>
            <a:ext cx="1773979" cy="1235899"/>
          </a:xfrm>
          <a:prstGeom prst="rect">
            <a:avLst/>
          </a:prstGeom>
        </p:spPr>
      </p:pic>
      <p:pic>
        <p:nvPicPr>
          <p:cNvPr id="15" name="Picture 2">
            <a:extLst>
              <a:ext uri="{FF2B5EF4-FFF2-40B4-BE49-F238E27FC236}">
                <a16:creationId xmlns:a16="http://schemas.microsoft.com/office/drawing/2014/main" id="{3147D302-779D-09C9-07F1-24BECE972F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366" y="324607"/>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nternational Conference on Ion Sources 2025">
            <a:extLst>
              <a:ext uri="{FF2B5EF4-FFF2-40B4-BE49-F238E27FC236}">
                <a16:creationId xmlns:a16="http://schemas.microsoft.com/office/drawing/2014/main" id="{658D32B5-D5D4-719A-A883-92A16339B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4513" y="117252"/>
            <a:ext cx="1274121" cy="1235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A57A33D-35EE-F327-636F-99B9770BD2E0}"/>
              </a:ext>
            </a:extLst>
          </p:cNvPr>
          <p:cNvSpPr txBox="1"/>
          <p:nvPr/>
        </p:nvSpPr>
        <p:spPr>
          <a:xfrm>
            <a:off x="4707258" y="5966126"/>
            <a:ext cx="2371000" cy="584775"/>
          </a:xfrm>
          <a:prstGeom prst="rect">
            <a:avLst/>
          </a:prstGeom>
          <a:noFill/>
        </p:spPr>
        <p:txBody>
          <a:bodyPr wrap="square">
            <a:spAutoFit/>
          </a:bodyPr>
          <a:lstStyle/>
          <a:p>
            <a:pPr algn="ctr"/>
            <a:r>
              <a:rPr lang="en-US" sz="32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Thank you!</a:t>
            </a:r>
            <a:endParaRPr lang="en-US" sz="3200" noProof="0"/>
          </a:p>
        </p:txBody>
      </p:sp>
      <p:sp>
        <p:nvSpPr>
          <p:cNvPr id="12" name="CasellaDiTesto 5">
            <a:extLst>
              <a:ext uri="{FF2B5EF4-FFF2-40B4-BE49-F238E27FC236}">
                <a16:creationId xmlns:a16="http://schemas.microsoft.com/office/drawing/2014/main" id="{D3C523B0-7CBE-0DCD-E4E4-6C5106AA9F87}"/>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28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611639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97EC451-39B3-6385-0ADA-755A52828314}"/>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Outline</a:t>
            </a:r>
            <a:endParaRPr lang="en-US" noProof="0"/>
          </a:p>
        </p:txBody>
      </p:sp>
      <p:pic>
        <p:nvPicPr>
          <p:cNvPr id="5" name="Picture 2" descr="International Conference on Ion Sources 2025">
            <a:extLst>
              <a:ext uri="{FF2B5EF4-FFF2-40B4-BE49-F238E27FC236}">
                <a16:creationId xmlns:a16="http://schemas.microsoft.com/office/drawing/2014/main" id="{9E4E5F9E-C241-058F-26A7-FE79743D0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B58B187-A55C-4719-1300-A0FCA10621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9" name="Titolo 1">
            <a:extLst>
              <a:ext uri="{FF2B5EF4-FFF2-40B4-BE49-F238E27FC236}">
                <a16:creationId xmlns:a16="http://schemas.microsoft.com/office/drawing/2014/main" id="{6EDA7385-FFF0-55C3-3968-3472DBA7AEBD}"/>
              </a:ext>
            </a:extLst>
          </p:cNvPr>
          <p:cNvSpPr txBox="1">
            <a:spLocks/>
          </p:cNvSpPr>
          <p:nvPr/>
        </p:nvSpPr>
        <p:spPr>
          <a:xfrm>
            <a:off x="407368" y="2028304"/>
            <a:ext cx="7458033" cy="437249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71500" indent="-571500" algn="l">
              <a:buFont typeface="Arial" panose="020B0604020202020204" pitchFamily="34" charset="0"/>
              <a:buChar char="•"/>
            </a:pPr>
            <a:r>
              <a:rPr lang="en-US" sz="1800" b="1" noProof="0">
                <a:solidFill>
                  <a:srgbClr val="0070C0"/>
                </a:solidFill>
                <a:latin typeface="+mn-lt"/>
                <a:cs typeface="Arial" panose="020B0604020202020204" pitchFamily="34" charset="0"/>
              </a:rPr>
              <a:t>Introduction and motivation</a:t>
            </a: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endParaRPr lang="en-US" sz="1800" b="1" noProof="0">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IRIS electromagnetic design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Additive Manufacturing prototype realization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Experimental validation</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Preliminary PIC simulations</a:t>
            </a: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endParaRPr lang="en-US" sz="1800" b="1" noProof="0">
              <a:solidFill>
                <a:schemeClr val="bg1">
                  <a:lumMod val="75000"/>
                </a:schemeClr>
              </a:solidFill>
              <a:latin typeface="+mn-lt"/>
              <a:cs typeface="Arial" panose="020B0604020202020204" pitchFamily="34" charset="0"/>
            </a:endParaRPr>
          </a:p>
          <a:p>
            <a:pPr marL="571500" indent="-571500" algn="l">
              <a:buFont typeface="Arial" panose="020B0604020202020204" pitchFamily="34" charset="0"/>
              <a:buChar char="•"/>
            </a:pPr>
            <a:r>
              <a:rPr lang="en-US" sz="1800" b="1" noProof="0">
                <a:solidFill>
                  <a:schemeClr val="bg1">
                    <a:lumMod val="75000"/>
                  </a:schemeClr>
                </a:solidFill>
                <a:latin typeface="+mn-lt"/>
                <a:cs typeface="Arial" panose="020B0604020202020204" pitchFamily="34" charset="0"/>
              </a:rPr>
              <a:t>Conclusion and perspectives</a:t>
            </a:r>
          </a:p>
        </p:txBody>
      </p:sp>
      <p:sp>
        <p:nvSpPr>
          <p:cNvPr id="2" name="CasellaDiTesto 5">
            <a:extLst>
              <a:ext uri="{FF2B5EF4-FFF2-40B4-BE49-F238E27FC236}">
                <a16:creationId xmlns:a16="http://schemas.microsoft.com/office/drawing/2014/main" id="{556DE761-0A31-7295-CDAA-FDE82B050A48}"/>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8" name="CasellaDiTesto 5">
            <a:extLst>
              <a:ext uri="{FF2B5EF4-FFF2-40B4-BE49-F238E27FC236}">
                <a16:creationId xmlns:a16="http://schemas.microsoft.com/office/drawing/2014/main" id="{17FA8FDB-D8A8-5A54-6B16-4FBE1C66DA84}"/>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2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45244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8A656-9A7D-E847-BCCB-CAD5D521ECD7}"/>
            </a:ext>
          </a:extLst>
        </p:cNvPr>
        <p:cNvGrpSpPr/>
        <p:nvPr/>
      </p:nvGrpSpPr>
      <p:grpSpPr>
        <a:xfrm>
          <a:off x="0" y="0"/>
          <a:ext cx="0" cy="0"/>
          <a:chOff x="0" y="0"/>
          <a:chExt cx="0" cy="0"/>
        </a:xfrm>
      </p:grpSpPr>
      <p:sp>
        <p:nvSpPr>
          <p:cNvPr id="37" name="Rettangolo con angoli arrotondati 36">
            <a:extLst>
              <a:ext uri="{FF2B5EF4-FFF2-40B4-BE49-F238E27FC236}">
                <a16:creationId xmlns:a16="http://schemas.microsoft.com/office/drawing/2014/main" id="{1BFEA3B1-1AA9-27CD-A6B0-08C362D48CF7}"/>
              </a:ext>
            </a:extLst>
          </p:cNvPr>
          <p:cNvSpPr/>
          <p:nvPr/>
        </p:nvSpPr>
        <p:spPr>
          <a:xfrm>
            <a:off x="436881" y="660400"/>
            <a:ext cx="11328400" cy="5374640"/>
          </a:xfrm>
          <a:prstGeom prst="roundRect">
            <a:avLst>
              <a:gd name="adj" fmla="val 705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endParaRPr lang="it-IT" sz="24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Rettangolo con angoli arrotondati 2">
            <a:extLst>
              <a:ext uri="{FF2B5EF4-FFF2-40B4-BE49-F238E27FC236}">
                <a16:creationId xmlns:a16="http://schemas.microsoft.com/office/drawing/2014/main" id="{12962141-2152-F356-7E1F-5CCF9D20A8F1}"/>
              </a:ext>
            </a:extLst>
          </p:cNvPr>
          <p:cNvSpPr/>
          <p:nvPr/>
        </p:nvSpPr>
        <p:spPr>
          <a:xfrm>
            <a:off x="1036319" y="868680"/>
            <a:ext cx="10119361" cy="5120640"/>
          </a:xfrm>
          <a:prstGeom prst="roundRect">
            <a:avLst>
              <a:gd name="adj" fmla="val 705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r>
              <a:rPr lang="it-IT"/>
              <a:t>[G. S. Mauro et al., </a:t>
            </a:r>
            <a:r>
              <a:rPr lang="it-IT" i="1"/>
              <a:t>Telecom </a:t>
            </a:r>
            <a:r>
              <a:rPr lang="it-IT" b="1"/>
              <a:t>2021</a:t>
            </a:r>
            <a:r>
              <a:rPr lang="it-IT"/>
              <a:t>, </a:t>
            </a:r>
            <a:r>
              <a:rPr lang="it-IT" i="1"/>
              <a:t>2</a:t>
            </a:r>
            <a:r>
              <a:rPr lang="it-IT"/>
              <a:t>(1), 42-51;]</a:t>
            </a:r>
            <a:endParaRPr lang="it-IT" sz="24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Rettangolo con angoli arrotondati 3">
            <a:extLst>
              <a:ext uri="{FF2B5EF4-FFF2-40B4-BE49-F238E27FC236}">
                <a16:creationId xmlns:a16="http://schemas.microsoft.com/office/drawing/2014/main" id="{B2937E52-D5EC-C403-E0BF-C776D9AD0B21}"/>
              </a:ext>
            </a:extLst>
          </p:cNvPr>
          <p:cNvSpPr/>
          <p:nvPr/>
        </p:nvSpPr>
        <p:spPr>
          <a:xfrm>
            <a:off x="688119" y="400966"/>
            <a:ext cx="4960327" cy="910800"/>
          </a:xfrm>
          <a:prstGeom prst="roundRect">
            <a:avLst>
              <a:gd name="adj" fmla="val 29388"/>
            </a:avLst>
          </a:prstGeom>
          <a:solidFill>
            <a:schemeClr val="bg1"/>
          </a:solidFill>
          <a:ln w="38100">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Cylindrical</a:t>
            </a:r>
            <a:r>
              <a:rPr lang="it-IT" sz="3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it-IT" sz="320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cavity</a:t>
            </a:r>
            <a:r>
              <a:rPr lang="it-IT" sz="3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it-IT" sz="320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modes</a:t>
            </a:r>
            <a:endParaRPr lang="it-IT" sz="3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4" name="Rettangolo con angoli arrotondati 13">
            <a:extLst>
              <a:ext uri="{FF2B5EF4-FFF2-40B4-BE49-F238E27FC236}">
                <a16:creationId xmlns:a16="http://schemas.microsoft.com/office/drawing/2014/main" id="{B2B834A9-5E3E-5C0B-AE00-BE58CF9529B5}"/>
              </a:ext>
            </a:extLst>
          </p:cNvPr>
          <p:cNvSpPr/>
          <p:nvPr/>
        </p:nvSpPr>
        <p:spPr>
          <a:xfrm>
            <a:off x="0" y="6504972"/>
            <a:ext cx="12192000" cy="673068"/>
          </a:xfrm>
          <a:prstGeom prst="roundRect">
            <a:avLst>
              <a:gd name="adj" fmla="val 2414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D. Bianconi </a:t>
            </a:r>
            <a:r>
              <a:rPr lang="it-IT" sz="1400">
                <a:solidFill>
                  <a:schemeClr val="tx1">
                    <a:lumMod val="65000"/>
                    <a:lumOff val="35000"/>
                  </a:schemeClr>
                </a:solidFill>
              </a:rPr>
              <a:t>–</a:t>
            </a:r>
            <a:r>
              <a:rPr lang="it-IT"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t>
            </a:r>
            <a:r>
              <a:rPr lang="it-IT" sz="1400">
                <a:solidFill>
                  <a:schemeClr val="tx1">
                    <a:lumMod val="65000"/>
                    <a:lumOff val="35000"/>
                  </a:schemeClr>
                </a:solidFill>
              </a:rPr>
              <a:t>51st EPS Conference on Plasma </a:t>
            </a:r>
            <a:r>
              <a:rPr lang="it-IT" sz="1400" err="1">
                <a:solidFill>
                  <a:schemeClr val="tx1">
                    <a:lumMod val="65000"/>
                    <a:lumOff val="35000"/>
                  </a:schemeClr>
                </a:solidFill>
              </a:rPr>
              <a:t>Physics</a:t>
            </a:r>
            <a:r>
              <a:rPr lang="it-IT" sz="1400">
                <a:solidFill>
                  <a:schemeClr val="tx1">
                    <a:lumMod val="65000"/>
                    <a:lumOff val="35000"/>
                  </a:schemeClr>
                </a:solidFill>
              </a:rPr>
              <a:t> – Vilnius, 7-11 </a:t>
            </a:r>
            <a:r>
              <a:rPr lang="it-IT" sz="1400" err="1">
                <a:solidFill>
                  <a:schemeClr val="tx1">
                    <a:lumMod val="65000"/>
                    <a:lumOff val="35000"/>
                  </a:schemeClr>
                </a:solidFill>
              </a:rPr>
              <a:t>July</a:t>
            </a:r>
            <a:r>
              <a:rPr lang="it-IT" sz="1400">
                <a:solidFill>
                  <a:schemeClr val="tx1">
                    <a:lumMod val="65000"/>
                    <a:lumOff val="35000"/>
                  </a:schemeClr>
                </a:solidFill>
              </a:rPr>
              <a:t> 2025</a:t>
            </a:r>
          </a:p>
          <a:p>
            <a:endParaRPr lang="it-IT">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6" name="Immagine 5" descr="Immagine che contiene testo, Carattere, bianco, linea&#10;&#10;Il contenuto generato dall'IA potrebbe non essere corretto.">
            <a:extLst>
              <a:ext uri="{FF2B5EF4-FFF2-40B4-BE49-F238E27FC236}">
                <a16:creationId xmlns:a16="http://schemas.microsoft.com/office/drawing/2014/main" id="{D83325E7-C4E3-7E92-607B-561DE77F4B32}"/>
              </a:ext>
            </a:extLst>
          </p:cNvPr>
          <p:cNvPicPr>
            <a:picLocks noChangeAspect="1"/>
          </p:cNvPicPr>
          <p:nvPr/>
        </p:nvPicPr>
        <p:blipFill>
          <a:blip r:embed="rId3">
            <a:extLst>
              <a:ext uri="{28A0092B-C50C-407E-A947-70E740481C1C}">
                <a14:useLocalDpi xmlns:a14="http://schemas.microsoft.com/office/drawing/2010/main" val="0"/>
              </a:ext>
            </a:extLst>
          </a:blip>
          <a:srcRect l="2714"/>
          <a:stretch>
            <a:fillRect/>
          </a:stretch>
        </p:blipFill>
        <p:spPr>
          <a:xfrm>
            <a:off x="846109" y="3849486"/>
            <a:ext cx="6191683" cy="1591102"/>
          </a:xfrm>
          <a:prstGeom prst="rect">
            <a:avLst/>
          </a:prstGeom>
        </p:spPr>
      </p:pic>
      <p:pic>
        <p:nvPicPr>
          <p:cNvPr id="9" name="Immagine 8" descr="Immagine che contiene testo, Carattere, calligrafia, linea&#10;&#10;Il contenuto generato dall'IA potrebbe non essere corretto.">
            <a:extLst>
              <a:ext uri="{FF2B5EF4-FFF2-40B4-BE49-F238E27FC236}">
                <a16:creationId xmlns:a16="http://schemas.microsoft.com/office/drawing/2014/main" id="{BF02AE32-E654-DC1F-CB51-6485AD0F0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09" y="1840920"/>
            <a:ext cx="6308383" cy="1770381"/>
          </a:xfrm>
          <a:prstGeom prst="rect">
            <a:avLst/>
          </a:prstGeom>
        </p:spPr>
      </p:pic>
      <p:pic>
        <p:nvPicPr>
          <p:cNvPr id="18" name="Immagine 17">
            <a:extLst>
              <a:ext uri="{FF2B5EF4-FFF2-40B4-BE49-F238E27FC236}">
                <a16:creationId xmlns:a16="http://schemas.microsoft.com/office/drawing/2014/main" id="{C1299A9E-9D29-7122-6FA1-C886A8584187}"/>
              </a:ext>
            </a:extLst>
          </p:cNvPr>
          <p:cNvPicPr>
            <a:picLocks noChangeAspect="1"/>
          </p:cNvPicPr>
          <p:nvPr/>
        </p:nvPicPr>
        <p:blipFill>
          <a:blip r:embed="rId5"/>
          <a:srcRect t="7561"/>
          <a:stretch>
            <a:fillRect/>
          </a:stretch>
        </p:blipFill>
        <p:spPr>
          <a:xfrm>
            <a:off x="7496038" y="3727382"/>
            <a:ext cx="3562543" cy="1964656"/>
          </a:xfrm>
          <a:prstGeom prst="rect">
            <a:avLst/>
          </a:prstGeom>
        </p:spPr>
      </p:pic>
      <p:pic>
        <p:nvPicPr>
          <p:cNvPr id="21" name="Immagine 20" descr="Immagine che contiene testo, linea, diagramma, Diagramma&#10;&#10;Il contenuto generato dall'IA potrebbe non essere corretto.">
            <a:extLst>
              <a:ext uri="{FF2B5EF4-FFF2-40B4-BE49-F238E27FC236}">
                <a16:creationId xmlns:a16="http://schemas.microsoft.com/office/drawing/2014/main" id="{1C6DB234-560B-65B0-C526-8D1A35D942A3}"/>
              </a:ext>
            </a:extLst>
          </p:cNvPr>
          <p:cNvPicPr>
            <a:picLocks noChangeAspect="1"/>
          </p:cNvPicPr>
          <p:nvPr/>
        </p:nvPicPr>
        <p:blipFill>
          <a:blip r:embed="rId6" cstate="print">
            <a:extLst>
              <a:ext uri="{28A0092B-C50C-407E-A947-70E740481C1C}">
                <a14:useLocalDpi xmlns:a14="http://schemas.microsoft.com/office/drawing/2010/main" val="0"/>
              </a:ext>
            </a:extLst>
          </a:blip>
          <a:srcRect t="8012"/>
          <a:stretch>
            <a:fillRect/>
          </a:stretch>
        </p:blipFill>
        <p:spPr>
          <a:xfrm>
            <a:off x="7531565" y="1751320"/>
            <a:ext cx="3547335" cy="1976062"/>
          </a:xfrm>
          <a:prstGeom prst="rect">
            <a:avLst/>
          </a:prstGeom>
        </p:spPr>
      </p:pic>
      <p:sp>
        <p:nvSpPr>
          <p:cNvPr id="22" name="Ovale 21">
            <a:extLst>
              <a:ext uri="{FF2B5EF4-FFF2-40B4-BE49-F238E27FC236}">
                <a16:creationId xmlns:a16="http://schemas.microsoft.com/office/drawing/2014/main" id="{933C3AF6-0E60-975C-2EDC-95DA3961072F}"/>
              </a:ext>
            </a:extLst>
          </p:cNvPr>
          <p:cNvSpPr/>
          <p:nvPr/>
        </p:nvSpPr>
        <p:spPr>
          <a:xfrm>
            <a:off x="3794252" y="2004060"/>
            <a:ext cx="304800" cy="304800"/>
          </a:xfrm>
          <a:prstGeom prst="ellipse">
            <a:avLst/>
          </a:prstGeom>
          <a:solidFill>
            <a:srgbClr val="D6604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E6EE5BCA-2A47-6EAB-0596-393B3C653609}"/>
              </a:ext>
            </a:extLst>
          </p:cNvPr>
          <p:cNvSpPr/>
          <p:nvPr/>
        </p:nvSpPr>
        <p:spPr>
          <a:xfrm>
            <a:off x="4019804" y="2807680"/>
            <a:ext cx="304800" cy="304800"/>
          </a:xfrm>
          <a:prstGeom prst="ellipse">
            <a:avLst/>
          </a:prstGeom>
          <a:solidFill>
            <a:srgbClr val="D6604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931A200B-C623-73BC-CFA8-36B92059AA8D}"/>
              </a:ext>
            </a:extLst>
          </p:cNvPr>
          <p:cNvSpPr/>
          <p:nvPr/>
        </p:nvSpPr>
        <p:spPr>
          <a:xfrm>
            <a:off x="3889533" y="4021836"/>
            <a:ext cx="304800" cy="304800"/>
          </a:xfrm>
          <a:prstGeom prst="ellipse">
            <a:avLst/>
          </a:prstGeom>
          <a:solidFill>
            <a:srgbClr val="D6604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BC623FBD-AC0E-F5C6-6EC3-E8DF8172354E}"/>
              </a:ext>
            </a:extLst>
          </p:cNvPr>
          <p:cNvSpPr/>
          <p:nvPr/>
        </p:nvSpPr>
        <p:spPr>
          <a:xfrm>
            <a:off x="3954900" y="4842288"/>
            <a:ext cx="304800" cy="304800"/>
          </a:xfrm>
          <a:prstGeom prst="ellipse">
            <a:avLst/>
          </a:prstGeom>
          <a:solidFill>
            <a:srgbClr val="D6604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C2A1A03D-C6F1-88B2-A3E0-B5A748F447C0}"/>
              </a:ext>
            </a:extLst>
          </p:cNvPr>
          <p:cNvSpPr/>
          <p:nvPr/>
        </p:nvSpPr>
        <p:spPr>
          <a:xfrm>
            <a:off x="7560811" y="4451526"/>
            <a:ext cx="304800" cy="304800"/>
          </a:xfrm>
          <a:prstGeom prst="ellipse">
            <a:avLst/>
          </a:prstGeom>
          <a:solidFill>
            <a:srgbClr val="D6604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7D42492B-7540-989D-0861-1FDDA7563965}"/>
              </a:ext>
            </a:extLst>
          </p:cNvPr>
          <p:cNvSpPr/>
          <p:nvPr/>
        </p:nvSpPr>
        <p:spPr>
          <a:xfrm>
            <a:off x="5600192" y="2004060"/>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A66B5914-B17A-CE7B-5EF8-78E206F38848}"/>
              </a:ext>
            </a:extLst>
          </p:cNvPr>
          <p:cNvSpPr/>
          <p:nvPr/>
        </p:nvSpPr>
        <p:spPr>
          <a:xfrm>
            <a:off x="5752592" y="2807680"/>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DA22CFC2-ABB5-6E05-C2AA-65F27B7EFEF3}"/>
              </a:ext>
            </a:extLst>
          </p:cNvPr>
          <p:cNvSpPr/>
          <p:nvPr/>
        </p:nvSpPr>
        <p:spPr>
          <a:xfrm>
            <a:off x="5648959" y="4021836"/>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C61ABE46-9D10-3DD3-F216-BBAD6AF77C49}"/>
              </a:ext>
            </a:extLst>
          </p:cNvPr>
          <p:cNvSpPr/>
          <p:nvPr/>
        </p:nvSpPr>
        <p:spPr>
          <a:xfrm>
            <a:off x="3184652" y="3268401"/>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C7EAB839-ED00-A25E-8CBC-63BE8C0F14D1}"/>
              </a:ext>
            </a:extLst>
          </p:cNvPr>
          <p:cNvSpPr/>
          <p:nvPr/>
        </p:nvSpPr>
        <p:spPr>
          <a:xfrm>
            <a:off x="3009392" y="4404910"/>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1913DB0A-7AA6-864D-E3D8-15BB40EE089A}"/>
              </a:ext>
            </a:extLst>
          </p:cNvPr>
          <p:cNvSpPr/>
          <p:nvPr/>
        </p:nvSpPr>
        <p:spPr>
          <a:xfrm>
            <a:off x="5679439" y="4849908"/>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33430AE0-E118-40A2-77EC-B151F125DB1C}"/>
              </a:ext>
            </a:extLst>
          </p:cNvPr>
          <p:cNvSpPr/>
          <p:nvPr/>
        </p:nvSpPr>
        <p:spPr>
          <a:xfrm>
            <a:off x="7583961" y="2421310"/>
            <a:ext cx="304800" cy="304800"/>
          </a:xfrm>
          <a:prstGeom prst="ellipse">
            <a:avLst/>
          </a:prstGeom>
          <a:solidFill>
            <a:srgbClr val="1EA558">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07519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8B2A-C15E-C078-38CB-67F64C11C274}"/>
            </a:ext>
          </a:extLst>
        </p:cNvPr>
        <p:cNvGrpSpPr/>
        <p:nvPr/>
      </p:nvGrpSpPr>
      <p:grpSpPr>
        <a:xfrm>
          <a:off x="0" y="0"/>
          <a:ext cx="0" cy="0"/>
          <a:chOff x="0" y="0"/>
          <a:chExt cx="0" cy="0"/>
        </a:xfrm>
      </p:grpSpPr>
      <p:sp>
        <p:nvSpPr>
          <p:cNvPr id="12" name="Rettangolo con angoli arrotondati 11">
            <a:extLst>
              <a:ext uri="{FF2B5EF4-FFF2-40B4-BE49-F238E27FC236}">
                <a16:creationId xmlns:a16="http://schemas.microsoft.com/office/drawing/2014/main" id="{46828BA3-9B51-C364-C0B5-92B1B8A65325}"/>
              </a:ext>
            </a:extLst>
          </p:cNvPr>
          <p:cNvSpPr/>
          <p:nvPr/>
        </p:nvSpPr>
        <p:spPr>
          <a:xfrm>
            <a:off x="436881" y="660400"/>
            <a:ext cx="11328400" cy="5374640"/>
          </a:xfrm>
          <a:prstGeom prst="roundRect">
            <a:avLst>
              <a:gd name="adj" fmla="val 705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endParaRPr lang="it-IT" sz="24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3" name="Rettangolo con angoli arrotondati 2">
            <a:extLst>
              <a:ext uri="{FF2B5EF4-FFF2-40B4-BE49-F238E27FC236}">
                <a16:creationId xmlns:a16="http://schemas.microsoft.com/office/drawing/2014/main" id="{5DD1CD42-3939-4FCA-F38C-A5AB9C26181E}"/>
              </a:ext>
            </a:extLst>
          </p:cNvPr>
          <p:cNvSpPr/>
          <p:nvPr/>
        </p:nvSpPr>
        <p:spPr>
          <a:xfrm>
            <a:off x="1036319" y="868680"/>
            <a:ext cx="10119361" cy="5120640"/>
          </a:xfrm>
          <a:prstGeom prst="roundRect">
            <a:avLst>
              <a:gd name="adj" fmla="val 705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r>
              <a:rPr lang="it-IT"/>
              <a:t>[G. S. Mauro et al., </a:t>
            </a:r>
            <a:r>
              <a:rPr lang="it-IT" i="1"/>
              <a:t>Telecom </a:t>
            </a:r>
            <a:r>
              <a:rPr lang="it-IT" b="1"/>
              <a:t>2021</a:t>
            </a:r>
            <a:r>
              <a:rPr lang="it-IT"/>
              <a:t>, </a:t>
            </a:r>
            <a:r>
              <a:rPr lang="it-IT" i="1"/>
              <a:t>2</a:t>
            </a:r>
            <a:r>
              <a:rPr lang="it-IT"/>
              <a:t>(1), 42-51;]</a:t>
            </a:r>
            <a:endParaRPr lang="it-IT" sz="24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4" name="Rettangolo con angoli arrotondati 3">
            <a:extLst>
              <a:ext uri="{FF2B5EF4-FFF2-40B4-BE49-F238E27FC236}">
                <a16:creationId xmlns:a16="http://schemas.microsoft.com/office/drawing/2014/main" id="{F05CAD9E-95DB-2974-AE27-AA72F9756CFA}"/>
              </a:ext>
            </a:extLst>
          </p:cNvPr>
          <p:cNvSpPr/>
          <p:nvPr/>
        </p:nvSpPr>
        <p:spPr>
          <a:xfrm>
            <a:off x="688119" y="400966"/>
            <a:ext cx="5596934" cy="910800"/>
          </a:xfrm>
          <a:prstGeom prst="roundRect">
            <a:avLst>
              <a:gd name="adj" fmla="val 29388"/>
            </a:avLst>
          </a:prstGeom>
          <a:solidFill>
            <a:schemeClr val="bg1"/>
          </a:solidFill>
          <a:ln w="38100">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Slater </a:t>
            </a:r>
            <a:r>
              <a:rPr lang="it-IT" sz="320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perturbation</a:t>
            </a:r>
            <a:r>
              <a:rPr lang="it-IT" sz="3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it-IT" sz="320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theorem</a:t>
            </a:r>
            <a:endParaRPr lang="it-IT" sz="320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4" name="Rettangolo con angoli arrotondati 13">
            <a:extLst>
              <a:ext uri="{FF2B5EF4-FFF2-40B4-BE49-F238E27FC236}">
                <a16:creationId xmlns:a16="http://schemas.microsoft.com/office/drawing/2014/main" id="{E34F6907-7B9A-1ECD-08BA-733539F581CE}"/>
              </a:ext>
            </a:extLst>
          </p:cNvPr>
          <p:cNvSpPr/>
          <p:nvPr/>
        </p:nvSpPr>
        <p:spPr>
          <a:xfrm>
            <a:off x="0" y="6504972"/>
            <a:ext cx="12192000" cy="673068"/>
          </a:xfrm>
          <a:prstGeom prst="roundRect">
            <a:avLst>
              <a:gd name="adj" fmla="val 2414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D. Bianconi </a:t>
            </a:r>
            <a:r>
              <a:rPr lang="it-IT" sz="1400">
                <a:solidFill>
                  <a:schemeClr val="tx1">
                    <a:lumMod val="65000"/>
                    <a:lumOff val="35000"/>
                  </a:schemeClr>
                </a:solidFill>
              </a:rPr>
              <a:t>–</a:t>
            </a:r>
            <a:r>
              <a:rPr lang="it-IT"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t>
            </a:r>
            <a:r>
              <a:rPr lang="it-IT" sz="1400">
                <a:solidFill>
                  <a:schemeClr val="tx1">
                    <a:lumMod val="65000"/>
                    <a:lumOff val="35000"/>
                  </a:schemeClr>
                </a:solidFill>
              </a:rPr>
              <a:t>51st EPS Conference on Plasma </a:t>
            </a:r>
            <a:r>
              <a:rPr lang="it-IT" sz="1400" err="1">
                <a:solidFill>
                  <a:schemeClr val="tx1">
                    <a:lumMod val="65000"/>
                    <a:lumOff val="35000"/>
                  </a:schemeClr>
                </a:solidFill>
              </a:rPr>
              <a:t>Physics</a:t>
            </a:r>
            <a:r>
              <a:rPr lang="it-IT" sz="1400">
                <a:solidFill>
                  <a:schemeClr val="tx1">
                    <a:lumMod val="65000"/>
                    <a:lumOff val="35000"/>
                  </a:schemeClr>
                </a:solidFill>
              </a:rPr>
              <a:t> – Vilnius, 7-11 </a:t>
            </a:r>
            <a:r>
              <a:rPr lang="it-IT" sz="1400" err="1">
                <a:solidFill>
                  <a:schemeClr val="tx1">
                    <a:lumMod val="65000"/>
                    <a:lumOff val="35000"/>
                  </a:schemeClr>
                </a:solidFill>
              </a:rPr>
              <a:t>July</a:t>
            </a:r>
            <a:r>
              <a:rPr lang="it-IT" sz="1400">
                <a:solidFill>
                  <a:schemeClr val="tx1">
                    <a:lumMod val="65000"/>
                    <a:lumOff val="35000"/>
                  </a:schemeClr>
                </a:solidFill>
              </a:rPr>
              <a:t> 2025</a:t>
            </a:r>
          </a:p>
          <a:p>
            <a:endParaRPr lang="it-IT">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 name="CasellaDiTesto 1">
            <a:extLst>
              <a:ext uri="{FF2B5EF4-FFF2-40B4-BE49-F238E27FC236}">
                <a16:creationId xmlns:a16="http://schemas.microsoft.com/office/drawing/2014/main" id="{FD0D3597-DF0F-0AB5-5EDD-F787362464BC}"/>
              </a:ext>
            </a:extLst>
          </p:cNvPr>
          <p:cNvSpPr txBox="1"/>
          <p:nvPr/>
        </p:nvSpPr>
        <p:spPr>
          <a:xfrm>
            <a:off x="1036319" y="1766244"/>
            <a:ext cx="7223761" cy="923330"/>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D6604D"/>
                </a:solidFill>
                <a:latin typeface="Roboto" panose="02000000000000000000" pitchFamily="2" charset="0"/>
                <a:ea typeface="Roboto" panose="02000000000000000000" pitchFamily="2" charset="0"/>
                <a:cs typeface="Roboto" panose="02000000000000000000" pitchFamily="2" charset="0"/>
              </a:rPr>
              <a:t> </a:t>
            </a:r>
            <a:r>
              <a:rPr lang="en-US">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The Slater perturbation theorem describes the shift of the resonant frequency, when a small volume </a:t>
            </a:r>
            <a:r>
              <a:rPr lang="el-GR">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Δ</a:t>
            </a:r>
            <a:r>
              <a:rPr lang="en-US">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V is removed from the cavity of volume V.</a:t>
            </a:r>
            <a:endParaRPr lang="it-IT">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030" name="Picture 6" descr="Group 1, Oggetto raggruppato">
            <a:extLst>
              <a:ext uri="{FF2B5EF4-FFF2-40B4-BE49-F238E27FC236}">
                <a16:creationId xmlns:a16="http://schemas.microsoft.com/office/drawing/2014/main" id="{EF509407-86E7-5C11-0812-A210556B1F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158"/>
          <a:stretch>
            <a:fillRect/>
          </a:stretch>
        </p:blipFill>
        <p:spPr bwMode="auto">
          <a:xfrm>
            <a:off x="8594579" y="1467186"/>
            <a:ext cx="1932451" cy="1768417"/>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22357EB7-C440-D679-0604-CBC46254B7A2}"/>
              </a:ext>
            </a:extLst>
          </p:cNvPr>
          <p:cNvPicPr>
            <a:picLocks noChangeAspect="1"/>
          </p:cNvPicPr>
          <p:nvPr/>
        </p:nvPicPr>
        <p:blipFill>
          <a:blip r:embed="rId4"/>
          <a:stretch>
            <a:fillRect/>
          </a:stretch>
        </p:blipFill>
        <p:spPr>
          <a:xfrm>
            <a:off x="1664970" y="3115584"/>
            <a:ext cx="5220429" cy="943107"/>
          </a:xfrm>
          <a:prstGeom prst="rect">
            <a:avLst/>
          </a:prstGeom>
        </p:spPr>
      </p:pic>
      <p:pic>
        <p:nvPicPr>
          <p:cNvPr id="11" name="Immagine 10">
            <a:extLst>
              <a:ext uri="{FF2B5EF4-FFF2-40B4-BE49-F238E27FC236}">
                <a16:creationId xmlns:a16="http://schemas.microsoft.com/office/drawing/2014/main" id="{F849BCDC-8154-6954-5DC9-AACA2CC64E77}"/>
              </a:ext>
            </a:extLst>
          </p:cNvPr>
          <p:cNvPicPr>
            <a:picLocks noChangeAspect="1"/>
          </p:cNvPicPr>
          <p:nvPr/>
        </p:nvPicPr>
        <p:blipFill>
          <a:blip r:embed="rId5"/>
          <a:stretch>
            <a:fillRect/>
          </a:stretch>
        </p:blipFill>
        <p:spPr>
          <a:xfrm>
            <a:off x="1744751" y="4204741"/>
            <a:ext cx="3277057" cy="819264"/>
          </a:xfrm>
          <a:prstGeom prst="rect">
            <a:avLst/>
          </a:prstGeom>
        </p:spPr>
      </p:pic>
      <p:pic>
        <p:nvPicPr>
          <p:cNvPr id="16" name="Immagine 15" descr="Immagine che contiene testo, diagramma, linea, Diagramma&#10;&#10;Il contenuto generato dall'IA potrebbe non essere corretto.">
            <a:extLst>
              <a:ext uri="{FF2B5EF4-FFF2-40B4-BE49-F238E27FC236}">
                <a16:creationId xmlns:a16="http://schemas.microsoft.com/office/drawing/2014/main" id="{A2D853B8-6E3D-68A8-133C-63F8DDF789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85" y="3235603"/>
            <a:ext cx="3348244" cy="2622791"/>
          </a:xfrm>
          <a:prstGeom prst="rect">
            <a:avLst/>
          </a:prstGeom>
        </p:spPr>
      </p:pic>
      <p:cxnSp>
        <p:nvCxnSpPr>
          <p:cNvPr id="19" name="Connettore 2 18">
            <a:extLst>
              <a:ext uri="{FF2B5EF4-FFF2-40B4-BE49-F238E27FC236}">
                <a16:creationId xmlns:a16="http://schemas.microsoft.com/office/drawing/2014/main" id="{713B9D37-841F-15CF-7EF2-FAC188AEBF3F}"/>
              </a:ext>
            </a:extLst>
          </p:cNvPr>
          <p:cNvCxnSpPr/>
          <p:nvPr/>
        </p:nvCxnSpPr>
        <p:spPr>
          <a:xfrm>
            <a:off x="9077325" y="5280660"/>
            <a:ext cx="746760" cy="0"/>
          </a:xfrm>
          <a:prstGeom prst="straightConnector1">
            <a:avLst/>
          </a:prstGeom>
          <a:ln>
            <a:solidFill>
              <a:srgbClr val="D6604D"/>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0" name="Immagine 19">
            <a:extLst>
              <a:ext uri="{FF2B5EF4-FFF2-40B4-BE49-F238E27FC236}">
                <a16:creationId xmlns:a16="http://schemas.microsoft.com/office/drawing/2014/main" id="{35643281-8C54-7D96-CAA5-C3D8D7E1CF81}"/>
              </a:ext>
            </a:extLst>
          </p:cNvPr>
          <p:cNvPicPr>
            <a:picLocks noChangeAspect="1"/>
          </p:cNvPicPr>
          <p:nvPr/>
        </p:nvPicPr>
        <p:blipFill>
          <a:blip r:embed="rId4"/>
          <a:srcRect l="2409" t="10803" r="86717" b="57072"/>
          <a:stretch>
            <a:fillRect/>
          </a:stretch>
        </p:blipFill>
        <p:spPr>
          <a:xfrm>
            <a:off x="9178290" y="4903470"/>
            <a:ext cx="567690" cy="302978"/>
          </a:xfrm>
          <a:prstGeom prst="rect">
            <a:avLst/>
          </a:prstGeom>
        </p:spPr>
      </p:pic>
    </p:spTree>
    <p:extLst>
      <p:ext uri="{BB962C8B-B14F-4D97-AF65-F5344CB8AC3E}">
        <p14:creationId xmlns:p14="http://schemas.microsoft.com/office/powerpoint/2010/main" val="272901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C4475318-FF0A-4D35-BE14-B63A6DEABFDF}"/>
              </a:ext>
            </a:extLst>
          </p:cNvPr>
          <p:cNvSpPr/>
          <p:nvPr/>
        </p:nvSpPr>
        <p:spPr>
          <a:xfrm>
            <a:off x="6324600" y="5856585"/>
            <a:ext cx="5211145" cy="3060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3E7F18BB-EF56-4B5E-B4DF-52C87AD540D7}"/>
              </a:ext>
            </a:extLst>
          </p:cNvPr>
          <p:cNvSpPr>
            <a:spLocks noGrp="1"/>
          </p:cNvSpPr>
          <p:nvPr>
            <p:ph idx="1"/>
          </p:nvPr>
        </p:nvSpPr>
        <p:spPr>
          <a:xfrm>
            <a:off x="838200" y="912104"/>
            <a:ext cx="10515600" cy="983419"/>
          </a:xfrm>
        </p:spPr>
        <p:txBody>
          <a:bodyPr>
            <a:noAutofit/>
          </a:bodyPr>
          <a:lstStyle/>
          <a:p>
            <a:r>
              <a:rPr lang="it-IT" sz="1700" dirty="0"/>
              <a:t>The performances of </a:t>
            </a:r>
            <a:r>
              <a:rPr lang="it-IT" sz="1700" dirty="0" err="1"/>
              <a:t>both</a:t>
            </a:r>
            <a:r>
              <a:rPr lang="it-IT" sz="1700" dirty="0"/>
              <a:t> </a:t>
            </a:r>
            <a:r>
              <a:rPr lang="it-IT" sz="1700" dirty="0" err="1"/>
              <a:t>structures</a:t>
            </a:r>
            <a:r>
              <a:rPr lang="it-IT" sz="1700" dirty="0"/>
              <a:t> </a:t>
            </a:r>
            <a:r>
              <a:rPr lang="it-IT" sz="1700" dirty="0" err="1"/>
              <a:t>have</a:t>
            </a:r>
            <a:r>
              <a:rPr lang="it-IT" sz="1700" dirty="0"/>
              <a:t> </a:t>
            </a:r>
            <a:r>
              <a:rPr lang="it-IT" sz="1700" dirty="0" err="1"/>
              <a:t>been</a:t>
            </a:r>
            <a:r>
              <a:rPr lang="it-IT" sz="1700" dirty="0"/>
              <a:t> </a:t>
            </a:r>
            <a:r>
              <a:rPr lang="it-IT" sz="1700" dirty="0" err="1"/>
              <a:t>observed</a:t>
            </a:r>
            <a:r>
              <a:rPr lang="it-IT" sz="1700" dirty="0"/>
              <a:t> in </a:t>
            </a:r>
            <a:r>
              <a:rPr lang="it-IT" sz="1700" dirty="0" err="1"/>
              <a:t>terms</a:t>
            </a:r>
            <a:r>
              <a:rPr lang="it-IT" sz="1700" dirty="0"/>
              <a:t> of S-</a:t>
            </a:r>
            <a:r>
              <a:rPr lang="it-IT" sz="1700" dirty="0" err="1"/>
              <a:t>parameters</a:t>
            </a:r>
            <a:r>
              <a:rPr lang="it-IT" sz="1700" dirty="0"/>
              <a:t> in the band of [14; 14.5] GHz.</a:t>
            </a:r>
          </a:p>
          <a:p>
            <a:r>
              <a:rPr lang="it-IT" sz="1700" b="1" u="sng" dirty="0" err="1"/>
              <a:t>Number</a:t>
            </a:r>
            <a:r>
              <a:rPr lang="it-IT" sz="1700" b="1" u="sng" dirty="0"/>
              <a:t> of </a:t>
            </a:r>
            <a:r>
              <a:rPr lang="it-IT" sz="1700" b="1" u="sng" dirty="0" err="1"/>
              <a:t>modes</a:t>
            </a:r>
            <a:r>
              <a:rPr lang="it-IT" sz="1700" b="1" u="sng" dirty="0"/>
              <a:t> </a:t>
            </a:r>
            <a:r>
              <a:rPr lang="it-IT" sz="1700" dirty="0"/>
              <a:t>and </a:t>
            </a:r>
            <a:r>
              <a:rPr lang="it-IT" sz="1700" b="1" u="sng" dirty="0"/>
              <a:t>mode </a:t>
            </a:r>
            <a:r>
              <a:rPr lang="it-IT" sz="1700" b="1" u="sng" dirty="0" err="1"/>
              <a:t>adaptation</a:t>
            </a:r>
            <a:r>
              <a:rPr lang="it-IT" sz="1700" b="1" u="sng" dirty="0"/>
              <a:t> </a:t>
            </a:r>
            <a:r>
              <a:rPr lang="it-IT" sz="1700" dirty="0" err="1"/>
              <a:t>have</a:t>
            </a:r>
            <a:r>
              <a:rPr lang="it-IT" sz="1700" dirty="0"/>
              <a:t> </a:t>
            </a:r>
            <a:r>
              <a:rPr lang="it-IT" sz="1700" dirty="0" err="1"/>
              <a:t>been</a:t>
            </a:r>
            <a:r>
              <a:rPr lang="it-IT" sz="1700" dirty="0"/>
              <a:t> </a:t>
            </a:r>
            <a:r>
              <a:rPr lang="it-IT" sz="1700" dirty="0" err="1"/>
              <a:t>chosen</a:t>
            </a:r>
            <a:r>
              <a:rPr lang="it-IT" sz="1700" dirty="0"/>
              <a:t> </a:t>
            </a:r>
            <a:r>
              <a:rPr lang="it-IT" sz="1700" dirty="0" err="1"/>
              <a:t>as</a:t>
            </a:r>
            <a:r>
              <a:rPr lang="it-IT" sz="1700" dirty="0"/>
              <a:t> the </a:t>
            </a:r>
            <a:r>
              <a:rPr lang="it-IT" sz="1700" dirty="0" err="1"/>
              <a:t>main</a:t>
            </a:r>
            <a:r>
              <a:rPr lang="it-IT" sz="1700" dirty="0"/>
              <a:t> </a:t>
            </a:r>
            <a:r>
              <a:rPr lang="it-IT" sz="1700" dirty="0" err="1"/>
              <a:t>quality</a:t>
            </a:r>
            <a:r>
              <a:rPr lang="it-IT" sz="1700" dirty="0"/>
              <a:t> </a:t>
            </a:r>
            <a:r>
              <a:rPr lang="it-IT" sz="1700" dirty="0" err="1"/>
              <a:t>parameters</a:t>
            </a:r>
            <a:r>
              <a:rPr lang="it-IT" sz="1700" dirty="0"/>
              <a:t>.</a:t>
            </a:r>
          </a:p>
        </p:txBody>
      </p:sp>
      <p:sp>
        <p:nvSpPr>
          <p:cNvPr id="4" name="Segnaposto piè di pagina 3">
            <a:extLst>
              <a:ext uri="{FF2B5EF4-FFF2-40B4-BE49-F238E27FC236}">
                <a16:creationId xmlns:a16="http://schemas.microsoft.com/office/drawing/2014/main" id="{397C5531-F18E-4C9E-979A-9E09C0CCC275}"/>
              </a:ext>
            </a:extLst>
          </p:cNvPr>
          <p:cNvSpPr>
            <a:spLocks noGrp="1"/>
          </p:cNvSpPr>
          <p:nvPr>
            <p:ph type="ftr" sz="quarter" idx="11"/>
          </p:nvPr>
        </p:nvSpPr>
        <p:spPr/>
        <p:txBody>
          <a:bodyPr/>
          <a:lstStyle/>
          <a:p>
            <a:r>
              <a:rPr lang="it-IT"/>
              <a:t>G. S. Mauro - ECRIS 2020</a:t>
            </a:r>
          </a:p>
        </p:txBody>
      </p:sp>
      <p:sp>
        <p:nvSpPr>
          <p:cNvPr id="5" name="Segnaposto numero diapositiva 4">
            <a:extLst>
              <a:ext uri="{FF2B5EF4-FFF2-40B4-BE49-F238E27FC236}">
                <a16:creationId xmlns:a16="http://schemas.microsoft.com/office/drawing/2014/main" id="{DA6CA6DF-1E98-449B-87EB-78EE5914E054}"/>
              </a:ext>
            </a:extLst>
          </p:cNvPr>
          <p:cNvSpPr>
            <a:spLocks noGrp="1"/>
          </p:cNvSpPr>
          <p:nvPr>
            <p:ph type="sldNum" sz="quarter" idx="12"/>
          </p:nvPr>
        </p:nvSpPr>
        <p:spPr/>
        <p:txBody>
          <a:bodyPr/>
          <a:lstStyle/>
          <a:p>
            <a:fld id="{A00B6C6F-075A-45F2-9FC9-64AB751993AE}" type="slidenum">
              <a:rPr lang="it-IT" smtClean="0"/>
              <a:t>32</a:t>
            </a:fld>
            <a:endParaRPr lang="it-IT"/>
          </a:p>
        </p:txBody>
      </p:sp>
      <p:pic>
        <p:nvPicPr>
          <p:cNvPr id="13" name="Immagine 12" descr="Immagine che contiene cibo&#10;&#10;Descrizione generata automaticamente">
            <a:extLst>
              <a:ext uri="{FF2B5EF4-FFF2-40B4-BE49-F238E27FC236}">
                <a16:creationId xmlns:a16="http://schemas.microsoft.com/office/drawing/2014/main" id="{85AC497D-C893-44E8-A549-C589AC882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688" y="4175027"/>
            <a:ext cx="3585288" cy="1663534"/>
          </a:xfrm>
          <a:prstGeom prst="rect">
            <a:avLst/>
          </a:prstGeom>
        </p:spPr>
      </p:pic>
      <p:sp>
        <p:nvSpPr>
          <p:cNvPr id="15" name="CasellaDiTesto 14">
            <a:extLst>
              <a:ext uri="{FF2B5EF4-FFF2-40B4-BE49-F238E27FC236}">
                <a16:creationId xmlns:a16="http://schemas.microsoft.com/office/drawing/2014/main" id="{62E72EB2-B1F9-4470-AF24-498DFCC530E6}"/>
              </a:ext>
            </a:extLst>
          </p:cNvPr>
          <p:cNvSpPr txBox="1"/>
          <p:nvPr/>
        </p:nvSpPr>
        <p:spPr>
          <a:xfrm>
            <a:off x="1688513" y="6063960"/>
            <a:ext cx="2466975" cy="292388"/>
          </a:xfrm>
          <a:prstGeom prst="rect">
            <a:avLst/>
          </a:prstGeom>
          <a:solidFill>
            <a:srgbClr val="FFC000"/>
          </a:solidFill>
        </p:spPr>
        <p:txBody>
          <a:bodyPr wrap="square">
            <a:spAutoFit/>
          </a:bodyPr>
          <a:lstStyle/>
          <a:p>
            <a:pPr algn="ctr"/>
            <a:r>
              <a:rPr lang="it-IT" sz="1300" b="1" dirty="0" err="1"/>
              <a:t>Bad</a:t>
            </a:r>
            <a:r>
              <a:rPr lang="it-IT" sz="1300" b="1" dirty="0"/>
              <a:t> mode </a:t>
            </a:r>
            <a:r>
              <a:rPr lang="it-IT" sz="1300" b="1" dirty="0" err="1"/>
              <a:t>coupling</a:t>
            </a:r>
            <a:r>
              <a:rPr lang="it-IT" sz="1300" b="1" dirty="0"/>
              <a:t> to the </a:t>
            </a:r>
            <a:r>
              <a:rPr lang="it-IT" sz="1300" b="1" dirty="0" err="1"/>
              <a:t>cavity</a:t>
            </a:r>
            <a:r>
              <a:rPr lang="it-IT" sz="1300" b="1" dirty="0"/>
              <a:t>.</a:t>
            </a:r>
          </a:p>
        </p:txBody>
      </p:sp>
      <p:sp>
        <p:nvSpPr>
          <p:cNvPr id="17" name="CasellaDiTesto 16">
            <a:extLst>
              <a:ext uri="{FF2B5EF4-FFF2-40B4-BE49-F238E27FC236}">
                <a16:creationId xmlns:a16="http://schemas.microsoft.com/office/drawing/2014/main" id="{83A640A2-B0E8-4ED2-AD36-F2008643E35A}"/>
              </a:ext>
            </a:extLst>
          </p:cNvPr>
          <p:cNvSpPr txBox="1"/>
          <p:nvPr/>
        </p:nvSpPr>
        <p:spPr>
          <a:xfrm>
            <a:off x="6324600" y="5856585"/>
            <a:ext cx="5211145" cy="692497"/>
          </a:xfrm>
          <a:prstGeom prst="rect">
            <a:avLst/>
          </a:prstGeom>
          <a:noFill/>
        </p:spPr>
        <p:txBody>
          <a:bodyPr wrap="square">
            <a:spAutoFit/>
          </a:bodyPr>
          <a:lstStyle/>
          <a:p>
            <a:pPr algn="ctr"/>
            <a:r>
              <a:rPr lang="it-IT" sz="1300" b="1" dirty="0"/>
              <a:t>Better </a:t>
            </a:r>
            <a:r>
              <a:rPr lang="it-IT" sz="1300" b="1" dirty="0" err="1"/>
              <a:t>coupling</a:t>
            </a:r>
            <a:r>
              <a:rPr lang="it-IT" sz="1300" b="1" dirty="0"/>
              <a:t> plus mode with intense </a:t>
            </a:r>
            <a:r>
              <a:rPr lang="it-IT" sz="1300" b="1" dirty="0" err="1"/>
              <a:t>electric</a:t>
            </a:r>
            <a:r>
              <a:rPr lang="it-IT" sz="1300" b="1" dirty="0"/>
              <a:t> field </a:t>
            </a:r>
            <a:r>
              <a:rPr lang="it-IT" sz="1300" b="1" dirty="0" err="1"/>
              <a:t>at</a:t>
            </a:r>
            <a:r>
              <a:rPr lang="it-IT" sz="1300" b="1" dirty="0"/>
              <a:t> the </a:t>
            </a:r>
            <a:r>
              <a:rPr lang="it-IT" sz="1300" b="1" dirty="0" err="1"/>
              <a:t>cavity</a:t>
            </a:r>
            <a:r>
              <a:rPr lang="it-IT" sz="1300" b="1" dirty="0"/>
              <a:t> center.</a:t>
            </a:r>
          </a:p>
          <a:p>
            <a:pPr algn="ctr"/>
            <a:endParaRPr lang="it-IT" sz="1300" b="1" dirty="0"/>
          </a:p>
          <a:p>
            <a:pPr algn="ctr"/>
            <a:r>
              <a:rPr lang="it-IT" sz="1300" b="1" dirty="0"/>
              <a:t>How can </a:t>
            </a:r>
            <a:r>
              <a:rPr lang="it-IT" sz="1300" b="1" dirty="0" err="1"/>
              <a:t>we</a:t>
            </a:r>
            <a:r>
              <a:rPr lang="it-IT" sz="1300" b="1" dirty="0"/>
              <a:t> </a:t>
            </a:r>
            <a:r>
              <a:rPr lang="it-IT" sz="1300" b="1" dirty="0" err="1"/>
              <a:t>improve</a:t>
            </a:r>
            <a:r>
              <a:rPr lang="it-IT" sz="1300" b="1" dirty="0"/>
              <a:t> </a:t>
            </a:r>
            <a:r>
              <a:rPr lang="it-IT" sz="1300" b="1" dirty="0" err="1"/>
              <a:t>axial</a:t>
            </a:r>
            <a:r>
              <a:rPr lang="it-IT" sz="1300" b="1" dirty="0"/>
              <a:t> </a:t>
            </a:r>
            <a:r>
              <a:rPr lang="it-IT" sz="1300" b="1" dirty="0" err="1"/>
              <a:t>symmetry</a:t>
            </a:r>
            <a:r>
              <a:rPr lang="it-IT" sz="1300" b="1" dirty="0"/>
              <a:t>?</a:t>
            </a:r>
          </a:p>
        </p:txBody>
      </p:sp>
      <p:pic>
        <p:nvPicPr>
          <p:cNvPr id="10" name="Immagine 9" descr="Immagine che contiene testo, mappa&#10;&#10;Descrizione generata automaticamente">
            <a:extLst>
              <a:ext uri="{FF2B5EF4-FFF2-40B4-BE49-F238E27FC236}">
                <a16:creationId xmlns:a16="http://schemas.microsoft.com/office/drawing/2014/main" id="{81260EAA-5952-435F-95EE-94242A047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82" y="1736571"/>
            <a:ext cx="5378831" cy="2382331"/>
          </a:xfrm>
          <a:prstGeom prst="rect">
            <a:avLst/>
          </a:prstGeom>
        </p:spPr>
      </p:pic>
      <p:pic>
        <p:nvPicPr>
          <p:cNvPr id="12" name="Immagine 11" descr="Immagine che contiene testo, mappa&#10;&#10;Descrizione generata automaticamente">
            <a:extLst>
              <a:ext uri="{FF2B5EF4-FFF2-40B4-BE49-F238E27FC236}">
                <a16:creationId xmlns:a16="http://schemas.microsoft.com/office/drawing/2014/main" id="{C6909ACE-4ECD-46B3-B5F4-8E167B87F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0786" y="1736572"/>
            <a:ext cx="5353014" cy="2382332"/>
          </a:xfrm>
          <a:prstGeom prst="rect">
            <a:avLst/>
          </a:prstGeom>
        </p:spPr>
      </p:pic>
      <p:pic>
        <p:nvPicPr>
          <p:cNvPr id="14" name="Immagine 13">
            <a:extLst>
              <a:ext uri="{FF2B5EF4-FFF2-40B4-BE49-F238E27FC236}">
                <a16:creationId xmlns:a16="http://schemas.microsoft.com/office/drawing/2014/main" id="{F06747CF-4583-4007-8A6D-D863DCE38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7104" y="2744960"/>
            <a:ext cx="1083812" cy="845551"/>
          </a:xfrm>
          <a:prstGeom prst="rect">
            <a:avLst/>
          </a:prstGeom>
        </p:spPr>
      </p:pic>
      <p:pic>
        <p:nvPicPr>
          <p:cNvPr id="19" name="Immagine 18" descr="Immagine che contiene abbigliamento&#10;&#10;Descrizione generata automaticamente">
            <a:extLst>
              <a:ext uri="{FF2B5EF4-FFF2-40B4-BE49-F238E27FC236}">
                <a16:creationId xmlns:a16="http://schemas.microsoft.com/office/drawing/2014/main" id="{0500EC96-7627-43C3-9365-84B632A9D6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7962" y="2749067"/>
            <a:ext cx="1255181" cy="884137"/>
          </a:xfrm>
          <a:prstGeom prst="rect">
            <a:avLst/>
          </a:prstGeom>
        </p:spPr>
      </p:pic>
      <p:pic>
        <p:nvPicPr>
          <p:cNvPr id="7" name="Immagine 6">
            <a:extLst>
              <a:ext uri="{FF2B5EF4-FFF2-40B4-BE49-F238E27FC236}">
                <a16:creationId xmlns:a16="http://schemas.microsoft.com/office/drawing/2014/main" id="{AE74B4A2-82E0-4B88-9487-5939264F1936}"/>
              </a:ext>
            </a:extLst>
          </p:cNvPr>
          <p:cNvPicPr>
            <a:picLocks noChangeAspect="1"/>
          </p:cNvPicPr>
          <p:nvPr/>
        </p:nvPicPr>
        <p:blipFill>
          <a:blip r:embed="rId8"/>
          <a:stretch>
            <a:fillRect/>
          </a:stretch>
        </p:blipFill>
        <p:spPr>
          <a:xfrm>
            <a:off x="1396225" y="4118902"/>
            <a:ext cx="3051549" cy="1944770"/>
          </a:xfrm>
          <a:prstGeom prst="rect">
            <a:avLst/>
          </a:prstGeom>
        </p:spPr>
      </p:pic>
      <p:sp>
        <p:nvSpPr>
          <p:cNvPr id="11" name="Titolo 1">
            <a:extLst>
              <a:ext uri="{FF2B5EF4-FFF2-40B4-BE49-F238E27FC236}">
                <a16:creationId xmlns:a16="http://schemas.microsoft.com/office/drawing/2014/main" id="{90606352-5187-4F21-B681-3CD1BAE8F368}"/>
              </a:ext>
            </a:extLst>
          </p:cNvPr>
          <p:cNvSpPr txBox="1">
            <a:spLocks/>
          </p:cNvSpPr>
          <p:nvPr/>
        </p:nvSpPr>
        <p:spPr>
          <a:xfrm>
            <a:off x="355107" y="42334"/>
            <a:ext cx="1142999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err="1">
                <a:solidFill>
                  <a:srgbClr val="0070C0"/>
                </a:solidFill>
              </a:rPr>
              <a:t>Axial</a:t>
            </a:r>
            <a:r>
              <a:rPr lang="it-IT" sz="3200" b="1" dirty="0">
                <a:solidFill>
                  <a:srgbClr val="0070C0"/>
                </a:solidFill>
              </a:rPr>
              <a:t> </a:t>
            </a:r>
            <a:r>
              <a:rPr lang="it-IT" sz="3200" b="1" dirty="0" err="1">
                <a:solidFill>
                  <a:srgbClr val="0070C0"/>
                </a:solidFill>
              </a:rPr>
              <a:t>waveguide</a:t>
            </a:r>
            <a:r>
              <a:rPr lang="it-IT" sz="3200" b="1" dirty="0">
                <a:solidFill>
                  <a:srgbClr val="0070C0"/>
                </a:solidFill>
              </a:rPr>
              <a:t> injection: </a:t>
            </a:r>
            <a:r>
              <a:rPr lang="it-IT" sz="3200" b="1" dirty="0" err="1">
                <a:solidFill>
                  <a:srgbClr val="0070C0"/>
                </a:solidFill>
              </a:rPr>
              <a:t>cylindrical</a:t>
            </a:r>
            <a:r>
              <a:rPr lang="it-IT" sz="3200" b="1" dirty="0">
                <a:solidFill>
                  <a:srgbClr val="0070C0"/>
                </a:solidFill>
              </a:rPr>
              <a:t> vs. ‘plasma-</a:t>
            </a:r>
            <a:r>
              <a:rPr lang="it-IT" sz="3200" b="1" dirty="0" err="1">
                <a:solidFill>
                  <a:srgbClr val="0070C0"/>
                </a:solidFill>
              </a:rPr>
              <a:t>shaped</a:t>
            </a:r>
            <a:r>
              <a:rPr lang="it-IT" sz="3200" b="1" dirty="0">
                <a:solidFill>
                  <a:srgbClr val="0070C0"/>
                </a:solidFill>
              </a:rPr>
              <a:t>’ </a:t>
            </a:r>
            <a:r>
              <a:rPr lang="it-IT" sz="3200" b="1" dirty="0" err="1">
                <a:solidFill>
                  <a:srgbClr val="0070C0"/>
                </a:solidFill>
              </a:rPr>
              <a:t>cavity</a:t>
            </a:r>
            <a:endParaRPr lang="it-IT" sz="3200" b="1" dirty="0">
              <a:solidFill>
                <a:srgbClr val="0070C0"/>
              </a:solidFill>
            </a:endParaRPr>
          </a:p>
        </p:txBody>
      </p:sp>
    </p:spTree>
    <p:extLst>
      <p:ext uri="{BB962C8B-B14F-4D97-AF65-F5344CB8AC3E}">
        <p14:creationId xmlns:p14="http://schemas.microsoft.com/office/powerpoint/2010/main" val="3188972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2534E5E-E4C9-4276-8C21-DD6E6E228B63}"/>
              </a:ext>
            </a:extLst>
          </p:cNvPr>
          <p:cNvSpPr/>
          <p:nvPr/>
        </p:nvSpPr>
        <p:spPr>
          <a:xfrm>
            <a:off x="6553200" y="5890366"/>
            <a:ext cx="5429250" cy="46598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4871C8FA-1CC3-42F0-B79C-4A9C54AF3A49}"/>
              </a:ext>
            </a:extLst>
          </p:cNvPr>
          <p:cNvSpPr/>
          <p:nvPr/>
        </p:nvSpPr>
        <p:spPr>
          <a:xfrm>
            <a:off x="409575" y="5890366"/>
            <a:ext cx="5038725" cy="49244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piè di pagina 3">
            <a:extLst>
              <a:ext uri="{FF2B5EF4-FFF2-40B4-BE49-F238E27FC236}">
                <a16:creationId xmlns:a16="http://schemas.microsoft.com/office/drawing/2014/main" id="{D65B95A6-5DBB-4D67-A790-9D94EC97DB2D}"/>
              </a:ext>
            </a:extLst>
          </p:cNvPr>
          <p:cNvSpPr>
            <a:spLocks noGrp="1"/>
          </p:cNvSpPr>
          <p:nvPr>
            <p:ph type="ftr" sz="quarter" idx="11"/>
          </p:nvPr>
        </p:nvSpPr>
        <p:spPr/>
        <p:txBody>
          <a:bodyPr/>
          <a:lstStyle/>
          <a:p>
            <a:r>
              <a:rPr lang="it-IT" dirty="0"/>
              <a:t>G. S. Mauro - ECRIS 2020</a:t>
            </a:r>
          </a:p>
        </p:txBody>
      </p:sp>
      <p:sp>
        <p:nvSpPr>
          <p:cNvPr id="5" name="Segnaposto numero diapositiva 4">
            <a:extLst>
              <a:ext uri="{FF2B5EF4-FFF2-40B4-BE49-F238E27FC236}">
                <a16:creationId xmlns:a16="http://schemas.microsoft.com/office/drawing/2014/main" id="{A4DEEC30-6BA8-413C-B205-03F2EE8B46E8}"/>
              </a:ext>
            </a:extLst>
          </p:cNvPr>
          <p:cNvSpPr>
            <a:spLocks noGrp="1"/>
          </p:cNvSpPr>
          <p:nvPr>
            <p:ph type="sldNum" sz="quarter" idx="12"/>
          </p:nvPr>
        </p:nvSpPr>
        <p:spPr/>
        <p:txBody>
          <a:bodyPr/>
          <a:lstStyle/>
          <a:p>
            <a:fld id="{A00B6C6F-075A-45F2-9FC9-64AB751993AE}" type="slidenum">
              <a:rPr lang="it-IT" smtClean="0"/>
              <a:t>33</a:t>
            </a:fld>
            <a:endParaRPr lang="it-IT"/>
          </a:p>
        </p:txBody>
      </p:sp>
      <p:pic>
        <p:nvPicPr>
          <p:cNvPr id="12" name="Immagine 11" descr="Immagine che contiene computer&#10;&#10;Descrizione generata automaticamente">
            <a:extLst>
              <a:ext uri="{FF2B5EF4-FFF2-40B4-BE49-F238E27FC236}">
                <a16:creationId xmlns:a16="http://schemas.microsoft.com/office/drawing/2014/main" id="{9F3E5E00-BCD2-4AD8-93B7-7F15BD12F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9718" y="3558274"/>
            <a:ext cx="4348561" cy="2305633"/>
          </a:xfrm>
          <a:prstGeom prst="rect">
            <a:avLst/>
          </a:prstGeom>
        </p:spPr>
      </p:pic>
      <p:pic>
        <p:nvPicPr>
          <p:cNvPr id="14" name="Immagine 13" descr="Immagine che contiene elettronico, computer&#10;&#10;Descrizione generata automaticamente">
            <a:extLst>
              <a:ext uri="{FF2B5EF4-FFF2-40B4-BE49-F238E27FC236}">
                <a16:creationId xmlns:a16="http://schemas.microsoft.com/office/drawing/2014/main" id="{FC9B08E0-07A8-4D4B-A040-843D17E814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692" y="3305546"/>
            <a:ext cx="3912616" cy="2584820"/>
          </a:xfrm>
          <a:prstGeom prst="rect">
            <a:avLst/>
          </a:prstGeom>
        </p:spPr>
      </p:pic>
      <p:sp>
        <p:nvSpPr>
          <p:cNvPr id="16" name="CasellaDiTesto 15">
            <a:extLst>
              <a:ext uri="{FF2B5EF4-FFF2-40B4-BE49-F238E27FC236}">
                <a16:creationId xmlns:a16="http://schemas.microsoft.com/office/drawing/2014/main" id="{D6844E7B-26C4-4A53-92D2-1CF5285BF092}"/>
              </a:ext>
            </a:extLst>
          </p:cNvPr>
          <p:cNvSpPr txBox="1"/>
          <p:nvPr/>
        </p:nvSpPr>
        <p:spPr>
          <a:xfrm>
            <a:off x="118683" y="5890367"/>
            <a:ext cx="5642884" cy="492443"/>
          </a:xfrm>
          <a:prstGeom prst="rect">
            <a:avLst/>
          </a:prstGeom>
          <a:noFill/>
        </p:spPr>
        <p:txBody>
          <a:bodyPr wrap="square">
            <a:spAutoFit/>
          </a:bodyPr>
          <a:lstStyle/>
          <a:p>
            <a:pPr algn="ctr"/>
            <a:r>
              <a:rPr lang="it-IT" sz="1300" b="1" dirty="0"/>
              <a:t>More </a:t>
            </a:r>
            <a:r>
              <a:rPr lang="it-IT" sz="1300" b="1" dirty="0" err="1"/>
              <a:t>modes</a:t>
            </a:r>
            <a:r>
              <a:rPr lang="it-IT" sz="1300" b="1" dirty="0"/>
              <a:t> </a:t>
            </a:r>
            <a:r>
              <a:rPr lang="it-IT" sz="1300" b="1" dirty="0" err="1"/>
              <a:t>coupled</a:t>
            </a:r>
            <a:r>
              <a:rPr lang="it-IT" sz="1300" b="1" dirty="0"/>
              <a:t> inside the </a:t>
            </a:r>
            <a:r>
              <a:rPr lang="it-IT" sz="1300" b="1" dirty="0" err="1"/>
              <a:t>cavity</a:t>
            </a:r>
            <a:r>
              <a:rPr lang="it-IT" sz="1300" b="1" dirty="0"/>
              <a:t> and </a:t>
            </a:r>
            <a:r>
              <a:rPr lang="it-IT" sz="1300" b="1" dirty="0" err="1"/>
              <a:t>better</a:t>
            </a:r>
            <a:r>
              <a:rPr lang="it-IT" sz="1300" b="1" dirty="0"/>
              <a:t> </a:t>
            </a:r>
            <a:r>
              <a:rPr lang="it-IT" sz="1300" b="1" dirty="0" err="1"/>
              <a:t>wave</a:t>
            </a:r>
            <a:r>
              <a:rPr lang="it-IT" sz="1300" b="1" dirty="0"/>
              <a:t>-to-</a:t>
            </a:r>
            <a:r>
              <a:rPr lang="it-IT" sz="1300" b="1" dirty="0" err="1"/>
              <a:t>cavity</a:t>
            </a:r>
            <a:r>
              <a:rPr lang="it-IT" sz="1300" b="1" dirty="0"/>
              <a:t> match </a:t>
            </a:r>
          </a:p>
          <a:p>
            <a:pPr algn="ctr"/>
            <a:r>
              <a:rPr lang="it-IT" sz="1300" b="1" dirty="0"/>
              <a:t>BUT </a:t>
            </a:r>
            <a:r>
              <a:rPr lang="it-IT" sz="1300" b="1" dirty="0" err="1"/>
              <a:t>predominance</a:t>
            </a:r>
            <a:r>
              <a:rPr lang="it-IT" sz="1300" b="1" dirty="0"/>
              <a:t> of </a:t>
            </a:r>
            <a:r>
              <a:rPr lang="it-IT" sz="1300" b="1" dirty="0" err="1"/>
              <a:t>modes</a:t>
            </a:r>
            <a:r>
              <a:rPr lang="it-IT" sz="1300" b="1" dirty="0"/>
              <a:t> with off-</a:t>
            </a:r>
            <a:r>
              <a:rPr lang="it-IT" sz="1300" b="1" dirty="0" err="1"/>
              <a:t>axis</a:t>
            </a:r>
            <a:r>
              <a:rPr lang="it-IT" sz="1300" b="1" dirty="0"/>
              <a:t> </a:t>
            </a:r>
            <a:r>
              <a:rPr lang="it-IT" sz="1300" b="1" dirty="0" err="1"/>
              <a:t>electric</a:t>
            </a:r>
            <a:r>
              <a:rPr lang="it-IT" sz="1300" b="1" dirty="0"/>
              <a:t> field maximum.</a:t>
            </a:r>
          </a:p>
        </p:txBody>
      </p:sp>
      <p:sp>
        <p:nvSpPr>
          <p:cNvPr id="18" name="CasellaDiTesto 17">
            <a:extLst>
              <a:ext uri="{FF2B5EF4-FFF2-40B4-BE49-F238E27FC236}">
                <a16:creationId xmlns:a16="http://schemas.microsoft.com/office/drawing/2014/main" id="{96CA163A-CF0D-4B65-BFFF-55FC20013BDF}"/>
              </a:ext>
            </a:extLst>
          </p:cNvPr>
          <p:cNvSpPr txBox="1"/>
          <p:nvPr/>
        </p:nvSpPr>
        <p:spPr>
          <a:xfrm>
            <a:off x="6430435" y="5890366"/>
            <a:ext cx="5642884" cy="492443"/>
          </a:xfrm>
          <a:prstGeom prst="rect">
            <a:avLst/>
          </a:prstGeom>
          <a:noFill/>
          <a:ln>
            <a:noFill/>
          </a:ln>
        </p:spPr>
        <p:txBody>
          <a:bodyPr wrap="square">
            <a:spAutoFit/>
          </a:bodyPr>
          <a:lstStyle/>
          <a:p>
            <a:pPr algn="ctr"/>
            <a:r>
              <a:rPr lang="it-IT" sz="1300" b="1" dirty="0"/>
              <a:t>More </a:t>
            </a:r>
            <a:r>
              <a:rPr lang="it-IT" sz="1300" b="1" dirty="0" err="1"/>
              <a:t>modes</a:t>
            </a:r>
            <a:r>
              <a:rPr lang="it-IT" sz="1300" b="1" dirty="0"/>
              <a:t> </a:t>
            </a:r>
            <a:r>
              <a:rPr lang="it-IT" sz="1300" b="1" dirty="0" err="1"/>
              <a:t>coupled</a:t>
            </a:r>
            <a:r>
              <a:rPr lang="it-IT" sz="1300" b="1" dirty="0"/>
              <a:t> inside the </a:t>
            </a:r>
            <a:r>
              <a:rPr lang="it-IT" sz="1300" b="1" dirty="0" err="1"/>
              <a:t>cavity</a:t>
            </a:r>
            <a:r>
              <a:rPr lang="it-IT" sz="1300" b="1" dirty="0"/>
              <a:t> and </a:t>
            </a:r>
            <a:r>
              <a:rPr lang="it-IT" sz="1300" b="1" dirty="0" err="1"/>
              <a:t>better</a:t>
            </a:r>
            <a:r>
              <a:rPr lang="it-IT" sz="1300" b="1" dirty="0"/>
              <a:t> </a:t>
            </a:r>
            <a:r>
              <a:rPr lang="it-IT" sz="1300" b="1" dirty="0" err="1"/>
              <a:t>wave</a:t>
            </a:r>
            <a:r>
              <a:rPr lang="it-IT" sz="1300" b="1" dirty="0"/>
              <a:t>-to-</a:t>
            </a:r>
            <a:r>
              <a:rPr lang="it-IT" sz="1300" b="1" dirty="0" err="1"/>
              <a:t>cavity</a:t>
            </a:r>
            <a:r>
              <a:rPr lang="it-IT" sz="1300" b="1" dirty="0"/>
              <a:t> match PLUS </a:t>
            </a:r>
            <a:r>
              <a:rPr lang="it-IT" sz="1300" b="1" dirty="0" err="1"/>
              <a:t>possibility</a:t>
            </a:r>
            <a:r>
              <a:rPr lang="it-IT" sz="1300" b="1" dirty="0"/>
              <a:t> to </a:t>
            </a:r>
            <a:r>
              <a:rPr lang="it-IT" sz="1300" b="1" dirty="0" err="1"/>
              <a:t>obtain</a:t>
            </a:r>
            <a:r>
              <a:rPr lang="it-IT" sz="1300" b="1" dirty="0"/>
              <a:t> </a:t>
            </a:r>
            <a:r>
              <a:rPr lang="it-IT" sz="1300" b="1" dirty="0" err="1"/>
              <a:t>modes</a:t>
            </a:r>
            <a:r>
              <a:rPr lang="it-IT" sz="1300" b="1" dirty="0"/>
              <a:t> with </a:t>
            </a:r>
            <a:r>
              <a:rPr lang="it-IT" sz="1300" b="1" dirty="0" err="1"/>
              <a:t>predominant</a:t>
            </a:r>
            <a:r>
              <a:rPr lang="it-IT" sz="1300" b="1" dirty="0"/>
              <a:t> </a:t>
            </a:r>
            <a:r>
              <a:rPr lang="it-IT" sz="1300" b="1" dirty="0" err="1"/>
              <a:t>axial</a:t>
            </a:r>
            <a:r>
              <a:rPr lang="it-IT" sz="1300" b="1" dirty="0"/>
              <a:t> field maximum.</a:t>
            </a:r>
          </a:p>
        </p:txBody>
      </p:sp>
      <p:sp>
        <p:nvSpPr>
          <p:cNvPr id="10" name="Titolo 1">
            <a:extLst>
              <a:ext uri="{FF2B5EF4-FFF2-40B4-BE49-F238E27FC236}">
                <a16:creationId xmlns:a16="http://schemas.microsoft.com/office/drawing/2014/main" id="{0F2424D3-05C7-4E00-91ED-2F57FE7855C7}"/>
              </a:ext>
            </a:extLst>
          </p:cNvPr>
          <p:cNvSpPr txBox="1">
            <a:spLocks/>
          </p:cNvSpPr>
          <p:nvPr/>
        </p:nvSpPr>
        <p:spPr>
          <a:xfrm>
            <a:off x="355107" y="42334"/>
            <a:ext cx="1142999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0070C0"/>
                </a:solidFill>
              </a:rPr>
              <a:t>Side-</a:t>
            </a:r>
            <a:r>
              <a:rPr lang="it-IT" sz="2800" b="1" dirty="0" err="1">
                <a:solidFill>
                  <a:srgbClr val="0070C0"/>
                </a:solidFill>
              </a:rPr>
              <a:t>coupled</a:t>
            </a:r>
            <a:r>
              <a:rPr lang="it-IT" sz="2800" b="1" dirty="0">
                <a:solidFill>
                  <a:srgbClr val="0070C0"/>
                </a:solidFill>
              </a:rPr>
              <a:t> </a:t>
            </a:r>
            <a:r>
              <a:rPr lang="it-IT" sz="2800" b="1" dirty="0" err="1">
                <a:solidFill>
                  <a:srgbClr val="0070C0"/>
                </a:solidFill>
              </a:rPr>
              <a:t>waveguide</a:t>
            </a:r>
            <a:r>
              <a:rPr lang="it-IT" sz="2800" b="1" dirty="0">
                <a:solidFill>
                  <a:srgbClr val="0070C0"/>
                </a:solidFill>
              </a:rPr>
              <a:t> injection: </a:t>
            </a:r>
            <a:r>
              <a:rPr lang="it-IT" sz="2800" b="1" dirty="0" err="1">
                <a:solidFill>
                  <a:srgbClr val="0070C0"/>
                </a:solidFill>
              </a:rPr>
              <a:t>cylindrical</a:t>
            </a:r>
            <a:r>
              <a:rPr lang="it-IT" sz="2800" b="1" dirty="0">
                <a:solidFill>
                  <a:srgbClr val="0070C0"/>
                </a:solidFill>
              </a:rPr>
              <a:t> vs. ‘plasma-</a:t>
            </a:r>
            <a:r>
              <a:rPr lang="it-IT" sz="2800" b="1" dirty="0" err="1">
                <a:solidFill>
                  <a:srgbClr val="0070C0"/>
                </a:solidFill>
              </a:rPr>
              <a:t>shaped</a:t>
            </a:r>
            <a:r>
              <a:rPr lang="it-IT" sz="2800" b="1" dirty="0">
                <a:solidFill>
                  <a:srgbClr val="0070C0"/>
                </a:solidFill>
              </a:rPr>
              <a:t>’ </a:t>
            </a:r>
            <a:r>
              <a:rPr lang="it-IT" sz="2800" b="1" dirty="0" err="1">
                <a:solidFill>
                  <a:srgbClr val="0070C0"/>
                </a:solidFill>
              </a:rPr>
              <a:t>cavity</a:t>
            </a:r>
            <a:r>
              <a:rPr lang="it-IT" sz="2800" b="1" dirty="0">
                <a:solidFill>
                  <a:srgbClr val="0070C0"/>
                </a:solidFill>
              </a:rPr>
              <a:t> </a:t>
            </a:r>
          </a:p>
        </p:txBody>
      </p:sp>
      <p:pic>
        <p:nvPicPr>
          <p:cNvPr id="17" name="Immagine 16">
            <a:extLst>
              <a:ext uri="{FF2B5EF4-FFF2-40B4-BE49-F238E27FC236}">
                <a16:creationId xmlns:a16="http://schemas.microsoft.com/office/drawing/2014/main" id="{DEFF23B8-EB8C-4460-BE37-F7247C5FC9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216" y="530846"/>
            <a:ext cx="5761567" cy="2576339"/>
          </a:xfrm>
          <a:prstGeom prst="rect">
            <a:avLst/>
          </a:prstGeom>
        </p:spPr>
      </p:pic>
      <p:pic>
        <p:nvPicPr>
          <p:cNvPr id="20" name="Immagine 19">
            <a:extLst>
              <a:ext uri="{FF2B5EF4-FFF2-40B4-BE49-F238E27FC236}">
                <a16:creationId xmlns:a16="http://schemas.microsoft.com/office/drawing/2014/main" id="{C170BE61-E929-4944-B428-6782872EF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2783" y="529700"/>
            <a:ext cx="5939267" cy="2652945"/>
          </a:xfrm>
          <a:prstGeom prst="rect">
            <a:avLst/>
          </a:prstGeom>
        </p:spPr>
      </p:pic>
    </p:spTree>
    <p:extLst>
      <p:ext uri="{BB962C8B-B14F-4D97-AF65-F5344CB8AC3E}">
        <p14:creationId xmlns:p14="http://schemas.microsoft.com/office/powerpoint/2010/main" val="287764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1">
            <a:extLst>
              <a:ext uri="{FF2B5EF4-FFF2-40B4-BE49-F238E27FC236}">
                <a16:creationId xmlns:a16="http://schemas.microsoft.com/office/drawing/2014/main" id="{87391526-D74B-FAEF-14B8-C38A795E5A57}"/>
              </a:ext>
            </a:extLst>
          </p:cNvPr>
          <p:cNvPicPr>
            <a:picLocks noChangeAspect="1"/>
          </p:cNvPicPr>
          <p:nvPr/>
        </p:nvPicPr>
        <p:blipFill>
          <a:blip r:embed="rId3"/>
          <a:stretch>
            <a:fillRect/>
          </a:stretch>
        </p:blipFill>
        <p:spPr>
          <a:xfrm>
            <a:off x="5203959" y="3616687"/>
            <a:ext cx="2249460" cy="684802"/>
          </a:xfrm>
          <a:prstGeom prst="rect">
            <a:avLst/>
          </a:prstGeom>
        </p:spPr>
      </p:pic>
      <mc:AlternateContent xmlns:mc="http://schemas.openxmlformats.org/markup-compatibility/2006" xmlns:a14="http://schemas.microsoft.com/office/drawing/2010/main">
        <mc:Choice Requires="a14">
          <p:sp>
            <p:nvSpPr>
              <p:cNvPr id="18" name="CasellaDiTesto 9">
                <a:extLst>
                  <a:ext uri="{FF2B5EF4-FFF2-40B4-BE49-F238E27FC236}">
                    <a16:creationId xmlns:a16="http://schemas.microsoft.com/office/drawing/2014/main" id="{E3B27891-F217-0B31-F7BA-6A3CC9D62223}"/>
                  </a:ext>
                </a:extLst>
              </p:cNvPr>
              <p:cNvSpPr txBox="1"/>
              <p:nvPr/>
            </p:nvSpPr>
            <p:spPr>
              <a:xfrm>
                <a:off x="152010" y="3045142"/>
                <a:ext cx="7212608" cy="19343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EM modes field comp. in cylindrical cavity expressed as Bessel functions.           Predominance of modes with E-field </a:t>
                </a:r>
                <a:r>
                  <a:rPr lang="en-US" sz="1600" b="1" noProof="0">
                    <a:solidFill>
                      <a:schemeClr val="tx1"/>
                    </a:solidFill>
                    <a:latin typeface="Roboto" panose="02000000000000000000" pitchFamily="2" charset="0"/>
                    <a:ea typeface="Roboto" panose="02000000000000000000" pitchFamily="2" charset="0"/>
                    <a:cs typeface="Roboto" panose="02000000000000000000" pitchFamily="2" charset="0"/>
                  </a:rPr>
                  <a:t>null in the origin </a:t>
                </a:r>
              </a:p>
              <a:p>
                <a:pPr>
                  <a:lnSpc>
                    <a:spcPct val="150000"/>
                  </a:lnSpc>
                </a:pPr>
                <a:endParaRPr lang="en-US" sz="1600" noProof="0">
                  <a:solidFill>
                    <a:schemeClr val="tx1"/>
                  </a:solidFill>
                  <a:latin typeface="Roboto" panose="02000000000000000000" pitchFamily="2" charset="0"/>
                  <a:ea typeface="Roboto" panose="02000000000000000000" pitchFamily="2" charset="0"/>
                  <a:cs typeface="Roboto" panose="02000000000000000000" pitchFamily="2" charset="0"/>
                </a:endParaRPr>
              </a:p>
              <a:p>
                <a:pPr marL="285750" indent="-285750">
                  <a:lnSpc>
                    <a:spcPct val="150000"/>
                  </a:lnSpc>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Characteristic </a:t>
                </a:r>
                <a:r>
                  <a:rPr lang="en-US" sz="1600" b="1" noProof="0">
                    <a:solidFill>
                      <a:schemeClr val="tx1"/>
                    </a:solidFill>
                    <a:latin typeface="Roboto" panose="02000000000000000000" pitchFamily="2" charset="0"/>
                    <a:ea typeface="Roboto" panose="02000000000000000000" pitchFamily="2" charset="0"/>
                    <a:cs typeface="Roboto" panose="02000000000000000000" pitchFamily="2" charset="0"/>
                  </a:rPr>
                  <a:t>‘hollow plasma’ </a:t>
                </a: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detrimental to source performances:      </a:t>
                </a:r>
              </a:p>
              <a:p>
                <a:pPr>
                  <a:lnSpc>
                    <a:spcPct val="150000"/>
                  </a:lnSpc>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sSub>
                      <m:sSubPr>
                        <m:ctrlP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ctrlPr>
                      </m:sSubPr>
                      <m:e>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𝑛</m:t>
                        </m:r>
                      </m:e>
                      <m:sub>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𝑒</m:t>
                        </m:r>
                      </m:sub>
                    </m:sSub>
                  </m:oMath>
                </a14:m>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sSub>
                      <m:sSubPr>
                        <m:ctrlP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ctrlPr>
                      </m:sSubPr>
                      <m:e>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𝐼</m:t>
                        </m:r>
                      </m:e>
                      <m:sub>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𝑞</m:t>
                        </m:r>
                      </m:sub>
                    </m:sSub>
                  </m:oMath>
                </a14:m>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beam quality</a:t>
                </a:r>
              </a:p>
            </p:txBody>
          </p:sp>
        </mc:Choice>
        <mc:Fallback xmlns="">
          <p:sp>
            <p:nvSpPr>
              <p:cNvPr id="18" name="CasellaDiTesto 9">
                <a:extLst>
                  <a:ext uri="{FF2B5EF4-FFF2-40B4-BE49-F238E27FC236}">
                    <a16:creationId xmlns:a16="http://schemas.microsoft.com/office/drawing/2014/main" id="{E3B27891-F217-0B31-F7BA-6A3CC9D62223}"/>
                  </a:ext>
                </a:extLst>
              </p:cNvPr>
              <p:cNvSpPr txBox="1">
                <a:spLocks noRot="1" noChangeAspect="1" noMove="1" noResize="1" noEditPoints="1" noAdjustHandles="1" noChangeArrowheads="1" noChangeShapeType="1" noTextEdit="1"/>
              </p:cNvSpPr>
              <p:nvPr/>
            </p:nvSpPr>
            <p:spPr>
              <a:xfrm>
                <a:off x="152010" y="3045142"/>
                <a:ext cx="7212608" cy="1934312"/>
              </a:xfrm>
              <a:prstGeom prst="rect">
                <a:avLst/>
              </a:prstGeom>
              <a:blipFill>
                <a:blip r:embed="rId4"/>
                <a:stretch>
                  <a:fillRect l="-338" r="-7270" b="-2208"/>
                </a:stretch>
              </a:blipFill>
            </p:spPr>
            <p:txBody>
              <a:bodyPr/>
              <a:lstStyle/>
              <a:p>
                <a:r>
                  <a:rPr lang="en-US">
                    <a:noFill/>
                  </a:rPr>
                  <a:t> </a:t>
                </a:r>
              </a:p>
            </p:txBody>
          </p:sp>
        </mc:Fallback>
      </mc:AlternateContent>
      <p:sp>
        <p:nvSpPr>
          <p:cNvPr id="4" name="CasellaDiTesto 3">
            <a:extLst>
              <a:ext uri="{FF2B5EF4-FFF2-40B4-BE49-F238E27FC236}">
                <a16:creationId xmlns:a16="http://schemas.microsoft.com/office/drawing/2014/main" id="{397EC451-39B3-6385-0ADA-755A52828314}"/>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Introduction and motivation</a:t>
            </a:r>
            <a:endParaRPr lang="en-US" noProof="0"/>
          </a:p>
        </p:txBody>
      </p:sp>
      <mc:AlternateContent xmlns:mc="http://schemas.openxmlformats.org/markup-compatibility/2006" xmlns:a14="http://schemas.microsoft.com/office/drawing/2010/main">
        <mc:Choice Requires="a14">
          <p:sp>
            <p:nvSpPr>
              <p:cNvPr id="17" name="CasellaDiTesto 5">
                <a:extLst>
                  <a:ext uri="{FF2B5EF4-FFF2-40B4-BE49-F238E27FC236}">
                    <a16:creationId xmlns:a16="http://schemas.microsoft.com/office/drawing/2014/main" id="{A2D618D6-8B4F-E5CC-E799-6FE04DD26636}"/>
                  </a:ext>
                </a:extLst>
              </p:cNvPr>
              <p:cNvSpPr txBox="1"/>
              <p:nvPr/>
            </p:nvSpPr>
            <p:spPr>
              <a:xfrm>
                <a:off x="152010" y="997079"/>
                <a:ext cx="7212607" cy="2084673"/>
              </a:xfrm>
              <a:prstGeom prst="rect">
                <a:avLst/>
              </a:prstGeom>
              <a:noFill/>
            </p:spPr>
            <p:txBody>
              <a:bodyPr wrap="square" rtlCol="0">
                <a:spAutoFit/>
              </a:bodyPr>
              <a:lstStyle/>
              <a:p>
                <a:pPr marL="285750" indent="-285750" algn="just">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Improvement of ECRIS </a:t>
                </a:r>
                <a:r>
                  <a:rPr lang="en-US" sz="1600" noProof="0" err="1">
                    <a:solidFill>
                      <a:schemeClr val="tx1"/>
                    </a:solidFill>
                    <a:latin typeface="Roboto" panose="02000000000000000000" pitchFamily="2" charset="0"/>
                    <a:ea typeface="Roboto" panose="02000000000000000000" pitchFamily="2" charset="0"/>
                    <a:cs typeface="Roboto" panose="02000000000000000000" pitchFamily="2" charset="0"/>
                  </a:rPr>
                  <a:t>perfomance</a:t>
                </a: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based on scaling laws:</a:t>
                </a:r>
              </a:p>
              <a:p>
                <a:pPr algn="ct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sSub>
                      <m:sSubPr>
                        <m:ctrlP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ctrlPr>
                      </m:sSubPr>
                      <m:e>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𝑛</m:t>
                        </m:r>
                      </m:e>
                      <m:sub>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𝑒</m:t>
                        </m:r>
                      </m:sub>
                    </m:sSub>
                    <m: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m:t>
                    </m:r>
                    <m:sSubSup>
                      <m:sSubSupPr>
                        <m:ctrlP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ctrlPr>
                      </m:sSubSupPr>
                      <m:e>
                        <m:r>
                          <a:rPr lang="en-US" sz="1600" i="1" noProof="0" smtClean="0">
                            <a:solidFill>
                              <a:schemeClr val="tx1"/>
                            </a:solidFill>
                            <a:latin typeface="Cambria Math" panose="02040503050406030204" pitchFamily="18" charset="0"/>
                            <a:ea typeface="Cambria Math" panose="02040503050406030204" pitchFamily="18" charset="0"/>
                            <a:cs typeface="Roboto" panose="02000000000000000000" pitchFamily="2" charset="0"/>
                          </a:rPr>
                          <m:t>𝜔</m:t>
                        </m:r>
                      </m:e>
                      <m:sub>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𝑅𝐹</m:t>
                        </m:r>
                      </m:sub>
                      <m:sup>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2</m:t>
                        </m:r>
                      </m:sup>
                    </m:sSubSup>
                  </m:oMath>
                </a14:m>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       </a:t>
                </a:r>
                <a14:m>
                  <m:oMath xmlns:m="http://schemas.openxmlformats.org/officeDocument/2006/math">
                    <m:sSub>
                      <m:sSubPr>
                        <m:ctrlP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ctrlPr>
                      </m:sSubPr>
                      <m:e>
                        <m: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𝐼</m:t>
                        </m:r>
                      </m:e>
                      <m:sub>
                        <m: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𝑞</m:t>
                        </m:r>
                      </m:sub>
                    </m:sSub>
                    <m: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m:t>
                    </m:r>
                    <m:sSup>
                      <m:sSupPr>
                        <m:ctrlPr>
                          <a:rPr lang="en-US" sz="160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ctrlPr>
                      </m:sSupPr>
                      <m:e>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𝐵</m:t>
                        </m:r>
                      </m:e>
                      <m:sup>
                        <m:r>
                          <a:rPr lang="en-US" sz="1600" b="0" i="1" noProof="0" smtClean="0">
                            <a:solidFill>
                              <a:schemeClr val="tx1"/>
                            </a:solidFill>
                            <a:latin typeface="Cambria Math" panose="02040503050406030204" pitchFamily="18" charset="0"/>
                            <a:ea typeface="Roboto" panose="02000000000000000000" pitchFamily="2" charset="0"/>
                            <a:cs typeface="Roboto" panose="02000000000000000000" pitchFamily="2" charset="0"/>
                          </a:rPr>
                          <m:t>2</m:t>
                        </m:r>
                      </m:sup>
                    </m:sSup>
                  </m:oMath>
                </a14:m>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sSubSup>
                      <m:sSubSupPr>
                        <m:ctrlPr>
                          <a:rPr lang="it-IT" sz="1600" i="1">
                            <a:latin typeface="Cambria Math" panose="02040503050406030204" pitchFamily="18" charset="0"/>
                            <a:ea typeface="Calibri" panose="020F0502020204030204" pitchFamily="34" charset="0"/>
                            <a:cs typeface="Times New Roman" panose="02020603050405020304" pitchFamily="18" charset="0"/>
                          </a:rPr>
                        </m:ctrlPr>
                      </m:sSubSupPr>
                      <m:e>
                        <m:r>
                          <a:rPr lang="it-IT" sz="1600" i="1">
                            <a:latin typeface="Cambria Math" panose="02040503050406030204" pitchFamily="18" charset="0"/>
                            <a:ea typeface="Calibri" panose="020F0502020204030204" pitchFamily="34" charset="0"/>
                            <a:cs typeface="Times New Roman" panose="02020603050405020304" pitchFamily="18" charset="0"/>
                          </a:rPr>
                          <m:t>𝜏</m:t>
                        </m:r>
                      </m:e>
                      <m:sub>
                        <m:r>
                          <a:rPr lang="it-IT" sz="1600" i="1">
                            <a:latin typeface="Cambria Math" panose="02040503050406030204" pitchFamily="18" charset="0"/>
                            <a:ea typeface="Calibri" panose="020F0502020204030204" pitchFamily="34" charset="0"/>
                            <a:cs typeface="Times New Roman" panose="02020603050405020304" pitchFamily="18" charset="0"/>
                          </a:rPr>
                          <m:t>𝑖</m:t>
                        </m:r>
                      </m:sub>
                      <m:sup>
                        <m:r>
                          <a:rPr lang="it-IT" sz="1600" i="1">
                            <a:latin typeface="Cambria Math" panose="02040503050406030204" pitchFamily="18" charset="0"/>
                            <a:ea typeface="Calibri" panose="020F0502020204030204" pitchFamily="34" charset="0"/>
                            <a:cs typeface="Times New Roman" panose="02020603050405020304" pitchFamily="18" charset="0"/>
                          </a:rPr>
                          <m:t>𝑞</m:t>
                        </m:r>
                      </m:sup>
                    </m:sSubSup>
                  </m:oMath>
                </a14:m>
                <a:r>
                  <a:rPr lang="en-US" sz="1600">
                    <a:cs typeface="Arial" panose="020B0604020202020204" pitchFamily="34" charset="0"/>
                  </a:rPr>
                  <a:t> ~ </a:t>
                </a:r>
                <a:r>
                  <a:rPr lang="en-US" sz="1600" err="1">
                    <a:cs typeface="Arial" panose="020B0604020202020204" pitchFamily="34" charset="0"/>
                  </a:rPr>
                  <a:t>B</a:t>
                </a:r>
                <a:r>
                  <a:rPr lang="en-US" sz="1600" baseline="-25000" err="1">
                    <a:cs typeface="Arial" panose="020B0604020202020204" pitchFamily="34" charset="0"/>
                  </a:rPr>
                  <a:t>max</a:t>
                </a:r>
                <a:r>
                  <a:rPr lang="en-US" sz="1600">
                    <a:cs typeface="Arial" panose="020B0604020202020204" pitchFamily="34" charset="0"/>
                  </a:rPr>
                  <a:t>/</a:t>
                </a:r>
                <a:r>
                  <a:rPr lang="en-US" sz="1600" err="1">
                    <a:cs typeface="Arial" panose="020B0604020202020204" pitchFamily="34" charset="0"/>
                  </a:rPr>
                  <a:t>B</a:t>
                </a:r>
                <a:r>
                  <a:rPr lang="en-US" sz="1600" baseline="-25000" err="1">
                    <a:cs typeface="Arial" panose="020B0604020202020204" pitchFamily="34" charset="0"/>
                  </a:rPr>
                  <a:t>min</a:t>
                </a:r>
                <a:endParaRPr lang="en-US" sz="1600" noProof="0">
                  <a:solidFill>
                    <a:schemeClr val="tx1"/>
                  </a:solidFill>
                  <a:latin typeface="Roboto" panose="02000000000000000000" pitchFamily="2" charset="0"/>
                  <a:ea typeface="Roboto" panose="02000000000000000000" pitchFamily="2" charset="0"/>
                  <a:cs typeface="Roboto" panose="02000000000000000000" pitchFamily="2" charset="0"/>
                </a:endParaRPr>
              </a:p>
              <a:p>
                <a:pPr marL="285750" indent="-285750" algn="just">
                  <a:lnSpc>
                    <a:spcPct val="150000"/>
                  </a:lnSpc>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Operation at higher magnetic fields and MW frequency is the most straightforward path to achieve higher source performance.</a:t>
                </a:r>
              </a:p>
              <a:p>
                <a:pPr marL="285750" indent="-285750" algn="just">
                  <a:lnSpc>
                    <a:spcPct val="150000"/>
                  </a:lnSpc>
                  <a:buFont typeface="Arial" panose="020B0604020202020204" pitchFamily="34" charset="0"/>
                  <a:buChar char="•"/>
                </a:pPr>
                <a:r>
                  <a:rPr lang="en-US" sz="1600" noProof="0">
                    <a:solidFill>
                      <a:srgbClr val="FF0000"/>
                    </a:solidFill>
                    <a:latin typeface="Roboto" panose="02000000000000000000" pitchFamily="2" charset="0"/>
                    <a:ea typeface="Roboto" panose="02000000000000000000" pitchFamily="2" charset="0"/>
                    <a:cs typeface="Roboto" panose="02000000000000000000" pitchFamily="2" charset="0"/>
                  </a:rPr>
                  <a:t>Brute force approach cannot always be applied due to actual technological limits and rising costs (SC magnetic system complexity and cost).</a:t>
                </a:r>
              </a:p>
            </p:txBody>
          </p:sp>
        </mc:Choice>
        <mc:Fallback xmlns="">
          <p:sp>
            <p:nvSpPr>
              <p:cNvPr id="17" name="CasellaDiTesto 5">
                <a:extLst>
                  <a:ext uri="{FF2B5EF4-FFF2-40B4-BE49-F238E27FC236}">
                    <a16:creationId xmlns:a16="http://schemas.microsoft.com/office/drawing/2014/main" id="{A2D618D6-8B4F-E5CC-E799-6FE04DD26636}"/>
                  </a:ext>
                </a:extLst>
              </p:cNvPr>
              <p:cNvSpPr txBox="1">
                <a:spLocks noRot="1" noChangeAspect="1" noMove="1" noResize="1" noEditPoints="1" noAdjustHandles="1" noChangeArrowheads="1" noChangeShapeType="1" noTextEdit="1"/>
              </p:cNvSpPr>
              <p:nvPr/>
            </p:nvSpPr>
            <p:spPr>
              <a:xfrm>
                <a:off x="152010" y="997079"/>
                <a:ext cx="7212607" cy="2084673"/>
              </a:xfrm>
              <a:prstGeom prst="rect">
                <a:avLst/>
              </a:prstGeom>
              <a:blipFill>
                <a:blip r:embed="rId5"/>
                <a:stretch>
                  <a:fillRect l="-338" t="-877" r="-423" b="-1170"/>
                </a:stretch>
              </a:blipFill>
            </p:spPr>
            <p:txBody>
              <a:bodyPr/>
              <a:lstStyle/>
              <a:p>
                <a:r>
                  <a:rPr lang="en-US">
                    <a:noFill/>
                  </a:rPr>
                  <a:t> </a:t>
                </a:r>
              </a:p>
            </p:txBody>
          </p:sp>
        </mc:Fallback>
      </mc:AlternateContent>
      <p:pic>
        <p:nvPicPr>
          <p:cNvPr id="19" name="Immagine 10">
            <a:extLst>
              <a:ext uri="{FF2B5EF4-FFF2-40B4-BE49-F238E27FC236}">
                <a16:creationId xmlns:a16="http://schemas.microsoft.com/office/drawing/2014/main" id="{3469150C-334A-8B6C-6793-AE6C8B4DCF8E}"/>
              </a:ext>
            </a:extLst>
          </p:cNvPr>
          <p:cNvPicPr>
            <a:picLocks noChangeAspect="1"/>
          </p:cNvPicPr>
          <p:nvPr/>
        </p:nvPicPr>
        <p:blipFill>
          <a:blip r:embed="rId6"/>
          <a:stretch>
            <a:fillRect/>
          </a:stretch>
        </p:blipFill>
        <p:spPr>
          <a:xfrm>
            <a:off x="7542219" y="1754333"/>
            <a:ext cx="4292662" cy="3809294"/>
          </a:xfrm>
          <a:prstGeom prst="rect">
            <a:avLst/>
          </a:prstGeom>
        </p:spPr>
      </p:pic>
      <p:sp>
        <p:nvSpPr>
          <p:cNvPr id="20" name="CasellaDiTesto 23">
            <a:extLst>
              <a:ext uri="{FF2B5EF4-FFF2-40B4-BE49-F238E27FC236}">
                <a16:creationId xmlns:a16="http://schemas.microsoft.com/office/drawing/2014/main" id="{46F97C97-A762-34BE-0076-9FA9A5E8B723}"/>
              </a:ext>
            </a:extLst>
          </p:cNvPr>
          <p:cNvSpPr txBox="1"/>
          <p:nvPr/>
        </p:nvSpPr>
        <p:spPr>
          <a:xfrm>
            <a:off x="7984727" y="5668123"/>
            <a:ext cx="3987946" cy="646331"/>
          </a:xfrm>
          <a:prstGeom prst="rect">
            <a:avLst/>
          </a:prstGeom>
          <a:noFill/>
        </p:spPr>
        <p:txBody>
          <a:bodyPr wrap="square" rtlCol="0">
            <a:spAutoFit/>
          </a:bodyPr>
          <a:lstStyle/>
          <a:p>
            <a:pPr marL="171450" indent="-171450">
              <a:buFont typeface="Arial" panose="020B0604020202020204" pitchFamily="34" charset="0"/>
              <a:buChar char="•"/>
            </a:pPr>
            <a:r>
              <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D. Mascali et al., Rev. Sci. </a:t>
            </a:r>
            <a:r>
              <a:rPr lang="en-US" sz="1200" i="1" noProof="0" dirty="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Instrum</a:t>
            </a:r>
            <a:r>
              <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en-US" sz="1200" b="1"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83</a:t>
            </a:r>
            <a:r>
              <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02A336 (2012)</a:t>
            </a:r>
          </a:p>
          <a:p>
            <a:pPr marL="171450" indent="-171450">
              <a:buFont typeface="Arial" panose="020B0604020202020204" pitchFamily="34" charset="0"/>
              <a:buChar char="•"/>
            </a:pPr>
            <a:endPar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L. Celona et al., Rev. Sci. </a:t>
            </a:r>
            <a:r>
              <a:rPr lang="en-US" sz="1200" i="1" noProof="0" dirty="0" err="1">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Instrum</a:t>
            </a:r>
            <a:r>
              <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a:t>
            </a:r>
            <a:r>
              <a:rPr lang="en-US" sz="1200" b="1"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79</a:t>
            </a:r>
            <a:r>
              <a:rPr lang="en-US" sz="1200" i="1" noProof="0"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rPr>
              <a:t>, 023305 (2008)</a:t>
            </a:r>
          </a:p>
        </p:txBody>
      </p:sp>
      <p:pic>
        <p:nvPicPr>
          <p:cNvPr id="21" name="Elemento grafico 11" descr="Avviso con riempimento a tinta unita">
            <a:extLst>
              <a:ext uri="{FF2B5EF4-FFF2-40B4-BE49-F238E27FC236}">
                <a16:creationId xmlns:a16="http://schemas.microsoft.com/office/drawing/2014/main" id="{E38667F5-98F6-E4FA-7F9F-40F68C7627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010" y="4228504"/>
            <a:ext cx="342900" cy="342900"/>
          </a:xfrm>
          <a:prstGeom prst="rect">
            <a:avLst/>
          </a:prstGeom>
        </p:spPr>
      </p:pic>
      <p:sp>
        <p:nvSpPr>
          <p:cNvPr id="22" name="Rettangolo con angoli arrotondati 27">
            <a:extLst>
              <a:ext uri="{FF2B5EF4-FFF2-40B4-BE49-F238E27FC236}">
                <a16:creationId xmlns:a16="http://schemas.microsoft.com/office/drawing/2014/main" id="{9AAC1CFE-2462-5ED4-B2F0-29863E44774F}"/>
              </a:ext>
            </a:extLst>
          </p:cNvPr>
          <p:cNvSpPr/>
          <p:nvPr/>
        </p:nvSpPr>
        <p:spPr>
          <a:xfrm>
            <a:off x="7809241" y="4942811"/>
            <a:ext cx="1277159" cy="400019"/>
          </a:xfrm>
          <a:prstGeom prst="roundRect">
            <a:avLst/>
          </a:prstGeom>
          <a:noFill/>
          <a:ln>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noProof="0">
                <a:solidFill>
                  <a:schemeClr val="tx1">
                    <a:lumMod val="85000"/>
                    <a:lumOff val="15000"/>
                  </a:schemeClr>
                </a:solidFill>
              </a:rPr>
              <a:t>Hollow E field</a:t>
            </a:r>
          </a:p>
        </p:txBody>
      </p:sp>
      <p:sp>
        <p:nvSpPr>
          <p:cNvPr id="23" name="Rettangolo con angoli arrotondati 31">
            <a:extLst>
              <a:ext uri="{FF2B5EF4-FFF2-40B4-BE49-F238E27FC236}">
                <a16:creationId xmlns:a16="http://schemas.microsoft.com/office/drawing/2014/main" id="{9F815877-C68C-3BB0-6118-9EAC11BAC3E9}"/>
              </a:ext>
            </a:extLst>
          </p:cNvPr>
          <p:cNvSpPr/>
          <p:nvPr/>
        </p:nvSpPr>
        <p:spPr>
          <a:xfrm>
            <a:off x="11006957" y="4399954"/>
            <a:ext cx="965716" cy="791548"/>
          </a:xfrm>
          <a:prstGeom prst="roundRect">
            <a:avLst/>
          </a:prstGeom>
          <a:noFill/>
          <a:ln>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rPr>
              <a:t>Hollow electron density</a:t>
            </a:r>
          </a:p>
        </p:txBody>
      </p:sp>
      <p:cxnSp>
        <p:nvCxnSpPr>
          <p:cNvPr id="24" name="Connettore 2 32">
            <a:extLst>
              <a:ext uri="{FF2B5EF4-FFF2-40B4-BE49-F238E27FC236}">
                <a16:creationId xmlns:a16="http://schemas.microsoft.com/office/drawing/2014/main" id="{D2645CFB-3142-2ACB-E3C1-084E8D6BE966}"/>
              </a:ext>
            </a:extLst>
          </p:cNvPr>
          <p:cNvCxnSpPr>
            <a:cxnSpLocks/>
            <a:stCxn id="23" idx="0"/>
          </p:cNvCxnSpPr>
          <p:nvPr/>
        </p:nvCxnSpPr>
        <p:spPr>
          <a:xfrm flipH="1" flipV="1">
            <a:off x="11361031" y="3691607"/>
            <a:ext cx="128784" cy="708347"/>
          </a:xfrm>
          <a:prstGeom prst="straightConnector1">
            <a:avLst/>
          </a:prstGeom>
          <a:ln>
            <a:solidFill>
              <a:srgbClr val="D6604D"/>
            </a:solidFill>
            <a:tailEnd type="triangle"/>
          </a:ln>
        </p:spPr>
        <p:style>
          <a:lnRef idx="2">
            <a:schemeClr val="accent1"/>
          </a:lnRef>
          <a:fillRef idx="0">
            <a:schemeClr val="accent1"/>
          </a:fillRef>
          <a:effectRef idx="1">
            <a:schemeClr val="accent1"/>
          </a:effectRef>
          <a:fontRef idx="minor">
            <a:schemeClr val="tx1"/>
          </a:fontRef>
        </p:style>
      </p:cxnSp>
      <p:sp>
        <p:nvSpPr>
          <p:cNvPr id="25" name="Rettangolo con angoli arrotondati 35">
            <a:extLst>
              <a:ext uri="{FF2B5EF4-FFF2-40B4-BE49-F238E27FC236}">
                <a16:creationId xmlns:a16="http://schemas.microsoft.com/office/drawing/2014/main" id="{0C56666B-AC21-9A58-2F79-4B4A351909CE}"/>
              </a:ext>
            </a:extLst>
          </p:cNvPr>
          <p:cNvSpPr/>
          <p:nvPr/>
        </p:nvSpPr>
        <p:spPr>
          <a:xfrm>
            <a:off x="10558995" y="1485680"/>
            <a:ext cx="1081970" cy="550453"/>
          </a:xfrm>
          <a:prstGeom prst="roundRect">
            <a:avLst/>
          </a:prstGeom>
          <a:noFill/>
          <a:ln>
            <a:solidFill>
              <a:srgbClr val="D660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tx1">
                    <a:lumMod val="85000"/>
                    <a:lumOff val="15000"/>
                  </a:schemeClr>
                </a:solidFill>
              </a:rPr>
              <a:t>Hollow ion beam</a:t>
            </a:r>
          </a:p>
        </p:txBody>
      </p:sp>
      <p:cxnSp>
        <p:nvCxnSpPr>
          <p:cNvPr id="26" name="Connettore 2 36">
            <a:extLst>
              <a:ext uri="{FF2B5EF4-FFF2-40B4-BE49-F238E27FC236}">
                <a16:creationId xmlns:a16="http://schemas.microsoft.com/office/drawing/2014/main" id="{1CD7333E-FD83-A536-0A68-8AE40ABCA58C}"/>
              </a:ext>
            </a:extLst>
          </p:cNvPr>
          <p:cNvCxnSpPr>
            <a:cxnSpLocks/>
          </p:cNvCxnSpPr>
          <p:nvPr/>
        </p:nvCxnSpPr>
        <p:spPr>
          <a:xfrm>
            <a:off x="10887400" y="2036133"/>
            <a:ext cx="238967" cy="567186"/>
          </a:xfrm>
          <a:prstGeom prst="straightConnector1">
            <a:avLst/>
          </a:prstGeom>
          <a:ln>
            <a:solidFill>
              <a:srgbClr val="D6604D"/>
            </a:solidFill>
            <a:tailEnd type="triangle"/>
          </a:ln>
        </p:spPr>
        <p:style>
          <a:lnRef idx="2">
            <a:schemeClr val="accent1"/>
          </a:lnRef>
          <a:fillRef idx="0">
            <a:schemeClr val="accent1"/>
          </a:fillRef>
          <a:effectRef idx="1">
            <a:schemeClr val="accent1"/>
          </a:effectRef>
          <a:fontRef idx="minor">
            <a:schemeClr val="tx1"/>
          </a:fontRef>
        </p:style>
      </p:cxnSp>
      <p:sp>
        <p:nvSpPr>
          <p:cNvPr id="27" name="Rettangolo con angoli arrotondati 22">
            <a:extLst>
              <a:ext uri="{FF2B5EF4-FFF2-40B4-BE49-F238E27FC236}">
                <a16:creationId xmlns:a16="http://schemas.microsoft.com/office/drawing/2014/main" id="{424065EF-BA83-0381-8F35-47E70E351E94}"/>
              </a:ext>
            </a:extLst>
          </p:cNvPr>
          <p:cNvSpPr/>
          <p:nvPr/>
        </p:nvSpPr>
        <p:spPr>
          <a:xfrm>
            <a:off x="1018242" y="5295601"/>
            <a:ext cx="5798036" cy="351454"/>
          </a:xfrm>
          <a:prstGeom prst="roundRect">
            <a:avLst/>
          </a:prstGeom>
          <a:solidFill>
            <a:srgbClr val="FB9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latin typeface="Roboto" panose="02000000000000000000" pitchFamily="2" charset="0"/>
                <a:ea typeface="Roboto" panose="02000000000000000000" pitchFamily="2" charset="0"/>
                <a:cs typeface="Roboto" panose="02000000000000000000" pitchFamily="2" charset="0"/>
              </a:rPr>
              <a:t>  </a:t>
            </a:r>
            <a:r>
              <a:rPr lang="en-US" sz="16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RF power deposited off-axis causes plasma ‘hollowness’</a:t>
            </a:r>
            <a:endParaRPr lang="en-US" sz="1600" noProof="0">
              <a:latin typeface="Roboto" panose="02000000000000000000" pitchFamily="2" charset="0"/>
              <a:ea typeface="Roboto" panose="02000000000000000000" pitchFamily="2" charset="0"/>
              <a:cs typeface="Roboto" panose="02000000000000000000" pitchFamily="2" charset="0"/>
            </a:endParaRPr>
          </a:p>
        </p:txBody>
      </p:sp>
      <p:pic>
        <p:nvPicPr>
          <p:cNvPr id="30" name="Elemento grafico 15" descr="Freccia GIÙ con riempimento a tinta unita">
            <a:extLst>
              <a:ext uri="{FF2B5EF4-FFF2-40B4-BE49-F238E27FC236}">
                <a16:creationId xmlns:a16="http://schemas.microsoft.com/office/drawing/2014/main" id="{DFBF7437-A0FC-AF91-E086-D11B21954F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5660" y="4628000"/>
            <a:ext cx="351454" cy="351454"/>
          </a:xfrm>
          <a:prstGeom prst="rect">
            <a:avLst/>
          </a:prstGeom>
        </p:spPr>
      </p:pic>
      <p:pic>
        <p:nvPicPr>
          <p:cNvPr id="31" name="Elemento grafico 16" descr="Freccia GIÙ con riempimento a tinta unita">
            <a:extLst>
              <a:ext uri="{FF2B5EF4-FFF2-40B4-BE49-F238E27FC236}">
                <a16:creationId xmlns:a16="http://schemas.microsoft.com/office/drawing/2014/main" id="{82387AC6-8FA3-4474-DD5B-8076A420B4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5037" y="4628000"/>
            <a:ext cx="351454" cy="351454"/>
          </a:xfrm>
          <a:prstGeom prst="rect">
            <a:avLst/>
          </a:prstGeom>
        </p:spPr>
      </p:pic>
      <p:pic>
        <p:nvPicPr>
          <p:cNvPr id="32" name="Elemento grafico 17" descr="Freccia GIÙ con riempimento a tinta unita">
            <a:extLst>
              <a:ext uri="{FF2B5EF4-FFF2-40B4-BE49-F238E27FC236}">
                <a16:creationId xmlns:a16="http://schemas.microsoft.com/office/drawing/2014/main" id="{219D0407-B6D9-6D19-9AEF-9D399A011D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64092" y="4628000"/>
            <a:ext cx="351454" cy="351454"/>
          </a:xfrm>
          <a:prstGeom prst="rect">
            <a:avLst/>
          </a:prstGeom>
        </p:spPr>
      </p:pic>
      <p:pic>
        <p:nvPicPr>
          <p:cNvPr id="33" name="Picture 2" descr="International Conference on Ion Sources 2025">
            <a:extLst>
              <a:ext uri="{FF2B5EF4-FFF2-40B4-BE49-F238E27FC236}">
                <a16:creationId xmlns:a16="http://schemas.microsoft.com/office/drawing/2014/main" id="{C15394B3-0095-7E6E-E2C3-0E043EA805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8FDE12FD-3D92-4C9F-47AA-711620A95B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5">
            <a:extLst>
              <a:ext uri="{FF2B5EF4-FFF2-40B4-BE49-F238E27FC236}">
                <a16:creationId xmlns:a16="http://schemas.microsoft.com/office/drawing/2014/main" id="{7CF42E1D-8A70-13D6-2356-7C24A7E828C6}"/>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5" name="Rettangolo con angoli arrotondati 22">
            <a:extLst>
              <a:ext uri="{FF2B5EF4-FFF2-40B4-BE49-F238E27FC236}">
                <a16:creationId xmlns:a16="http://schemas.microsoft.com/office/drawing/2014/main" id="{6410C326-3292-0991-E4A1-B00B721337AC}"/>
              </a:ext>
            </a:extLst>
          </p:cNvPr>
          <p:cNvSpPr/>
          <p:nvPr/>
        </p:nvSpPr>
        <p:spPr>
          <a:xfrm>
            <a:off x="677660" y="5856790"/>
            <a:ext cx="6479200" cy="618624"/>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a:latin typeface="Roboto" panose="02000000000000000000" pitchFamily="2" charset="0"/>
                <a:ea typeface="Roboto" panose="02000000000000000000" pitchFamily="2" charset="0"/>
                <a:cs typeface="Roboto" panose="02000000000000000000" pitchFamily="2" charset="0"/>
              </a:rPr>
              <a:t>  </a:t>
            </a: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Improve source performances through </a:t>
            </a:r>
            <a:r>
              <a:rPr lang="en-US" sz="1600" u="sng" noProof="0">
                <a:solidFill>
                  <a:schemeClr val="tx1"/>
                </a:solidFill>
                <a:latin typeface="Roboto" panose="02000000000000000000" pitchFamily="2" charset="0"/>
                <a:ea typeface="Roboto" panose="02000000000000000000" pitchFamily="2" charset="0"/>
                <a:cs typeface="Roboto" panose="02000000000000000000" pitchFamily="2" charset="0"/>
              </a:rPr>
              <a:t>plasma chamber re-design </a:t>
            </a: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and </a:t>
            </a:r>
            <a:r>
              <a:rPr lang="en-US" sz="1600" u="sng" noProof="0">
                <a:solidFill>
                  <a:schemeClr val="tx1"/>
                </a:solidFill>
                <a:latin typeface="Roboto" panose="02000000000000000000" pitchFamily="2" charset="0"/>
                <a:ea typeface="Roboto" panose="02000000000000000000" pitchFamily="2" charset="0"/>
                <a:cs typeface="Roboto" panose="02000000000000000000" pitchFamily="2" charset="0"/>
              </a:rPr>
              <a:t>microwave launch system optimization</a:t>
            </a:r>
          </a:p>
        </p:txBody>
      </p:sp>
      <p:sp>
        <p:nvSpPr>
          <p:cNvPr id="7" name="CasellaDiTesto 5">
            <a:extLst>
              <a:ext uri="{FF2B5EF4-FFF2-40B4-BE49-F238E27FC236}">
                <a16:creationId xmlns:a16="http://schemas.microsoft.com/office/drawing/2014/main" id="{5EC2E50D-A236-B30F-D24D-EA1BA3D3236B}"/>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3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644918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AE4D-8C5A-D103-FE7E-C79D0D42818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97F06B1E-F2B8-E0D2-BA96-110A12369F54}"/>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Introduction and motivation</a:t>
            </a:r>
            <a:endParaRPr lang="en-US" noProof="0"/>
          </a:p>
        </p:txBody>
      </p:sp>
      <p:sp>
        <p:nvSpPr>
          <p:cNvPr id="16" name="Rettangolo con angoli arrotondati 2">
            <a:extLst>
              <a:ext uri="{FF2B5EF4-FFF2-40B4-BE49-F238E27FC236}">
                <a16:creationId xmlns:a16="http://schemas.microsoft.com/office/drawing/2014/main" id="{173A8BAA-C2A8-BABF-E3C2-0B3FCAC02E6F}"/>
              </a:ext>
            </a:extLst>
          </p:cNvPr>
          <p:cNvSpPr/>
          <p:nvPr/>
        </p:nvSpPr>
        <p:spPr>
          <a:xfrm>
            <a:off x="1045743" y="868680"/>
            <a:ext cx="10119361" cy="5120640"/>
          </a:xfrm>
          <a:prstGeom prst="roundRect">
            <a:avLst>
              <a:gd name="adj" fmla="val 705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3"/>
            <a:endParaRPr lang="en-US" sz="2400" noProof="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3" name="Picture 2" descr="International Conference on Ion Sources 2025">
            <a:extLst>
              <a:ext uri="{FF2B5EF4-FFF2-40B4-BE49-F238E27FC236}">
                <a16:creationId xmlns:a16="http://schemas.microsoft.com/office/drawing/2014/main" id="{8696DF53-A798-8551-4AE6-C4DF17FCE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C414E936-A901-850A-0993-968BCF24AC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92F536F3-1F9F-29D1-4B65-9D5B99B6E09C}"/>
              </a:ext>
            </a:extLst>
          </p:cNvPr>
          <p:cNvSpPr>
            <a:spLocks noGrp="1"/>
          </p:cNvSpPr>
          <p:nvPr>
            <p:ph idx="1"/>
          </p:nvPr>
        </p:nvSpPr>
        <p:spPr>
          <a:xfrm>
            <a:off x="838200" y="992128"/>
            <a:ext cx="10515600" cy="5787710"/>
          </a:xfrm>
        </p:spPr>
        <p:txBody>
          <a:bodyPr>
            <a:noAutofit/>
          </a:bodyPr>
          <a:lstStyle/>
          <a:p>
            <a:pPr marL="0" indent="0" algn="just">
              <a:buNone/>
            </a:pPr>
            <a:r>
              <a:rPr lang="en-US" sz="1600" b="1" noProof="0">
                <a:latin typeface="Roboto" panose="02000000000000000000" pitchFamily="2" charset="0"/>
                <a:ea typeface="Roboto" panose="02000000000000000000" pitchFamily="2" charset="0"/>
                <a:cs typeface="Roboto" panose="02000000000000000000" pitchFamily="2" charset="0"/>
              </a:rPr>
              <a:t>Some reference about this topic</a:t>
            </a:r>
          </a:p>
          <a:p>
            <a:pPr algn="just"/>
            <a:r>
              <a:rPr lang="en-US" sz="1600" b="1" u="sng" noProof="0">
                <a:latin typeface="Roboto" panose="02000000000000000000" pitchFamily="2" charset="0"/>
                <a:ea typeface="Roboto" panose="02000000000000000000" pitchFamily="2" charset="0"/>
                <a:cs typeface="Roboto" panose="02000000000000000000" pitchFamily="2" charset="0"/>
              </a:rPr>
              <a:t>SERSE</a:t>
            </a:r>
            <a:r>
              <a:rPr lang="en-US" sz="1600" b="1" noProof="0">
                <a:latin typeface="Roboto" panose="02000000000000000000" pitchFamily="2" charset="0"/>
                <a:ea typeface="Roboto" panose="02000000000000000000" pitchFamily="2" charset="0"/>
                <a:cs typeface="Roboto" panose="02000000000000000000" pitchFamily="2" charset="0"/>
              </a:rPr>
              <a:t>: demonstration of gyrotron mw transmission line + coupling system and description of the magnetic field requirements in order to obtain larger intensities and charges with ≥ 28 GHz frequency operation </a:t>
            </a:r>
            <a:r>
              <a:rPr lang="en-US" sz="1600" noProof="0">
                <a:latin typeface="Roboto" panose="02000000000000000000" pitchFamily="2" charset="0"/>
                <a:ea typeface="Roboto" panose="02000000000000000000" pitchFamily="2" charset="0"/>
                <a:cs typeface="Roboto" panose="02000000000000000000" pitchFamily="2" charset="0"/>
              </a:rPr>
              <a:t>(</a:t>
            </a:r>
            <a:r>
              <a:rPr lang="en-US" sz="1600" i="1" noProof="0">
                <a:latin typeface="Roboto" panose="02000000000000000000" pitchFamily="2" charset="0"/>
                <a:ea typeface="Roboto" panose="02000000000000000000" pitchFamily="2" charset="0"/>
                <a:cs typeface="Roboto" panose="02000000000000000000" pitchFamily="2" charset="0"/>
              </a:rPr>
              <a:t>D. Hitz, A. Girard, G. Melin, S. Gammino, G. Ciavola, and L. Celona, Review of Scientific Instruments </a:t>
            </a:r>
            <a:r>
              <a:rPr lang="en-US" sz="1600" b="1" i="1" noProof="0">
                <a:latin typeface="Roboto" panose="02000000000000000000" pitchFamily="2" charset="0"/>
                <a:ea typeface="Roboto" panose="02000000000000000000" pitchFamily="2" charset="0"/>
                <a:cs typeface="Roboto" panose="02000000000000000000" pitchFamily="2" charset="0"/>
              </a:rPr>
              <a:t>73</a:t>
            </a:r>
            <a:r>
              <a:rPr lang="en-US" sz="1600" i="1" noProof="0">
                <a:latin typeface="Roboto" panose="02000000000000000000" pitchFamily="2" charset="0"/>
                <a:ea typeface="Roboto" panose="02000000000000000000" pitchFamily="2" charset="0"/>
                <a:cs typeface="Roboto" panose="02000000000000000000" pitchFamily="2" charset="0"/>
              </a:rPr>
              <a:t>, 509 (2002)</a:t>
            </a:r>
            <a:r>
              <a:rPr lang="en-US" sz="1600" noProof="0">
                <a:latin typeface="Roboto" panose="02000000000000000000" pitchFamily="2" charset="0"/>
                <a:ea typeface="Roboto" panose="02000000000000000000" pitchFamily="2" charset="0"/>
                <a:cs typeface="Roboto" panose="02000000000000000000" pitchFamily="2" charset="0"/>
              </a:rPr>
              <a:t>).</a:t>
            </a:r>
            <a:endParaRPr lang="en-US" sz="1600" b="1" noProof="0">
              <a:latin typeface="Roboto" panose="02000000000000000000" pitchFamily="2" charset="0"/>
              <a:ea typeface="Roboto" panose="02000000000000000000" pitchFamily="2" charset="0"/>
              <a:cs typeface="Roboto" panose="02000000000000000000" pitchFamily="2" charset="0"/>
            </a:endParaRPr>
          </a:p>
          <a:p>
            <a:pPr algn="just"/>
            <a:r>
              <a:rPr lang="en-US" sz="1600" b="1" u="sng" noProof="0">
                <a:latin typeface="Roboto" panose="02000000000000000000" pitchFamily="2" charset="0"/>
                <a:ea typeface="Roboto" panose="02000000000000000000" pitchFamily="2" charset="0"/>
                <a:cs typeface="Roboto" panose="02000000000000000000" pitchFamily="2" charset="0"/>
              </a:rPr>
              <a:t>SECRAL</a:t>
            </a:r>
            <a:r>
              <a:rPr lang="en-US" sz="1600" b="1" noProof="0">
                <a:latin typeface="Roboto" panose="02000000000000000000" pitchFamily="2" charset="0"/>
                <a:ea typeface="Roboto" panose="02000000000000000000" pitchFamily="2" charset="0"/>
                <a:cs typeface="Roboto" panose="02000000000000000000" pitchFamily="2" charset="0"/>
              </a:rPr>
              <a:t>: production of beams of highly charged ions, in 18 + 24 GHz TFH operation, through the use of an optimized waveguide (∅ 20 mm) operating in the TE01 mode (gyrotron oscillator), with total power of 7.5 W </a:t>
            </a:r>
            <a:r>
              <a:rPr lang="en-US" sz="1600" noProof="0">
                <a:latin typeface="Roboto" panose="02000000000000000000" pitchFamily="2" charset="0"/>
                <a:ea typeface="Roboto" panose="02000000000000000000" pitchFamily="2" charset="0"/>
                <a:cs typeface="Roboto" panose="02000000000000000000" pitchFamily="2" charset="0"/>
              </a:rPr>
              <a:t>(</a:t>
            </a:r>
            <a:r>
              <a:rPr lang="en-US" sz="1600" i="1" noProof="0">
                <a:latin typeface="Roboto" panose="02000000000000000000" pitchFamily="2" charset="0"/>
                <a:ea typeface="Roboto" panose="02000000000000000000" pitchFamily="2" charset="0"/>
                <a:cs typeface="Roboto" panose="02000000000000000000" pitchFamily="2" charset="0"/>
              </a:rPr>
              <a:t>Zhao, H. W. et. al., “Intense highly charged ion beam production and operation with a superconducting electron cyclotron resonance ion source”, Physical Review Accelerators and Beams, vol. 20, no. 9. 2017. </a:t>
            </a:r>
            <a:r>
              <a:rPr lang="en-US" sz="1600" i="1" noProof="0" err="1">
                <a:latin typeface="Roboto" panose="02000000000000000000" pitchFamily="2" charset="0"/>
                <a:ea typeface="Roboto" panose="02000000000000000000" pitchFamily="2" charset="0"/>
                <a:cs typeface="Roboto" panose="02000000000000000000" pitchFamily="2" charset="0"/>
              </a:rPr>
              <a:t>doi</a:t>
            </a:r>
            <a:r>
              <a:rPr lang="en-US" sz="1600" i="1" noProof="0">
                <a:latin typeface="Roboto" panose="02000000000000000000" pitchFamily="2" charset="0"/>
                <a:ea typeface="Roboto" panose="02000000000000000000" pitchFamily="2" charset="0"/>
                <a:cs typeface="Roboto" panose="02000000000000000000" pitchFamily="2" charset="0"/>
              </a:rPr>
              <a:t>: 10.1103/PhysRevAccelBeams.20.094801</a:t>
            </a:r>
            <a:r>
              <a:rPr lang="en-US" sz="1600" noProof="0">
                <a:latin typeface="Roboto" panose="02000000000000000000" pitchFamily="2" charset="0"/>
                <a:ea typeface="Roboto" panose="02000000000000000000" pitchFamily="2" charset="0"/>
                <a:cs typeface="Roboto" panose="02000000000000000000" pitchFamily="2" charset="0"/>
              </a:rPr>
              <a:t>).</a:t>
            </a:r>
          </a:p>
          <a:p>
            <a:pPr algn="just"/>
            <a:r>
              <a:rPr lang="en-US" sz="1600">
                <a:solidFill>
                  <a:schemeClr val="accent1"/>
                </a:solidFill>
                <a:latin typeface="Roboto" panose="02000000000000000000" pitchFamily="2" charset="0"/>
                <a:ea typeface="Roboto" panose="02000000000000000000" pitchFamily="2" charset="0"/>
                <a:cs typeface="Roboto" panose="02000000000000000000" pitchFamily="2" charset="0"/>
              </a:rPr>
              <a:t>TE01 wave mode is used since losses along the waveguide are very low, due to almost zero electric fields at the inner surface and axis of the waveguide (reduced probability of electric breakdown due to the employed high power).</a:t>
            </a:r>
            <a:endParaRPr lang="en-US" sz="1600" noProof="0">
              <a:solidFill>
                <a:schemeClr val="accent1"/>
              </a:solidFill>
              <a:latin typeface="Roboto" panose="02000000000000000000" pitchFamily="2" charset="0"/>
              <a:ea typeface="Roboto" panose="02000000000000000000" pitchFamily="2" charset="0"/>
              <a:cs typeface="Roboto" panose="02000000000000000000" pitchFamily="2" charset="0"/>
            </a:endParaRPr>
          </a:p>
          <a:p>
            <a:pPr algn="just"/>
            <a:r>
              <a:rPr lang="en-US" sz="1600" b="1" u="sng" noProof="0">
                <a:latin typeface="Roboto" panose="02000000000000000000" pitchFamily="2" charset="0"/>
                <a:ea typeface="Roboto" panose="02000000000000000000" pitchFamily="2" charset="0"/>
                <a:cs typeface="Roboto" panose="02000000000000000000" pitchFamily="2" charset="0"/>
              </a:rPr>
              <a:t>VENUS</a:t>
            </a:r>
            <a:r>
              <a:rPr lang="en-US" sz="1600" noProof="0">
                <a:latin typeface="Roboto" panose="02000000000000000000" pitchFamily="2" charset="0"/>
                <a:ea typeface="Roboto" panose="02000000000000000000" pitchFamily="2" charset="0"/>
                <a:cs typeface="Roboto" panose="02000000000000000000" pitchFamily="2" charset="0"/>
              </a:rPr>
              <a:t>: </a:t>
            </a:r>
            <a:r>
              <a:rPr lang="en-US" sz="1600" b="1" noProof="0">
                <a:latin typeface="Roboto" panose="02000000000000000000" pitchFamily="2" charset="0"/>
                <a:ea typeface="Roboto" panose="02000000000000000000" pitchFamily="2" charset="0"/>
                <a:cs typeface="Roboto" panose="02000000000000000000" pitchFamily="2" charset="0"/>
              </a:rPr>
              <a:t>the microwave coupling scheme with the ∅ 20 mm waveguide has been adopted and validated with the 28 GHz VENUS ion source at LBNL (</a:t>
            </a:r>
            <a:r>
              <a:rPr lang="en-US" sz="1600" i="1" noProof="0">
                <a:latin typeface="Roboto" panose="02000000000000000000" pitchFamily="2" charset="0"/>
                <a:ea typeface="Roboto" panose="02000000000000000000" pitchFamily="2" charset="0"/>
                <a:cs typeface="Roboto" panose="02000000000000000000" pitchFamily="2" charset="0"/>
              </a:rPr>
              <a:t>D. Z. Xie, W. Lu, J. Y. Benitez, C. M. </a:t>
            </a:r>
            <a:r>
              <a:rPr lang="en-US" sz="1600" i="1" noProof="0" err="1">
                <a:latin typeface="Roboto" panose="02000000000000000000" pitchFamily="2" charset="0"/>
                <a:ea typeface="Roboto" panose="02000000000000000000" pitchFamily="2" charset="0"/>
                <a:cs typeface="Roboto" panose="02000000000000000000" pitchFamily="2" charset="0"/>
              </a:rPr>
              <a:t>Lyneis</a:t>
            </a:r>
            <a:r>
              <a:rPr lang="en-US" sz="1600" i="1" noProof="0">
                <a:latin typeface="Roboto" panose="02000000000000000000" pitchFamily="2" charset="0"/>
                <a:ea typeface="Roboto" panose="02000000000000000000" pitchFamily="2" charset="0"/>
                <a:cs typeface="Roboto" panose="02000000000000000000" pitchFamily="2" charset="0"/>
              </a:rPr>
              <a:t>, and D. S. Todd, in Proceedings of the 22th International Workshop on ECR Ion Sources, Busan, S. Korea, 2016</a:t>
            </a:r>
            <a:r>
              <a:rPr lang="en-US" sz="1600" noProof="0">
                <a:latin typeface="Roboto" panose="02000000000000000000" pitchFamily="2" charset="0"/>
                <a:ea typeface="Roboto" panose="02000000000000000000" pitchFamily="2" charset="0"/>
                <a:cs typeface="Roboto" panose="02000000000000000000" pitchFamily="2" charset="0"/>
              </a:rPr>
              <a:t>).</a:t>
            </a:r>
          </a:p>
          <a:p>
            <a:pPr algn="just"/>
            <a:r>
              <a:rPr lang="en-US" sz="1600" b="1" u="sng" noProof="0">
                <a:latin typeface="Roboto" panose="02000000000000000000" pitchFamily="2" charset="0"/>
                <a:ea typeface="Roboto" panose="02000000000000000000" pitchFamily="2" charset="0"/>
                <a:cs typeface="Roboto" panose="02000000000000000000" pitchFamily="2" charset="0"/>
              </a:rPr>
              <a:t>SECRAL II</a:t>
            </a:r>
            <a:r>
              <a:rPr lang="en-US" sz="1600" b="1" noProof="0">
                <a:latin typeface="Roboto" panose="02000000000000000000" pitchFamily="2" charset="0"/>
                <a:ea typeface="Roboto" panose="02000000000000000000" pitchFamily="2" charset="0"/>
                <a:cs typeface="Roboto" panose="02000000000000000000" pitchFamily="2" charset="0"/>
              </a:rPr>
              <a:t>: implementation of a new mw coupling scheme based on the ‘Vlasov launcher’, a cylindrical waveguide with a shaped end able to radiate mw directly to the first ECR surface from cylindrically symmetric modes in circular waveguides (TE01) </a:t>
            </a:r>
            <a:r>
              <a:rPr lang="en-US" sz="1600" noProof="0">
                <a:latin typeface="Roboto" panose="02000000000000000000" pitchFamily="2" charset="0"/>
                <a:ea typeface="Roboto" panose="02000000000000000000" pitchFamily="2" charset="0"/>
                <a:cs typeface="Roboto" panose="02000000000000000000" pitchFamily="2" charset="0"/>
              </a:rPr>
              <a:t>(</a:t>
            </a:r>
            <a:r>
              <a:rPr lang="en-US" sz="1600" i="1" noProof="0">
                <a:latin typeface="Roboto" panose="02000000000000000000" pitchFamily="2" charset="0"/>
                <a:ea typeface="Roboto" panose="02000000000000000000" pitchFamily="2" charset="0"/>
                <a:cs typeface="Roboto" panose="02000000000000000000" pitchFamily="2" charset="0"/>
              </a:rPr>
              <a:t>J. W. Guo et. Al., Rev. Sci. </a:t>
            </a:r>
            <a:r>
              <a:rPr lang="en-US" sz="1600" i="1" noProof="0" err="1">
                <a:latin typeface="Roboto" panose="02000000000000000000" pitchFamily="2" charset="0"/>
                <a:ea typeface="Roboto" panose="02000000000000000000" pitchFamily="2" charset="0"/>
                <a:cs typeface="Roboto" panose="02000000000000000000" pitchFamily="2" charset="0"/>
              </a:rPr>
              <a:t>Instrum</a:t>
            </a:r>
            <a:r>
              <a:rPr lang="en-US" sz="1600" i="1" noProof="0">
                <a:latin typeface="Roboto" panose="02000000000000000000" pitchFamily="2" charset="0"/>
                <a:ea typeface="Roboto" panose="02000000000000000000" pitchFamily="2" charset="0"/>
                <a:cs typeface="Roboto" panose="02000000000000000000" pitchFamily="2" charset="0"/>
              </a:rPr>
              <a:t>. </a:t>
            </a:r>
            <a:r>
              <a:rPr lang="en-US" sz="1600" b="1" i="1" noProof="0">
                <a:latin typeface="Roboto" panose="02000000000000000000" pitchFamily="2" charset="0"/>
                <a:ea typeface="Roboto" panose="02000000000000000000" pitchFamily="2" charset="0"/>
                <a:cs typeface="Roboto" panose="02000000000000000000" pitchFamily="2" charset="0"/>
              </a:rPr>
              <a:t>91</a:t>
            </a:r>
            <a:r>
              <a:rPr lang="en-US" sz="1600" i="1" noProof="0">
                <a:latin typeface="Roboto" panose="02000000000000000000" pitchFamily="2" charset="0"/>
                <a:ea typeface="Roboto" panose="02000000000000000000" pitchFamily="2" charset="0"/>
                <a:cs typeface="Roboto" panose="02000000000000000000" pitchFamily="2" charset="0"/>
              </a:rPr>
              <a:t>, 013322 (2020)</a:t>
            </a:r>
            <a:r>
              <a:rPr lang="en-US" sz="1600" noProof="0">
                <a:latin typeface="Roboto" panose="02000000000000000000" pitchFamily="2" charset="0"/>
                <a:ea typeface="Roboto" panose="02000000000000000000" pitchFamily="2" charset="0"/>
                <a:cs typeface="Roboto" panose="02000000000000000000" pitchFamily="2" charset="0"/>
              </a:rPr>
              <a:t>).</a:t>
            </a:r>
          </a:p>
          <a:p>
            <a:pPr algn="just"/>
            <a:r>
              <a:rPr lang="en-US" sz="1600" b="1" u="sng" noProof="0">
                <a:latin typeface="Roboto" panose="02000000000000000000" pitchFamily="2" charset="0"/>
                <a:ea typeface="Roboto" panose="02000000000000000000" pitchFamily="2" charset="0"/>
                <a:cs typeface="Roboto" panose="02000000000000000000" pitchFamily="2" charset="0"/>
              </a:rPr>
              <a:t>HIISI</a:t>
            </a:r>
            <a:r>
              <a:rPr lang="en-US" sz="1600" b="1" noProof="0">
                <a:latin typeface="Roboto" panose="02000000000000000000" pitchFamily="2" charset="0"/>
                <a:ea typeface="Roboto" panose="02000000000000000000" pitchFamily="2" charset="0"/>
                <a:cs typeface="Roboto" panose="02000000000000000000" pitchFamily="2" charset="0"/>
              </a:rPr>
              <a:t>: implementation of a new plasma chamber geometry that possesses reduced thickness at the hexapole magnetic poles, in order to enhance the radial magnetic field in the plasma loss area</a:t>
            </a:r>
            <a:r>
              <a:rPr lang="en-US" sz="1600" noProof="0">
                <a:latin typeface="Roboto" panose="02000000000000000000" pitchFamily="2" charset="0"/>
                <a:ea typeface="Roboto" panose="02000000000000000000" pitchFamily="2" charset="0"/>
                <a:cs typeface="Roboto" panose="02000000000000000000" pitchFamily="2" charset="0"/>
              </a:rPr>
              <a:t> (</a:t>
            </a:r>
            <a:r>
              <a:rPr lang="en-US" sz="1600" i="1" noProof="0">
                <a:latin typeface="Roboto" panose="02000000000000000000" pitchFamily="2" charset="0"/>
                <a:ea typeface="Roboto" panose="02000000000000000000" pitchFamily="2" charset="0"/>
                <a:cs typeface="Roboto" panose="02000000000000000000" pitchFamily="2" charset="0"/>
              </a:rPr>
              <a:t>H. Koivisto et. Al., Rev. Sci. </a:t>
            </a:r>
            <a:r>
              <a:rPr lang="en-US" sz="1600" i="1" noProof="0" err="1">
                <a:latin typeface="Roboto" panose="02000000000000000000" pitchFamily="2" charset="0"/>
                <a:ea typeface="Roboto" panose="02000000000000000000" pitchFamily="2" charset="0"/>
                <a:cs typeface="Roboto" panose="02000000000000000000" pitchFamily="2" charset="0"/>
              </a:rPr>
              <a:t>Instrum</a:t>
            </a:r>
            <a:r>
              <a:rPr lang="en-US" sz="1600" i="1" noProof="0">
                <a:latin typeface="Roboto" panose="02000000000000000000" pitchFamily="2" charset="0"/>
                <a:ea typeface="Roboto" panose="02000000000000000000" pitchFamily="2" charset="0"/>
                <a:cs typeface="Roboto" panose="02000000000000000000" pitchFamily="2" charset="0"/>
              </a:rPr>
              <a:t>. </a:t>
            </a:r>
            <a:r>
              <a:rPr lang="en-US" sz="1600" b="1" i="1" noProof="0">
                <a:latin typeface="Roboto" panose="02000000000000000000" pitchFamily="2" charset="0"/>
                <a:ea typeface="Roboto" panose="02000000000000000000" pitchFamily="2" charset="0"/>
                <a:cs typeface="Roboto" panose="02000000000000000000" pitchFamily="2" charset="0"/>
              </a:rPr>
              <a:t>91</a:t>
            </a:r>
            <a:r>
              <a:rPr lang="en-US" sz="1600" i="1" noProof="0">
                <a:latin typeface="Roboto" panose="02000000000000000000" pitchFamily="2" charset="0"/>
                <a:ea typeface="Roboto" panose="02000000000000000000" pitchFamily="2" charset="0"/>
                <a:cs typeface="Roboto" panose="02000000000000000000" pitchFamily="2" charset="0"/>
              </a:rPr>
              <a:t>, 023303 (2020)</a:t>
            </a:r>
            <a:r>
              <a:rPr lang="en-US" sz="1600" noProof="0">
                <a:latin typeface="Roboto" panose="02000000000000000000" pitchFamily="2" charset="0"/>
                <a:ea typeface="Roboto" panose="02000000000000000000" pitchFamily="2" charset="0"/>
                <a:cs typeface="Roboto" panose="02000000000000000000" pitchFamily="2" charset="0"/>
              </a:rPr>
              <a:t>).</a:t>
            </a:r>
          </a:p>
        </p:txBody>
      </p:sp>
      <p:sp>
        <p:nvSpPr>
          <p:cNvPr id="3" name="CasellaDiTesto 5">
            <a:extLst>
              <a:ext uri="{FF2B5EF4-FFF2-40B4-BE49-F238E27FC236}">
                <a16:creationId xmlns:a16="http://schemas.microsoft.com/office/drawing/2014/main" id="{2FE7B333-F90F-538C-B459-00D5C58ED29A}"/>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7" name="CasellaDiTesto 5">
            <a:extLst>
              <a:ext uri="{FF2B5EF4-FFF2-40B4-BE49-F238E27FC236}">
                <a16:creationId xmlns:a16="http://schemas.microsoft.com/office/drawing/2014/main" id="{EA8908B9-5F18-9DB3-D138-063A4FA5AD06}"/>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4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76082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54C6-534A-FDA4-1BD5-8A7B610E34D1}"/>
            </a:ext>
          </a:extLst>
        </p:cNvPr>
        <p:cNvGrpSpPr/>
        <p:nvPr/>
      </p:nvGrpSpPr>
      <p:grpSpPr>
        <a:xfrm>
          <a:off x="0" y="0"/>
          <a:ext cx="0" cy="0"/>
          <a:chOff x="0" y="0"/>
          <a:chExt cx="0" cy="0"/>
        </a:xfrm>
      </p:grpSpPr>
      <p:sp>
        <p:nvSpPr>
          <p:cNvPr id="19" name="CasellaDiTesto 18">
            <a:extLst>
              <a:ext uri="{FF2B5EF4-FFF2-40B4-BE49-F238E27FC236}">
                <a16:creationId xmlns:a16="http://schemas.microsoft.com/office/drawing/2014/main" id="{D74EED9E-B460-8FD4-CFD2-F82242C5F2C5}"/>
              </a:ext>
            </a:extLst>
          </p:cNvPr>
          <p:cNvSpPr txBox="1"/>
          <p:nvPr/>
        </p:nvSpPr>
        <p:spPr>
          <a:xfrm>
            <a:off x="952034" y="3040922"/>
            <a:ext cx="3790111" cy="582396"/>
          </a:xfrm>
          <a:prstGeom prst="roundRect">
            <a:avLst/>
          </a:prstGeom>
          <a:solidFill>
            <a:schemeClr val="tx2">
              <a:lumMod val="25000"/>
              <a:lumOff val="75000"/>
            </a:schemeClr>
          </a:solidFill>
          <a:ln w="28575">
            <a:noFill/>
          </a:ln>
        </p:spPr>
        <p:txBody>
          <a:bodyPr wrap="square" lIns="91440" tIns="45720" rIns="91440" bIns="45720" rtlCol="0" anchor="t">
            <a:spAutoFit/>
          </a:bodyPr>
          <a:lstStyle/>
          <a:p>
            <a:pPr algn="ctr"/>
            <a:endParaRPr lang="en-US" noProof="0"/>
          </a:p>
        </p:txBody>
      </p:sp>
      <p:sp>
        <p:nvSpPr>
          <p:cNvPr id="5" name="CasellaDiTesto 1">
            <a:extLst>
              <a:ext uri="{FF2B5EF4-FFF2-40B4-BE49-F238E27FC236}">
                <a16:creationId xmlns:a16="http://schemas.microsoft.com/office/drawing/2014/main" id="{DDAFB97B-FA18-7149-4EAC-00BE43755271}"/>
              </a:ext>
            </a:extLst>
          </p:cNvPr>
          <p:cNvSpPr txBox="1"/>
          <p:nvPr/>
        </p:nvSpPr>
        <p:spPr>
          <a:xfrm>
            <a:off x="-433879" y="3055094"/>
            <a:ext cx="6533143" cy="2719975"/>
          </a:xfrm>
          <a:prstGeom prst="rect">
            <a:avLst/>
          </a:prstGeom>
          <a:noFill/>
        </p:spPr>
        <p:txBody>
          <a:bodyPr wrap="square" rtlCol="0">
            <a:spAutoFit/>
          </a:bodyPr>
          <a:lstStyle/>
          <a:p>
            <a:pPr algn="ctr"/>
            <a:r>
              <a:rPr lang="en-US" sz="1600" b="1" noProof="0" dirty="0">
                <a:latin typeface="Roboto" panose="02000000000000000000" pitchFamily="2" charset="0"/>
                <a:ea typeface="Roboto" panose="02000000000000000000" pitchFamily="2" charset="0"/>
                <a:cs typeface="Roboto" panose="02000000000000000000" pitchFamily="2" charset="0"/>
              </a:rPr>
              <a:t>I</a:t>
            </a:r>
            <a:r>
              <a:rPr lang="en-US" sz="1600" noProof="0" dirty="0">
                <a:latin typeface="Roboto" panose="02000000000000000000" pitchFamily="2" charset="0"/>
                <a:ea typeface="Roboto" panose="02000000000000000000" pitchFamily="2" charset="0"/>
                <a:cs typeface="Roboto" panose="02000000000000000000" pitchFamily="2" charset="0"/>
              </a:rPr>
              <a:t>nnovative </a:t>
            </a:r>
            <a:r>
              <a:rPr lang="en-US" sz="1600" b="1" noProof="0" dirty="0">
                <a:latin typeface="Roboto" panose="02000000000000000000" pitchFamily="2" charset="0"/>
                <a:ea typeface="Roboto" panose="02000000000000000000" pitchFamily="2" charset="0"/>
                <a:cs typeface="Roboto" panose="02000000000000000000" pitchFamily="2" charset="0"/>
              </a:rPr>
              <a:t>R</a:t>
            </a:r>
            <a:r>
              <a:rPr lang="en-US" sz="1600" noProof="0" dirty="0">
                <a:latin typeface="Roboto" panose="02000000000000000000" pitchFamily="2" charset="0"/>
                <a:ea typeface="Roboto" panose="02000000000000000000" pitchFamily="2" charset="0"/>
                <a:cs typeface="Roboto" panose="02000000000000000000" pitchFamily="2" charset="0"/>
              </a:rPr>
              <a:t>esonator </a:t>
            </a:r>
            <a:r>
              <a:rPr lang="en-US" sz="1600" b="1" noProof="0" dirty="0">
                <a:latin typeface="Roboto" panose="02000000000000000000" pitchFamily="2" charset="0"/>
                <a:ea typeface="Roboto" panose="02000000000000000000" pitchFamily="2" charset="0"/>
                <a:cs typeface="Roboto" panose="02000000000000000000" pitchFamily="2" charset="0"/>
              </a:rPr>
              <a:t>I</a:t>
            </a:r>
            <a:r>
              <a:rPr lang="en-US" sz="1600" noProof="0" dirty="0">
                <a:latin typeface="Roboto" panose="02000000000000000000" pitchFamily="2" charset="0"/>
                <a:ea typeface="Roboto" panose="02000000000000000000" pitchFamily="2" charset="0"/>
                <a:cs typeface="Roboto" panose="02000000000000000000" pitchFamily="2" charset="0"/>
              </a:rPr>
              <a:t>on </a:t>
            </a:r>
            <a:r>
              <a:rPr lang="en-US" sz="1600" b="1" noProof="0" dirty="0">
                <a:latin typeface="Roboto" panose="02000000000000000000" pitchFamily="2" charset="0"/>
                <a:ea typeface="Roboto" panose="02000000000000000000" pitchFamily="2" charset="0"/>
                <a:cs typeface="Roboto" panose="02000000000000000000" pitchFamily="2" charset="0"/>
              </a:rPr>
              <a:t>S</a:t>
            </a:r>
            <a:r>
              <a:rPr lang="en-US" sz="1600" noProof="0" dirty="0">
                <a:latin typeface="Roboto" panose="02000000000000000000" pitchFamily="2" charset="0"/>
                <a:ea typeface="Roboto" panose="02000000000000000000" pitchFamily="2" charset="0"/>
                <a:cs typeface="Roboto" panose="02000000000000000000" pitchFamily="2" charset="0"/>
              </a:rPr>
              <a:t>ource – </a:t>
            </a:r>
            <a:r>
              <a:rPr lang="en-US" sz="1600" b="1" noProof="0" dirty="0">
                <a:latin typeface="Roboto" panose="02000000000000000000" pitchFamily="2" charset="0"/>
                <a:ea typeface="Roboto" panose="02000000000000000000" pitchFamily="2" charset="0"/>
                <a:cs typeface="Roboto" panose="02000000000000000000" pitchFamily="2" charset="0"/>
              </a:rPr>
              <a:t>IRIS</a:t>
            </a:r>
            <a:r>
              <a:rPr lang="en-US" sz="1600" noProof="0" dirty="0">
                <a:latin typeface="Roboto" panose="02000000000000000000" pitchFamily="2" charset="0"/>
                <a:ea typeface="Roboto" panose="02000000000000000000" pitchFamily="2" charset="0"/>
                <a:cs typeface="Roboto" panose="02000000000000000000" pitchFamily="2" charset="0"/>
              </a:rPr>
              <a:t>  </a:t>
            </a:r>
          </a:p>
          <a:p>
            <a:pPr algn="ctr"/>
            <a:r>
              <a:rPr lang="en-US" sz="1600" noProof="0" dirty="0">
                <a:latin typeface="Roboto" panose="02000000000000000000" pitchFamily="2" charset="0"/>
                <a:ea typeface="Roboto" panose="02000000000000000000" pitchFamily="2" charset="0"/>
                <a:cs typeface="Roboto" panose="02000000000000000000" pitchFamily="2" charset="0"/>
              </a:rPr>
              <a:t>(patent n° IT202000001756A1)</a:t>
            </a:r>
          </a:p>
          <a:p>
            <a:pPr marL="285750" indent="-285750">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a:p>
            <a:pPr marL="285750" indent="-285750">
              <a:lnSpc>
                <a:spcPct val="200000"/>
              </a:lnSpc>
              <a:buFont typeface="Arial" panose="020B0604020202020204" pitchFamily="34" charset="0"/>
              <a:buChar char="•"/>
            </a:pPr>
            <a:endParaRPr lang="en-US" noProof="0" dirty="0">
              <a:latin typeface="Roboto" panose="02000000000000000000" pitchFamily="2" charset="0"/>
              <a:ea typeface="Roboto" panose="02000000000000000000" pitchFamily="2" charset="0"/>
              <a:cs typeface="Roboto" panose="02000000000000000000" pitchFamily="2" charset="0"/>
            </a:endParaRPr>
          </a:p>
        </p:txBody>
      </p:sp>
      <p:sp>
        <p:nvSpPr>
          <p:cNvPr id="4" name="CasellaDiTesto 3">
            <a:extLst>
              <a:ext uri="{FF2B5EF4-FFF2-40B4-BE49-F238E27FC236}">
                <a16:creationId xmlns:a16="http://schemas.microsoft.com/office/drawing/2014/main" id="{21BCE207-75C5-08AC-5F92-A54831D738BF}"/>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Introduction and motivation</a:t>
            </a:r>
            <a:endParaRPr lang="en-US" noProof="0"/>
          </a:p>
        </p:txBody>
      </p:sp>
      <p:pic>
        <p:nvPicPr>
          <p:cNvPr id="33" name="Picture 2" descr="International Conference on Ion Sources 2025">
            <a:extLst>
              <a:ext uri="{FF2B5EF4-FFF2-40B4-BE49-F238E27FC236}">
                <a16:creationId xmlns:a16="http://schemas.microsoft.com/office/drawing/2014/main" id="{3BF9D20C-C182-85BC-8027-7F45FF463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2D6FBEE2-3C10-D45B-BDCC-11392349E6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5">
            <a:extLst>
              <a:ext uri="{FF2B5EF4-FFF2-40B4-BE49-F238E27FC236}">
                <a16:creationId xmlns:a16="http://schemas.microsoft.com/office/drawing/2014/main" id="{F4982270-6CCF-4242-E6E3-7F6630D4CA06}"/>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pic>
        <p:nvPicPr>
          <p:cNvPr id="11" name="Immagine 11">
            <a:extLst>
              <a:ext uri="{FF2B5EF4-FFF2-40B4-BE49-F238E27FC236}">
                <a16:creationId xmlns:a16="http://schemas.microsoft.com/office/drawing/2014/main" id="{36A5702F-189F-1AAC-4EAB-949F07D84A76}"/>
              </a:ext>
            </a:extLst>
          </p:cNvPr>
          <p:cNvPicPr>
            <a:picLocks noChangeAspect="1"/>
          </p:cNvPicPr>
          <p:nvPr/>
        </p:nvPicPr>
        <p:blipFill>
          <a:blip r:embed="rId4">
            <a:clrChange>
              <a:clrFrom>
                <a:srgbClr val="EDEDD6"/>
              </a:clrFrom>
              <a:clrTo>
                <a:srgbClr val="EDEDD6">
                  <a:alpha val="0"/>
                </a:srgbClr>
              </a:clrTo>
            </a:clrChange>
          </a:blip>
          <a:stretch>
            <a:fillRect/>
          </a:stretch>
        </p:blipFill>
        <p:spPr>
          <a:xfrm>
            <a:off x="224782" y="3886684"/>
            <a:ext cx="3025408" cy="2187498"/>
          </a:xfrm>
          <a:prstGeom prst="rect">
            <a:avLst/>
          </a:prstGeom>
          <a:ln>
            <a:noFill/>
          </a:ln>
          <a:effectLst>
            <a:outerShdw blurRad="292100" dist="139700" dir="2700000" algn="tl" rotWithShape="0">
              <a:srgbClr val="333333">
                <a:alpha val="65000"/>
              </a:srgbClr>
            </a:outerShdw>
          </a:effectLst>
        </p:spPr>
      </p:pic>
      <p:pic>
        <p:nvPicPr>
          <p:cNvPr id="12" name="Immagine 12">
            <a:extLst>
              <a:ext uri="{FF2B5EF4-FFF2-40B4-BE49-F238E27FC236}">
                <a16:creationId xmlns:a16="http://schemas.microsoft.com/office/drawing/2014/main" id="{6DA09013-1CEB-A81F-FC57-767F48E57055}"/>
              </a:ext>
            </a:extLst>
          </p:cNvPr>
          <p:cNvPicPr>
            <a:picLocks noChangeAspect="1"/>
          </p:cNvPicPr>
          <p:nvPr/>
        </p:nvPicPr>
        <p:blipFill>
          <a:blip r:embed="rId5">
            <a:clrChange>
              <a:clrFrom>
                <a:srgbClr val="EDEDD6"/>
              </a:clrFrom>
              <a:clrTo>
                <a:srgbClr val="EDEDD6">
                  <a:alpha val="0"/>
                </a:srgbClr>
              </a:clrTo>
            </a:clrChange>
          </a:blip>
          <a:stretch>
            <a:fillRect/>
          </a:stretch>
        </p:blipFill>
        <p:spPr>
          <a:xfrm>
            <a:off x="2851409" y="3830440"/>
            <a:ext cx="2844093" cy="2187498"/>
          </a:xfrm>
          <a:prstGeom prst="rect">
            <a:avLst/>
          </a:prstGeom>
          <a:ln>
            <a:noFill/>
          </a:ln>
          <a:effectLst>
            <a:outerShdw blurRad="292100" dist="139700" dir="2700000" algn="tl" rotWithShape="0">
              <a:srgbClr val="333333">
                <a:alpha val="65000"/>
              </a:srgbClr>
            </a:outerShdw>
          </a:effectLst>
        </p:spPr>
      </p:pic>
      <p:sp>
        <p:nvSpPr>
          <p:cNvPr id="13" name="CasellaDiTesto 13">
            <a:extLst>
              <a:ext uri="{FF2B5EF4-FFF2-40B4-BE49-F238E27FC236}">
                <a16:creationId xmlns:a16="http://schemas.microsoft.com/office/drawing/2014/main" id="{96DF0E99-70EA-43D5-D7BC-F5FA2B799ADA}"/>
              </a:ext>
            </a:extLst>
          </p:cNvPr>
          <p:cNvSpPr txBox="1"/>
          <p:nvPr/>
        </p:nvSpPr>
        <p:spPr>
          <a:xfrm>
            <a:off x="637457" y="4099218"/>
            <a:ext cx="964094" cy="461665"/>
          </a:xfrm>
          <a:prstGeom prst="rect">
            <a:avLst/>
          </a:prstGeom>
          <a:noFill/>
        </p:spPr>
        <p:txBody>
          <a:bodyPr wrap="square" rtlCol="0">
            <a:spAutoFit/>
          </a:bodyPr>
          <a:lstStyle/>
          <a:p>
            <a:r>
              <a:rPr lang="en-US" sz="1200" b="1" noProof="0" dirty="0"/>
              <a:t>Plasma chamber</a:t>
            </a:r>
          </a:p>
        </p:txBody>
      </p:sp>
      <p:sp>
        <p:nvSpPr>
          <p:cNvPr id="14" name="CasellaDiTesto 14">
            <a:extLst>
              <a:ext uri="{FF2B5EF4-FFF2-40B4-BE49-F238E27FC236}">
                <a16:creationId xmlns:a16="http://schemas.microsoft.com/office/drawing/2014/main" id="{88D195C1-1A53-E2DF-D38E-754E0E6F28E1}"/>
              </a:ext>
            </a:extLst>
          </p:cNvPr>
          <p:cNvSpPr txBox="1"/>
          <p:nvPr/>
        </p:nvSpPr>
        <p:spPr>
          <a:xfrm>
            <a:off x="534986" y="4988264"/>
            <a:ext cx="1097452" cy="276999"/>
          </a:xfrm>
          <a:prstGeom prst="rect">
            <a:avLst/>
          </a:prstGeom>
          <a:noFill/>
        </p:spPr>
        <p:txBody>
          <a:bodyPr wrap="square" rtlCol="0">
            <a:spAutoFit/>
          </a:bodyPr>
          <a:lstStyle/>
          <a:p>
            <a:r>
              <a:rPr lang="en-US" sz="1200" b="1" noProof="0"/>
              <a:t>waveguide</a:t>
            </a:r>
          </a:p>
        </p:txBody>
      </p:sp>
      <p:sp>
        <p:nvSpPr>
          <p:cNvPr id="15" name="CasellaDiTesto 15">
            <a:extLst>
              <a:ext uri="{FF2B5EF4-FFF2-40B4-BE49-F238E27FC236}">
                <a16:creationId xmlns:a16="http://schemas.microsoft.com/office/drawing/2014/main" id="{06A0845E-2476-D5F6-DBC9-44ADDDF2C1CD}"/>
              </a:ext>
            </a:extLst>
          </p:cNvPr>
          <p:cNvSpPr txBox="1"/>
          <p:nvPr/>
        </p:nvSpPr>
        <p:spPr>
          <a:xfrm>
            <a:off x="3304313" y="5715242"/>
            <a:ext cx="1370477" cy="461665"/>
          </a:xfrm>
          <a:prstGeom prst="rect">
            <a:avLst/>
          </a:prstGeom>
          <a:noFill/>
        </p:spPr>
        <p:txBody>
          <a:bodyPr wrap="square" rtlCol="0">
            <a:spAutoFit/>
          </a:bodyPr>
          <a:lstStyle/>
          <a:p>
            <a:r>
              <a:rPr lang="en-US" sz="1200" b="1" noProof="0"/>
              <a:t>Diffractive apertures (slots)</a:t>
            </a:r>
          </a:p>
        </p:txBody>
      </p:sp>
      <p:cxnSp>
        <p:nvCxnSpPr>
          <p:cNvPr id="16" name="Connettore 2 16">
            <a:extLst>
              <a:ext uri="{FF2B5EF4-FFF2-40B4-BE49-F238E27FC236}">
                <a16:creationId xmlns:a16="http://schemas.microsoft.com/office/drawing/2014/main" id="{B531B613-8FDD-50AC-316E-1288AD402C82}"/>
              </a:ext>
            </a:extLst>
          </p:cNvPr>
          <p:cNvCxnSpPr>
            <a:cxnSpLocks/>
          </p:cNvCxnSpPr>
          <p:nvPr/>
        </p:nvCxnSpPr>
        <p:spPr>
          <a:xfrm flipV="1">
            <a:off x="3708455" y="5234660"/>
            <a:ext cx="515524" cy="4805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ttore 2 39">
            <a:extLst>
              <a:ext uri="{FF2B5EF4-FFF2-40B4-BE49-F238E27FC236}">
                <a16:creationId xmlns:a16="http://schemas.microsoft.com/office/drawing/2014/main" id="{54909125-5E3E-6AFD-FA6B-6A99D364F829}"/>
              </a:ext>
            </a:extLst>
          </p:cNvPr>
          <p:cNvCxnSpPr>
            <a:cxnSpLocks/>
          </p:cNvCxnSpPr>
          <p:nvPr/>
        </p:nvCxnSpPr>
        <p:spPr>
          <a:xfrm flipV="1">
            <a:off x="3708455" y="5021398"/>
            <a:ext cx="29694" cy="6886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Stellarator - Wikipedia">
            <a:extLst>
              <a:ext uri="{FF2B5EF4-FFF2-40B4-BE49-F238E27FC236}">
                <a16:creationId xmlns:a16="http://schemas.microsoft.com/office/drawing/2014/main" id="{B09E69D9-B5EA-6DA0-CF64-CC285BCE3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2088" y="3616512"/>
            <a:ext cx="4602193" cy="2863587"/>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A9583232-08C4-81F6-9144-6CB66BB5A937}"/>
              </a:ext>
            </a:extLst>
          </p:cNvPr>
          <p:cNvSpPr txBox="1"/>
          <p:nvPr/>
        </p:nvSpPr>
        <p:spPr>
          <a:xfrm>
            <a:off x="7875926" y="1721464"/>
            <a:ext cx="3341914" cy="646331"/>
          </a:xfrm>
          <a:prstGeom prst="rect">
            <a:avLst/>
          </a:prstGeom>
          <a:noFill/>
        </p:spPr>
        <p:txBody>
          <a:bodyPr wrap="square" rtlCol="0">
            <a:spAutoFit/>
          </a:bodyPr>
          <a:lstStyle/>
          <a:p>
            <a:pPr algn="ctr"/>
            <a:r>
              <a:rPr lang="en-US" noProof="0" dirty="0">
                <a:latin typeface="Roboto" panose="02000000000000000000" pitchFamily="2" charset="0"/>
                <a:ea typeface="Roboto" panose="02000000000000000000" pitchFamily="2" charset="0"/>
                <a:cs typeface="Roboto" panose="02000000000000000000" pitchFamily="2" charset="0"/>
              </a:rPr>
              <a:t>Inspired by </a:t>
            </a:r>
            <a:r>
              <a:rPr lang="en-US" dirty="0">
                <a:latin typeface="Roboto" panose="02000000000000000000" pitchFamily="2" charset="0"/>
                <a:ea typeface="Roboto" panose="02000000000000000000" pitchFamily="2" charset="0"/>
                <a:cs typeface="Roboto" panose="02000000000000000000" pitchFamily="2" charset="0"/>
              </a:rPr>
              <a:t>“Stellarators” </a:t>
            </a:r>
            <a:r>
              <a:rPr lang="en-US" noProof="0" dirty="0">
                <a:latin typeface="Roboto" panose="02000000000000000000" pitchFamily="2" charset="0"/>
                <a:ea typeface="Roboto" panose="02000000000000000000" pitchFamily="2" charset="0"/>
                <a:cs typeface="Roboto" panose="02000000000000000000" pitchFamily="2" charset="0"/>
              </a:rPr>
              <a:t>Thermonuclear Reactors</a:t>
            </a:r>
          </a:p>
        </p:txBody>
      </p:sp>
      <p:sp>
        <p:nvSpPr>
          <p:cNvPr id="21" name="CasellaDiTesto 20">
            <a:extLst>
              <a:ext uri="{FF2B5EF4-FFF2-40B4-BE49-F238E27FC236}">
                <a16:creationId xmlns:a16="http://schemas.microsoft.com/office/drawing/2014/main" id="{BF6EF7AD-DBD4-C92C-D5B8-EA3BA8538EF2}"/>
              </a:ext>
            </a:extLst>
          </p:cNvPr>
          <p:cNvSpPr txBox="1"/>
          <p:nvPr/>
        </p:nvSpPr>
        <p:spPr>
          <a:xfrm>
            <a:off x="6344660" y="2468697"/>
            <a:ext cx="5649621" cy="1200329"/>
          </a:xfrm>
          <a:prstGeom prst="rect">
            <a:avLst/>
          </a:prstGeom>
          <a:noFill/>
        </p:spPr>
        <p:txBody>
          <a:bodyPr wrap="square" rtlCol="0">
            <a:spAutoFit/>
          </a:bodyPr>
          <a:lstStyle/>
          <a:p>
            <a:pPr algn="just"/>
            <a:r>
              <a:rPr lang="en-US" noProof="0" dirty="0">
                <a:latin typeface="Roboto" panose="02000000000000000000" pitchFamily="2" charset="0"/>
                <a:ea typeface="Roboto" panose="02000000000000000000" pitchFamily="2" charset="0"/>
                <a:cs typeface="Roboto" panose="02000000000000000000" pitchFamily="2" charset="0"/>
              </a:rPr>
              <a:t>A complex asymmetric magnetic field ensures every plasma particle feels the same force, so the particle confinement is optimized and the plasma can be maintained.</a:t>
            </a:r>
          </a:p>
        </p:txBody>
      </p:sp>
      <p:sp>
        <p:nvSpPr>
          <p:cNvPr id="22" name="Freccia bidirezionale orizzontale 21">
            <a:extLst>
              <a:ext uri="{FF2B5EF4-FFF2-40B4-BE49-F238E27FC236}">
                <a16:creationId xmlns:a16="http://schemas.microsoft.com/office/drawing/2014/main" id="{02EDABF2-7D6C-7529-3CFB-DB7001FFC143}"/>
              </a:ext>
            </a:extLst>
          </p:cNvPr>
          <p:cNvSpPr/>
          <p:nvPr/>
        </p:nvSpPr>
        <p:spPr>
          <a:xfrm>
            <a:off x="5876817" y="4863239"/>
            <a:ext cx="1280330" cy="303542"/>
          </a:xfrm>
          <a:prstGeom prst="leftRight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noProof="0"/>
          </a:p>
        </p:txBody>
      </p:sp>
      <p:sp>
        <p:nvSpPr>
          <p:cNvPr id="25" name="CasellaDiTesto 24">
            <a:extLst>
              <a:ext uri="{FF2B5EF4-FFF2-40B4-BE49-F238E27FC236}">
                <a16:creationId xmlns:a16="http://schemas.microsoft.com/office/drawing/2014/main" id="{1C0EFC1E-183A-9B3A-4A33-2EBFA42401AA}"/>
              </a:ext>
            </a:extLst>
          </p:cNvPr>
          <p:cNvSpPr txBox="1"/>
          <p:nvPr/>
        </p:nvSpPr>
        <p:spPr>
          <a:xfrm>
            <a:off x="5705989" y="4451093"/>
            <a:ext cx="1723660" cy="338554"/>
          </a:xfrm>
          <a:prstGeom prst="rect">
            <a:avLst/>
          </a:prstGeom>
          <a:noFill/>
        </p:spPr>
        <p:txBody>
          <a:bodyPr wrap="square">
            <a:spAutoFit/>
          </a:bodyPr>
          <a:lstStyle/>
          <a:p>
            <a:r>
              <a:rPr lang="en-US" sz="1600" noProof="0" dirty="0">
                <a:latin typeface="Roboto" panose="02000000000000000000" pitchFamily="2" charset="0"/>
                <a:ea typeface="Roboto" panose="02000000000000000000" pitchFamily="2" charset="0"/>
                <a:cs typeface="Roboto" panose="02000000000000000000" pitchFamily="2" charset="0"/>
              </a:rPr>
              <a:t>Shape-matching</a:t>
            </a:r>
          </a:p>
        </p:txBody>
      </p:sp>
      <p:sp>
        <p:nvSpPr>
          <p:cNvPr id="6" name="CasellaDiTesto 5">
            <a:extLst>
              <a:ext uri="{FF2B5EF4-FFF2-40B4-BE49-F238E27FC236}">
                <a16:creationId xmlns:a16="http://schemas.microsoft.com/office/drawing/2014/main" id="{33672950-8A99-9538-417F-17484279E78A}"/>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6 / 28</a:t>
            </a:r>
            <a:endParaRPr lang="en-US" sz="1200" noProof="0">
              <a:latin typeface="Avenir Next LT Pro" panose="020B0504020202020204" pitchFamily="34" charset="0"/>
              <a:cs typeface="Arial" panose="020B0604020202020204" pitchFamily="34" charset="0"/>
            </a:endParaRPr>
          </a:p>
        </p:txBody>
      </p:sp>
      <p:sp>
        <p:nvSpPr>
          <p:cNvPr id="26" name="CasellaDiTesto 19">
            <a:extLst>
              <a:ext uri="{FF2B5EF4-FFF2-40B4-BE49-F238E27FC236}">
                <a16:creationId xmlns:a16="http://schemas.microsoft.com/office/drawing/2014/main" id="{985F4893-D0A2-1C0A-7E45-DDC05E02877B}"/>
              </a:ext>
            </a:extLst>
          </p:cNvPr>
          <p:cNvSpPr txBox="1"/>
          <p:nvPr/>
        </p:nvSpPr>
        <p:spPr>
          <a:xfrm>
            <a:off x="4502160" y="1078059"/>
            <a:ext cx="3341914" cy="400110"/>
          </a:xfrm>
          <a:prstGeom prst="rect">
            <a:avLst/>
          </a:prstGeom>
          <a:noFill/>
        </p:spPr>
        <p:txBody>
          <a:bodyPr wrap="square" rtlCol="0">
            <a:spAutoFit/>
          </a:bodyPr>
          <a:lstStyle/>
          <a:p>
            <a:pPr algn="ctr"/>
            <a:r>
              <a:rPr lang="en-US" sz="2000" noProof="0" dirty="0">
                <a:latin typeface="Roboto" panose="02000000000000000000" pitchFamily="2" charset="0"/>
                <a:ea typeface="Roboto" panose="02000000000000000000" pitchFamily="2" charset="0"/>
                <a:cs typeface="Roboto" panose="02000000000000000000" pitchFamily="2" charset="0"/>
              </a:rPr>
              <a:t>What we propose …</a:t>
            </a:r>
          </a:p>
        </p:txBody>
      </p:sp>
    </p:spTree>
    <p:extLst>
      <p:ext uri="{BB962C8B-B14F-4D97-AF65-F5344CB8AC3E}">
        <p14:creationId xmlns:p14="http://schemas.microsoft.com/office/powerpoint/2010/main" val="373072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7DAA1-B35B-5A64-A533-E06D9EF22D69}"/>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FEA06EDF-0149-823E-C41E-70CCD4BF7DCC}"/>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Introduction and motivation</a:t>
            </a:r>
            <a:endParaRPr lang="en-US" noProof="0"/>
          </a:p>
        </p:txBody>
      </p:sp>
      <p:pic>
        <p:nvPicPr>
          <p:cNvPr id="33" name="Picture 2" descr="International Conference on Ion Sources 2025">
            <a:extLst>
              <a:ext uri="{FF2B5EF4-FFF2-40B4-BE49-F238E27FC236}">
                <a16:creationId xmlns:a16="http://schemas.microsoft.com/office/drawing/2014/main" id="{4C0C8CD7-8394-B602-3D72-4988EFAE5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BFDC7251-BAD1-74D4-5E8C-9A1DF7B9B8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1">
            <a:extLst>
              <a:ext uri="{FF2B5EF4-FFF2-40B4-BE49-F238E27FC236}">
                <a16:creationId xmlns:a16="http://schemas.microsoft.com/office/drawing/2014/main" id="{9CBBAF47-DEB6-CF78-600A-1EBAB00F0DB2}"/>
              </a:ext>
            </a:extLst>
          </p:cNvPr>
          <p:cNvSpPr txBox="1"/>
          <p:nvPr/>
        </p:nvSpPr>
        <p:spPr>
          <a:xfrm>
            <a:off x="216279" y="1068534"/>
            <a:ext cx="6533143" cy="369332"/>
          </a:xfrm>
          <a:prstGeom prst="rect">
            <a:avLst/>
          </a:prstGeom>
          <a:noFill/>
        </p:spPr>
        <p:txBody>
          <a:bodyPr wrap="square" rtlCol="0">
            <a:spAutoFit/>
          </a:bodyPr>
          <a:lstStyle/>
          <a:p>
            <a:pPr marL="285750" indent="-285750" algn="just">
              <a:buFont typeface="Arial" panose="020B0604020202020204" pitchFamily="34" charset="0"/>
              <a:buChar char="•"/>
            </a:pPr>
            <a:r>
              <a:rPr lang="en-US" noProof="0">
                <a:latin typeface="Roboto" panose="02000000000000000000" pitchFamily="2" charset="0"/>
                <a:ea typeface="Roboto" panose="02000000000000000000" pitchFamily="2" charset="0"/>
                <a:cs typeface="Roboto" panose="02000000000000000000" pitchFamily="2" charset="0"/>
              </a:rPr>
              <a:t>‘plasma-shaped’ cavity first concept:</a:t>
            </a:r>
          </a:p>
        </p:txBody>
      </p:sp>
      <p:sp>
        <p:nvSpPr>
          <p:cNvPr id="10" name="CasellaDiTesto 5">
            <a:extLst>
              <a:ext uri="{FF2B5EF4-FFF2-40B4-BE49-F238E27FC236}">
                <a16:creationId xmlns:a16="http://schemas.microsoft.com/office/drawing/2014/main" id="{0FCB830C-8AB7-5EE3-662A-9119213741BA}"/>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18" name="Segnaposto contenuto 2">
            <a:extLst>
              <a:ext uri="{FF2B5EF4-FFF2-40B4-BE49-F238E27FC236}">
                <a16:creationId xmlns:a16="http://schemas.microsoft.com/office/drawing/2014/main" id="{1B7B7D9C-AD09-6C98-37AD-5266AC841EA6}"/>
              </a:ext>
            </a:extLst>
          </p:cNvPr>
          <p:cNvSpPr>
            <a:spLocks noGrp="1"/>
          </p:cNvSpPr>
          <p:nvPr>
            <p:ph idx="1"/>
          </p:nvPr>
        </p:nvSpPr>
        <p:spPr>
          <a:xfrm>
            <a:off x="838200" y="4765644"/>
            <a:ext cx="10515600" cy="1870844"/>
          </a:xfrm>
        </p:spPr>
        <p:txBody>
          <a:bodyPr>
            <a:normAutofit fontScale="77500" lnSpcReduction="20000"/>
          </a:bodyPr>
          <a:lstStyle/>
          <a:p>
            <a:pPr algn="just"/>
            <a:r>
              <a:rPr lang="en-US" sz="2100" b="1" noProof="0">
                <a:solidFill>
                  <a:srgbClr val="FF0000"/>
                </a:solidFill>
                <a:latin typeface="Calibri corpo"/>
                <a:ea typeface="Calibri" panose="020F0502020204030204" pitchFamily="34" charset="0"/>
              </a:rPr>
              <a:t>Cavity geometry</a:t>
            </a:r>
            <a:r>
              <a:rPr lang="en-US" sz="2100" noProof="0">
                <a:solidFill>
                  <a:srgbClr val="000000"/>
                </a:solidFill>
                <a:latin typeface="Calibri corpo"/>
                <a:ea typeface="Calibri" panose="020F0502020204030204" pitchFamily="34" charset="0"/>
              </a:rPr>
              <a:t>: </a:t>
            </a:r>
            <a:r>
              <a:rPr lang="en-US" sz="2100" noProof="0">
                <a:solidFill>
                  <a:srgbClr val="000000"/>
                </a:solidFill>
                <a:effectLst/>
                <a:latin typeface="Calibri corpo"/>
                <a:ea typeface="Calibri" panose="020F0502020204030204" pitchFamily="34" charset="0"/>
              </a:rPr>
              <a:t>take into account the </a:t>
            </a:r>
            <a:r>
              <a:rPr lang="en-US" sz="2100" b="1" noProof="0">
                <a:solidFill>
                  <a:srgbClr val="000000"/>
                </a:solidFill>
                <a:effectLst/>
                <a:latin typeface="Calibri corpo"/>
                <a:ea typeface="Calibri" panose="020F0502020204030204" pitchFamily="34" charset="0"/>
              </a:rPr>
              <a:t>electrons trajectories </a:t>
            </a:r>
            <a:r>
              <a:rPr lang="en-US" sz="2100" noProof="0">
                <a:solidFill>
                  <a:srgbClr val="000000"/>
                </a:solidFill>
                <a:effectLst/>
                <a:latin typeface="Calibri corpo"/>
                <a:ea typeface="Calibri" panose="020F0502020204030204" pitchFamily="34" charset="0"/>
              </a:rPr>
              <a:t>as they move </a:t>
            </a:r>
            <a:r>
              <a:rPr lang="en-US" sz="2100" b="1" noProof="0">
                <a:solidFill>
                  <a:srgbClr val="000000"/>
                </a:solidFill>
                <a:effectLst/>
                <a:latin typeface="Calibri corpo"/>
                <a:ea typeface="Calibri" panose="020F0502020204030204" pitchFamily="34" charset="0"/>
              </a:rPr>
              <a:t>under</a:t>
            </a:r>
            <a:r>
              <a:rPr lang="en-US" sz="2100" noProof="0">
                <a:solidFill>
                  <a:srgbClr val="000000"/>
                </a:solidFill>
                <a:effectLst/>
                <a:latin typeface="Calibri corpo"/>
                <a:ea typeface="Calibri" panose="020F0502020204030204" pitchFamily="34" charset="0"/>
              </a:rPr>
              <a:t> the influence of the </a:t>
            </a:r>
            <a:r>
              <a:rPr lang="en-US" sz="2100" b="1" noProof="0">
                <a:solidFill>
                  <a:srgbClr val="000000"/>
                </a:solidFill>
                <a:effectLst/>
                <a:latin typeface="Calibri corpo"/>
                <a:ea typeface="Calibri" panose="020F0502020204030204" pitchFamily="34" charset="0"/>
              </a:rPr>
              <a:t>magnetic field</a:t>
            </a:r>
            <a:r>
              <a:rPr lang="en-US" sz="2100" noProof="0">
                <a:solidFill>
                  <a:srgbClr val="000000"/>
                </a:solidFill>
                <a:effectLst/>
                <a:latin typeface="Calibri corpo"/>
                <a:ea typeface="Calibri" panose="020F0502020204030204" pitchFamily="34" charset="0"/>
              </a:rPr>
              <a:t>.</a:t>
            </a:r>
          </a:p>
          <a:p>
            <a:pPr algn="just"/>
            <a:endParaRPr lang="en-US" sz="2100" noProof="0">
              <a:solidFill>
                <a:srgbClr val="000000"/>
              </a:solidFill>
              <a:effectLst/>
              <a:latin typeface="Calibri corpo"/>
              <a:ea typeface="Calibri" panose="020F0502020204030204" pitchFamily="34" charset="0"/>
            </a:endParaRPr>
          </a:p>
          <a:p>
            <a:pPr algn="just"/>
            <a:r>
              <a:rPr lang="en-US" sz="2100" b="1" noProof="0">
                <a:solidFill>
                  <a:srgbClr val="000000"/>
                </a:solidFill>
                <a:effectLst/>
                <a:latin typeface="Calibri corpo"/>
                <a:ea typeface="Calibri" panose="020F0502020204030204" pitchFamily="34" charset="0"/>
              </a:rPr>
              <a:t>RESULT</a:t>
            </a:r>
            <a:r>
              <a:rPr lang="en-US" sz="2100" noProof="0">
                <a:solidFill>
                  <a:srgbClr val="000000"/>
                </a:solidFill>
                <a:effectLst/>
                <a:latin typeface="Calibri corpo"/>
                <a:ea typeface="Calibri" panose="020F0502020204030204" pitchFamily="34" charset="0"/>
              </a:rPr>
              <a:t>: </a:t>
            </a:r>
            <a:r>
              <a:rPr lang="en-US" sz="2100" b="1" noProof="0">
                <a:solidFill>
                  <a:srgbClr val="FF0000"/>
                </a:solidFill>
                <a:effectLst/>
                <a:latin typeface="Calibri corpo"/>
                <a:ea typeface="Calibri" panose="020F0502020204030204" pitchFamily="34" charset="0"/>
              </a:rPr>
              <a:t>plasma cavity with minimized volume </a:t>
            </a:r>
            <a:r>
              <a:rPr lang="en-US" sz="2100" noProof="0">
                <a:solidFill>
                  <a:srgbClr val="000000"/>
                </a:solidFill>
                <a:effectLst/>
                <a:latin typeface="Calibri corpo"/>
                <a:ea typeface="Calibri" panose="020F0502020204030204" pitchFamily="34" charset="0"/>
              </a:rPr>
              <a:t>→ determined by the </a:t>
            </a:r>
            <a:r>
              <a:rPr lang="en-US" sz="2100" b="1" noProof="0">
                <a:solidFill>
                  <a:srgbClr val="FF0000"/>
                </a:solidFill>
                <a:effectLst/>
                <a:latin typeface="Calibri corpo"/>
                <a:ea typeface="Calibri" panose="020F0502020204030204" pitchFamily="34" charset="0"/>
              </a:rPr>
              <a:t>maximum space occupied by electrons </a:t>
            </a:r>
            <a:r>
              <a:rPr lang="en-US" sz="2100" noProof="0">
                <a:solidFill>
                  <a:srgbClr val="000000"/>
                </a:solidFill>
                <a:effectLst/>
                <a:latin typeface="Calibri corpo"/>
                <a:ea typeface="Calibri" panose="020F0502020204030204" pitchFamily="34" charset="0"/>
              </a:rPr>
              <a:t>inside ECR plasma.</a:t>
            </a:r>
          </a:p>
          <a:p>
            <a:pPr algn="just"/>
            <a:endParaRPr lang="en-US" sz="2100" noProof="0">
              <a:solidFill>
                <a:srgbClr val="000000"/>
              </a:solidFill>
              <a:latin typeface="Calibri corpo"/>
              <a:ea typeface="Calibri" panose="020F0502020204030204" pitchFamily="34" charset="0"/>
            </a:endParaRPr>
          </a:p>
          <a:p>
            <a:pPr algn="just"/>
            <a:r>
              <a:rPr lang="en-US" sz="2100" noProof="0">
                <a:solidFill>
                  <a:srgbClr val="000000"/>
                </a:solidFill>
                <a:effectLst/>
                <a:latin typeface="Calibri corpo"/>
                <a:ea typeface="Calibri" panose="020F0502020204030204" pitchFamily="34" charset="0"/>
              </a:rPr>
              <a:t>In order to employ the new cavity with the INFN-LNS CAESAR ion source setup, further </a:t>
            </a:r>
            <a:r>
              <a:rPr lang="en-US" sz="2100" u="sng" noProof="0">
                <a:solidFill>
                  <a:srgbClr val="000000"/>
                </a:solidFill>
                <a:effectLst/>
                <a:latin typeface="Calibri corpo"/>
                <a:ea typeface="Calibri" panose="020F0502020204030204" pitchFamily="34" charset="0"/>
              </a:rPr>
              <a:t>mechanical and </a:t>
            </a:r>
            <a:r>
              <a:rPr lang="en-US" sz="2100" u="sng" noProof="0" err="1">
                <a:solidFill>
                  <a:srgbClr val="000000"/>
                </a:solidFill>
                <a:effectLst/>
                <a:latin typeface="Calibri corpo"/>
                <a:ea typeface="Calibri" panose="020F0502020204030204" pitchFamily="34" charset="0"/>
              </a:rPr>
              <a:t>e.m.</a:t>
            </a:r>
            <a:r>
              <a:rPr lang="en-US" sz="2100" u="sng" noProof="0">
                <a:solidFill>
                  <a:srgbClr val="000000"/>
                </a:solidFill>
                <a:effectLst/>
                <a:latin typeface="Calibri corpo"/>
                <a:ea typeface="Calibri" panose="020F0502020204030204" pitchFamily="34" charset="0"/>
              </a:rPr>
              <a:t> tuning operations have been performed</a:t>
            </a:r>
            <a:r>
              <a:rPr lang="en-US" sz="2100" noProof="0">
                <a:solidFill>
                  <a:srgbClr val="000000"/>
                </a:solidFill>
                <a:effectLst/>
                <a:latin typeface="Calibri corpo"/>
                <a:ea typeface="Calibri" panose="020F0502020204030204" pitchFamily="34" charset="0"/>
              </a:rPr>
              <a:t>.</a:t>
            </a:r>
          </a:p>
          <a:p>
            <a:pPr algn="just"/>
            <a:endParaRPr lang="en-US" noProof="0">
              <a:solidFill>
                <a:srgbClr val="000000"/>
              </a:solidFill>
              <a:effectLst/>
              <a:latin typeface="Calibri corpo"/>
              <a:ea typeface="Calibri" panose="020F0502020204030204" pitchFamily="34" charset="0"/>
            </a:endParaRPr>
          </a:p>
          <a:p>
            <a:endParaRPr lang="en-US" noProof="0"/>
          </a:p>
        </p:txBody>
      </p:sp>
      <p:pic>
        <p:nvPicPr>
          <p:cNvPr id="19" name="Immagine 18" descr="Immagine che contiene fotografia, luce, traffico, segnale&#10;&#10;Descrizione generata automaticamente">
            <a:extLst>
              <a:ext uri="{FF2B5EF4-FFF2-40B4-BE49-F238E27FC236}">
                <a16:creationId xmlns:a16="http://schemas.microsoft.com/office/drawing/2014/main" id="{9341458D-C688-3FC1-3506-726E6895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6301" y="1359363"/>
            <a:ext cx="3150927" cy="2613226"/>
          </a:xfrm>
          <a:prstGeom prst="rect">
            <a:avLst/>
          </a:prstGeom>
        </p:spPr>
      </p:pic>
      <p:pic>
        <p:nvPicPr>
          <p:cNvPr id="20" name="Immagine 19">
            <a:extLst>
              <a:ext uri="{FF2B5EF4-FFF2-40B4-BE49-F238E27FC236}">
                <a16:creationId xmlns:a16="http://schemas.microsoft.com/office/drawing/2014/main" id="{4C245C2C-6B31-D17A-4578-F24494EA9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4941" y="1735681"/>
            <a:ext cx="1987215" cy="2098407"/>
          </a:xfrm>
          <a:prstGeom prst="rect">
            <a:avLst/>
          </a:prstGeom>
        </p:spPr>
      </p:pic>
      <p:pic>
        <p:nvPicPr>
          <p:cNvPr id="21" name="Immagine 20">
            <a:extLst>
              <a:ext uri="{FF2B5EF4-FFF2-40B4-BE49-F238E27FC236}">
                <a16:creationId xmlns:a16="http://schemas.microsoft.com/office/drawing/2014/main" id="{D1D21001-8303-836B-E2B7-FBAFB8DAE880}"/>
              </a:ext>
            </a:extLst>
          </p:cNvPr>
          <p:cNvPicPr>
            <a:picLocks noChangeAspect="1"/>
          </p:cNvPicPr>
          <p:nvPr/>
        </p:nvPicPr>
        <p:blipFill>
          <a:blip r:embed="rId6"/>
          <a:srcRect l="-378" r="42390"/>
          <a:stretch>
            <a:fillRect/>
          </a:stretch>
        </p:blipFill>
        <p:spPr>
          <a:xfrm>
            <a:off x="1009844" y="1622654"/>
            <a:ext cx="3150927" cy="2073938"/>
          </a:xfrm>
          <a:prstGeom prst="rect">
            <a:avLst/>
          </a:prstGeom>
        </p:spPr>
      </p:pic>
      <p:sp>
        <p:nvSpPr>
          <p:cNvPr id="22" name="CasellaDiTesto 21">
            <a:extLst>
              <a:ext uri="{FF2B5EF4-FFF2-40B4-BE49-F238E27FC236}">
                <a16:creationId xmlns:a16="http://schemas.microsoft.com/office/drawing/2014/main" id="{3C89EF4D-D8C3-71AB-0DFA-E35D4AD22B57}"/>
              </a:ext>
            </a:extLst>
          </p:cNvPr>
          <p:cNvSpPr txBox="1"/>
          <p:nvPr/>
        </p:nvSpPr>
        <p:spPr>
          <a:xfrm>
            <a:off x="6590738" y="4124918"/>
            <a:ext cx="3841039" cy="276999"/>
          </a:xfrm>
          <a:prstGeom prst="rect">
            <a:avLst/>
          </a:prstGeom>
          <a:noFill/>
        </p:spPr>
        <p:txBody>
          <a:bodyPr wrap="square" rtlCol="0">
            <a:spAutoFit/>
          </a:bodyPr>
          <a:lstStyle/>
          <a:p>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D. Mascali </a:t>
            </a:r>
            <a:r>
              <a:rPr lang="en-US" sz="1200" i="1"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et al</a:t>
            </a:r>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2022 </a:t>
            </a:r>
            <a:r>
              <a:rPr lang="en-US" sz="1200" i="1"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J. Phys.: Conf. Ser.</a:t>
            </a:r>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a:t>
            </a:r>
            <a:r>
              <a:rPr lang="en-US" sz="1200" b="1"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2244</a:t>
            </a:r>
            <a:r>
              <a:rPr lang="en-US" sz="1200" noProof="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 012003</a:t>
            </a:r>
          </a:p>
        </p:txBody>
      </p:sp>
      <p:sp>
        <p:nvSpPr>
          <p:cNvPr id="25" name="CasellaDiTesto 24">
            <a:extLst>
              <a:ext uri="{FF2B5EF4-FFF2-40B4-BE49-F238E27FC236}">
                <a16:creationId xmlns:a16="http://schemas.microsoft.com/office/drawing/2014/main" id="{DD2C0124-7D71-27F1-CFEB-9FAA11B32FBB}"/>
              </a:ext>
            </a:extLst>
          </p:cNvPr>
          <p:cNvSpPr txBox="1"/>
          <p:nvPr/>
        </p:nvSpPr>
        <p:spPr>
          <a:xfrm>
            <a:off x="443829" y="3713984"/>
            <a:ext cx="4510507" cy="830997"/>
          </a:xfrm>
          <a:prstGeom prst="rect">
            <a:avLst/>
          </a:prstGeom>
          <a:noFill/>
        </p:spPr>
        <p:txBody>
          <a:bodyPr wrap="square">
            <a:spAutoFit/>
          </a:bodyPr>
          <a:lstStyle/>
          <a:p>
            <a:pPr algn="just"/>
            <a:r>
              <a:rPr lang="en-US" sz="1600" b="0" i="0" u="none" strike="noStrike" baseline="0" noProof="0">
                <a:latin typeface="Roboto" panose="02000000000000000000" pitchFamily="2" charset="0"/>
                <a:ea typeface="Roboto" panose="02000000000000000000" pitchFamily="2" charset="0"/>
                <a:cs typeface="Roboto" panose="02000000000000000000" pitchFamily="2" charset="0"/>
              </a:rPr>
              <a:t>3D occupancy map: plot of the surface enclosing all the points where</a:t>
            </a:r>
            <a:r>
              <a:rPr lang="en-US" sz="1600" noProof="0">
                <a:latin typeface="Roboto" panose="02000000000000000000" pitchFamily="2" charset="0"/>
                <a:ea typeface="Roboto" panose="02000000000000000000" pitchFamily="2" charset="0"/>
                <a:cs typeface="Roboto" panose="02000000000000000000" pitchFamily="2" charset="0"/>
              </a:rPr>
              <a:t> </a:t>
            </a:r>
            <a:r>
              <a:rPr lang="en-US" sz="1600" b="0" i="0" u="none" strike="noStrike" baseline="0" noProof="0">
                <a:latin typeface="Roboto" panose="02000000000000000000" pitchFamily="2" charset="0"/>
                <a:ea typeface="Roboto" panose="02000000000000000000" pitchFamily="2" charset="0"/>
                <a:cs typeface="Roboto" panose="02000000000000000000" pitchFamily="2" charset="0"/>
              </a:rPr>
              <a:t>an electron has passed through at least one time</a:t>
            </a:r>
            <a:endParaRPr lang="en-US" sz="1600" noProof="0">
              <a:latin typeface="Roboto" panose="02000000000000000000" pitchFamily="2" charset="0"/>
              <a:ea typeface="Roboto" panose="02000000000000000000" pitchFamily="2" charset="0"/>
              <a:cs typeface="Roboto" panose="02000000000000000000" pitchFamily="2" charset="0"/>
            </a:endParaRPr>
          </a:p>
        </p:txBody>
      </p:sp>
      <p:sp>
        <p:nvSpPr>
          <p:cNvPr id="6" name="CasellaDiTesto 5">
            <a:extLst>
              <a:ext uri="{FF2B5EF4-FFF2-40B4-BE49-F238E27FC236}">
                <a16:creationId xmlns:a16="http://schemas.microsoft.com/office/drawing/2014/main" id="{43D3D36B-378A-2887-B1CC-49DE9427A7BB}"/>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5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2731746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FA6D-E36B-804B-22B7-55C6FFEA7974}"/>
            </a:ext>
          </a:extLst>
        </p:cNvPr>
        <p:cNvGrpSpPr/>
        <p:nvPr/>
      </p:nvGrpSpPr>
      <p:grpSpPr>
        <a:xfrm>
          <a:off x="0" y="0"/>
          <a:ext cx="0" cy="0"/>
          <a:chOff x="0" y="0"/>
          <a:chExt cx="0" cy="0"/>
        </a:xfrm>
      </p:grpSpPr>
      <p:sp>
        <p:nvSpPr>
          <p:cNvPr id="19" name="CasellaDiTesto 18">
            <a:extLst>
              <a:ext uri="{FF2B5EF4-FFF2-40B4-BE49-F238E27FC236}">
                <a16:creationId xmlns:a16="http://schemas.microsoft.com/office/drawing/2014/main" id="{44DE67DA-FF9B-40C0-BC39-F65A241B64B3}"/>
              </a:ext>
            </a:extLst>
          </p:cNvPr>
          <p:cNvSpPr txBox="1"/>
          <p:nvPr/>
        </p:nvSpPr>
        <p:spPr>
          <a:xfrm>
            <a:off x="1624289" y="932553"/>
            <a:ext cx="3790111" cy="582396"/>
          </a:xfrm>
          <a:prstGeom prst="roundRect">
            <a:avLst/>
          </a:prstGeom>
          <a:solidFill>
            <a:schemeClr val="tx2">
              <a:lumMod val="25000"/>
              <a:lumOff val="75000"/>
            </a:schemeClr>
          </a:solidFill>
          <a:ln w="28575">
            <a:noFill/>
          </a:ln>
        </p:spPr>
        <p:txBody>
          <a:bodyPr wrap="square" lIns="91440" tIns="45720" rIns="91440" bIns="45720" rtlCol="0" anchor="t">
            <a:spAutoFit/>
          </a:bodyPr>
          <a:lstStyle/>
          <a:p>
            <a:pPr algn="ctr"/>
            <a:endParaRPr lang="en-US" noProof="0"/>
          </a:p>
        </p:txBody>
      </p:sp>
      <p:sp>
        <p:nvSpPr>
          <p:cNvPr id="4" name="CasellaDiTesto 3">
            <a:extLst>
              <a:ext uri="{FF2B5EF4-FFF2-40B4-BE49-F238E27FC236}">
                <a16:creationId xmlns:a16="http://schemas.microsoft.com/office/drawing/2014/main" id="{98E60BCF-10C1-5FFC-1968-67742182E35E}"/>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Introduction and motivation</a:t>
            </a:r>
            <a:endParaRPr lang="en-US" noProof="0"/>
          </a:p>
        </p:txBody>
      </p:sp>
      <p:pic>
        <p:nvPicPr>
          <p:cNvPr id="33" name="Picture 2" descr="International Conference on Ion Sources 2025">
            <a:extLst>
              <a:ext uri="{FF2B5EF4-FFF2-40B4-BE49-F238E27FC236}">
                <a16:creationId xmlns:a16="http://schemas.microsoft.com/office/drawing/2014/main" id="{2D625D9B-0EF4-C3B5-2BA1-97E730161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BA196D45-2A42-D50E-A8CC-7D26949ADF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6" descr="Immagine che contiene schermata, viola, Magenta, design&#10;&#10;Il contenuto generato dall'IA potrebbe non essere corretto.">
            <a:extLst>
              <a:ext uri="{FF2B5EF4-FFF2-40B4-BE49-F238E27FC236}">
                <a16:creationId xmlns:a16="http://schemas.microsoft.com/office/drawing/2014/main" id="{ACA12252-36BB-79F9-0055-B37D0A3CF2CD}"/>
              </a:ext>
            </a:extLst>
          </p:cNvPr>
          <p:cNvPicPr>
            <a:picLocks noChangeAspect="1"/>
          </p:cNvPicPr>
          <p:nvPr/>
        </p:nvPicPr>
        <p:blipFill>
          <a:blip r:embed="rId4" cstate="print">
            <a:extLst>
              <a:ext uri="{28A0092B-C50C-407E-A947-70E740481C1C}">
                <a14:useLocalDpi xmlns:a14="http://schemas.microsoft.com/office/drawing/2010/main" val="0"/>
              </a:ext>
            </a:extLst>
          </a:blip>
          <a:srcRect l="1222" t="15267" r="6036" b="22203"/>
          <a:stretch>
            <a:fillRect/>
          </a:stretch>
        </p:blipFill>
        <p:spPr>
          <a:xfrm>
            <a:off x="7401928" y="5076361"/>
            <a:ext cx="4051062" cy="1496903"/>
          </a:xfrm>
          <a:prstGeom prst="rect">
            <a:avLst/>
          </a:prstGeom>
        </p:spPr>
      </p:pic>
      <p:pic>
        <p:nvPicPr>
          <p:cNvPr id="3" name="Immagine 8" descr="Immagine che contiene schermata, testo, design&#10;&#10;Il contenuto generato dall'IA potrebbe non essere corretto.">
            <a:extLst>
              <a:ext uri="{FF2B5EF4-FFF2-40B4-BE49-F238E27FC236}">
                <a16:creationId xmlns:a16="http://schemas.microsoft.com/office/drawing/2014/main" id="{89AF1C81-13E5-B9DB-9776-91882F70BD87}"/>
              </a:ext>
            </a:extLst>
          </p:cNvPr>
          <p:cNvPicPr>
            <a:picLocks noChangeAspect="1"/>
          </p:cNvPicPr>
          <p:nvPr/>
        </p:nvPicPr>
        <p:blipFill>
          <a:blip r:embed="rId5" cstate="print">
            <a:extLst>
              <a:ext uri="{28A0092B-C50C-407E-A947-70E740481C1C}">
                <a14:useLocalDpi xmlns:a14="http://schemas.microsoft.com/office/drawing/2010/main" val="0"/>
              </a:ext>
            </a:extLst>
          </a:blip>
          <a:srcRect l="10271" t="22576" r="10175" b="16229"/>
          <a:stretch>
            <a:fillRect/>
          </a:stretch>
        </p:blipFill>
        <p:spPr>
          <a:xfrm>
            <a:off x="7401928" y="3429000"/>
            <a:ext cx="4051062" cy="1724852"/>
          </a:xfrm>
          <a:prstGeom prst="rect">
            <a:avLst/>
          </a:prstGeom>
        </p:spPr>
      </p:pic>
      <p:sp>
        <p:nvSpPr>
          <p:cNvPr id="5" name="CasellaDiTesto 1">
            <a:extLst>
              <a:ext uri="{FF2B5EF4-FFF2-40B4-BE49-F238E27FC236}">
                <a16:creationId xmlns:a16="http://schemas.microsoft.com/office/drawing/2014/main" id="{15FC3E57-5E6F-772B-B064-45951DE7503B}"/>
              </a:ext>
            </a:extLst>
          </p:cNvPr>
          <p:cNvSpPr txBox="1"/>
          <p:nvPr/>
        </p:nvSpPr>
        <p:spPr>
          <a:xfrm>
            <a:off x="254379" y="921491"/>
            <a:ext cx="6533143" cy="3335528"/>
          </a:xfrm>
          <a:prstGeom prst="rect">
            <a:avLst/>
          </a:prstGeom>
          <a:noFill/>
        </p:spPr>
        <p:txBody>
          <a:bodyPr wrap="square" rtlCol="0">
            <a:spAutoFit/>
          </a:bodyPr>
          <a:lstStyle/>
          <a:p>
            <a:pPr algn="ctr"/>
            <a:r>
              <a:rPr lang="en-US" sz="1600" b="1" noProof="0">
                <a:latin typeface="Roboto" panose="02000000000000000000" pitchFamily="2" charset="0"/>
                <a:ea typeface="Roboto" panose="02000000000000000000" pitchFamily="2" charset="0"/>
                <a:cs typeface="Roboto" panose="02000000000000000000" pitchFamily="2" charset="0"/>
              </a:rPr>
              <a:t>I</a:t>
            </a:r>
            <a:r>
              <a:rPr lang="en-US" sz="1600" noProof="0">
                <a:latin typeface="Roboto" panose="02000000000000000000" pitchFamily="2" charset="0"/>
                <a:ea typeface="Roboto" panose="02000000000000000000" pitchFamily="2" charset="0"/>
                <a:cs typeface="Roboto" panose="02000000000000000000" pitchFamily="2" charset="0"/>
              </a:rPr>
              <a:t>nnovative </a:t>
            </a:r>
            <a:r>
              <a:rPr lang="en-US" sz="1600" b="1" noProof="0">
                <a:latin typeface="Roboto" panose="02000000000000000000" pitchFamily="2" charset="0"/>
                <a:ea typeface="Roboto" panose="02000000000000000000" pitchFamily="2" charset="0"/>
                <a:cs typeface="Roboto" panose="02000000000000000000" pitchFamily="2" charset="0"/>
              </a:rPr>
              <a:t>R</a:t>
            </a:r>
            <a:r>
              <a:rPr lang="en-US" sz="1600" noProof="0">
                <a:latin typeface="Roboto" panose="02000000000000000000" pitchFamily="2" charset="0"/>
                <a:ea typeface="Roboto" panose="02000000000000000000" pitchFamily="2" charset="0"/>
                <a:cs typeface="Roboto" panose="02000000000000000000" pitchFamily="2" charset="0"/>
              </a:rPr>
              <a:t>esonator </a:t>
            </a:r>
            <a:r>
              <a:rPr lang="en-US" sz="1600" b="1" noProof="0">
                <a:latin typeface="Roboto" panose="02000000000000000000" pitchFamily="2" charset="0"/>
                <a:ea typeface="Roboto" panose="02000000000000000000" pitchFamily="2" charset="0"/>
                <a:cs typeface="Roboto" panose="02000000000000000000" pitchFamily="2" charset="0"/>
              </a:rPr>
              <a:t>I</a:t>
            </a:r>
            <a:r>
              <a:rPr lang="en-US" sz="1600" noProof="0">
                <a:latin typeface="Roboto" panose="02000000000000000000" pitchFamily="2" charset="0"/>
                <a:ea typeface="Roboto" panose="02000000000000000000" pitchFamily="2" charset="0"/>
                <a:cs typeface="Roboto" panose="02000000000000000000" pitchFamily="2" charset="0"/>
              </a:rPr>
              <a:t>on </a:t>
            </a:r>
            <a:r>
              <a:rPr lang="en-US" sz="1600" b="1" noProof="0">
                <a:latin typeface="Roboto" panose="02000000000000000000" pitchFamily="2" charset="0"/>
                <a:ea typeface="Roboto" panose="02000000000000000000" pitchFamily="2" charset="0"/>
                <a:cs typeface="Roboto" panose="02000000000000000000" pitchFamily="2" charset="0"/>
              </a:rPr>
              <a:t>S</a:t>
            </a:r>
            <a:r>
              <a:rPr lang="en-US" sz="1600" noProof="0">
                <a:latin typeface="Roboto" panose="02000000000000000000" pitchFamily="2" charset="0"/>
                <a:ea typeface="Roboto" panose="02000000000000000000" pitchFamily="2" charset="0"/>
                <a:cs typeface="Roboto" panose="02000000000000000000" pitchFamily="2" charset="0"/>
              </a:rPr>
              <a:t>ource – </a:t>
            </a:r>
            <a:r>
              <a:rPr lang="en-US" sz="1600" b="1" noProof="0">
                <a:latin typeface="Roboto" panose="02000000000000000000" pitchFamily="2" charset="0"/>
                <a:ea typeface="Roboto" panose="02000000000000000000" pitchFamily="2" charset="0"/>
                <a:cs typeface="Roboto" panose="02000000000000000000" pitchFamily="2" charset="0"/>
              </a:rPr>
              <a:t>IRIS</a:t>
            </a:r>
            <a:r>
              <a:rPr lang="en-US" sz="1600" noProof="0">
                <a:latin typeface="Roboto" panose="02000000000000000000" pitchFamily="2" charset="0"/>
                <a:ea typeface="Roboto" panose="02000000000000000000" pitchFamily="2" charset="0"/>
                <a:cs typeface="Roboto" panose="02000000000000000000" pitchFamily="2" charset="0"/>
              </a:rPr>
              <a:t>  </a:t>
            </a:r>
          </a:p>
          <a:p>
            <a:pPr algn="ctr"/>
            <a:r>
              <a:rPr lang="en-US" sz="1600" noProof="0">
                <a:latin typeface="Roboto" panose="02000000000000000000" pitchFamily="2" charset="0"/>
                <a:ea typeface="Roboto" panose="02000000000000000000" pitchFamily="2" charset="0"/>
                <a:cs typeface="Roboto" panose="02000000000000000000" pitchFamily="2" charset="0"/>
              </a:rPr>
              <a:t>(patent n° IT202000001756A1)</a:t>
            </a: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lnSpc>
                <a:spcPct val="200000"/>
              </a:lnSpc>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lnSpc>
                <a:spcPct val="200000"/>
              </a:lnSpc>
              <a:buFont typeface="Arial" panose="020B0604020202020204" pitchFamily="34" charset="0"/>
              <a:buChar char="•"/>
            </a:pPr>
            <a:r>
              <a:rPr lang="en-US" noProof="0">
                <a:latin typeface="Roboto" panose="02000000000000000000" pitchFamily="2" charset="0"/>
                <a:ea typeface="Roboto" panose="02000000000000000000" pitchFamily="2" charset="0"/>
                <a:cs typeface="Roboto" panose="02000000000000000000" pitchFamily="2" charset="0"/>
              </a:rPr>
              <a:t>Two main modifications to increase source performances:</a:t>
            </a:r>
          </a:p>
        </p:txBody>
      </p:sp>
      <p:pic>
        <p:nvPicPr>
          <p:cNvPr id="6" name="Immagine 15" descr="Immagine che contiene disegno, schizzo, Arte bambini, diagramma&#10;&#10;Il contenuto generato dall'IA potrebbe non essere corretto.">
            <a:extLst>
              <a:ext uri="{FF2B5EF4-FFF2-40B4-BE49-F238E27FC236}">
                <a16:creationId xmlns:a16="http://schemas.microsoft.com/office/drawing/2014/main" id="{9648E294-658A-2C45-2E37-53E5DF1718C0}"/>
              </a:ext>
            </a:extLst>
          </p:cNvPr>
          <p:cNvPicPr>
            <a:picLocks noChangeAspect="1"/>
          </p:cNvPicPr>
          <p:nvPr/>
        </p:nvPicPr>
        <p:blipFill>
          <a:blip r:embed="rId6">
            <a:extLst>
              <a:ext uri="{28A0092B-C50C-407E-A947-70E740481C1C}">
                <a14:useLocalDpi xmlns:a14="http://schemas.microsoft.com/office/drawing/2010/main" val="0"/>
              </a:ext>
            </a:extLst>
          </a:blip>
          <a:srcRect l="26667" t="19709" r="24083" b="25656"/>
          <a:stretch>
            <a:fillRect/>
          </a:stretch>
        </p:blipFill>
        <p:spPr>
          <a:xfrm>
            <a:off x="7401928" y="1045645"/>
            <a:ext cx="4051062" cy="2176782"/>
          </a:xfrm>
          <a:prstGeom prst="rect">
            <a:avLst/>
          </a:prstGeom>
        </p:spPr>
      </p:pic>
      <p:sp>
        <p:nvSpPr>
          <p:cNvPr id="7" name="Rettangolo con angoli arrotondati 16">
            <a:extLst>
              <a:ext uri="{FF2B5EF4-FFF2-40B4-BE49-F238E27FC236}">
                <a16:creationId xmlns:a16="http://schemas.microsoft.com/office/drawing/2014/main" id="{CB909955-DEB0-2CE8-BA71-31A89F29B9BD}"/>
              </a:ext>
            </a:extLst>
          </p:cNvPr>
          <p:cNvSpPr/>
          <p:nvPr/>
        </p:nvSpPr>
        <p:spPr>
          <a:xfrm>
            <a:off x="565926" y="4261299"/>
            <a:ext cx="5607191" cy="2311965"/>
          </a:xfrm>
          <a:prstGeom prst="roundRect">
            <a:avLst>
              <a:gd name="adj" fmla="val 18024"/>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a:solidFill>
                  <a:srgbClr val="D6604D"/>
                </a:solidFill>
                <a:latin typeface="Roboto" panose="02000000000000000000" pitchFamily="2" charset="0"/>
                <a:ea typeface="Roboto" panose="02000000000000000000" pitchFamily="2" charset="0"/>
                <a:cs typeface="Roboto" panose="02000000000000000000" pitchFamily="2" charset="0"/>
              </a:rPr>
              <a:t> </a:t>
            </a:r>
          </a:p>
          <a:p>
            <a:pPr marL="285750" indent="-285750" algn="just">
              <a:lnSpc>
                <a:spcPct val="150000"/>
              </a:lnSpc>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Shape of the last e</a:t>
            </a:r>
            <a:r>
              <a:rPr lang="en-US" sz="1600" baseline="30000" noProof="0">
                <a:solidFill>
                  <a:schemeClr val="tx1"/>
                </a:solidFill>
                <a:latin typeface="Roboto" panose="02000000000000000000" pitchFamily="2" charset="0"/>
                <a:ea typeface="Roboto" panose="02000000000000000000" pitchFamily="2" charset="0"/>
                <a:cs typeface="Roboto" panose="02000000000000000000" pitchFamily="2" charset="0"/>
              </a:rPr>
              <a:t>-</a:t>
            </a: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 iso-density surface set by B field</a:t>
            </a:r>
          </a:p>
          <a:p>
            <a:pPr marL="285750" indent="-285750" algn="just">
              <a:lnSpc>
                <a:spcPct val="150000"/>
              </a:lnSpc>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Shape obtained from self-consistent PIC simulations</a:t>
            </a:r>
          </a:p>
          <a:p>
            <a:pPr marL="285750" indent="-285750" algn="just">
              <a:lnSpc>
                <a:spcPct val="150000"/>
              </a:lnSpc>
              <a:buFont typeface="Arial" panose="020B0604020202020204" pitchFamily="34" charset="0"/>
              <a:buChar char="•"/>
            </a:pPr>
            <a:r>
              <a:rPr lang="en-US" sz="1600" noProof="0">
                <a:solidFill>
                  <a:schemeClr val="tx1"/>
                </a:solidFill>
                <a:latin typeface="Roboto" panose="02000000000000000000" pitchFamily="2" charset="0"/>
                <a:ea typeface="Roboto" panose="02000000000000000000" pitchFamily="2" charset="0"/>
                <a:cs typeface="Roboto" panose="02000000000000000000" pitchFamily="2" charset="0"/>
              </a:rPr>
              <a:t>Shape optimized to occupy only plasma volume</a:t>
            </a:r>
          </a:p>
          <a:p>
            <a:pPr marL="285750" indent="-285750" algn="just">
              <a:lnSpc>
                <a:spcPct val="150000"/>
              </a:lnSpc>
              <a:buFont typeface="Arial" panose="020B0604020202020204" pitchFamily="34" charset="0"/>
              <a:buChar char="•"/>
            </a:pPr>
            <a:r>
              <a:rPr lang="en-US" sz="1600" b="1" noProof="0">
                <a:solidFill>
                  <a:schemeClr val="tx1"/>
                </a:solidFill>
                <a:latin typeface="Roboto" panose="02000000000000000000" pitchFamily="2" charset="0"/>
                <a:ea typeface="Roboto" panose="02000000000000000000" pitchFamily="2" charset="0"/>
                <a:cs typeface="Roboto" panose="02000000000000000000" pitchFamily="2" charset="0"/>
              </a:rPr>
              <a:t>Symmetry breaking to excite on-axis EM modes</a:t>
            </a:r>
          </a:p>
        </p:txBody>
      </p:sp>
      <p:sp>
        <p:nvSpPr>
          <p:cNvPr id="8" name="Rettangolo con angoli arrotondati 17">
            <a:extLst>
              <a:ext uri="{FF2B5EF4-FFF2-40B4-BE49-F238E27FC236}">
                <a16:creationId xmlns:a16="http://schemas.microsoft.com/office/drawing/2014/main" id="{A5F40F3C-44AD-5EA6-3247-1A84FCD62C08}"/>
              </a:ext>
            </a:extLst>
          </p:cNvPr>
          <p:cNvSpPr/>
          <p:nvPr/>
        </p:nvSpPr>
        <p:spPr>
          <a:xfrm>
            <a:off x="2122055" y="4348706"/>
            <a:ext cx="2415859" cy="471358"/>
          </a:xfrm>
          <a:prstGeom prst="roundRect">
            <a:avLst>
              <a:gd name="adj" fmla="val 29388"/>
            </a:avLst>
          </a:prstGeom>
          <a:solidFill>
            <a:srgbClr val="E1E1E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noProof="0">
                <a:solidFill>
                  <a:schemeClr val="tx1"/>
                </a:solidFill>
                <a:latin typeface="Roboto" panose="02000000000000000000" pitchFamily="2" charset="0"/>
                <a:ea typeface="Roboto" panose="02000000000000000000" pitchFamily="2" charset="0"/>
                <a:cs typeface="Roboto" panose="02000000000000000000" pitchFamily="2" charset="0"/>
              </a:rPr>
              <a:t>Cavity re-design</a:t>
            </a:r>
          </a:p>
        </p:txBody>
      </p:sp>
      <p:cxnSp>
        <p:nvCxnSpPr>
          <p:cNvPr id="9" name="Connettore 2 19">
            <a:extLst>
              <a:ext uri="{FF2B5EF4-FFF2-40B4-BE49-F238E27FC236}">
                <a16:creationId xmlns:a16="http://schemas.microsoft.com/office/drawing/2014/main" id="{500E53F3-8C7A-DB00-FD8C-B042F4C1D7DD}"/>
              </a:ext>
            </a:extLst>
          </p:cNvPr>
          <p:cNvCxnSpPr>
            <a:cxnSpLocks/>
            <a:stCxn id="7" idx="3"/>
            <a:endCxn id="3" idx="1"/>
          </p:cNvCxnSpPr>
          <p:nvPr/>
        </p:nvCxnSpPr>
        <p:spPr>
          <a:xfrm flipV="1">
            <a:off x="6173117" y="4291426"/>
            <a:ext cx="1228811" cy="1125856"/>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 name="CasellaDiTesto 5">
            <a:extLst>
              <a:ext uri="{FF2B5EF4-FFF2-40B4-BE49-F238E27FC236}">
                <a16:creationId xmlns:a16="http://schemas.microsoft.com/office/drawing/2014/main" id="{440354B2-7E59-0A38-7E73-859D87F33AC4}"/>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pic>
        <p:nvPicPr>
          <p:cNvPr id="11" name="Immagine 11">
            <a:extLst>
              <a:ext uri="{FF2B5EF4-FFF2-40B4-BE49-F238E27FC236}">
                <a16:creationId xmlns:a16="http://schemas.microsoft.com/office/drawing/2014/main" id="{7A3EC1C2-2EC8-61D1-A5A5-E69EC34F8357}"/>
              </a:ext>
            </a:extLst>
          </p:cNvPr>
          <p:cNvPicPr>
            <a:picLocks noChangeAspect="1"/>
          </p:cNvPicPr>
          <p:nvPr/>
        </p:nvPicPr>
        <p:blipFill>
          <a:blip r:embed="rId7">
            <a:clrChange>
              <a:clrFrom>
                <a:srgbClr val="EDEDD6"/>
              </a:clrFrom>
              <a:clrTo>
                <a:srgbClr val="EDEDD6">
                  <a:alpha val="0"/>
                </a:srgbClr>
              </a:clrTo>
            </a:clrChange>
          </a:blip>
          <a:stretch>
            <a:fillRect/>
          </a:stretch>
        </p:blipFill>
        <p:spPr>
          <a:xfrm>
            <a:off x="1099851" y="1605600"/>
            <a:ext cx="3025408" cy="2187498"/>
          </a:xfrm>
          <a:prstGeom prst="rect">
            <a:avLst/>
          </a:prstGeom>
          <a:ln>
            <a:noFill/>
          </a:ln>
          <a:effectLst>
            <a:outerShdw blurRad="292100" dist="139700" dir="2700000" algn="tl" rotWithShape="0">
              <a:srgbClr val="333333">
                <a:alpha val="65000"/>
              </a:srgbClr>
            </a:outerShdw>
          </a:effectLst>
        </p:spPr>
      </p:pic>
      <p:pic>
        <p:nvPicPr>
          <p:cNvPr id="12" name="Immagine 12">
            <a:extLst>
              <a:ext uri="{FF2B5EF4-FFF2-40B4-BE49-F238E27FC236}">
                <a16:creationId xmlns:a16="http://schemas.microsoft.com/office/drawing/2014/main" id="{D256A156-CFDE-C437-69A9-7C110CC4EA20}"/>
              </a:ext>
            </a:extLst>
          </p:cNvPr>
          <p:cNvPicPr>
            <a:picLocks noChangeAspect="1"/>
          </p:cNvPicPr>
          <p:nvPr/>
        </p:nvPicPr>
        <p:blipFill>
          <a:blip r:embed="rId8">
            <a:clrChange>
              <a:clrFrom>
                <a:srgbClr val="EDEDD6"/>
              </a:clrFrom>
              <a:clrTo>
                <a:srgbClr val="EDEDD6">
                  <a:alpha val="0"/>
                </a:srgbClr>
              </a:clrTo>
            </a:clrChange>
          </a:blip>
          <a:stretch>
            <a:fillRect/>
          </a:stretch>
        </p:blipFill>
        <p:spPr>
          <a:xfrm>
            <a:off x="3726478" y="1549356"/>
            <a:ext cx="2844093" cy="2187498"/>
          </a:xfrm>
          <a:prstGeom prst="rect">
            <a:avLst/>
          </a:prstGeom>
          <a:ln>
            <a:noFill/>
          </a:ln>
          <a:effectLst>
            <a:outerShdw blurRad="292100" dist="139700" dir="2700000" algn="tl" rotWithShape="0">
              <a:srgbClr val="333333">
                <a:alpha val="65000"/>
              </a:srgbClr>
            </a:outerShdw>
          </a:effectLst>
        </p:spPr>
      </p:pic>
      <p:sp>
        <p:nvSpPr>
          <p:cNvPr id="13" name="CasellaDiTesto 13">
            <a:extLst>
              <a:ext uri="{FF2B5EF4-FFF2-40B4-BE49-F238E27FC236}">
                <a16:creationId xmlns:a16="http://schemas.microsoft.com/office/drawing/2014/main" id="{237E853A-421A-B424-08F7-D56DFA176945}"/>
              </a:ext>
            </a:extLst>
          </p:cNvPr>
          <p:cNvSpPr txBox="1"/>
          <p:nvPr/>
        </p:nvSpPr>
        <p:spPr>
          <a:xfrm>
            <a:off x="1512526" y="1818134"/>
            <a:ext cx="964094" cy="461665"/>
          </a:xfrm>
          <a:prstGeom prst="rect">
            <a:avLst/>
          </a:prstGeom>
          <a:noFill/>
        </p:spPr>
        <p:txBody>
          <a:bodyPr wrap="square" rtlCol="0">
            <a:spAutoFit/>
          </a:bodyPr>
          <a:lstStyle/>
          <a:p>
            <a:r>
              <a:rPr lang="en-US" sz="1200" b="1" noProof="0"/>
              <a:t>Plasma chamber</a:t>
            </a:r>
          </a:p>
        </p:txBody>
      </p:sp>
      <p:sp>
        <p:nvSpPr>
          <p:cNvPr id="14" name="CasellaDiTesto 14">
            <a:extLst>
              <a:ext uri="{FF2B5EF4-FFF2-40B4-BE49-F238E27FC236}">
                <a16:creationId xmlns:a16="http://schemas.microsoft.com/office/drawing/2014/main" id="{D0B843E0-073C-EBAD-F251-3F4FF3A8EF05}"/>
              </a:ext>
            </a:extLst>
          </p:cNvPr>
          <p:cNvSpPr txBox="1"/>
          <p:nvPr/>
        </p:nvSpPr>
        <p:spPr>
          <a:xfrm>
            <a:off x="1410055" y="2707180"/>
            <a:ext cx="1097452" cy="276999"/>
          </a:xfrm>
          <a:prstGeom prst="rect">
            <a:avLst/>
          </a:prstGeom>
          <a:noFill/>
        </p:spPr>
        <p:txBody>
          <a:bodyPr wrap="square" rtlCol="0">
            <a:spAutoFit/>
          </a:bodyPr>
          <a:lstStyle/>
          <a:p>
            <a:r>
              <a:rPr lang="en-US" sz="1200" b="1" noProof="0"/>
              <a:t>waveguide</a:t>
            </a:r>
          </a:p>
        </p:txBody>
      </p:sp>
      <p:sp>
        <p:nvSpPr>
          <p:cNvPr id="15" name="CasellaDiTesto 15">
            <a:extLst>
              <a:ext uri="{FF2B5EF4-FFF2-40B4-BE49-F238E27FC236}">
                <a16:creationId xmlns:a16="http://schemas.microsoft.com/office/drawing/2014/main" id="{B6BF831E-E541-0FE1-3D36-5A72117C3CD9}"/>
              </a:ext>
            </a:extLst>
          </p:cNvPr>
          <p:cNvSpPr txBox="1"/>
          <p:nvPr/>
        </p:nvSpPr>
        <p:spPr>
          <a:xfrm>
            <a:off x="4179382" y="3434158"/>
            <a:ext cx="1370477" cy="461665"/>
          </a:xfrm>
          <a:prstGeom prst="rect">
            <a:avLst/>
          </a:prstGeom>
          <a:noFill/>
        </p:spPr>
        <p:txBody>
          <a:bodyPr wrap="square" rtlCol="0">
            <a:spAutoFit/>
          </a:bodyPr>
          <a:lstStyle/>
          <a:p>
            <a:r>
              <a:rPr lang="en-US" sz="1200" b="1" noProof="0"/>
              <a:t>Diffractive apertures (slots)</a:t>
            </a:r>
          </a:p>
        </p:txBody>
      </p:sp>
      <p:cxnSp>
        <p:nvCxnSpPr>
          <p:cNvPr id="16" name="Connettore 2 16">
            <a:extLst>
              <a:ext uri="{FF2B5EF4-FFF2-40B4-BE49-F238E27FC236}">
                <a16:creationId xmlns:a16="http://schemas.microsoft.com/office/drawing/2014/main" id="{5C043BEB-DC1F-D0DC-4601-E645EE9EBA71}"/>
              </a:ext>
            </a:extLst>
          </p:cNvPr>
          <p:cNvCxnSpPr>
            <a:cxnSpLocks/>
          </p:cNvCxnSpPr>
          <p:nvPr/>
        </p:nvCxnSpPr>
        <p:spPr>
          <a:xfrm flipV="1">
            <a:off x="4583524" y="2953576"/>
            <a:ext cx="515524" cy="4805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ttore 2 39">
            <a:extLst>
              <a:ext uri="{FF2B5EF4-FFF2-40B4-BE49-F238E27FC236}">
                <a16:creationId xmlns:a16="http://schemas.microsoft.com/office/drawing/2014/main" id="{EFFF831F-A465-92AD-5173-DA6E9E226483}"/>
              </a:ext>
            </a:extLst>
          </p:cNvPr>
          <p:cNvCxnSpPr>
            <a:cxnSpLocks/>
          </p:cNvCxnSpPr>
          <p:nvPr/>
        </p:nvCxnSpPr>
        <p:spPr>
          <a:xfrm flipV="1">
            <a:off x="4583524" y="2740314"/>
            <a:ext cx="29694" cy="6886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8FF6C6E-D7BD-7272-628C-47CFE970B862}"/>
              </a:ext>
            </a:extLst>
          </p:cNvPr>
          <p:cNvSpPr txBox="1"/>
          <p:nvPr/>
        </p:nvSpPr>
        <p:spPr>
          <a:xfrm>
            <a:off x="8579837" y="5191148"/>
            <a:ext cx="2616988" cy="338554"/>
          </a:xfrm>
          <a:prstGeom prst="rect">
            <a:avLst/>
          </a:prstGeom>
          <a:noFill/>
        </p:spPr>
        <p:txBody>
          <a:bodyPr wrap="square">
            <a:spAutoFit/>
          </a:bodyPr>
          <a:lstStyle/>
          <a:p>
            <a:r>
              <a:rPr lang="en-US" sz="1600" noProof="0">
                <a:latin typeface="Roboto" panose="02000000000000000000" pitchFamily="2" charset="0"/>
                <a:ea typeface="Roboto" panose="02000000000000000000" pitchFamily="2" charset="0"/>
                <a:cs typeface="Roboto" panose="02000000000000000000" pitchFamily="2" charset="0"/>
              </a:rPr>
              <a:t>Structure vacuum volumes</a:t>
            </a:r>
            <a:endParaRPr lang="en-US" sz="1600" noProof="0"/>
          </a:p>
        </p:txBody>
      </p:sp>
      <p:sp>
        <p:nvSpPr>
          <p:cNvPr id="21" name="CasellaDiTesto 5">
            <a:extLst>
              <a:ext uri="{FF2B5EF4-FFF2-40B4-BE49-F238E27FC236}">
                <a16:creationId xmlns:a16="http://schemas.microsoft.com/office/drawing/2014/main" id="{CB68BDE7-8146-831B-A8ED-F93FDC3C30F3}"/>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7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4024131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37A0-3486-D338-1926-B8E7BB39E2FE}"/>
            </a:ext>
          </a:extLst>
        </p:cNvPr>
        <p:cNvGrpSpPr/>
        <p:nvPr/>
      </p:nvGrpSpPr>
      <p:grpSpPr>
        <a:xfrm>
          <a:off x="0" y="0"/>
          <a:ext cx="0" cy="0"/>
          <a:chOff x="0" y="0"/>
          <a:chExt cx="0" cy="0"/>
        </a:xfrm>
      </p:grpSpPr>
      <p:sp>
        <p:nvSpPr>
          <p:cNvPr id="27" name="CasellaDiTesto 26">
            <a:extLst>
              <a:ext uri="{FF2B5EF4-FFF2-40B4-BE49-F238E27FC236}">
                <a16:creationId xmlns:a16="http://schemas.microsoft.com/office/drawing/2014/main" id="{00DA0EFF-87BE-15F3-2D01-017482440B29}"/>
              </a:ext>
            </a:extLst>
          </p:cNvPr>
          <p:cNvSpPr txBox="1"/>
          <p:nvPr/>
        </p:nvSpPr>
        <p:spPr>
          <a:xfrm>
            <a:off x="1624289" y="932553"/>
            <a:ext cx="3790111" cy="582396"/>
          </a:xfrm>
          <a:prstGeom prst="roundRect">
            <a:avLst/>
          </a:prstGeom>
          <a:solidFill>
            <a:schemeClr val="tx2">
              <a:lumMod val="25000"/>
              <a:lumOff val="75000"/>
            </a:schemeClr>
          </a:solidFill>
          <a:ln w="28575">
            <a:noFill/>
          </a:ln>
        </p:spPr>
        <p:txBody>
          <a:bodyPr wrap="square" lIns="91440" tIns="45720" rIns="91440" bIns="45720" rtlCol="0" anchor="t">
            <a:spAutoFit/>
          </a:bodyPr>
          <a:lstStyle/>
          <a:p>
            <a:pPr algn="ctr"/>
            <a:endParaRPr lang="en-US" noProof="0"/>
          </a:p>
        </p:txBody>
      </p:sp>
      <p:sp>
        <p:nvSpPr>
          <p:cNvPr id="4" name="CasellaDiTesto 3">
            <a:extLst>
              <a:ext uri="{FF2B5EF4-FFF2-40B4-BE49-F238E27FC236}">
                <a16:creationId xmlns:a16="http://schemas.microsoft.com/office/drawing/2014/main" id="{7D1CE869-BBA4-FAE9-91F8-060BC8937A3A}"/>
              </a:ext>
            </a:extLst>
          </p:cNvPr>
          <p:cNvSpPr txBox="1"/>
          <p:nvPr/>
        </p:nvSpPr>
        <p:spPr>
          <a:xfrm>
            <a:off x="2009660" y="284736"/>
            <a:ext cx="8326915" cy="510778"/>
          </a:xfrm>
          <a:prstGeom prst="roundRect">
            <a:avLst/>
          </a:prstGeom>
          <a:solidFill>
            <a:srgbClr val="005EA8"/>
          </a:solidFill>
          <a:ln w="28575">
            <a:solidFill>
              <a:srgbClr val="EDB767"/>
            </a:solidFill>
          </a:ln>
        </p:spPr>
        <p:txBody>
          <a:bodyPr wrap="square" lIns="91440" tIns="45720" rIns="91440" bIns="45720" rtlCol="0" anchor="t">
            <a:spAutoFit/>
          </a:bodyPr>
          <a:lstStyle/>
          <a:p>
            <a:pPr algn="ctr"/>
            <a:r>
              <a:rPr lang="en-US" sz="2400" b="1" noProof="0">
                <a:solidFill>
                  <a:schemeClr val="bg1"/>
                </a:solidFill>
                <a:latin typeface="Aptos"/>
                <a:cs typeface="Arial"/>
              </a:rPr>
              <a:t>Introduction and motivation</a:t>
            </a:r>
            <a:endParaRPr lang="en-US" noProof="0"/>
          </a:p>
        </p:txBody>
      </p:sp>
      <p:pic>
        <p:nvPicPr>
          <p:cNvPr id="33" name="Picture 2" descr="International Conference on Ion Sources 2025">
            <a:extLst>
              <a:ext uri="{FF2B5EF4-FFF2-40B4-BE49-F238E27FC236}">
                <a16:creationId xmlns:a16="http://schemas.microsoft.com/office/drawing/2014/main" id="{D97989A7-6621-B88D-1F6E-1AF8756EC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7489" y="78162"/>
            <a:ext cx="9525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65E1682E-18FA-668B-2A24-FECC33FD2D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011" y="179353"/>
            <a:ext cx="1426926" cy="7215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6" descr="Immagine che contiene schermata, viola, Magenta, design&#10;&#10;Il contenuto generato dall'IA potrebbe non essere corretto.">
            <a:extLst>
              <a:ext uri="{FF2B5EF4-FFF2-40B4-BE49-F238E27FC236}">
                <a16:creationId xmlns:a16="http://schemas.microsoft.com/office/drawing/2014/main" id="{1B223E70-6F8E-2993-C48E-B24890A5E739}"/>
              </a:ext>
            </a:extLst>
          </p:cNvPr>
          <p:cNvPicPr>
            <a:picLocks noChangeAspect="1"/>
          </p:cNvPicPr>
          <p:nvPr/>
        </p:nvPicPr>
        <p:blipFill>
          <a:blip r:embed="rId5" cstate="print">
            <a:extLst>
              <a:ext uri="{28A0092B-C50C-407E-A947-70E740481C1C}">
                <a14:useLocalDpi xmlns:a14="http://schemas.microsoft.com/office/drawing/2010/main" val="0"/>
              </a:ext>
            </a:extLst>
          </a:blip>
          <a:srcRect l="1222" t="15267" r="6036" b="22203"/>
          <a:stretch>
            <a:fillRect/>
          </a:stretch>
        </p:blipFill>
        <p:spPr>
          <a:xfrm>
            <a:off x="7401928" y="5076361"/>
            <a:ext cx="4051062" cy="1496903"/>
          </a:xfrm>
          <a:prstGeom prst="rect">
            <a:avLst/>
          </a:prstGeom>
        </p:spPr>
      </p:pic>
      <p:pic>
        <p:nvPicPr>
          <p:cNvPr id="3" name="Immagine 8" descr="Immagine che contiene schermata, testo, design&#10;&#10;Il contenuto generato dall'IA potrebbe non essere corretto.">
            <a:extLst>
              <a:ext uri="{FF2B5EF4-FFF2-40B4-BE49-F238E27FC236}">
                <a16:creationId xmlns:a16="http://schemas.microsoft.com/office/drawing/2014/main" id="{895D352E-5D04-8365-EB96-6518C2EDC6E1}"/>
              </a:ext>
            </a:extLst>
          </p:cNvPr>
          <p:cNvPicPr>
            <a:picLocks noChangeAspect="1"/>
          </p:cNvPicPr>
          <p:nvPr/>
        </p:nvPicPr>
        <p:blipFill>
          <a:blip r:embed="rId6" cstate="print">
            <a:extLst>
              <a:ext uri="{28A0092B-C50C-407E-A947-70E740481C1C}">
                <a14:useLocalDpi xmlns:a14="http://schemas.microsoft.com/office/drawing/2010/main" val="0"/>
              </a:ext>
            </a:extLst>
          </a:blip>
          <a:srcRect l="10271" t="22576" r="10175" b="16229"/>
          <a:stretch>
            <a:fillRect/>
          </a:stretch>
        </p:blipFill>
        <p:spPr>
          <a:xfrm>
            <a:off x="7401928" y="3429000"/>
            <a:ext cx="4051062" cy="1724852"/>
          </a:xfrm>
          <a:prstGeom prst="rect">
            <a:avLst/>
          </a:prstGeom>
        </p:spPr>
      </p:pic>
      <p:pic>
        <p:nvPicPr>
          <p:cNvPr id="6" name="Immagine 15" descr="Immagine che contiene disegno, schizzo, Arte bambini, diagramma&#10;&#10;Il contenuto generato dall'IA potrebbe non essere corretto.">
            <a:extLst>
              <a:ext uri="{FF2B5EF4-FFF2-40B4-BE49-F238E27FC236}">
                <a16:creationId xmlns:a16="http://schemas.microsoft.com/office/drawing/2014/main" id="{6000BB8A-F1B9-1DBB-BD84-DCA65AF66C43}"/>
              </a:ext>
            </a:extLst>
          </p:cNvPr>
          <p:cNvPicPr>
            <a:picLocks noChangeAspect="1"/>
          </p:cNvPicPr>
          <p:nvPr/>
        </p:nvPicPr>
        <p:blipFill>
          <a:blip r:embed="rId7">
            <a:extLst>
              <a:ext uri="{28A0092B-C50C-407E-A947-70E740481C1C}">
                <a14:useLocalDpi xmlns:a14="http://schemas.microsoft.com/office/drawing/2010/main" val="0"/>
              </a:ext>
            </a:extLst>
          </a:blip>
          <a:srcRect l="26667" t="19709" r="24083" b="25656"/>
          <a:stretch>
            <a:fillRect/>
          </a:stretch>
        </p:blipFill>
        <p:spPr>
          <a:xfrm>
            <a:off x="7401928" y="1045645"/>
            <a:ext cx="4051062" cy="2176782"/>
          </a:xfrm>
          <a:prstGeom prst="rect">
            <a:avLst/>
          </a:prstGeom>
        </p:spPr>
      </p:pic>
      <p:sp>
        <p:nvSpPr>
          <p:cNvPr id="7" name="Rettangolo con angoli arrotondati 16">
            <a:extLst>
              <a:ext uri="{FF2B5EF4-FFF2-40B4-BE49-F238E27FC236}">
                <a16:creationId xmlns:a16="http://schemas.microsoft.com/office/drawing/2014/main" id="{BBD11EC9-8546-3DCE-60BF-3F164E52B963}"/>
              </a:ext>
            </a:extLst>
          </p:cNvPr>
          <p:cNvSpPr/>
          <p:nvPr/>
        </p:nvSpPr>
        <p:spPr>
          <a:xfrm>
            <a:off x="565926" y="4259468"/>
            <a:ext cx="5607191" cy="2313796"/>
          </a:xfrm>
          <a:prstGeom prst="roundRect">
            <a:avLst>
              <a:gd name="adj" fmla="val 18024"/>
            </a:avLst>
          </a:prstGeom>
          <a:solidFill>
            <a:schemeClr val="bg1"/>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a:solidFill>
                  <a:srgbClr val="D6604D"/>
                </a:solidFill>
                <a:latin typeface="Roboto" panose="02000000000000000000" pitchFamily="2" charset="0"/>
                <a:ea typeface="Roboto" panose="02000000000000000000" pitchFamily="2" charset="0"/>
                <a:cs typeface="Roboto" panose="02000000000000000000" pitchFamily="2" charset="0"/>
              </a:rPr>
              <a:t> </a:t>
            </a:r>
          </a:p>
          <a:p>
            <a:endParaRPr lang="en-US" noProof="0">
              <a:solidFill>
                <a:srgbClr val="D6604D"/>
              </a:solidFill>
              <a:latin typeface="Roboto" panose="02000000000000000000" pitchFamily="2" charset="0"/>
              <a:ea typeface="Roboto" panose="02000000000000000000" pitchFamily="2" charset="0"/>
              <a:cs typeface="Roboto" panose="02000000000000000000" pitchFamily="2" charset="0"/>
            </a:endParaRPr>
          </a:p>
          <a:p>
            <a:pPr marL="285750" indent="-285750" algn="just">
              <a:buFont typeface="Arial" panose="020B0604020202020204" pitchFamily="34" charset="0"/>
              <a:buChar char="•"/>
            </a:pP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Axial rectangular waveguide replaced by a </a:t>
            </a:r>
            <a:r>
              <a:rPr lang="en-US" sz="1400" b="1" noProof="0">
                <a:solidFill>
                  <a:schemeClr val="tx1"/>
                </a:solidFill>
                <a:latin typeface="Roboto" panose="02000000000000000000" pitchFamily="2" charset="0"/>
                <a:ea typeface="Roboto" panose="02000000000000000000" pitchFamily="2" charset="0"/>
                <a:cs typeface="Roboto" panose="02000000000000000000" pitchFamily="2" charset="0"/>
              </a:rPr>
              <a:t>smoothly  matched slotted waveguide</a:t>
            </a: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     </a:t>
            </a:r>
          </a:p>
          <a:p>
            <a:pPr marL="285750" indent="-285750" algn="just">
              <a:buFont typeface="Arial" panose="020B0604020202020204" pitchFamily="34" charset="0"/>
              <a:buChar char="•"/>
            </a:pP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Better wave to plasma power coupling </a:t>
            </a:r>
          </a:p>
          <a:p>
            <a:pPr marL="285750" indent="-285750" algn="just">
              <a:buFont typeface="Arial" panose="020B0604020202020204" pitchFamily="34" charset="0"/>
              <a:buChar char="•"/>
            </a:pPr>
            <a:r>
              <a:rPr lang="en-US" sz="1400" b="1" noProof="0">
                <a:solidFill>
                  <a:schemeClr val="tx1"/>
                </a:solidFill>
                <a:latin typeface="Roboto" panose="02000000000000000000" pitchFamily="2" charset="0"/>
                <a:ea typeface="Roboto" panose="02000000000000000000" pitchFamily="2" charset="0"/>
                <a:cs typeface="Roboto" panose="02000000000000000000" pitchFamily="2" charset="0"/>
              </a:rPr>
              <a:t>Homogeneous</a:t>
            </a: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 and </a:t>
            </a:r>
            <a:r>
              <a:rPr lang="en-US" sz="1400" b="1" noProof="0">
                <a:solidFill>
                  <a:schemeClr val="tx1"/>
                </a:solidFill>
                <a:latin typeface="Roboto" panose="02000000000000000000" pitchFamily="2" charset="0"/>
                <a:ea typeface="Roboto" panose="02000000000000000000" pitchFamily="2" charset="0"/>
                <a:cs typeface="Roboto" panose="02000000000000000000" pitchFamily="2" charset="0"/>
              </a:rPr>
              <a:t>symmetric</a:t>
            </a: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 power distribution into plasma </a:t>
            </a:r>
          </a:p>
          <a:p>
            <a:pPr marL="285750" indent="-285750" algn="just">
              <a:buFont typeface="Arial" panose="020B0604020202020204" pitchFamily="34" charset="0"/>
              <a:buChar char="•"/>
            </a:pP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Injection closer to the power deposition layer</a:t>
            </a:r>
          </a:p>
          <a:p>
            <a:pPr marL="285750" indent="-285750" algn="just">
              <a:buFont typeface="Arial" panose="020B0604020202020204" pitchFamily="34" charset="0"/>
              <a:buChar char="•"/>
            </a:pPr>
            <a:r>
              <a:rPr lang="en-US" sz="1400" noProof="0">
                <a:solidFill>
                  <a:schemeClr val="tx1"/>
                </a:solidFill>
                <a:latin typeface="Roboto" panose="02000000000000000000" pitchFamily="2" charset="0"/>
                <a:ea typeface="Roboto" panose="02000000000000000000" pitchFamily="2" charset="0"/>
                <a:cs typeface="Roboto" panose="02000000000000000000" pitchFamily="2" charset="0"/>
              </a:rPr>
              <a:t>Better overall structure compactness (more space in input f.)</a:t>
            </a:r>
          </a:p>
        </p:txBody>
      </p:sp>
      <p:sp>
        <p:nvSpPr>
          <p:cNvPr id="8" name="Rettangolo con angoli arrotondati 17">
            <a:extLst>
              <a:ext uri="{FF2B5EF4-FFF2-40B4-BE49-F238E27FC236}">
                <a16:creationId xmlns:a16="http://schemas.microsoft.com/office/drawing/2014/main" id="{9D56410B-783C-B8B4-583E-BD0954AD59A9}"/>
              </a:ext>
            </a:extLst>
          </p:cNvPr>
          <p:cNvSpPr/>
          <p:nvPr/>
        </p:nvSpPr>
        <p:spPr>
          <a:xfrm>
            <a:off x="1578937" y="4348493"/>
            <a:ext cx="3654022" cy="457395"/>
          </a:xfrm>
          <a:prstGeom prst="roundRect">
            <a:avLst>
              <a:gd name="adj" fmla="val 29388"/>
            </a:avLst>
          </a:prstGeom>
          <a:solidFill>
            <a:srgbClr val="E1E1E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noProof="0">
                <a:solidFill>
                  <a:schemeClr val="tx1"/>
                </a:solidFill>
                <a:latin typeface="Roboto" panose="02000000000000000000" pitchFamily="2" charset="0"/>
                <a:ea typeface="Roboto" panose="02000000000000000000" pitchFamily="2" charset="0"/>
                <a:cs typeface="Roboto" panose="02000000000000000000" pitchFamily="2" charset="0"/>
              </a:rPr>
              <a:t>Novel RF injection system</a:t>
            </a:r>
          </a:p>
        </p:txBody>
      </p:sp>
      <p:cxnSp>
        <p:nvCxnSpPr>
          <p:cNvPr id="9" name="Connettore 2 19">
            <a:extLst>
              <a:ext uri="{FF2B5EF4-FFF2-40B4-BE49-F238E27FC236}">
                <a16:creationId xmlns:a16="http://schemas.microsoft.com/office/drawing/2014/main" id="{662C6D8C-8314-74C8-D79A-7BE6DB3780B6}"/>
              </a:ext>
            </a:extLst>
          </p:cNvPr>
          <p:cNvCxnSpPr>
            <a:cxnSpLocks/>
            <a:stCxn id="7" idx="3"/>
            <a:endCxn id="2" idx="1"/>
          </p:cNvCxnSpPr>
          <p:nvPr/>
        </p:nvCxnSpPr>
        <p:spPr>
          <a:xfrm>
            <a:off x="6173117" y="5416366"/>
            <a:ext cx="1228811" cy="408447"/>
          </a:xfrm>
          <a:prstGeom prst="straightConnector1">
            <a:avLst/>
          </a:prstGeom>
          <a:ln w="28575">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5" name="CasellaDiTesto 5">
            <a:extLst>
              <a:ext uri="{FF2B5EF4-FFF2-40B4-BE49-F238E27FC236}">
                <a16:creationId xmlns:a16="http://schemas.microsoft.com/office/drawing/2014/main" id="{F9FCAF4C-2FA0-719D-25A5-81895E2FC4A9}"/>
              </a:ext>
            </a:extLst>
          </p:cNvPr>
          <p:cNvSpPr txBox="1"/>
          <p:nvPr/>
        </p:nvSpPr>
        <p:spPr>
          <a:xfrm>
            <a:off x="2269456" y="6581001"/>
            <a:ext cx="7618875"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G. S. Mauro – 21</a:t>
            </a:r>
            <a:r>
              <a:rPr lang="en-US" sz="1200" baseline="30000" noProof="0">
                <a:latin typeface="Avenir Next LT Pro"/>
                <a:ea typeface="Microsoft Sans Serif"/>
                <a:cs typeface="Microsoft Sans Serif"/>
              </a:rPr>
              <a:t>st</a:t>
            </a:r>
            <a:r>
              <a:rPr lang="en-US" sz="1200" noProof="0">
                <a:latin typeface="Avenir Next LT Pro"/>
                <a:ea typeface="Microsoft Sans Serif"/>
                <a:cs typeface="Microsoft Sans Serif"/>
              </a:rPr>
              <a:t> International Conference on Ion Sources – 8-12 September 2025, Oxford </a:t>
            </a:r>
            <a:endParaRPr lang="en-US" sz="1200" noProof="0">
              <a:latin typeface="Avenir Next LT Pro" panose="020B05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2175E3E-5698-AA87-1894-44B66A89F881}"/>
              </a:ext>
            </a:extLst>
          </p:cNvPr>
          <p:cNvSpPr txBox="1"/>
          <p:nvPr/>
        </p:nvSpPr>
        <p:spPr>
          <a:xfrm>
            <a:off x="8579837" y="5191148"/>
            <a:ext cx="2616988" cy="338554"/>
          </a:xfrm>
          <a:prstGeom prst="rect">
            <a:avLst/>
          </a:prstGeom>
          <a:noFill/>
        </p:spPr>
        <p:txBody>
          <a:bodyPr wrap="square">
            <a:spAutoFit/>
          </a:bodyPr>
          <a:lstStyle/>
          <a:p>
            <a:r>
              <a:rPr lang="en-US" sz="1600" noProof="0">
                <a:latin typeface="Roboto" panose="02000000000000000000" pitchFamily="2" charset="0"/>
                <a:ea typeface="Roboto" panose="02000000000000000000" pitchFamily="2" charset="0"/>
                <a:cs typeface="Roboto" panose="02000000000000000000" pitchFamily="2" charset="0"/>
              </a:rPr>
              <a:t>Structure vacuum volumes</a:t>
            </a:r>
            <a:endParaRPr lang="en-US" sz="1600" noProof="0"/>
          </a:p>
        </p:txBody>
      </p:sp>
      <p:sp>
        <p:nvSpPr>
          <p:cNvPr id="10" name="CasellaDiTesto 1">
            <a:extLst>
              <a:ext uri="{FF2B5EF4-FFF2-40B4-BE49-F238E27FC236}">
                <a16:creationId xmlns:a16="http://schemas.microsoft.com/office/drawing/2014/main" id="{9476521E-2235-C631-9152-6E529264B1BE}"/>
              </a:ext>
            </a:extLst>
          </p:cNvPr>
          <p:cNvSpPr txBox="1"/>
          <p:nvPr/>
        </p:nvSpPr>
        <p:spPr>
          <a:xfrm>
            <a:off x="254379" y="921491"/>
            <a:ext cx="6533143" cy="3335528"/>
          </a:xfrm>
          <a:prstGeom prst="rect">
            <a:avLst/>
          </a:prstGeom>
          <a:noFill/>
        </p:spPr>
        <p:txBody>
          <a:bodyPr wrap="square" rtlCol="0">
            <a:spAutoFit/>
          </a:bodyPr>
          <a:lstStyle/>
          <a:p>
            <a:pPr algn="ctr"/>
            <a:r>
              <a:rPr lang="en-US" sz="1600" b="1" noProof="0">
                <a:latin typeface="Roboto" panose="02000000000000000000" pitchFamily="2" charset="0"/>
                <a:ea typeface="Roboto" panose="02000000000000000000" pitchFamily="2" charset="0"/>
                <a:cs typeface="Roboto" panose="02000000000000000000" pitchFamily="2" charset="0"/>
              </a:rPr>
              <a:t>I</a:t>
            </a:r>
            <a:r>
              <a:rPr lang="en-US" sz="1600" noProof="0">
                <a:latin typeface="Roboto" panose="02000000000000000000" pitchFamily="2" charset="0"/>
                <a:ea typeface="Roboto" panose="02000000000000000000" pitchFamily="2" charset="0"/>
                <a:cs typeface="Roboto" panose="02000000000000000000" pitchFamily="2" charset="0"/>
              </a:rPr>
              <a:t>nnovative </a:t>
            </a:r>
            <a:r>
              <a:rPr lang="en-US" sz="1600" b="1" noProof="0">
                <a:latin typeface="Roboto" panose="02000000000000000000" pitchFamily="2" charset="0"/>
                <a:ea typeface="Roboto" panose="02000000000000000000" pitchFamily="2" charset="0"/>
                <a:cs typeface="Roboto" panose="02000000000000000000" pitchFamily="2" charset="0"/>
              </a:rPr>
              <a:t>R</a:t>
            </a:r>
            <a:r>
              <a:rPr lang="en-US" sz="1600" noProof="0">
                <a:latin typeface="Roboto" panose="02000000000000000000" pitchFamily="2" charset="0"/>
                <a:ea typeface="Roboto" panose="02000000000000000000" pitchFamily="2" charset="0"/>
                <a:cs typeface="Roboto" panose="02000000000000000000" pitchFamily="2" charset="0"/>
              </a:rPr>
              <a:t>esonator </a:t>
            </a:r>
            <a:r>
              <a:rPr lang="en-US" sz="1600" b="1" noProof="0">
                <a:latin typeface="Roboto" panose="02000000000000000000" pitchFamily="2" charset="0"/>
                <a:ea typeface="Roboto" panose="02000000000000000000" pitchFamily="2" charset="0"/>
                <a:cs typeface="Roboto" panose="02000000000000000000" pitchFamily="2" charset="0"/>
              </a:rPr>
              <a:t>I</a:t>
            </a:r>
            <a:r>
              <a:rPr lang="en-US" sz="1600" noProof="0">
                <a:latin typeface="Roboto" panose="02000000000000000000" pitchFamily="2" charset="0"/>
                <a:ea typeface="Roboto" panose="02000000000000000000" pitchFamily="2" charset="0"/>
                <a:cs typeface="Roboto" panose="02000000000000000000" pitchFamily="2" charset="0"/>
              </a:rPr>
              <a:t>on </a:t>
            </a:r>
            <a:r>
              <a:rPr lang="en-US" sz="1600" b="1" noProof="0">
                <a:latin typeface="Roboto" panose="02000000000000000000" pitchFamily="2" charset="0"/>
                <a:ea typeface="Roboto" panose="02000000000000000000" pitchFamily="2" charset="0"/>
                <a:cs typeface="Roboto" panose="02000000000000000000" pitchFamily="2" charset="0"/>
              </a:rPr>
              <a:t>S</a:t>
            </a:r>
            <a:r>
              <a:rPr lang="en-US" sz="1600" noProof="0">
                <a:latin typeface="Roboto" panose="02000000000000000000" pitchFamily="2" charset="0"/>
                <a:ea typeface="Roboto" panose="02000000000000000000" pitchFamily="2" charset="0"/>
                <a:cs typeface="Roboto" panose="02000000000000000000" pitchFamily="2" charset="0"/>
              </a:rPr>
              <a:t>ource – </a:t>
            </a:r>
            <a:r>
              <a:rPr lang="en-US" sz="1600" b="1" noProof="0">
                <a:latin typeface="Roboto" panose="02000000000000000000" pitchFamily="2" charset="0"/>
                <a:ea typeface="Roboto" panose="02000000000000000000" pitchFamily="2" charset="0"/>
                <a:cs typeface="Roboto" panose="02000000000000000000" pitchFamily="2" charset="0"/>
              </a:rPr>
              <a:t>IRIS</a:t>
            </a:r>
            <a:r>
              <a:rPr lang="en-US" sz="1600" noProof="0">
                <a:latin typeface="Roboto" panose="02000000000000000000" pitchFamily="2" charset="0"/>
                <a:ea typeface="Roboto" panose="02000000000000000000" pitchFamily="2" charset="0"/>
                <a:cs typeface="Roboto" panose="02000000000000000000" pitchFamily="2" charset="0"/>
              </a:rPr>
              <a:t>  </a:t>
            </a:r>
          </a:p>
          <a:p>
            <a:pPr algn="ctr"/>
            <a:r>
              <a:rPr lang="en-US" sz="1600" noProof="0">
                <a:latin typeface="Roboto" panose="02000000000000000000" pitchFamily="2" charset="0"/>
                <a:ea typeface="Roboto" panose="02000000000000000000" pitchFamily="2" charset="0"/>
                <a:cs typeface="Roboto" panose="02000000000000000000" pitchFamily="2" charset="0"/>
              </a:rPr>
              <a:t>(patent n° IT202000001756A1)</a:t>
            </a: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lnSpc>
                <a:spcPct val="200000"/>
              </a:lnSpc>
              <a:buFont typeface="Arial" panose="020B0604020202020204" pitchFamily="34" charset="0"/>
              <a:buChar char="•"/>
            </a:pPr>
            <a:endParaRPr lang="en-US" noProof="0">
              <a:latin typeface="Roboto" panose="02000000000000000000" pitchFamily="2" charset="0"/>
              <a:ea typeface="Roboto" panose="02000000000000000000" pitchFamily="2" charset="0"/>
              <a:cs typeface="Roboto" panose="02000000000000000000" pitchFamily="2" charset="0"/>
            </a:endParaRPr>
          </a:p>
          <a:p>
            <a:pPr marL="285750" indent="-285750">
              <a:lnSpc>
                <a:spcPct val="200000"/>
              </a:lnSpc>
              <a:buFont typeface="Arial" panose="020B0604020202020204" pitchFamily="34" charset="0"/>
              <a:buChar char="•"/>
            </a:pPr>
            <a:r>
              <a:rPr lang="en-US" noProof="0">
                <a:latin typeface="Roboto" panose="02000000000000000000" pitchFamily="2" charset="0"/>
                <a:ea typeface="Roboto" panose="02000000000000000000" pitchFamily="2" charset="0"/>
                <a:cs typeface="Roboto" panose="02000000000000000000" pitchFamily="2" charset="0"/>
              </a:rPr>
              <a:t>Two main modifications to increase source performances:</a:t>
            </a:r>
          </a:p>
        </p:txBody>
      </p:sp>
      <p:pic>
        <p:nvPicPr>
          <p:cNvPr id="11" name="Immagine 11">
            <a:extLst>
              <a:ext uri="{FF2B5EF4-FFF2-40B4-BE49-F238E27FC236}">
                <a16:creationId xmlns:a16="http://schemas.microsoft.com/office/drawing/2014/main" id="{003F7612-88FA-B6FF-2A31-5A67EC7C523B}"/>
              </a:ext>
            </a:extLst>
          </p:cNvPr>
          <p:cNvPicPr>
            <a:picLocks noChangeAspect="1"/>
          </p:cNvPicPr>
          <p:nvPr/>
        </p:nvPicPr>
        <p:blipFill>
          <a:blip r:embed="rId8">
            <a:clrChange>
              <a:clrFrom>
                <a:srgbClr val="EDEDD6"/>
              </a:clrFrom>
              <a:clrTo>
                <a:srgbClr val="EDEDD6">
                  <a:alpha val="0"/>
                </a:srgbClr>
              </a:clrTo>
            </a:clrChange>
          </a:blip>
          <a:stretch>
            <a:fillRect/>
          </a:stretch>
        </p:blipFill>
        <p:spPr>
          <a:xfrm>
            <a:off x="1099851" y="1605600"/>
            <a:ext cx="3025408" cy="2187498"/>
          </a:xfrm>
          <a:prstGeom prst="rect">
            <a:avLst/>
          </a:prstGeom>
          <a:ln>
            <a:noFill/>
          </a:ln>
          <a:effectLst>
            <a:outerShdw blurRad="292100" dist="139700" dir="2700000" algn="tl" rotWithShape="0">
              <a:srgbClr val="333333">
                <a:alpha val="65000"/>
              </a:srgbClr>
            </a:outerShdw>
          </a:effectLst>
        </p:spPr>
      </p:pic>
      <p:pic>
        <p:nvPicPr>
          <p:cNvPr id="12" name="Immagine 12">
            <a:extLst>
              <a:ext uri="{FF2B5EF4-FFF2-40B4-BE49-F238E27FC236}">
                <a16:creationId xmlns:a16="http://schemas.microsoft.com/office/drawing/2014/main" id="{85074300-6F72-0CED-AF9B-DB6CB0244B28}"/>
              </a:ext>
            </a:extLst>
          </p:cNvPr>
          <p:cNvPicPr>
            <a:picLocks noChangeAspect="1"/>
          </p:cNvPicPr>
          <p:nvPr/>
        </p:nvPicPr>
        <p:blipFill>
          <a:blip r:embed="rId9">
            <a:clrChange>
              <a:clrFrom>
                <a:srgbClr val="EDEDD6"/>
              </a:clrFrom>
              <a:clrTo>
                <a:srgbClr val="EDEDD6">
                  <a:alpha val="0"/>
                </a:srgbClr>
              </a:clrTo>
            </a:clrChange>
          </a:blip>
          <a:stretch>
            <a:fillRect/>
          </a:stretch>
        </p:blipFill>
        <p:spPr>
          <a:xfrm>
            <a:off x="3726478" y="1549356"/>
            <a:ext cx="2844093" cy="2187498"/>
          </a:xfrm>
          <a:prstGeom prst="rect">
            <a:avLst/>
          </a:prstGeom>
          <a:ln>
            <a:noFill/>
          </a:ln>
          <a:effectLst>
            <a:outerShdw blurRad="292100" dist="139700" dir="2700000" algn="tl" rotWithShape="0">
              <a:srgbClr val="333333">
                <a:alpha val="65000"/>
              </a:srgbClr>
            </a:outerShdw>
          </a:effectLst>
        </p:spPr>
      </p:pic>
      <p:sp>
        <p:nvSpPr>
          <p:cNvPr id="22" name="CasellaDiTesto 13">
            <a:extLst>
              <a:ext uri="{FF2B5EF4-FFF2-40B4-BE49-F238E27FC236}">
                <a16:creationId xmlns:a16="http://schemas.microsoft.com/office/drawing/2014/main" id="{9B274100-154E-1D03-F20B-60314074311E}"/>
              </a:ext>
            </a:extLst>
          </p:cNvPr>
          <p:cNvSpPr txBox="1"/>
          <p:nvPr/>
        </p:nvSpPr>
        <p:spPr>
          <a:xfrm>
            <a:off x="1512526" y="1818134"/>
            <a:ext cx="964094" cy="461665"/>
          </a:xfrm>
          <a:prstGeom prst="rect">
            <a:avLst/>
          </a:prstGeom>
          <a:noFill/>
        </p:spPr>
        <p:txBody>
          <a:bodyPr wrap="square" rtlCol="0">
            <a:spAutoFit/>
          </a:bodyPr>
          <a:lstStyle/>
          <a:p>
            <a:r>
              <a:rPr lang="en-US" sz="1200" b="1" noProof="0"/>
              <a:t>Plasma chamber</a:t>
            </a:r>
          </a:p>
        </p:txBody>
      </p:sp>
      <p:sp>
        <p:nvSpPr>
          <p:cNvPr id="23" name="CasellaDiTesto 14">
            <a:extLst>
              <a:ext uri="{FF2B5EF4-FFF2-40B4-BE49-F238E27FC236}">
                <a16:creationId xmlns:a16="http://schemas.microsoft.com/office/drawing/2014/main" id="{4D1230A5-50DD-950A-0D7A-DDC4B74E52F4}"/>
              </a:ext>
            </a:extLst>
          </p:cNvPr>
          <p:cNvSpPr txBox="1"/>
          <p:nvPr/>
        </p:nvSpPr>
        <p:spPr>
          <a:xfrm>
            <a:off x="1410055" y="2707180"/>
            <a:ext cx="1097452" cy="276999"/>
          </a:xfrm>
          <a:prstGeom prst="rect">
            <a:avLst/>
          </a:prstGeom>
          <a:noFill/>
        </p:spPr>
        <p:txBody>
          <a:bodyPr wrap="square" rtlCol="0">
            <a:spAutoFit/>
          </a:bodyPr>
          <a:lstStyle/>
          <a:p>
            <a:r>
              <a:rPr lang="en-US" sz="1200" b="1" noProof="0"/>
              <a:t>waveguide</a:t>
            </a:r>
          </a:p>
        </p:txBody>
      </p:sp>
      <p:sp>
        <p:nvSpPr>
          <p:cNvPr id="24" name="CasellaDiTesto 15">
            <a:extLst>
              <a:ext uri="{FF2B5EF4-FFF2-40B4-BE49-F238E27FC236}">
                <a16:creationId xmlns:a16="http://schemas.microsoft.com/office/drawing/2014/main" id="{5294B783-2D8E-BD04-C239-410F1473D5EE}"/>
              </a:ext>
            </a:extLst>
          </p:cNvPr>
          <p:cNvSpPr txBox="1"/>
          <p:nvPr/>
        </p:nvSpPr>
        <p:spPr>
          <a:xfrm>
            <a:off x="4179382" y="3434158"/>
            <a:ext cx="1370477" cy="461665"/>
          </a:xfrm>
          <a:prstGeom prst="rect">
            <a:avLst/>
          </a:prstGeom>
          <a:noFill/>
        </p:spPr>
        <p:txBody>
          <a:bodyPr wrap="square" rtlCol="0">
            <a:spAutoFit/>
          </a:bodyPr>
          <a:lstStyle/>
          <a:p>
            <a:r>
              <a:rPr lang="en-US" sz="1200" b="1" noProof="0"/>
              <a:t>Diffractive apertures (slots)</a:t>
            </a:r>
          </a:p>
        </p:txBody>
      </p:sp>
      <p:cxnSp>
        <p:nvCxnSpPr>
          <p:cNvPr id="25" name="Connettore 2 16">
            <a:extLst>
              <a:ext uri="{FF2B5EF4-FFF2-40B4-BE49-F238E27FC236}">
                <a16:creationId xmlns:a16="http://schemas.microsoft.com/office/drawing/2014/main" id="{C05674D6-CB13-8A47-D259-DEF16E5E0897}"/>
              </a:ext>
            </a:extLst>
          </p:cNvPr>
          <p:cNvCxnSpPr>
            <a:cxnSpLocks/>
          </p:cNvCxnSpPr>
          <p:nvPr/>
        </p:nvCxnSpPr>
        <p:spPr>
          <a:xfrm flipV="1">
            <a:off x="4583524" y="2953576"/>
            <a:ext cx="515524" cy="4805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Connettore 2 39">
            <a:extLst>
              <a:ext uri="{FF2B5EF4-FFF2-40B4-BE49-F238E27FC236}">
                <a16:creationId xmlns:a16="http://schemas.microsoft.com/office/drawing/2014/main" id="{04F8E6B2-C4E5-B6D0-BD10-2A03D3D02152}"/>
              </a:ext>
            </a:extLst>
          </p:cNvPr>
          <p:cNvCxnSpPr>
            <a:cxnSpLocks/>
          </p:cNvCxnSpPr>
          <p:nvPr/>
        </p:nvCxnSpPr>
        <p:spPr>
          <a:xfrm flipV="1">
            <a:off x="4583524" y="2740314"/>
            <a:ext cx="29694" cy="6886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CasellaDiTesto 5">
            <a:extLst>
              <a:ext uri="{FF2B5EF4-FFF2-40B4-BE49-F238E27FC236}">
                <a16:creationId xmlns:a16="http://schemas.microsoft.com/office/drawing/2014/main" id="{3EB9D9BC-F5F8-CCC8-EA1D-B72F9871D8EB}"/>
              </a:ext>
            </a:extLst>
          </p:cNvPr>
          <p:cNvSpPr txBox="1"/>
          <p:nvPr/>
        </p:nvSpPr>
        <p:spPr>
          <a:xfrm>
            <a:off x="11454063" y="6581001"/>
            <a:ext cx="737937" cy="276999"/>
          </a:xfrm>
          <a:prstGeom prst="rect">
            <a:avLst/>
          </a:prstGeom>
          <a:noFill/>
        </p:spPr>
        <p:txBody>
          <a:bodyPr wrap="square" lIns="91440" tIns="45720" rIns="91440" bIns="45720" anchor="t">
            <a:spAutoFit/>
          </a:bodyPr>
          <a:lstStyle/>
          <a:p>
            <a:pPr algn="ctr"/>
            <a:r>
              <a:rPr lang="en-US" sz="1200" noProof="0">
                <a:latin typeface="Avenir Next LT Pro"/>
                <a:ea typeface="Microsoft Sans Serif"/>
                <a:cs typeface="Microsoft Sans Serif"/>
              </a:rPr>
              <a:t>8 / 28</a:t>
            </a:r>
            <a:endParaRPr lang="en-US" sz="1200" noProof="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125649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30e81a-876c-40fa-afc3-659f76f48137">
      <Terms xmlns="http://schemas.microsoft.com/office/infopath/2007/PartnerControls"/>
    </lcf76f155ced4ddcb4097134ff3c332f>
    <_ip_UnifiedCompliancePolicyUIAction xmlns="http://schemas.microsoft.com/sharepoint/v3" xsi:nil="true"/>
    <TaxCatchAll xmlns="33d1be05-7d02-4e2b-a5f0-a73cf0ce1e4d" xsi:nil="true"/>
    <_ip_UnifiedCompliancePolicyProperties xmlns="http://schemas.microsoft.com/sharepoint/v3" xsi:nil="true"/>
    <Gruppi_x0020_di_x0020_destinatari xmlns="0d30e81a-876c-40fa-afc3-659f76f48137" xsi:nil="true"/>
    <_ModernAudienceTargetUserField xmlns="0d30e81a-876c-40fa-afc3-659f76f48137">
      <UserInfo>
        <DisplayName/>
        <AccountId xsi:nil="true"/>
        <AccountType/>
      </UserInfo>
    </_ModernAudienceTargetUser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F313113D60DC242AFAD4A69C58D707A" ma:contentTypeVersion="24" ma:contentTypeDescription="Creare un nuovo documento." ma:contentTypeScope="" ma:versionID="d22bf06371c65d4d23125d8c153dd2b6">
  <xsd:schema xmlns:xsd="http://www.w3.org/2001/XMLSchema" xmlns:xs="http://www.w3.org/2001/XMLSchema" xmlns:p="http://schemas.microsoft.com/office/2006/metadata/properties" xmlns:ns1="http://schemas.microsoft.com/sharepoint/v3" xmlns:ns2="0d30e81a-876c-40fa-afc3-659f76f48137" xmlns:ns3="33d1be05-7d02-4e2b-a5f0-a73cf0ce1e4d" targetNamespace="http://schemas.microsoft.com/office/2006/metadata/properties" ma:root="true" ma:fieldsID="ee0f467df446a75b930cedd46aead47a" ns1:_="" ns2:_="" ns3:_="">
    <xsd:import namespace="http://schemas.microsoft.com/sharepoint/v3"/>
    <xsd:import namespace="0d30e81a-876c-40fa-afc3-659f76f48137"/>
    <xsd:import namespace="33d1be05-7d02-4e2b-a5f0-a73cf0ce1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Gruppi_x0020_di_x0020_destinatari" minOccurs="0"/>
                <xsd:element ref="ns2:_ModernAudienceTargetUserField" minOccurs="0"/>
                <xsd:element ref="ns2:_ModernAudienceAadObjectIds"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Proprietà criteri di conformità unificati" ma:hidden="true" ma:internalName="_ip_UnifiedCompliancePolicyProperties">
      <xsd:simpleType>
        <xsd:restriction base="dms:Note"/>
      </xsd:simpleType>
    </xsd:element>
    <xsd:element name="_ip_UnifiedCompliancePolicyUIAction" ma:index="27" nillable="true" ma:displayName="Azione interfaccia utente criteri di conformità unificat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0e81a-876c-40fa-afc3-659f76f48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Gruppi_x0020_di_x0020_destinatari" ma:index="18" nillable="true" ma:displayName="Gruppi di destinatari" ma:internalName="Gruppi_x0020_di_x0020_destinatari">
      <xsd:simpleType>
        <xsd:restriction base="dms:Unknown"/>
      </xsd:simpleType>
    </xsd:element>
    <xsd:element name="_ModernAudienceTargetUserField" ma:index="19" nillable="true" ma:displayName="Gruppo di destinatari"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0" nillable="true" ma:displayName="ID gruppi di destinatari" ma:list="{bbede0ca-4dc1-488a-9073-3c9e330b20d7}" ma:internalName="_ModernAudienceAadObjectIds" ma:readOnly="true" ma:showField="_AadObjectIdForUser" ma:web="33d1be05-7d02-4e2b-a5f0-a73cf0ce1e4d">
      <xsd:complexType>
        <xsd:complexContent>
          <xsd:extension base="dms:MultiChoiceLookup">
            <xsd:sequence>
              <xsd:element name="Value" type="dms:Lookup" maxOccurs="unbounded" minOccurs="0" nillable="true"/>
            </xsd:sequence>
          </xsd:extension>
        </xsd:complexContent>
      </xsd:complexType>
    </xsd:element>
    <xsd:element name="lcf76f155ced4ddcb4097134ff3c332f" ma:index="24"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description="" ma:indexed="true" ma:internalName="MediaServiceLocation" ma:readOnly="true">
      <xsd:simpleType>
        <xsd:restriction base="dms:Text"/>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d1be05-7d02-4e2b-a5f0-a73cf0ce1e4d" elementFormDefault="qualified">
    <xsd:import namespace="http://schemas.microsoft.com/office/2006/documentManagement/types"/>
    <xsd:import namespace="http://schemas.microsoft.com/office/infopath/2007/PartnerControls"/>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element name="TaxCatchAll" ma:index="25" nillable="true" ma:displayName="Taxonomy Catch All Column" ma:hidden="true" ma:list="{6137d681-4531-44a5-a634-fec393f51e54}" ma:internalName="TaxCatchAll" ma:showField="CatchAllData" ma:web="33d1be05-7d02-4e2b-a5f0-a73cf0ce1e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5DE02C-FB3C-483A-B8CD-77BBF0E4EC5F}">
  <ds:schemaRefs>
    <ds:schemaRef ds:uri="0d30e81a-876c-40fa-afc3-659f76f48137"/>
    <ds:schemaRef ds:uri="33d1be05-7d02-4e2b-a5f0-a73cf0ce1e4d"/>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FB02EA9-7EC1-4773-8A0A-E56E4ABD0C97}">
  <ds:schemaRefs>
    <ds:schemaRef ds:uri="0d30e81a-876c-40fa-afc3-659f76f48137"/>
    <ds:schemaRef ds:uri="33d1be05-7d02-4e2b-a5f0-a73cf0ce1e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B155D5-FE87-42DD-8D0E-15F44981A4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TotalTime>
  <Words>3054</Words>
  <Application>Microsoft Office PowerPoint</Application>
  <PresentationFormat>Widescreen</PresentationFormat>
  <Paragraphs>472</Paragraphs>
  <Slides>33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Aptos</vt:lpstr>
      <vt:lpstr>Aptos Display</vt:lpstr>
      <vt:lpstr>Arial</vt:lpstr>
      <vt:lpstr>Avenir Next LT Pro</vt:lpstr>
      <vt:lpstr>Calibri</vt:lpstr>
      <vt:lpstr>Calibri corpo</vt:lpstr>
      <vt:lpstr>Cambria Math</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
  <cp:lastModifiedBy>Giorgio Sebastiano Mauro</cp:lastModifiedBy>
  <cp:revision>38</cp:revision>
  <dcterms:created xsi:type="dcterms:W3CDTF">2024-09-09T09:06:08Z</dcterms:created>
  <dcterms:modified xsi:type="dcterms:W3CDTF">2025-09-10T17:53:51Z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0x0101004F313113D60DC242AFAD4A69C58D707A</vt:lpwstr>
  </property>
  <property fmtid="{D5CDD505-2E9C-101B-9397-08002B2CF9AE}" pid="3" name="MediaServiceImageTags">
    <vt:lpwstr/>
  </property>
</Properties>
</file>