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09" r:id="rId3"/>
    <p:sldMasterId id="2147483721" r:id="rId4"/>
  </p:sldMasterIdLst>
  <p:notesMasterIdLst>
    <p:notesMasterId r:id="rId24"/>
  </p:notesMasterIdLst>
  <p:sldIdLst>
    <p:sldId id="411" r:id="rId5"/>
    <p:sldId id="273" r:id="rId6"/>
    <p:sldId id="274" r:id="rId7"/>
    <p:sldId id="277" r:id="rId8"/>
    <p:sldId id="279" r:id="rId9"/>
    <p:sldId id="258" r:id="rId10"/>
    <p:sldId id="259" r:id="rId11"/>
    <p:sldId id="260" r:id="rId12"/>
    <p:sldId id="284" r:id="rId13"/>
    <p:sldId id="285" r:id="rId14"/>
    <p:sldId id="288" r:id="rId15"/>
    <p:sldId id="286" r:id="rId16"/>
    <p:sldId id="287" r:id="rId17"/>
    <p:sldId id="400" r:id="rId18"/>
    <p:sldId id="404" r:id="rId19"/>
    <p:sldId id="403" r:id="rId20"/>
    <p:sldId id="409" r:id="rId21"/>
    <p:sldId id="412" r:id="rId22"/>
    <p:sldId id="4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1323407\My%20Documents\RP_QUB\MBI\spray_rp\expt2011\data\Analysed%20Data\EMT_neutrals_tof\EMTtof%20data\Oscilloscope%20data\TEK00003.CSV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'TEK00003'!$A$1:$A$10000</c:f>
              <c:numCache>
                <c:formatCode>0.00E+00</c:formatCode>
                <c:ptCount val="10000"/>
                <c:pt idx="0">
                  <c:v>-4.3200000000000264E-6</c:v>
                </c:pt>
                <c:pt idx="1">
                  <c:v>-4.3160000000000405E-6</c:v>
                </c:pt>
                <c:pt idx="2">
                  <c:v>-4.3120000000000114E-6</c:v>
                </c:pt>
                <c:pt idx="3">
                  <c:v>-4.3080000000000382E-6</c:v>
                </c:pt>
                <c:pt idx="4">
                  <c:v>-4.3040000000000133E-6</c:v>
                </c:pt>
                <c:pt idx="5">
                  <c:v>-4.3000000000000376E-6</c:v>
                </c:pt>
                <c:pt idx="6">
                  <c:v>-4.2960000000000509E-6</c:v>
                </c:pt>
                <c:pt idx="7">
                  <c:v>-4.2920000000000387E-6</c:v>
                </c:pt>
                <c:pt idx="8">
                  <c:v>-4.2880000000000503E-6</c:v>
                </c:pt>
                <c:pt idx="9">
                  <c:v>-4.2840000000000423E-6</c:v>
                </c:pt>
                <c:pt idx="10">
                  <c:v>-4.2800000000000505E-6</c:v>
                </c:pt>
                <c:pt idx="11">
                  <c:v>-4.2760000000000604E-6</c:v>
                </c:pt>
                <c:pt idx="12">
                  <c:v>-4.2720000000000524E-6</c:v>
                </c:pt>
                <c:pt idx="13">
                  <c:v>-4.2680000000000369E-6</c:v>
                </c:pt>
                <c:pt idx="14">
                  <c:v>-4.2640000000000103E-6</c:v>
                </c:pt>
                <c:pt idx="15">
                  <c:v>-4.2600000000000134E-6</c:v>
                </c:pt>
                <c:pt idx="16">
                  <c:v>-4.2560000000000504E-6</c:v>
                </c:pt>
                <c:pt idx="17">
                  <c:v>-4.2520000000000374E-6</c:v>
                </c:pt>
                <c:pt idx="18">
                  <c:v>-4.2480000000000506E-6</c:v>
                </c:pt>
                <c:pt idx="19">
                  <c:v>-4.2440000000000359E-6</c:v>
                </c:pt>
                <c:pt idx="20">
                  <c:v>-4.2400000000000492E-6</c:v>
                </c:pt>
                <c:pt idx="21">
                  <c:v>-4.2360000000000633E-6</c:v>
                </c:pt>
                <c:pt idx="22">
                  <c:v>-4.2320000000000503E-6</c:v>
                </c:pt>
                <c:pt idx="23">
                  <c:v>-4.2280000000000364E-6</c:v>
                </c:pt>
                <c:pt idx="24">
                  <c:v>-4.2240000000000014E-6</c:v>
                </c:pt>
                <c:pt idx="25">
                  <c:v>-4.2200000000000358E-6</c:v>
                </c:pt>
                <c:pt idx="26">
                  <c:v>-4.2160000000000474E-6</c:v>
                </c:pt>
                <c:pt idx="27">
                  <c:v>-4.2120000000000335E-6</c:v>
                </c:pt>
                <c:pt idx="28">
                  <c:v>-4.2080000000000476E-6</c:v>
                </c:pt>
                <c:pt idx="29">
                  <c:v>-4.2040000000000363E-6</c:v>
                </c:pt>
                <c:pt idx="30">
                  <c:v>-4.2000000000000487E-6</c:v>
                </c:pt>
                <c:pt idx="31">
                  <c:v>-4.196000000000034E-6</c:v>
                </c:pt>
                <c:pt idx="32">
                  <c:v>-4.1920000000000024E-6</c:v>
                </c:pt>
                <c:pt idx="33">
                  <c:v>-4.18800000000003E-6</c:v>
                </c:pt>
                <c:pt idx="34">
                  <c:v>-4.1840000000000094E-6</c:v>
                </c:pt>
                <c:pt idx="35">
                  <c:v>-4.1800000000000133E-6</c:v>
                </c:pt>
                <c:pt idx="36">
                  <c:v>-4.1760000000000478E-6</c:v>
                </c:pt>
                <c:pt idx="37">
                  <c:v>-4.1720000000000195E-6</c:v>
                </c:pt>
                <c:pt idx="38">
                  <c:v>-4.1679999999999997E-6</c:v>
                </c:pt>
                <c:pt idx="39">
                  <c:v>-4.1640000000000003E-6</c:v>
                </c:pt>
                <c:pt idx="40">
                  <c:v>-4.1600000000000034E-6</c:v>
                </c:pt>
                <c:pt idx="41">
                  <c:v>-4.1560000000000327E-6</c:v>
                </c:pt>
                <c:pt idx="42">
                  <c:v>-4.1520000000000104E-6</c:v>
                </c:pt>
                <c:pt idx="43">
                  <c:v>-4.1480000000000177E-6</c:v>
                </c:pt>
                <c:pt idx="44">
                  <c:v>-4.1440000000000013E-6</c:v>
                </c:pt>
                <c:pt idx="45">
                  <c:v>-4.1400000000000324E-6</c:v>
                </c:pt>
                <c:pt idx="46">
                  <c:v>-4.1360000000000439E-6</c:v>
                </c:pt>
                <c:pt idx="47">
                  <c:v>-4.1320000000000301E-6</c:v>
                </c:pt>
                <c:pt idx="48">
                  <c:v>-4.1280000000000094E-6</c:v>
                </c:pt>
                <c:pt idx="49">
                  <c:v>-4.1240000000000015E-6</c:v>
                </c:pt>
                <c:pt idx="50">
                  <c:v>-4.1200000000000004E-6</c:v>
                </c:pt>
                <c:pt idx="51">
                  <c:v>-4.1160000000000331E-6</c:v>
                </c:pt>
                <c:pt idx="52">
                  <c:v>-4.1120000000000023E-6</c:v>
                </c:pt>
                <c:pt idx="53">
                  <c:v>-4.1080000000000283E-6</c:v>
                </c:pt>
                <c:pt idx="54">
                  <c:v>-4.1040000000000034E-6</c:v>
                </c:pt>
                <c:pt idx="55">
                  <c:v>-4.1000000000000124E-6</c:v>
                </c:pt>
                <c:pt idx="56">
                  <c:v>-4.0960000000000443E-6</c:v>
                </c:pt>
                <c:pt idx="57">
                  <c:v>-4.0920000000000194E-6</c:v>
                </c:pt>
                <c:pt idx="58">
                  <c:v>-4.088000000000042E-6</c:v>
                </c:pt>
                <c:pt idx="59">
                  <c:v>-4.0840000000000265E-6</c:v>
                </c:pt>
                <c:pt idx="60">
                  <c:v>-4.0800000000000439E-6</c:v>
                </c:pt>
                <c:pt idx="61">
                  <c:v>-4.0760000000000547E-6</c:v>
                </c:pt>
                <c:pt idx="62">
                  <c:v>-4.0720000000000459E-6</c:v>
                </c:pt>
                <c:pt idx="63">
                  <c:v>-4.0679999999999998E-6</c:v>
                </c:pt>
                <c:pt idx="64">
                  <c:v>-4.0640000000000004E-6</c:v>
                </c:pt>
                <c:pt idx="65">
                  <c:v>-4.0600000000000289E-6</c:v>
                </c:pt>
                <c:pt idx="66">
                  <c:v>-4.0560000000000413E-6</c:v>
                </c:pt>
                <c:pt idx="67">
                  <c:v>-4.0520000000000283E-6</c:v>
                </c:pt>
                <c:pt idx="68">
                  <c:v>-4.0480000000000432E-6</c:v>
                </c:pt>
                <c:pt idx="69">
                  <c:v>-4.0440000000000124E-6</c:v>
                </c:pt>
                <c:pt idx="70">
                  <c:v>-4.0400000000000401E-6</c:v>
                </c:pt>
                <c:pt idx="71">
                  <c:v>-4.0360000000000576E-6</c:v>
                </c:pt>
                <c:pt idx="72">
                  <c:v>-4.032000000000042E-6</c:v>
                </c:pt>
                <c:pt idx="73">
                  <c:v>-4.0280000000000265E-6</c:v>
                </c:pt>
                <c:pt idx="74">
                  <c:v>-4.0240000000000033E-6</c:v>
                </c:pt>
                <c:pt idx="75">
                  <c:v>-4.0200000000000123E-6</c:v>
                </c:pt>
                <c:pt idx="76">
                  <c:v>-4.0160000000000425E-6</c:v>
                </c:pt>
                <c:pt idx="77">
                  <c:v>-4.0120000000000134E-6</c:v>
                </c:pt>
                <c:pt idx="78">
                  <c:v>-4.0080000000000394E-6</c:v>
                </c:pt>
                <c:pt idx="79">
                  <c:v>-4.0040000000000238E-6</c:v>
                </c:pt>
                <c:pt idx="80">
                  <c:v>-4.0000000000000405E-6</c:v>
                </c:pt>
                <c:pt idx="81">
                  <c:v>-3.9960000000000283E-6</c:v>
                </c:pt>
                <c:pt idx="82">
                  <c:v>-3.992000000000028E-6</c:v>
                </c:pt>
                <c:pt idx="83">
                  <c:v>-3.9880000000000464E-6</c:v>
                </c:pt>
                <c:pt idx="84">
                  <c:v>-3.9840000000000461E-6</c:v>
                </c:pt>
                <c:pt idx="85">
                  <c:v>-3.9800000000000449E-6</c:v>
                </c:pt>
                <c:pt idx="86">
                  <c:v>-3.9760000000000277E-6</c:v>
                </c:pt>
                <c:pt idx="87">
                  <c:v>-3.9720000000000299E-6</c:v>
                </c:pt>
                <c:pt idx="88">
                  <c:v>-3.968000000000044E-6</c:v>
                </c:pt>
                <c:pt idx="89">
                  <c:v>-3.9640000000000437E-6</c:v>
                </c:pt>
                <c:pt idx="90">
                  <c:v>-3.9600000000000442E-6</c:v>
                </c:pt>
                <c:pt idx="91">
                  <c:v>-3.9560000000000287E-6</c:v>
                </c:pt>
                <c:pt idx="92">
                  <c:v>-3.9520000000000267E-6</c:v>
                </c:pt>
                <c:pt idx="93">
                  <c:v>-3.948000000000045E-6</c:v>
                </c:pt>
                <c:pt idx="94">
                  <c:v>-3.9440000000000422E-6</c:v>
                </c:pt>
                <c:pt idx="95">
                  <c:v>-3.9400000000000427E-6</c:v>
                </c:pt>
                <c:pt idx="96">
                  <c:v>-3.9360000000000272E-6</c:v>
                </c:pt>
                <c:pt idx="97">
                  <c:v>-3.9320000000000277E-6</c:v>
                </c:pt>
                <c:pt idx="98">
                  <c:v>-3.9280000000000444E-6</c:v>
                </c:pt>
                <c:pt idx="99">
                  <c:v>-3.9240000000000441E-6</c:v>
                </c:pt>
                <c:pt idx="100">
                  <c:v>-3.9200000000000412E-6</c:v>
                </c:pt>
                <c:pt idx="101">
                  <c:v>-3.9160000000000282E-6</c:v>
                </c:pt>
                <c:pt idx="102">
                  <c:v>-3.9120000000000271E-6</c:v>
                </c:pt>
                <c:pt idx="103">
                  <c:v>-3.9080000000000395E-6</c:v>
                </c:pt>
                <c:pt idx="104">
                  <c:v>-3.90400000000004E-6</c:v>
                </c:pt>
                <c:pt idx="105">
                  <c:v>-3.9000000000000414E-6</c:v>
                </c:pt>
                <c:pt idx="106">
                  <c:v>-3.8960000000000259E-6</c:v>
                </c:pt>
                <c:pt idx="107">
                  <c:v>-3.8920000000000273E-6</c:v>
                </c:pt>
                <c:pt idx="108">
                  <c:v>-3.8880000000000414E-6</c:v>
                </c:pt>
                <c:pt idx="109">
                  <c:v>-3.8840000000000394E-6</c:v>
                </c:pt>
                <c:pt idx="110">
                  <c:v>-3.8800000000000408E-6</c:v>
                </c:pt>
                <c:pt idx="111">
                  <c:v>-3.8760000000000252E-6</c:v>
                </c:pt>
                <c:pt idx="112">
                  <c:v>-3.8720000000000156E-6</c:v>
                </c:pt>
                <c:pt idx="113">
                  <c:v>-3.868000000000039E-6</c:v>
                </c:pt>
                <c:pt idx="114">
                  <c:v>-3.8640000000000404E-6</c:v>
                </c:pt>
                <c:pt idx="115">
                  <c:v>-3.860000000000041E-6</c:v>
                </c:pt>
                <c:pt idx="116">
                  <c:v>-3.8560000000000263E-6</c:v>
                </c:pt>
                <c:pt idx="117">
                  <c:v>-3.8520000000000209E-6</c:v>
                </c:pt>
                <c:pt idx="118">
                  <c:v>-3.8480000000000401E-6</c:v>
                </c:pt>
                <c:pt idx="119">
                  <c:v>-3.8440000000000381E-6</c:v>
                </c:pt>
                <c:pt idx="120">
                  <c:v>-3.8400000000000378E-6</c:v>
                </c:pt>
                <c:pt idx="121">
                  <c:v>-3.8360000000000256E-6</c:v>
                </c:pt>
                <c:pt idx="122">
                  <c:v>-3.832000000000016E-6</c:v>
                </c:pt>
                <c:pt idx="123">
                  <c:v>-3.828000000000036E-6</c:v>
                </c:pt>
                <c:pt idx="124">
                  <c:v>-3.8240000000000391E-6</c:v>
                </c:pt>
                <c:pt idx="125">
                  <c:v>-3.820000000000038E-6</c:v>
                </c:pt>
                <c:pt idx="126">
                  <c:v>-3.8160000000000156E-6</c:v>
                </c:pt>
                <c:pt idx="127">
                  <c:v>-3.8120000000000242E-6</c:v>
                </c:pt>
                <c:pt idx="128">
                  <c:v>-3.8080000000000366E-6</c:v>
                </c:pt>
                <c:pt idx="129">
                  <c:v>-3.8040000000000359E-6</c:v>
                </c:pt>
                <c:pt idx="130">
                  <c:v>-3.8000000000000373E-6</c:v>
                </c:pt>
                <c:pt idx="131">
                  <c:v>-3.796000000000037E-6</c:v>
                </c:pt>
                <c:pt idx="132">
                  <c:v>-3.792000000000035E-6</c:v>
                </c:pt>
                <c:pt idx="133">
                  <c:v>-3.78800000000005E-6</c:v>
                </c:pt>
                <c:pt idx="134">
                  <c:v>-3.7840000000000484E-6</c:v>
                </c:pt>
                <c:pt idx="135">
                  <c:v>-3.7800000000000494E-6</c:v>
                </c:pt>
                <c:pt idx="136">
                  <c:v>-3.7760000000000351E-6</c:v>
                </c:pt>
                <c:pt idx="137">
                  <c:v>-3.7720000000000348E-6</c:v>
                </c:pt>
                <c:pt idx="138">
                  <c:v>-3.7680000000000485E-6</c:v>
                </c:pt>
                <c:pt idx="139">
                  <c:v>-3.7640000000000482E-6</c:v>
                </c:pt>
                <c:pt idx="140">
                  <c:v>-3.7600000000000474E-6</c:v>
                </c:pt>
                <c:pt idx="141">
                  <c:v>-3.7560000000000353E-6</c:v>
                </c:pt>
                <c:pt idx="142">
                  <c:v>-3.7520000000000337E-6</c:v>
                </c:pt>
                <c:pt idx="143">
                  <c:v>-3.7480000000000457E-6</c:v>
                </c:pt>
                <c:pt idx="144">
                  <c:v>-3.7440000000000471E-6</c:v>
                </c:pt>
                <c:pt idx="145">
                  <c:v>-3.740000000000048E-6</c:v>
                </c:pt>
                <c:pt idx="146">
                  <c:v>-3.7360000000000342E-6</c:v>
                </c:pt>
                <c:pt idx="147">
                  <c:v>-3.7320000000000335E-6</c:v>
                </c:pt>
                <c:pt idx="148">
                  <c:v>-3.7280000000000467E-6</c:v>
                </c:pt>
                <c:pt idx="149">
                  <c:v>-3.7240000000000464E-6</c:v>
                </c:pt>
                <c:pt idx="150">
                  <c:v>-3.7200000000000457E-6</c:v>
                </c:pt>
                <c:pt idx="151">
                  <c:v>-3.7160000000000323E-6</c:v>
                </c:pt>
                <c:pt idx="152">
                  <c:v>-3.7120000000000332E-6</c:v>
                </c:pt>
                <c:pt idx="153">
                  <c:v>-3.7080000000000456E-6</c:v>
                </c:pt>
                <c:pt idx="154">
                  <c:v>-3.7040000000000466E-6</c:v>
                </c:pt>
                <c:pt idx="155">
                  <c:v>-3.7000000000000467E-6</c:v>
                </c:pt>
                <c:pt idx="156">
                  <c:v>-3.696000000000032E-6</c:v>
                </c:pt>
                <c:pt idx="157">
                  <c:v>-3.6920000000000317E-6</c:v>
                </c:pt>
                <c:pt idx="158">
                  <c:v>-3.6880000000000441E-6</c:v>
                </c:pt>
                <c:pt idx="159">
                  <c:v>-3.684000000000046E-6</c:v>
                </c:pt>
                <c:pt idx="160">
                  <c:v>-3.6800000000000452E-6</c:v>
                </c:pt>
                <c:pt idx="161">
                  <c:v>-3.6760000000000305E-6</c:v>
                </c:pt>
                <c:pt idx="162">
                  <c:v>-3.6720000000000319E-6</c:v>
                </c:pt>
                <c:pt idx="163">
                  <c:v>-3.6680000000000452E-6</c:v>
                </c:pt>
                <c:pt idx="164">
                  <c:v>-3.6640000000000453E-6</c:v>
                </c:pt>
                <c:pt idx="165">
                  <c:v>-3.6600000000000437E-6</c:v>
                </c:pt>
                <c:pt idx="166">
                  <c:v>-3.656000000000032E-6</c:v>
                </c:pt>
                <c:pt idx="167">
                  <c:v>-3.6520000000000287E-6</c:v>
                </c:pt>
                <c:pt idx="168">
                  <c:v>-3.6480000000000441E-6</c:v>
                </c:pt>
                <c:pt idx="169">
                  <c:v>-3.6440000000000438E-6</c:v>
                </c:pt>
                <c:pt idx="170">
                  <c:v>-3.6400000000000435E-6</c:v>
                </c:pt>
                <c:pt idx="171">
                  <c:v>-3.6360000000000296E-6</c:v>
                </c:pt>
                <c:pt idx="172">
                  <c:v>-3.6320000000000306E-6</c:v>
                </c:pt>
                <c:pt idx="173">
                  <c:v>-3.6280000000000434E-6</c:v>
                </c:pt>
                <c:pt idx="174">
                  <c:v>-3.6240000000000431E-6</c:v>
                </c:pt>
                <c:pt idx="175">
                  <c:v>-3.6200000000000437E-6</c:v>
                </c:pt>
                <c:pt idx="176">
                  <c:v>-3.6160000000000303E-6</c:v>
                </c:pt>
                <c:pt idx="177">
                  <c:v>-3.6120000000000283E-6</c:v>
                </c:pt>
                <c:pt idx="178">
                  <c:v>-3.6080000000000419E-6</c:v>
                </c:pt>
                <c:pt idx="179">
                  <c:v>-3.6040000000000425E-6</c:v>
                </c:pt>
                <c:pt idx="180">
                  <c:v>-3.600000000000043E-6</c:v>
                </c:pt>
                <c:pt idx="181">
                  <c:v>-3.5960000000000292E-6</c:v>
                </c:pt>
                <c:pt idx="182">
                  <c:v>-3.5920000000000285E-6</c:v>
                </c:pt>
                <c:pt idx="183">
                  <c:v>-3.588000000000043E-6</c:v>
                </c:pt>
                <c:pt idx="184">
                  <c:v>-3.5840000000000427E-6</c:v>
                </c:pt>
                <c:pt idx="185">
                  <c:v>-3.580000000000042E-6</c:v>
                </c:pt>
                <c:pt idx="186">
                  <c:v>-3.5760000000000268E-6</c:v>
                </c:pt>
                <c:pt idx="187">
                  <c:v>-3.5720000000000274E-6</c:v>
                </c:pt>
                <c:pt idx="188">
                  <c:v>-3.5680000000000406E-6</c:v>
                </c:pt>
                <c:pt idx="189">
                  <c:v>-3.564000000000042E-6</c:v>
                </c:pt>
                <c:pt idx="190">
                  <c:v>-3.56000000000004E-6</c:v>
                </c:pt>
                <c:pt idx="191">
                  <c:v>-3.5560000000000274E-6</c:v>
                </c:pt>
                <c:pt idx="192">
                  <c:v>-3.5520000000000263E-6</c:v>
                </c:pt>
                <c:pt idx="193">
                  <c:v>-3.5480000000000417E-6</c:v>
                </c:pt>
                <c:pt idx="194">
                  <c:v>-3.5440000000000426E-6</c:v>
                </c:pt>
                <c:pt idx="195">
                  <c:v>-3.5400000000000398E-6</c:v>
                </c:pt>
                <c:pt idx="196">
                  <c:v>-3.5360000000000259E-6</c:v>
                </c:pt>
                <c:pt idx="197">
                  <c:v>-3.5320000000000261E-6</c:v>
                </c:pt>
                <c:pt idx="198">
                  <c:v>-3.5280000000000397E-6</c:v>
                </c:pt>
                <c:pt idx="199">
                  <c:v>-3.5240000000000399E-6</c:v>
                </c:pt>
                <c:pt idx="200">
                  <c:v>-3.5200000000000379E-6</c:v>
                </c:pt>
                <c:pt idx="201">
                  <c:v>-3.5160000000000266E-6</c:v>
                </c:pt>
                <c:pt idx="202">
                  <c:v>-3.5120000000000246E-6</c:v>
                </c:pt>
                <c:pt idx="203">
                  <c:v>-3.5080000000000387E-6</c:v>
                </c:pt>
                <c:pt idx="204">
                  <c:v>-3.5040000000000384E-6</c:v>
                </c:pt>
                <c:pt idx="205">
                  <c:v>-3.5000000000000381E-6</c:v>
                </c:pt>
                <c:pt idx="206">
                  <c:v>-3.4960000000000246E-6</c:v>
                </c:pt>
                <c:pt idx="207">
                  <c:v>-3.4920000000000256E-6</c:v>
                </c:pt>
                <c:pt idx="208">
                  <c:v>-3.4880000000000384E-6</c:v>
                </c:pt>
                <c:pt idx="209">
                  <c:v>-3.4840000000000381E-6</c:v>
                </c:pt>
                <c:pt idx="210">
                  <c:v>-3.4800000000000378E-6</c:v>
                </c:pt>
                <c:pt idx="211">
                  <c:v>-3.4760000000000265E-6</c:v>
                </c:pt>
                <c:pt idx="212">
                  <c:v>-3.4720000000000237E-6</c:v>
                </c:pt>
                <c:pt idx="213">
                  <c:v>-3.4680000000000369E-6</c:v>
                </c:pt>
                <c:pt idx="214">
                  <c:v>-3.4640000000000379E-6</c:v>
                </c:pt>
                <c:pt idx="215">
                  <c:v>-3.460000000000038E-6</c:v>
                </c:pt>
                <c:pt idx="216">
                  <c:v>-3.4560000000000246E-6</c:v>
                </c:pt>
                <c:pt idx="217">
                  <c:v>-3.452000000000023E-6</c:v>
                </c:pt>
                <c:pt idx="218">
                  <c:v>-3.448000000000035E-6</c:v>
                </c:pt>
                <c:pt idx="219">
                  <c:v>-3.444000000000036E-6</c:v>
                </c:pt>
                <c:pt idx="220">
                  <c:v>-3.4400000000000365E-6</c:v>
                </c:pt>
                <c:pt idx="221">
                  <c:v>-3.436000000000021E-6</c:v>
                </c:pt>
                <c:pt idx="222">
                  <c:v>-3.4320000000000224E-6</c:v>
                </c:pt>
                <c:pt idx="223">
                  <c:v>-3.4280000000000365E-6</c:v>
                </c:pt>
                <c:pt idx="224">
                  <c:v>-3.4240000000000357E-6</c:v>
                </c:pt>
                <c:pt idx="225">
                  <c:v>-3.420000000000035E-6</c:v>
                </c:pt>
                <c:pt idx="226">
                  <c:v>-3.416000000000022E-6</c:v>
                </c:pt>
                <c:pt idx="227">
                  <c:v>-3.4120000000000221E-6</c:v>
                </c:pt>
                <c:pt idx="228">
                  <c:v>-3.408000000000035E-6</c:v>
                </c:pt>
                <c:pt idx="229">
                  <c:v>-3.4040000000000351E-6</c:v>
                </c:pt>
                <c:pt idx="230">
                  <c:v>-3.4000000000000348E-6</c:v>
                </c:pt>
                <c:pt idx="231">
                  <c:v>-3.3960000000000209E-6</c:v>
                </c:pt>
                <c:pt idx="232">
                  <c:v>-3.3920000000000215E-6</c:v>
                </c:pt>
                <c:pt idx="233">
                  <c:v>-3.3880000000000352E-6</c:v>
                </c:pt>
                <c:pt idx="234">
                  <c:v>-3.3840000000000344E-6</c:v>
                </c:pt>
                <c:pt idx="235">
                  <c:v>-3.3800000000000333E-6</c:v>
                </c:pt>
                <c:pt idx="236">
                  <c:v>-3.376000000000022E-6</c:v>
                </c:pt>
                <c:pt idx="237">
                  <c:v>-3.37200000000002E-6</c:v>
                </c:pt>
                <c:pt idx="238">
                  <c:v>-3.3680000000000332E-6</c:v>
                </c:pt>
                <c:pt idx="239">
                  <c:v>-3.3640000000000334E-6</c:v>
                </c:pt>
                <c:pt idx="240">
                  <c:v>-3.3600000000000339E-6</c:v>
                </c:pt>
                <c:pt idx="241">
                  <c:v>-3.3560000000000171E-6</c:v>
                </c:pt>
                <c:pt idx="242">
                  <c:v>-3.352000000000021E-6</c:v>
                </c:pt>
                <c:pt idx="243">
                  <c:v>-3.3480000000000326E-6</c:v>
                </c:pt>
                <c:pt idx="244">
                  <c:v>-3.344000000000031E-6</c:v>
                </c:pt>
                <c:pt idx="245">
                  <c:v>-3.3400000000000324E-6</c:v>
                </c:pt>
                <c:pt idx="246">
                  <c:v>-3.3360000000000198E-6</c:v>
                </c:pt>
                <c:pt idx="247">
                  <c:v>-3.3320000000000195E-6</c:v>
                </c:pt>
                <c:pt idx="248">
                  <c:v>-3.3280000000000319E-6</c:v>
                </c:pt>
                <c:pt idx="249">
                  <c:v>-3.324000000000032E-6</c:v>
                </c:pt>
                <c:pt idx="250">
                  <c:v>-3.3200000000000313E-6</c:v>
                </c:pt>
                <c:pt idx="251">
                  <c:v>-3.3160000000000162E-6</c:v>
                </c:pt>
                <c:pt idx="252">
                  <c:v>-3.3120000000000197E-6</c:v>
                </c:pt>
                <c:pt idx="253">
                  <c:v>-3.3080000000000313E-6</c:v>
                </c:pt>
                <c:pt idx="254">
                  <c:v>-3.3040000000000305E-6</c:v>
                </c:pt>
                <c:pt idx="255">
                  <c:v>-3.3000000000000319E-6</c:v>
                </c:pt>
                <c:pt idx="256">
                  <c:v>-3.2960000000000308E-6</c:v>
                </c:pt>
                <c:pt idx="257">
                  <c:v>-3.2920000000000296E-6</c:v>
                </c:pt>
                <c:pt idx="258">
                  <c:v>-3.2880000000000437E-6</c:v>
                </c:pt>
                <c:pt idx="259">
                  <c:v>-3.2840000000000447E-6</c:v>
                </c:pt>
                <c:pt idx="260">
                  <c:v>-3.2800000000000444E-6</c:v>
                </c:pt>
                <c:pt idx="261">
                  <c:v>-3.2760000000000297E-6</c:v>
                </c:pt>
                <c:pt idx="262">
                  <c:v>-3.2720000000000303E-6</c:v>
                </c:pt>
                <c:pt idx="263">
                  <c:v>-3.2680000000000435E-6</c:v>
                </c:pt>
                <c:pt idx="264">
                  <c:v>-3.2640000000000441E-6</c:v>
                </c:pt>
                <c:pt idx="265">
                  <c:v>-3.2600000000000433E-6</c:v>
                </c:pt>
                <c:pt idx="266">
                  <c:v>-3.256000000000029E-6</c:v>
                </c:pt>
                <c:pt idx="267">
                  <c:v>-3.2520000000000292E-6</c:v>
                </c:pt>
                <c:pt idx="268">
                  <c:v>-3.2480000000000437E-6</c:v>
                </c:pt>
                <c:pt idx="269">
                  <c:v>-3.2440000000000421E-6</c:v>
                </c:pt>
                <c:pt idx="270">
                  <c:v>-3.2400000000000431E-6</c:v>
                </c:pt>
                <c:pt idx="271">
                  <c:v>-3.2360000000000292E-6</c:v>
                </c:pt>
                <c:pt idx="272">
                  <c:v>-3.2320000000000298E-6</c:v>
                </c:pt>
                <c:pt idx="273">
                  <c:v>-3.228000000000043E-6</c:v>
                </c:pt>
                <c:pt idx="274">
                  <c:v>-3.2240000000000398E-6</c:v>
                </c:pt>
                <c:pt idx="275">
                  <c:v>-3.2200000000000407E-6</c:v>
                </c:pt>
                <c:pt idx="276">
                  <c:v>-3.216000000000026E-6</c:v>
                </c:pt>
                <c:pt idx="277">
                  <c:v>-3.2120000000000283E-6</c:v>
                </c:pt>
                <c:pt idx="278">
                  <c:v>-3.2080000000000407E-6</c:v>
                </c:pt>
                <c:pt idx="279">
                  <c:v>-3.2040000000000421E-6</c:v>
                </c:pt>
                <c:pt idx="280">
                  <c:v>-3.2000000000000431E-6</c:v>
                </c:pt>
                <c:pt idx="281">
                  <c:v>-3.1960000000000271E-6</c:v>
                </c:pt>
                <c:pt idx="282">
                  <c:v>-3.1920000000000264E-6</c:v>
                </c:pt>
                <c:pt idx="283">
                  <c:v>-3.1880000000000396E-6</c:v>
                </c:pt>
                <c:pt idx="284">
                  <c:v>-3.1840000000000397E-6</c:v>
                </c:pt>
                <c:pt idx="285">
                  <c:v>-3.1800000000000407E-6</c:v>
                </c:pt>
                <c:pt idx="286">
                  <c:v>-3.1760000000000256E-6</c:v>
                </c:pt>
                <c:pt idx="287">
                  <c:v>-3.1720000000000266E-6</c:v>
                </c:pt>
                <c:pt idx="288">
                  <c:v>-3.1680000000000398E-6</c:v>
                </c:pt>
                <c:pt idx="289">
                  <c:v>-3.1640000000000408E-6</c:v>
                </c:pt>
                <c:pt idx="290">
                  <c:v>-3.1600000000000396E-6</c:v>
                </c:pt>
                <c:pt idx="291">
                  <c:v>-3.1560000000000258E-6</c:v>
                </c:pt>
                <c:pt idx="292">
                  <c:v>-3.152000000000025E-6</c:v>
                </c:pt>
                <c:pt idx="293">
                  <c:v>-3.1480000000000379E-6</c:v>
                </c:pt>
                <c:pt idx="294">
                  <c:v>-3.1440000000000397E-6</c:v>
                </c:pt>
                <c:pt idx="295">
                  <c:v>-3.1400000000000398E-6</c:v>
                </c:pt>
                <c:pt idx="296">
                  <c:v>-3.1360000000000251E-6</c:v>
                </c:pt>
                <c:pt idx="297">
                  <c:v>-3.1320000000000244E-6</c:v>
                </c:pt>
                <c:pt idx="298">
                  <c:v>-3.1280000000000376E-6</c:v>
                </c:pt>
                <c:pt idx="299">
                  <c:v>-3.1240000000000395E-6</c:v>
                </c:pt>
                <c:pt idx="300">
                  <c:v>-3.1200000000000379E-6</c:v>
                </c:pt>
                <c:pt idx="301">
                  <c:v>-3.1160000000000236E-6</c:v>
                </c:pt>
                <c:pt idx="302">
                  <c:v>-3.1120000000000237E-6</c:v>
                </c:pt>
                <c:pt idx="303">
                  <c:v>-3.108000000000037E-6</c:v>
                </c:pt>
                <c:pt idx="304">
                  <c:v>-3.1040000000000384E-6</c:v>
                </c:pt>
                <c:pt idx="305">
                  <c:v>-3.1000000000000377E-6</c:v>
                </c:pt>
                <c:pt idx="306">
                  <c:v>-3.0960000000000242E-6</c:v>
                </c:pt>
                <c:pt idx="307">
                  <c:v>-3.0920000000000218E-6</c:v>
                </c:pt>
                <c:pt idx="308">
                  <c:v>-3.0880000000000363E-6</c:v>
                </c:pt>
                <c:pt idx="309">
                  <c:v>-3.0840000000000365E-6</c:v>
                </c:pt>
                <c:pt idx="310">
                  <c:v>-3.080000000000037E-6</c:v>
                </c:pt>
                <c:pt idx="311">
                  <c:v>-3.0760000000000219E-6</c:v>
                </c:pt>
                <c:pt idx="312">
                  <c:v>-3.072000000000022E-6</c:v>
                </c:pt>
                <c:pt idx="313">
                  <c:v>-3.0680000000000365E-6</c:v>
                </c:pt>
                <c:pt idx="314">
                  <c:v>-3.0640000000000354E-6</c:v>
                </c:pt>
                <c:pt idx="315">
                  <c:v>-3.0600000000000351E-6</c:v>
                </c:pt>
                <c:pt idx="316">
                  <c:v>-3.0560000000000229E-6</c:v>
                </c:pt>
                <c:pt idx="317">
                  <c:v>-3.0520000000000209E-6</c:v>
                </c:pt>
                <c:pt idx="318">
                  <c:v>-3.0480000000000346E-6</c:v>
                </c:pt>
                <c:pt idx="319">
                  <c:v>-3.0440000000000356E-6</c:v>
                </c:pt>
                <c:pt idx="320">
                  <c:v>-3.0400000000000357E-6</c:v>
                </c:pt>
                <c:pt idx="321">
                  <c:v>-3.036000000000021E-6</c:v>
                </c:pt>
                <c:pt idx="322">
                  <c:v>-3.032000000000022E-6</c:v>
                </c:pt>
                <c:pt idx="323">
                  <c:v>-3.0280000000000344E-6</c:v>
                </c:pt>
                <c:pt idx="324">
                  <c:v>-3.0240000000000345E-6</c:v>
                </c:pt>
                <c:pt idx="325">
                  <c:v>-3.0200000000000338E-6</c:v>
                </c:pt>
                <c:pt idx="326">
                  <c:v>-3.0160000000000208E-6</c:v>
                </c:pt>
                <c:pt idx="327">
                  <c:v>-3.0120000000000196E-6</c:v>
                </c:pt>
                <c:pt idx="328">
                  <c:v>-3.0080000000000333E-6</c:v>
                </c:pt>
                <c:pt idx="329">
                  <c:v>-3.0040000000000338E-6</c:v>
                </c:pt>
                <c:pt idx="330">
                  <c:v>-3.0000000000000323E-6</c:v>
                </c:pt>
                <c:pt idx="331">
                  <c:v>-2.9960000000000193E-6</c:v>
                </c:pt>
                <c:pt idx="332">
                  <c:v>-2.9920000000000215E-6</c:v>
                </c:pt>
                <c:pt idx="333">
                  <c:v>-2.9880000000000322E-6</c:v>
                </c:pt>
                <c:pt idx="334">
                  <c:v>-2.9840000000000323E-6</c:v>
                </c:pt>
                <c:pt idx="335">
                  <c:v>-2.980000000000032E-6</c:v>
                </c:pt>
                <c:pt idx="336">
                  <c:v>-2.9760000000000101E-6</c:v>
                </c:pt>
                <c:pt idx="337">
                  <c:v>-2.9720000000000187E-6</c:v>
                </c:pt>
                <c:pt idx="338">
                  <c:v>-2.9680000000000324E-6</c:v>
                </c:pt>
                <c:pt idx="339">
                  <c:v>-2.9640000000000329E-6</c:v>
                </c:pt>
                <c:pt idx="340">
                  <c:v>-2.9600000000000305E-6</c:v>
                </c:pt>
                <c:pt idx="341">
                  <c:v>-2.956000000000015E-6</c:v>
                </c:pt>
                <c:pt idx="342">
                  <c:v>-2.9520000000000193E-6</c:v>
                </c:pt>
                <c:pt idx="343">
                  <c:v>-2.9480000000000301E-6</c:v>
                </c:pt>
                <c:pt idx="344">
                  <c:v>-2.9440000000000306E-6</c:v>
                </c:pt>
                <c:pt idx="345">
                  <c:v>-2.9400000000000316E-6</c:v>
                </c:pt>
                <c:pt idx="346">
                  <c:v>-2.9360000000000092E-6</c:v>
                </c:pt>
                <c:pt idx="347">
                  <c:v>-2.9320000000000174E-6</c:v>
                </c:pt>
                <c:pt idx="348">
                  <c:v>-2.9280000000000311E-6</c:v>
                </c:pt>
                <c:pt idx="349">
                  <c:v>-2.9240000000000308E-6</c:v>
                </c:pt>
                <c:pt idx="350">
                  <c:v>-2.9200000000000296E-6</c:v>
                </c:pt>
                <c:pt idx="351">
                  <c:v>-2.9160000000000149E-6</c:v>
                </c:pt>
                <c:pt idx="352">
                  <c:v>-2.9120000000000079E-6</c:v>
                </c:pt>
                <c:pt idx="353">
                  <c:v>-2.9080000000000283E-6</c:v>
                </c:pt>
                <c:pt idx="354">
                  <c:v>-2.9040000000000293E-6</c:v>
                </c:pt>
                <c:pt idx="355">
                  <c:v>-2.9000000000000303E-6</c:v>
                </c:pt>
                <c:pt idx="356">
                  <c:v>-2.8960000000000092E-6</c:v>
                </c:pt>
                <c:pt idx="357">
                  <c:v>-2.8920000000000119E-6</c:v>
                </c:pt>
                <c:pt idx="358">
                  <c:v>-2.8880000000000298E-6</c:v>
                </c:pt>
                <c:pt idx="359">
                  <c:v>-2.8840000000000282E-6</c:v>
                </c:pt>
                <c:pt idx="360">
                  <c:v>-2.8800000000000292E-6</c:v>
                </c:pt>
                <c:pt idx="361">
                  <c:v>-2.8760000000000141E-6</c:v>
                </c:pt>
                <c:pt idx="362">
                  <c:v>-2.8720000000000074E-6</c:v>
                </c:pt>
                <c:pt idx="363">
                  <c:v>-2.8680000000000283E-6</c:v>
                </c:pt>
                <c:pt idx="364">
                  <c:v>-2.8640000000000284E-6</c:v>
                </c:pt>
                <c:pt idx="365">
                  <c:v>-2.8600000000000281E-6</c:v>
                </c:pt>
                <c:pt idx="366">
                  <c:v>-2.8560000000000092E-6</c:v>
                </c:pt>
                <c:pt idx="367">
                  <c:v>-2.8520000000000012E-6</c:v>
                </c:pt>
                <c:pt idx="368">
                  <c:v>-2.8480000000000268E-6</c:v>
                </c:pt>
                <c:pt idx="369">
                  <c:v>-2.844000000000026E-6</c:v>
                </c:pt>
                <c:pt idx="370">
                  <c:v>-2.8400000000000274E-6</c:v>
                </c:pt>
                <c:pt idx="371">
                  <c:v>-2.8360000000000136E-6</c:v>
                </c:pt>
                <c:pt idx="372">
                  <c:v>-2.8320000000000052E-6</c:v>
                </c:pt>
                <c:pt idx="373">
                  <c:v>-2.8280000000000265E-6</c:v>
                </c:pt>
                <c:pt idx="374">
                  <c:v>-2.824000000000025E-6</c:v>
                </c:pt>
                <c:pt idx="375">
                  <c:v>-2.8200000000000259E-6</c:v>
                </c:pt>
                <c:pt idx="376">
                  <c:v>-2.8160000000000079E-6</c:v>
                </c:pt>
                <c:pt idx="377">
                  <c:v>-2.8120000000000012E-6</c:v>
                </c:pt>
                <c:pt idx="378">
                  <c:v>-2.808000000000025E-6</c:v>
                </c:pt>
                <c:pt idx="379">
                  <c:v>-2.8040000000000256E-6</c:v>
                </c:pt>
                <c:pt idx="380">
                  <c:v>-2.8000000000000266E-6</c:v>
                </c:pt>
                <c:pt idx="381">
                  <c:v>-2.796000000000025E-6</c:v>
                </c:pt>
                <c:pt idx="382">
                  <c:v>-2.7920000000000255E-6</c:v>
                </c:pt>
                <c:pt idx="383">
                  <c:v>-2.7880000000000396E-6</c:v>
                </c:pt>
                <c:pt idx="384">
                  <c:v>-2.7840000000000393E-6</c:v>
                </c:pt>
                <c:pt idx="385">
                  <c:v>-2.7800000000000386E-6</c:v>
                </c:pt>
                <c:pt idx="386">
                  <c:v>-2.7760000000000252E-6</c:v>
                </c:pt>
                <c:pt idx="387">
                  <c:v>-2.7720000000000253E-6</c:v>
                </c:pt>
                <c:pt idx="388">
                  <c:v>-2.7680000000000381E-6</c:v>
                </c:pt>
                <c:pt idx="389">
                  <c:v>-2.7640000000000382E-6</c:v>
                </c:pt>
                <c:pt idx="390">
                  <c:v>-2.7600000000000384E-6</c:v>
                </c:pt>
                <c:pt idx="391">
                  <c:v>-2.7560000000000237E-6</c:v>
                </c:pt>
                <c:pt idx="392">
                  <c:v>-2.7520000000000246E-6</c:v>
                </c:pt>
                <c:pt idx="393">
                  <c:v>-2.7480000000000379E-6</c:v>
                </c:pt>
                <c:pt idx="394">
                  <c:v>-2.7440000000000363E-6</c:v>
                </c:pt>
                <c:pt idx="395">
                  <c:v>-2.7400000000000377E-6</c:v>
                </c:pt>
                <c:pt idx="396">
                  <c:v>-2.7360000000000234E-6</c:v>
                </c:pt>
                <c:pt idx="397">
                  <c:v>-2.7320000000000223E-6</c:v>
                </c:pt>
                <c:pt idx="398">
                  <c:v>-2.7280000000000364E-6</c:v>
                </c:pt>
                <c:pt idx="399">
                  <c:v>-2.7240000000000361E-6</c:v>
                </c:pt>
                <c:pt idx="400">
                  <c:v>-2.7200000000000366E-6</c:v>
                </c:pt>
                <c:pt idx="401">
                  <c:v>-2.7160000000000224E-6</c:v>
                </c:pt>
                <c:pt idx="402">
                  <c:v>-2.7120000000000238E-6</c:v>
                </c:pt>
                <c:pt idx="403">
                  <c:v>-2.7080000000000366E-6</c:v>
                </c:pt>
                <c:pt idx="404">
                  <c:v>-2.7040000000000333E-6</c:v>
                </c:pt>
                <c:pt idx="405">
                  <c:v>-2.700000000000036E-6</c:v>
                </c:pt>
                <c:pt idx="406">
                  <c:v>-2.6960000000000209E-6</c:v>
                </c:pt>
                <c:pt idx="407">
                  <c:v>-2.6920000000000214E-6</c:v>
                </c:pt>
                <c:pt idx="408">
                  <c:v>-2.6880000000000351E-6</c:v>
                </c:pt>
                <c:pt idx="409">
                  <c:v>-2.6840000000000348E-6</c:v>
                </c:pt>
                <c:pt idx="410">
                  <c:v>-2.6800000000000345E-6</c:v>
                </c:pt>
                <c:pt idx="411">
                  <c:v>-2.6760000000000215E-6</c:v>
                </c:pt>
                <c:pt idx="412">
                  <c:v>-2.672000000000022E-6</c:v>
                </c:pt>
                <c:pt idx="413">
                  <c:v>-2.6680000000000353E-6</c:v>
                </c:pt>
                <c:pt idx="414">
                  <c:v>-2.6640000000000333E-6</c:v>
                </c:pt>
                <c:pt idx="415">
                  <c:v>-2.6600000000000338E-6</c:v>
                </c:pt>
                <c:pt idx="416">
                  <c:v>-2.65600000000002E-6</c:v>
                </c:pt>
                <c:pt idx="417">
                  <c:v>-2.6520000000000192E-6</c:v>
                </c:pt>
                <c:pt idx="418">
                  <c:v>-2.6480000000000333E-6</c:v>
                </c:pt>
                <c:pt idx="419">
                  <c:v>-2.6440000000000326E-6</c:v>
                </c:pt>
                <c:pt idx="420">
                  <c:v>-2.6400000000000323E-6</c:v>
                </c:pt>
                <c:pt idx="421">
                  <c:v>-2.6360000000000206E-6</c:v>
                </c:pt>
                <c:pt idx="422">
                  <c:v>-2.632000000000011E-6</c:v>
                </c:pt>
                <c:pt idx="423">
                  <c:v>-2.628000000000031E-6</c:v>
                </c:pt>
                <c:pt idx="424">
                  <c:v>-2.6240000000000324E-6</c:v>
                </c:pt>
                <c:pt idx="425">
                  <c:v>-2.6200000000000334E-6</c:v>
                </c:pt>
                <c:pt idx="426">
                  <c:v>-2.6160000000000195E-6</c:v>
                </c:pt>
                <c:pt idx="427">
                  <c:v>-2.612000000000015E-6</c:v>
                </c:pt>
                <c:pt idx="428">
                  <c:v>-2.6080000000000308E-6</c:v>
                </c:pt>
                <c:pt idx="429">
                  <c:v>-2.6040000000000305E-6</c:v>
                </c:pt>
                <c:pt idx="430">
                  <c:v>-2.6000000000000306E-6</c:v>
                </c:pt>
                <c:pt idx="431">
                  <c:v>-2.5960000000000197E-6</c:v>
                </c:pt>
                <c:pt idx="432">
                  <c:v>-2.5920000000000092E-6</c:v>
                </c:pt>
                <c:pt idx="433">
                  <c:v>-2.5880000000000301E-6</c:v>
                </c:pt>
                <c:pt idx="434">
                  <c:v>-2.5840000000000311E-6</c:v>
                </c:pt>
                <c:pt idx="435">
                  <c:v>-2.5800000000000299E-6</c:v>
                </c:pt>
                <c:pt idx="436">
                  <c:v>-2.5760000000000173E-6</c:v>
                </c:pt>
                <c:pt idx="437">
                  <c:v>-2.5720000000000149E-6</c:v>
                </c:pt>
                <c:pt idx="438">
                  <c:v>-2.5680000000000307E-6</c:v>
                </c:pt>
                <c:pt idx="439">
                  <c:v>-2.5640000000000287E-6</c:v>
                </c:pt>
                <c:pt idx="440">
                  <c:v>-2.5600000000000297E-6</c:v>
                </c:pt>
                <c:pt idx="441">
                  <c:v>-2.5560000000000158E-6</c:v>
                </c:pt>
                <c:pt idx="442">
                  <c:v>-2.5520000000000092E-6</c:v>
                </c:pt>
                <c:pt idx="443">
                  <c:v>-2.5480000000000292E-6</c:v>
                </c:pt>
                <c:pt idx="444">
                  <c:v>-2.5440000000000298E-6</c:v>
                </c:pt>
                <c:pt idx="445">
                  <c:v>-2.5400000000000274E-6</c:v>
                </c:pt>
                <c:pt idx="446">
                  <c:v>-2.5360000000000097E-6</c:v>
                </c:pt>
                <c:pt idx="447">
                  <c:v>-2.532000000000014E-6</c:v>
                </c:pt>
                <c:pt idx="448">
                  <c:v>-2.5280000000000298E-6</c:v>
                </c:pt>
                <c:pt idx="449">
                  <c:v>-2.5240000000000283E-6</c:v>
                </c:pt>
                <c:pt idx="450">
                  <c:v>-2.5200000000000292E-6</c:v>
                </c:pt>
                <c:pt idx="451">
                  <c:v>-2.5160000000000052E-6</c:v>
                </c:pt>
                <c:pt idx="452">
                  <c:v>-2.5120000000000087E-6</c:v>
                </c:pt>
                <c:pt idx="453">
                  <c:v>-2.5080000000000288E-6</c:v>
                </c:pt>
                <c:pt idx="454">
                  <c:v>-2.504000000000028E-6</c:v>
                </c:pt>
                <c:pt idx="455">
                  <c:v>-2.5000000000000277E-6</c:v>
                </c:pt>
                <c:pt idx="456">
                  <c:v>-2.4960000000000012E-6</c:v>
                </c:pt>
                <c:pt idx="457">
                  <c:v>-2.4920000000000136E-6</c:v>
                </c:pt>
                <c:pt idx="458">
                  <c:v>-2.4880000000000268E-6</c:v>
                </c:pt>
                <c:pt idx="459">
                  <c:v>-2.484000000000027E-6</c:v>
                </c:pt>
                <c:pt idx="460">
                  <c:v>-2.4800000000000279E-6</c:v>
                </c:pt>
                <c:pt idx="461">
                  <c:v>-2.4760000000000052E-6</c:v>
                </c:pt>
                <c:pt idx="462">
                  <c:v>-2.4720000000000074E-6</c:v>
                </c:pt>
                <c:pt idx="463">
                  <c:v>-2.4680000000000274E-6</c:v>
                </c:pt>
                <c:pt idx="464">
                  <c:v>-2.4640000000000255E-6</c:v>
                </c:pt>
                <c:pt idx="465">
                  <c:v>-2.4600000000000256E-6</c:v>
                </c:pt>
                <c:pt idx="466">
                  <c:v>-2.4560000000000011E-6</c:v>
                </c:pt>
                <c:pt idx="467">
                  <c:v>-2.4520000000000114E-6</c:v>
                </c:pt>
                <c:pt idx="468">
                  <c:v>-2.4480000000000259E-6</c:v>
                </c:pt>
                <c:pt idx="469">
                  <c:v>-2.4440000000000261E-6</c:v>
                </c:pt>
                <c:pt idx="470">
                  <c:v>-2.4400000000000236E-6</c:v>
                </c:pt>
                <c:pt idx="471">
                  <c:v>-2.4360000000000051E-6</c:v>
                </c:pt>
                <c:pt idx="472">
                  <c:v>-2.4320000000000074E-6</c:v>
                </c:pt>
                <c:pt idx="473">
                  <c:v>-2.4280000000000261E-6</c:v>
                </c:pt>
                <c:pt idx="474">
                  <c:v>-2.4240000000000246E-6</c:v>
                </c:pt>
                <c:pt idx="475">
                  <c:v>-2.4200000000000251E-6</c:v>
                </c:pt>
                <c:pt idx="476">
                  <c:v>-2.4160000000000002E-6</c:v>
                </c:pt>
                <c:pt idx="477">
                  <c:v>-2.4120000000000012E-6</c:v>
                </c:pt>
                <c:pt idx="478">
                  <c:v>-2.4080000000000246E-6</c:v>
                </c:pt>
                <c:pt idx="479">
                  <c:v>-2.4040000000000252E-6</c:v>
                </c:pt>
                <c:pt idx="480">
                  <c:v>-2.4000000000000223E-6</c:v>
                </c:pt>
                <c:pt idx="481">
                  <c:v>-2.3960000000000042E-6</c:v>
                </c:pt>
                <c:pt idx="482">
                  <c:v>-2.3920000000000052E-6</c:v>
                </c:pt>
                <c:pt idx="483">
                  <c:v>-2.3880000000000236E-6</c:v>
                </c:pt>
                <c:pt idx="484">
                  <c:v>-2.3840000000000228E-6</c:v>
                </c:pt>
                <c:pt idx="485">
                  <c:v>-2.3800000000000242E-6</c:v>
                </c:pt>
                <c:pt idx="486">
                  <c:v>-2.3760000000000002E-6</c:v>
                </c:pt>
                <c:pt idx="487">
                  <c:v>-2.3720000000000012E-6</c:v>
                </c:pt>
                <c:pt idx="488">
                  <c:v>-2.3680000000000237E-6</c:v>
                </c:pt>
                <c:pt idx="489">
                  <c:v>-2.3640000000000213E-6</c:v>
                </c:pt>
                <c:pt idx="490">
                  <c:v>-2.3600000000000215E-6</c:v>
                </c:pt>
                <c:pt idx="491">
                  <c:v>-2.3560000000000012E-6</c:v>
                </c:pt>
                <c:pt idx="492">
                  <c:v>-2.3520000000000052E-6</c:v>
                </c:pt>
                <c:pt idx="493">
                  <c:v>-2.348000000000021E-6</c:v>
                </c:pt>
                <c:pt idx="494">
                  <c:v>-2.3440000000000219E-6</c:v>
                </c:pt>
                <c:pt idx="495">
                  <c:v>-2.3400000000000229E-6</c:v>
                </c:pt>
                <c:pt idx="496">
                  <c:v>-2.3360000000000002E-6</c:v>
                </c:pt>
                <c:pt idx="497">
                  <c:v>-2.3320000000000011E-6</c:v>
                </c:pt>
                <c:pt idx="498">
                  <c:v>-2.328000000000022E-6</c:v>
                </c:pt>
                <c:pt idx="499">
                  <c:v>-2.3240000000000204E-6</c:v>
                </c:pt>
                <c:pt idx="500">
                  <c:v>-2.3200000000000206E-6</c:v>
                </c:pt>
                <c:pt idx="501">
                  <c:v>-2.3160000000000012E-6</c:v>
                </c:pt>
                <c:pt idx="502">
                  <c:v>-2.3120000000000001E-6</c:v>
                </c:pt>
                <c:pt idx="503">
                  <c:v>-2.3080000000000192E-6</c:v>
                </c:pt>
                <c:pt idx="504">
                  <c:v>-2.3040000000000215E-6</c:v>
                </c:pt>
                <c:pt idx="505">
                  <c:v>-2.3000000000000216E-6</c:v>
                </c:pt>
                <c:pt idx="506">
                  <c:v>-2.29600000000002E-6</c:v>
                </c:pt>
                <c:pt idx="507">
                  <c:v>-2.2920000000000202E-6</c:v>
                </c:pt>
                <c:pt idx="508">
                  <c:v>-2.288000000000033E-6</c:v>
                </c:pt>
                <c:pt idx="509">
                  <c:v>-2.2840000000000314E-6</c:v>
                </c:pt>
                <c:pt idx="510">
                  <c:v>-2.2800000000000324E-6</c:v>
                </c:pt>
                <c:pt idx="511">
                  <c:v>-2.2760000000000211E-6</c:v>
                </c:pt>
                <c:pt idx="512">
                  <c:v>-2.2720000000000195E-6</c:v>
                </c:pt>
                <c:pt idx="513">
                  <c:v>-2.2680000000000315E-6</c:v>
                </c:pt>
                <c:pt idx="514">
                  <c:v>-2.2640000000000324E-6</c:v>
                </c:pt>
                <c:pt idx="515">
                  <c:v>-2.2600000000000338E-6</c:v>
                </c:pt>
                <c:pt idx="516">
                  <c:v>-2.2560000000000183E-6</c:v>
                </c:pt>
                <c:pt idx="517">
                  <c:v>-2.2520000000000188E-6</c:v>
                </c:pt>
                <c:pt idx="518">
                  <c:v>-2.2480000000000317E-6</c:v>
                </c:pt>
                <c:pt idx="519">
                  <c:v>-2.2440000000000305E-6</c:v>
                </c:pt>
                <c:pt idx="520">
                  <c:v>-2.2400000000000315E-6</c:v>
                </c:pt>
                <c:pt idx="521">
                  <c:v>-2.2360000000000189E-6</c:v>
                </c:pt>
                <c:pt idx="522">
                  <c:v>-2.2320000000000097E-6</c:v>
                </c:pt>
                <c:pt idx="523">
                  <c:v>-2.2280000000000306E-6</c:v>
                </c:pt>
                <c:pt idx="524">
                  <c:v>-2.2240000000000316E-6</c:v>
                </c:pt>
                <c:pt idx="525">
                  <c:v>-2.2200000000000296E-6</c:v>
                </c:pt>
                <c:pt idx="526">
                  <c:v>-2.216000000000017E-6</c:v>
                </c:pt>
                <c:pt idx="527">
                  <c:v>-2.212000000000015E-6</c:v>
                </c:pt>
                <c:pt idx="528">
                  <c:v>-2.2080000000000308E-6</c:v>
                </c:pt>
                <c:pt idx="529">
                  <c:v>-2.2040000000000296E-6</c:v>
                </c:pt>
                <c:pt idx="530">
                  <c:v>-2.2000000000000298E-6</c:v>
                </c:pt>
                <c:pt idx="531">
                  <c:v>-2.1960000000000172E-6</c:v>
                </c:pt>
                <c:pt idx="532">
                  <c:v>-2.1920000000000097E-6</c:v>
                </c:pt>
                <c:pt idx="533">
                  <c:v>-2.1880000000000289E-6</c:v>
                </c:pt>
                <c:pt idx="534">
                  <c:v>-2.1840000000000307E-6</c:v>
                </c:pt>
                <c:pt idx="535">
                  <c:v>-2.1800000000000283E-6</c:v>
                </c:pt>
                <c:pt idx="536">
                  <c:v>-2.1760000000000119E-6</c:v>
                </c:pt>
                <c:pt idx="537">
                  <c:v>-2.1720000000000052E-6</c:v>
                </c:pt>
                <c:pt idx="538">
                  <c:v>-2.1680000000000282E-6</c:v>
                </c:pt>
                <c:pt idx="539">
                  <c:v>-2.1640000000000283E-6</c:v>
                </c:pt>
                <c:pt idx="540">
                  <c:v>-2.160000000000028E-6</c:v>
                </c:pt>
                <c:pt idx="541">
                  <c:v>-2.1560000000000159E-6</c:v>
                </c:pt>
                <c:pt idx="542">
                  <c:v>-2.1520000000000092E-6</c:v>
                </c:pt>
                <c:pt idx="543">
                  <c:v>-2.148000000000028E-6</c:v>
                </c:pt>
                <c:pt idx="544">
                  <c:v>-2.1440000000000289E-6</c:v>
                </c:pt>
                <c:pt idx="545">
                  <c:v>-2.1400000000000269E-6</c:v>
                </c:pt>
                <c:pt idx="546">
                  <c:v>-2.1360000000000012E-6</c:v>
                </c:pt>
                <c:pt idx="547">
                  <c:v>-2.1320000000000052E-6</c:v>
                </c:pt>
                <c:pt idx="548">
                  <c:v>-2.128000000000026E-6</c:v>
                </c:pt>
                <c:pt idx="549">
                  <c:v>-2.1240000000000283E-6</c:v>
                </c:pt>
                <c:pt idx="550">
                  <c:v>-2.1200000000000276E-6</c:v>
                </c:pt>
                <c:pt idx="551">
                  <c:v>-2.1160000000000052E-6</c:v>
                </c:pt>
                <c:pt idx="552">
                  <c:v>-2.1120000000000092E-6</c:v>
                </c:pt>
                <c:pt idx="553">
                  <c:v>-2.1080000000000262E-6</c:v>
                </c:pt>
                <c:pt idx="554">
                  <c:v>-2.1040000000000259E-6</c:v>
                </c:pt>
                <c:pt idx="555">
                  <c:v>-2.1000000000000256E-6</c:v>
                </c:pt>
                <c:pt idx="556">
                  <c:v>-2.0960000000000012E-6</c:v>
                </c:pt>
                <c:pt idx="557">
                  <c:v>-2.0920000000000051E-6</c:v>
                </c:pt>
                <c:pt idx="558">
                  <c:v>-2.0880000000000256E-6</c:v>
                </c:pt>
                <c:pt idx="559">
                  <c:v>-2.0840000000000265E-6</c:v>
                </c:pt>
                <c:pt idx="560">
                  <c:v>-2.0800000000000246E-6</c:v>
                </c:pt>
                <c:pt idx="561">
                  <c:v>-2.0760000000000052E-6</c:v>
                </c:pt>
                <c:pt idx="562">
                  <c:v>-2.0720000000000002E-6</c:v>
                </c:pt>
                <c:pt idx="563">
                  <c:v>-2.0680000000000249E-6</c:v>
                </c:pt>
                <c:pt idx="564">
                  <c:v>-2.0640000000000246E-6</c:v>
                </c:pt>
                <c:pt idx="565">
                  <c:v>-2.0600000000000252E-6</c:v>
                </c:pt>
                <c:pt idx="566">
                  <c:v>-2.0560000000000012E-6</c:v>
                </c:pt>
                <c:pt idx="567">
                  <c:v>-2.0520000000000042E-6</c:v>
                </c:pt>
                <c:pt idx="568">
                  <c:v>-2.0480000000000251E-6</c:v>
                </c:pt>
                <c:pt idx="569">
                  <c:v>-2.0440000000000244E-6</c:v>
                </c:pt>
                <c:pt idx="570">
                  <c:v>-2.0400000000000237E-6</c:v>
                </c:pt>
                <c:pt idx="571">
                  <c:v>-2.0360000000000052E-6</c:v>
                </c:pt>
                <c:pt idx="572">
                  <c:v>-2.0320000000000002E-6</c:v>
                </c:pt>
                <c:pt idx="573">
                  <c:v>-2.0280000000000223E-6</c:v>
                </c:pt>
                <c:pt idx="574">
                  <c:v>-2.0240000000000229E-6</c:v>
                </c:pt>
                <c:pt idx="575">
                  <c:v>-2.0200000000000234E-6</c:v>
                </c:pt>
                <c:pt idx="576">
                  <c:v>-2.0160000000000011E-6</c:v>
                </c:pt>
                <c:pt idx="577">
                  <c:v>-2.0120000000000012E-6</c:v>
                </c:pt>
                <c:pt idx="578">
                  <c:v>-2.0080000000000242E-6</c:v>
                </c:pt>
                <c:pt idx="579">
                  <c:v>-2.0040000000000214E-6</c:v>
                </c:pt>
                <c:pt idx="580">
                  <c:v>-2.0000000000000219E-6</c:v>
                </c:pt>
                <c:pt idx="581">
                  <c:v>-1.9960000000000237E-6</c:v>
                </c:pt>
                <c:pt idx="582">
                  <c:v>-1.9920000000000247E-6</c:v>
                </c:pt>
                <c:pt idx="583">
                  <c:v>-1.9880000000000248E-6</c:v>
                </c:pt>
                <c:pt idx="584">
                  <c:v>-1.9840000000000245E-6</c:v>
                </c:pt>
                <c:pt idx="585">
                  <c:v>-1.9800000000000247E-6</c:v>
                </c:pt>
                <c:pt idx="586">
                  <c:v>-1.9760000000000231E-6</c:v>
                </c:pt>
                <c:pt idx="587">
                  <c:v>-1.9720000000000236E-6</c:v>
                </c:pt>
                <c:pt idx="588">
                  <c:v>-1.9680000000000242E-6</c:v>
                </c:pt>
                <c:pt idx="589">
                  <c:v>-1.9640000000000247E-6</c:v>
                </c:pt>
                <c:pt idx="590">
                  <c:v>-1.9600000000000232E-6</c:v>
                </c:pt>
                <c:pt idx="591">
                  <c:v>-1.9560000000000233E-6</c:v>
                </c:pt>
                <c:pt idx="592">
                  <c:v>-1.9520000000000234E-6</c:v>
                </c:pt>
                <c:pt idx="593">
                  <c:v>-1.9480000000000227E-6</c:v>
                </c:pt>
                <c:pt idx="594">
                  <c:v>-1.9440000000000228E-6</c:v>
                </c:pt>
                <c:pt idx="595">
                  <c:v>-1.9400000000000246E-6</c:v>
                </c:pt>
                <c:pt idx="596">
                  <c:v>-1.9360000000000235E-6</c:v>
                </c:pt>
                <c:pt idx="597">
                  <c:v>-1.9320000000000228E-6</c:v>
                </c:pt>
                <c:pt idx="598">
                  <c:v>-1.9280000000000225E-6</c:v>
                </c:pt>
                <c:pt idx="599">
                  <c:v>-1.924000000000023E-6</c:v>
                </c:pt>
                <c:pt idx="600">
                  <c:v>-1.9200000000000223E-6</c:v>
                </c:pt>
                <c:pt idx="601">
                  <c:v>-1.9160000000000232E-6</c:v>
                </c:pt>
                <c:pt idx="602">
                  <c:v>-1.9120000000000229E-6</c:v>
                </c:pt>
                <c:pt idx="603">
                  <c:v>-1.9080000000000226E-6</c:v>
                </c:pt>
                <c:pt idx="604">
                  <c:v>-1.9040000000000206E-6</c:v>
                </c:pt>
                <c:pt idx="605">
                  <c:v>-1.9000000000000214E-6</c:v>
                </c:pt>
                <c:pt idx="606">
                  <c:v>-1.8960000000000241E-6</c:v>
                </c:pt>
                <c:pt idx="607">
                  <c:v>-1.8920000000000233E-6</c:v>
                </c:pt>
                <c:pt idx="608">
                  <c:v>-1.8880000000000241E-6</c:v>
                </c:pt>
                <c:pt idx="609">
                  <c:v>-1.8840000000000238E-6</c:v>
                </c:pt>
                <c:pt idx="610">
                  <c:v>-1.8800000000000239E-6</c:v>
                </c:pt>
                <c:pt idx="611">
                  <c:v>-1.8760000000000228E-6</c:v>
                </c:pt>
                <c:pt idx="612">
                  <c:v>-1.8720000000000233E-6</c:v>
                </c:pt>
                <c:pt idx="613">
                  <c:v>-1.8680000000000228E-6</c:v>
                </c:pt>
                <c:pt idx="614">
                  <c:v>-1.8640000000000234E-6</c:v>
                </c:pt>
                <c:pt idx="615">
                  <c:v>-1.8600000000000226E-6</c:v>
                </c:pt>
                <c:pt idx="616">
                  <c:v>-1.8560000000000225E-6</c:v>
                </c:pt>
                <c:pt idx="617">
                  <c:v>-1.8520000000000225E-6</c:v>
                </c:pt>
                <c:pt idx="618">
                  <c:v>-1.8480000000000222E-6</c:v>
                </c:pt>
                <c:pt idx="619">
                  <c:v>-1.8440000000000229E-6</c:v>
                </c:pt>
                <c:pt idx="620">
                  <c:v>-1.840000000000022E-6</c:v>
                </c:pt>
                <c:pt idx="621">
                  <c:v>-1.8360000000000225E-6</c:v>
                </c:pt>
                <c:pt idx="622">
                  <c:v>-1.832000000000022E-6</c:v>
                </c:pt>
                <c:pt idx="623">
                  <c:v>-1.8280000000000217E-6</c:v>
                </c:pt>
                <c:pt idx="624">
                  <c:v>-1.8240000000000214E-6</c:v>
                </c:pt>
                <c:pt idx="625">
                  <c:v>-1.8200000000000213E-6</c:v>
                </c:pt>
                <c:pt idx="626">
                  <c:v>-1.8160000000000206E-6</c:v>
                </c:pt>
                <c:pt idx="627">
                  <c:v>-1.8120000000000209E-6</c:v>
                </c:pt>
                <c:pt idx="628">
                  <c:v>-1.8080000000000213E-6</c:v>
                </c:pt>
                <c:pt idx="629">
                  <c:v>-1.8040000000000203E-6</c:v>
                </c:pt>
                <c:pt idx="630">
                  <c:v>-1.8000000000000202E-6</c:v>
                </c:pt>
                <c:pt idx="631">
                  <c:v>-1.7960000000000238E-6</c:v>
                </c:pt>
                <c:pt idx="632">
                  <c:v>-1.7920000000000239E-6</c:v>
                </c:pt>
                <c:pt idx="633">
                  <c:v>-1.7880000000000225E-6</c:v>
                </c:pt>
                <c:pt idx="634">
                  <c:v>-1.7840000000000233E-6</c:v>
                </c:pt>
                <c:pt idx="635">
                  <c:v>-1.7800000000000226E-6</c:v>
                </c:pt>
                <c:pt idx="636">
                  <c:v>-1.7760000000000231E-6</c:v>
                </c:pt>
                <c:pt idx="637">
                  <c:v>-1.7720000000000228E-6</c:v>
                </c:pt>
                <c:pt idx="638">
                  <c:v>-1.7680000000000223E-6</c:v>
                </c:pt>
                <c:pt idx="639">
                  <c:v>-1.764000000000023E-6</c:v>
                </c:pt>
                <c:pt idx="640">
                  <c:v>-1.7600000000000219E-6</c:v>
                </c:pt>
                <c:pt idx="641">
                  <c:v>-1.756000000000022E-6</c:v>
                </c:pt>
                <c:pt idx="642">
                  <c:v>-1.7520000000000213E-6</c:v>
                </c:pt>
                <c:pt idx="643">
                  <c:v>-1.7480000000000223E-6</c:v>
                </c:pt>
                <c:pt idx="644">
                  <c:v>-1.7440000000000209E-6</c:v>
                </c:pt>
                <c:pt idx="645">
                  <c:v>-1.7400000000000219E-6</c:v>
                </c:pt>
                <c:pt idx="646">
                  <c:v>-1.7360000000000209E-6</c:v>
                </c:pt>
                <c:pt idx="647">
                  <c:v>-1.7320000000000213E-6</c:v>
                </c:pt>
                <c:pt idx="648">
                  <c:v>-1.7280000000000218E-6</c:v>
                </c:pt>
                <c:pt idx="649">
                  <c:v>-1.7240000000000205E-6</c:v>
                </c:pt>
                <c:pt idx="650">
                  <c:v>-1.7200000000000204E-6</c:v>
                </c:pt>
                <c:pt idx="651">
                  <c:v>-1.7160000000000207E-6</c:v>
                </c:pt>
                <c:pt idx="652">
                  <c:v>-1.71200000000002E-6</c:v>
                </c:pt>
                <c:pt idx="653">
                  <c:v>-1.708000000000021E-6</c:v>
                </c:pt>
                <c:pt idx="654">
                  <c:v>-1.7040000000000196E-6</c:v>
                </c:pt>
                <c:pt idx="655">
                  <c:v>-1.7000000000000197E-6</c:v>
                </c:pt>
                <c:pt idx="656">
                  <c:v>-1.696000000000023E-6</c:v>
                </c:pt>
                <c:pt idx="657">
                  <c:v>-1.6920000000000234E-6</c:v>
                </c:pt>
                <c:pt idx="658">
                  <c:v>-1.6880000000000231E-6</c:v>
                </c:pt>
                <c:pt idx="659">
                  <c:v>-1.6840000000000228E-6</c:v>
                </c:pt>
                <c:pt idx="660">
                  <c:v>-1.6800000000000231E-6</c:v>
                </c:pt>
                <c:pt idx="661">
                  <c:v>-1.6760000000000222E-6</c:v>
                </c:pt>
                <c:pt idx="662">
                  <c:v>-1.6720000000000229E-6</c:v>
                </c:pt>
                <c:pt idx="663">
                  <c:v>-1.6680000000000226E-6</c:v>
                </c:pt>
                <c:pt idx="664">
                  <c:v>-1.6640000000000213E-6</c:v>
                </c:pt>
                <c:pt idx="665">
                  <c:v>-1.6600000000000222E-6</c:v>
                </c:pt>
                <c:pt idx="666">
                  <c:v>-1.6560000000000215E-6</c:v>
                </c:pt>
                <c:pt idx="667">
                  <c:v>-1.6520000000000225E-6</c:v>
                </c:pt>
                <c:pt idx="668">
                  <c:v>-1.6480000000000211E-6</c:v>
                </c:pt>
                <c:pt idx="669">
                  <c:v>-1.6440000000000212E-6</c:v>
                </c:pt>
                <c:pt idx="670">
                  <c:v>-1.6400000000000218E-6</c:v>
                </c:pt>
                <c:pt idx="671">
                  <c:v>-1.6360000000000206E-6</c:v>
                </c:pt>
                <c:pt idx="672">
                  <c:v>-1.6320000000000212E-6</c:v>
                </c:pt>
                <c:pt idx="673">
                  <c:v>-1.6280000000000207E-6</c:v>
                </c:pt>
                <c:pt idx="674">
                  <c:v>-1.6240000000000204E-6</c:v>
                </c:pt>
                <c:pt idx="675">
                  <c:v>-1.6200000000000201E-6</c:v>
                </c:pt>
                <c:pt idx="676">
                  <c:v>-1.61600000000002E-6</c:v>
                </c:pt>
                <c:pt idx="677">
                  <c:v>-1.6120000000000199E-6</c:v>
                </c:pt>
                <c:pt idx="678">
                  <c:v>-1.6080000000000209E-6</c:v>
                </c:pt>
                <c:pt idx="679">
                  <c:v>-1.6040000000000201E-6</c:v>
                </c:pt>
                <c:pt idx="680">
                  <c:v>-1.6000000000000192E-6</c:v>
                </c:pt>
                <c:pt idx="681">
                  <c:v>-1.59600000000002E-6</c:v>
                </c:pt>
                <c:pt idx="682">
                  <c:v>-1.5920000000000194E-6</c:v>
                </c:pt>
                <c:pt idx="683">
                  <c:v>-1.5880000000000196E-6</c:v>
                </c:pt>
                <c:pt idx="684">
                  <c:v>-1.5840000000000197E-6</c:v>
                </c:pt>
                <c:pt idx="685">
                  <c:v>-1.5800000000000185E-6</c:v>
                </c:pt>
                <c:pt idx="686">
                  <c:v>-1.5760000000000193E-6</c:v>
                </c:pt>
                <c:pt idx="687">
                  <c:v>-1.5720000000000188E-6</c:v>
                </c:pt>
                <c:pt idx="688">
                  <c:v>-1.5680000000000189E-6</c:v>
                </c:pt>
                <c:pt idx="689">
                  <c:v>-1.5640000000000186E-6</c:v>
                </c:pt>
                <c:pt idx="690">
                  <c:v>-1.5600000000000185E-6</c:v>
                </c:pt>
                <c:pt idx="691">
                  <c:v>-1.5560000000000193E-6</c:v>
                </c:pt>
                <c:pt idx="692">
                  <c:v>-1.5520000000000179E-6</c:v>
                </c:pt>
                <c:pt idx="693">
                  <c:v>-1.5480000000000185E-6</c:v>
                </c:pt>
                <c:pt idx="694">
                  <c:v>-1.5440000000000175E-6</c:v>
                </c:pt>
                <c:pt idx="695">
                  <c:v>-1.5400000000000179E-6</c:v>
                </c:pt>
                <c:pt idx="696">
                  <c:v>-1.536000000000018E-6</c:v>
                </c:pt>
                <c:pt idx="697">
                  <c:v>-1.5320000000000166E-6</c:v>
                </c:pt>
                <c:pt idx="698">
                  <c:v>-1.5280000000000176E-6</c:v>
                </c:pt>
                <c:pt idx="699">
                  <c:v>-1.5240000000000167E-6</c:v>
                </c:pt>
                <c:pt idx="700">
                  <c:v>-1.5200000000000178E-6</c:v>
                </c:pt>
                <c:pt idx="701">
                  <c:v>-1.5160000000000173E-6</c:v>
                </c:pt>
                <c:pt idx="702">
                  <c:v>-1.5120000000000164E-6</c:v>
                </c:pt>
                <c:pt idx="703">
                  <c:v>-1.5080000000000167E-6</c:v>
                </c:pt>
                <c:pt idx="704">
                  <c:v>-1.504000000000016E-6</c:v>
                </c:pt>
                <c:pt idx="705">
                  <c:v>-1.5000000000000153E-6</c:v>
                </c:pt>
                <c:pt idx="706">
                  <c:v>-1.4960000000000084E-6</c:v>
                </c:pt>
                <c:pt idx="707">
                  <c:v>-1.4920000000000157E-6</c:v>
                </c:pt>
                <c:pt idx="708">
                  <c:v>-1.4880000000000159E-6</c:v>
                </c:pt>
                <c:pt idx="709">
                  <c:v>-1.4840000000000154E-6</c:v>
                </c:pt>
                <c:pt idx="710">
                  <c:v>-1.4800000000000148E-6</c:v>
                </c:pt>
                <c:pt idx="711">
                  <c:v>-1.4760000000000084E-6</c:v>
                </c:pt>
                <c:pt idx="712">
                  <c:v>-1.4720000000000153E-6</c:v>
                </c:pt>
                <c:pt idx="713">
                  <c:v>-1.4680000000000156E-6</c:v>
                </c:pt>
                <c:pt idx="714">
                  <c:v>-1.4640000000000153E-6</c:v>
                </c:pt>
                <c:pt idx="715">
                  <c:v>-1.4600000000000144E-6</c:v>
                </c:pt>
                <c:pt idx="716">
                  <c:v>-1.456000000000008E-6</c:v>
                </c:pt>
                <c:pt idx="717">
                  <c:v>-1.4520000000000144E-6</c:v>
                </c:pt>
                <c:pt idx="718">
                  <c:v>-1.4480000000000084E-6</c:v>
                </c:pt>
                <c:pt idx="719">
                  <c:v>-1.4440000000000149E-6</c:v>
                </c:pt>
                <c:pt idx="720">
                  <c:v>-1.4400000000000142E-6</c:v>
                </c:pt>
                <c:pt idx="721">
                  <c:v>-1.4360000000000132E-6</c:v>
                </c:pt>
                <c:pt idx="722">
                  <c:v>-1.4320000000000142E-6</c:v>
                </c:pt>
                <c:pt idx="723">
                  <c:v>-1.4280000000000078E-6</c:v>
                </c:pt>
                <c:pt idx="724">
                  <c:v>-1.4240000000000134E-6</c:v>
                </c:pt>
                <c:pt idx="725">
                  <c:v>-1.4200000000000137E-6</c:v>
                </c:pt>
                <c:pt idx="726">
                  <c:v>-1.416000000000013E-6</c:v>
                </c:pt>
                <c:pt idx="727">
                  <c:v>-1.4120000000000133E-6</c:v>
                </c:pt>
                <c:pt idx="728">
                  <c:v>-1.4079999999999999E-6</c:v>
                </c:pt>
                <c:pt idx="729">
                  <c:v>-1.4040000000000125E-6</c:v>
                </c:pt>
                <c:pt idx="730">
                  <c:v>-1.4000000000000129E-6</c:v>
                </c:pt>
                <c:pt idx="731">
                  <c:v>-1.3960000000000195E-6</c:v>
                </c:pt>
                <c:pt idx="732">
                  <c:v>-1.3920000000000188E-6</c:v>
                </c:pt>
                <c:pt idx="733">
                  <c:v>-1.3880000000000187E-6</c:v>
                </c:pt>
                <c:pt idx="734">
                  <c:v>-1.3840000000000189E-6</c:v>
                </c:pt>
                <c:pt idx="735">
                  <c:v>-1.3800000000000186E-6</c:v>
                </c:pt>
                <c:pt idx="736">
                  <c:v>-1.3760000000000185E-6</c:v>
                </c:pt>
                <c:pt idx="737">
                  <c:v>-1.3720000000000186E-6</c:v>
                </c:pt>
                <c:pt idx="738">
                  <c:v>-1.3680000000000179E-6</c:v>
                </c:pt>
                <c:pt idx="739">
                  <c:v>-1.3640000000000176E-6</c:v>
                </c:pt>
                <c:pt idx="740">
                  <c:v>-1.360000000000017E-6</c:v>
                </c:pt>
                <c:pt idx="741">
                  <c:v>-1.3560000000000172E-6</c:v>
                </c:pt>
                <c:pt idx="742">
                  <c:v>-1.3520000000000167E-6</c:v>
                </c:pt>
                <c:pt idx="743">
                  <c:v>-1.3480000000000172E-6</c:v>
                </c:pt>
                <c:pt idx="744">
                  <c:v>-1.3440000000000173E-6</c:v>
                </c:pt>
                <c:pt idx="745">
                  <c:v>-1.3400000000000179E-6</c:v>
                </c:pt>
                <c:pt idx="746">
                  <c:v>-1.3360000000000172E-6</c:v>
                </c:pt>
                <c:pt idx="747">
                  <c:v>-1.3320000000000164E-6</c:v>
                </c:pt>
                <c:pt idx="748">
                  <c:v>-1.3280000000000168E-6</c:v>
                </c:pt>
                <c:pt idx="749">
                  <c:v>-1.3240000000000165E-6</c:v>
                </c:pt>
                <c:pt idx="750">
                  <c:v>-1.3200000000000157E-6</c:v>
                </c:pt>
                <c:pt idx="751">
                  <c:v>-1.3160000000000165E-6</c:v>
                </c:pt>
                <c:pt idx="752">
                  <c:v>-1.3120000000000158E-6</c:v>
                </c:pt>
                <c:pt idx="753">
                  <c:v>-1.3080000000000163E-6</c:v>
                </c:pt>
                <c:pt idx="754">
                  <c:v>-1.3040000000000156E-6</c:v>
                </c:pt>
                <c:pt idx="755">
                  <c:v>-1.3000000000000153E-6</c:v>
                </c:pt>
                <c:pt idx="756">
                  <c:v>-1.2960000000000156E-6</c:v>
                </c:pt>
                <c:pt idx="757">
                  <c:v>-1.2920000000000158E-6</c:v>
                </c:pt>
                <c:pt idx="758">
                  <c:v>-1.2880000000000152E-6</c:v>
                </c:pt>
                <c:pt idx="759">
                  <c:v>-1.2840000000000149E-6</c:v>
                </c:pt>
                <c:pt idx="760">
                  <c:v>-1.2800000000000148E-6</c:v>
                </c:pt>
                <c:pt idx="761">
                  <c:v>-1.2760000000000082E-6</c:v>
                </c:pt>
                <c:pt idx="762">
                  <c:v>-1.2720000000000149E-6</c:v>
                </c:pt>
                <c:pt idx="763">
                  <c:v>-1.2680000000000142E-6</c:v>
                </c:pt>
                <c:pt idx="764">
                  <c:v>-1.2640000000000139E-6</c:v>
                </c:pt>
                <c:pt idx="765">
                  <c:v>-1.2600000000000138E-6</c:v>
                </c:pt>
                <c:pt idx="766">
                  <c:v>-1.2560000000000078E-6</c:v>
                </c:pt>
                <c:pt idx="767">
                  <c:v>-1.2520000000000142E-6</c:v>
                </c:pt>
                <c:pt idx="768">
                  <c:v>-1.2480000000000137E-6</c:v>
                </c:pt>
                <c:pt idx="769">
                  <c:v>-1.2440000000000128E-6</c:v>
                </c:pt>
                <c:pt idx="770">
                  <c:v>-1.2400000000000138E-6</c:v>
                </c:pt>
                <c:pt idx="771">
                  <c:v>-1.2360000000000077E-6</c:v>
                </c:pt>
                <c:pt idx="772">
                  <c:v>-1.2320000000000123E-6</c:v>
                </c:pt>
                <c:pt idx="773">
                  <c:v>-1.2279999999999999E-6</c:v>
                </c:pt>
                <c:pt idx="774">
                  <c:v>-1.2240000000000125E-6</c:v>
                </c:pt>
                <c:pt idx="775">
                  <c:v>-1.2200000000000127E-6</c:v>
                </c:pt>
                <c:pt idx="776">
                  <c:v>-1.2160000000000122E-6</c:v>
                </c:pt>
                <c:pt idx="777">
                  <c:v>-1.2120000000000123E-6</c:v>
                </c:pt>
                <c:pt idx="778">
                  <c:v>-1.2079999999999999E-6</c:v>
                </c:pt>
                <c:pt idx="779">
                  <c:v>-1.2040000000000123E-6</c:v>
                </c:pt>
                <c:pt idx="780">
                  <c:v>-1.200000000000011E-6</c:v>
                </c:pt>
                <c:pt idx="781">
                  <c:v>-1.1960000000000185E-6</c:v>
                </c:pt>
                <c:pt idx="782">
                  <c:v>-1.1920000000000178E-6</c:v>
                </c:pt>
                <c:pt idx="783">
                  <c:v>-1.1880000000000179E-6</c:v>
                </c:pt>
                <c:pt idx="784">
                  <c:v>-1.1840000000000182E-6</c:v>
                </c:pt>
                <c:pt idx="785">
                  <c:v>-1.1800000000000164E-6</c:v>
                </c:pt>
                <c:pt idx="786">
                  <c:v>-1.1760000000000172E-6</c:v>
                </c:pt>
                <c:pt idx="787">
                  <c:v>-1.1720000000000171E-6</c:v>
                </c:pt>
                <c:pt idx="788">
                  <c:v>-1.1680000000000179E-6</c:v>
                </c:pt>
                <c:pt idx="789">
                  <c:v>-1.164000000000018E-6</c:v>
                </c:pt>
                <c:pt idx="790">
                  <c:v>-1.1600000000000164E-6</c:v>
                </c:pt>
                <c:pt idx="791">
                  <c:v>-1.156000000000017E-6</c:v>
                </c:pt>
                <c:pt idx="792">
                  <c:v>-1.1520000000000165E-6</c:v>
                </c:pt>
                <c:pt idx="793">
                  <c:v>-1.1480000000000168E-6</c:v>
                </c:pt>
                <c:pt idx="794">
                  <c:v>-1.1440000000000165E-6</c:v>
                </c:pt>
                <c:pt idx="795">
                  <c:v>-1.1400000000000158E-6</c:v>
                </c:pt>
                <c:pt idx="796">
                  <c:v>-1.1360000000000155E-6</c:v>
                </c:pt>
                <c:pt idx="797">
                  <c:v>-1.1320000000000162E-6</c:v>
                </c:pt>
                <c:pt idx="798">
                  <c:v>-1.1280000000000151E-6</c:v>
                </c:pt>
                <c:pt idx="799">
                  <c:v>-1.1240000000000158E-6</c:v>
                </c:pt>
                <c:pt idx="800">
                  <c:v>-1.1200000000000153E-6</c:v>
                </c:pt>
                <c:pt idx="801">
                  <c:v>-1.1160000000000154E-6</c:v>
                </c:pt>
                <c:pt idx="802">
                  <c:v>-1.1120000000000154E-6</c:v>
                </c:pt>
                <c:pt idx="803">
                  <c:v>-1.1080000000000148E-6</c:v>
                </c:pt>
                <c:pt idx="804">
                  <c:v>-1.1040000000000082E-6</c:v>
                </c:pt>
                <c:pt idx="805">
                  <c:v>-1.1000000000000151E-6</c:v>
                </c:pt>
                <c:pt idx="806">
                  <c:v>-1.0960000000000146E-6</c:v>
                </c:pt>
                <c:pt idx="807">
                  <c:v>-1.0920000000000149E-6</c:v>
                </c:pt>
                <c:pt idx="808">
                  <c:v>-1.0880000000000144E-6</c:v>
                </c:pt>
                <c:pt idx="809">
                  <c:v>-1.0840000000000077E-6</c:v>
                </c:pt>
                <c:pt idx="810">
                  <c:v>-1.0800000000000144E-6</c:v>
                </c:pt>
                <c:pt idx="811">
                  <c:v>-1.0759999999999999E-6</c:v>
                </c:pt>
                <c:pt idx="812">
                  <c:v>-1.0720000000000132E-6</c:v>
                </c:pt>
                <c:pt idx="813">
                  <c:v>-1.0680000000000135E-6</c:v>
                </c:pt>
                <c:pt idx="814">
                  <c:v>-1.0640000000000132E-6</c:v>
                </c:pt>
                <c:pt idx="815">
                  <c:v>-1.0600000000000131E-6</c:v>
                </c:pt>
                <c:pt idx="816">
                  <c:v>-1.0559999999999999E-6</c:v>
                </c:pt>
                <c:pt idx="817">
                  <c:v>-1.0520000000000128E-6</c:v>
                </c:pt>
                <c:pt idx="818">
                  <c:v>-1.0480000000000125E-6</c:v>
                </c:pt>
                <c:pt idx="819">
                  <c:v>-1.0440000000000122E-6</c:v>
                </c:pt>
                <c:pt idx="820">
                  <c:v>-1.0400000000000123E-6</c:v>
                </c:pt>
                <c:pt idx="821">
                  <c:v>-1.0359999999999999E-6</c:v>
                </c:pt>
                <c:pt idx="822">
                  <c:v>-1.0320000000000123E-6</c:v>
                </c:pt>
                <c:pt idx="823">
                  <c:v>-1.0279999999999999E-6</c:v>
                </c:pt>
                <c:pt idx="824">
                  <c:v>-1.0240000000000117E-6</c:v>
                </c:pt>
                <c:pt idx="825">
                  <c:v>-1.0200000000000112E-6</c:v>
                </c:pt>
                <c:pt idx="826">
                  <c:v>-1.0160000000000111E-6</c:v>
                </c:pt>
                <c:pt idx="827">
                  <c:v>-1.0120000000000121E-6</c:v>
                </c:pt>
                <c:pt idx="828">
                  <c:v>-1.0079999999999999E-6</c:v>
                </c:pt>
                <c:pt idx="829">
                  <c:v>-1.0040000000000108E-6</c:v>
                </c:pt>
                <c:pt idx="830">
                  <c:v>-1.0000000000000105E-6</c:v>
                </c:pt>
                <c:pt idx="831">
                  <c:v>-9.960000000000149E-7</c:v>
                </c:pt>
                <c:pt idx="832">
                  <c:v>-9.9200000000001248E-7</c:v>
                </c:pt>
                <c:pt idx="833">
                  <c:v>-9.880000000000143E-7</c:v>
                </c:pt>
                <c:pt idx="834">
                  <c:v>-9.8400000000001125E-7</c:v>
                </c:pt>
                <c:pt idx="835">
                  <c:v>-9.8000000000001412E-7</c:v>
                </c:pt>
                <c:pt idx="836">
                  <c:v>-9.7600000000001128E-7</c:v>
                </c:pt>
                <c:pt idx="837">
                  <c:v>-9.7200000000000907E-7</c:v>
                </c:pt>
                <c:pt idx="838">
                  <c:v>-9.6800000000001068E-7</c:v>
                </c:pt>
                <c:pt idx="839">
                  <c:v>-9.6400000000000763E-7</c:v>
                </c:pt>
                <c:pt idx="840">
                  <c:v>-9.6000000000001029E-7</c:v>
                </c:pt>
                <c:pt idx="841">
                  <c:v>-9.5600000000001295E-7</c:v>
                </c:pt>
                <c:pt idx="842">
                  <c:v>-9.5200000000001064E-7</c:v>
                </c:pt>
                <c:pt idx="843">
                  <c:v>-9.4800000000001288E-7</c:v>
                </c:pt>
                <c:pt idx="844">
                  <c:v>-9.4400000000001046E-7</c:v>
                </c:pt>
                <c:pt idx="845">
                  <c:v>-9.4000000000001249E-7</c:v>
                </c:pt>
                <c:pt idx="846">
                  <c:v>-9.3600000000001505E-7</c:v>
                </c:pt>
                <c:pt idx="847">
                  <c:v>-9.3200000000001189E-7</c:v>
                </c:pt>
                <c:pt idx="848">
                  <c:v>-9.2800000000000969E-7</c:v>
                </c:pt>
                <c:pt idx="849">
                  <c:v>-9.2400000000000727E-7</c:v>
                </c:pt>
                <c:pt idx="850">
                  <c:v>-9.2000000000000972E-7</c:v>
                </c:pt>
                <c:pt idx="851">
                  <c:v>-9.1600000000001101E-7</c:v>
                </c:pt>
                <c:pt idx="852">
                  <c:v>-9.1200000000000848E-7</c:v>
                </c:pt>
                <c:pt idx="853">
                  <c:v>-9.0800000000001115E-7</c:v>
                </c:pt>
                <c:pt idx="854">
                  <c:v>-9.0400000000000841E-7</c:v>
                </c:pt>
                <c:pt idx="855">
                  <c:v>-9.0000000000001086E-7</c:v>
                </c:pt>
                <c:pt idx="856">
                  <c:v>-8.9600000000001342E-7</c:v>
                </c:pt>
                <c:pt idx="857">
                  <c:v>-8.9200000000001069E-7</c:v>
                </c:pt>
                <c:pt idx="858">
                  <c:v>-8.8800000000001303E-7</c:v>
                </c:pt>
                <c:pt idx="859">
                  <c:v>-8.8400000000000987E-7</c:v>
                </c:pt>
                <c:pt idx="860">
                  <c:v>-8.8000000000001264E-7</c:v>
                </c:pt>
                <c:pt idx="861">
                  <c:v>-8.7600000000001065E-7</c:v>
                </c:pt>
                <c:pt idx="862">
                  <c:v>-8.7200000000000675E-7</c:v>
                </c:pt>
                <c:pt idx="863">
                  <c:v>-8.6800000000000973E-7</c:v>
                </c:pt>
                <c:pt idx="864">
                  <c:v>-8.64000000000007E-7</c:v>
                </c:pt>
                <c:pt idx="865">
                  <c:v>-8.6000000000000913E-7</c:v>
                </c:pt>
                <c:pt idx="866">
                  <c:v>-8.560000000000119E-7</c:v>
                </c:pt>
                <c:pt idx="867">
                  <c:v>-8.5200000000000885E-7</c:v>
                </c:pt>
                <c:pt idx="868">
                  <c:v>-8.4800000000001172E-7</c:v>
                </c:pt>
                <c:pt idx="869">
                  <c:v>-8.4400000000000878E-7</c:v>
                </c:pt>
                <c:pt idx="870">
                  <c:v>-8.4000000000001133E-7</c:v>
                </c:pt>
                <c:pt idx="871">
                  <c:v>-8.3600000000001357E-7</c:v>
                </c:pt>
                <c:pt idx="872">
                  <c:v>-8.3200000000001116E-7</c:v>
                </c:pt>
                <c:pt idx="873">
                  <c:v>-8.2800000000000842E-7</c:v>
                </c:pt>
                <c:pt idx="874">
                  <c:v>-8.2400000000000547E-7</c:v>
                </c:pt>
                <c:pt idx="875">
                  <c:v>-8.2000000000000803E-7</c:v>
                </c:pt>
                <c:pt idx="876">
                  <c:v>-8.1600000000001027E-7</c:v>
                </c:pt>
                <c:pt idx="877">
                  <c:v>-8.1200000000000754E-7</c:v>
                </c:pt>
                <c:pt idx="878">
                  <c:v>-8.0800000000000978E-7</c:v>
                </c:pt>
                <c:pt idx="879">
                  <c:v>-8.0400000000000736E-7</c:v>
                </c:pt>
                <c:pt idx="880">
                  <c:v>-8.000000000000096E-7</c:v>
                </c:pt>
                <c:pt idx="881">
                  <c:v>-7.9600000000001004E-7</c:v>
                </c:pt>
                <c:pt idx="882">
                  <c:v>-7.9200000000000984E-7</c:v>
                </c:pt>
                <c:pt idx="883">
                  <c:v>-7.8800000000000976E-7</c:v>
                </c:pt>
                <c:pt idx="884">
                  <c:v>-7.8400000000000935E-7</c:v>
                </c:pt>
                <c:pt idx="885">
                  <c:v>-7.8000000000000937E-7</c:v>
                </c:pt>
                <c:pt idx="886">
                  <c:v>-7.7600000000000938E-7</c:v>
                </c:pt>
                <c:pt idx="887">
                  <c:v>-7.7200000000000919E-7</c:v>
                </c:pt>
                <c:pt idx="888">
                  <c:v>-7.680000000000091E-7</c:v>
                </c:pt>
                <c:pt idx="889">
                  <c:v>-7.640000000000088E-7</c:v>
                </c:pt>
                <c:pt idx="890">
                  <c:v>-7.6000000000000892E-7</c:v>
                </c:pt>
                <c:pt idx="891">
                  <c:v>-7.5600000000000841E-7</c:v>
                </c:pt>
                <c:pt idx="892">
                  <c:v>-7.5200000000000843E-7</c:v>
                </c:pt>
                <c:pt idx="893">
                  <c:v>-7.4800000000001056E-7</c:v>
                </c:pt>
                <c:pt idx="894">
                  <c:v>-7.4400000000001047E-7</c:v>
                </c:pt>
                <c:pt idx="895">
                  <c:v>-7.4000000000001049E-7</c:v>
                </c:pt>
                <c:pt idx="896">
                  <c:v>-7.3600000000000797E-7</c:v>
                </c:pt>
                <c:pt idx="897">
                  <c:v>-7.3200000000000788E-7</c:v>
                </c:pt>
                <c:pt idx="898">
                  <c:v>-7.2800000000000991E-7</c:v>
                </c:pt>
                <c:pt idx="899">
                  <c:v>-7.2400000000001003E-7</c:v>
                </c:pt>
                <c:pt idx="900">
                  <c:v>-7.2000000000000931E-7</c:v>
                </c:pt>
                <c:pt idx="901">
                  <c:v>-7.1600000000000699E-7</c:v>
                </c:pt>
                <c:pt idx="902">
                  <c:v>-7.1200000000000659E-7</c:v>
                </c:pt>
                <c:pt idx="903">
                  <c:v>-7.0800000000000925E-7</c:v>
                </c:pt>
                <c:pt idx="904">
                  <c:v>-7.0400000000000895E-7</c:v>
                </c:pt>
                <c:pt idx="905">
                  <c:v>-7.0000000000000876E-7</c:v>
                </c:pt>
                <c:pt idx="906">
                  <c:v>-6.9600000000000867E-7</c:v>
                </c:pt>
                <c:pt idx="907">
                  <c:v>-6.9200000000000879E-7</c:v>
                </c:pt>
                <c:pt idx="908">
                  <c:v>-6.8800000000000838E-7</c:v>
                </c:pt>
                <c:pt idx="909">
                  <c:v>-6.840000000000084E-7</c:v>
                </c:pt>
                <c:pt idx="910">
                  <c:v>-6.8000000000000831E-7</c:v>
                </c:pt>
                <c:pt idx="911">
                  <c:v>-6.7600000000000812E-7</c:v>
                </c:pt>
                <c:pt idx="912">
                  <c:v>-6.7200000000000792E-7</c:v>
                </c:pt>
                <c:pt idx="913">
                  <c:v>-6.6800000000000773E-7</c:v>
                </c:pt>
                <c:pt idx="914">
                  <c:v>-6.6400000000000753E-7</c:v>
                </c:pt>
                <c:pt idx="915">
                  <c:v>-6.6000000000000776E-7</c:v>
                </c:pt>
                <c:pt idx="916">
                  <c:v>-6.5600000000000725E-7</c:v>
                </c:pt>
                <c:pt idx="917">
                  <c:v>-6.5200000000000674E-7</c:v>
                </c:pt>
                <c:pt idx="918">
                  <c:v>-6.480000000000094E-7</c:v>
                </c:pt>
                <c:pt idx="919">
                  <c:v>-6.4400000000000921E-7</c:v>
                </c:pt>
                <c:pt idx="920">
                  <c:v>-6.4000000000000912E-7</c:v>
                </c:pt>
                <c:pt idx="921">
                  <c:v>-6.3600000000000617E-7</c:v>
                </c:pt>
                <c:pt idx="922">
                  <c:v>-6.320000000000064E-7</c:v>
                </c:pt>
                <c:pt idx="923">
                  <c:v>-6.2800000000000843E-7</c:v>
                </c:pt>
                <c:pt idx="924">
                  <c:v>-6.2400000000000855E-7</c:v>
                </c:pt>
                <c:pt idx="925">
                  <c:v>-6.2000000000000825E-7</c:v>
                </c:pt>
                <c:pt idx="926">
                  <c:v>-6.1600000000000541E-7</c:v>
                </c:pt>
                <c:pt idx="927">
                  <c:v>-6.1200000000000522E-7</c:v>
                </c:pt>
                <c:pt idx="928">
                  <c:v>-6.0800000000000809E-7</c:v>
                </c:pt>
                <c:pt idx="929">
                  <c:v>-6.04000000000008E-7</c:v>
                </c:pt>
                <c:pt idx="930">
                  <c:v>-6.0000000000000791E-7</c:v>
                </c:pt>
                <c:pt idx="931">
                  <c:v>-5.9600000000000772E-7</c:v>
                </c:pt>
                <c:pt idx="932">
                  <c:v>-5.9200000000000742E-7</c:v>
                </c:pt>
                <c:pt idx="933">
                  <c:v>-5.8800000000000733E-7</c:v>
                </c:pt>
                <c:pt idx="934">
                  <c:v>-5.8400000000000724E-7</c:v>
                </c:pt>
                <c:pt idx="935">
                  <c:v>-5.8000000000000673E-7</c:v>
                </c:pt>
                <c:pt idx="936">
                  <c:v>-5.7600000000000664E-7</c:v>
                </c:pt>
                <c:pt idx="937">
                  <c:v>-5.7200000000000676E-7</c:v>
                </c:pt>
                <c:pt idx="938">
                  <c:v>-5.6800000000000604E-7</c:v>
                </c:pt>
                <c:pt idx="939">
                  <c:v>-5.6400000000000584E-7</c:v>
                </c:pt>
                <c:pt idx="940">
                  <c:v>-5.6000000000000565E-7</c:v>
                </c:pt>
                <c:pt idx="941">
                  <c:v>-5.5600000000000567E-7</c:v>
                </c:pt>
                <c:pt idx="942">
                  <c:v>-5.5200000000000568E-7</c:v>
                </c:pt>
                <c:pt idx="943">
                  <c:v>-5.4800000000000824E-7</c:v>
                </c:pt>
                <c:pt idx="944">
                  <c:v>-5.4400000000000815E-7</c:v>
                </c:pt>
                <c:pt idx="945">
                  <c:v>-5.4000000000000775E-7</c:v>
                </c:pt>
                <c:pt idx="946">
                  <c:v>-5.3600000000000501E-7</c:v>
                </c:pt>
                <c:pt idx="947">
                  <c:v>-5.3200000000000492E-7</c:v>
                </c:pt>
                <c:pt idx="948">
                  <c:v>-5.2800000000000748E-7</c:v>
                </c:pt>
                <c:pt idx="949">
                  <c:v>-5.240000000000075E-7</c:v>
                </c:pt>
                <c:pt idx="950">
                  <c:v>-5.2000000000000688E-7</c:v>
                </c:pt>
                <c:pt idx="951">
                  <c:v>-5.1600000000000414E-7</c:v>
                </c:pt>
                <c:pt idx="952">
                  <c:v>-5.1200000000000437E-7</c:v>
                </c:pt>
                <c:pt idx="953">
                  <c:v>-5.0800000000000693E-7</c:v>
                </c:pt>
                <c:pt idx="954">
                  <c:v>-5.0400000000000621E-7</c:v>
                </c:pt>
                <c:pt idx="955">
                  <c:v>-5.0000000000000622E-7</c:v>
                </c:pt>
                <c:pt idx="956">
                  <c:v>-4.9600000000000624E-7</c:v>
                </c:pt>
                <c:pt idx="957">
                  <c:v>-4.9200000000000583E-7</c:v>
                </c:pt>
                <c:pt idx="958">
                  <c:v>-4.8800000000000596E-7</c:v>
                </c:pt>
                <c:pt idx="959">
                  <c:v>-4.8400000000000566E-7</c:v>
                </c:pt>
                <c:pt idx="960">
                  <c:v>-4.8000000000000536E-7</c:v>
                </c:pt>
                <c:pt idx="961">
                  <c:v>-4.7600000000000532E-7</c:v>
                </c:pt>
                <c:pt idx="962">
                  <c:v>-4.7200000000000529E-7</c:v>
                </c:pt>
                <c:pt idx="963">
                  <c:v>-4.6800000000000514E-7</c:v>
                </c:pt>
                <c:pt idx="964">
                  <c:v>-4.6400000000000479E-7</c:v>
                </c:pt>
                <c:pt idx="965">
                  <c:v>-4.6000000000000486E-7</c:v>
                </c:pt>
                <c:pt idx="966">
                  <c:v>-4.5600000000000482E-7</c:v>
                </c:pt>
                <c:pt idx="967">
                  <c:v>-4.5200000000000431E-7</c:v>
                </c:pt>
                <c:pt idx="968">
                  <c:v>-4.4800000000000708E-7</c:v>
                </c:pt>
                <c:pt idx="969">
                  <c:v>-4.4400000000000705E-7</c:v>
                </c:pt>
                <c:pt idx="970">
                  <c:v>-4.4000000000000669E-7</c:v>
                </c:pt>
                <c:pt idx="971">
                  <c:v>-4.3600000000000396E-7</c:v>
                </c:pt>
                <c:pt idx="972">
                  <c:v>-4.320000000000035E-7</c:v>
                </c:pt>
                <c:pt idx="973">
                  <c:v>-4.2800000000000606E-7</c:v>
                </c:pt>
                <c:pt idx="974">
                  <c:v>-4.2400000000000607E-7</c:v>
                </c:pt>
                <c:pt idx="975">
                  <c:v>-4.2000000000000577E-7</c:v>
                </c:pt>
                <c:pt idx="976">
                  <c:v>-4.1600000000000203E-7</c:v>
                </c:pt>
                <c:pt idx="977">
                  <c:v>-4.1200000000000295E-7</c:v>
                </c:pt>
                <c:pt idx="978">
                  <c:v>-4.0800000000000529E-7</c:v>
                </c:pt>
                <c:pt idx="979">
                  <c:v>-4.0400000000000521E-7</c:v>
                </c:pt>
                <c:pt idx="980">
                  <c:v>-4.0000000000000522E-7</c:v>
                </c:pt>
                <c:pt idx="981">
                  <c:v>-3.9600000000000492E-7</c:v>
                </c:pt>
                <c:pt idx="982">
                  <c:v>-3.9200000000000494E-7</c:v>
                </c:pt>
                <c:pt idx="983">
                  <c:v>-3.8800000000000496E-7</c:v>
                </c:pt>
                <c:pt idx="984">
                  <c:v>-3.8400000000000476E-7</c:v>
                </c:pt>
                <c:pt idx="985">
                  <c:v>-3.8000000000000446E-7</c:v>
                </c:pt>
                <c:pt idx="986">
                  <c:v>-3.7600000000000564E-7</c:v>
                </c:pt>
                <c:pt idx="987">
                  <c:v>-3.7200000000000566E-7</c:v>
                </c:pt>
                <c:pt idx="988">
                  <c:v>-3.6800000000000541E-7</c:v>
                </c:pt>
                <c:pt idx="989">
                  <c:v>-3.6400000000000517E-7</c:v>
                </c:pt>
                <c:pt idx="990">
                  <c:v>-3.6000000000000497E-7</c:v>
                </c:pt>
                <c:pt idx="991">
                  <c:v>-3.5600000000000483E-7</c:v>
                </c:pt>
                <c:pt idx="992">
                  <c:v>-3.5200000000000469E-7</c:v>
                </c:pt>
                <c:pt idx="993">
                  <c:v>-3.480000000000046E-7</c:v>
                </c:pt>
                <c:pt idx="994">
                  <c:v>-3.440000000000044E-7</c:v>
                </c:pt>
                <c:pt idx="995">
                  <c:v>-3.4000000000000426E-7</c:v>
                </c:pt>
                <c:pt idx="996">
                  <c:v>-3.3600000000000423E-7</c:v>
                </c:pt>
                <c:pt idx="997">
                  <c:v>-3.3200000000000393E-7</c:v>
                </c:pt>
                <c:pt idx="998">
                  <c:v>-3.2800000000000516E-7</c:v>
                </c:pt>
                <c:pt idx="999">
                  <c:v>-3.2400000000000512E-7</c:v>
                </c:pt>
                <c:pt idx="1000">
                  <c:v>-3.2000000000000482E-7</c:v>
                </c:pt>
                <c:pt idx="1001">
                  <c:v>-3.1600000000000463E-7</c:v>
                </c:pt>
                <c:pt idx="1002">
                  <c:v>-3.1200000000000433E-7</c:v>
                </c:pt>
                <c:pt idx="1003">
                  <c:v>-3.0800000000000419E-7</c:v>
                </c:pt>
                <c:pt idx="1004">
                  <c:v>-3.0400000000000436E-7</c:v>
                </c:pt>
                <c:pt idx="1005">
                  <c:v>-3.0000000000000406E-7</c:v>
                </c:pt>
                <c:pt idx="1006">
                  <c:v>-2.9600000000000376E-7</c:v>
                </c:pt>
                <c:pt idx="1007">
                  <c:v>-2.9200000000000373E-7</c:v>
                </c:pt>
                <c:pt idx="1008">
                  <c:v>-2.8800000000000358E-7</c:v>
                </c:pt>
                <c:pt idx="1009">
                  <c:v>-2.8400000000000339E-7</c:v>
                </c:pt>
                <c:pt idx="1010">
                  <c:v>-2.8000000000000325E-7</c:v>
                </c:pt>
                <c:pt idx="1011">
                  <c:v>-2.7600000000000432E-7</c:v>
                </c:pt>
                <c:pt idx="1012">
                  <c:v>-2.7200000000000424E-7</c:v>
                </c:pt>
                <c:pt idx="1013">
                  <c:v>-2.6800000000000409E-7</c:v>
                </c:pt>
                <c:pt idx="1014">
                  <c:v>-2.6400000000000395E-7</c:v>
                </c:pt>
                <c:pt idx="1015">
                  <c:v>-2.6000000000000376E-7</c:v>
                </c:pt>
                <c:pt idx="1016">
                  <c:v>-2.5600000000000372E-7</c:v>
                </c:pt>
                <c:pt idx="1017">
                  <c:v>-2.5200000000000337E-7</c:v>
                </c:pt>
                <c:pt idx="1018">
                  <c:v>-2.4800000000000312E-7</c:v>
                </c:pt>
                <c:pt idx="1019">
                  <c:v>-2.4400000000000324E-7</c:v>
                </c:pt>
                <c:pt idx="1020">
                  <c:v>-2.40000000000003E-7</c:v>
                </c:pt>
                <c:pt idx="1021">
                  <c:v>-2.3600000000000296E-7</c:v>
                </c:pt>
                <c:pt idx="1022">
                  <c:v>-2.3200000000000269E-7</c:v>
                </c:pt>
                <c:pt idx="1023">
                  <c:v>-2.2800000000000392E-7</c:v>
                </c:pt>
                <c:pt idx="1024">
                  <c:v>-2.2400000000000383E-7</c:v>
                </c:pt>
                <c:pt idx="1025">
                  <c:v>-2.2000000000000366E-7</c:v>
                </c:pt>
                <c:pt idx="1026">
                  <c:v>-2.1600000000000347E-7</c:v>
                </c:pt>
                <c:pt idx="1027">
                  <c:v>-2.1200000000000317E-7</c:v>
                </c:pt>
                <c:pt idx="1028">
                  <c:v>-2.0800000000000329E-7</c:v>
                </c:pt>
                <c:pt idx="1029">
                  <c:v>-2.0400000000000289E-7</c:v>
                </c:pt>
                <c:pt idx="1030">
                  <c:v>-2.0000000000000269E-7</c:v>
                </c:pt>
                <c:pt idx="1031">
                  <c:v>-1.9600000000000287E-7</c:v>
                </c:pt>
                <c:pt idx="1032">
                  <c:v>-1.9200000000000259E-7</c:v>
                </c:pt>
                <c:pt idx="1033">
                  <c:v>-1.8800000000000277E-7</c:v>
                </c:pt>
                <c:pt idx="1034">
                  <c:v>-1.8400000000000263E-7</c:v>
                </c:pt>
                <c:pt idx="1035">
                  <c:v>-1.8000000000000256E-7</c:v>
                </c:pt>
                <c:pt idx="1036">
                  <c:v>-1.760000000000025E-7</c:v>
                </c:pt>
                <c:pt idx="1037">
                  <c:v>-1.7200000000000244E-7</c:v>
                </c:pt>
                <c:pt idx="1038">
                  <c:v>-1.6800000000000256E-7</c:v>
                </c:pt>
                <c:pt idx="1039">
                  <c:v>-1.6400000000000253E-7</c:v>
                </c:pt>
                <c:pt idx="1040">
                  <c:v>-1.6000000000000239E-7</c:v>
                </c:pt>
                <c:pt idx="1041">
                  <c:v>-1.5600000000000222E-7</c:v>
                </c:pt>
                <c:pt idx="1042">
                  <c:v>-1.5200000000000216E-7</c:v>
                </c:pt>
                <c:pt idx="1043">
                  <c:v>-1.4800000000000196E-7</c:v>
                </c:pt>
                <c:pt idx="1044">
                  <c:v>-1.4400000000000177E-7</c:v>
                </c:pt>
                <c:pt idx="1045">
                  <c:v>-1.400000000000016E-7</c:v>
                </c:pt>
                <c:pt idx="1046">
                  <c:v>-1.3600000000000212E-7</c:v>
                </c:pt>
                <c:pt idx="1047">
                  <c:v>-1.3200000000000192E-7</c:v>
                </c:pt>
                <c:pt idx="1048">
                  <c:v>-1.2800000000000178E-7</c:v>
                </c:pt>
                <c:pt idx="1049">
                  <c:v>-1.2400000000000164E-7</c:v>
                </c:pt>
                <c:pt idx="1050">
                  <c:v>-1.2000000000000145E-7</c:v>
                </c:pt>
                <c:pt idx="1051">
                  <c:v>-1.1600000000000195E-7</c:v>
                </c:pt>
                <c:pt idx="1052">
                  <c:v>-1.1200000000000185E-7</c:v>
                </c:pt>
                <c:pt idx="1053">
                  <c:v>-1.0800000000000163E-7</c:v>
                </c:pt>
                <c:pt idx="1054">
                  <c:v>-1.0400000000000151E-7</c:v>
                </c:pt>
                <c:pt idx="1055">
                  <c:v>-1.0000000000000137E-7</c:v>
                </c:pt>
                <c:pt idx="1056">
                  <c:v>-9.6000000000001296E-8</c:v>
                </c:pt>
                <c:pt idx="1057">
                  <c:v>-9.2000000000001075E-8</c:v>
                </c:pt>
                <c:pt idx="1058">
                  <c:v>-8.8000000000001384E-8</c:v>
                </c:pt>
                <c:pt idx="1059">
                  <c:v>-8.4000000000001361E-8</c:v>
                </c:pt>
                <c:pt idx="1060">
                  <c:v>-8.000000000000106E-8</c:v>
                </c:pt>
                <c:pt idx="1061">
                  <c:v>-7.6000000000000985E-8</c:v>
                </c:pt>
                <c:pt idx="1062">
                  <c:v>-7.2000000000001095E-8</c:v>
                </c:pt>
                <c:pt idx="1063">
                  <c:v>-6.800000000000086E-8</c:v>
                </c:pt>
                <c:pt idx="1064">
                  <c:v>-6.400000000000105E-8</c:v>
                </c:pt>
                <c:pt idx="1065">
                  <c:v>-6.0000000000000868E-8</c:v>
                </c:pt>
                <c:pt idx="1066">
                  <c:v>-5.600000000000068E-8</c:v>
                </c:pt>
                <c:pt idx="1067">
                  <c:v>-5.200000000000079E-8</c:v>
                </c:pt>
                <c:pt idx="1068">
                  <c:v>-4.8000000000000615E-8</c:v>
                </c:pt>
                <c:pt idx="1069">
                  <c:v>-4.4000000000000751E-8</c:v>
                </c:pt>
                <c:pt idx="1070">
                  <c:v>-4.0000000000000557E-8</c:v>
                </c:pt>
                <c:pt idx="1071">
                  <c:v>-3.6000000000000574E-8</c:v>
                </c:pt>
                <c:pt idx="1072">
                  <c:v>-3.2000000000000525E-8</c:v>
                </c:pt>
                <c:pt idx="1073">
                  <c:v>-2.8000000000000357E-8</c:v>
                </c:pt>
                <c:pt idx="1074">
                  <c:v>-2.4000000000000334E-8</c:v>
                </c:pt>
                <c:pt idx="1075">
                  <c:v>-2.0000000000000298E-8</c:v>
                </c:pt>
                <c:pt idx="1076">
                  <c:v>-1.6000000000000276E-8</c:v>
                </c:pt>
                <c:pt idx="1077">
                  <c:v>-1.2000000000000169E-8</c:v>
                </c:pt>
                <c:pt idx="1078">
                  <c:v>-8.000000000000108E-9</c:v>
                </c:pt>
                <c:pt idx="1079">
                  <c:v>-4.0000000000000565E-9</c:v>
                </c:pt>
                <c:pt idx="1080">
                  <c:v>0</c:v>
                </c:pt>
                <c:pt idx="1081">
                  <c:v>4.0000000000000565E-9</c:v>
                </c:pt>
                <c:pt idx="1082">
                  <c:v>8.000000000000108E-9</c:v>
                </c:pt>
                <c:pt idx="1083">
                  <c:v>1.2000000000000169E-8</c:v>
                </c:pt>
                <c:pt idx="1084">
                  <c:v>1.6000000000000276E-8</c:v>
                </c:pt>
                <c:pt idx="1085">
                  <c:v>2.0000000000000298E-8</c:v>
                </c:pt>
                <c:pt idx="1086">
                  <c:v>2.4000000000000334E-8</c:v>
                </c:pt>
                <c:pt idx="1087">
                  <c:v>2.8000000000000357E-8</c:v>
                </c:pt>
                <c:pt idx="1088">
                  <c:v>3.2000000000000525E-8</c:v>
                </c:pt>
                <c:pt idx="1089">
                  <c:v>3.6000000000000574E-8</c:v>
                </c:pt>
                <c:pt idx="1090">
                  <c:v>4.0000000000000557E-8</c:v>
                </c:pt>
                <c:pt idx="1091">
                  <c:v>4.4000000000000751E-8</c:v>
                </c:pt>
                <c:pt idx="1092">
                  <c:v>4.8000000000000615E-8</c:v>
                </c:pt>
                <c:pt idx="1093">
                  <c:v>5.200000000000079E-8</c:v>
                </c:pt>
                <c:pt idx="1094">
                  <c:v>5.600000000000068E-8</c:v>
                </c:pt>
                <c:pt idx="1095">
                  <c:v>6.0000000000000868E-8</c:v>
                </c:pt>
                <c:pt idx="1096">
                  <c:v>6.400000000000105E-8</c:v>
                </c:pt>
                <c:pt idx="1097">
                  <c:v>6.800000000000086E-8</c:v>
                </c:pt>
                <c:pt idx="1098">
                  <c:v>7.2000000000001095E-8</c:v>
                </c:pt>
                <c:pt idx="1099">
                  <c:v>7.6000000000000985E-8</c:v>
                </c:pt>
                <c:pt idx="1100">
                  <c:v>8.000000000000106E-8</c:v>
                </c:pt>
                <c:pt idx="1101">
                  <c:v>8.4000000000001361E-8</c:v>
                </c:pt>
                <c:pt idx="1102">
                  <c:v>8.8000000000001384E-8</c:v>
                </c:pt>
                <c:pt idx="1103">
                  <c:v>9.2000000000001075E-8</c:v>
                </c:pt>
                <c:pt idx="1104">
                  <c:v>9.6000000000001296E-8</c:v>
                </c:pt>
                <c:pt idx="1105">
                  <c:v>1.0000000000000137E-7</c:v>
                </c:pt>
                <c:pt idx="1106">
                  <c:v>1.0400000000000151E-7</c:v>
                </c:pt>
                <c:pt idx="1107">
                  <c:v>1.0800000000000163E-7</c:v>
                </c:pt>
                <c:pt idx="1108">
                  <c:v>1.1200000000000185E-7</c:v>
                </c:pt>
                <c:pt idx="1109">
                  <c:v>1.1600000000000195E-7</c:v>
                </c:pt>
                <c:pt idx="1110">
                  <c:v>1.2000000000000145E-7</c:v>
                </c:pt>
                <c:pt idx="1111">
                  <c:v>1.2400000000000164E-7</c:v>
                </c:pt>
                <c:pt idx="1112">
                  <c:v>1.2800000000000178E-7</c:v>
                </c:pt>
                <c:pt idx="1113">
                  <c:v>1.3200000000000192E-7</c:v>
                </c:pt>
                <c:pt idx="1114">
                  <c:v>1.3600000000000212E-7</c:v>
                </c:pt>
                <c:pt idx="1115">
                  <c:v>1.400000000000016E-7</c:v>
                </c:pt>
                <c:pt idx="1116">
                  <c:v>1.4400000000000177E-7</c:v>
                </c:pt>
                <c:pt idx="1117">
                  <c:v>1.4800000000000196E-7</c:v>
                </c:pt>
                <c:pt idx="1118">
                  <c:v>1.5200000000000216E-7</c:v>
                </c:pt>
                <c:pt idx="1119">
                  <c:v>1.5600000000000222E-7</c:v>
                </c:pt>
                <c:pt idx="1120">
                  <c:v>1.6000000000000239E-7</c:v>
                </c:pt>
                <c:pt idx="1121">
                  <c:v>1.6400000000000253E-7</c:v>
                </c:pt>
                <c:pt idx="1122">
                  <c:v>1.6800000000000256E-7</c:v>
                </c:pt>
                <c:pt idx="1123">
                  <c:v>1.7200000000000244E-7</c:v>
                </c:pt>
                <c:pt idx="1124">
                  <c:v>1.760000000000025E-7</c:v>
                </c:pt>
                <c:pt idx="1125">
                  <c:v>1.8000000000000256E-7</c:v>
                </c:pt>
                <c:pt idx="1126">
                  <c:v>1.8400000000000263E-7</c:v>
                </c:pt>
                <c:pt idx="1127">
                  <c:v>1.8800000000000277E-7</c:v>
                </c:pt>
                <c:pt idx="1128">
                  <c:v>1.9200000000000259E-7</c:v>
                </c:pt>
                <c:pt idx="1129">
                  <c:v>1.9600000000000287E-7</c:v>
                </c:pt>
                <c:pt idx="1130">
                  <c:v>2.0000000000000269E-7</c:v>
                </c:pt>
                <c:pt idx="1131">
                  <c:v>2.0400000000000289E-7</c:v>
                </c:pt>
                <c:pt idx="1132">
                  <c:v>2.0800000000000329E-7</c:v>
                </c:pt>
                <c:pt idx="1133">
                  <c:v>2.1200000000000317E-7</c:v>
                </c:pt>
                <c:pt idx="1134">
                  <c:v>2.1600000000000347E-7</c:v>
                </c:pt>
                <c:pt idx="1135">
                  <c:v>2.2000000000000366E-7</c:v>
                </c:pt>
                <c:pt idx="1136">
                  <c:v>2.2400000000000383E-7</c:v>
                </c:pt>
                <c:pt idx="1137">
                  <c:v>2.2800000000000392E-7</c:v>
                </c:pt>
                <c:pt idx="1138">
                  <c:v>2.3200000000000269E-7</c:v>
                </c:pt>
                <c:pt idx="1139">
                  <c:v>2.3600000000000296E-7</c:v>
                </c:pt>
                <c:pt idx="1140">
                  <c:v>2.40000000000003E-7</c:v>
                </c:pt>
                <c:pt idx="1141">
                  <c:v>2.4400000000000324E-7</c:v>
                </c:pt>
                <c:pt idx="1142">
                  <c:v>2.4800000000000312E-7</c:v>
                </c:pt>
                <c:pt idx="1143">
                  <c:v>2.5200000000000337E-7</c:v>
                </c:pt>
                <c:pt idx="1144">
                  <c:v>2.5600000000000372E-7</c:v>
                </c:pt>
                <c:pt idx="1145">
                  <c:v>2.6000000000000376E-7</c:v>
                </c:pt>
                <c:pt idx="1146">
                  <c:v>2.6400000000000395E-7</c:v>
                </c:pt>
                <c:pt idx="1147">
                  <c:v>2.6800000000000409E-7</c:v>
                </c:pt>
                <c:pt idx="1148">
                  <c:v>2.7200000000000424E-7</c:v>
                </c:pt>
                <c:pt idx="1149">
                  <c:v>2.7600000000000432E-7</c:v>
                </c:pt>
                <c:pt idx="1150">
                  <c:v>2.8000000000000325E-7</c:v>
                </c:pt>
                <c:pt idx="1151">
                  <c:v>2.8400000000000339E-7</c:v>
                </c:pt>
                <c:pt idx="1152">
                  <c:v>2.8800000000000358E-7</c:v>
                </c:pt>
                <c:pt idx="1153">
                  <c:v>2.9200000000000373E-7</c:v>
                </c:pt>
                <c:pt idx="1154">
                  <c:v>2.9600000000000376E-7</c:v>
                </c:pt>
                <c:pt idx="1155">
                  <c:v>3.0000000000000406E-7</c:v>
                </c:pt>
                <c:pt idx="1156">
                  <c:v>3.0400000000000436E-7</c:v>
                </c:pt>
                <c:pt idx="1157">
                  <c:v>3.0800000000000419E-7</c:v>
                </c:pt>
                <c:pt idx="1158">
                  <c:v>3.1200000000000433E-7</c:v>
                </c:pt>
                <c:pt idx="1159">
                  <c:v>3.1600000000000463E-7</c:v>
                </c:pt>
                <c:pt idx="1160">
                  <c:v>3.2000000000000482E-7</c:v>
                </c:pt>
                <c:pt idx="1161">
                  <c:v>3.2400000000000512E-7</c:v>
                </c:pt>
                <c:pt idx="1162">
                  <c:v>3.2800000000000516E-7</c:v>
                </c:pt>
                <c:pt idx="1163">
                  <c:v>3.3200000000000393E-7</c:v>
                </c:pt>
                <c:pt idx="1164">
                  <c:v>3.3600000000000423E-7</c:v>
                </c:pt>
                <c:pt idx="1165">
                  <c:v>3.4000000000000426E-7</c:v>
                </c:pt>
                <c:pt idx="1166">
                  <c:v>3.440000000000044E-7</c:v>
                </c:pt>
                <c:pt idx="1167">
                  <c:v>3.480000000000046E-7</c:v>
                </c:pt>
                <c:pt idx="1168">
                  <c:v>3.5200000000000469E-7</c:v>
                </c:pt>
                <c:pt idx="1169">
                  <c:v>3.5600000000000483E-7</c:v>
                </c:pt>
                <c:pt idx="1170">
                  <c:v>3.6000000000000497E-7</c:v>
                </c:pt>
                <c:pt idx="1171">
                  <c:v>3.6400000000000517E-7</c:v>
                </c:pt>
                <c:pt idx="1172">
                  <c:v>3.6800000000000541E-7</c:v>
                </c:pt>
                <c:pt idx="1173">
                  <c:v>3.7200000000000566E-7</c:v>
                </c:pt>
                <c:pt idx="1174">
                  <c:v>3.7600000000000564E-7</c:v>
                </c:pt>
                <c:pt idx="1175">
                  <c:v>3.8000000000000446E-7</c:v>
                </c:pt>
                <c:pt idx="1176">
                  <c:v>3.8400000000000476E-7</c:v>
                </c:pt>
                <c:pt idx="1177">
                  <c:v>3.8800000000000496E-7</c:v>
                </c:pt>
                <c:pt idx="1178">
                  <c:v>3.9200000000000494E-7</c:v>
                </c:pt>
                <c:pt idx="1179">
                  <c:v>3.9600000000000492E-7</c:v>
                </c:pt>
                <c:pt idx="1180">
                  <c:v>4.0000000000000522E-7</c:v>
                </c:pt>
                <c:pt idx="1181">
                  <c:v>4.0400000000000521E-7</c:v>
                </c:pt>
                <c:pt idx="1182">
                  <c:v>4.0800000000000529E-7</c:v>
                </c:pt>
                <c:pt idx="1183">
                  <c:v>4.1200000000000295E-7</c:v>
                </c:pt>
                <c:pt idx="1184">
                  <c:v>4.1600000000000203E-7</c:v>
                </c:pt>
                <c:pt idx="1185">
                  <c:v>4.2000000000000577E-7</c:v>
                </c:pt>
                <c:pt idx="1186">
                  <c:v>4.2400000000000607E-7</c:v>
                </c:pt>
                <c:pt idx="1187">
                  <c:v>4.2800000000000606E-7</c:v>
                </c:pt>
                <c:pt idx="1188">
                  <c:v>4.320000000000035E-7</c:v>
                </c:pt>
                <c:pt idx="1189">
                  <c:v>4.3600000000000396E-7</c:v>
                </c:pt>
                <c:pt idx="1190">
                  <c:v>4.4000000000000669E-7</c:v>
                </c:pt>
                <c:pt idx="1191">
                  <c:v>4.4400000000000705E-7</c:v>
                </c:pt>
                <c:pt idx="1192">
                  <c:v>4.4800000000000708E-7</c:v>
                </c:pt>
                <c:pt idx="1193">
                  <c:v>4.5200000000000431E-7</c:v>
                </c:pt>
                <c:pt idx="1194">
                  <c:v>4.5600000000000482E-7</c:v>
                </c:pt>
                <c:pt idx="1195">
                  <c:v>4.6000000000000486E-7</c:v>
                </c:pt>
                <c:pt idx="1196">
                  <c:v>4.6400000000000479E-7</c:v>
                </c:pt>
                <c:pt idx="1197">
                  <c:v>4.6800000000000514E-7</c:v>
                </c:pt>
                <c:pt idx="1198">
                  <c:v>4.7200000000000529E-7</c:v>
                </c:pt>
                <c:pt idx="1199">
                  <c:v>4.7600000000000532E-7</c:v>
                </c:pt>
                <c:pt idx="1200">
                  <c:v>4.8000000000000536E-7</c:v>
                </c:pt>
                <c:pt idx="1201">
                  <c:v>4.8400000000000566E-7</c:v>
                </c:pt>
                <c:pt idx="1202">
                  <c:v>4.8800000000000596E-7</c:v>
                </c:pt>
                <c:pt idx="1203">
                  <c:v>4.9200000000000583E-7</c:v>
                </c:pt>
                <c:pt idx="1204">
                  <c:v>4.9600000000000624E-7</c:v>
                </c:pt>
                <c:pt idx="1205">
                  <c:v>5.0000000000000622E-7</c:v>
                </c:pt>
                <c:pt idx="1206">
                  <c:v>5.0400000000000621E-7</c:v>
                </c:pt>
                <c:pt idx="1207">
                  <c:v>5.0800000000000693E-7</c:v>
                </c:pt>
                <c:pt idx="1208">
                  <c:v>5.1200000000000437E-7</c:v>
                </c:pt>
                <c:pt idx="1209">
                  <c:v>5.1600000000000414E-7</c:v>
                </c:pt>
                <c:pt idx="1210">
                  <c:v>5.2000000000000688E-7</c:v>
                </c:pt>
                <c:pt idx="1211">
                  <c:v>5.240000000000075E-7</c:v>
                </c:pt>
                <c:pt idx="1212">
                  <c:v>5.2800000000000748E-7</c:v>
                </c:pt>
                <c:pt idx="1213">
                  <c:v>5.3200000000000492E-7</c:v>
                </c:pt>
                <c:pt idx="1214">
                  <c:v>5.3600000000000501E-7</c:v>
                </c:pt>
                <c:pt idx="1215">
                  <c:v>5.4000000000000775E-7</c:v>
                </c:pt>
                <c:pt idx="1216">
                  <c:v>5.4400000000000815E-7</c:v>
                </c:pt>
                <c:pt idx="1217">
                  <c:v>5.4800000000000824E-7</c:v>
                </c:pt>
                <c:pt idx="1218">
                  <c:v>5.5200000000000568E-7</c:v>
                </c:pt>
                <c:pt idx="1219">
                  <c:v>5.5600000000000567E-7</c:v>
                </c:pt>
                <c:pt idx="1220">
                  <c:v>5.6000000000000565E-7</c:v>
                </c:pt>
                <c:pt idx="1221">
                  <c:v>5.6400000000000584E-7</c:v>
                </c:pt>
                <c:pt idx="1222">
                  <c:v>5.6800000000000604E-7</c:v>
                </c:pt>
                <c:pt idx="1223">
                  <c:v>5.7200000000000676E-7</c:v>
                </c:pt>
                <c:pt idx="1224">
                  <c:v>5.7600000000000664E-7</c:v>
                </c:pt>
                <c:pt idx="1225">
                  <c:v>5.8000000000000673E-7</c:v>
                </c:pt>
                <c:pt idx="1226">
                  <c:v>5.8400000000000724E-7</c:v>
                </c:pt>
                <c:pt idx="1227">
                  <c:v>5.8800000000000733E-7</c:v>
                </c:pt>
                <c:pt idx="1228">
                  <c:v>5.9200000000000742E-7</c:v>
                </c:pt>
                <c:pt idx="1229">
                  <c:v>5.9600000000000772E-7</c:v>
                </c:pt>
                <c:pt idx="1230">
                  <c:v>6.0000000000000791E-7</c:v>
                </c:pt>
                <c:pt idx="1231">
                  <c:v>6.04000000000008E-7</c:v>
                </c:pt>
                <c:pt idx="1232">
                  <c:v>6.0800000000000809E-7</c:v>
                </c:pt>
                <c:pt idx="1233">
                  <c:v>6.1200000000000522E-7</c:v>
                </c:pt>
                <c:pt idx="1234">
                  <c:v>6.1600000000000541E-7</c:v>
                </c:pt>
                <c:pt idx="1235">
                  <c:v>6.2000000000000825E-7</c:v>
                </c:pt>
                <c:pt idx="1236">
                  <c:v>6.2400000000000855E-7</c:v>
                </c:pt>
                <c:pt idx="1237">
                  <c:v>6.2800000000000843E-7</c:v>
                </c:pt>
                <c:pt idx="1238">
                  <c:v>6.320000000000064E-7</c:v>
                </c:pt>
                <c:pt idx="1239">
                  <c:v>6.3600000000000617E-7</c:v>
                </c:pt>
                <c:pt idx="1240">
                  <c:v>6.4000000000000912E-7</c:v>
                </c:pt>
                <c:pt idx="1241">
                  <c:v>6.4400000000000921E-7</c:v>
                </c:pt>
                <c:pt idx="1242">
                  <c:v>6.480000000000094E-7</c:v>
                </c:pt>
                <c:pt idx="1243">
                  <c:v>6.5200000000000674E-7</c:v>
                </c:pt>
                <c:pt idx="1244">
                  <c:v>6.5600000000000725E-7</c:v>
                </c:pt>
                <c:pt idx="1245">
                  <c:v>6.6000000000000776E-7</c:v>
                </c:pt>
                <c:pt idx="1246">
                  <c:v>6.6400000000000753E-7</c:v>
                </c:pt>
                <c:pt idx="1247">
                  <c:v>6.6800000000000773E-7</c:v>
                </c:pt>
                <c:pt idx="1248">
                  <c:v>6.7200000000000792E-7</c:v>
                </c:pt>
                <c:pt idx="1249">
                  <c:v>6.7600000000000812E-7</c:v>
                </c:pt>
                <c:pt idx="1250">
                  <c:v>6.8000000000000831E-7</c:v>
                </c:pt>
                <c:pt idx="1251">
                  <c:v>6.840000000000084E-7</c:v>
                </c:pt>
                <c:pt idx="1252">
                  <c:v>6.8800000000000838E-7</c:v>
                </c:pt>
                <c:pt idx="1253">
                  <c:v>6.9200000000000879E-7</c:v>
                </c:pt>
                <c:pt idx="1254">
                  <c:v>6.9600000000000867E-7</c:v>
                </c:pt>
                <c:pt idx="1255">
                  <c:v>7.0000000000000876E-7</c:v>
                </c:pt>
                <c:pt idx="1256">
                  <c:v>7.0400000000000895E-7</c:v>
                </c:pt>
                <c:pt idx="1257">
                  <c:v>7.0800000000000925E-7</c:v>
                </c:pt>
                <c:pt idx="1258">
                  <c:v>7.1200000000000659E-7</c:v>
                </c:pt>
                <c:pt idx="1259">
                  <c:v>7.1600000000000699E-7</c:v>
                </c:pt>
                <c:pt idx="1260">
                  <c:v>7.2000000000000931E-7</c:v>
                </c:pt>
                <c:pt idx="1261">
                  <c:v>7.2400000000001003E-7</c:v>
                </c:pt>
                <c:pt idx="1262">
                  <c:v>7.2800000000000991E-7</c:v>
                </c:pt>
                <c:pt idx="1263">
                  <c:v>7.3200000000000788E-7</c:v>
                </c:pt>
                <c:pt idx="1264">
                  <c:v>7.3600000000000797E-7</c:v>
                </c:pt>
                <c:pt idx="1265">
                  <c:v>7.4000000000001049E-7</c:v>
                </c:pt>
                <c:pt idx="1266">
                  <c:v>7.4400000000001047E-7</c:v>
                </c:pt>
                <c:pt idx="1267">
                  <c:v>7.4800000000001056E-7</c:v>
                </c:pt>
                <c:pt idx="1268">
                  <c:v>7.5200000000000843E-7</c:v>
                </c:pt>
                <c:pt idx="1269">
                  <c:v>7.5600000000000841E-7</c:v>
                </c:pt>
                <c:pt idx="1270">
                  <c:v>7.6000000000000892E-7</c:v>
                </c:pt>
                <c:pt idx="1271">
                  <c:v>7.640000000000088E-7</c:v>
                </c:pt>
                <c:pt idx="1272">
                  <c:v>7.680000000000091E-7</c:v>
                </c:pt>
                <c:pt idx="1273">
                  <c:v>7.7200000000000919E-7</c:v>
                </c:pt>
                <c:pt idx="1274">
                  <c:v>7.7600000000000938E-7</c:v>
                </c:pt>
                <c:pt idx="1275">
                  <c:v>7.8000000000000937E-7</c:v>
                </c:pt>
                <c:pt idx="1276">
                  <c:v>7.8400000000000935E-7</c:v>
                </c:pt>
                <c:pt idx="1277">
                  <c:v>7.8800000000000976E-7</c:v>
                </c:pt>
                <c:pt idx="1278">
                  <c:v>7.9200000000000984E-7</c:v>
                </c:pt>
                <c:pt idx="1279">
                  <c:v>7.9600000000001004E-7</c:v>
                </c:pt>
                <c:pt idx="1280">
                  <c:v>8.000000000000096E-7</c:v>
                </c:pt>
                <c:pt idx="1281">
                  <c:v>8.0400000000000736E-7</c:v>
                </c:pt>
                <c:pt idx="1282">
                  <c:v>8.0800000000000978E-7</c:v>
                </c:pt>
                <c:pt idx="1283">
                  <c:v>8.1200000000000754E-7</c:v>
                </c:pt>
                <c:pt idx="1284">
                  <c:v>8.1600000000001027E-7</c:v>
                </c:pt>
                <c:pt idx="1285">
                  <c:v>8.2000000000000803E-7</c:v>
                </c:pt>
                <c:pt idx="1286">
                  <c:v>8.2400000000000547E-7</c:v>
                </c:pt>
                <c:pt idx="1287">
                  <c:v>8.2800000000000842E-7</c:v>
                </c:pt>
                <c:pt idx="1288">
                  <c:v>8.3200000000001116E-7</c:v>
                </c:pt>
                <c:pt idx="1289">
                  <c:v>8.3600000000001357E-7</c:v>
                </c:pt>
                <c:pt idx="1290">
                  <c:v>8.4000000000001133E-7</c:v>
                </c:pt>
                <c:pt idx="1291">
                  <c:v>8.4400000000000878E-7</c:v>
                </c:pt>
                <c:pt idx="1292">
                  <c:v>8.4800000000001172E-7</c:v>
                </c:pt>
                <c:pt idx="1293">
                  <c:v>8.5200000000000885E-7</c:v>
                </c:pt>
                <c:pt idx="1294">
                  <c:v>8.560000000000119E-7</c:v>
                </c:pt>
                <c:pt idx="1295">
                  <c:v>8.6000000000000913E-7</c:v>
                </c:pt>
                <c:pt idx="1296">
                  <c:v>8.64000000000007E-7</c:v>
                </c:pt>
                <c:pt idx="1297">
                  <c:v>8.6800000000000973E-7</c:v>
                </c:pt>
                <c:pt idx="1298">
                  <c:v>8.7200000000000675E-7</c:v>
                </c:pt>
                <c:pt idx="1299">
                  <c:v>8.7600000000001065E-7</c:v>
                </c:pt>
                <c:pt idx="1300">
                  <c:v>8.8000000000001264E-7</c:v>
                </c:pt>
                <c:pt idx="1301">
                  <c:v>8.8400000000000987E-7</c:v>
                </c:pt>
                <c:pt idx="1302">
                  <c:v>8.8800000000001303E-7</c:v>
                </c:pt>
                <c:pt idx="1303">
                  <c:v>8.9200000000001069E-7</c:v>
                </c:pt>
                <c:pt idx="1304">
                  <c:v>8.9600000000001342E-7</c:v>
                </c:pt>
                <c:pt idx="1305">
                  <c:v>9.0000000000001086E-7</c:v>
                </c:pt>
                <c:pt idx="1306">
                  <c:v>9.0400000000000841E-7</c:v>
                </c:pt>
                <c:pt idx="1307">
                  <c:v>9.0800000000001115E-7</c:v>
                </c:pt>
                <c:pt idx="1308">
                  <c:v>9.1200000000000848E-7</c:v>
                </c:pt>
                <c:pt idx="1309">
                  <c:v>9.1600000000001101E-7</c:v>
                </c:pt>
                <c:pt idx="1310">
                  <c:v>9.2000000000000972E-7</c:v>
                </c:pt>
                <c:pt idx="1311">
                  <c:v>9.2400000000000727E-7</c:v>
                </c:pt>
                <c:pt idx="1312">
                  <c:v>9.2800000000000969E-7</c:v>
                </c:pt>
                <c:pt idx="1313">
                  <c:v>9.3200000000001189E-7</c:v>
                </c:pt>
                <c:pt idx="1314">
                  <c:v>9.3600000000001505E-7</c:v>
                </c:pt>
                <c:pt idx="1315">
                  <c:v>9.4000000000001249E-7</c:v>
                </c:pt>
                <c:pt idx="1316">
                  <c:v>9.4400000000001046E-7</c:v>
                </c:pt>
                <c:pt idx="1317">
                  <c:v>9.4800000000001288E-7</c:v>
                </c:pt>
                <c:pt idx="1318">
                  <c:v>9.5200000000001064E-7</c:v>
                </c:pt>
                <c:pt idx="1319">
                  <c:v>9.5600000000001295E-7</c:v>
                </c:pt>
                <c:pt idx="1320">
                  <c:v>9.6000000000001029E-7</c:v>
                </c:pt>
                <c:pt idx="1321">
                  <c:v>9.6400000000000763E-7</c:v>
                </c:pt>
                <c:pt idx="1322">
                  <c:v>9.6800000000001068E-7</c:v>
                </c:pt>
                <c:pt idx="1323">
                  <c:v>9.7200000000000907E-7</c:v>
                </c:pt>
                <c:pt idx="1324">
                  <c:v>9.7600000000001128E-7</c:v>
                </c:pt>
                <c:pt idx="1325">
                  <c:v>9.8000000000001412E-7</c:v>
                </c:pt>
                <c:pt idx="1326">
                  <c:v>9.8400000000001125E-7</c:v>
                </c:pt>
                <c:pt idx="1327">
                  <c:v>9.880000000000143E-7</c:v>
                </c:pt>
                <c:pt idx="1328">
                  <c:v>9.9200000000001248E-7</c:v>
                </c:pt>
                <c:pt idx="1329">
                  <c:v>9.960000000000149E-7</c:v>
                </c:pt>
                <c:pt idx="1330">
                  <c:v>1.0000000000000105E-6</c:v>
                </c:pt>
                <c:pt idx="1331">
                  <c:v>1.0040000000000108E-6</c:v>
                </c:pt>
                <c:pt idx="1332">
                  <c:v>1.0079999999999999E-6</c:v>
                </c:pt>
                <c:pt idx="1333">
                  <c:v>1.0120000000000121E-6</c:v>
                </c:pt>
                <c:pt idx="1334">
                  <c:v>1.0160000000000111E-6</c:v>
                </c:pt>
                <c:pt idx="1335">
                  <c:v>1.0200000000000112E-6</c:v>
                </c:pt>
                <c:pt idx="1336">
                  <c:v>1.0240000000000117E-6</c:v>
                </c:pt>
                <c:pt idx="1337">
                  <c:v>1.0279999999999999E-6</c:v>
                </c:pt>
                <c:pt idx="1338">
                  <c:v>1.0320000000000123E-6</c:v>
                </c:pt>
                <c:pt idx="1339">
                  <c:v>1.0359999999999999E-6</c:v>
                </c:pt>
                <c:pt idx="1340">
                  <c:v>1.0400000000000123E-6</c:v>
                </c:pt>
                <c:pt idx="1341">
                  <c:v>1.0440000000000122E-6</c:v>
                </c:pt>
                <c:pt idx="1342">
                  <c:v>1.0480000000000125E-6</c:v>
                </c:pt>
                <c:pt idx="1343">
                  <c:v>1.0520000000000128E-6</c:v>
                </c:pt>
                <c:pt idx="1344">
                  <c:v>1.0559999999999999E-6</c:v>
                </c:pt>
                <c:pt idx="1345">
                  <c:v>1.0600000000000131E-6</c:v>
                </c:pt>
                <c:pt idx="1346">
                  <c:v>1.0640000000000132E-6</c:v>
                </c:pt>
                <c:pt idx="1347">
                  <c:v>1.0680000000000135E-6</c:v>
                </c:pt>
                <c:pt idx="1348">
                  <c:v>1.0720000000000132E-6</c:v>
                </c:pt>
                <c:pt idx="1349">
                  <c:v>1.0759999999999999E-6</c:v>
                </c:pt>
                <c:pt idx="1350">
                  <c:v>1.0800000000000144E-6</c:v>
                </c:pt>
                <c:pt idx="1351">
                  <c:v>1.0840000000000077E-6</c:v>
                </c:pt>
                <c:pt idx="1352">
                  <c:v>1.0880000000000144E-6</c:v>
                </c:pt>
                <c:pt idx="1353">
                  <c:v>1.0920000000000149E-6</c:v>
                </c:pt>
                <c:pt idx="1354">
                  <c:v>1.0960000000000146E-6</c:v>
                </c:pt>
                <c:pt idx="1355">
                  <c:v>1.1000000000000151E-6</c:v>
                </c:pt>
                <c:pt idx="1356">
                  <c:v>1.1040000000000082E-6</c:v>
                </c:pt>
                <c:pt idx="1357">
                  <c:v>1.1080000000000148E-6</c:v>
                </c:pt>
                <c:pt idx="1358">
                  <c:v>1.1120000000000154E-6</c:v>
                </c:pt>
                <c:pt idx="1359">
                  <c:v>1.1160000000000154E-6</c:v>
                </c:pt>
                <c:pt idx="1360">
                  <c:v>1.1200000000000153E-6</c:v>
                </c:pt>
                <c:pt idx="1361">
                  <c:v>1.1240000000000158E-6</c:v>
                </c:pt>
                <c:pt idx="1362">
                  <c:v>1.1280000000000151E-6</c:v>
                </c:pt>
                <c:pt idx="1363">
                  <c:v>1.1320000000000162E-6</c:v>
                </c:pt>
                <c:pt idx="1364">
                  <c:v>1.1360000000000155E-6</c:v>
                </c:pt>
                <c:pt idx="1365">
                  <c:v>1.1400000000000158E-6</c:v>
                </c:pt>
                <c:pt idx="1366">
                  <c:v>1.1440000000000165E-6</c:v>
                </c:pt>
                <c:pt idx="1367">
                  <c:v>1.1480000000000168E-6</c:v>
                </c:pt>
                <c:pt idx="1368">
                  <c:v>1.1520000000000165E-6</c:v>
                </c:pt>
                <c:pt idx="1369">
                  <c:v>1.156000000000017E-6</c:v>
                </c:pt>
                <c:pt idx="1370">
                  <c:v>1.1600000000000164E-6</c:v>
                </c:pt>
                <c:pt idx="1371">
                  <c:v>1.164000000000018E-6</c:v>
                </c:pt>
                <c:pt idx="1372">
                  <c:v>1.1680000000000179E-6</c:v>
                </c:pt>
                <c:pt idx="1373">
                  <c:v>1.1720000000000171E-6</c:v>
                </c:pt>
                <c:pt idx="1374">
                  <c:v>1.1760000000000172E-6</c:v>
                </c:pt>
                <c:pt idx="1375">
                  <c:v>1.1800000000000164E-6</c:v>
                </c:pt>
                <c:pt idx="1376">
                  <c:v>1.1840000000000182E-6</c:v>
                </c:pt>
                <c:pt idx="1377">
                  <c:v>1.1880000000000179E-6</c:v>
                </c:pt>
                <c:pt idx="1378">
                  <c:v>1.1920000000000178E-6</c:v>
                </c:pt>
                <c:pt idx="1379">
                  <c:v>1.1960000000000185E-6</c:v>
                </c:pt>
                <c:pt idx="1380">
                  <c:v>1.200000000000011E-6</c:v>
                </c:pt>
                <c:pt idx="1381">
                  <c:v>1.2040000000000123E-6</c:v>
                </c:pt>
                <c:pt idx="1382">
                  <c:v>1.2079999999999999E-6</c:v>
                </c:pt>
                <c:pt idx="1383">
                  <c:v>1.2120000000000123E-6</c:v>
                </c:pt>
                <c:pt idx="1384">
                  <c:v>1.2160000000000122E-6</c:v>
                </c:pt>
                <c:pt idx="1385">
                  <c:v>1.2200000000000127E-6</c:v>
                </c:pt>
                <c:pt idx="1386">
                  <c:v>1.2240000000000125E-6</c:v>
                </c:pt>
                <c:pt idx="1387">
                  <c:v>1.2279999999999999E-6</c:v>
                </c:pt>
                <c:pt idx="1388">
                  <c:v>1.2320000000000123E-6</c:v>
                </c:pt>
                <c:pt idx="1389">
                  <c:v>1.2360000000000077E-6</c:v>
                </c:pt>
                <c:pt idx="1390">
                  <c:v>1.2400000000000138E-6</c:v>
                </c:pt>
                <c:pt idx="1391">
                  <c:v>1.2440000000000128E-6</c:v>
                </c:pt>
                <c:pt idx="1392">
                  <c:v>1.2480000000000137E-6</c:v>
                </c:pt>
                <c:pt idx="1393">
                  <c:v>1.2520000000000142E-6</c:v>
                </c:pt>
                <c:pt idx="1394">
                  <c:v>1.2560000000000078E-6</c:v>
                </c:pt>
                <c:pt idx="1395">
                  <c:v>1.2600000000000138E-6</c:v>
                </c:pt>
                <c:pt idx="1396">
                  <c:v>1.2640000000000139E-6</c:v>
                </c:pt>
                <c:pt idx="1397">
                  <c:v>1.2680000000000142E-6</c:v>
                </c:pt>
                <c:pt idx="1398">
                  <c:v>1.2720000000000149E-6</c:v>
                </c:pt>
                <c:pt idx="1399">
                  <c:v>1.2760000000000082E-6</c:v>
                </c:pt>
                <c:pt idx="1400">
                  <c:v>1.2800000000000148E-6</c:v>
                </c:pt>
                <c:pt idx="1401">
                  <c:v>1.2840000000000149E-6</c:v>
                </c:pt>
                <c:pt idx="1402">
                  <c:v>1.2880000000000152E-6</c:v>
                </c:pt>
                <c:pt idx="1403">
                  <c:v>1.2920000000000158E-6</c:v>
                </c:pt>
                <c:pt idx="1404">
                  <c:v>1.2960000000000156E-6</c:v>
                </c:pt>
                <c:pt idx="1405">
                  <c:v>1.3000000000000153E-6</c:v>
                </c:pt>
                <c:pt idx="1406">
                  <c:v>1.3040000000000156E-6</c:v>
                </c:pt>
                <c:pt idx="1407">
                  <c:v>1.3080000000000163E-6</c:v>
                </c:pt>
                <c:pt idx="1408">
                  <c:v>1.3120000000000158E-6</c:v>
                </c:pt>
                <c:pt idx="1409">
                  <c:v>1.3160000000000165E-6</c:v>
                </c:pt>
                <c:pt idx="1410">
                  <c:v>1.3200000000000157E-6</c:v>
                </c:pt>
                <c:pt idx="1411">
                  <c:v>1.3240000000000165E-6</c:v>
                </c:pt>
                <c:pt idx="1412">
                  <c:v>1.3280000000000168E-6</c:v>
                </c:pt>
                <c:pt idx="1413">
                  <c:v>1.3320000000000164E-6</c:v>
                </c:pt>
                <c:pt idx="1414">
                  <c:v>1.3360000000000172E-6</c:v>
                </c:pt>
                <c:pt idx="1415">
                  <c:v>1.3400000000000179E-6</c:v>
                </c:pt>
                <c:pt idx="1416">
                  <c:v>1.3440000000000173E-6</c:v>
                </c:pt>
                <c:pt idx="1417">
                  <c:v>1.3480000000000172E-6</c:v>
                </c:pt>
                <c:pt idx="1418">
                  <c:v>1.3520000000000167E-6</c:v>
                </c:pt>
                <c:pt idx="1419">
                  <c:v>1.3560000000000172E-6</c:v>
                </c:pt>
                <c:pt idx="1420">
                  <c:v>1.360000000000017E-6</c:v>
                </c:pt>
                <c:pt idx="1421">
                  <c:v>1.3640000000000176E-6</c:v>
                </c:pt>
                <c:pt idx="1422">
                  <c:v>1.3680000000000179E-6</c:v>
                </c:pt>
                <c:pt idx="1423">
                  <c:v>1.3720000000000186E-6</c:v>
                </c:pt>
                <c:pt idx="1424">
                  <c:v>1.3760000000000185E-6</c:v>
                </c:pt>
                <c:pt idx="1425">
                  <c:v>1.3800000000000186E-6</c:v>
                </c:pt>
                <c:pt idx="1426">
                  <c:v>1.3840000000000189E-6</c:v>
                </c:pt>
                <c:pt idx="1427">
                  <c:v>1.3880000000000187E-6</c:v>
                </c:pt>
                <c:pt idx="1428">
                  <c:v>1.3920000000000188E-6</c:v>
                </c:pt>
                <c:pt idx="1429">
                  <c:v>1.3960000000000195E-6</c:v>
                </c:pt>
                <c:pt idx="1430">
                  <c:v>1.4000000000000129E-6</c:v>
                </c:pt>
                <c:pt idx="1431">
                  <c:v>1.4040000000000125E-6</c:v>
                </c:pt>
                <c:pt idx="1432">
                  <c:v>1.4079999999999999E-6</c:v>
                </c:pt>
                <c:pt idx="1433">
                  <c:v>1.4120000000000133E-6</c:v>
                </c:pt>
                <c:pt idx="1434">
                  <c:v>1.416000000000013E-6</c:v>
                </c:pt>
                <c:pt idx="1435">
                  <c:v>1.4200000000000137E-6</c:v>
                </c:pt>
                <c:pt idx="1436">
                  <c:v>1.4240000000000134E-6</c:v>
                </c:pt>
                <c:pt idx="1437">
                  <c:v>1.4280000000000078E-6</c:v>
                </c:pt>
                <c:pt idx="1438">
                  <c:v>1.4320000000000142E-6</c:v>
                </c:pt>
                <c:pt idx="1439">
                  <c:v>1.4360000000000132E-6</c:v>
                </c:pt>
                <c:pt idx="1440">
                  <c:v>1.4400000000000142E-6</c:v>
                </c:pt>
                <c:pt idx="1441">
                  <c:v>1.4440000000000149E-6</c:v>
                </c:pt>
                <c:pt idx="1442">
                  <c:v>1.4480000000000084E-6</c:v>
                </c:pt>
                <c:pt idx="1443">
                  <c:v>1.4520000000000144E-6</c:v>
                </c:pt>
                <c:pt idx="1444">
                  <c:v>1.456000000000008E-6</c:v>
                </c:pt>
                <c:pt idx="1445">
                  <c:v>1.4600000000000144E-6</c:v>
                </c:pt>
                <c:pt idx="1446">
                  <c:v>1.4640000000000153E-6</c:v>
                </c:pt>
                <c:pt idx="1447">
                  <c:v>1.4680000000000156E-6</c:v>
                </c:pt>
                <c:pt idx="1448">
                  <c:v>1.4720000000000153E-6</c:v>
                </c:pt>
                <c:pt idx="1449">
                  <c:v>1.4760000000000084E-6</c:v>
                </c:pt>
                <c:pt idx="1450">
                  <c:v>1.4800000000000148E-6</c:v>
                </c:pt>
                <c:pt idx="1451">
                  <c:v>1.4840000000000154E-6</c:v>
                </c:pt>
                <c:pt idx="1452">
                  <c:v>1.4880000000000159E-6</c:v>
                </c:pt>
                <c:pt idx="1453">
                  <c:v>1.4920000000000157E-6</c:v>
                </c:pt>
                <c:pt idx="1454">
                  <c:v>1.4960000000000084E-6</c:v>
                </c:pt>
                <c:pt idx="1455">
                  <c:v>1.5000000000000153E-6</c:v>
                </c:pt>
                <c:pt idx="1456">
                  <c:v>1.504000000000016E-6</c:v>
                </c:pt>
                <c:pt idx="1457">
                  <c:v>1.5080000000000167E-6</c:v>
                </c:pt>
                <c:pt idx="1458">
                  <c:v>1.5120000000000164E-6</c:v>
                </c:pt>
                <c:pt idx="1459">
                  <c:v>1.5160000000000173E-6</c:v>
                </c:pt>
                <c:pt idx="1460">
                  <c:v>1.5200000000000178E-6</c:v>
                </c:pt>
                <c:pt idx="1461">
                  <c:v>1.5240000000000167E-6</c:v>
                </c:pt>
                <c:pt idx="1462">
                  <c:v>1.5280000000000176E-6</c:v>
                </c:pt>
                <c:pt idx="1463">
                  <c:v>1.5320000000000166E-6</c:v>
                </c:pt>
                <c:pt idx="1464">
                  <c:v>1.536000000000018E-6</c:v>
                </c:pt>
                <c:pt idx="1465">
                  <c:v>1.5400000000000179E-6</c:v>
                </c:pt>
                <c:pt idx="1466">
                  <c:v>1.5440000000000175E-6</c:v>
                </c:pt>
                <c:pt idx="1467">
                  <c:v>1.5480000000000185E-6</c:v>
                </c:pt>
                <c:pt idx="1468">
                  <c:v>1.5520000000000179E-6</c:v>
                </c:pt>
                <c:pt idx="1469">
                  <c:v>1.5560000000000193E-6</c:v>
                </c:pt>
                <c:pt idx="1470">
                  <c:v>1.5600000000000185E-6</c:v>
                </c:pt>
                <c:pt idx="1471">
                  <c:v>1.5640000000000186E-6</c:v>
                </c:pt>
                <c:pt idx="1472">
                  <c:v>1.5680000000000189E-6</c:v>
                </c:pt>
                <c:pt idx="1473">
                  <c:v>1.5720000000000188E-6</c:v>
                </c:pt>
                <c:pt idx="1474">
                  <c:v>1.5760000000000193E-6</c:v>
                </c:pt>
                <c:pt idx="1475">
                  <c:v>1.5800000000000185E-6</c:v>
                </c:pt>
                <c:pt idx="1476">
                  <c:v>1.5840000000000197E-6</c:v>
                </c:pt>
                <c:pt idx="1477">
                  <c:v>1.5880000000000196E-6</c:v>
                </c:pt>
                <c:pt idx="1478">
                  <c:v>1.5920000000000194E-6</c:v>
                </c:pt>
                <c:pt idx="1479">
                  <c:v>1.59600000000002E-6</c:v>
                </c:pt>
                <c:pt idx="1480">
                  <c:v>1.6000000000000192E-6</c:v>
                </c:pt>
                <c:pt idx="1481">
                  <c:v>1.6040000000000201E-6</c:v>
                </c:pt>
                <c:pt idx="1482">
                  <c:v>1.6080000000000209E-6</c:v>
                </c:pt>
                <c:pt idx="1483">
                  <c:v>1.6120000000000199E-6</c:v>
                </c:pt>
                <c:pt idx="1484">
                  <c:v>1.61600000000002E-6</c:v>
                </c:pt>
                <c:pt idx="1485">
                  <c:v>1.6200000000000201E-6</c:v>
                </c:pt>
                <c:pt idx="1486">
                  <c:v>1.6240000000000204E-6</c:v>
                </c:pt>
                <c:pt idx="1487">
                  <c:v>1.6280000000000207E-6</c:v>
                </c:pt>
                <c:pt idx="1488">
                  <c:v>1.6320000000000212E-6</c:v>
                </c:pt>
                <c:pt idx="1489">
                  <c:v>1.6360000000000206E-6</c:v>
                </c:pt>
                <c:pt idx="1490">
                  <c:v>1.6400000000000218E-6</c:v>
                </c:pt>
                <c:pt idx="1491">
                  <c:v>1.6440000000000212E-6</c:v>
                </c:pt>
                <c:pt idx="1492">
                  <c:v>1.6480000000000211E-6</c:v>
                </c:pt>
                <c:pt idx="1493">
                  <c:v>1.6520000000000225E-6</c:v>
                </c:pt>
                <c:pt idx="1494">
                  <c:v>1.6560000000000215E-6</c:v>
                </c:pt>
                <c:pt idx="1495">
                  <c:v>1.6600000000000222E-6</c:v>
                </c:pt>
                <c:pt idx="1496">
                  <c:v>1.6640000000000213E-6</c:v>
                </c:pt>
                <c:pt idx="1497">
                  <c:v>1.6680000000000226E-6</c:v>
                </c:pt>
                <c:pt idx="1498">
                  <c:v>1.6720000000000229E-6</c:v>
                </c:pt>
                <c:pt idx="1499">
                  <c:v>1.6760000000000222E-6</c:v>
                </c:pt>
                <c:pt idx="1500">
                  <c:v>1.6800000000000231E-6</c:v>
                </c:pt>
                <c:pt idx="1501">
                  <c:v>1.6840000000000228E-6</c:v>
                </c:pt>
                <c:pt idx="1502">
                  <c:v>1.6880000000000231E-6</c:v>
                </c:pt>
                <c:pt idx="1503">
                  <c:v>1.6920000000000234E-6</c:v>
                </c:pt>
                <c:pt idx="1504">
                  <c:v>1.696000000000023E-6</c:v>
                </c:pt>
                <c:pt idx="1505">
                  <c:v>1.7000000000000197E-6</c:v>
                </c:pt>
                <c:pt idx="1506">
                  <c:v>1.7040000000000196E-6</c:v>
                </c:pt>
                <c:pt idx="1507">
                  <c:v>1.708000000000021E-6</c:v>
                </c:pt>
                <c:pt idx="1508">
                  <c:v>1.71200000000002E-6</c:v>
                </c:pt>
                <c:pt idx="1509">
                  <c:v>1.7160000000000207E-6</c:v>
                </c:pt>
                <c:pt idx="1510">
                  <c:v>1.7200000000000204E-6</c:v>
                </c:pt>
                <c:pt idx="1511">
                  <c:v>1.7240000000000205E-6</c:v>
                </c:pt>
                <c:pt idx="1512">
                  <c:v>1.7280000000000218E-6</c:v>
                </c:pt>
                <c:pt idx="1513">
                  <c:v>1.7320000000000213E-6</c:v>
                </c:pt>
                <c:pt idx="1514">
                  <c:v>1.7360000000000209E-6</c:v>
                </c:pt>
                <c:pt idx="1515">
                  <c:v>1.7400000000000219E-6</c:v>
                </c:pt>
                <c:pt idx="1516">
                  <c:v>1.7440000000000209E-6</c:v>
                </c:pt>
                <c:pt idx="1517">
                  <c:v>1.7480000000000223E-6</c:v>
                </c:pt>
                <c:pt idx="1518">
                  <c:v>1.7520000000000213E-6</c:v>
                </c:pt>
                <c:pt idx="1519">
                  <c:v>1.756000000000022E-6</c:v>
                </c:pt>
                <c:pt idx="1520">
                  <c:v>1.7600000000000219E-6</c:v>
                </c:pt>
                <c:pt idx="1521">
                  <c:v>1.764000000000023E-6</c:v>
                </c:pt>
                <c:pt idx="1522">
                  <c:v>1.7680000000000223E-6</c:v>
                </c:pt>
                <c:pt idx="1523">
                  <c:v>1.7720000000000228E-6</c:v>
                </c:pt>
                <c:pt idx="1524">
                  <c:v>1.7760000000000231E-6</c:v>
                </c:pt>
                <c:pt idx="1525">
                  <c:v>1.7800000000000226E-6</c:v>
                </c:pt>
                <c:pt idx="1526">
                  <c:v>1.7840000000000233E-6</c:v>
                </c:pt>
                <c:pt idx="1527">
                  <c:v>1.7880000000000225E-6</c:v>
                </c:pt>
                <c:pt idx="1528">
                  <c:v>1.7920000000000239E-6</c:v>
                </c:pt>
                <c:pt idx="1529">
                  <c:v>1.7960000000000238E-6</c:v>
                </c:pt>
                <c:pt idx="1530">
                  <c:v>1.8000000000000202E-6</c:v>
                </c:pt>
                <c:pt idx="1531">
                  <c:v>1.8040000000000203E-6</c:v>
                </c:pt>
                <c:pt idx="1532">
                  <c:v>1.8080000000000213E-6</c:v>
                </c:pt>
                <c:pt idx="1533">
                  <c:v>1.8120000000000209E-6</c:v>
                </c:pt>
                <c:pt idx="1534">
                  <c:v>1.8160000000000206E-6</c:v>
                </c:pt>
                <c:pt idx="1535">
                  <c:v>1.8200000000000213E-6</c:v>
                </c:pt>
                <c:pt idx="1536">
                  <c:v>1.8240000000000214E-6</c:v>
                </c:pt>
                <c:pt idx="1537">
                  <c:v>1.8280000000000217E-6</c:v>
                </c:pt>
                <c:pt idx="1538">
                  <c:v>1.832000000000022E-6</c:v>
                </c:pt>
                <c:pt idx="1539">
                  <c:v>1.8360000000000225E-6</c:v>
                </c:pt>
                <c:pt idx="1540">
                  <c:v>1.840000000000022E-6</c:v>
                </c:pt>
                <c:pt idx="1541">
                  <c:v>1.8440000000000229E-6</c:v>
                </c:pt>
                <c:pt idx="1542">
                  <c:v>1.8480000000000222E-6</c:v>
                </c:pt>
                <c:pt idx="1543">
                  <c:v>1.8520000000000225E-6</c:v>
                </c:pt>
                <c:pt idx="1544">
                  <c:v>1.8560000000000225E-6</c:v>
                </c:pt>
                <c:pt idx="1545">
                  <c:v>1.8600000000000226E-6</c:v>
                </c:pt>
                <c:pt idx="1546">
                  <c:v>1.8640000000000234E-6</c:v>
                </c:pt>
                <c:pt idx="1547">
                  <c:v>1.8680000000000228E-6</c:v>
                </c:pt>
                <c:pt idx="1548">
                  <c:v>1.8720000000000233E-6</c:v>
                </c:pt>
                <c:pt idx="1549">
                  <c:v>1.8760000000000228E-6</c:v>
                </c:pt>
                <c:pt idx="1550">
                  <c:v>1.8800000000000239E-6</c:v>
                </c:pt>
                <c:pt idx="1551">
                  <c:v>1.8840000000000238E-6</c:v>
                </c:pt>
                <c:pt idx="1552">
                  <c:v>1.8880000000000241E-6</c:v>
                </c:pt>
                <c:pt idx="1553">
                  <c:v>1.8920000000000233E-6</c:v>
                </c:pt>
                <c:pt idx="1554">
                  <c:v>1.8960000000000241E-6</c:v>
                </c:pt>
                <c:pt idx="1555">
                  <c:v>1.9000000000000214E-6</c:v>
                </c:pt>
                <c:pt idx="1556">
                  <c:v>1.9040000000000206E-6</c:v>
                </c:pt>
                <c:pt idx="1557">
                  <c:v>1.9080000000000226E-6</c:v>
                </c:pt>
                <c:pt idx="1558">
                  <c:v>1.9120000000000229E-6</c:v>
                </c:pt>
                <c:pt idx="1559">
                  <c:v>1.9160000000000232E-6</c:v>
                </c:pt>
                <c:pt idx="1560">
                  <c:v>1.9200000000000223E-6</c:v>
                </c:pt>
                <c:pt idx="1561">
                  <c:v>1.924000000000023E-6</c:v>
                </c:pt>
                <c:pt idx="1562">
                  <c:v>1.9280000000000225E-6</c:v>
                </c:pt>
                <c:pt idx="1563">
                  <c:v>1.9320000000000228E-6</c:v>
                </c:pt>
                <c:pt idx="1564">
                  <c:v>1.9360000000000235E-6</c:v>
                </c:pt>
                <c:pt idx="1565">
                  <c:v>1.9400000000000246E-6</c:v>
                </c:pt>
                <c:pt idx="1566">
                  <c:v>1.9440000000000228E-6</c:v>
                </c:pt>
                <c:pt idx="1567">
                  <c:v>1.9480000000000227E-6</c:v>
                </c:pt>
                <c:pt idx="1568">
                  <c:v>1.9520000000000234E-6</c:v>
                </c:pt>
                <c:pt idx="1569">
                  <c:v>1.9560000000000233E-6</c:v>
                </c:pt>
                <c:pt idx="1570">
                  <c:v>1.9600000000000232E-6</c:v>
                </c:pt>
                <c:pt idx="1571">
                  <c:v>1.9640000000000247E-6</c:v>
                </c:pt>
                <c:pt idx="1572">
                  <c:v>1.9680000000000242E-6</c:v>
                </c:pt>
                <c:pt idx="1573">
                  <c:v>1.9720000000000236E-6</c:v>
                </c:pt>
                <c:pt idx="1574">
                  <c:v>1.9760000000000231E-6</c:v>
                </c:pt>
                <c:pt idx="1575">
                  <c:v>1.9800000000000247E-6</c:v>
                </c:pt>
                <c:pt idx="1576">
                  <c:v>1.9840000000000245E-6</c:v>
                </c:pt>
                <c:pt idx="1577">
                  <c:v>1.9880000000000248E-6</c:v>
                </c:pt>
                <c:pt idx="1578">
                  <c:v>1.9920000000000247E-6</c:v>
                </c:pt>
                <c:pt idx="1579">
                  <c:v>1.9960000000000237E-6</c:v>
                </c:pt>
                <c:pt idx="1580">
                  <c:v>2.0000000000000219E-6</c:v>
                </c:pt>
                <c:pt idx="1581">
                  <c:v>2.0040000000000214E-6</c:v>
                </c:pt>
                <c:pt idx="1582">
                  <c:v>2.0080000000000242E-6</c:v>
                </c:pt>
                <c:pt idx="1583">
                  <c:v>2.0120000000000012E-6</c:v>
                </c:pt>
                <c:pt idx="1584">
                  <c:v>2.0160000000000011E-6</c:v>
                </c:pt>
                <c:pt idx="1585">
                  <c:v>2.0200000000000234E-6</c:v>
                </c:pt>
                <c:pt idx="1586">
                  <c:v>2.0240000000000229E-6</c:v>
                </c:pt>
                <c:pt idx="1587">
                  <c:v>2.0280000000000223E-6</c:v>
                </c:pt>
                <c:pt idx="1588">
                  <c:v>2.0320000000000002E-6</c:v>
                </c:pt>
                <c:pt idx="1589">
                  <c:v>2.0360000000000052E-6</c:v>
                </c:pt>
                <c:pt idx="1590">
                  <c:v>2.0400000000000237E-6</c:v>
                </c:pt>
                <c:pt idx="1591">
                  <c:v>2.0440000000000244E-6</c:v>
                </c:pt>
                <c:pt idx="1592">
                  <c:v>2.0480000000000251E-6</c:v>
                </c:pt>
                <c:pt idx="1593">
                  <c:v>2.0520000000000042E-6</c:v>
                </c:pt>
                <c:pt idx="1594">
                  <c:v>2.0560000000000012E-6</c:v>
                </c:pt>
                <c:pt idx="1595">
                  <c:v>2.0600000000000252E-6</c:v>
                </c:pt>
                <c:pt idx="1596">
                  <c:v>2.0640000000000246E-6</c:v>
                </c:pt>
                <c:pt idx="1597">
                  <c:v>2.0680000000000249E-6</c:v>
                </c:pt>
                <c:pt idx="1598">
                  <c:v>2.0720000000000002E-6</c:v>
                </c:pt>
                <c:pt idx="1599">
                  <c:v>2.0760000000000052E-6</c:v>
                </c:pt>
                <c:pt idx="1600">
                  <c:v>2.0800000000000246E-6</c:v>
                </c:pt>
                <c:pt idx="1601">
                  <c:v>2.0840000000000265E-6</c:v>
                </c:pt>
                <c:pt idx="1602">
                  <c:v>2.0880000000000256E-6</c:v>
                </c:pt>
                <c:pt idx="1603">
                  <c:v>2.0920000000000051E-6</c:v>
                </c:pt>
                <c:pt idx="1604">
                  <c:v>2.0960000000000012E-6</c:v>
                </c:pt>
                <c:pt idx="1605">
                  <c:v>2.1000000000000256E-6</c:v>
                </c:pt>
                <c:pt idx="1606">
                  <c:v>2.1040000000000259E-6</c:v>
                </c:pt>
                <c:pt idx="1607">
                  <c:v>2.1080000000000262E-6</c:v>
                </c:pt>
                <c:pt idx="1608">
                  <c:v>2.1120000000000092E-6</c:v>
                </c:pt>
                <c:pt idx="1609">
                  <c:v>2.1160000000000052E-6</c:v>
                </c:pt>
                <c:pt idx="1610">
                  <c:v>2.1200000000000276E-6</c:v>
                </c:pt>
                <c:pt idx="1611">
                  <c:v>2.1240000000000283E-6</c:v>
                </c:pt>
                <c:pt idx="1612">
                  <c:v>2.128000000000026E-6</c:v>
                </c:pt>
                <c:pt idx="1613">
                  <c:v>2.1320000000000052E-6</c:v>
                </c:pt>
                <c:pt idx="1614">
                  <c:v>2.1360000000000012E-6</c:v>
                </c:pt>
                <c:pt idx="1615">
                  <c:v>2.1400000000000269E-6</c:v>
                </c:pt>
                <c:pt idx="1616">
                  <c:v>2.1440000000000289E-6</c:v>
                </c:pt>
                <c:pt idx="1617">
                  <c:v>2.148000000000028E-6</c:v>
                </c:pt>
                <c:pt idx="1618">
                  <c:v>2.1520000000000092E-6</c:v>
                </c:pt>
                <c:pt idx="1619">
                  <c:v>2.1560000000000159E-6</c:v>
                </c:pt>
                <c:pt idx="1620">
                  <c:v>2.160000000000028E-6</c:v>
                </c:pt>
                <c:pt idx="1621">
                  <c:v>2.1640000000000283E-6</c:v>
                </c:pt>
                <c:pt idx="1622">
                  <c:v>2.1680000000000282E-6</c:v>
                </c:pt>
                <c:pt idx="1623">
                  <c:v>2.1720000000000052E-6</c:v>
                </c:pt>
                <c:pt idx="1624">
                  <c:v>2.1760000000000119E-6</c:v>
                </c:pt>
                <c:pt idx="1625">
                  <c:v>2.1800000000000283E-6</c:v>
                </c:pt>
                <c:pt idx="1626">
                  <c:v>2.1840000000000307E-6</c:v>
                </c:pt>
                <c:pt idx="1627">
                  <c:v>2.1880000000000289E-6</c:v>
                </c:pt>
                <c:pt idx="1628">
                  <c:v>2.1920000000000097E-6</c:v>
                </c:pt>
                <c:pt idx="1629">
                  <c:v>2.1960000000000172E-6</c:v>
                </c:pt>
                <c:pt idx="1630">
                  <c:v>2.2000000000000298E-6</c:v>
                </c:pt>
                <c:pt idx="1631">
                  <c:v>2.2040000000000296E-6</c:v>
                </c:pt>
                <c:pt idx="1632">
                  <c:v>2.2080000000000308E-6</c:v>
                </c:pt>
                <c:pt idx="1633">
                  <c:v>2.212000000000015E-6</c:v>
                </c:pt>
                <c:pt idx="1634">
                  <c:v>2.216000000000017E-6</c:v>
                </c:pt>
                <c:pt idx="1635">
                  <c:v>2.2200000000000296E-6</c:v>
                </c:pt>
                <c:pt idx="1636">
                  <c:v>2.2240000000000316E-6</c:v>
                </c:pt>
                <c:pt idx="1637">
                  <c:v>2.2280000000000306E-6</c:v>
                </c:pt>
                <c:pt idx="1638">
                  <c:v>2.2320000000000097E-6</c:v>
                </c:pt>
                <c:pt idx="1639">
                  <c:v>2.2360000000000189E-6</c:v>
                </c:pt>
                <c:pt idx="1640">
                  <c:v>2.2400000000000315E-6</c:v>
                </c:pt>
                <c:pt idx="1641">
                  <c:v>2.2440000000000305E-6</c:v>
                </c:pt>
                <c:pt idx="1642">
                  <c:v>2.2480000000000317E-6</c:v>
                </c:pt>
                <c:pt idx="1643">
                  <c:v>2.2520000000000188E-6</c:v>
                </c:pt>
                <c:pt idx="1644">
                  <c:v>2.2560000000000183E-6</c:v>
                </c:pt>
                <c:pt idx="1645">
                  <c:v>2.2600000000000338E-6</c:v>
                </c:pt>
                <c:pt idx="1646">
                  <c:v>2.2640000000000324E-6</c:v>
                </c:pt>
                <c:pt idx="1647">
                  <c:v>2.2680000000000315E-6</c:v>
                </c:pt>
                <c:pt idx="1648">
                  <c:v>2.2720000000000195E-6</c:v>
                </c:pt>
                <c:pt idx="1649">
                  <c:v>2.2760000000000211E-6</c:v>
                </c:pt>
                <c:pt idx="1650">
                  <c:v>2.2800000000000324E-6</c:v>
                </c:pt>
                <c:pt idx="1651">
                  <c:v>2.2840000000000314E-6</c:v>
                </c:pt>
                <c:pt idx="1652">
                  <c:v>2.288000000000033E-6</c:v>
                </c:pt>
                <c:pt idx="1653">
                  <c:v>2.2920000000000202E-6</c:v>
                </c:pt>
                <c:pt idx="1654">
                  <c:v>2.29600000000002E-6</c:v>
                </c:pt>
                <c:pt idx="1655">
                  <c:v>2.3000000000000216E-6</c:v>
                </c:pt>
                <c:pt idx="1656">
                  <c:v>2.3040000000000215E-6</c:v>
                </c:pt>
                <c:pt idx="1657">
                  <c:v>2.3080000000000192E-6</c:v>
                </c:pt>
                <c:pt idx="1658">
                  <c:v>2.3120000000000001E-6</c:v>
                </c:pt>
                <c:pt idx="1659">
                  <c:v>2.3160000000000012E-6</c:v>
                </c:pt>
                <c:pt idx="1660">
                  <c:v>2.3200000000000206E-6</c:v>
                </c:pt>
                <c:pt idx="1661">
                  <c:v>2.3240000000000204E-6</c:v>
                </c:pt>
                <c:pt idx="1662">
                  <c:v>2.328000000000022E-6</c:v>
                </c:pt>
                <c:pt idx="1663">
                  <c:v>2.3320000000000011E-6</c:v>
                </c:pt>
                <c:pt idx="1664">
                  <c:v>2.3360000000000002E-6</c:v>
                </c:pt>
                <c:pt idx="1665">
                  <c:v>2.3400000000000229E-6</c:v>
                </c:pt>
                <c:pt idx="1666">
                  <c:v>2.3440000000000219E-6</c:v>
                </c:pt>
                <c:pt idx="1667">
                  <c:v>2.348000000000021E-6</c:v>
                </c:pt>
                <c:pt idx="1668">
                  <c:v>2.3520000000000052E-6</c:v>
                </c:pt>
                <c:pt idx="1669">
                  <c:v>2.3560000000000012E-6</c:v>
                </c:pt>
                <c:pt idx="1670">
                  <c:v>2.3600000000000215E-6</c:v>
                </c:pt>
                <c:pt idx="1671">
                  <c:v>2.3640000000000213E-6</c:v>
                </c:pt>
                <c:pt idx="1672">
                  <c:v>2.3680000000000237E-6</c:v>
                </c:pt>
                <c:pt idx="1673">
                  <c:v>2.3720000000000012E-6</c:v>
                </c:pt>
                <c:pt idx="1674">
                  <c:v>2.3760000000000002E-6</c:v>
                </c:pt>
                <c:pt idx="1675">
                  <c:v>2.3800000000000242E-6</c:v>
                </c:pt>
                <c:pt idx="1676">
                  <c:v>2.3840000000000228E-6</c:v>
                </c:pt>
                <c:pt idx="1677">
                  <c:v>2.3880000000000236E-6</c:v>
                </c:pt>
                <c:pt idx="1678">
                  <c:v>2.3920000000000052E-6</c:v>
                </c:pt>
                <c:pt idx="1679">
                  <c:v>2.3960000000000042E-6</c:v>
                </c:pt>
                <c:pt idx="1680">
                  <c:v>2.4000000000000223E-6</c:v>
                </c:pt>
                <c:pt idx="1681">
                  <c:v>2.4040000000000252E-6</c:v>
                </c:pt>
                <c:pt idx="1682">
                  <c:v>2.4080000000000246E-6</c:v>
                </c:pt>
                <c:pt idx="1683">
                  <c:v>2.4120000000000012E-6</c:v>
                </c:pt>
                <c:pt idx="1684">
                  <c:v>2.4160000000000002E-6</c:v>
                </c:pt>
                <c:pt idx="1685">
                  <c:v>2.4200000000000251E-6</c:v>
                </c:pt>
                <c:pt idx="1686">
                  <c:v>2.4240000000000246E-6</c:v>
                </c:pt>
                <c:pt idx="1687">
                  <c:v>2.4280000000000261E-6</c:v>
                </c:pt>
                <c:pt idx="1688">
                  <c:v>2.4320000000000074E-6</c:v>
                </c:pt>
                <c:pt idx="1689">
                  <c:v>2.4360000000000051E-6</c:v>
                </c:pt>
                <c:pt idx="1690">
                  <c:v>2.4400000000000236E-6</c:v>
                </c:pt>
                <c:pt idx="1691">
                  <c:v>2.4440000000000261E-6</c:v>
                </c:pt>
                <c:pt idx="1692">
                  <c:v>2.4480000000000259E-6</c:v>
                </c:pt>
                <c:pt idx="1693">
                  <c:v>2.4520000000000114E-6</c:v>
                </c:pt>
                <c:pt idx="1694">
                  <c:v>2.4560000000000011E-6</c:v>
                </c:pt>
                <c:pt idx="1695">
                  <c:v>2.4600000000000256E-6</c:v>
                </c:pt>
                <c:pt idx="1696">
                  <c:v>2.4640000000000255E-6</c:v>
                </c:pt>
                <c:pt idx="1697">
                  <c:v>2.4680000000000274E-6</c:v>
                </c:pt>
                <c:pt idx="1698">
                  <c:v>2.4720000000000074E-6</c:v>
                </c:pt>
                <c:pt idx="1699">
                  <c:v>2.4760000000000052E-6</c:v>
                </c:pt>
                <c:pt idx="1700">
                  <c:v>2.4800000000000279E-6</c:v>
                </c:pt>
                <c:pt idx="1701">
                  <c:v>2.484000000000027E-6</c:v>
                </c:pt>
                <c:pt idx="1702">
                  <c:v>2.4880000000000268E-6</c:v>
                </c:pt>
                <c:pt idx="1703">
                  <c:v>2.4920000000000136E-6</c:v>
                </c:pt>
                <c:pt idx="1704">
                  <c:v>2.4960000000000012E-6</c:v>
                </c:pt>
                <c:pt idx="1705">
                  <c:v>2.5000000000000277E-6</c:v>
                </c:pt>
                <c:pt idx="1706">
                  <c:v>2.504000000000028E-6</c:v>
                </c:pt>
                <c:pt idx="1707">
                  <c:v>2.5080000000000288E-6</c:v>
                </c:pt>
                <c:pt idx="1708">
                  <c:v>2.5120000000000087E-6</c:v>
                </c:pt>
                <c:pt idx="1709">
                  <c:v>2.5160000000000052E-6</c:v>
                </c:pt>
                <c:pt idx="1710">
                  <c:v>2.5200000000000292E-6</c:v>
                </c:pt>
                <c:pt idx="1711">
                  <c:v>2.5240000000000283E-6</c:v>
                </c:pt>
                <c:pt idx="1712">
                  <c:v>2.5280000000000298E-6</c:v>
                </c:pt>
                <c:pt idx="1713">
                  <c:v>2.532000000000014E-6</c:v>
                </c:pt>
                <c:pt idx="1714">
                  <c:v>2.5360000000000097E-6</c:v>
                </c:pt>
                <c:pt idx="1715">
                  <c:v>2.5400000000000274E-6</c:v>
                </c:pt>
                <c:pt idx="1716">
                  <c:v>2.5440000000000298E-6</c:v>
                </c:pt>
                <c:pt idx="1717">
                  <c:v>2.5480000000000292E-6</c:v>
                </c:pt>
                <c:pt idx="1718">
                  <c:v>2.5520000000000092E-6</c:v>
                </c:pt>
                <c:pt idx="1719">
                  <c:v>2.5560000000000158E-6</c:v>
                </c:pt>
                <c:pt idx="1720">
                  <c:v>2.5600000000000297E-6</c:v>
                </c:pt>
                <c:pt idx="1721">
                  <c:v>2.5640000000000287E-6</c:v>
                </c:pt>
                <c:pt idx="1722">
                  <c:v>2.5680000000000307E-6</c:v>
                </c:pt>
                <c:pt idx="1723">
                  <c:v>2.5720000000000149E-6</c:v>
                </c:pt>
                <c:pt idx="1724">
                  <c:v>2.5760000000000173E-6</c:v>
                </c:pt>
                <c:pt idx="1725">
                  <c:v>2.5800000000000299E-6</c:v>
                </c:pt>
                <c:pt idx="1726">
                  <c:v>2.5840000000000311E-6</c:v>
                </c:pt>
                <c:pt idx="1727">
                  <c:v>2.5880000000000301E-6</c:v>
                </c:pt>
                <c:pt idx="1728">
                  <c:v>2.5920000000000092E-6</c:v>
                </c:pt>
                <c:pt idx="1729">
                  <c:v>2.5960000000000197E-6</c:v>
                </c:pt>
                <c:pt idx="1730">
                  <c:v>2.6000000000000306E-6</c:v>
                </c:pt>
                <c:pt idx="1731">
                  <c:v>2.6040000000000305E-6</c:v>
                </c:pt>
                <c:pt idx="1732">
                  <c:v>2.6080000000000308E-6</c:v>
                </c:pt>
                <c:pt idx="1733">
                  <c:v>2.612000000000015E-6</c:v>
                </c:pt>
                <c:pt idx="1734">
                  <c:v>2.6160000000000195E-6</c:v>
                </c:pt>
                <c:pt idx="1735">
                  <c:v>2.6200000000000334E-6</c:v>
                </c:pt>
                <c:pt idx="1736">
                  <c:v>2.6240000000000324E-6</c:v>
                </c:pt>
                <c:pt idx="1737">
                  <c:v>2.628000000000031E-6</c:v>
                </c:pt>
                <c:pt idx="1738">
                  <c:v>2.632000000000011E-6</c:v>
                </c:pt>
                <c:pt idx="1739">
                  <c:v>2.6360000000000206E-6</c:v>
                </c:pt>
                <c:pt idx="1740">
                  <c:v>2.6400000000000323E-6</c:v>
                </c:pt>
                <c:pt idx="1741">
                  <c:v>2.6440000000000326E-6</c:v>
                </c:pt>
                <c:pt idx="1742">
                  <c:v>2.6480000000000333E-6</c:v>
                </c:pt>
                <c:pt idx="1743">
                  <c:v>2.6520000000000192E-6</c:v>
                </c:pt>
                <c:pt idx="1744">
                  <c:v>2.65600000000002E-6</c:v>
                </c:pt>
                <c:pt idx="1745">
                  <c:v>2.6600000000000338E-6</c:v>
                </c:pt>
                <c:pt idx="1746">
                  <c:v>2.6640000000000333E-6</c:v>
                </c:pt>
                <c:pt idx="1747">
                  <c:v>2.6680000000000353E-6</c:v>
                </c:pt>
                <c:pt idx="1748">
                  <c:v>2.672000000000022E-6</c:v>
                </c:pt>
                <c:pt idx="1749">
                  <c:v>2.6760000000000215E-6</c:v>
                </c:pt>
                <c:pt idx="1750">
                  <c:v>2.6800000000000345E-6</c:v>
                </c:pt>
                <c:pt idx="1751">
                  <c:v>2.6840000000000348E-6</c:v>
                </c:pt>
                <c:pt idx="1752">
                  <c:v>2.6880000000000351E-6</c:v>
                </c:pt>
                <c:pt idx="1753">
                  <c:v>2.6920000000000214E-6</c:v>
                </c:pt>
                <c:pt idx="1754">
                  <c:v>2.6960000000000209E-6</c:v>
                </c:pt>
                <c:pt idx="1755">
                  <c:v>2.700000000000036E-6</c:v>
                </c:pt>
                <c:pt idx="1756">
                  <c:v>2.7040000000000333E-6</c:v>
                </c:pt>
                <c:pt idx="1757">
                  <c:v>2.7080000000000366E-6</c:v>
                </c:pt>
                <c:pt idx="1758">
                  <c:v>2.7120000000000238E-6</c:v>
                </c:pt>
                <c:pt idx="1759">
                  <c:v>2.7160000000000224E-6</c:v>
                </c:pt>
                <c:pt idx="1760">
                  <c:v>2.7200000000000366E-6</c:v>
                </c:pt>
                <c:pt idx="1761">
                  <c:v>2.7240000000000361E-6</c:v>
                </c:pt>
                <c:pt idx="1762">
                  <c:v>2.7280000000000364E-6</c:v>
                </c:pt>
                <c:pt idx="1763">
                  <c:v>2.7320000000000223E-6</c:v>
                </c:pt>
                <c:pt idx="1764">
                  <c:v>2.7360000000000234E-6</c:v>
                </c:pt>
                <c:pt idx="1765">
                  <c:v>2.7400000000000377E-6</c:v>
                </c:pt>
                <c:pt idx="1766">
                  <c:v>2.7440000000000363E-6</c:v>
                </c:pt>
                <c:pt idx="1767">
                  <c:v>2.7480000000000379E-6</c:v>
                </c:pt>
                <c:pt idx="1768">
                  <c:v>2.7520000000000246E-6</c:v>
                </c:pt>
                <c:pt idx="1769">
                  <c:v>2.7560000000000237E-6</c:v>
                </c:pt>
                <c:pt idx="1770">
                  <c:v>2.7600000000000384E-6</c:v>
                </c:pt>
                <c:pt idx="1771">
                  <c:v>2.7640000000000382E-6</c:v>
                </c:pt>
                <c:pt idx="1772">
                  <c:v>2.7680000000000381E-6</c:v>
                </c:pt>
                <c:pt idx="1773">
                  <c:v>2.7720000000000253E-6</c:v>
                </c:pt>
                <c:pt idx="1774">
                  <c:v>2.7760000000000252E-6</c:v>
                </c:pt>
                <c:pt idx="1775">
                  <c:v>2.7800000000000386E-6</c:v>
                </c:pt>
                <c:pt idx="1776">
                  <c:v>2.7840000000000393E-6</c:v>
                </c:pt>
                <c:pt idx="1777">
                  <c:v>2.7880000000000396E-6</c:v>
                </c:pt>
                <c:pt idx="1778">
                  <c:v>2.7920000000000255E-6</c:v>
                </c:pt>
                <c:pt idx="1779">
                  <c:v>2.796000000000025E-6</c:v>
                </c:pt>
                <c:pt idx="1780">
                  <c:v>2.8000000000000266E-6</c:v>
                </c:pt>
                <c:pt idx="1781">
                  <c:v>2.8040000000000256E-6</c:v>
                </c:pt>
                <c:pt idx="1782">
                  <c:v>2.808000000000025E-6</c:v>
                </c:pt>
                <c:pt idx="1783">
                  <c:v>2.8120000000000012E-6</c:v>
                </c:pt>
                <c:pt idx="1784">
                  <c:v>2.8160000000000079E-6</c:v>
                </c:pt>
                <c:pt idx="1785">
                  <c:v>2.8200000000000259E-6</c:v>
                </c:pt>
                <c:pt idx="1786">
                  <c:v>2.824000000000025E-6</c:v>
                </c:pt>
                <c:pt idx="1787">
                  <c:v>2.8280000000000265E-6</c:v>
                </c:pt>
                <c:pt idx="1788">
                  <c:v>2.8320000000000052E-6</c:v>
                </c:pt>
                <c:pt idx="1789">
                  <c:v>2.8360000000000136E-6</c:v>
                </c:pt>
                <c:pt idx="1790">
                  <c:v>2.8400000000000274E-6</c:v>
                </c:pt>
                <c:pt idx="1791">
                  <c:v>2.844000000000026E-6</c:v>
                </c:pt>
                <c:pt idx="1792">
                  <c:v>2.8480000000000268E-6</c:v>
                </c:pt>
                <c:pt idx="1793">
                  <c:v>2.8520000000000012E-6</c:v>
                </c:pt>
                <c:pt idx="1794">
                  <c:v>2.8560000000000092E-6</c:v>
                </c:pt>
                <c:pt idx="1795">
                  <c:v>2.8600000000000281E-6</c:v>
                </c:pt>
                <c:pt idx="1796">
                  <c:v>2.8640000000000284E-6</c:v>
                </c:pt>
                <c:pt idx="1797">
                  <c:v>2.8680000000000283E-6</c:v>
                </c:pt>
                <c:pt idx="1798">
                  <c:v>2.8720000000000074E-6</c:v>
                </c:pt>
                <c:pt idx="1799">
                  <c:v>2.8760000000000141E-6</c:v>
                </c:pt>
                <c:pt idx="1800">
                  <c:v>2.8800000000000292E-6</c:v>
                </c:pt>
                <c:pt idx="1801">
                  <c:v>2.8840000000000282E-6</c:v>
                </c:pt>
                <c:pt idx="1802">
                  <c:v>2.8880000000000298E-6</c:v>
                </c:pt>
                <c:pt idx="1803">
                  <c:v>2.8920000000000119E-6</c:v>
                </c:pt>
                <c:pt idx="1804">
                  <c:v>2.8960000000000092E-6</c:v>
                </c:pt>
                <c:pt idx="1805">
                  <c:v>2.9000000000000303E-6</c:v>
                </c:pt>
                <c:pt idx="1806">
                  <c:v>2.9040000000000293E-6</c:v>
                </c:pt>
                <c:pt idx="1807">
                  <c:v>2.9080000000000283E-6</c:v>
                </c:pt>
                <c:pt idx="1808">
                  <c:v>2.9120000000000079E-6</c:v>
                </c:pt>
                <c:pt idx="1809">
                  <c:v>2.9160000000000149E-6</c:v>
                </c:pt>
                <c:pt idx="1810">
                  <c:v>2.9200000000000296E-6</c:v>
                </c:pt>
                <c:pt idx="1811">
                  <c:v>2.9240000000000308E-6</c:v>
                </c:pt>
                <c:pt idx="1812">
                  <c:v>2.9280000000000311E-6</c:v>
                </c:pt>
                <c:pt idx="1813">
                  <c:v>2.9320000000000174E-6</c:v>
                </c:pt>
                <c:pt idx="1814">
                  <c:v>2.9360000000000092E-6</c:v>
                </c:pt>
                <c:pt idx="1815">
                  <c:v>2.9400000000000316E-6</c:v>
                </c:pt>
                <c:pt idx="1816">
                  <c:v>2.9440000000000306E-6</c:v>
                </c:pt>
                <c:pt idx="1817">
                  <c:v>2.9480000000000301E-6</c:v>
                </c:pt>
                <c:pt idx="1818">
                  <c:v>2.9520000000000193E-6</c:v>
                </c:pt>
                <c:pt idx="1819">
                  <c:v>2.956000000000015E-6</c:v>
                </c:pt>
                <c:pt idx="1820">
                  <c:v>2.9600000000000305E-6</c:v>
                </c:pt>
                <c:pt idx="1821">
                  <c:v>2.9640000000000329E-6</c:v>
                </c:pt>
                <c:pt idx="1822">
                  <c:v>2.9680000000000324E-6</c:v>
                </c:pt>
                <c:pt idx="1823">
                  <c:v>2.9720000000000187E-6</c:v>
                </c:pt>
                <c:pt idx="1824">
                  <c:v>2.9760000000000101E-6</c:v>
                </c:pt>
                <c:pt idx="1825">
                  <c:v>2.980000000000032E-6</c:v>
                </c:pt>
                <c:pt idx="1826">
                  <c:v>2.9840000000000323E-6</c:v>
                </c:pt>
                <c:pt idx="1827">
                  <c:v>2.9880000000000322E-6</c:v>
                </c:pt>
                <c:pt idx="1828">
                  <c:v>2.9920000000000215E-6</c:v>
                </c:pt>
                <c:pt idx="1829">
                  <c:v>2.9960000000000193E-6</c:v>
                </c:pt>
                <c:pt idx="1830">
                  <c:v>3.0000000000000323E-6</c:v>
                </c:pt>
                <c:pt idx="1831">
                  <c:v>3.0040000000000338E-6</c:v>
                </c:pt>
                <c:pt idx="1832">
                  <c:v>3.0080000000000333E-6</c:v>
                </c:pt>
                <c:pt idx="1833">
                  <c:v>3.0120000000000196E-6</c:v>
                </c:pt>
                <c:pt idx="1834">
                  <c:v>3.0160000000000208E-6</c:v>
                </c:pt>
                <c:pt idx="1835">
                  <c:v>3.0200000000000338E-6</c:v>
                </c:pt>
                <c:pt idx="1836">
                  <c:v>3.0240000000000345E-6</c:v>
                </c:pt>
                <c:pt idx="1837">
                  <c:v>3.0280000000000344E-6</c:v>
                </c:pt>
                <c:pt idx="1838">
                  <c:v>3.032000000000022E-6</c:v>
                </c:pt>
                <c:pt idx="1839">
                  <c:v>3.036000000000021E-6</c:v>
                </c:pt>
                <c:pt idx="1840">
                  <c:v>3.0400000000000357E-6</c:v>
                </c:pt>
                <c:pt idx="1841">
                  <c:v>3.0440000000000356E-6</c:v>
                </c:pt>
                <c:pt idx="1842">
                  <c:v>3.0480000000000346E-6</c:v>
                </c:pt>
                <c:pt idx="1843">
                  <c:v>3.0520000000000209E-6</c:v>
                </c:pt>
                <c:pt idx="1844">
                  <c:v>3.0560000000000229E-6</c:v>
                </c:pt>
                <c:pt idx="1845">
                  <c:v>3.0600000000000351E-6</c:v>
                </c:pt>
                <c:pt idx="1846">
                  <c:v>3.0640000000000354E-6</c:v>
                </c:pt>
                <c:pt idx="1847">
                  <c:v>3.0680000000000365E-6</c:v>
                </c:pt>
                <c:pt idx="1848">
                  <c:v>3.072000000000022E-6</c:v>
                </c:pt>
                <c:pt idx="1849">
                  <c:v>3.0760000000000219E-6</c:v>
                </c:pt>
                <c:pt idx="1850">
                  <c:v>3.080000000000037E-6</c:v>
                </c:pt>
                <c:pt idx="1851">
                  <c:v>3.0840000000000365E-6</c:v>
                </c:pt>
                <c:pt idx="1852">
                  <c:v>3.0880000000000363E-6</c:v>
                </c:pt>
                <c:pt idx="1853">
                  <c:v>3.0920000000000218E-6</c:v>
                </c:pt>
                <c:pt idx="1854">
                  <c:v>3.0960000000000242E-6</c:v>
                </c:pt>
                <c:pt idx="1855">
                  <c:v>3.1000000000000377E-6</c:v>
                </c:pt>
                <c:pt idx="1856">
                  <c:v>3.1040000000000384E-6</c:v>
                </c:pt>
                <c:pt idx="1857">
                  <c:v>3.108000000000037E-6</c:v>
                </c:pt>
                <c:pt idx="1858">
                  <c:v>3.1120000000000237E-6</c:v>
                </c:pt>
                <c:pt idx="1859">
                  <c:v>3.1160000000000236E-6</c:v>
                </c:pt>
                <c:pt idx="1860">
                  <c:v>3.1200000000000379E-6</c:v>
                </c:pt>
                <c:pt idx="1861">
                  <c:v>3.1240000000000395E-6</c:v>
                </c:pt>
                <c:pt idx="1862">
                  <c:v>3.1280000000000376E-6</c:v>
                </c:pt>
                <c:pt idx="1863">
                  <c:v>3.1320000000000244E-6</c:v>
                </c:pt>
                <c:pt idx="1864">
                  <c:v>3.1360000000000251E-6</c:v>
                </c:pt>
                <c:pt idx="1865">
                  <c:v>3.1400000000000398E-6</c:v>
                </c:pt>
                <c:pt idx="1866">
                  <c:v>3.1440000000000397E-6</c:v>
                </c:pt>
                <c:pt idx="1867">
                  <c:v>3.1480000000000379E-6</c:v>
                </c:pt>
                <c:pt idx="1868">
                  <c:v>3.152000000000025E-6</c:v>
                </c:pt>
                <c:pt idx="1869">
                  <c:v>3.1560000000000258E-6</c:v>
                </c:pt>
                <c:pt idx="1870">
                  <c:v>3.1600000000000396E-6</c:v>
                </c:pt>
                <c:pt idx="1871">
                  <c:v>3.1640000000000408E-6</c:v>
                </c:pt>
                <c:pt idx="1872">
                  <c:v>3.1680000000000398E-6</c:v>
                </c:pt>
                <c:pt idx="1873">
                  <c:v>3.1720000000000266E-6</c:v>
                </c:pt>
                <c:pt idx="1874">
                  <c:v>3.1760000000000256E-6</c:v>
                </c:pt>
                <c:pt idx="1875">
                  <c:v>3.1800000000000407E-6</c:v>
                </c:pt>
                <c:pt idx="1876">
                  <c:v>3.1840000000000397E-6</c:v>
                </c:pt>
                <c:pt idx="1877">
                  <c:v>3.1880000000000396E-6</c:v>
                </c:pt>
                <c:pt idx="1878">
                  <c:v>3.1920000000000264E-6</c:v>
                </c:pt>
                <c:pt idx="1879">
                  <c:v>3.1960000000000271E-6</c:v>
                </c:pt>
                <c:pt idx="1880">
                  <c:v>3.2000000000000431E-6</c:v>
                </c:pt>
                <c:pt idx="1881">
                  <c:v>3.2040000000000421E-6</c:v>
                </c:pt>
                <c:pt idx="1882">
                  <c:v>3.2080000000000407E-6</c:v>
                </c:pt>
                <c:pt idx="1883">
                  <c:v>3.2120000000000283E-6</c:v>
                </c:pt>
                <c:pt idx="1884">
                  <c:v>3.216000000000026E-6</c:v>
                </c:pt>
                <c:pt idx="1885">
                  <c:v>3.2200000000000407E-6</c:v>
                </c:pt>
                <c:pt idx="1886">
                  <c:v>3.2240000000000398E-6</c:v>
                </c:pt>
                <c:pt idx="1887">
                  <c:v>3.228000000000043E-6</c:v>
                </c:pt>
                <c:pt idx="1888">
                  <c:v>3.2320000000000298E-6</c:v>
                </c:pt>
                <c:pt idx="1889">
                  <c:v>3.2360000000000292E-6</c:v>
                </c:pt>
                <c:pt idx="1890">
                  <c:v>3.2400000000000431E-6</c:v>
                </c:pt>
                <c:pt idx="1891">
                  <c:v>3.2440000000000421E-6</c:v>
                </c:pt>
                <c:pt idx="1892">
                  <c:v>3.2480000000000437E-6</c:v>
                </c:pt>
                <c:pt idx="1893">
                  <c:v>3.2520000000000292E-6</c:v>
                </c:pt>
                <c:pt idx="1894">
                  <c:v>3.256000000000029E-6</c:v>
                </c:pt>
                <c:pt idx="1895">
                  <c:v>3.2600000000000433E-6</c:v>
                </c:pt>
                <c:pt idx="1896">
                  <c:v>3.2640000000000441E-6</c:v>
                </c:pt>
                <c:pt idx="1897">
                  <c:v>3.2680000000000435E-6</c:v>
                </c:pt>
                <c:pt idx="1898">
                  <c:v>3.2720000000000303E-6</c:v>
                </c:pt>
                <c:pt idx="1899">
                  <c:v>3.2760000000000297E-6</c:v>
                </c:pt>
                <c:pt idx="1900">
                  <c:v>3.2800000000000444E-6</c:v>
                </c:pt>
                <c:pt idx="1901">
                  <c:v>3.2840000000000447E-6</c:v>
                </c:pt>
                <c:pt idx="1902">
                  <c:v>3.2880000000000437E-6</c:v>
                </c:pt>
                <c:pt idx="1903">
                  <c:v>3.2920000000000296E-6</c:v>
                </c:pt>
                <c:pt idx="1904">
                  <c:v>3.2960000000000308E-6</c:v>
                </c:pt>
                <c:pt idx="1905">
                  <c:v>3.3000000000000319E-6</c:v>
                </c:pt>
                <c:pt idx="1906">
                  <c:v>3.3040000000000305E-6</c:v>
                </c:pt>
                <c:pt idx="1907">
                  <c:v>3.3080000000000313E-6</c:v>
                </c:pt>
                <c:pt idx="1908">
                  <c:v>3.3120000000000197E-6</c:v>
                </c:pt>
                <c:pt idx="1909">
                  <c:v>3.3160000000000162E-6</c:v>
                </c:pt>
                <c:pt idx="1910">
                  <c:v>3.3200000000000313E-6</c:v>
                </c:pt>
                <c:pt idx="1911">
                  <c:v>3.324000000000032E-6</c:v>
                </c:pt>
                <c:pt idx="1912">
                  <c:v>3.3280000000000319E-6</c:v>
                </c:pt>
                <c:pt idx="1913">
                  <c:v>3.3320000000000195E-6</c:v>
                </c:pt>
                <c:pt idx="1914">
                  <c:v>3.3360000000000198E-6</c:v>
                </c:pt>
                <c:pt idx="1915">
                  <c:v>3.3400000000000324E-6</c:v>
                </c:pt>
                <c:pt idx="1916">
                  <c:v>3.344000000000031E-6</c:v>
                </c:pt>
                <c:pt idx="1917">
                  <c:v>3.3480000000000326E-6</c:v>
                </c:pt>
                <c:pt idx="1918">
                  <c:v>3.352000000000021E-6</c:v>
                </c:pt>
                <c:pt idx="1919">
                  <c:v>3.3560000000000171E-6</c:v>
                </c:pt>
                <c:pt idx="1920">
                  <c:v>3.3600000000000339E-6</c:v>
                </c:pt>
                <c:pt idx="1921">
                  <c:v>3.3640000000000334E-6</c:v>
                </c:pt>
                <c:pt idx="1922">
                  <c:v>3.3680000000000332E-6</c:v>
                </c:pt>
                <c:pt idx="1923">
                  <c:v>3.37200000000002E-6</c:v>
                </c:pt>
                <c:pt idx="1924">
                  <c:v>3.376000000000022E-6</c:v>
                </c:pt>
                <c:pt idx="1925">
                  <c:v>3.3800000000000333E-6</c:v>
                </c:pt>
                <c:pt idx="1926">
                  <c:v>3.3840000000000344E-6</c:v>
                </c:pt>
                <c:pt idx="1927">
                  <c:v>3.3880000000000352E-6</c:v>
                </c:pt>
                <c:pt idx="1928">
                  <c:v>3.3920000000000215E-6</c:v>
                </c:pt>
                <c:pt idx="1929">
                  <c:v>3.3960000000000209E-6</c:v>
                </c:pt>
                <c:pt idx="1930">
                  <c:v>3.4000000000000348E-6</c:v>
                </c:pt>
                <c:pt idx="1931">
                  <c:v>3.4040000000000351E-6</c:v>
                </c:pt>
                <c:pt idx="1932">
                  <c:v>3.408000000000035E-6</c:v>
                </c:pt>
                <c:pt idx="1933">
                  <c:v>3.4120000000000221E-6</c:v>
                </c:pt>
                <c:pt idx="1934">
                  <c:v>3.416000000000022E-6</c:v>
                </c:pt>
                <c:pt idx="1935">
                  <c:v>3.420000000000035E-6</c:v>
                </c:pt>
                <c:pt idx="1936">
                  <c:v>3.4240000000000357E-6</c:v>
                </c:pt>
                <c:pt idx="1937">
                  <c:v>3.4280000000000365E-6</c:v>
                </c:pt>
                <c:pt idx="1938">
                  <c:v>3.4320000000000224E-6</c:v>
                </c:pt>
                <c:pt idx="1939">
                  <c:v>3.436000000000021E-6</c:v>
                </c:pt>
                <c:pt idx="1940">
                  <c:v>3.4400000000000365E-6</c:v>
                </c:pt>
                <c:pt idx="1941">
                  <c:v>3.444000000000036E-6</c:v>
                </c:pt>
                <c:pt idx="1942">
                  <c:v>3.448000000000035E-6</c:v>
                </c:pt>
                <c:pt idx="1943">
                  <c:v>3.452000000000023E-6</c:v>
                </c:pt>
                <c:pt idx="1944">
                  <c:v>3.4560000000000246E-6</c:v>
                </c:pt>
                <c:pt idx="1945">
                  <c:v>3.460000000000038E-6</c:v>
                </c:pt>
                <c:pt idx="1946">
                  <c:v>3.4640000000000379E-6</c:v>
                </c:pt>
                <c:pt idx="1947">
                  <c:v>3.4680000000000369E-6</c:v>
                </c:pt>
                <c:pt idx="1948">
                  <c:v>3.4720000000000237E-6</c:v>
                </c:pt>
                <c:pt idx="1949">
                  <c:v>3.4760000000000265E-6</c:v>
                </c:pt>
                <c:pt idx="1950">
                  <c:v>3.4800000000000378E-6</c:v>
                </c:pt>
                <c:pt idx="1951">
                  <c:v>3.4840000000000381E-6</c:v>
                </c:pt>
                <c:pt idx="1952">
                  <c:v>3.4880000000000384E-6</c:v>
                </c:pt>
                <c:pt idx="1953">
                  <c:v>3.4920000000000256E-6</c:v>
                </c:pt>
                <c:pt idx="1954">
                  <c:v>3.4960000000000246E-6</c:v>
                </c:pt>
                <c:pt idx="1955">
                  <c:v>3.5000000000000381E-6</c:v>
                </c:pt>
                <c:pt idx="1956">
                  <c:v>3.5040000000000384E-6</c:v>
                </c:pt>
                <c:pt idx="1957">
                  <c:v>3.5080000000000387E-6</c:v>
                </c:pt>
                <c:pt idx="1958">
                  <c:v>3.5120000000000246E-6</c:v>
                </c:pt>
                <c:pt idx="1959">
                  <c:v>3.5160000000000266E-6</c:v>
                </c:pt>
                <c:pt idx="1960">
                  <c:v>3.5200000000000379E-6</c:v>
                </c:pt>
                <c:pt idx="1961">
                  <c:v>3.5240000000000399E-6</c:v>
                </c:pt>
                <c:pt idx="1962">
                  <c:v>3.5280000000000397E-6</c:v>
                </c:pt>
                <c:pt idx="1963">
                  <c:v>3.5320000000000261E-6</c:v>
                </c:pt>
                <c:pt idx="1964">
                  <c:v>3.5360000000000259E-6</c:v>
                </c:pt>
                <c:pt idx="1965">
                  <c:v>3.5400000000000398E-6</c:v>
                </c:pt>
                <c:pt idx="1966">
                  <c:v>3.5440000000000426E-6</c:v>
                </c:pt>
                <c:pt idx="1967">
                  <c:v>3.5480000000000417E-6</c:v>
                </c:pt>
                <c:pt idx="1968">
                  <c:v>3.5520000000000263E-6</c:v>
                </c:pt>
                <c:pt idx="1969">
                  <c:v>3.5560000000000274E-6</c:v>
                </c:pt>
                <c:pt idx="1970">
                  <c:v>3.56000000000004E-6</c:v>
                </c:pt>
                <c:pt idx="1971">
                  <c:v>3.564000000000042E-6</c:v>
                </c:pt>
                <c:pt idx="1972">
                  <c:v>3.5680000000000406E-6</c:v>
                </c:pt>
                <c:pt idx="1973">
                  <c:v>3.5720000000000274E-6</c:v>
                </c:pt>
                <c:pt idx="1974">
                  <c:v>3.5760000000000268E-6</c:v>
                </c:pt>
                <c:pt idx="1975">
                  <c:v>3.580000000000042E-6</c:v>
                </c:pt>
                <c:pt idx="1976">
                  <c:v>3.5840000000000427E-6</c:v>
                </c:pt>
                <c:pt idx="1977">
                  <c:v>3.588000000000043E-6</c:v>
                </c:pt>
                <c:pt idx="1978">
                  <c:v>3.5920000000000285E-6</c:v>
                </c:pt>
                <c:pt idx="1979">
                  <c:v>3.5960000000000292E-6</c:v>
                </c:pt>
                <c:pt idx="1980">
                  <c:v>3.600000000000043E-6</c:v>
                </c:pt>
                <c:pt idx="1981">
                  <c:v>3.6040000000000425E-6</c:v>
                </c:pt>
                <c:pt idx="1982">
                  <c:v>3.6080000000000419E-6</c:v>
                </c:pt>
                <c:pt idx="1983">
                  <c:v>3.6120000000000283E-6</c:v>
                </c:pt>
                <c:pt idx="1984">
                  <c:v>3.6160000000000303E-6</c:v>
                </c:pt>
                <c:pt idx="1985">
                  <c:v>3.6200000000000437E-6</c:v>
                </c:pt>
                <c:pt idx="1986">
                  <c:v>3.6240000000000431E-6</c:v>
                </c:pt>
                <c:pt idx="1987">
                  <c:v>3.6280000000000434E-6</c:v>
                </c:pt>
                <c:pt idx="1988">
                  <c:v>3.6320000000000306E-6</c:v>
                </c:pt>
                <c:pt idx="1989">
                  <c:v>3.6360000000000296E-6</c:v>
                </c:pt>
                <c:pt idx="1990">
                  <c:v>3.6400000000000435E-6</c:v>
                </c:pt>
                <c:pt idx="1991">
                  <c:v>3.6440000000000438E-6</c:v>
                </c:pt>
                <c:pt idx="1992">
                  <c:v>3.6480000000000441E-6</c:v>
                </c:pt>
                <c:pt idx="1993">
                  <c:v>3.6520000000000287E-6</c:v>
                </c:pt>
                <c:pt idx="1994">
                  <c:v>3.656000000000032E-6</c:v>
                </c:pt>
                <c:pt idx="1995">
                  <c:v>3.6600000000000437E-6</c:v>
                </c:pt>
                <c:pt idx="1996">
                  <c:v>3.6640000000000453E-6</c:v>
                </c:pt>
                <c:pt idx="1997">
                  <c:v>3.6680000000000452E-6</c:v>
                </c:pt>
                <c:pt idx="1998">
                  <c:v>3.6720000000000319E-6</c:v>
                </c:pt>
                <c:pt idx="1999">
                  <c:v>3.6760000000000305E-6</c:v>
                </c:pt>
                <c:pt idx="2000">
                  <c:v>3.6800000000000452E-6</c:v>
                </c:pt>
                <c:pt idx="2001">
                  <c:v>3.684000000000046E-6</c:v>
                </c:pt>
                <c:pt idx="2002">
                  <c:v>3.6880000000000441E-6</c:v>
                </c:pt>
                <c:pt idx="2003">
                  <c:v>3.6920000000000317E-6</c:v>
                </c:pt>
                <c:pt idx="2004">
                  <c:v>3.696000000000032E-6</c:v>
                </c:pt>
                <c:pt idx="2005">
                  <c:v>3.7000000000000467E-6</c:v>
                </c:pt>
                <c:pt idx="2006">
                  <c:v>3.7040000000000466E-6</c:v>
                </c:pt>
                <c:pt idx="2007">
                  <c:v>3.7080000000000456E-6</c:v>
                </c:pt>
                <c:pt idx="2008">
                  <c:v>3.7120000000000332E-6</c:v>
                </c:pt>
                <c:pt idx="2009">
                  <c:v>3.7160000000000323E-6</c:v>
                </c:pt>
                <c:pt idx="2010">
                  <c:v>3.7200000000000457E-6</c:v>
                </c:pt>
                <c:pt idx="2011">
                  <c:v>3.7240000000000464E-6</c:v>
                </c:pt>
                <c:pt idx="2012">
                  <c:v>3.7280000000000467E-6</c:v>
                </c:pt>
                <c:pt idx="2013">
                  <c:v>3.7320000000000335E-6</c:v>
                </c:pt>
                <c:pt idx="2014">
                  <c:v>3.7360000000000342E-6</c:v>
                </c:pt>
                <c:pt idx="2015">
                  <c:v>3.740000000000048E-6</c:v>
                </c:pt>
                <c:pt idx="2016">
                  <c:v>3.7440000000000471E-6</c:v>
                </c:pt>
                <c:pt idx="2017">
                  <c:v>3.7480000000000457E-6</c:v>
                </c:pt>
                <c:pt idx="2018">
                  <c:v>3.7520000000000337E-6</c:v>
                </c:pt>
                <c:pt idx="2019">
                  <c:v>3.7560000000000353E-6</c:v>
                </c:pt>
                <c:pt idx="2020">
                  <c:v>3.7600000000000474E-6</c:v>
                </c:pt>
                <c:pt idx="2021">
                  <c:v>3.7640000000000482E-6</c:v>
                </c:pt>
                <c:pt idx="2022">
                  <c:v>3.7680000000000485E-6</c:v>
                </c:pt>
                <c:pt idx="2023">
                  <c:v>3.7720000000000348E-6</c:v>
                </c:pt>
                <c:pt idx="2024">
                  <c:v>3.7760000000000351E-6</c:v>
                </c:pt>
                <c:pt idx="2025">
                  <c:v>3.7800000000000494E-6</c:v>
                </c:pt>
                <c:pt idx="2026">
                  <c:v>3.7840000000000484E-6</c:v>
                </c:pt>
                <c:pt idx="2027">
                  <c:v>3.78800000000005E-6</c:v>
                </c:pt>
                <c:pt idx="2028">
                  <c:v>3.792000000000035E-6</c:v>
                </c:pt>
                <c:pt idx="2029">
                  <c:v>3.796000000000037E-6</c:v>
                </c:pt>
                <c:pt idx="2030">
                  <c:v>3.8000000000000373E-6</c:v>
                </c:pt>
                <c:pt idx="2031">
                  <c:v>3.8040000000000359E-6</c:v>
                </c:pt>
                <c:pt idx="2032">
                  <c:v>3.8080000000000366E-6</c:v>
                </c:pt>
                <c:pt idx="2033">
                  <c:v>3.8120000000000242E-6</c:v>
                </c:pt>
                <c:pt idx="2034">
                  <c:v>3.8160000000000156E-6</c:v>
                </c:pt>
                <c:pt idx="2035">
                  <c:v>3.820000000000038E-6</c:v>
                </c:pt>
                <c:pt idx="2036">
                  <c:v>3.8240000000000391E-6</c:v>
                </c:pt>
                <c:pt idx="2037">
                  <c:v>3.828000000000036E-6</c:v>
                </c:pt>
                <c:pt idx="2038">
                  <c:v>3.832000000000016E-6</c:v>
                </c:pt>
                <c:pt idx="2039">
                  <c:v>3.8360000000000256E-6</c:v>
                </c:pt>
                <c:pt idx="2040">
                  <c:v>3.8400000000000378E-6</c:v>
                </c:pt>
                <c:pt idx="2041">
                  <c:v>3.8440000000000381E-6</c:v>
                </c:pt>
                <c:pt idx="2042">
                  <c:v>3.8480000000000401E-6</c:v>
                </c:pt>
                <c:pt idx="2043">
                  <c:v>3.8520000000000209E-6</c:v>
                </c:pt>
                <c:pt idx="2044">
                  <c:v>3.8560000000000263E-6</c:v>
                </c:pt>
                <c:pt idx="2045">
                  <c:v>3.860000000000041E-6</c:v>
                </c:pt>
                <c:pt idx="2046">
                  <c:v>3.8640000000000404E-6</c:v>
                </c:pt>
                <c:pt idx="2047">
                  <c:v>3.868000000000039E-6</c:v>
                </c:pt>
                <c:pt idx="2048">
                  <c:v>3.8720000000000156E-6</c:v>
                </c:pt>
                <c:pt idx="2049">
                  <c:v>3.8760000000000252E-6</c:v>
                </c:pt>
                <c:pt idx="2050">
                  <c:v>3.8800000000000408E-6</c:v>
                </c:pt>
                <c:pt idx="2051">
                  <c:v>3.8840000000000394E-6</c:v>
                </c:pt>
                <c:pt idx="2052">
                  <c:v>3.8880000000000414E-6</c:v>
                </c:pt>
                <c:pt idx="2053">
                  <c:v>3.8920000000000273E-6</c:v>
                </c:pt>
                <c:pt idx="2054">
                  <c:v>3.8960000000000259E-6</c:v>
                </c:pt>
                <c:pt idx="2055">
                  <c:v>3.9000000000000414E-6</c:v>
                </c:pt>
                <c:pt idx="2056">
                  <c:v>3.90400000000004E-6</c:v>
                </c:pt>
                <c:pt idx="2057">
                  <c:v>3.9080000000000395E-6</c:v>
                </c:pt>
                <c:pt idx="2058">
                  <c:v>3.9120000000000271E-6</c:v>
                </c:pt>
                <c:pt idx="2059">
                  <c:v>3.9160000000000282E-6</c:v>
                </c:pt>
                <c:pt idx="2060">
                  <c:v>3.9200000000000412E-6</c:v>
                </c:pt>
                <c:pt idx="2061">
                  <c:v>3.9240000000000441E-6</c:v>
                </c:pt>
                <c:pt idx="2062">
                  <c:v>3.9280000000000444E-6</c:v>
                </c:pt>
                <c:pt idx="2063">
                  <c:v>3.9320000000000277E-6</c:v>
                </c:pt>
                <c:pt idx="2064">
                  <c:v>3.9360000000000272E-6</c:v>
                </c:pt>
                <c:pt idx="2065">
                  <c:v>3.9400000000000427E-6</c:v>
                </c:pt>
                <c:pt idx="2066">
                  <c:v>3.9440000000000422E-6</c:v>
                </c:pt>
                <c:pt idx="2067">
                  <c:v>3.948000000000045E-6</c:v>
                </c:pt>
                <c:pt idx="2068">
                  <c:v>3.9520000000000267E-6</c:v>
                </c:pt>
                <c:pt idx="2069">
                  <c:v>3.9560000000000287E-6</c:v>
                </c:pt>
                <c:pt idx="2070">
                  <c:v>3.9600000000000442E-6</c:v>
                </c:pt>
                <c:pt idx="2071">
                  <c:v>3.9640000000000437E-6</c:v>
                </c:pt>
                <c:pt idx="2072">
                  <c:v>3.968000000000044E-6</c:v>
                </c:pt>
                <c:pt idx="2073">
                  <c:v>3.9720000000000299E-6</c:v>
                </c:pt>
                <c:pt idx="2074">
                  <c:v>3.9760000000000277E-6</c:v>
                </c:pt>
                <c:pt idx="2075">
                  <c:v>3.9800000000000449E-6</c:v>
                </c:pt>
                <c:pt idx="2076">
                  <c:v>3.9840000000000461E-6</c:v>
                </c:pt>
                <c:pt idx="2077">
                  <c:v>3.9880000000000464E-6</c:v>
                </c:pt>
                <c:pt idx="2078">
                  <c:v>3.992000000000028E-6</c:v>
                </c:pt>
                <c:pt idx="2079">
                  <c:v>3.9960000000000283E-6</c:v>
                </c:pt>
                <c:pt idx="2080">
                  <c:v>4.0000000000000405E-6</c:v>
                </c:pt>
                <c:pt idx="2081">
                  <c:v>4.0040000000000238E-6</c:v>
                </c:pt>
                <c:pt idx="2082">
                  <c:v>4.0080000000000394E-6</c:v>
                </c:pt>
                <c:pt idx="2083">
                  <c:v>4.0120000000000134E-6</c:v>
                </c:pt>
                <c:pt idx="2084">
                  <c:v>4.0160000000000425E-6</c:v>
                </c:pt>
                <c:pt idx="2085">
                  <c:v>4.0200000000000123E-6</c:v>
                </c:pt>
                <c:pt idx="2086">
                  <c:v>4.0240000000000033E-6</c:v>
                </c:pt>
                <c:pt idx="2087">
                  <c:v>4.0280000000000265E-6</c:v>
                </c:pt>
                <c:pt idx="2088">
                  <c:v>4.032000000000042E-6</c:v>
                </c:pt>
                <c:pt idx="2089">
                  <c:v>4.0360000000000576E-6</c:v>
                </c:pt>
                <c:pt idx="2090">
                  <c:v>4.0400000000000401E-6</c:v>
                </c:pt>
                <c:pt idx="2091">
                  <c:v>4.0440000000000124E-6</c:v>
                </c:pt>
                <c:pt idx="2092">
                  <c:v>4.0480000000000432E-6</c:v>
                </c:pt>
                <c:pt idx="2093">
                  <c:v>4.0520000000000283E-6</c:v>
                </c:pt>
                <c:pt idx="2094">
                  <c:v>4.0560000000000413E-6</c:v>
                </c:pt>
                <c:pt idx="2095">
                  <c:v>4.0600000000000289E-6</c:v>
                </c:pt>
                <c:pt idx="2096">
                  <c:v>4.0640000000000004E-6</c:v>
                </c:pt>
                <c:pt idx="2097">
                  <c:v>4.0679999999999998E-6</c:v>
                </c:pt>
                <c:pt idx="2098">
                  <c:v>4.0720000000000459E-6</c:v>
                </c:pt>
                <c:pt idx="2099">
                  <c:v>4.0760000000000547E-6</c:v>
                </c:pt>
                <c:pt idx="2100">
                  <c:v>4.0800000000000439E-6</c:v>
                </c:pt>
                <c:pt idx="2101">
                  <c:v>4.0840000000000265E-6</c:v>
                </c:pt>
                <c:pt idx="2102">
                  <c:v>4.088000000000042E-6</c:v>
                </c:pt>
                <c:pt idx="2103">
                  <c:v>4.0920000000000194E-6</c:v>
                </c:pt>
                <c:pt idx="2104">
                  <c:v>4.0960000000000443E-6</c:v>
                </c:pt>
                <c:pt idx="2105">
                  <c:v>4.1000000000000124E-6</c:v>
                </c:pt>
                <c:pt idx="2106">
                  <c:v>4.1040000000000034E-6</c:v>
                </c:pt>
                <c:pt idx="2107">
                  <c:v>4.1080000000000283E-6</c:v>
                </c:pt>
                <c:pt idx="2108">
                  <c:v>4.1120000000000023E-6</c:v>
                </c:pt>
                <c:pt idx="2109">
                  <c:v>4.1160000000000331E-6</c:v>
                </c:pt>
                <c:pt idx="2110">
                  <c:v>4.1200000000000004E-6</c:v>
                </c:pt>
                <c:pt idx="2111">
                  <c:v>4.1240000000000015E-6</c:v>
                </c:pt>
                <c:pt idx="2112">
                  <c:v>4.1280000000000094E-6</c:v>
                </c:pt>
                <c:pt idx="2113">
                  <c:v>4.1320000000000301E-6</c:v>
                </c:pt>
                <c:pt idx="2114">
                  <c:v>4.1360000000000439E-6</c:v>
                </c:pt>
                <c:pt idx="2115">
                  <c:v>4.1400000000000324E-6</c:v>
                </c:pt>
                <c:pt idx="2116">
                  <c:v>4.1440000000000013E-6</c:v>
                </c:pt>
                <c:pt idx="2117">
                  <c:v>4.1480000000000177E-6</c:v>
                </c:pt>
                <c:pt idx="2118">
                  <c:v>4.1520000000000104E-6</c:v>
                </c:pt>
                <c:pt idx="2119">
                  <c:v>4.1560000000000327E-6</c:v>
                </c:pt>
                <c:pt idx="2120">
                  <c:v>4.1600000000000034E-6</c:v>
                </c:pt>
                <c:pt idx="2121">
                  <c:v>4.1640000000000003E-6</c:v>
                </c:pt>
                <c:pt idx="2122">
                  <c:v>4.1679999999999997E-6</c:v>
                </c:pt>
                <c:pt idx="2123">
                  <c:v>4.1720000000000195E-6</c:v>
                </c:pt>
                <c:pt idx="2124">
                  <c:v>4.1760000000000478E-6</c:v>
                </c:pt>
                <c:pt idx="2125">
                  <c:v>4.1800000000000133E-6</c:v>
                </c:pt>
                <c:pt idx="2126">
                  <c:v>4.1840000000000094E-6</c:v>
                </c:pt>
                <c:pt idx="2127">
                  <c:v>4.18800000000003E-6</c:v>
                </c:pt>
                <c:pt idx="2128">
                  <c:v>4.1920000000000024E-6</c:v>
                </c:pt>
                <c:pt idx="2129">
                  <c:v>4.196000000000034E-6</c:v>
                </c:pt>
                <c:pt idx="2130">
                  <c:v>4.2000000000000487E-6</c:v>
                </c:pt>
                <c:pt idx="2131">
                  <c:v>4.2040000000000363E-6</c:v>
                </c:pt>
                <c:pt idx="2132">
                  <c:v>4.2080000000000476E-6</c:v>
                </c:pt>
                <c:pt idx="2133">
                  <c:v>4.2120000000000335E-6</c:v>
                </c:pt>
                <c:pt idx="2134">
                  <c:v>4.2160000000000474E-6</c:v>
                </c:pt>
                <c:pt idx="2135">
                  <c:v>4.2200000000000358E-6</c:v>
                </c:pt>
                <c:pt idx="2136">
                  <c:v>4.2240000000000014E-6</c:v>
                </c:pt>
                <c:pt idx="2137">
                  <c:v>4.2280000000000364E-6</c:v>
                </c:pt>
                <c:pt idx="2138">
                  <c:v>4.2320000000000503E-6</c:v>
                </c:pt>
                <c:pt idx="2139">
                  <c:v>4.2360000000000633E-6</c:v>
                </c:pt>
                <c:pt idx="2140">
                  <c:v>4.2400000000000492E-6</c:v>
                </c:pt>
                <c:pt idx="2141">
                  <c:v>4.2440000000000359E-6</c:v>
                </c:pt>
                <c:pt idx="2142">
                  <c:v>4.2480000000000506E-6</c:v>
                </c:pt>
                <c:pt idx="2143">
                  <c:v>4.2520000000000374E-6</c:v>
                </c:pt>
                <c:pt idx="2144">
                  <c:v>4.2560000000000504E-6</c:v>
                </c:pt>
                <c:pt idx="2145">
                  <c:v>4.2600000000000134E-6</c:v>
                </c:pt>
                <c:pt idx="2146">
                  <c:v>4.2640000000000103E-6</c:v>
                </c:pt>
                <c:pt idx="2147">
                  <c:v>4.2680000000000369E-6</c:v>
                </c:pt>
                <c:pt idx="2148">
                  <c:v>4.2720000000000524E-6</c:v>
                </c:pt>
                <c:pt idx="2149">
                  <c:v>4.2760000000000604E-6</c:v>
                </c:pt>
                <c:pt idx="2150">
                  <c:v>4.2800000000000505E-6</c:v>
                </c:pt>
                <c:pt idx="2151">
                  <c:v>4.2840000000000423E-6</c:v>
                </c:pt>
                <c:pt idx="2152">
                  <c:v>4.2880000000000503E-6</c:v>
                </c:pt>
                <c:pt idx="2153">
                  <c:v>4.2920000000000387E-6</c:v>
                </c:pt>
                <c:pt idx="2154">
                  <c:v>4.2960000000000509E-6</c:v>
                </c:pt>
                <c:pt idx="2155">
                  <c:v>4.3000000000000376E-6</c:v>
                </c:pt>
                <c:pt idx="2156">
                  <c:v>4.3040000000000133E-6</c:v>
                </c:pt>
                <c:pt idx="2157">
                  <c:v>4.3080000000000382E-6</c:v>
                </c:pt>
                <c:pt idx="2158">
                  <c:v>4.3120000000000114E-6</c:v>
                </c:pt>
                <c:pt idx="2159">
                  <c:v>4.3160000000000405E-6</c:v>
                </c:pt>
                <c:pt idx="2160">
                  <c:v>4.3200000000000264E-6</c:v>
                </c:pt>
                <c:pt idx="2161">
                  <c:v>4.3240000000000004E-6</c:v>
                </c:pt>
                <c:pt idx="2162">
                  <c:v>4.3279999999999999E-6</c:v>
                </c:pt>
                <c:pt idx="2163">
                  <c:v>4.3320000000000392E-6</c:v>
                </c:pt>
                <c:pt idx="2164">
                  <c:v>4.3360000000000522E-6</c:v>
                </c:pt>
                <c:pt idx="2165">
                  <c:v>4.3400000000000423E-6</c:v>
                </c:pt>
                <c:pt idx="2166">
                  <c:v>4.3440000000000104E-6</c:v>
                </c:pt>
                <c:pt idx="2167">
                  <c:v>4.3480000000000412E-6</c:v>
                </c:pt>
                <c:pt idx="2168">
                  <c:v>4.3520000000000034E-6</c:v>
                </c:pt>
                <c:pt idx="2169">
                  <c:v>4.3560000000000401E-6</c:v>
                </c:pt>
                <c:pt idx="2170">
                  <c:v>4.3600000000000133E-6</c:v>
                </c:pt>
                <c:pt idx="2171">
                  <c:v>4.3640000000000034E-6</c:v>
                </c:pt>
                <c:pt idx="2172">
                  <c:v>4.3680000000000114E-6</c:v>
                </c:pt>
                <c:pt idx="2173">
                  <c:v>4.3720000000000405E-6</c:v>
                </c:pt>
                <c:pt idx="2174">
                  <c:v>4.3760000000000569E-6</c:v>
                </c:pt>
                <c:pt idx="2175">
                  <c:v>4.3800000000000402E-6</c:v>
                </c:pt>
                <c:pt idx="2176">
                  <c:v>4.3840000000000134E-6</c:v>
                </c:pt>
                <c:pt idx="2177">
                  <c:v>4.3880000000000442E-6</c:v>
                </c:pt>
                <c:pt idx="2178">
                  <c:v>4.3920000000000123E-6</c:v>
                </c:pt>
                <c:pt idx="2179">
                  <c:v>4.3960000000000431E-6</c:v>
                </c:pt>
                <c:pt idx="2180">
                  <c:v>4.4000000000000544E-6</c:v>
                </c:pt>
                <c:pt idx="2181">
                  <c:v>4.404000000000042E-6</c:v>
                </c:pt>
                <c:pt idx="2182">
                  <c:v>4.4080000000000576E-6</c:v>
                </c:pt>
                <c:pt idx="2183">
                  <c:v>4.4120000000000409E-6</c:v>
                </c:pt>
                <c:pt idx="2184">
                  <c:v>4.4160000000000531E-6</c:v>
                </c:pt>
                <c:pt idx="2185">
                  <c:v>4.4200000000000432E-6</c:v>
                </c:pt>
                <c:pt idx="2186">
                  <c:v>4.4240000000000283E-6</c:v>
                </c:pt>
                <c:pt idx="2187">
                  <c:v>4.4280000000000413E-6</c:v>
                </c:pt>
                <c:pt idx="2188">
                  <c:v>4.4320000000000568E-6</c:v>
                </c:pt>
                <c:pt idx="2189">
                  <c:v>4.4360000000000698E-6</c:v>
                </c:pt>
                <c:pt idx="2190">
                  <c:v>4.4400000000000541E-6</c:v>
                </c:pt>
                <c:pt idx="2191">
                  <c:v>4.4440000000000476E-6</c:v>
                </c:pt>
                <c:pt idx="2192">
                  <c:v>4.448000000000058E-6</c:v>
                </c:pt>
                <c:pt idx="2193">
                  <c:v>4.4520000000000439E-6</c:v>
                </c:pt>
                <c:pt idx="2194">
                  <c:v>4.4560000000000578E-6</c:v>
                </c:pt>
                <c:pt idx="2195">
                  <c:v>4.460000000000042E-6</c:v>
                </c:pt>
                <c:pt idx="2196">
                  <c:v>4.4640000000000194E-6</c:v>
                </c:pt>
                <c:pt idx="2197">
                  <c:v>4.4680000000000443E-6</c:v>
                </c:pt>
                <c:pt idx="2198">
                  <c:v>4.4720000000000581E-6</c:v>
                </c:pt>
                <c:pt idx="2199">
                  <c:v>4.4760000000000737E-6</c:v>
                </c:pt>
                <c:pt idx="2200">
                  <c:v>4.4800000000000604E-6</c:v>
                </c:pt>
                <c:pt idx="2201">
                  <c:v>4.4840000000000472E-6</c:v>
                </c:pt>
                <c:pt idx="2202">
                  <c:v>4.4880000000000577E-6</c:v>
                </c:pt>
                <c:pt idx="2203">
                  <c:v>4.4920000000000478E-6</c:v>
                </c:pt>
                <c:pt idx="2204">
                  <c:v>4.4960000000000583E-6</c:v>
                </c:pt>
                <c:pt idx="2205">
                  <c:v>4.5000000000000475E-6</c:v>
                </c:pt>
                <c:pt idx="2206">
                  <c:v>4.5040000000000301E-6</c:v>
                </c:pt>
                <c:pt idx="2207">
                  <c:v>4.5080000000000439E-6</c:v>
                </c:pt>
                <c:pt idx="2208">
                  <c:v>4.5120000000000332E-6</c:v>
                </c:pt>
                <c:pt idx="2209">
                  <c:v>4.5160000000000454E-6</c:v>
                </c:pt>
                <c:pt idx="2210">
                  <c:v>4.5200000000000347E-6</c:v>
                </c:pt>
                <c:pt idx="2211">
                  <c:v>4.5240000000000104E-6</c:v>
                </c:pt>
                <c:pt idx="2212">
                  <c:v>4.5280000000000336E-6</c:v>
                </c:pt>
                <c:pt idx="2213">
                  <c:v>4.5320000000000474E-6</c:v>
                </c:pt>
                <c:pt idx="2214">
                  <c:v>4.5360000000000604E-6</c:v>
                </c:pt>
                <c:pt idx="2215">
                  <c:v>4.540000000000048E-6</c:v>
                </c:pt>
                <c:pt idx="2216">
                  <c:v>4.5440000000000195E-6</c:v>
                </c:pt>
                <c:pt idx="2217">
                  <c:v>4.5480000000000478E-6</c:v>
                </c:pt>
                <c:pt idx="2218">
                  <c:v>4.5520000000000133E-6</c:v>
                </c:pt>
                <c:pt idx="2219">
                  <c:v>4.5560000000000475E-6</c:v>
                </c:pt>
                <c:pt idx="2220">
                  <c:v>4.56000000000003E-6</c:v>
                </c:pt>
                <c:pt idx="2221">
                  <c:v>4.5640000000000024E-6</c:v>
                </c:pt>
                <c:pt idx="2222">
                  <c:v>4.5680000000000357E-6</c:v>
                </c:pt>
                <c:pt idx="2223">
                  <c:v>4.5720000000000504E-6</c:v>
                </c:pt>
                <c:pt idx="2224">
                  <c:v>4.5760000000000583E-6</c:v>
                </c:pt>
                <c:pt idx="2225">
                  <c:v>4.5800000000000493E-6</c:v>
                </c:pt>
                <c:pt idx="2226">
                  <c:v>4.5840000000000335E-6</c:v>
                </c:pt>
                <c:pt idx="2227">
                  <c:v>4.5880000000000474E-6</c:v>
                </c:pt>
                <c:pt idx="2228">
                  <c:v>4.5920000000000358E-6</c:v>
                </c:pt>
                <c:pt idx="2229">
                  <c:v>4.5960000000000488E-6</c:v>
                </c:pt>
                <c:pt idx="2230">
                  <c:v>4.6000000000000373E-6</c:v>
                </c:pt>
                <c:pt idx="2231">
                  <c:v>4.6040000000000113E-6</c:v>
                </c:pt>
                <c:pt idx="2232">
                  <c:v>4.6080000000000404E-6</c:v>
                </c:pt>
                <c:pt idx="2233">
                  <c:v>4.6120000000000034E-6</c:v>
                </c:pt>
                <c:pt idx="2234">
                  <c:v>4.6160000000000359E-6</c:v>
                </c:pt>
                <c:pt idx="2235">
                  <c:v>4.6200000000000024E-6</c:v>
                </c:pt>
                <c:pt idx="2236">
                  <c:v>4.6240000000000001E-6</c:v>
                </c:pt>
                <c:pt idx="2237">
                  <c:v>4.6280000000000114E-6</c:v>
                </c:pt>
                <c:pt idx="2238">
                  <c:v>4.6320000000000371E-6</c:v>
                </c:pt>
                <c:pt idx="2239">
                  <c:v>4.6360000000000501E-6</c:v>
                </c:pt>
                <c:pt idx="2240">
                  <c:v>4.6400000000000377E-6</c:v>
                </c:pt>
                <c:pt idx="2241">
                  <c:v>4.6440000000000033E-6</c:v>
                </c:pt>
                <c:pt idx="2242">
                  <c:v>4.6480000000000375E-6</c:v>
                </c:pt>
                <c:pt idx="2243">
                  <c:v>4.6520000000000124E-6</c:v>
                </c:pt>
                <c:pt idx="2244">
                  <c:v>4.6560000000000423E-6</c:v>
                </c:pt>
                <c:pt idx="2245">
                  <c:v>4.6600000000000104E-6</c:v>
                </c:pt>
                <c:pt idx="2246">
                  <c:v>4.6640000000000014E-6</c:v>
                </c:pt>
                <c:pt idx="2247">
                  <c:v>4.6680000000000034E-6</c:v>
                </c:pt>
                <c:pt idx="2248">
                  <c:v>4.6720000000000376E-6</c:v>
                </c:pt>
                <c:pt idx="2249">
                  <c:v>4.6760000000000531E-6</c:v>
                </c:pt>
                <c:pt idx="2250">
                  <c:v>4.6800000000000433E-6</c:v>
                </c:pt>
                <c:pt idx="2251">
                  <c:v>4.6840000000000114E-6</c:v>
                </c:pt>
                <c:pt idx="2252">
                  <c:v>4.6880000000000405E-6</c:v>
                </c:pt>
                <c:pt idx="2253">
                  <c:v>4.6920000000000264E-6</c:v>
                </c:pt>
                <c:pt idx="2254">
                  <c:v>4.6960000000000386E-6</c:v>
                </c:pt>
                <c:pt idx="2255">
                  <c:v>4.7000000000000524E-6</c:v>
                </c:pt>
                <c:pt idx="2256">
                  <c:v>4.7040000000000392E-6</c:v>
                </c:pt>
                <c:pt idx="2257">
                  <c:v>4.7080000000000522E-6</c:v>
                </c:pt>
                <c:pt idx="2258">
                  <c:v>4.7120000000000431E-6</c:v>
                </c:pt>
                <c:pt idx="2259">
                  <c:v>4.7160000000000502E-6</c:v>
                </c:pt>
                <c:pt idx="2260">
                  <c:v>4.7200000000000412E-6</c:v>
                </c:pt>
                <c:pt idx="2261">
                  <c:v>4.7240000000000034E-6</c:v>
                </c:pt>
                <c:pt idx="2262">
                  <c:v>4.728000000000041E-6</c:v>
                </c:pt>
                <c:pt idx="2263">
                  <c:v>4.7320000000000531E-6</c:v>
                </c:pt>
                <c:pt idx="2264">
                  <c:v>4.7360000000000678E-6</c:v>
                </c:pt>
                <c:pt idx="2265">
                  <c:v>4.7400000000000537E-6</c:v>
                </c:pt>
                <c:pt idx="2266">
                  <c:v>4.744000000000043E-6</c:v>
                </c:pt>
                <c:pt idx="2267">
                  <c:v>4.7480000000000569E-6</c:v>
                </c:pt>
                <c:pt idx="2268">
                  <c:v>4.7520000000000402E-6</c:v>
                </c:pt>
                <c:pt idx="2269">
                  <c:v>4.7560000000000532E-6</c:v>
                </c:pt>
                <c:pt idx="2270">
                  <c:v>4.7600000000000442E-6</c:v>
                </c:pt>
                <c:pt idx="2271">
                  <c:v>4.7640000000000123E-6</c:v>
                </c:pt>
                <c:pt idx="2272">
                  <c:v>4.7680000000000431E-6</c:v>
                </c:pt>
                <c:pt idx="2273">
                  <c:v>4.7720000000000544E-6</c:v>
                </c:pt>
                <c:pt idx="2274">
                  <c:v>4.7760000000000657E-6</c:v>
                </c:pt>
                <c:pt idx="2275">
                  <c:v>4.7800000000000576E-6</c:v>
                </c:pt>
                <c:pt idx="2276">
                  <c:v>4.7840000000000418E-6</c:v>
                </c:pt>
                <c:pt idx="2277">
                  <c:v>4.7880000000000531E-6</c:v>
                </c:pt>
                <c:pt idx="2278">
                  <c:v>4.7920000000000432E-6</c:v>
                </c:pt>
                <c:pt idx="2279">
                  <c:v>4.7960000000000571E-6</c:v>
                </c:pt>
                <c:pt idx="2280">
                  <c:v>4.8000000000000438E-6</c:v>
                </c:pt>
                <c:pt idx="2281">
                  <c:v>4.8040000000000314E-6</c:v>
                </c:pt>
                <c:pt idx="2282">
                  <c:v>4.8080000000000436E-6</c:v>
                </c:pt>
                <c:pt idx="2283">
                  <c:v>4.8120000000000134E-6</c:v>
                </c:pt>
                <c:pt idx="2284">
                  <c:v>4.8160000000000476E-6</c:v>
                </c:pt>
                <c:pt idx="2285">
                  <c:v>4.8200000000000309E-6</c:v>
                </c:pt>
                <c:pt idx="2286">
                  <c:v>4.8240000000000024E-6</c:v>
                </c:pt>
                <c:pt idx="2287">
                  <c:v>4.8280000000000298E-6</c:v>
                </c:pt>
                <c:pt idx="2288">
                  <c:v>4.832000000000042E-6</c:v>
                </c:pt>
                <c:pt idx="2289">
                  <c:v>4.8360000000000575E-6</c:v>
                </c:pt>
                <c:pt idx="2290">
                  <c:v>4.8400000000000443E-6</c:v>
                </c:pt>
                <c:pt idx="2291">
                  <c:v>4.8440000000000124E-6</c:v>
                </c:pt>
                <c:pt idx="2292">
                  <c:v>4.8480000000000457E-6</c:v>
                </c:pt>
                <c:pt idx="2293">
                  <c:v>4.8520000000000283E-6</c:v>
                </c:pt>
                <c:pt idx="2294">
                  <c:v>4.8560000000000438E-6</c:v>
                </c:pt>
                <c:pt idx="2295">
                  <c:v>4.8600000000000204E-6</c:v>
                </c:pt>
                <c:pt idx="2296">
                  <c:v>4.8640000000000114E-6</c:v>
                </c:pt>
                <c:pt idx="2297">
                  <c:v>4.8680000000000134E-6</c:v>
                </c:pt>
                <c:pt idx="2298">
                  <c:v>4.8720000000000492E-6</c:v>
                </c:pt>
                <c:pt idx="2299">
                  <c:v>4.876000000000058E-6</c:v>
                </c:pt>
                <c:pt idx="2300">
                  <c:v>4.8800000000000465E-6</c:v>
                </c:pt>
                <c:pt idx="2301">
                  <c:v>4.884000000000034E-6</c:v>
                </c:pt>
                <c:pt idx="2302">
                  <c:v>4.8880000000000454E-6</c:v>
                </c:pt>
                <c:pt idx="2303">
                  <c:v>4.8920000000000346E-6</c:v>
                </c:pt>
                <c:pt idx="2304">
                  <c:v>4.8960000000000477E-6</c:v>
                </c:pt>
                <c:pt idx="2305">
                  <c:v>4.9000000000000598E-6</c:v>
                </c:pt>
                <c:pt idx="2306">
                  <c:v>4.9040000000000474E-6</c:v>
                </c:pt>
                <c:pt idx="2307">
                  <c:v>4.9080000000000604E-6</c:v>
                </c:pt>
                <c:pt idx="2308">
                  <c:v>4.9120000000000505E-6</c:v>
                </c:pt>
                <c:pt idx="2309">
                  <c:v>4.9160000000000576E-6</c:v>
                </c:pt>
                <c:pt idx="2310">
                  <c:v>4.9200000000000503E-6</c:v>
                </c:pt>
                <c:pt idx="2311">
                  <c:v>4.9240000000000387E-6</c:v>
                </c:pt>
                <c:pt idx="2312">
                  <c:v>4.9280000000000475E-6</c:v>
                </c:pt>
                <c:pt idx="2313">
                  <c:v>4.9320000000000605E-6</c:v>
                </c:pt>
                <c:pt idx="2314">
                  <c:v>4.9360000000000786E-6</c:v>
                </c:pt>
                <c:pt idx="2315">
                  <c:v>4.9400000000000628E-6</c:v>
                </c:pt>
                <c:pt idx="2316">
                  <c:v>4.9440000000000504E-6</c:v>
                </c:pt>
                <c:pt idx="2317">
                  <c:v>4.9480000000000626E-6</c:v>
                </c:pt>
                <c:pt idx="2318">
                  <c:v>4.9520000000000493E-6</c:v>
                </c:pt>
                <c:pt idx="2319">
                  <c:v>4.9560000000000606E-6</c:v>
                </c:pt>
                <c:pt idx="2320">
                  <c:v>4.9600000000000525E-6</c:v>
                </c:pt>
                <c:pt idx="2321">
                  <c:v>4.9640000000000358E-6</c:v>
                </c:pt>
                <c:pt idx="2322">
                  <c:v>4.9680000000000505E-6</c:v>
                </c:pt>
                <c:pt idx="2323">
                  <c:v>4.9720000000000678E-6</c:v>
                </c:pt>
                <c:pt idx="2324">
                  <c:v>4.9760000000000782E-6</c:v>
                </c:pt>
                <c:pt idx="2325">
                  <c:v>4.980000000000065E-6</c:v>
                </c:pt>
                <c:pt idx="2326">
                  <c:v>4.9840000000000475E-6</c:v>
                </c:pt>
                <c:pt idx="2327">
                  <c:v>4.9880000000000605E-6</c:v>
                </c:pt>
                <c:pt idx="2328">
                  <c:v>4.9920000000000523E-6</c:v>
                </c:pt>
                <c:pt idx="2329">
                  <c:v>4.9960000000000662E-6</c:v>
                </c:pt>
                <c:pt idx="2330">
                  <c:v>5.0000000000000504E-6</c:v>
                </c:pt>
                <c:pt idx="2331">
                  <c:v>5.0040000000000388E-6</c:v>
                </c:pt>
                <c:pt idx="2332">
                  <c:v>5.0080000000000501E-6</c:v>
                </c:pt>
                <c:pt idx="2333">
                  <c:v>5.0120000000000377E-6</c:v>
                </c:pt>
                <c:pt idx="2334">
                  <c:v>5.0160000000000541E-6</c:v>
                </c:pt>
                <c:pt idx="2335">
                  <c:v>5.0200000000000392E-6</c:v>
                </c:pt>
                <c:pt idx="2336">
                  <c:v>5.0240000000000124E-6</c:v>
                </c:pt>
                <c:pt idx="2337">
                  <c:v>5.0280000000000432E-6</c:v>
                </c:pt>
                <c:pt idx="2338">
                  <c:v>5.0320000000000502E-6</c:v>
                </c:pt>
                <c:pt idx="2339">
                  <c:v>5.0360000000000633E-6</c:v>
                </c:pt>
                <c:pt idx="2340">
                  <c:v>5.0400000000000525E-6</c:v>
                </c:pt>
                <c:pt idx="2341">
                  <c:v>5.0440000000000393E-6</c:v>
                </c:pt>
                <c:pt idx="2342">
                  <c:v>5.0480000000000523E-6</c:v>
                </c:pt>
                <c:pt idx="2343">
                  <c:v>5.0520000000000433E-6</c:v>
                </c:pt>
                <c:pt idx="2344">
                  <c:v>5.0560000000000521E-6</c:v>
                </c:pt>
                <c:pt idx="2345">
                  <c:v>5.0600000000000405E-6</c:v>
                </c:pt>
                <c:pt idx="2346">
                  <c:v>5.0640000000000264E-6</c:v>
                </c:pt>
                <c:pt idx="2347">
                  <c:v>5.0680000000000386E-6</c:v>
                </c:pt>
                <c:pt idx="2348">
                  <c:v>5.0720000000000533E-6</c:v>
                </c:pt>
                <c:pt idx="2349">
                  <c:v>5.0760000000000688E-6</c:v>
                </c:pt>
                <c:pt idx="2350">
                  <c:v>5.080000000000053E-6</c:v>
                </c:pt>
                <c:pt idx="2351">
                  <c:v>5.0840000000000431E-6</c:v>
                </c:pt>
                <c:pt idx="2352">
                  <c:v>5.0880000000000519E-6</c:v>
                </c:pt>
                <c:pt idx="2353">
                  <c:v>5.0920000000000412E-6</c:v>
                </c:pt>
                <c:pt idx="2354">
                  <c:v>5.0960000000000576E-6</c:v>
                </c:pt>
                <c:pt idx="2355">
                  <c:v>5.100000000000041E-6</c:v>
                </c:pt>
                <c:pt idx="2356">
                  <c:v>5.1040000000000133E-6</c:v>
                </c:pt>
                <c:pt idx="2357">
                  <c:v>5.1080000000000441E-6</c:v>
                </c:pt>
                <c:pt idx="2358">
                  <c:v>5.1120000000000292E-6</c:v>
                </c:pt>
                <c:pt idx="2359">
                  <c:v>5.1160000000000422E-6</c:v>
                </c:pt>
                <c:pt idx="2360">
                  <c:v>5.1200000000000238E-6</c:v>
                </c:pt>
                <c:pt idx="2361">
                  <c:v>5.1240000000000004E-6</c:v>
                </c:pt>
                <c:pt idx="2362">
                  <c:v>5.1279999999999999E-6</c:v>
                </c:pt>
                <c:pt idx="2363">
                  <c:v>5.1320000000000442E-6</c:v>
                </c:pt>
                <c:pt idx="2364">
                  <c:v>5.1360000000000521E-6</c:v>
                </c:pt>
                <c:pt idx="2365">
                  <c:v>5.1400000000000431E-6</c:v>
                </c:pt>
                <c:pt idx="2366">
                  <c:v>5.1440000000000265E-6</c:v>
                </c:pt>
                <c:pt idx="2367">
                  <c:v>5.148000000000042E-6</c:v>
                </c:pt>
                <c:pt idx="2368">
                  <c:v>5.1520000000000195E-6</c:v>
                </c:pt>
                <c:pt idx="2369">
                  <c:v>5.1560000000000435E-6</c:v>
                </c:pt>
                <c:pt idx="2370">
                  <c:v>5.1600000000000124E-6</c:v>
                </c:pt>
                <c:pt idx="2371">
                  <c:v>5.1640000000000034E-6</c:v>
                </c:pt>
                <c:pt idx="2372">
                  <c:v>5.1680000000000283E-6</c:v>
                </c:pt>
                <c:pt idx="2373">
                  <c:v>5.1720000000000438E-6</c:v>
                </c:pt>
                <c:pt idx="2374">
                  <c:v>5.1760000000000577E-6</c:v>
                </c:pt>
                <c:pt idx="2375">
                  <c:v>5.1800000000000478E-6</c:v>
                </c:pt>
                <c:pt idx="2376">
                  <c:v>5.1840000000000134E-6</c:v>
                </c:pt>
                <c:pt idx="2377">
                  <c:v>5.1880000000000476E-6</c:v>
                </c:pt>
                <c:pt idx="2378">
                  <c:v>5.1920000000000309E-6</c:v>
                </c:pt>
                <c:pt idx="2379">
                  <c:v>5.1960000000000431E-6</c:v>
                </c:pt>
                <c:pt idx="2380">
                  <c:v>5.2000000000000595E-6</c:v>
                </c:pt>
                <c:pt idx="2381">
                  <c:v>5.204000000000042E-6</c:v>
                </c:pt>
                <c:pt idx="2382">
                  <c:v>5.2080000000000558E-6</c:v>
                </c:pt>
                <c:pt idx="2383">
                  <c:v>5.212000000000046E-6</c:v>
                </c:pt>
                <c:pt idx="2384">
                  <c:v>5.2160000000000548E-6</c:v>
                </c:pt>
                <c:pt idx="2385">
                  <c:v>5.2200000000000457E-6</c:v>
                </c:pt>
                <c:pt idx="2386">
                  <c:v>5.2240000000000282E-6</c:v>
                </c:pt>
                <c:pt idx="2387">
                  <c:v>5.2280000000000446E-6</c:v>
                </c:pt>
                <c:pt idx="2388">
                  <c:v>5.2320000000000576E-6</c:v>
                </c:pt>
                <c:pt idx="2389">
                  <c:v>5.2360000000000766E-6</c:v>
                </c:pt>
                <c:pt idx="2390">
                  <c:v>5.2400000000000633E-6</c:v>
                </c:pt>
                <c:pt idx="2391">
                  <c:v>5.2440000000000475E-6</c:v>
                </c:pt>
                <c:pt idx="2392">
                  <c:v>5.2480000000000589E-6</c:v>
                </c:pt>
                <c:pt idx="2393">
                  <c:v>5.2520000000000473E-6</c:v>
                </c:pt>
                <c:pt idx="2394">
                  <c:v>5.2560000000000595E-6</c:v>
                </c:pt>
                <c:pt idx="2395">
                  <c:v>5.2600000000000487E-6</c:v>
                </c:pt>
                <c:pt idx="2396">
                  <c:v>5.2640000000000363E-6</c:v>
                </c:pt>
                <c:pt idx="2397">
                  <c:v>5.2680000000000476E-6</c:v>
                </c:pt>
                <c:pt idx="2398">
                  <c:v>5.2720000000000632E-6</c:v>
                </c:pt>
                <c:pt idx="2399">
                  <c:v>5.2760000000000779E-6</c:v>
                </c:pt>
                <c:pt idx="2400">
                  <c:v>5.2800000000000604E-6</c:v>
                </c:pt>
                <c:pt idx="2401">
                  <c:v>5.2840000000000514E-6</c:v>
                </c:pt>
                <c:pt idx="2402">
                  <c:v>5.2880000000000576E-6</c:v>
                </c:pt>
                <c:pt idx="2403">
                  <c:v>5.2920000000000503E-6</c:v>
                </c:pt>
                <c:pt idx="2404">
                  <c:v>5.2960000000000633E-6</c:v>
                </c:pt>
                <c:pt idx="2405">
                  <c:v>5.3000000000000475E-6</c:v>
                </c:pt>
                <c:pt idx="2406">
                  <c:v>5.3040000000000309E-6</c:v>
                </c:pt>
                <c:pt idx="2407">
                  <c:v>5.3080000000000507E-6</c:v>
                </c:pt>
                <c:pt idx="2408">
                  <c:v>5.3120000000000374E-6</c:v>
                </c:pt>
                <c:pt idx="2409">
                  <c:v>5.3160000000000504E-6</c:v>
                </c:pt>
                <c:pt idx="2410">
                  <c:v>5.3200000000000134E-6</c:v>
                </c:pt>
                <c:pt idx="2411">
                  <c:v>5.3240000000000104E-6</c:v>
                </c:pt>
                <c:pt idx="2412">
                  <c:v>5.3280000000000344E-6</c:v>
                </c:pt>
                <c:pt idx="2413">
                  <c:v>5.3320000000000525E-6</c:v>
                </c:pt>
                <c:pt idx="2414">
                  <c:v>5.3360000000000604E-6</c:v>
                </c:pt>
                <c:pt idx="2415">
                  <c:v>5.3400000000000505E-6</c:v>
                </c:pt>
                <c:pt idx="2416">
                  <c:v>5.3440000000000381E-6</c:v>
                </c:pt>
                <c:pt idx="2417">
                  <c:v>5.3480000000000503E-6</c:v>
                </c:pt>
                <c:pt idx="2418">
                  <c:v>5.3520000000000404E-6</c:v>
                </c:pt>
                <c:pt idx="2419">
                  <c:v>5.3560000000000475E-6</c:v>
                </c:pt>
                <c:pt idx="2420">
                  <c:v>5.3600000000000376E-6</c:v>
                </c:pt>
                <c:pt idx="2421">
                  <c:v>5.3640000000000134E-6</c:v>
                </c:pt>
                <c:pt idx="2422">
                  <c:v>5.3680000000000382E-6</c:v>
                </c:pt>
                <c:pt idx="2423">
                  <c:v>5.3720000000000512E-6</c:v>
                </c:pt>
                <c:pt idx="2424">
                  <c:v>5.3760000000000676E-6</c:v>
                </c:pt>
                <c:pt idx="2425">
                  <c:v>5.3800000000000501E-6</c:v>
                </c:pt>
                <c:pt idx="2426">
                  <c:v>5.3840000000000377E-6</c:v>
                </c:pt>
                <c:pt idx="2427">
                  <c:v>5.3880000000000541E-6</c:v>
                </c:pt>
                <c:pt idx="2428">
                  <c:v>5.3920000000000375E-6</c:v>
                </c:pt>
                <c:pt idx="2429">
                  <c:v>5.396000000000053E-6</c:v>
                </c:pt>
                <c:pt idx="2430">
                  <c:v>5.4000000000000686E-6</c:v>
                </c:pt>
                <c:pt idx="2431">
                  <c:v>5.4040000000000511E-6</c:v>
                </c:pt>
                <c:pt idx="2432">
                  <c:v>5.4080000000000632E-6</c:v>
                </c:pt>
                <c:pt idx="2433">
                  <c:v>5.4120000000000542E-6</c:v>
                </c:pt>
                <c:pt idx="2434">
                  <c:v>5.4160000000000664E-6</c:v>
                </c:pt>
                <c:pt idx="2435">
                  <c:v>5.4200000000000531E-6</c:v>
                </c:pt>
                <c:pt idx="2436">
                  <c:v>5.4240000000000433E-6</c:v>
                </c:pt>
                <c:pt idx="2437">
                  <c:v>5.428000000000052E-6</c:v>
                </c:pt>
                <c:pt idx="2438">
                  <c:v>5.4320000000000676E-6</c:v>
                </c:pt>
                <c:pt idx="2439">
                  <c:v>5.4360000000000806E-6</c:v>
                </c:pt>
                <c:pt idx="2440">
                  <c:v>5.440000000000069E-6</c:v>
                </c:pt>
                <c:pt idx="2441">
                  <c:v>5.4440000000000532E-6</c:v>
                </c:pt>
                <c:pt idx="2442">
                  <c:v>5.4480000000000705E-6</c:v>
                </c:pt>
                <c:pt idx="2443">
                  <c:v>5.452000000000053E-6</c:v>
                </c:pt>
                <c:pt idx="2444">
                  <c:v>5.4560000000000702E-6</c:v>
                </c:pt>
                <c:pt idx="2445">
                  <c:v>5.4600000000000536E-6</c:v>
                </c:pt>
                <c:pt idx="2446">
                  <c:v>5.4640000000000412E-6</c:v>
                </c:pt>
                <c:pt idx="2447">
                  <c:v>5.4680000000000576E-6</c:v>
                </c:pt>
                <c:pt idx="2448">
                  <c:v>5.4720000000000689E-6</c:v>
                </c:pt>
                <c:pt idx="2449">
                  <c:v>5.4760000000000845E-6</c:v>
                </c:pt>
                <c:pt idx="2450">
                  <c:v>5.4800000000000712E-6</c:v>
                </c:pt>
                <c:pt idx="2451">
                  <c:v>5.4840000000000537E-6</c:v>
                </c:pt>
                <c:pt idx="2452">
                  <c:v>5.4880000000000726E-6</c:v>
                </c:pt>
                <c:pt idx="2453">
                  <c:v>5.4920000000000569E-6</c:v>
                </c:pt>
                <c:pt idx="2454">
                  <c:v>5.4960000000000699E-6</c:v>
                </c:pt>
                <c:pt idx="2455">
                  <c:v>5.5000000000000541E-6</c:v>
                </c:pt>
                <c:pt idx="2456">
                  <c:v>5.5040000000000476E-6</c:v>
                </c:pt>
                <c:pt idx="2457">
                  <c:v>5.5080000000000555E-6</c:v>
                </c:pt>
                <c:pt idx="2458">
                  <c:v>5.5120000000000431E-6</c:v>
                </c:pt>
                <c:pt idx="2459">
                  <c:v>5.5160000000000578E-6</c:v>
                </c:pt>
                <c:pt idx="2460">
                  <c:v>5.520000000000042E-6</c:v>
                </c:pt>
                <c:pt idx="2461">
                  <c:v>5.5240000000000194E-6</c:v>
                </c:pt>
                <c:pt idx="2462">
                  <c:v>5.528000000000046E-6</c:v>
                </c:pt>
                <c:pt idx="2463">
                  <c:v>5.532000000000059E-6</c:v>
                </c:pt>
                <c:pt idx="2464">
                  <c:v>5.5360000000000729E-6</c:v>
                </c:pt>
                <c:pt idx="2465">
                  <c:v>5.5400000000000588E-6</c:v>
                </c:pt>
                <c:pt idx="2466">
                  <c:v>5.5440000000000438E-6</c:v>
                </c:pt>
                <c:pt idx="2467">
                  <c:v>5.5480000000000577E-6</c:v>
                </c:pt>
                <c:pt idx="2468">
                  <c:v>5.5520000000000478E-6</c:v>
                </c:pt>
                <c:pt idx="2469">
                  <c:v>5.556000000000054E-6</c:v>
                </c:pt>
                <c:pt idx="2470">
                  <c:v>5.5600000000000476E-6</c:v>
                </c:pt>
                <c:pt idx="2471">
                  <c:v>5.5640000000000309E-6</c:v>
                </c:pt>
                <c:pt idx="2472">
                  <c:v>5.5680000000000431E-6</c:v>
                </c:pt>
                <c:pt idx="2473">
                  <c:v>5.5720000000000603E-6</c:v>
                </c:pt>
                <c:pt idx="2474">
                  <c:v>5.5760000000000725E-6</c:v>
                </c:pt>
                <c:pt idx="2475">
                  <c:v>5.5800000000000558E-6</c:v>
                </c:pt>
                <c:pt idx="2476">
                  <c:v>5.5840000000000477E-6</c:v>
                </c:pt>
                <c:pt idx="2477">
                  <c:v>5.5880000000000598E-6</c:v>
                </c:pt>
                <c:pt idx="2478">
                  <c:v>5.5920000000000457E-6</c:v>
                </c:pt>
                <c:pt idx="2479">
                  <c:v>5.5960000000000604E-6</c:v>
                </c:pt>
                <c:pt idx="2480">
                  <c:v>5.6000000000000472E-6</c:v>
                </c:pt>
                <c:pt idx="2481">
                  <c:v>5.6040000000000195E-6</c:v>
                </c:pt>
                <c:pt idx="2482">
                  <c:v>5.6080000000000478E-6</c:v>
                </c:pt>
                <c:pt idx="2483">
                  <c:v>5.6120000000000134E-6</c:v>
                </c:pt>
                <c:pt idx="2484">
                  <c:v>5.6160000000000492E-6</c:v>
                </c:pt>
                <c:pt idx="2485">
                  <c:v>5.62000000000003E-6</c:v>
                </c:pt>
                <c:pt idx="2486">
                  <c:v>5.6240000000000024E-6</c:v>
                </c:pt>
                <c:pt idx="2487">
                  <c:v>5.628000000000034E-6</c:v>
                </c:pt>
                <c:pt idx="2488">
                  <c:v>5.6320000000000487E-6</c:v>
                </c:pt>
                <c:pt idx="2489">
                  <c:v>5.6360000000000609E-6</c:v>
                </c:pt>
                <c:pt idx="2490">
                  <c:v>5.6400000000000476E-6</c:v>
                </c:pt>
                <c:pt idx="2491">
                  <c:v>5.6440000000000361E-6</c:v>
                </c:pt>
                <c:pt idx="2492">
                  <c:v>5.6480000000000474E-6</c:v>
                </c:pt>
                <c:pt idx="2493">
                  <c:v>5.6520000000000358E-6</c:v>
                </c:pt>
                <c:pt idx="2494">
                  <c:v>5.6560000000000514E-6</c:v>
                </c:pt>
                <c:pt idx="2495">
                  <c:v>5.6600000000000195E-6</c:v>
                </c:pt>
                <c:pt idx="2496">
                  <c:v>5.6640000000000113E-6</c:v>
                </c:pt>
                <c:pt idx="2497">
                  <c:v>5.6680000000000404E-6</c:v>
                </c:pt>
                <c:pt idx="2498">
                  <c:v>5.6720000000000475E-6</c:v>
                </c:pt>
                <c:pt idx="2499">
                  <c:v>5.6760000000000631E-6</c:v>
                </c:pt>
                <c:pt idx="2500">
                  <c:v>5.6800000000000523E-6</c:v>
                </c:pt>
                <c:pt idx="2501">
                  <c:v>5.6840000000000374E-6</c:v>
                </c:pt>
                <c:pt idx="2502">
                  <c:v>5.6880000000000504E-6</c:v>
                </c:pt>
                <c:pt idx="2503">
                  <c:v>5.6920000000000363E-6</c:v>
                </c:pt>
                <c:pt idx="2504">
                  <c:v>5.6960000000000502E-6</c:v>
                </c:pt>
                <c:pt idx="2505">
                  <c:v>5.7000000000000632E-6</c:v>
                </c:pt>
                <c:pt idx="2506">
                  <c:v>5.7040000000000525E-6</c:v>
                </c:pt>
                <c:pt idx="2507">
                  <c:v>5.7080000000000604E-6</c:v>
                </c:pt>
                <c:pt idx="2508">
                  <c:v>5.7120000000000505E-6</c:v>
                </c:pt>
                <c:pt idx="2509">
                  <c:v>5.7160000000000678E-6</c:v>
                </c:pt>
                <c:pt idx="2510">
                  <c:v>5.7200000000000503E-6</c:v>
                </c:pt>
                <c:pt idx="2511">
                  <c:v>5.7240000000000404E-6</c:v>
                </c:pt>
                <c:pt idx="2512">
                  <c:v>5.72800000000005E-6</c:v>
                </c:pt>
                <c:pt idx="2513">
                  <c:v>5.7320000000000605E-6</c:v>
                </c:pt>
                <c:pt idx="2514">
                  <c:v>5.736000000000082E-6</c:v>
                </c:pt>
                <c:pt idx="2515">
                  <c:v>5.7400000000000662E-6</c:v>
                </c:pt>
                <c:pt idx="2516">
                  <c:v>5.7440000000000512E-6</c:v>
                </c:pt>
                <c:pt idx="2517">
                  <c:v>5.7480000000000676E-6</c:v>
                </c:pt>
                <c:pt idx="2518">
                  <c:v>5.7520000000000501E-6</c:v>
                </c:pt>
                <c:pt idx="2519">
                  <c:v>5.7560000000000631E-6</c:v>
                </c:pt>
                <c:pt idx="2520">
                  <c:v>5.7600000000000541E-6</c:v>
                </c:pt>
                <c:pt idx="2521">
                  <c:v>5.7640000000000375E-6</c:v>
                </c:pt>
                <c:pt idx="2522">
                  <c:v>5.768000000000053E-6</c:v>
                </c:pt>
                <c:pt idx="2523">
                  <c:v>5.7720000000000686E-6</c:v>
                </c:pt>
                <c:pt idx="2524">
                  <c:v>5.7760000000000799E-6</c:v>
                </c:pt>
                <c:pt idx="2525">
                  <c:v>5.7800000000000649E-6</c:v>
                </c:pt>
                <c:pt idx="2526">
                  <c:v>5.7840000000000542E-6</c:v>
                </c:pt>
                <c:pt idx="2527">
                  <c:v>5.7880000000000689E-6</c:v>
                </c:pt>
                <c:pt idx="2528">
                  <c:v>5.7920000000000531E-6</c:v>
                </c:pt>
                <c:pt idx="2529">
                  <c:v>5.7960000000000678E-6</c:v>
                </c:pt>
                <c:pt idx="2530">
                  <c:v>5.8000000000000529E-6</c:v>
                </c:pt>
                <c:pt idx="2531">
                  <c:v>5.8040000000000405E-6</c:v>
                </c:pt>
                <c:pt idx="2532">
                  <c:v>5.8080000000000586E-6</c:v>
                </c:pt>
                <c:pt idx="2533">
                  <c:v>5.8120000000000402E-6</c:v>
                </c:pt>
                <c:pt idx="2534">
                  <c:v>5.8160000000000532E-6</c:v>
                </c:pt>
                <c:pt idx="2535">
                  <c:v>5.8200000000000434E-6</c:v>
                </c:pt>
                <c:pt idx="2536">
                  <c:v>5.8240000000000123E-6</c:v>
                </c:pt>
                <c:pt idx="2537">
                  <c:v>5.8280000000000431E-6</c:v>
                </c:pt>
                <c:pt idx="2538">
                  <c:v>5.8320000000000544E-6</c:v>
                </c:pt>
                <c:pt idx="2539">
                  <c:v>5.8360000000000649E-6</c:v>
                </c:pt>
                <c:pt idx="2540">
                  <c:v>5.8400000000000576E-6</c:v>
                </c:pt>
                <c:pt idx="2541">
                  <c:v>5.8440000000000443E-6</c:v>
                </c:pt>
                <c:pt idx="2542">
                  <c:v>5.8480000000000531E-6</c:v>
                </c:pt>
                <c:pt idx="2543">
                  <c:v>5.8520000000000441E-6</c:v>
                </c:pt>
                <c:pt idx="2544">
                  <c:v>5.8560000000000546E-6</c:v>
                </c:pt>
                <c:pt idx="2545">
                  <c:v>5.860000000000043E-6</c:v>
                </c:pt>
                <c:pt idx="2546">
                  <c:v>5.8640000000000238E-6</c:v>
                </c:pt>
                <c:pt idx="2547">
                  <c:v>5.8680000000000411E-6</c:v>
                </c:pt>
                <c:pt idx="2548">
                  <c:v>5.8720000000000541E-6</c:v>
                </c:pt>
                <c:pt idx="2549">
                  <c:v>5.8760000000000705E-6</c:v>
                </c:pt>
                <c:pt idx="2550">
                  <c:v>5.8800000000000597E-6</c:v>
                </c:pt>
                <c:pt idx="2551">
                  <c:v>5.884000000000044E-6</c:v>
                </c:pt>
                <c:pt idx="2552">
                  <c:v>5.8880000000000587E-6</c:v>
                </c:pt>
                <c:pt idx="2553">
                  <c:v>5.892000000000042E-6</c:v>
                </c:pt>
                <c:pt idx="2554">
                  <c:v>5.8960000000000576E-6</c:v>
                </c:pt>
                <c:pt idx="2555">
                  <c:v>5.9000000000000714E-6</c:v>
                </c:pt>
                <c:pt idx="2556">
                  <c:v>5.904000000000059E-6</c:v>
                </c:pt>
                <c:pt idx="2557">
                  <c:v>5.9080000000000729E-6</c:v>
                </c:pt>
                <c:pt idx="2558">
                  <c:v>5.9120000000000588E-6</c:v>
                </c:pt>
                <c:pt idx="2559">
                  <c:v>5.9160000000000735E-6</c:v>
                </c:pt>
                <c:pt idx="2560">
                  <c:v>5.9200000000000577E-6</c:v>
                </c:pt>
                <c:pt idx="2561">
                  <c:v>5.9240000000000478E-6</c:v>
                </c:pt>
                <c:pt idx="2562">
                  <c:v>5.9280000000000583E-6</c:v>
                </c:pt>
                <c:pt idx="2563">
                  <c:v>5.9320000000000738E-6</c:v>
                </c:pt>
                <c:pt idx="2564">
                  <c:v>5.9360000000000851E-6</c:v>
                </c:pt>
                <c:pt idx="2565">
                  <c:v>5.9400000000000727E-6</c:v>
                </c:pt>
                <c:pt idx="2566">
                  <c:v>5.9440000000000595E-6</c:v>
                </c:pt>
                <c:pt idx="2567">
                  <c:v>5.9480000000000725E-6</c:v>
                </c:pt>
                <c:pt idx="2568">
                  <c:v>5.9520000000000558E-6</c:v>
                </c:pt>
                <c:pt idx="2569">
                  <c:v>5.9560000000000731E-6</c:v>
                </c:pt>
                <c:pt idx="2570">
                  <c:v>5.9600000000000615E-6</c:v>
                </c:pt>
                <c:pt idx="2571">
                  <c:v>5.9640000000000457E-6</c:v>
                </c:pt>
                <c:pt idx="2572">
                  <c:v>5.9680000000000604E-6</c:v>
                </c:pt>
                <c:pt idx="2573">
                  <c:v>5.9720000000000734E-6</c:v>
                </c:pt>
                <c:pt idx="2574">
                  <c:v>5.9760000000000881E-6</c:v>
                </c:pt>
                <c:pt idx="2575">
                  <c:v>5.9800000000000774E-6</c:v>
                </c:pt>
                <c:pt idx="2576">
                  <c:v>5.984000000000065E-6</c:v>
                </c:pt>
                <c:pt idx="2577">
                  <c:v>5.9880000000000746E-6</c:v>
                </c:pt>
                <c:pt idx="2578">
                  <c:v>5.9920000000000605E-6</c:v>
                </c:pt>
                <c:pt idx="2579">
                  <c:v>5.9960000000000769E-6</c:v>
                </c:pt>
                <c:pt idx="2580">
                  <c:v>6.0000000000000603E-6</c:v>
                </c:pt>
                <c:pt idx="2581">
                  <c:v>6.0040000000000504E-6</c:v>
                </c:pt>
                <c:pt idx="2582">
                  <c:v>6.0080000000000609E-6</c:v>
                </c:pt>
                <c:pt idx="2583">
                  <c:v>6.0120000000000493E-6</c:v>
                </c:pt>
                <c:pt idx="2584">
                  <c:v>6.0160000000000606E-6</c:v>
                </c:pt>
                <c:pt idx="2585">
                  <c:v>6.0200000000000482E-6</c:v>
                </c:pt>
                <c:pt idx="2586">
                  <c:v>6.0240000000000341E-6</c:v>
                </c:pt>
                <c:pt idx="2587">
                  <c:v>6.0280000000000514E-6</c:v>
                </c:pt>
                <c:pt idx="2588">
                  <c:v>6.0320000000000652E-6</c:v>
                </c:pt>
                <c:pt idx="2589">
                  <c:v>6.0360000000000774E-6</c:v>
                </c:pt>
                <c:pt idx="2590">
                  <c:v>6.040000000000065E-6</c:v>
                </c:pt>
                <c:pt idx="2591">
                  <c:v>6.0440000000000475E-6</c:v>
                </c:pt>
                <c:pt idx="2592">
                  <c:v>6.0480000000000631E-6</c:v>
                </c:pt>
                <c:pt idx="2593">
                  <c:v>6.0520000000000523E-6</c:v>
                </c:pt>
                <c:pt idx="2594">
                  <c:v>6.0560000000000653E-6</c:v>
                </c:pt>
                <c:pt idx="2595">
                  <c:v>6.0600000000000504E-6</c:v>
                </c:pt>
                <c:pt idx="2596">
                  <c:v>6.064000000000038E-6</c:v>
                </c:pt>
                <c:pt idx="2597">
                  <c:v>6.0680000000000502E-6</c:v>
                </c:pt>
                <c:pt idx="2598">
                  <c:v>6.0720000000000649E-6</c:v>
                </c:pt>
                <c:pt idx="2599">
                  <c:v>6.0760000000000787E-6</c:v>
                </c:pt>
                <c:pt idx="2600">
                  <c:v>6.0800000000000604E-6</c:v>
                </c:pt>
                <c:pt idx="2601">
                  <c:v>6.0840000000000505E-6</c:v>
                </c:pt>
                <c:pt idx="2602">
                  <c:v>6.0880000000000677E-6</c:v>
                </c:pt>
                <c:pt idx="2603">
                  <c:v>6.0920000000000511E-6</c:v>
                </c:pt>
                <c:pt idx="2604">
                  <c:v>6.0960000000000607E-6</c:v>
                </c:pt>
                <c:pt idx="2605">
                  <c:v>6.1000000000000526E-6</c:v>
                </c:pt>
                <c:pt idx="2606">
                  <c:v>6.1040000000000376E-6</c:v>
                </c:pt>
                <c:pt idx="2607">
                  <c:v>6.1080000000000532E-6</c:v>
                </c:pt>
                <c:pt idx="2608">
                  <c:v>6.1120000000000399E-6</c:v>
                </c:pt>
                <c:pt idx="2609">
                  <c:v>6.1160000000000512E-6</c:v>
                </c:pt>
                <c:pt idx="2610">
                  <c:v>6.1200000000000405E-6</c:v>
                </c:pt>
                <c:pt idx="2611">
                  <c:v>6.1240000000000264E-6</c:v>
                </c:pt>
                <c:pt idx="2612">
                  <c:v>6.1280000000000386E-6</c:v>
                </c:pt>
                <c:pt idx="2613">
                  <c:v>6.1320000000000541E-6</c:v>
                </c:pt>
                <c:pt idx="2614">
                  <c:v>6.1360000000000688E-6</c:v>
                </c:pt>
                <c:pt idx="2615">
                  <c:v>6.1400000000000522E-6</c:v>
                </c:pt>
                <c:pt idx="2616">
                  <c:v>6.1440000000000432E-6</c:v>
                </c:pt>
                <c:pt idx="2617">
                  <c:v>6.1480000000000502E-6</c:v>
                </c:pt>
                <c:pt idx="2618">
                  <c:v>6.1520000000000378E-6</c:v>
                </c:pt>
                <c:pt idx="2619">
                  <c:v>6.1560000000000559E-6</c:v>
                </c:pt>
                <c:pt idx="2620">
                  <c:v>6.1600000000000401E-6</c:v>
                </c:pt>
                <c:pt idx="2621">
                  <c:v>6.1640000000000133E-6</c:v>
                </c:pt>
                <c:pt idx="2622">
                  <c:v>6.1680000000000441E-6</c:v>
                </c:pt>
                <c:pt idx="2623">
                  <c:v>6.1720000000000529E-6</c:v>
                </c:pt>
                <c:pt idx="2624">
                  <c:v>6.1760000000000676E-6</c:v>
                </c:pt>
                <c:pt idx="2625">
                  <c:v>6.1800000000000586E-6</c:v>
                </c:pt>
                <c:pt idx="2626">
                  <c:v>6.1840000000000402E-6</c:v>
                </c:pt>
                <c:pt idx="2627">
                  <c:v>6.1880000000000532E-6</c:v>
                </c:pt>
                <c:pt idx="2628">
                  <c:v>6.1920000000000442E-6</c:v>
                </c:pt>
                <c:pt idx="2629">
                  <c:v>6.196000000000053E-6</c:v>
                </c:pt>
                <c:pt idx="2630">
                  <c:v>6.2000000000000702E-6</c:v>
                </c:pt>
                <c:pt idx="2631">
                  <c:v>6.2040000000000553E-6</c:v>
                </c:pt>
                <c:pt idx="2632">
                  <c:v>6.2080000000000649E-6</c:v>
                </c:pt>
                <c:pt idx="2633">
                  <c:v>6.2120000000000576E-6</c:v>
                </c:pt>
                <c:pt idx="2634">
                  <c:v>6.2160000000000714E-6</c:v>
                </c:pt>
                <c:pt idx="2635">
                  <c:v>6.2200000000000531E-6</c:v>
                </c:pt>
                <c:pt idx="2636">
                  <c:v>6.2240000000000441E-6</c:v>
                </c:pt>
                <c:pt idx="2637">
                  <c:v>6.2280000000000546E-6</c:v>
                </c:pt>
                <c:pt idx="2638">
                  <c:v>6.2320000000000726E-6</c:v>
                </c:pt>
                <c:pt idx="2639">
                  <c:v>6.236000000000084E-6</c:v>
                </c:pt>
                <c:pt idx="2640">
                  <c:v>6.2400000000000699E-6</c:v>
                </c:pt>
                <c:pt idx="2641">
                  <c:v>6.2440000000000541E-6</c:v>
                </c:pt>
                <c:pt idx="2642">
                  <c:v>6.2480000000000705E-6</c:v>
                </c:pt>
                <c:pt idx="2643">
                  <c:v>6.2520000000000597E-6</c:v>
                </c:pt>
                <c:pt idx="2644">
                  <c:v>6.2560000000000727E-6</c:v>
                </c:pt>
                <c:pt idx="2645">
                  <c:v>6.2600000000000586E-6</c:v>
                </c:pt>
                <c:pt idx="2646">
                  <c:v>6.264000000000042E-6</c:v>
                </c:pt>
                <c:pt idx="2647">
                  <c:v>6.2680000000000576E-6</c:v>
                </c:pt>
                <c:pt idx="2648">
                  <c:v>6.2720000000000714E-6</c:v>
                </c:pt>
                <c:pt idx="2649">
                  <c:v>6.276000000000087E-6</c:v>
                </c:pt>
                <c:pt idx="2650">
                  <c:v>6.2800000000000746E-6</c:v>
                </c:pt>
                <c:pt idx="2651">
                  <c:v>6.2840000000000605E-6</c:v>
                </c:pt>
                <c:pt idx="2652">
                  <c:v>6.2880000000000735E-6</c:v>
                </c:pt>
                <c:pt idx="2653">
                  <c:v>6.2920000000000577E-6</c:v>
                </c:pt>
                <c:pt idx="2654">
                  <c:v>6.2960000000000741E-6</c:v>
                </c:pt>
                <c:pt idx="2655">
                  <c:v>6.3000000000000608E-6</c:v>
                </c:pt>
                <c:pt idx="2656">
                  <c:v>6.3040000000000492E-6</c:v>
                </c:pt>
                <c:pt idx="2657">
                  <c:v>6.3080000000000597E-6</c:v>
                </c:pt>
                <c:pt idx="2658">
                  <c:v>6.3120000000000448E-6</c:v>
                </c:pt>
                <c:pt idx="2659">
                  <c:v>6.3160000000000595E-6</c:v>
                </c:pt>
                <c:pt idx="2660">
                  <c:v>6.3200000000000488E-6</c:v>
                </c:pt>
                <c:pt idx="2661">
                  <c:v>6.3240000000000194E-6</c:v>
                </c:pt>
                <c:pt idx="2662">
                  <c:v>6.3280000000000477E-6</c:v>
                </c:pt>
                <c:pt idx="2663">
                  <c:v>6.3320000000000632E-6</c:v>
                </c:pt>
                <c:pt idx="2664">
                  <c:v>6.3360000000000754E-6</c:v>
                </c:pt>
                <c:pt idx="2665">
                  <c:v>6.3400000000000604E-6</c:v>
                </c:pt>
                <c:pt idx="2666">
                  <c:v>6.3440000000000472E-6</c:v>
                </c:pt>
                <c:pt idx="2667">
                  <c:v>6.3480000000000576E-6</c:v>
                </c:pt>
                <c:pt idx="2668">
                  <c:v>6.3520000000000486E-6</c:v>
                </c:pt>
                <c:pt idx="2669">
                  <c:v>6.356000000000065E-6</c:v>
                </c:pt>
                <c:pt idx="2670">
                  <c:v>6.3600000000000475E-6</c:v>
                </c:pt>
                <c:pt idx="2671">
                  <c:v>6.36400000000003E-6</c:v>
                </c:pt>
                <c:pt idx="2672">
                  <c:v>6.3680000000000498E-6</c:v>
                </c:pt>
                <c:pt idx="2673">
                  <c:v>6.3720000000000603E-6</c:v>
                </c:pt>
                <c:pt idx="2674">
                  <c:v>6.3760000000000767E-6</c:v>
                </c:pt>
                <c:pt idx="2675">
                  <c:v>6.3800000000000634E-6</c:v>
                </c:pt>
                <c:pt idx="2676">
                  <c:v>6.3840000000000493E-6</c:v>
                </c:pt>
                <c:pt idx="2677">
                  <c:v>6.3880000000000606E-6</c:v>
                </c:pt>
                <c:pt idx="2678">
                  <c:v>6.3920000000000508E-6</c:v>
                </c:pt>
                <c:pt idx="2679">
                  <c:v>6.3960000000000621E-6</c:v>
                </c:pt>
                <c:pt idx="2680">
                  <c:v>6.4000000000000751E-6</c:v>
                </c:pt>
                <c:pt idx="2681">
                  <c:v>6.4040000000000652E-6</c:v>
                </c:pt>
                <c:pt idx="2682">
                  <c:v>6.4080000000000782E-6</c:v>
                </c:pt>
                <c:pt idx="2683">
                  <c:v>6.412000000000065E-6</c:v>
                </c:pt>
                <c:pt idx="2684">
                  <c:v>6.4160000000000788E-6</c:v>
                </c:pt>
                <c:pt idx="2685">
                  <c:v>6.4200000000000605E-6</c:v>
                </c:pt>
                <c:pt idx="2686">
                  <c:v>6.4240000000000532E-6</c:v>
                </c:pt>
                <c:pt idx="2687">
                  <c:v>6.4280000000000662E-6</c:v>
                </c:pt>
                <c:pt idx="2688">
                  <c:v>6.4320000000000783E-6</c:v>
                </c:pt>
                <c:pt idx="2689">
                  <c:v>6.4360000000000905E-6</c:v>
                </c:pt>
                <c:pt idx="2690">
                  <c:v>6.4400000000000781E-6</c:v>
                </c:pt>
                <c:pt idx="2691">
                  <c:v>6.444000000000064E-6</c:v>
                </c:pt>
                <c:pt idx="2692">
                  <c:v>6.4480000000000787E-6</c:v>
                </c:pt>
                <c:pt idx="2693">
                  <c:v>6.4520000000000604E-6</c:v>
                </c:pt>
                <c:pt idx="2694">
                  <c:v>6.4560000000000785E-6</c:v>
                </c:pt>
                <c:pt idx="2695">
                  <c:v>6.4600000000000686E-6</c:v>
                </c:pt>
                <c:pt idx="2696">
                  <c:v>6.4640000000000503E-6</c:v>
                </c:pt>
                <c:pt idx="2697">
                  <c:v>6.4680000000000607E-6</c:v>
                </c:pt>
                <c:pt idx="2698">
                  <c:v>6.4720000000000805E-6</c:v>
                </c:pt>
                <c:pt idx="2699">
                  <c:v>6.4760000000000918E-6</c:v>
                </c:pt>
                <c:pt idx="2700">
                  <c:v>6.4800000000000828E-6</c:v>
                </c:pt>
                <c:pt idx="2701">
                  <c:v>6.4840000000000687E-6</c:v>
                </c:pt>
                <c:pt idx="2702">
                  <c:v>6.4880000000000792E-6</c:v>
                </c:pt>
                <c:pt idx="2703">
                  <c:v>6.4920000000000676E-6</c:v>
                </c:pt>
                <c:pt idx="2704">
                  <c:v>6.4960000000000806E-6</c:v>
                </c:pt>
                <c:pt idx="2705">
                  <c:v>6.5000000000000682E-6</c:v>
                </c:pt>
                <c:pt idx="2706">
                  <c:v>6.5040000000000541E-6</c:v>
                </c:pt>
                <c:pt idx="2707">
                  <c:v>6.5080000000000688E-6</c:v>
                </c:pt>
                <c:pt idx="2708">
                  <c:v>6.5120000000000522E-6</c:v>
                </c:pt>
                <c:pt idx="2709">
                  <c:v>6.5160000000000703E-6</c:v>
                </c:pt>
                <c:pt idx="2710">
                  <c:v>6.5200000000000511E-6</c:v>
                </c:pt>
                <c:pt idx="2711">
                  <c:v>6.5240000000000412E-6</c:v>
                </c:pt>
                <c:pt idx="2712">
                  <c:v>6.5280000000000559E-6</c:v>
                </c:pt>
                <c:pt idx="2713">
                  <c:v>6.5320000000000689E-6</c:v>
                </c:pt>
                <c:pt idx="2714">
                  <c:v>6.5360000000000845E-6</c:v>
                </c:pt>
                <c:pt idx="2715">
                  <c:v>6.5400000000000687E-6</c:v>
                </c:pt>
                <c:pt idx="2716">
                  <c:v>6.5440000000000529E-6</c:v>
                </c:pt>
                <c:pt idx="2717">
                  <c:v>6.5480000000000727E-6</c:v>
                </c:pt>
                <c:pt idx="2718">
                  <c:v>6.5520000000000569E-6</c:v>
                </c:pt>
                <c:pt idx="2719">
                  <c:v>6.556000000000069E-6</c:v>
                </c:pt>
                <c:pt idx="2720">
                  <c:v>6.5600000000000541E-6</c:v>
                </c:pt>
                <c:pt idx="2721">
                  <c:v>6.5640000000000442E-6</c:v>
                </c:pt>
                <c:pt idx="2722">
                  <c:v>6.5680000000000521E-6</c:v>
                </c:pt>
                <c:pt idx="2723">
                  <c:v>6.5720000000000702E-6</c:v>
                </c:pt>
                <c:pt idx="2724">
                  <c:v>6.5760000000000841E-6</c:v>
                </c:pt>
                <c:pt idx="2725">
                  <c:v>6.58000000000007E-6</c:v>
                </c:pt>
                <c:pt idx="2726">
                  <c:v>6.5840000000000576E-6</c:v>
                </c:pt>
                <c:pt idx="2727">
                  <c:v>6.5880000000000714E-6</c:v>
                </c:pt>
                <c:pt idx="2728">
                  <c:v>6.5920000000000531E-6</c:v>
                </c:pt>
                <c:pt idx="2729">
                  <c:v>6.596000000000072E-6</c:v>
                </c:pt>
                <c:pt idx="2730">
                  <c:v>6.6000000000000588E-6</c:v>
                </c:pt>
                <c:pt idx="2731">
                  <c:v>6.604000000000043E-6</c:v>
                </c:pt>
                <c:pt idx="2732">
                  <c:v>6.6080000000000577E-6</c:v>
                </c:pt>
                <c:pt idx="2733">
                  <c:v>6.6120000000000444E-6</c:v>
                </c:pt>
                <c:pt idx="2734">
                  <c:v>6.6160000000000532E-6</c:v>
                </c:pt>
                <c:pt idx="2735">
                  <c:v>6.6200000000000476E-6</c:v>
                </c:pt>
                <c:pt idx="2736">
                  <c:v>6.6240000000000326E-6</c:v>
                </c:pt>
                <c:pt idx="2737">
                  <c:v>6.6280000000000431E-6</c:v>
                </c:pt>
                <c:pt idx="2738">
                  <c:v>6.6320000000000586E-6</c:v>
                </c:pt>
                <c:pt idx="2739">
                  <c:v>6.6360000000000725E-6</c:v>
                </c:pt>
                <c:pt idx="2740">
                  <c:v>6.6400000000000576E-6</c:v>
                </c:pt>
                <c:pt idx="2741">
                  <c:v>6.644000000000046E-6</c:v>
                </c:pt>
                <c:pt idx="2742">
                  <c:v>6.6480000000000556E-6</c:v>
                </c:pt>
                <c:pt idx="2743">
                  <c:v>6.6520000000000441E-6</c:v>
                </c:pt>
                <c:pt idx="2744">
                  <c:v>6.6560000000000604E-6</c:v>
                </c:pt>
                <c:pt idx="2745">
                  <c:v>6.6600000000000497E-6</c:v>
                </c:pt>
                <c:pt idx="2746">
                  <c:v>6.6640000000000339E-6</c:v>
                </c:pt>
                <c:pt idx="2747">
                  <c:v>6.6680000000000478E-6</c:v>
                </c:pt>
                <c:pt idx="2748">
                  <c:v>6.6720000000000633E-6</c:v>
                </c:pt>
                <c:pt idx="2749">
                  <c:v>6.6760000000000755E-6</c:v>
                </c:pt>
                <c:pt idx="2750">
                  <c:v>6.6800000000000597E-6</c:v>
                </c:pt>
                <c:pt idx="2751">
                  <c:v>6.6840000000000498E-6</c:v>
                </c:pt>
                <c:pt idx="2752">
                  <c:v>6.6880000000000595E-6</c:v>
                </c:pt>
                <c:pt idx="2753">
                  <c:v>6.6920000000000488E-6</c:v>
                </c:pt>
                <c:pt idx="2754">
                  <c:v>6.6960000000000609E-6</c:v>
                </c:pt>
                <c:pt idx="2755">
                  <c:v>6.7000000000000731E-6</c:v>
                </c:pt>
                <c:pt idx="2756">
                  <c:v>6.7040000000000632E-6</c:v>
                </c:pt>
                <c:pt idx="2757">
                  <c:v>6.7080000000000779E-6</c:v>
                </c:pt>
                <c:pt idx="2758">
                  <c:v>6.7120000000000604E-6</c:v>
                </c:pt>
                <c:pt idx="2759">
                  <c:v>6.7160000000000734E-6</c:v>
                </c:pt>
                <c:pt idx="2760">
                  <c:v>6.7200000000000576E-6</c:v>
                </c:pt>
                <c:pt idx="2761">
                  <c:v>6.7240000000000486E-6</c:v>
                </c:pt>
                <c:pt idx="2762">
                  <c:v>6.728000000000065E-6</c:v>
                </c:pt>
                <c:pt idx="2763">
                  <c:v>6.7320000000000755E-6</c:v>
                </c:pt>
                <c:pt idx="2764">
                  <c:v>6.736000000000091E-6</c:v>
                </c:pt>
                <c:pt idx="2765">
                  <c:v>6.7400000000000769E-6</c:v>
                </c:pt>
                <c:pt idx="2766">
                  <c:v>6.7440000000000603E-6</c:v>
                </c:pt>
                <c:pt idx="2767">
                  <c:v>6.7480000000000767E-6</c:v>
                </c:pt>
                <c:pt idx="2768">
                  <c:v>6.7520000000000634E-6</c:v>
                </c:pt>
                <c:pt idx="2769">
                  <c:v>6.7560000000000764E-6</c:v>
                </c:pt>
                <c:pt idx="2770">
                  <c:v>6.7600000000000632E-6</c:v>
                </c:pt>
                <c:pt idx="2771">
                  <c:v>6.7640000000000525E-6</c:v>
                </c:pt>
                <c:pt idx="2772">
                  <c:v>6.7680000000000621E-6</c:v>
                </c:pt>
                <c:pt idx="2773">
                  <c:v>6.7720000000000751E-6</c:v>
                </c:pt>
                <c:pt idx="2774">
                  <c:v>6.7760000000000906E-6</c:v>
                </c:pt>
                <c:pt idx="2775">
                  <c:v>6.7800000000000782E-6</c:v>
                </c:pt>
                <c:pt idx="2776">
                  <c:v>6.784000000000065E-6</c:v>
                </c:pt>
                <c:pt idx="2777">
                  <c:v>6.7880000000000788E-6</c:v>
                </c:pt>
                <c:pt idx="2778">
                  <c:v>6.7920000000000605E-6</c:v>
                </c:pt>
                <c:pt idx="2779">
                  <c:v>6.796000000000082E-6</c:v>
                </c:pt>
                <c:pt idx="2780">
                  <c:v>6.8000000000000662E-6</c:v>
                </c:pt>
                <c:pt idx="2781">
                  <c:v>6.8040000000000512E-6</c:v>
                </c:pt>
                <c:pt idx="2782">
                  <c:v>6.8080000000000676E-6</c:v>
                </c:pt>
                <c:pt idx="2783">
                  <c:v>6.812000000000051E-6</c:v>
                </c:pt>
                <c:pt idx="2784">
                  <c:v>6.8160000000000632E-6</c:v>
                </c:pt>
                <c:pt idx="2785">
                  <c:v>6.8200000000000533E-6</c:v>
                </c:pt>
                <c:pt idx="2786">
                  <c:v>6.8240000000000392E-6</c:v>
                </c:pt>
                <c:pt idx="2787">
                  <c:v>6.8280000000000522E-6</c:v>
                </c:pt>
                <c:pt idx="2788">
                  <c:v>6.8320000000000686E-6</c:v>
                </c:pt>
                <c:pt idx="2789">
                  <c:v>6.8360000000000799E-6</c:v>
                </c:pt>
                <c:pt idx="2790">
                  <c:v>6.840000000000065E-6</c:v>
                </c:pt>
                <c:pt idx="2791">
                  <c:v>6.8440000000000534E-6</c:v>
                </c:pt>
                <c:pt idx="2792">
                  <c:v>6.8480000000000689E-6</c:v>
                </c:pt>
                <c:pt idx="2793">
                  <c:v>6.852000000000054E-6</c:v>
                </c:pt>
                <c:pt idx="2794">
                  <c:v>6.8560000000000687E-6</c:v>
                </c:pt>
                <c:pt idx="2795">
                  <c:v>6.8600000000000521E-6</c:v>
                </c:pt>
                <c:pt idx="2796">
                  <c:v>6.8640000000000405E-6</c:v>
                </c:pt>
                <c:pt idx="2797">
                  <c:v>6.8680000000000552E-6</c:v>
                </c:pt>
                <c:pt idx="2798">
                  <c:v>6.8720000000000682E-6</c:v>
                </c:pt>
                <c:pt idx="2799">
                  <c:v>6.8760000000000821E-6</c:v>
                </c:pt>
                <c:pt idx="2800">
                  <c:v>6.8800000000000705E-6</c:v>
                </c:pt>
                <c:pt idx="2801">
                  <c:v>6.8840000000000522E-6</c:v>
                </c:pt>
                <c:pt idx="2802">
                  <c:v>6.8880000000000703E-6</c:v>
                </c:pt>
                <c:pt idx="2803">
                  <c:v>6.8920000000000528E-6</c:v>
                </c:pt>
                <c:pt idx="2804">
                  <c:v>6.8960000000000649E-6</c:v>
                </c:pt>
                <c:pt idx="2805">
                  <c:v>6.9000000000000839E-6</c:v>
                </c:pt>
                <c:pt idx="2806">
                  <c:v>6.9040000000000715E-6</c:v>
                </c:pt>
                <c:pt idx="2807">
                  <c:v>6.9080000000000845E-6</c:v>
                </c:pt>
                <c:pt idx="2808">
                  <c:v>6.9120000000000704E-6</c:v>
                </c:pt>
                <c:pt idx="2809">
                  <c:v>6.9160000000000825E-6</c:v>
                </c:pt>
                <c:pt idx="2810">
                  <c:v>6.9200000000000727E-6</c:v>
                </c:pt>
                <c:pt idx="2811">
                  <c:v>6.9240000000000569E-6</c:v>
                </c:pt>
                <c:pt idx="2812">
                  <c:v>6.9280000000000699E-6</c:v>
                </c:pt>
                <c:pt idx="2813">
                  <c:v>6.9320000000000837E-6</c:v>
                </c:pt>
                <c:pt idx="2814">
                  <c:v>6.936000000000095E-6</c:v>
                </c:pt>
                <c:pt idx="2815">
                  <c:v>6.9400000000000869E-6</c:v>
                </c:pt>
                <c:pt idx="2816">
                  <c:v>6.9440000000000711E-6</c:v>
                </c:pt>
                <c:pt idx="2817">
                  <c:v>6.9480000000000841E-6</c:v>
                </c:pt>
                <c:pt idx="2818">
                  <c:v>6.9520000000000734E-6</c:v>
                </c:pt>
                <c:pt idx="2819">
                  <c:v>6.9560000000000855E-6</c:v>
                </c:pt>
                <c:pt idx="2820">
                  <c:v>6.9600000000000714E-6</c:v>
                </c:pt>
                <c:pt idx="2821">
                  <c:v>6.9640000000000531E-6</c:v>
                </c:pt>
                <c:pt idx="2822">
                  <c:v>6.9680000000000729E-6</c:v>
                </c:pt>
                <c:pt idx="2823">
                  <c:v>6.972000000000085E-6</c:v>
                </c:pt>
                <c:pt idx="2824">
                  <c:v>6.976000000000098E-6</c:v>
                </c:pt>
                <c:pt idx="2825">
                  <c:v>6.9800000000000839E-6</c:v>
                </c:pt>
                <c:pt idx="2826">
                  <c:v>6.9840000000000724E-6</c:v>
                </c:pt>
                <c:pt idx="2827">
                  <c:v>6.9880000000000854E-6</c:v>
                </c:pt>
                <c:pt idx="2828">
                  <c:v>6.9920000000000713E-6</c:v>
                </c:pt>
                <c:pt idx="2829">
                  <c:v>6.996000000000086E-6</c:v>
                </c:pt>
                <c:pt idx="2830">
                  <c:v>7.0000000000000727E-6</c:v>
                </c:pt>
                <c:pt idx="2831">
                  <c:v>7.0040000000000595E-6</c:v>
                </c:pt>
                <c:pt idx="2832">
                  <c:v>7.0080000000000725E-6</c:v>
                </c:pt>
                <c:pt idx="2833">
                  <c:v>7.0120000000000575E-6</c:v>
                </c:pt>
                <c:pt idx="2834">
                  <c:v>7.0160000000000731E-6</c:v>
                </c:pt>
                <c:pt idx="2835">
                  <c:v>7.0200000000000615E-6</c:v>
                </c:pt>
                <c:pt idx="2836">
                  <c:v>7.0240000000000457E-6</c:v>
                </c:pt>
                <c:pt idx="2837">
                  <c:v>7.0280000000000604E-6</c:v>
                </c:pt>
                <c:pt idx="2838">
                  <c:v>7.0320000000000734E-6</c:v>
                </c:pt>
                <c:pt idx="2839">
                  <c:v>7.0360000000000881E-6</c:v>
                </c:pt>
                <c:pt idx="2840">
                  <c:v>7.0400000000000741E-6</c:v>
                </c:pt>
                <c:pt idx="2841">
                  <c:v>7.0440000000000633E-6</c:v>
                </c:pt>
                <c:pt idx="2842">
                  <c:v>7.0480000000000755E-6</c:v>
                </c:pt>
                <c:pt idx="2843">
                  <c:v>7.0520000000000589E-6</c:v>
                </c:pt>
                <c:pt idx="2844">
                  <c:v>7.0560000000000761E-6</c:v>
                </c:pt>
                <c:pt idx="2845">
                  <c:v>7.0600000000000603E-6</c:v>
                </c:pt>
                <c:pt idx="2846">
                  <c:v>7.0640000000000487E-6</c:v>
                </c:pt>
                <c:pt idx="2847">
                  <c:v>7.0680000000000609E-6</c:v>
                </c:pt>
                <c:pt idx="2848">
                  <c:v>7.0720000000000731E-6</c:v>
                </c:pt>
                <c:pt idx="2849">
                  <c:v>7.0760000000000861E-6</c:v>
                </c:pt>
                <c:pt idx="2850">
                  <c:v>7.0800000000000779E-6</c:v>
                </c:pt>
                <c:pt idx="2851">
                  <c:v>7.0840000000000604E-6</c:v>
                </c:pt>
                <c:pt idx="2852">
                  <c:v>7.0880000000000751E-6</c:v>
                </c:pt>
                <c:pt idx="2853">
                  <c:v>7.092000000000061E-6</c:v>
                </c:pt>
                <c:pt idx="2854">
                  <c:v>7.0960000000000774E-6</c:v>
                </c:pt>
                <c:pt idx="2855">
                  <c:v>7.100000000000065E-6</c:v>
                </c:pt>
                <c:pt idx="2856">
                  <c:v>7.1040000000000475E-6</c:v>
                </c:pt>
                <c:pt idx="2857">
                  <c:v>7.1080000000000605E-6</c:v>
                </c:pt>
                <c:pt idx="2858">
                  <c:v>7.1120000000000524E-6</c:v>
                </c:pt>
                <c:pt idx="2859">
                  <c:v>7.1160000000000603E-6</c:v>
                </c:pt>
                <c:pt idx="2860">
                  <c:v>7.1200000000000504E-6</c:v>
                </c:pt>
                <c:pt idx="2861">
                  <c:v>7.1240000000000372E-6</c:v>
                </c:pt>
                <c:pt idx="2862">
                  <c:v>7.1280000000000493E-6</c:v>
                </c:pt>
                <c:pt idx="2863">
                  <c:v>7.1320000000000632E-6</c:v>
                </c:pt>
                <c:pt idx="2864">
                  <c:v>7.1360000000000787E-6</c:v>
                </c:pt>
                <c:pt idx="2865">
                  <c:v>7.1400000000000604E-6</c:v>
                </c:pt>
                <c:pt idx="2866">
                  <c:v>7.1440000000000505E-6</c:v>
                </c:pt>
                <c:pt idx="2867">
                  <c:v>7.1480000000000678E-6</c:v>
                </c:pt>
                <c:pt idx="2868">
                  <c:v>7.1520000000000503E-6</c:v>
                </c:pt>
                <c:pt idx="2869">
                  <c:v>7.156000000000065E-6</c:v>
                </c:pt>
                <c:pt idx="2870">
                  <c:v>7.1600000000000492E-6</c:v>
                </c:pt>
                <c:pt idx="2871">
                  <c:v>7.1640000000000376E-6</c:v>
                </c:pt>
                <c:pt idx="2872">
                  <c:v>7.1680000000000532E-6</c:v>
                </c:pt>
                <c:pt idx="2873">
                  <c:v>7.1720000000000679E-6</c:v>
                </c:pt>
                <c:pt idx="2874">
                  <c:v>7.1760000000000792E-6</c:v>
                </c:pt>
                <c:pt idx="2875">
                  <c:v>7.1800000000000702E-6</c:v>
                </c:pt>
                <c:pt idx="2876">
                  <c:v>7.1840000000000501E-6</c:v>
                </c:pt>
                <c:pt idx="2877">
                  <c:v>7.1880000000000631E-6</c:v>
                </c:pt>
                <c:pt idx="2878">
                  <c:v>7.1920000000000541E-6</c:v>
                </c:pt>
                <c:pt idx="2879">
                  <c:v>7.1960000000000654E-6</c:v>
                </c:pt>
                <c:pt idx="2880">
                  <c:v>7.200000000000081E-6</c:v>
                </c:pt>
                <c:pt idx="2881">
                  <c:v>7.2040000000000703E-6</c:v>
                </c:pt>
                <c:pt idx="2882">
                  <c:v>7.2080000000000799E-6</c:v>
                </c:pt>
                <c:pt idx="2883">
                  <c:v>7.212000000000065E-6</c:v>
                </c:pt>
                <c:pt idx="2884">
                  <c:v>7.2160000000000805E-6</c:v>
                </c:pt>
                <c:pt idx="2885">
                  <c:v>7.2200000000000689E-6</c:v>
                </c:pt>
                <c:pt idx="2886">
                  <c:v>7.224000000000054E-6</c:v>
                </c:pt>
                <c:pt idx="2887">
                  <c:v>7.2280000000000687E-6</c:v>
                </c:pt>
                <c:pt idx="2888">
                  <c:v>7.2320000000000809E-6</c:v>
                </c:pt>
                <c:pt idx="2889">
                  <c:v>7.236000000000093E-6</c:v>
                </c:pt>
                <c:pt idx="2890">
                  <c:v>7.2400000000000831E-6</c:v>
                </c:pt>
                <c:pt idx="2891">
                  <c:v>7.244000000000069E-6</c:v>
                </c:pt>
                <c:pt idx="2892">
                  <c:v>7.2480000000000829E-6</c:v>
                </c:pt>
                <c:pt idx="2893">
                  <c:v>7.2520000000000705E-6</c:v>
                </c:pt>
                <c:pt idx="2894">
                  <c:v>7.2560000000000818E-6</c:v>
                </c:pt>
                <c:pt idx="2895">
                  <c:v>7.2600000000000703E-6</c:v>
                </c:pt>
                <c:pt idx="2896">
                  <c:v>7.2640000000000519E-6</c:v>
                </c:pt>
                <c:pt idx="2897">
                  <c:v>7.2680000000000649E-6</c:v>
                </c:pt>
                <c:pt idx="2898">
                  <c:v>7.2720000000000839E-6</c:v>
                </c:pt>
                <c:pt idx="2899">
                  <c:v>7.2760000000000943E-6</c:v>
                </c:pt>
                <c:pt idx="2900">
                  <c:v>7.2800000000000845E-6</c:v>
                </c:pt>
                <c:pt idx="2901">
                  <c:v>7.2840000000000704E-6</c:v>
                </c:pt>
                <c:pt idx="2902">
                  <c:v>7.2880000000000825E-6</c:v>
                </c:pt>
                <c:pt idx="2903">
                  <c:v>7.2920000000000727E-6</c:v>
                </c:pt>
                <c:pt idx="2904">
                  <c:v>7.2960000000000831E-6</c:v>
                </c:pt>
                <c:pt idx="2905">
                  <c:v>7.3000000000000699E-6</c:v>
                </c:pt>
                <c:pt idx="2906">
                  <c:v>7.3040000000000541E-6</c:v>
                </c:pt>
                <c:pt idx="2907">
                  <c:v>7.3080000000000705E-6</c:v>
                </c:pt>
                <c:pt idx="2908">
                  <c:v>7.3120000000000598E-6</c:v>
                </c:pt>
                <c:pt idx="2909">
                  <c:v>7.3160000000000719E-6</c:v>
                </c:pt>
                <c:pt idx="2910">
                  <c:v>7.320000000000057E-6</c:v>
                </c:pt>
                <c:pt idx="2911">
                  <c:v>7.324000000000042E-6</c:v>
                </c:pt>
                <c:pt idx="2912">
                  <c:v>7.3280000000000576E-6</c:v>
                </c:pt>
                <c:pt idx="2913">
                  <c:v>7.3320000000000714E-6</c:v>
                </c:pt>
                <c:pt idx="2914">
                  <c:v>7.336000000000087E-6</c:v>
                </c:pt>
                <c:pt idx="2915">
                  <c:v>7.3400000000000737E-6</c:v>
                </c:pt>
                <c:pt idx="2916">
                  <c:v>7.3440000000000588E-6</c:v>
                </c:pt>
                <c:pt idx="2917">
                  <c:v>7.3480000000000735E-6</c:v>
                </c:pt>
                <c:pt idx="2918">
                  <c:v>7.3520000000000577E-6</c:v>
                </c:pt>
                <c:pt idx="2919">
                  <c:v>7.3560000000000724E-6</c:v>
                </c:pt>
                <c:pt idx="2920">
                  <c:v>7.3600000000000608E-6</c:v>
                </c:pt>
                <c:pt idx="2921">
                  <c:v>7.3640000000000493E-6</c:v>
                </c:pt>
                <c:pt idx="2922">
                  <c:v>7.368000000000058E-6</c:v>
                </c:pt>
                <c:pt idx="2923">
                  <c:v>7.3720000000000727E-6</c:v>
                </c:pt>
                <c:pt idx="2924">
                  <c:v>7.3760000000000849E-6</c:v>
                </c:pt>
                <c:pt idx="2925">
                  <c:v>7.380000000000075E-6</c:v>
                </c:pt>
                <c:pt idx="2926">
                  <c:v>7.3840000000000558E-6</c:v>
                </c:pt>
                <c:pt idx="2927">
                  <c:v>7.3880000000000731E-6</c:v>
                </c:pt>
                <c:pt idx="2928">
                  <c:v>7.3920000000000615E-6</c:v>
                </c:pt>
                <c:pt idx="2929">
                  <c:v>7.3960000000000745E-6</c:v>
                </c:pt>
                <c:pt idx="2930">
                  <c:v>7.4000000000000884E-6</c:v>
                </c:pt>
                <c:pt idx="2931">
                  <c:v>7.4040000000000751E-6</c:v>
                </c:pt>
                <c:pt idx="2932">
                  <c:v>7.4080000000000881E-6</c:v>
                </c:pt>
                <c:pt idx="2933">
                  <c:v>7.412000000000074E-6</c:v>
                </c:pt>
                <c:pt idx="2934">
                  <c:v>7.4160000000000879E-6</c:v>
                </c:pt>
                <c:pt idx="2935">
                  <c:v>7.4200000000000755E-6</c:v>
                </c:pt>
                <c:pt idx="2936">
                  <c:v>7.4240000000000597E-6</c:v>
                </c:pt>
                <c:pt idx="2937">
                  <c:v>7.4280000000000761E-6</c:v>
                </c:pt>
                <c:pt idx="2938">
                  <c:v>7.4320000000000891E-6</c:v>
                </c:pt>
                <c:pt idx="2939">
                  <c:v>7.4360000000000987E-6</c:v>
                </c:pt>
                <c:pt idx="2940">
                  <c:v>7.4400000000000889E-6</c:v>
                </c:pt>
                <c:pt idx="2941">
                  <c:v>7.4440000000000748E-6</c:v>
                </c:pt>
                <c:pt idx="2942">
                  <c:v>7.4480000000000869E-6</c:v>
                </c:pt>
                <c:pt idx="2943">
                  <c:v>7.4520000000000779E-6</c:v>
                </c:pt>
                <c:pt idx="2944">
                  <c:v>7.4560000000000909E-6</c:v>
                </c:pt>
                <c:pt idx="2945">
                  <c:v>7.4600000000000777E-6</c:v>
                </c:pt>
                <c:pt idx="2946">
                  <c:v>7.464000000000061E-6</c:v>
                </c:pt>
                <c:pt idx="2947">
                  <c:v>7.4680000000000774E-6</c:v>
                </c:pt>
                <c:pt idx="2948">
                  <c:v>7.4720000000000913E-6</c:v>
                </c:pt>
                <c:pt idx="2949">
                  <c:v>7.4760000000001009E-6</c:v>
                </c:pt>
                <c:pt idx="2950">
                  <c:v>7.4800000000000919E-6</c:v>
                </c:pt>
                <c:pt idx="2951">
                  <c:v>7.4840000000000795E-6</c:v>
                </c:pt>
                <c:pt idx="2952">
                  <c:v>7.4880000000000916E-6</c:v>
                </c:pt>
                <c:pt idx="2953">
                  <c:v>7.4920000000000784E-6</c:v>
                </c:pt>
                <c:pt idx="2954">
                  <c:v>7.4960000000000905E-6</c:v>
                </c:pt>
                <c:pt idx="2955">
                  <c:v>7.5000000000000781E-6</c:v>
                </c:pt>
                <c:pt idx="2956">
                  <c:v>7.5040000000000632E-6</c:v>
                </c:pt>
                <c:pt idx="2957">
                  <c:v>7.5080000000000787E-6</c:v>
                </c:pt>
                <c:pt idx="2958">
                  <c:v>7.5120000000000604E-6</c:v>
                </c:pt>
                <c:pt idx="2959">
                  <c:v>7.5160000000000751E-6</c:v>
                </c:pt>
                <c:pt idx="2960">
                  <c:v>7.5200000000000686E-6</c:v>
                </c:pt>
                <c:pt idx="2961">
                  <c:v>7.5240000000000503E-6</c:v>
                </c:pt>
                <c:pt idx="2962">
                  <c:v>7.5280000000000633E-6</c:v>
                </c:pt>
                <c:pt idx="2963">
                  <c:v>7.5320000000000805E-6</c:v>
                </c:pt>
                <c:pt idx="2964">
                  <c:v>7.5360000000000918E-6</c:v>
                </c:pt>
                <c:pt idx="2965">
                  <c:v>7.540000000000082E-6</c:v>
                </c:pt>
                <c:pt idx="2966">
                  <c:v>7.5440000000000687E-6</c:v>
                </c:pt>
                <c:pt idx="2967">
                  <c:v>7.5480000000000792E-6</c:v>
                </c:pt>
                <c:pt idx="2968">
                  <c:v>7.5520000000000702E-6</c:v>
                </c:pt>
                <c:pt idx="2969">
                  <c:v>7.5560000000000781E-6</c:v>
                </c:pt>
                <c:pt idx="2970">
                  <c:v>7.5600000000000682E-6</c:v>
                </c:pt>
                <c:pt idx="2971">
                  <c:v>7.5640000000000541E-6</c:v>
                </c:pt>
                <c:pt idx="2972">
                  <c:v>7.5680000000000654E-6</c:v>
                </c:pt>
                <c:pt idx="2973">
                  <c:v>7.5720000000000835E-6</c:v>
                </c:pt>
                <c:pt idx="2974">
                  <c:v>7.5760000000000915E-6</c:v>
                </c:pt>
                <c:pt idx="2975">
                  <c:v>7.5800000000000807E-6</c:v>
                </c:pt>
                <c:pt idx="2976">
                  <c:v>7.5840000000000649E-6</c:v>
                </c:pt>
                <c:pt idx="2977">
                  <c:v>7.5880000000000788E-6</c:v>
                </c:pt>
                <c:pt idx="2978">
                  <c:v>7.5920000000000689E-6</c:v>
                </c:pt>
                <c:pt idx="2979">
                  <c:v>7.5960000000000845E-6</c:v>
                </c:pt>
                <c:pt idx="2980">
                  <c:v>7.6000000000000687E-6</c:v>
                </c:pt>
                <c:pt idx="2981">
                  <c:v>7.6040000000000529E-6</c:v>
                </c:pt>
                <c:pt idx="2982">
                  <c:v>7.6080000000000718E-6</c:v>
                </c:pt>
                <c:pt idx="2983">
                  <c:v>7.6120000000000569E-6</c:v>
                </c:pt>
                <c:pt idx="2984">
                  <c:v>7.6160000000000657E-6</c:v>
                </c:pt>
                <c:pt idx="2985">
                  <c:v>7.6200000000000533E-6</c:v>
                </c:pt>
                <c:pt idx="2986">
                  <c:v>7.6240000000000442E-6</c:v>
                </c:pt>
                <c:pt idx="2987">
                  <c:v>7.6280000000000522E-6</c:v>
                </c:pt>
                <c:pt idx="2988">
                  <c:v>7.6320000000000601E-6</c:v>
                </c:pt>
                <c:pt idx="2989">
                  <c:v>7.6360000000000875E-6</c:v>
                </c:pt>
                <c:pt idx="2990">
                  <c:v>7.6400000000000675E-6</c:v>
                </c:pt>
                <c:pt idx="2991">
                  <c:v>7.6440000000000559E-6</c:v>
                </c:pt>
                <c:pt idx="2992">
                  <c:v>7.6480000000000681E-6</c:v>
                </c:pt>
                <c:pt idx="2993">
                  <c:v>7.6520000000000582E-6</c:v>
                </c:pt>
                <c:pt idx="2994">
                  <c:v>7.6560000000000636E-6</c:v>
                </c:pt>
                <c:pt idx="2995">
                  <c:v>7.6600000000000554E-6</c:v>
                </c:pt>
                <c:pt idx="2996">
                  <c:v>7.6640000000000134E-6</c:v>
                </c:pt>
                <c:pt idx="2997">
                  <c:v>7.668000000000056E-6</c:v>
                </c:pt>
                <c:pt idx="2998">
                  <c:v>7.6720000000000699E-6</c:v>
                </c:pt>
                <c:pt idx="2999">
                  <c:v>7.6760000000000922E-6</c:v>
                </c:pt>
                <c:pt idx="3000">
                  <c:v>7.680000000000062E-6</c:v>
                </c:pt>
                <c:pt idx="3001">
                  <c:v>7.6840000000000538E-6</c:v>
                </c:pt>
                <c:pt idx="3002">
                  <c:v>7.6880000000000711E-6</c:v>
                </c:pt>
                <c:pt idx="3003">
                  <c:v>7.6920000000000578E-6</c:v>
                </c:pt>
                <c:pt idx="3004">
                  <c:v>7.6960000000000751E-6</c:v>
                </c:pt>
                <c:pt idx="3005">
                  <c:v>7.7000000000000855E-6</c:v>
                </c:pt>
                <c:pt idx="3006">
                  <c:v>7.7040000000000638E-6</c:v>
                </c:pt>
                <c:pt idx="3007">
                  <c:v>7.7080000000000827E-6</c:v>
                </c:pt>
                <c:pt idx="3008">
                  <c:v>7.7120000000000712E-6</c:v>
                </c:pt>
                <c:pt idx="3009">
                  <c:v>7.7160000000000901E-6</c:v>
                </c:pt>
                <c:pt idx="3010">
                  <c:v>7.7200000000000718E-6</c:v>
                </c:pt>
                <c:pt idx="3011">
                  <c:v>7.7240000000000534E-6</c:v>
                </c:pt>
                <c:pt idx="3012">
                  <c:v>7.7280000000000724E-6</c:v>
                </c:pt>
                <c:pt idx="3013">
                  <c:v>7.7320000000000879E-6</c:v>
                </c:pt>
                <c:pt idx="3014">
                  <c:v>7.7360000000000984E-6</c:v>
                </c:pt>
                <c:pt idx="3015">
                  <c:v>7.7400000000000851E-6</c:v>
                </c:pt>
                <c:pt idx="3016">
                  <c:v>7.7440000000000736E-6</c:v>
                </c:pt>
                <c:pt idx="3017">
                  <c:v>7.7480000000000891E-6</c:v>
                </c:pt>
                <c:pt idx="3018">
                  <c:v>7.7520000000000742E-6</c:v>
                </c:pt>
                <c:pt idx="3019">
                  <c:v>7.7560000000000914E-6</c:v>
                </c:pt>
                <c:pt idx="3020">
                  <c:v>7.7600000000000748E-6</c:v>
                </c:pt>
                <c:pt idx="3021">
                  <c:v>7.7640000000000581E-6</c:v>
                </c:pt>
                <c:pt idx="3022">
                  <c:v>7.7680000000000737E-6</c:v>
                </c:pt>
                <c:pt idx="3023">
                  <c:v>7.7720000000000909E-6</c:v>
                </c:pt>
                <c:pt idx="3024">
                  <c:v>7.7760000000000997E-6</c:v>
                </c:pt>
                <c:pt idx="3025">
                  <c:v>7.7800000000000949E-6</c:v>
                </c:pt>
                <c:pt idx="3026">
                  <c:v>7.7840000000000783E-6</c:v>
                </c:pt>
                <c:pt idx="3027">
                  <c:v>7.7880000000000938E-6</c:v>
                </c:pt>
                <c:pt idx="3028">
                  <c:v>7.7920000000000704E-6</c:v>
                </c:pt>
                <c:pt idx="3029">
                  <c:v>7.7960000000000893E-6</c:v>
                </c:pt>
                <c:pt idx="3030">
                  <c:v>7.8000000000000795E-6</c:v>
                </c:pt>
                <c:pt idx="3031">
                  <c:v>7.8040000000000578E-6</c:v>
                </c:pt>
                <c:pt idx="3032">
                  <c:v>7.8080000000000801E-6</c:v>
                </c:pt>
                <c:pt idx="3033">
                  <c:v>7.8120000000000601E-6</c:v>
                </c:pt>
                <c:pt idx="3034">
                  <c:v>7.8160000000000739E-6</c:v>
                </c:pt>
                <c:pt idx="3035">
                  <c:v>7.8200000000000573E-6</c:v>
                </c:pt>
                <c:pt idx="3036">
                  <c:v>7.8240000000000508E-6</c:v>
                </c:pt>
                <c:pt idx="3037">
                  <c:v>7.8280000000000613E-6</c:v>
                </c:pt>
                <c:pt idx="3038">
                  <c:v>7.8320000000000819E-6</c:v>
                </c:pt>
                <c:pt idx="3039">
                  <c:v>7.836000000000089E-6</c:v>
                </c:pt>
                <c:pt idx="3040">
                  <c:v>7.8400000000000808E-6</c:v>
                </c:pt>
                <c:pt idx="3041">
                  <c:v>7.8440000000000591E-6</c:v>
                </c:pt>
                <c:pt idx="3042">
                  <c:v>7.848000000000078E-6</c:v>
                </c:pt>
                <c:pt idx="3043">
                  <c:v>7.8520000000000648E-6</c:v>
                </c:pt>
                <c:pt idx="3044">
                  <c:v>7.856000000000082E-6</c:v>
                </c:pt>
                <c:pt idx="3045">
                  <c:v>7.8600000000000586E-6</c:v>
                </c:pt>
                <c:pt idx="3046">
                  <c:v>7.8640000000000419E-6</c:v>
                </c:pt>
                <c:pt idx="3047">
                  <c:v>7.8680000000000592E-6</c:v>
                </c:pt>
                <c:pt idx="3048">
                  <c:v>7.8720000000000815E-6</c:v>
                </c:pt>
                <c:pt idx="3049">
                  <c:v>7.8760000000000937E-6</c:v>
                </c:pt>
                <c:pt idx="3050">
                  <c:v>7.8800000000000821E-6</c:v>
                </c:pt>
                <c:pt idx="3051">
                  <c:v>7.8840000000000604E-6</c:v>
                </c:pt>
                <c:pt idx="3052">
                  <c:v>7.8880000000000776E-6</c:v>
                </c:pt>
                <c:pt idx="3053">
                  <c:v>7.8920000000000593E-6</c:v>
                </c:pt>
                <c:pt idx="3054">
                  <c:v>7.8960000000000799E-6</c:v>
                </c:pt>
                <c:pt idx="3055">
                  <c:v>7.9000000000000955E-6</c:v>
                </c:pt>
                <c:pt idx="3056">
                  <c:v>7.9040000000000754E-6</c:v>
                </c:pt>
                <c:pt idx="3057">
                  <c:v>7.9080000000000978E-6</c:v>
                </c:pt>
                <c:pt idx="3058">
                  <c:v>7.9120000000000811E-6</c:v>
                </c:pt>
                <c:pt idx="3059">
                  <c:v>7.916000000000095E-6</c:v>
                </c:pt>
                <c:pt idx="3060">
                  <c:v>7.9200000000000817E-6</c:v>
                </c:pt>
                <c:pt idx="3061">
                  <c:v>7.92400000000006E-6</c:v>
                </c:pt>
                <c:pt idx="3062">
                  <c:v>7.928000000000084E-6</c:v>
                </c:pt>
                <c:pt idx="3063">
                  <c:v>7.9320000000000962E-6</c:v>
                </c:pt>
                <c:pt idx="3064">
                  <c:v>7.9360000000001066E-6</c:v>
                </c:pt>
                <c:pt idx="3065">
                  <c:v>7.9400000000000951E-6</c:v>
                </c:pt>
                <c:pt idx="3066">
                  <c:v>7.9440000000000903E-6</c:v>
                </c:pt>
                <c:pt idx="3067">
                  <c:v>7.9480000000000974E-6</c:v>
                </c:pt>
                <c:pt idx="3068">
                  <c:v>7.952000000000079E-6</c:v>
                </c:pt>
                <c:pt idx="3069">
                  <c:v>7.9560000000000929E-6</c:v>
                </c:pt>
                <c:pt idx="3070">
                  <c:v>7.9600000000000847E-6</c:v>
                </c:pt>
                <c:pt idx="3071">
                  <c:v>7.9640000000000681E-6</c:v>
                </c:pt>
                <c:pt idx="3072">
                  <c:v>7.9680000000000836E-6</c:v>
                </c:pt>
                <c:pt idx="3073">
                  <c:v>7.9720000000000975E-6</c:v>
                </c:pt>
                <c:pt idx="3074">
                  <c:v>7.9760000000001046E-6</c:v>
                </c:pt>
                <c:pt idx="3075">
                  <c:v>7.9800000000000947E-6</c:v>
                </c:pt>
                <c:pt idx="3076">
                  <c:v>7.9840000000000848E-6</c:v>
                </c:pt>
                <c:pt idx="3077">
                  <c:v>7.9880000000001021E-6</c:v>
                </c:pt>
                <c:pt idx="3078">
                  <c:v>7.9920000000000854E-6</c:v>
                </c:pt>
                <c:pt idx="3079">
                  <c:v>7.9960000000000976E-6</c:v>
                </c:pt>
                <c:pt idx="3080">
                  <c:v>8.0000000000000742E-6</c:v>
                </c:pt>
                <c:pt idx="3081">
                  <c:v>8.0040000000000423E-6</c:v>
                </c:pt>
                <c:pt idx="3082">
                  <c:v>8.0080000000000511E-6</c:v>
                </c:pt>
                <c:pt idx="3083">
                  <c:v>8.0120000000000937E-6</c:v>
                </c:pt>
                <c:pt idx="3084">
                  <c:v>8.0160000000000788E-6</c:v>
                </c:pt>
                <c:pt idx="3085">
                  <c:v>8.0200000000000655E-6</c:v>
                </c:pt>
                <c:pt idx="3086">
                  <c:v>8.0240000000000404E-6</c:v>
                </c:pt>
                <c:pt idx="3087">
                  <c:v>8.0280000000000068E-6</c:v>
                </c:pt>
                <c:pt idx="3088">
                  <c:v>8.0320000000000749E-6</c:v>
                </c:pt>
                <c:pt idx="3089">
                  <c:v>8.0360000000000684E-6</c:v>
                </c:pt>
                <c:pt idx="3090">
                  <c:v>8.0400000000000247E-6</c:v>
                </c:pt>
                <c:pt idx="3091">
                  <c:v>8.0440000000000046E-6</c:v>
                </c:pt>
                <c:pt idx="3092">
                  <c:v>8.0480000000000066E-6</c:v>
                </c:pt>
                <c:pt idx="3093">
                  <c:v>8.052000000000117E-6</c:v>
                </c:pt>
                <c:pt idx="3094">
                  <c:v>8.0560000000001055E-6</c:v>
                </c:pt>
                <c:pt idx="3095">
                  <c:v>8.0600000000000939E-6</c:v>
                </c:pt>
                <c:pt idx="3096">
                  <c:v>8.0640000000000824E-6</c:v>
                </c:pt>
                <c:pt idx="3097">
                  <c:v>8.0680000000000268E-6</c:v>
                </c:pt>
                <c:pt idx="3098">
                  <c:v>8.0720000000001084E-6</c:v>
                </c:pt>
                <c:pt idx="3099">
                  <c:v>8.0760000000000884E-6</c:v>
                </c:pt>
                <c:pt idx="3100">
                  <c:v>8.0800000000000751E-6</c:v>
                </c:pt>
                <c:pt idx="3101">
                  <c:v>8.0840000000000669E-6</c:v>
                </c:pt>
                <c:pt idx="3102">
                  <c:v>8.0880000000000266E-6</c:v>
                </c:pt>
                <c:pt idx="3103">
                  <c:v>8.0920000000000879E-6</c:v>
                </c:pt>
                <c:pt idx="3104">
                  <c:v>8.0960000000000814E-6</c:v>
                </c:pt>
                <c:pt idx="3105">
                  <c:v>8.1000000000000715E-6</c:v>
                </c:pt>
                <c:pt idx="3106">
                  <c:v>8.1040000000000566E-6</c:v>
                </c:pt>
                <c:pt idx="3107">
                  <c:v>8.1080000000000247E-6</c:v>
                </c:pt>
                <c:pt idx="3108">
                  <c:v>8.1120000000000809E-6</c:v>
                </c:pt>
                <c:pt idx="3109">
                  <c:v>8.1160000000000727E-6</c:v>
                </c:pt>
                <c:pt idx="3110">
                  <c:v>8.1200000000000544E-6</c:v>
                </c:pt>
                <c:pt idx="3111">
                  <c:v>8.1240000000000208E-6</c:v>
                </c:pt>
                <c:pt idx="3112">
                  <c:v>8.1280000000000008E-6</c:v>
                </c:pt>
                <c:pt idx="3113">
                  <c:v>8.1320000000000722E-6</c:v>
                </c:pt>
                <c:pt idx="3114">
                  <c:v>8.1360000000000268E-6</c:v>
                </c:pt>
                <c:pt idx="3115">
                  <c:v>8.1400000000000068E-6</c:v>
                </c:pt>
                <c:pt idx="3116">
                  <c:v>8.1440000000000223E-6</c:v>
                </c:pt>
                <c:pt idx="3117">
                  <c:v>8.1480000000000006E-6</c:v>
                </c:pt>
                <c:pt idx="3118">
                  <c:v>8.1520000000001059E-6</c:v>
                </c:pt>
                <c:pt idx="3119">
                  <c:v>8.1560000000001028E-6</c:v>
                </c:pt>
                <c:pt idx="3120">
                  <c:v>8.1600000000000845E-6</c:v>
                </c:pt>
                <c:pt idx="3121">
                  <c:v>8.1640000000000729E-6</c:v>
                </c:pt>
                <c:pt idx="3122">
                  <c:v>8.1680000000000512E-6</c:v>
                </c:pt>
                <c:pt idx="3123">
                  <c:v>8.172000000000099E-6</c:v>
                </c:pt>
                <c:pt idx="3124">
                  <c:v>8.1760000000000823E-6</c:v>
                </c:pt>
                <c:pt idx="3125">
                  <c:v>8.1800000000000708E-6</c:v>
                </c:pt>
                <c:pt idx="3126">
                  <c:v>8.184000000000044E-6</c:v>
                </c:pt>
                <c:pt idx="3127">
                  <c:v>8.1880000000000527E-6</c:v>
                </c:pt>
                <c:pt idx="3128">
                  <c:v>8.192000000000092E-6</c:v>
                </c:pt>
                <c:pt idx="3129">
                  <c:v>8.1960000000000753E-6</c:v>
                </c:pt>
                <c:pt idx="3130">
                  <c:v>8.2000000000000248E-6</c:v>
                </c:pt>
                <c:pt idx="3131">
                  <c:v>8.2040000000000048E-6</c:v>
                </c:pt>
                <c:pt idx="3132">
                  <c:v>8.2080000000000068E-6</c:v>
                </c:pt>
                <c:pt idx="3133">
                  <c:v>8.2120000000000715E-6</c:v>
                </c:pt>
                <c:pt idx="3134">
                  <c:v>8.2160000000000548E-6</c:v>
                </c:pt>
                <c:pt idx="3135">
                  <c:v>8.2200000000000246E-6</c:v>
                </c:pt>
                <c:pt idx="3136">
                  <c:v>8.2240000000000046E-6</c:v>
                </c:pt>
                <c:pt idx="3137">
                  <c:v>8.2280000000000066E-6</c:v>
                </c:pt>
                <c:pt idx="3138">
                  <c:v>8.2320000000000611E-6</c:v>
                </c:pt>
                <c:pt idx="3139">
                  <c:v>8.2360000000000208E-6</c:v>
                </c:pt>
                <c:pt idx="3140">
                  <c:v>8.2400000000000007E-6</c:v>
                </c:pt>
                <c:pt idx="3141">
                  <c:v>8.2440000000000027E-6</c:v>
                </c:pt>
                <c:pt idx="3142">
                  <c:v>8.248000000000003E-6</c:v>
                </c:pt>
                <c:pt idx="3143">
                  <c:v>8.2520000000000999E-6</c:v>
                </c:pt>
                <c:pt idx="3144">
                  <c:v>8.2560000000000782E-6</c:v>
                </c:pt>
                <c:pt idx="3145">
                  <c:v>8.2600000000000751E-6</c:v>
                </c:pt>
                <c:pt idx="3146">
                  <c:v>8.2640000000000567E-6</c:v>
                </c:pt>
                <c:pt idx="3147">
                  <c:v>8.2680000000000265E-6</c:v>
                </c:pt>
                <c:pt idx="3148">
                  <c:v>8.2720000000000878E-6</c:v>
                </c:pt>
                <c:pt idx="3149">
                  <c:v>8.2760000000000746E-6</c:v>
                </c:pt>
                <c:pt idx="3150">
                  <c:v>8.2800000000000647E-6</c:v>
                </c:pt>
                <c:pt idx="3151">
                  <c:v>8.2840000000000227E-6</c:v>
                </c:pt>
                <c:pt idx="3152">
                  <c:v>8.2880000000000026E-6</c:v>
                </c:pt>
                <c:pt idx="3153">
                  <c:v>8.2920000000000741E-6</c:v>
                </c:pt>
                <c:pt idx="3154">
                  <c:v>8.2960000000000456E-6</c:v>
                </c:pt>
                <c:pt idx="3155">
                  <c:v>8.3000000000001035E-6</c:v>
                </c:pt>
                <c:pt idx="3156">
                  <c:v>8.3040000000000885E-6</c:v>
                </c:pt>
                <c:pt idx="3157">
                  <c:v>8.308000000000077E-6</c:v>
                </c:pt>
                <c:pt idx="3158">
                  <c:v>8.3120000000001112E-6</c:v>
                </c:pt>
                <c:pt idx="3159">
                  <c:v>8.316000000000103E-6</c:v>
                </c:pt>
                <c:pt idx="3160">
                  <c:v>8.3200000000000864E-6</c:v>
                </c:pt>
                <c:pt idx="3161">
                  <c:v>8.3240000000000748E-6</c:v>
                </c:pt>
                <c:pt idx="3162">
                  <c:v>8.3280000000000548E-6</c:v>
                </c:pt>
                <c:pt idx="3163">
                  <c:v>8.3320000000001042E-6</c:v>
                </c:pt>
                <c:pt idx="3164">
                  <c:v>8.336000000000096E-6</c:v>
                </c:pt>
                <c:pt idx="3165">
                  <c:v>8.3400000000000777E-6</c:v>
                </c:pt>
                <c:pt idx="3166">
                  <c:v>8.3440000000000424E-6</c:v>
                </c:pt>
                <c:pt idx="3167">
                  <c:v>8.3480000000000529E-6</c:v>
                </c:pt>
                <c:pt idx="3168">
                  <c:v>8.3520000000001362E-6</c:v>
                </c:pt>
                <c:pt idx="3169">
                  <c:v>8.3560000000001263E-6</c:v>
                </c:pt>
                <c:pt idx="3170">
                  <c:v>8.3600000000001131E-6</c:v>
                </c:pt>
                <c:pt idx="3171">
                  <c:v>8.3640000000001083E-6</c:v>
                </c:pt>
                <c:pt idx="3172">
                  <c:v>8.3680000000000917E-6</c:v>
                </c:pt>
                <c:pt idx="3173">
                  <c:v>8.3720000000001309E-6</c:v>
                </c:pt>
                <c:pt idx="3174">
                  <c:v>8.3760000000001194E-6</c:v>
                </c:pt>
                <c:pt idx="3175">
                  <c:v>8.3800000000001078E-6</c:v>
                </c:pt>
                <c:pt idx="3176">
                  <c:v>8.3840000000000895E-6</c:v>
                </c:pt>
                <c:pt idx="3177">
                  <c:v>8.3880000000000779E-6</c:v>
                </c:pt>
                <c:pt idx="3178">
                  <c:v>8.3920000000001206E-6</c:v>
                </c:pt>
                <c:pt idx="3179">
                  <c:v>8.3960000000001022E-6</c:v>
                </c:pt>
                <c:pt idx="3180">
                  <c:v>8.4000000000000958E-6</c:v>
                </c:pt>
                <c:pt idx="3181">
                  <c:v>8.4040000000000808E-6</c:v>
                </c:pt>
                <c:pt idx="3182">
                  <c:v>8.4080000000000709E-6</c:v>
                </c:pt>
                <c:pt idx="3183">
                  <c:v>8.4120000000001068E-6</c:v>
                </c:pt>
                <c:pt idx="3184">
                  <c:v>8.4160000000000919E-6</c:v>
                </c:pt>
                <c:pt idx="3185">
                  <c:v>8.4200000000000769E-6</c:v>
                </c:pt>
                <c:pt idx="3186">
                  <c:v>8.4240000000000671E-6</c:v>
                </c:pt>
                <c:pt idx="3187">
                  <c:v>8.4280000000000267E-6</c:v>
                </c:pt>
                <c:pt idx="3188">
                  <c:v>8.4320000000000914E-6</c:v>
                </c:pt>
                <c:pt idx="3189">
                  <c:v>8.4360000000000747E-6</c:v>
                </c:pt>
                <c:pt idx="3190">
                  <c:v>8.4400000000000734E-6</c:v>
                </c:pt>
                <c:pt idx="3191">
                  <c:v>8.4440000000000228E-6</c:v>
                </c:pt>
                <c:pt idx="3192">
                  <c:v>8.4480000000000028E-6</c:v>
                </c:pt>
                <c:pt idx="3193">
                  <c:v>8.4520000000001285E-6</c:v>
                </c:pt>
                <c:pt idx="3194">
                  <c:v>8.4560000000001271E-6</c:v>
                </c:pt>
                <c:pt idx="3195">
                  <c:v>8.4600000000001138E-6</c:v>
                </c:pt>
                <c:pt idx="3196">
                  <c:v>8.4640000000000938E-6</c:v>
                </c:pt>
                <c:pt idx="3197">
                  <c:v>8.4680000000000788E-6</c:v>
                </c:pt>
                <c:pt idx="3198">
                  <c:v>8.4720000000001181E-6</c:v>
                </c:pt>
                <c:pt idx="3199">
                  <c:v>8.4760000000001082E-6</c:v>
                </c:pt>
                <c:pt idx="3200">
                  <c:v>8.4800000000000916E-6</c:v>
                </c:pt>
                <c:pt idx="3201">
                  <c:v>8.4840000000000767E-6</c:v>
                </c:pt>
                <c:pt idx="3202">
                  <c:v>8.4880000000000685E-6</c:v>
                </c:pt>
                <c:pt idx="3203">
                  <c:v>8.4920000000001078E-6</c:v>
                </c:pt>
                <c:pt idx="3204">
                  <c:v>8.4960000000000962E-6</c:v>
                </c:pt>
                <c:pt idx="3205">
                  <c:v>8.5000000000000779E-6</c:v>
                </c:pt>
                <c:pt idx="3206">
                  <c:v>8.5040000000000714E-6</c:v>
                </c:pt>
                <c:pt idx="3207">
                  <c:v>8.5080000000000547E-6</c:v>
                </c:pt>
                <c:pt idx="3208">
                  <c:v>8.5120000000000974E-6</c:v>
                </c:pt>
                <c:pt idx="3209">
                  <c:v>8.5160000000000825E-6</c:v>
                </c:pt>
                <c:pt idx="3210">
                  <c:v>8.5200000000000268E-6</c:v>
                </c:pt>
                <c:pt idx="3211">
                  <c:v>8.5240000000000424E-6</c:v>
                </c:pt>
                <c:pt idx="3212">
                  <c:v>8.5280000000000207E-6</c:v>
                </c:pt>
                <c:pt idx="3213">
                  <c:v>8.5320000000000786E-6</c:v>
                </c:pt>
                <c:pt idx="3214">
                  <c:v>8.5360000000000772E-6</c:v>
                </c:pt>
                <c:pt idx="3215">
                  <c:v>8.5400000000000267E-6</c:v>
                </c:pt>
                <c:pt idx="3216">
                  <c:v>8.5440000000000066E-6</c:v>
                </c:pt>
                <c:pt idx="3217">
                  <c:v>8.5480000000000205E-6</c:v>
                </c:pt>
                <c:pt idx="3218">
                  <c:v>8.5520000000001173E-6</c:v>
                </c:pt>
                <c:pt idx="3219">
                  <c:v>8.5560000000001109E-6</c:v>
                </c:pt>
                <c:pt idx="3220">
                  <c:v>8.560000000000101E-6</c:v>
                </c:pt>
                <c:pt idx="3221">
                  <c:v>8.5640000000000894E-6</c:v>
                </c:pt>
                <c:pt idx="3222">
                  <c:v>8.5680000000000728E-6</c:v>
                </c:pt>
                <c:pt idx="3223">
                  <c:v>8.5720000000001104E-6</c:v>
                </c:pt>
                <c:pt idx="3224">
                  <c:v>8.5760000000000971E-6</c:v>
                </c:pt>
                <c:pt idx="3225">
                  <c:v>8.580000000000089E-6</c:v>
                </c:pt>
                <c:pt idx="3226">
                  <c:v>8.5840000000000757E-6</c:v>
                </c:pt>
                <c:pt idx="3227">
                  <c:v>8.5880000000000404E-6</c:v>
                </c:pt>
                <c:pt idx="3228">
                  <c:v>8.5920000000001034E-6</c:v>
                </c:pt>
                <c:pt idx="3229">
                  <c:v>8.5960000000000918E-6</c:v>
                </c:pt>
                <c:pt idx="3230">
                  <c:v>8.6000000000000735E-6</c:v>
                </c:pt>
                <c:pt idx="3231">
                  <c:v>8.6040000000000637E-6</c:v>
                </c:pt>
                <c:pt idx="3232">
                  <c:v>8.6080000000000267E-6</c:v>
                </c:pt>
                <c:pt idx="3233">
                  <c:v>8.6120000000000914E-6</c:v>
                </c:pt>
                <c:pt idx="3234">
                  <c:v>8.6160000000000747E-6</c:v>
                </c:pt>
                <c:pt idx="3235">
                  <c:v>8.6200000000000547E-6</c:v>
                </c:pt>
                <c:pt idx="3236">
                  <c:v>8.6240000000000228E-6</c:v>
                </c:pt>
                <c:pt idx="3237">
                  <c:v>8.6280000000000028E-6</c:v>
                </c:pt>
                <c:pt idx="3238">
                  <c:v>8.6320000000000725E-6</c:v>
                </c:pt>
                <c:pt idx="3239">
                  <c:v>8.636000000000044E-6</c:v>
                </c:pt>
                <c:pt idx="3240">
                  <c:v>8.6400000000000528E-6</c:v>
                </c:pt>
                <c:pt idx="3241">
                  <c:v>8.6440000000000226E-6</c:v>
                </c:pt>
                <c:pt idx="3242">
                  <c:v>8.6480000000000026E-6</c:v>
                </c:pt>
                <c:pt idx="3243">
                  <c:v>8.652000000000113E-6</c:v>
                </c:pt>
                <c:pt idx="3244">
                  <c:v>8.6560000000001031E-6</c:v>
                </c:pt>
                <c:pt idx="3245">
                  <c:v>8.6600000000000865E-6</c:v>
                </c:pt>
                <c:pt idx="3246">
                  <c:v>8.6640000000000749E-6</c:v>
                </c:pt>
                <c:pt idx="3247">
                  <c:v>8.6680000000000566E-6</c:v>
                </c:pt>
                <c:pt idx="3248">
                  <c:v>8.672000000000106E-6</c:v>
                </c:pt>
                <c:pt idx="3249">
                  <c:v>8.6760000000000843E-6</c:v>
                </c:pt>
                <c:pt idx="3250">
                  <c:v>8.6800000000000795E-6</c:v>
                </c:pt>
                <c:pt idx="3251">
                  <c:v>8.6840000000000663E-6</c:v>
                </c:pt>
                <c:pt idx="3252">
                  <c:v>8.6880000000000208E-6</c:v>
                </c:pt>
                <c:pt idx="3253">
                  <c:v>8.692000000000094E-6</c:v>
                </c:pt>
                <c:pt idx="3254">
                  <c:v>8.6960000000000807E-6</c:v>
                </c:pt>
                <c:pt idx="3255">
                  <c:v>8.7000000000000268E-6</c:v>
                </c:pt>
                <c:pt idx="3256">
                  <c:v>8.7040000000000068E-6</c:v>
                </c:pt>
                <c:pt idx="3257">
                  <c:v>8.7080000000000223E-6</c:v>
                </c:pt>
                <c:pt idx="3258">
                  <c:v>8.7120000000000768E-6</c:v>
                </c:pt>
                <c:pt idx="3259">
                  <c:v>8.716000000000067E-6</c:v>
                </c:pt>
                <c:pt idx="3260">
                  <c:v>8.7200000000000266E-6</c:v>
                </c:pt>
                <c:pt idx="3261">
                  <c:v>8.7240000000000066E-6</c:v>
                </c:pt>
                <c:pt idx="3262">
                  <c:v>8.7280000000000205E-6</c:v>
                </c:pt>
                <c:pt idx="3263">
                  <c:v>8.7320000000000682E-6</c:v>
                </c:pt>
                <c:pt idx="3264">
                  <c:v>8.7360000000000227E-6</c:v>
                </c:pt>
                <c:pt idx="3265">
                  <c:v>8.7400000000000027E-6</c:v>
                </c:pt>
                <c:pt idx="3266">
                  <c:v>8.7440000000000047E-6</c:v>
                </c:pt>
                <c:pt idx="3267">
                  <c:v>8.748000000000005E-6</c:v>
                </c:pt>
                <c:pt idx="3268">
                  <c:v>8.752000000000107E-6</c:v>
                </c:pt>
                <c:pt idx="3269">
                  <c:v>8.7560000000000954E-6</c:v>
                </c:pt>
                <c:pt idx="3270">
                  <c:v>8.7600000000000788E-6</c:v>
                </c:pt>
                <c:pt idx="3271">
                  <c:v>8.7640000000000638E-6</c:v>
                </c:pt>
                <c:pt idx="3272">
                  <c:v>8.7680000000000268E-6</c:v>
                </c:pt>
                <c:pt idx="3273">
                  <c:v>8.7720000000000881E-6</c:v>
                </c:pt>
                <c:pt idx="3274">
                  <c:v>8.7760000000000766E-6</c:v>
                </c:pt>
                <c:pt idx="3275">
                  <c:v>8.7800000000000684E-6</c:v>
                </c:pt>
                <c:pt idx="3276">
                  <c:v>8.7840000000000247E-6</c:v>
                </c:pt>
                <c:pt idx="3277">
                  <c:v>8.7880000000000046E-6</c:v>
                </c:pt>
                <c:pt idx="3278">
                  <c:v>8.7920000000000812E-6</c:v>
                </c:pt>
                <c:pt idx="3279">
                  <c:v>8.7960000000000713E-6</c:v>
                </c:pt>
                <c:pt idx="3280">
                  <c:v>8.8000000000001055E-6</c:v>
                </c:pt>
                <c:pt idx="3281">
                  <c:v>8.8040000000000939E-6</c:v>
                </c:pt>
                <c:pt idx="3282">
                  <c:v>8.8080000000000824E-6</c:v>
                </c:pt>
                <c:pt idx="3283">
                  <c:v>8.8120000000001233E-6</c:v>
                </c:pt>
                <c:pt idx="3284">
                  <c:v>8.8160000000001084E-6</c:v>
                </c:pt>
                <c:pt idx="3285">
                  <c:v>8.8200000000000883E-6</c:v>
                </c:pt>
                <c:pt idx="3286">
                  <c:v>8.8240000000000768E-6</c:v>
                </c:pt>
                <c:pt idx="3287">
                  <c:v>8.8280000000000771E-6</c:v>
                </c:pt>
                <c:pt idx="3288">
                  <c:v>8.8320000000001079E-6</c:v>
                </c:pt>
                <c:pt idx="3289">
                  <c:v>8.8360000000000963E-6</c:v>
                </c:pt>
                <c:pt idx="3290">
                  <c:v>8.8400000000000814E-6</c:v>
                </c:pt>
                <c:pt idx="3291">
                  <c:v>8.8440000000000715E-6</c:v>
                </c:pt>
                <c:pt idx="3292">
                  <c:v>8.8480000000000566E-6</c:v>
                </c:pt>
                <c:pt idx="3293">
                  <c:v>8.8520000000001484E-6</c:v>
                </c:pt>
                <c:pt idx="3294">
                  <c:v>8.8560000000001317E-6</c:v>
                </c:pt>
                <c:pt idx="3295">
                  <c:v>8.8600000000001303E-6</c:v>
                </c:pt>
                <c:pt idx="3296">
                  <c:v>8.8640000000001103E-6</c:v>
                </c:pt>
                <c:pt idx="3297">
                  <c:v>8.8680000000000987E-6</c:v>
                </c:pt>
                <c:pt idx="3298">
                  <c:v>8.8720000000001295E-6</c:v>
                </c:pt>
                <c:pt idx="3299">
                  <c:v>8.876000000000123E-6</c:v>
                </c:pt>
                <c:pt idx="3300">
                  <c:v>8.8800000000001115E-6</c:v>
                </c:pt>
                <c:pt idx="3301">
                  <c:v>8.8840000000000949E-6</c:v>
                </c:pt>
                <c:pt idx="3302">
                  <c:v>8.888000000000085E-6</c:v>
                </c:pt>
                <c:pt idx="3303">
                  <c:v>8.8920000000001226E-6</c:v>
                </c:pt>
                <c:pt idx="3304">
                  <c:v>8.8960000000001076E-6</c:v>
                </c:pt>
                <c:pt idx="3305">
                  <c:v>8.9000000000001045E-6</c:v>
                </c:pt>
                <c:pt idx="3306">
                  <c:v>8.9040000000000879E-6</c:v>
                </c:pt>
                <c:pt idx="3307">
                  <c:v>8.9080000000000729E-6</c:v>
                </c:pt>
                <c:pt idx="3308">
                  <c:v>8.9120000000001139E-6</c:v>
                </c:pt>
                <c:pt idx="3309">
                  <c:v>8.9160000000000989E-6</c:v>
                </c:pt>
                <c:pt idx="3310">
                  <c:v>8.920000000000084E-6</c:v>
                </c:pt>
                <c:pt idx="3311">
                  <c:v>8.9240000000000708E-6</c:v>
                </c:pt>
                <c:pt idx="3312">
                  <c:v>8.9280000000000439E-6</c:v>
                </c:pt>
                <c:pt idx="3313">
                  <c:v>8.9320000000001035E-6</c:v>
                </c:pt>
                <c:pt idx="3314">
                  <c:v>8.936000000000092E-6</c:v>
                </c:pt>
                <c:pt idx="3315">
                  <c:v>8.9400000000000736E-6</c:v>
                </c:pt>
                <c:pt idx="3316">
                  <c:v>8.9440000000000248E-6</c:v>
                </c:pt>
                <c:pt idx="3317">
                  <c:v>8.9480000000000048E-6</c:v>
                </c:pt>
                <c:pt idx="3318">
                  <c:v>8.9520000000001372E-6</c:v>
                </c:pt>
                <c:pt idx="3319">
                  <c:v>8.9560000000001291E-6</c:v>
                </c:pt>
                <c:pt idx="3320">
                  <c:v>8.9600000000001158E-6</c:v>
                </c:pt>
                <c:pt idx="3321">
                  <c:v>8.9640000000001026E-6</c:v>
                </c:pt>
                <c:pt idx="3322">
                  <c:v>8.9680000000000842E-6</c:v>
                </c:pt>
                <c:pt idx="3323">
                  <c:v>8.9720000000001269E-6</c:v>
                </c:pt>
                <c:pt idx="3324">
                  <c:v>8.9760000000001085E-6</c:v>
                </c:pt>
                <c:pt idx="3325">
                  <c:v>8.9800000000000919E-6</c:v>
                </c:pt>
                <c:pt idx="3326">
                  <c:v>8.9840000000000837E-6</c:v>
                </c:pt>
                <c:pt idx="3327">
                  <c:v>8.9880000000000823E-6</c:v>
                </c:pt>
                <c:pt idx="3328">
                  <c:v>8.9920000000001114E-6</c:v>
                </c:pt>
                <c:pt idx="3329">
                  <c:v>8.9960000000000999E-6</c:v>
                </c:pt>
                <c:pt idx="3330">
                  <c:v>9.0000000000000815E-6</c:v>
                </c:pt>
                <c:pt idx="3331">
                  <c:v>9.0040000000000768E-6</c:v>
                </c:pt>
                <c:pt idx="3332">
                  <c:v>9.0080000000000635E-6</c:v>
                </c:pt>
                <c:pt idx="3333">
                  <c:v>9.0120000000001028E-6</c:v>
                </c:pt>
                <c:pt idx="3334">
                  <c:v>9.0160000000000878E-6</c:v>
                </c:pt>
                <c:pt idx="3335">
                  <c:v>9.0200000000000746E-6</c:v>
                </c:pt>
                <c:pt idx="3336">
                  <c:v>9.0240000000000647E-6</c:v>
                </c:pt>
                <c:pt idx="3337">
                  <c:v>9.0280000000000227E-6</c:v>
                </c:pt>
                <c:pt idx="3338">
                  <c:v>9.0320000000000823E-6</c:v>
                </c:pt>
                <c:pt idx="3339">
                  <c:v>9.0360000000000758E-6</c:v>
                </c:pt>
                <c:pt idx="3340">
                  <c:v>9.0400000000000727E-6</c:v>
                </c:pt>
                <c:pt idx="3341">
                  <c:v>9.0440000000000527E-6</c:v>
                </c:pt>
                <c:pt idx="3342">
                  <c:v>9.0480000000000208E-6</c:v>
                </c:pt>
                <c:pt idx="3343">
                  <c:v>9.0520000000001278E-6</c:v>
                </c:pt>
                <c:pt idx="3344">
                  <c:v>9.0560000000001179E-6</c:v>
                </c:pt>
                <c:pt idx="3345">
                  <c:v>9.060000000000103E-6</c:v>
                </c:pt>
                <c:pt idx="3346">
                  <c:v>9.0640000000000864E-6</c:v>
                </c:pt>
                <c:pt idx="3347">
                  <c:v>9.0680000000000748E-6</c:v>
                </c:pt>
                <c:pt idx="3348">
                  <c:v>9.0720000000001225E-6</c:v>
                </c:pt>
                <c:pt idx="3349">
                  <c:v>9.0760000000001059E-6</c:v>
                </c:pt>
                <c:pt idx="3350">
                  <c:v>9.0800000000000994E-6</c:v>
                </c:pt>
                <c:pt idx="3351">
                  <c:v>9.0840000000000777E-6</c:v>
                </c:pt>
                <c:pt idx="3352">
                  <c:v>9.0880000000000458E-6</c:v>
                </c:pt>
                <c:pt idx="3353">
                  <c:v>9.0920000000001139E-6</c:v>
                </c:pt>
                <c:pt idx="3354">
                  <c:v>9.0960000000000938E-6</c:v>
                </c:pt>
                <c:pt idx="3355">
                  <c:v>9.1000000000000789E-6</c:v>
                </c:pt>
                <c:pt idx="3356">
                  <c:v>9.1040000000000267E-6</c:v>
                </c:pt>
                <c:pt idx="3357">
                  <c:v>9.1080000000000422E-6</c:v>
                </c:pt>
                <c:pt idx="3358">
                  <c:v>9.1120000000000917E-6</c:v>
                </c:pt>
                <c:pt idx="3359">
                  <c:v>9.1160000000000767E-6</c:v>
                </c:pt>
                <c:pt idx="3360">
                  <c:v>9.1200000000000567E-6</c:v>
                </c:pt>
                <c:pt idx="3361">
                  <c:v>9.1240000000000248E-6</c:v>
                </c:pt>
                <c:pt idx="3362">
                  <c:v>9.1280000000000048E-6</c:v>
                </c:pt>
                <c:pt idx="3363">
                  <c:v>9.1320000000000779E-6</c:v>
                </c:pt>
                <c:pt idx="3364">
                  <c:v>9.136000000000068E-6</c:v>
                </c:pt>
                <c:pt idx="3365">
                  <c:v>9.1400000000000548E-6</c:v>
                </c:pt>
                <c:pt idx="3366">
                  <c:v>9.1440000000000246E-6</c:v>
                </c:pt>
                <c:pt idx="3367">
                  <c:v>9.1480000000000046E-6</c:v>
                </c:pt>
                <c:pt idx="3368">
                  <c:v>9.1520000000001201E-6</c:v>
                </c:pt>
                <c:pt idx="3369">
                  <c:v>9.1560000000001068E-6</c:v>
                </c:pt>
                <c:pt idx="3370">
                  <c:v>9.160000000000097E-6</c:v>
                </c:pt>
                <c:pt idx="3371">
                  <c:v>9.1640000000000786E-6</c:v>
                </c:pt>
                <c:pt idx="3372">
                  <c:v>9.1680000000000704E-6</c:v>
                </c:pt>
                <c:pt idx="3373">
                  <c:v>9.1720000000001063E-6</c:v>
                </c:pt>
                <c:pt idx="3374">
                  <c:v>9.1760000000000948E-6</c:v>
                </c:pt>
                <c:pt idx="3375">
                  <c:v>9.1800000000000849E-6</c:v>
                </c:pt>
                <c:pt idx="3376">
                  <c:v>9.1840000000000733E-6</c:v>
                </c:pt>
                <c:pt idx="3377">
                  <c:v>9.1880000000000228E-6</c:v>
                </c:pt>
                <c:pt idx="3378">
                  <c:v>9.192000000000096E-6</c:v>
                </c:pt>
                <c:pt idx="3379">
                  <c:v>9.1960000000000861E-6</c:v>
                </c:pt>
                <c:pt idx="3380">
                  <c:v>9.2000000000000712E-6</c:v>
                </c:pt>
                <c:pt idx="3381">
                  <c:v>9.2040000000000562E-6</c:v>
                </c:pt>
                <c:pt idx="3382">
                  <c:v>9.2080000000000226E-6</c:v>
                </c:pt>
                <c:pt idx="3383">
                  <c:v>9.2120000000000771E-6</c:v>
                </c:pt>
                <c:pt idx="3384">
                  <c:v>9.2160000000000707E-6</c:v>
                </c:pt>
                <c:pt idx="3385">
                  <c:v>9.2200000000000405E-6</c:v>
                </c:pt>
                <c:pt idx="3386">
                  <c:v>9.2240000000000509E-6</c:v>
                </c:pt>
                <c:pt idx="3387">
                  <c:v>9.2280000000000207E-6</c:v>
                </c:pt>
                <c:pt idx="3388">
                  <c:v>9.2320000000000685E-6</c:v>
                </c:pt>
                <c:pt idx="3389">
                  <c:v>9.2360000000000247E-6</c:v>
                </c:pt>
                <c:pt idx="3390">
                  <c:v>9.2400000000000047E-6</c:v>
                </c:pt>
                <c:pt idx="3391">
                  <c:v>9.2440000000000067E-6</c:v>
                </c:pt>
                <c:pt idx="3392">
                  <c:v>9.2480000000000002E-6</c:v>
                </c:pt>
                <c:pt idx="3393">
                  <c:v>9.2520000000001174E-6</c:v>
                </c:pt>
                <c:pt idx="3394">
                  <c:v>9.2560000000000974E-6</c:v>
                </c:pt>
                <c:pt idx="3395">
                  <c:v>9.2600000000000824E-6</c:v>
                </c:pt>
                <c:pt idx="3396">
                  <c:v>9.2640000000000675E-6</c:v>
                </c:pt>
                <c:pt idx="3397">
                  <c:v>9.2680000000000424E-6</c:v>
                </c:pt>
                <c:pt idx="3398">
                  <c:v>9.2720000000000986E-6</c:v>
                </c:pt>
                <c:pt idx="3399">
                  <c:v>9.276000000000087E-6</c:v>
                </c:pt>
                <c:pt idx="3400">
                  <c:v>9.2800000000000772E-6</c:v>
                </c:pt>
                <c:pt idx="3401">
                  <c:v>9.2840000000000266E-6</c:v>
                </c:pt>
                <c:pt idx="3402">
                  <c:v>9.2880000000000066E-6</c:v>
                </c:pt>
                <c:pt idx="3403">
                  <c:v>9.2920000000000865E-6</c:v>
                </c:pt>
                <c:pt idx="3404">
                  <c:v>9.2960000000000733E-6</c:v>
                </c:pt>
                <c:pt idx="3405">
                  <c:v>9.3000000000001109E-6</c:v>
                </c:pt>
                <c:pt idx="3406">
                  <c:v>9.3040000000001044E-6</c:v>
                </c:pt>
                <c:pt idx="3407">
                  <c:v>9.3080000000000894E-6</c:v>
                </c:pt>
                <c:pt idx="3408">
                  <c:v>9.3120000000001304E-6</c:v>
                </c:pt>
                <c:pt idx="3409">
                  <c:v>9.3160000000001104E-6</c:v>
                </c:pt>
                <c:pt idx="3410">
                  <c:v>9.3200000000001005E-6</c:v>
                </c:pt>
                <c:pt idx="3411">
                  <c:v>9.324000000000094E-6</c:v>
                </c:pt>
                <c:pt idx="3412">
                  <c:v>9.328000000000074E-6</c:v>
                </c:pt>
                <c:pt idx="3413">
                  <c:v>9.3320000000001116E-6</c:v>
                </c:pt>
                <c:pt idx="3414">
                  <c:v>9.3360000000001068E-6</c:v>
                </c:pt>
                <c:pt idx="3415">
                  <c:v>9.3400000000000918E-6</c:v>
                </c:pt>
                <c:pt idx="3416">
                  <c:v>9.3440000000000735E-6</c:v>
                </c:pt>
                <c:pt idx="3417">
                  <c:v>9.3480000000000619E-6</c:v>
                </c:pt>
                <c:pt idx="3418">
                  <c:v>9.3520000000001503E-6</c:v>
                </c:pt>
                <c:pt idx="3419">
                  <c:v>9.3560000000001388E-6</c:v>
                </c:pt>
                <c:pt idx="3420">
                  <c:v>9.3600000000001306E-6</c:v>
                </c:pt>
                <c:pt idx="3421">
                  <c:v>9.3640000000001207E-6</c:v>
                </c:pt>
                <c:pt idx="3422">
                  <c:v>9.3680000000001024E-6</c:v>
                </c:pt>
                <c:pt idx="3423">
                  <c:v>9.3720000000001434E-6</c:v>
                </c:pt>
                <c:pt idx="3424">
                  <c:v>9.3760000000001284E-6</c:v>
                </c:pt>
                <c:pt idx="3425">
                  <c:v>9.3800000000001152E-6</c:v>
                </c:pt>
                <c:pt idx="3426">
                  <c:v>9.3840000000001002E-6</c:v>
                </c:pt>
                <c:pt idx="3427">
                  <c:v>9.3880000000000904E-6</c:v>
                </c:pt>
                <c:pt idx="3428">
                  <c:v>9.3920000000001262E-6</c:v>
                </c:pt>
                <c:pt idx="3429">
                  <c:v>9.396000000000113E-6</c:v>
                </c:pt>
                <c:pt idx="3430">
                  <c:v>9.4000000000001065E-6</c:v>
                </c:pt>
                <c:pt idx="3431">
                  <c:v>9.4040000000000865E-6</c:v>
                </c:pt>
                <c:pt idx="3432">
                  <c:v>9.4080000000000749E-6</c:v>
                </c:pt>
                <c:pt idx="3433">
                  <c:v>9.412000000000121E-6</c:v>
                </c:pt>
                <c:pt idx="3434">
                  <c:v>9.416000000000106E-6</c:v>
                </c:pt>
                <c:pt idx="3435">
                  <c:v>9.420000000000086E-6</c:v>
                </c:pt>
                <c:pt idx="3436">
                  <c:v>9.4240000000000795E-6</c:v>
                </c:pt>
                <c:pt idx="3437">
                  <c:v>9.428000000000068E-6</c:v>
                </c:pt>
                <c:pt idx="3438">
                  <c:v>9.4320000000001038E-6</c:v>
                </c:pt>
                <c:pt idx="3439">
                  <c:v>9.436000000000094E-6</c:v>
                </c:pt>
                <c:pt idx="3440">
                  <c:v>9.4400000000000824E-6</c:v>
                </c:pt>
                <c:pt idx="3441">
                  <c:v>9.4440000000000268E-6</c:v>
                </c:pt>
                <c:pt idx="3442">
                  <c:v>9.4480000000000068E-6</c:v>
                </c:pt>
                <c:pt idx="3443">
                  <c:v>9.4520000000001341E-6</c:v>
                </c:pt>
                <c:pt idx="3444">
                  <c:v>9.4560000000001294E-6</c:v>
                </c:pt>
                <c:pt idx="3445">
                  <c:v>9.4600000000001229E-6</c:v>
                </c:pt>
                <c:pt idx="3446">
                  <c:v>9.4640000000001079E-6</c:v>
                </c:pt>
                <c:pt idx="3447">
                  <c:v>9.4680000000000947E-6</c:v>
                </c:pt>
                <c:pt idx="3448">
                  <c:v>9.4720000000001306E-6</c:v>
                </c:pt>
                <c:pt idx="3449">
                  <c:v>9.476000000000119E-6</c:v>
                </c:pt>
                <c:pt idx="3450">
                  <c:v>9.4800000000001024E-6</c:v>
                </c:pt>
                <c:pt idx="3451">
                  <c:v>9.4840000000000976E-6</c:v>
                </c:pt>
                <c:pt idx="3452">
                  <c:v>9.4880000000000843E-6</c:v>
                </c:pt>
                <c:pt idx="3453">
                  <c:v>9.4920000000001202E-6</c:v>
                </c:pt>
                <c:pt idx="3454">
                  <c:v>9.4960000000001103E-6</c:v>
                </c:pt>
                <c:pt idx="3455">
                  <c:v>9.5000000000000954E-6</c:v>
                </c:pt>
                <c:pt idx="3456">
                  <c:v>9.5040000000000788E-6</c:v>
                </c:pt>
                <c:pt idx="3457">
                  <c:v>9.5080000000000672E-6</c:v>
                </c:pt>
                <c:pt idx="3458">
                  <c:v>9.5120000000001082E-6</c:v>
                </c:pt>
                <c:pt idx="3459">
                  <c:v>9.5160000000000915E-6</c:v>
                </c:pt>
                <c:pt idx="3460">
                  <c:v>9.5200000000000766E-6</c:v>
                </c:pt>
                <c:pt idx="3461">
                  <c:v>9.5240000000000684E-6</c:v>
                </c:pt>
                <c:pt idx="3462">
                  <c:v>9.5280000000000246E-6</c:v>
                </c:pt>
                <c:pt idx="3463">
                  <c:v>9.5320000000001029E-6</c:v>
                </c:pt>
                <c:pt idx="3464">
                  <c:v>9.5360000000000845E-6</c:v>
                </c:pt>
                <c:pt idx="3465">
                  <c:v>9.540000000000073E-6</c:v>
                </c:pt>
                <c:pt idx="3466">
                  <c:v>9.5440000000000547E-6</c:v>
                </c:pt>
                <c:pt idx="3467">
                  <c:v>9.5480000000000228E-6</c:v>
                </c:pt>
                <c:pt idx="3468">
                  <c:v>9.5520000000001264E-6</c:v>
                </c:pt>
                <c:pt idx="3469">
                  <c:v>9.5560000000001233E-6</c:v>
                </c:pt>
                <c:pt idx="3470">
                  <c:v>9.5600000000001118E-6</c:v>
                </c:pt>
                <c:pt idx="3471">
                  <c:v>9.5640000000000883E-6</c:v>
                </c:pt>
                <c:pt idx="3472">
                  <c:v>9.5680000000000869E-6</c:v>
                </c:pt>
                <c:pt idx="3473">
                  <c:v>9.5720000000001228E-6</c:v>
                </c:pt>
                <c:pt idx="3474">
                  <c:v>9.5760000000001163E-6</c:v>
                </c:pt>
                <c:pt idx="3475">
                  <c:v>9.5800000000000912E-6</c:v>
                </c:pt>
                <c:pt idx="3476">
                  <c:v>9.5840000000000814E-6</c:v>
                </c:pt>
                <c:pt idx="3477">
                  <c:v>9.5880000000000715E-6</c:v>
                </c:pt>
                <c:pt idx="3478">
                  <c:v>9.5920000000001108E-6</c:v>
                </c:pt>
                <c:pt idx="3479">
                  <c:v>9.5960000000000975E-6</c:v>
                </c:pt>
                <c:pt idx="3480">
                  <c:v>9.6000000000000877E-6</c:v>
                </c:pt>
                <c:pt idx="3481">
                  <c:v>9.6040000000000727E-6</c:v>
                </c:pt>
                <c:pt idx="3482">
                  <c:v>9.6080000000000595E-6</c:v>
                </c:pt>
                <c:pt idx="3483">
                  <c:v>9.6120000000001004E-6</c:v>
                </c:pt>
                <c:pt idx="3484">
                  <c:v>9.6160000000000804E-6</c:v>
                </c:pt>
                <c:pt idx="3485">
                  <c:v>9.6200000000000739E-6</c:v>
                </c:pt>
                <c:pt idx="3486">
                  <c:v>9.6240000000000268E-6</c:v>
                </c:pt>
                <c:pt idx="3487">
                  <c:v>9.6280000000000068E-6</c:v>
                </c:pt>
                <c:pt idx="3488">
                  <c:v>9.632000000000085E-6</c:v>
                </c:pt>
                <c:pt idx="3489">
                  <c:v>9.6360000000000683E-6</c:v>
                </c:pt>
                <c:pt idx="3490">
                  <c:v>9.6400000000000568E-6</c:v>
                </c:pt>
                <c:pt idx="3491">
                  <c:v>9.6440000000000266E-6</c:v>
                </c:pt>
                <c:pt idx="3492">
                  <c:v>9.6480000000000066E-6</c:v>
                </c:pt>
                <c:pt idx="3493">
                  <c:v>9.6520000000001271E-6</c:v>
                </c:pt>
                <c:pt idx="3494">
                  <c:v>9.6560000000001139E-6</c:v>
                </c:pt>
                <c:pt idx="3495">
                  <c:v>9.6600000000000989E-6</c:v>
                </c:pt>
                <c:pt idx="3496">
                  <c:v>9.664000000000084E-6</c:v>
                </c:pt>
                <c:pt idx="3497">
                  <c:v>9.6680000000000724E-6</c:v>
                </c:pt>
                <c:pt idx="3498">
                  <c:v>9.6720000000001151E-6</c:v>
                </c:pt>
                <c:pt idx="3499">
                  <c:v>9.6760000000001035E-6</c:v>
                </c:pt>
                <c:pt idx="3500">
                  <c:v>9.6800000000000886E-6</c:v>
                </c:pt>
                <c:pt idx="3501">
                  <c:v>9.684000000000077E-6</c:v>
                </c:pt>
                <c:pt idx="3502">
                  <c:v>9.6880000000000248E-6</c:v>
                </c:pt>
                <c:pt idx="3503">
                  <c:v>9.6920000000001064E-6</c:v>
                </c:pt>
                <c:pt idx="3504">
                  <c:v>9.6960000000000847E-6</c:v>
                </c:pt>
                <c:pt idx="3505">
                  <c:v>9.7000000000000748E-6</c:v>
                </c:pt>
                <c:pt idx="3506">
                  <c:v>9.7040000000000548E-6</c:v>
                </c:pt>
                <c:pt idx="3507">
                  <c:v>9.7080000000000246E-6</c:v>
                </c:pt>
                <c:pt idx="3508">
                  <c:v>9.7120000000000859E-6</c:v>
                </c:pt>
                <c:pt idx="3509">
                  <c:v>9.7160000000000794E-6</c:v>
                </c:pt>
                <c:pt idx="3510">
                  <c:v>9.7200000000000662E-6</c:v>
                </c:pt>
                <c:pt idx="3511">
                  <c:v>9.7240000000000512E-6</c:v>
                </c:pt>
                <c:pt idx="3512">
                  <c:v>9.7280000000000227E-6</c:v>
                </c:pt>
                <c:pt idx="3513">
                  <c:v>9.7320000000000789E-6</c:v>
                </c:pt>
                <c:pt idx="3514">
                  <c:v>9.7360000000000267E-6</c:v>
                </c:pt>
                <c:pt idx="3515">
                  <c:v>9.7400000000000067E-6</c:v>
                </c:pt>
                <c:pt idx="3516">
                  <c:v>9.7440000000000222E-6</c:v>
                </c:pt>
                <c:pt idx="3517">
                  <c:v>9.7480000000000005E-6</c:v>
                </c:pt>
                <c:pt idx="3518">
                  <c:v>9.752000000000116E-6</c:v>
                </c:pt>
                <c:pt idx="3519">
                  <c:v>9.7560000000001045E-6</c:v>
                </c:pt>
                <c:pt idx="3520">
                  <c:v>9.7600000000000878E-6</c:v>
                </c:pt>
                <c:pt idx="3521">
                  <c:v>9.764000000000078E-6</c:v>
                </c:pt>
                <c:pt idx="3522">
                  <c:v>9.7680000000000664E-6</c:v>
                </c:pt>
                <c:pt idx="3523">
                  <c:v>9.7720000000001006E-6</c:v>
                </c:pt>
                <c:pt idx="3524">
                  <c:v>9.776000000000089E-6</c:v>
                </c:pt>
                <c:pt idx="3525">
                  <c:v>9.7800000000000758E-6</c:v>
                </c:pt>
                <c:pt idx="3526">
                  <c:v>9.7840000000000727E-6</c:v>
                </c:pt>
                <c:pt idx="3527">
                  <c:v>9.7880000000000527E-6</c:v>
                </c:pt>
                <c:pt idx="3528">
                  <c:v>9.7920000000000919E-6</c:v>
                </c:pt>
                <c:pt idx="3529">
                  <c:v>9.7960000000000787E-6</c:v>
                </c:pt>
                <c:pt idx="3530">
                  <c:v>9.8000000000001162E-6</c:v>
                </c:pt>
                <c:pt idx="3531">
                  <c:v>9.8040000000001064E-6</c:v>
                </c:pt>
                <c:pt idx="3532">
                  <c:v>9.808000000000088E-6</c:v>
                </c:pt>
                <c:pt idx="3533">
                  <c:v>9.8120000000001324E-6</c:v>
                </c:pt>
                <c:pt idx="3534">
                  <c:v>9.8160000000001225E-6</c:v>
                </c:pt>
                <c:pt idx="3535">
                  <c:v>9.820000000000111E-6</c:v>
                </c:pt>
                <c:pt idx="3536">
                  <c:v>9.8240000000000994E-6</c:v>
                </c:pt>
                <c:pt idx="3537">
                  <c:v>9.8280000000000794E-6</c:v>
                </c:pt>
                <c:pt idx="3538">
                  <c:v>9.8320000000001169E-6</c:v>
                </c:pt>
                <c:pt idx="3539">
                  <c:v>9.8360000000001105E-6</c:v>
                </c:pt>
                <c:pt idx="3540">
                  <c:v>9.8400000000000938E-6</c:v>
                </c:pt>
                <c:pt idx="3541">
                  <c:v>9.8440000000000789E-6</c:v>
                </c:pt>
                <c:pt idx="3542">
                  <c:v>9.8480000000000707E-6</c:v>
                </c:pt>
                <c:pt idx="3543">
                  <c:v>9.8520000000001557E-6</c:v>
                </c:pt>
                <c:pt idx="3544">
                  <c:v>9.8560000000001425E-6</c:v>
                </c:pt>
                <c:pt idx="3545">
                  <c:v>9.8600000000001326E-6</c:v>
                </c:pt>
                <c:pt idx="3546">
                  <c:v>9.8640000000001193E-6</c:v>
                </c:pt>
                <c:pt idx="3547">
                  <c:v>9.8680000000001112E-6</c:v>
                </c:pt>
                <c:pt idx="3548">
                  <c:v>9.8720000000001454E-6</c:v>
                </c:pt>
                <c:pt idx="3549">
                  <c:v>9.8760000000001304E-6</c:v>
                </c:pt>
                <c:pt idx="3550">
                  <c:v>9.8800000000001172E-6</c:v>
                </c:pt>
                <c:pt idx="3551">
                  <c:v>9.8840000000001124E-6</c:v>
                </c:pt>
                <c:pt idx="3552">
                  <c:v>9.8880000000000991E-6</c:v>
                </c:pt>
                <c:pt idx="3553">
                  <c:v>9.8920000000001282E-6</c:v>
                </c:pt>
                <c:pt idx="3554">
                  <c:v>9.8960000000001234E-6</c:v>
                </c:pt>
                <c:pt idx="3555">
                  <c:v>9.9000000000001085E-6</c:v>
                </c:pt>
                <c:pt idx="3556">
                  <c:v>9.9040000000000969E-6</c:v>
                </c:pt>
                <c:pt idx="3557">
                  <c:v>9.9080000000000769E-6</c:v>
                </c:pt>
                <c:pt idx="3558">
                  <c:v>9.9120000000001196E-6</c:v>
                </c:pt>
                <c:pt idx="3559">
                  <c:v>9.916000000000108E-6</c:v>
                </c:pt>
                <c:pt idx="3560">
                  <c:v>9.9200000000000981E-6</c:v>
                </c:pt>
                <c:pt idx="3561">
                  <c:v>9.9240000000000815E-6</c:v>
                </c:pt>
                <c:pt idx="3562">
                  <c:v>9.9280000000000733E-6</c:v>
                </c:pt>
                <c:pt idx="3563">
                  <c:v>9.9320000000001024E-6</c:v>
                </c:pt>
                <c:pt idx="3564">
                  <c:v>9.9360000000000993E-6</c:v>
                </c:pt>
                <c:pt idx="3565">
                  <c:v>9.9400000000000861E-6</c:v>
                </c:pt>
                <c:pt idx="3566">
                  <c:v>9.9440000000000711E-6</c:v>
                </c:pt>
                <c:pt idx="3567">
                  <c:v>9.9480000000000562E-6</c:v>
                </c:pt>
                <c:pt idx="3568">
                  <c:v>9.9520000000001395E-6</c:v>
                </c:pt>
                <c:pt idx="3569">
                  <c:v>9.9560000000001432E-6</c:v>
                </c:pt>
                <c:pt idx="3570">
                  <c:v>9.9600000000001266E-6</c:v>
                </c:pt>
                <c:pt idx="3571">
                  <c:v>9.9640000000001116E-6</c:v>
                </c:pt>
                <c:pt idx="3572">
                  <c:v>9.9680000000000916E-6</c:v>
                </c:pt>
                <c:pt idx="3573">
                  <c:v>9.9720000000001359E-6</c:v>
                </c:pt>
                <c:pt idx="3574">
                  <c:v>9.976000000000121E-6</c:v>
                </c:pt>
                <c:pt idx="3575">
                  <c:v>9.9800000000001162E-6</c:v>
                </c:pt>
                <c:pt idx="3576">
                  <c:v>9.9840000000000962E-6</c:v>
                </c:pt>
                <c:pt idx="3577">
                  <c:v>9.9880000000000846E-6</c:v>
                </c:pt>
                <c:pt idx="3578">
                  <c:v>9.9920000000001239E-6</c:v>
                </c:pt>
                <c:pt idx="3579">
                  <c:v>9.9960000000001208E-6</c:v>
                </c:pt>
                <c:pt idx="3580">
                  <c:v>1.0000000000000111E-5</c:v>
                </c:pt>
                <c:pt idx="3581">
                  <c:v>1.0004000000000052E-5</c:v>
                </c:pt>
                <c:pt idx="3582">
                  <c:v>1.0008000000000052E-5</c:v>
                </c:pt>
                <c:pt idx="3583">
                  <c:v>1.0012000000000047E-5</c:v>
                </c:pt>
                <c:pt idx="3584">
                  <c:v>1.0016000000000036E-5</c:v>
                </c:pt>
                <c:pt idx="3585">
                  <c:v>1.0020000000000109E-5</c:v>
                </c:pt>
                <c:pt idx="3586">
                  <c:v>1.0024000000000094E-5</c:v>
                </c:pt>
                <c:pt idx="3587">
                  <c:v>1.0028000000000054E-5</c:v>
                </c:pt>
                <c:pt idx="3588">
                  <c:v>1.0032000000000047E-5</c:v>
                </c:pt>
                <c:pt idx="3589">
                  <c:v>1.0036000000000041E-5</c:v>
                </c:pt>
                <c:pt idx="3590">
                  <c:v>1.0040000000000107E-5</c:v>
                </c:pt>
                <c:pt idx="3591">
                  <c:v>1.0044000000000102E-5</c:v>
                </c:pt>
                <c:pt idx="3592">
                  <c:v>1.004800000000005E-5</c:v>
                </c:pt>
                <c:pt idx="3593">
                  <c:v>1.0052000000000045E-5</c:v>
                </c:pt>
                <c:pt idx="3594">
                  <c:v>1.0056000000000041E-5</c:v>
                </c:pt>
                <c:pt idx="3595">
                  <c:v>1.0060000000000109E-5</c:v>
                </c:pt>
                <c:pt idx="3596">
                  <c:v>1.00640000000001E-5</c:v>
                </c:pt>
                <c:pt idx="3597">
                  <c:v>1.0068000000000077E-5</c:v>
                </c:pt>
                <c:pt idx="3598">
                  <c:v>1.0072000000000043E-5</c:v>
                </c:pt>
                <c:pt idx="3599">
                  <c:v>1.007600000000004E-5</c:v>
                </c:pt>
                <c:pt idx="3600">
                  <c:v>1.008000000000011E-5</c:v>
                </c:pt>
                <c:pt idx="3601">
                  <c:v>1.0084000000000095E-5</c:v>
                </c:pt>
                <c:pt idx="3602">
                  <c:v>1.0088000000000089E-5</c:v>
                </c:pt>
                <c:pt idx="3603">
                  <c:v>1.0092000000000043E-5</c:v>
                </c:pt>
                <c:pt idx="3604">
                  <c:v>1.0096000000000042E-5</c:v>
                </c:pt>
                <c:pt idx="3605">
                  <c:v>1.0100000000000113E-5</c:v>
                </c:pt>
                <c:pt idx="3606">
                  <c:v>1.0104000000000098E-5</c:v>
                </c:pt>
                <c:pt idx="3607">
                  <c:v>1.0108000000000083E-5</c:v>
                </c:pt>
                <c:pt idx="3608">
                  <c:v>1.0112000000000043E-5</c:v>
                </c:pt>
                <c:pt idx="3609">
                  <c:v>1.0116000000000038E-5</c:v>
                </c:pt>
                <c:pt idx="3610">
                  <c:v>1.0120000000000117E-5</c:v>
                </c:pt>
                <c:pt idx="3611">
                  <c:v>1.0124000000000105E-5</c:v>
                </c:pt>
                <c:pt idx="3612">
                  <c:v>1.0128000000000087E-5</c:v>
                </c:pt>
                <c:pt idx="3613">
                  <c:v>1.0132000000000063E-5</c:v>
                </c:pt>
                <c:pt idx="3614">
                  <c:v>1.0136000000000043E-5</c:v>
                </c:pt>
                <c:pt idx="3615">
                  <c:v>1.0139999999999998E-5</c:v>
                </c:pt>
                <c:pt idx="3616">
                  <c:v>1.0144000000000103E-5</c:v>
                </c:pt>
                <c:pt idx="3617">
                  <c:v>1.0148000000000063E-5</c:v>
                </c:pt>
                <c:pt idx="3618">
                  <c:v>1.0152000000000055E-5</c:v>
                </c:pt>
                <c:pt idx="3619">
                  <c:v>1.0156000000000041E-5</c:v>
                </c:pt>
                <c:pt idx="3620">
                  <c:v>1.0159999999999999E-5</c:v>
                </c:pt>
                <c:pt idx="3621">
                  <c:v>1.0164000000000103E-5</c:v>
                </c:pt>
                <c:pt idx="3622">
                  <c:v>1.0168000000000088E-5</c:v>
                </c:pt>
                <c:pt idx="3623">
                  <c:v>1.0172000000000054E-5</c:v>
                </c:pt>
                <c:pt idx="3624">
                  <c:v>1.0176000000000043E-5</c:v>
                </c:pt>
                <c:pt idx="3625">
                  <c:v>1.0180000000000121E-5</c:v>
                </c:pt>
                <c:pt idx="3626">
                  <c:v>1.0184000000000103E-5</c:v>
                </c:pt>
                <c:pt idx="3627">
                  <c:v>1.0188000000000054E-5</c:v>
                </c:pt>
                <c:pt idx="3628">
                  <c:v>1.0192000000000054E-5</c:v>
                </c:pt>
                <c:pt idx="3629">
                  <c:v>1.0196000000000049E-5</c:v>
                </c:pt>
                <c:pt idx="3630">
                  <c:v>1.0200000000000112E-5</c:v>
                </c:pt>
                <c:pt idx="3631">
                  <c:v>1.0204000000000104E-5</c:v>
                </c:pt>
                <c:pt idx="3632">
                  <c:v>1.0208000000000091E-5</c:v>
                </c:pt>
                <c:pt idx="3633">
                  <c:v>1.0212000000000052E-5</c:v>
                </c:pt>
                <c:pt idx="3634">
                  <c:v>1.0216000000000048E-5</c:v>
                </c:pt>
                <c:pt idx="3635">
                  <c:v>1.0220000000000112E-5</c:v>
                </c:pt>
                <c:pt idx="3636">
                  <c:v>1.0224000000000102E-5</c:v>
                </c:pt>
                <c:pt idx="3637">
                  <c:v>1.0228000000000052E-5</c:v>
                </c:pt>
                <c:pt idx="3638">
                  <c:v>1.0232000000000045E-5</c:v>
                </c:pt>
                <c:pt idx="3639">
                  <c:v>1.0236000000000041E-5</c:v>
                </c:pt>
                <c:pt idx="3640">
                  <c:v>1.024000000000012E-5</c:v>
                </c:pt>
                <c:pt idx="3641">
                  <c:v>1.0244000000000109E-5</c:v>
                </c:pt>
                <c:pt idx="3642">
                  <c:v>1.0248000000000089E-5</c:v>
                </c:pt>
                <c:pt idx="3643">
                  <c:v>1.025200000000005E-5</c:v>
                </c:pt>
                <c:pt idx="3644">
                  <c:v>1.0256000000000045E-5</c:v>
                </c:pt>
                <c:pt idx="3645">
                  <c:v>1.0260000000000127E-5</c:v>
                </c:pt>
                <c:pt idx="3646">
                  <c:v>1.0264000000000105E-5</c:v>
                </c:pt>
                <c:pt idx="3647">
                  <c:v>1.0268000000000089E-5</c:v>
                </c:pt>
                <c:pt idx="3648">
                  <c:v>1.0272000000000043E-5</c:v>
                </c:pt>
                <c:pt idx="3649">
                  <c:v>1.0276000000000044E-5</c:v>
                </c:pt>
                <c:pt idx="3650">
                  <c:v>1.028000000000012E-5</c:v>
                </c:pt>
                <c:pt idx="3651">
                  <c:v>1.0284000000000109E-5</c:v>
                </c:pt>
                <c:pt idx="3652">
                  <c:v>1.0288000000000089E-5</c:v>
                </c:pt>
                <c:pt idx="3653">
                  <c:v>1.0292000000000077E-5</c:v>
                </c:pt>
                <c:pt idx="3654">
                  <c:v>1.0296000000000043E-5</c:v>
                </c:pt>
                <c:pt idx="3655">
                  <c:v>1.0300000000000123E-5</c:v>
                </c:pt>
                <c:pt idx="3656">
                  <c:v>1.0304000000000107E-5</c:v>
                </c:pt>
                <c:pt idx="3657">
                  <c:v>1.0308000000000095E-5</c:v>
                </c:pt>
                <c:pt idx="3658">
                  <c:v>1.0312000000000087E-5</c:v>
                </c:pt>
                <c:pt idx="3659">
                  <c:v>1.0316000000000043E-5</c:v>
                </c:pt>
                <c:pt idx="3660">
                  <c:v>1.0319999999999999E-5</c:v>
                </c:pt>
                <c:pt idx="3661">
                  <c:v>1.0324000000000103E-5</c:v>
                </c:pt>
                <c:pt idx="3662">
                  <c:v>1.0328000000000088E-5</c:v>
                </c:pt>
                <c:pt idx="3663">
                  <c:v>1.0332000000000055E-5</c:v>
                </c:pt>
                <c:pt idx="3664">
                  <c:v>1.0336000000000043E-5</c:v>
                </c:pt>
                <c:pt idx="3665">
                  <c:v>1.0340000000000074E-5</c:v>
                </c:pt>
                <c:pt idx="3666">
                  <c:v>1.0344000000000105E-5</c:v>
                </c:pt>
                <c:pt idx="3667">
                  <c:v>1.0348000000000098E-5</c:v>
                </c:pt>
                <c:pt idx="3668">
                  <c:v>1.0352000000000081E-5</c:v>
                </c:pt>
                <c:pt idx="3669">
                  <c:v>1.0356000000000055E-5</c:v>
                </c:pt>
                <c:pt idx="3670">
                  <c:v>1.0360000000000121E-5</c:v>
                </c:pt>
                <c:pt idx="3671">
                  <c:v>1.0364000000000108E-5</c:v>
                </c:pt>
                <c:pt idx="3672">
                  <c:v>1.0368000000000103E-5</c:v>
                </c:pt>
                <c:pt idx="3673">
                  <c:v>1.0372000000000059E-5</c:v>
                </c:pt>
                <c:pt idx="3674">
                  <c:v>1.0376000000000051E-5</c:v>
                </c:pt>
                <c:pt idx="3675">
                  <c:v>1.0380000000000121E-5</c:v>
                </c:pt>
                <c:pt idx="3676">
                  <c:v>1.0384000000000104E-5</c:v>
                </c:pt>
                <c:pt idx="3677">
                  <c:v>1.0388000000000057E-5</c:v>
                </c:pt>
                <c:pt idx="3678">
                  <c:v>1.0392000000000052E-5</c:v>
                </c:pt>
                <c:pt idx="3679">
                  <c:v>1.0396000000000048E-5</c:v>
                </c:pt>
                <c:pt idx="3680">
                  <c:v>1.0400000000000126E-5</c:v>
                </c:pt>
                <c:pt idx="3681">
                  <c:v>1.0404000000000111E-5</c:v>
                </c:pt>
                <c:pt idx="3682">
                  <c:v>1.0408000000000094E-5</c:v>
                </c:pt>
                <c:pt idx="3683">
                  <c:v>1.0412000000000054E-5</c:v>
                </c:pt>
                <c:pt idx="3684">
                  <c:v>1.0416000000000047E-5</c:v>
                </c:pt>
                <c:pt idx="3685">
                  <c:v>1.0420000000000131E-5</c:v>
                </c:pt>
                <c:pt idx="3686">
                  <c:v>1.0424000000000109E-5</c:v>
                </c:pt>
                <c:pt idx="3687">
                  <c:v>1.0428000000000097E-5</c:v>
                </c:pt>
                <c:pt idx="3688">
                  <c:v>1.043200000000005E-5</c:v>
                </c:pt>
                <c:pt idx="3689">
                  <c:v>1.0436000000000045E-5</c:v>
                </c:pt>
                <c:pt idx="3690">
                  <c:v>1.044000000000013E-5</c:v>
                </c:pt>
                <c:pt idx="3691">
                  <c:v>1.0444000000000109E-5</c:v>
                </c:pt>
                <c:pt idx="3692">
                  <c:v>1.0448000000000101E-5</c:v>
                </c:pt>
                <c:pt idx="3693">
                  <c:v>1.045200000000005E-5</c:v>
                </c:pt>
                <c:pt idx="3694">
                  <c:v>1.0456000000000045E-5</c:v>
                </c:pt>
                <c:pt idx="3695">
                  <c:v>1.0460000000000127E-5</c:v>
                </c:pt>
                <c:pt idx="3696">
                  <c:v>1.0464000000000114E-5</c:v>
                </c:pt>
                <c:pt idx="3697">
                  <c:v>1.0468000000000102E-5</c:v>
                </c:pt>
                <c:pt idx="3698">
                  <c:v>1.0472000000000089E-5</c:v>
                </c:pt>
                <c:pt idx="3699">
                  <c:v>1.0476000000000043E-5</c:v>
                </c:pt>
                <c:pt idx="3700">
                  <c:v>1.0480000000000128E-5</c:v>
                </c:pt>
                <c:pt idx="3701">
                  <c:v>1.0484000000000113E-5</c:v>
                </c:pt>
                <c:pt idx="3702">
                  <c:v>1.0488000000000105E-5</c:v>
                </c:pt>
                <c:pt idx="3703">
                  <c:v>1.0492000000000089E-5</c:v>
                </c:pt>
                <c:pt idx="3704">
                  <c:v>1.0496000000000043E-5</c:v>
                </c:pt>
                <c:pt idx="3705">
                  <c:v>1.0500000000000074E-5</c:v>
                </c:pt>
                <c:pt idx="3706">
                  <c:v>1.0504000000000113E-5</c:v>
                </c:pt>
                <c:pt idx="3707">
                  <c:v>1.0508000000000105E-5</c:v>
                </c:pt>
                <c:pt idx="3708">
                  <c:v>1.0512000000000087E-5</c:v>
                </c:pt>
                <c:pt idx="3709">
                  <c:v>1.0516000000000063E-5</c:v>
                </c:pt>
                <c:pt idx="3710">
                  <c:v>1.0520000000000074E-5</c:v>
                </c:pt>
                <c:pt idx="3711">
                  <c:v>1.0524000000000115E-5</c:v>
                </c:pt>
                <c:pt idx="3712">
                  <c:v>1.0528000000000103E-5</c:v>
                </c:pt>
                <c:pt idx="3713">
                  <c:v>1.0532000000000088E-5</c:v>
                </c:pt>
                <c:pt idx="3714">
                  <c:v>1.0536000000000083E-5</c:v>
                </c:pt>
                <c:pt idx="3715">
                  <c:v>1.0540000000000126E-5</c:v>
                </c:pt>
                <c:pt idx="3716">
                  <c:v>1.0544000000000115E-5</c:v>
                </c:pt>
                <c:pt idx="3717">
                  <c:v>1.0548000000000103E-5</c:v>
                </c:pt>
                <c:pt idx="3718">
                  <c:v>1.0552000000000088E-5</c:v>
                </c:pt>
                <c:pt idx="3719">
                  <c:v>1.0556000000000054E-5</c:v>
                </c:pt>
                <c:pt idx="3720">
                  <c:v>1.0560000000000133E-5</c:v>
                </c:pt>
                <c:pt idx="3721">
                  <c:v>1.0564000000000118E-5</c:v>
                </c:pt>
                <c:pt idx="3722">
                  <c:v>1.0568000000000103E-5</c:v>
                </c:pt>
                <c:pt idx="3723">
                  <c:v>1.0572000000000057E-5</c:v>
                </c:pt>
                <c:pt idx="3724">
                  <c:v>1.0576000000000054E-5</c:v>
                </c:pt>
                <c:pt idx="3725">
                  <c:v>1.0580000000000131E-5</c:v>
                </c:pt>
                <c:pt idx="3726">
                  <c:v>1.0584000000000112E-5</c:v>
                </c:pt>
                <c:pt idx="3727">
                  <c:v>1.0588000000000104E-5</c:v>
                </c:pt>
                <c:pt idx="3728">
                  <c:v>1.0592000000000091E-5</c:v>
                </c:pt>
                <c:pt idx="3729">
                  <c:v>1.0596000000000059E-5</c:v>
                </c:pt>
                <c:pt idx="3730">
                  <c:v>1.0600000000000139E-5</c:v>
                </c:pt>
                <c:pt idx="3731">
                  <c:v>1.0604000000000112E-5</c:v>
                </c:pt>
                <c:pt idx="3732">
                  <c:v>1.0608000000000104E-5</c:v>
                </c:pt>
                <c:pt idx="3733">
                  <c:v>1.061200000000005E-5</c:v>
                </c:pt>
                <c:pt idx="3734">
                  <c:v>1.0616000000000052E-5</c:v>
                </c:pt>
                <c:pt idx="3735">
                  <c:v>1.062000000000013E-5</c:v>
                </c:pt>
                <c:pt idx="3736">
                  <c:v>1.0624000000000119E-5</c:v>
                </c:pt>
                <c:pt idx="3737">
                  <c:v>1.0628000000000109E-5</c:v>
                </c:pt>
                <c:pt idx="3738">
                  <c:v>1.0632000000000058E-5</c:v>
                </c:pt>
                <c:pt idx="3739">
                  <c:v>1.063600000000005E-5</c:v>
                </c:pt>
                <c:pt idx="3740">
                  <c:v>1.0640000000000132E-5</c:v>
                </c:pt>
                <c:pt idx="3741">
                  <c:v>1.0644000000000127E-5</c:v>
                </c:pt>
                <c:pt idx="3742">
                  <c:v>1.0648000000000105E-5</c:v>
                </c:pt>
                <c:pt idx="3743">
                  <c:v>1.065200000000009E-5</c:v>
                </c:pt>
                <c:pt idx="3744">
                  <c:v>1.0656000000000043E-5</c:v>
                </c:pt>
                <c:pt idx="3745">
                  <c:v>1.0660000000000132E-5</c:v>
                </c:pt>
                <c:pt idx="3746">
                  <c:v>1.066400000000013E-5</c:v>
                </c:pt>
                <c:pt idx="3747">
                  <c:v>1.0668000000000109E-5</c:v>
                </c:pt>
                <c:pt idx="3748">
                  <c:v>1.0672000000000089E-5</c:v>
                </c:pt>
                <c:pt idx="3749">
                  <c:v>1.0676000000000077E-5</c:v>
                </c:pt>
                <c:pt idx="3750">
                  <c:v>1.0680000000000079E-5</c:v>
                </c:pt>
                <c:pt idx="3751">
                  <c:v>1.0684000000000123E-5</c:v>
                </c:pt>
                <c:pt idx="3752">
                  <c:v>1.068800000000011E-5</c:v>
                </c:pt>
                <c:pt idx="3753">
                  <c:v>1.0692000000000095E-5</c:v>
                </c:pt>
                <c:pt idx="3754">
                  <c:v>1.0696000000000087E-5</c:v>
                </c:pt>
                <c:pt idx="3755">
                  <c:v>1.0700000000000077E-5</c:v>
                </c:pt>
                <c:pt idx="3756">
                  <c:v>1.0704000000000115E-5</c:v>
                </c:pt>
                <c:pt idx="3757">
                  <c:v>1.0708000000000107E-5</c:v>
                </c:pt>
                <c:pt idx="3758">
                  <c:v>1.0712000000000095E-5</c:v>
                </c:pt>
                <c:pt idx="3759">
                  <c:v>1.0716000000000061E-5</c:v>
                </c:pt>
                <c:pt idx="3760">
                  <c:v>1.0720000000000136E-5</c:v>
                </c:pt>
                <c:pt idx="3761">
                  <c:v>1.0724000000000116E-5</c:v>
                </c:pt>
                <c:pt idx="3762">
                  <c:v>1.0728000000000106E-5</c:v>
                </c:pt>
                <c:pt idx="3763">
                  <c:v>1.0732000000000105E-5</c:v>
                </c:pt>
                <c:pt idx="3764">
                  <c:v>1.0736000000000083E-5</c:v>
                </c:pt>
                <c:pt idx="3765">
                  <c:v>1.0740000000000143E-5</c:v>
                </c:pt>
                <c:pt idx="3766">
                  <c:v>1.0744000000000124E-5</c:v>
                </c:pt>
                <c:pt idx="3767">
                  <c:v>1.0748000000000108E-5</c:v>
                </c:pt>
                <c:pt idx="3768">
                  <c:v>1.0752000000000103E-5</c:v>
                </c:pt>
                <c:pt idx="3769">
                  <c:v>1.0756000000000059E-5</c:v>
                </c:pt>
                <c:pt idx="3770">
                  <c:v>1.0760000000000139E-5</c:v>
                </c:pt>
                <c:pt idx="3771">
                  <c:v>1.0764000000000121E-5</c:v>
                </c:pt>
                <c:pt idx="3772">
                  <c:v>1.0768000000000104E-5</c:v>
                </c:pt>
                <c:pt idx="3773">
                  <c:v>1.0772000000000103E-5</c:v>
                </c:pt>
                <c:pt idx="3774">
                  <c:v>1.0776000000000081E-5</c:v>
                </c:pt>
                <c:pt idx="3775">
                  <c:v>1.0780000000000144E-5</c:v>
                </c:pt>
                <c:pt idx="3776">
                  <c:v>1.0784000000000126E-5</c:v>
                </c:pt>
                <c:pt idx="3777">
                  <c:v>1.0788000000000118E-5</c:v>
                </c:pt>
                <c:pt idx="3778">
                  <c:v>1.0792000000000062E-5</c:v>
                </c:pt>
                <c:pt idx="3779">
                  <c:v>1.0796000000000052E-5</c:v>
                </c:pt>
                <c:pt idx="3780">
                  <c:v>1.0800000000000144E-5</c:v>
                </c:pt>
                <c:pt idx="3781">
                  <c:v>1.0804000000000131E-5</c:v>
                </c:pt>
                <c:pt idx="3782">
                  <c:v>1.0808000000000112E-5</c:v>
                </c:pt>
                <c:pt idx="3783">
                  <c:v>1.0812000000000101E-5</c:v>
                </c:pt>
                <c:pt idx="3784">
                  <c:v>1.081600000000005E-5</c:v>
                </c:pt>
                <c:pt idx="3785">
                  <c:v>1.0820000000000137E-5</c:v>
                </c:pt>
                <c:pt idx="3786">
                  <c:v>1.082400000000013E-5</c:v>
                </c:pt>
                <c:pt idx="3787">
                  <c:v>1.0828000000000112E-5</c:v>
                </c:pt>
                <c:pt idx="3788">
                  <c:v>1.0832000000000102E-5</c:v>
                </c:pt>
                <c:pt idx="3789">
                  <c:v>1.083600000000005E-5</c:v>
                </c:pt>
                <c:pt idx="3790">
                  <c:v>1.0840000000000145E-5</c:v>
                </c:pt>
                <c:pt idx="3791">
                  <c:v>1.084400000000013E-5</c:v>
                </c:pt>
                <c:pt idx="3792">
                  <c:v>1.0848000000000119E-5</c:v>
                </c:pt>
                <c:pt idx="3793">
                  <c:v>1.0852000000000102E-5</c:v>
                </c:pt>
                <c:pt idx="3794">
                  <c:v>1.0856000000000089E-5</c:v>
                </c:pt>
                <c:pt idx="3795">
                  <c:v>1.0860000000000084E-5</c:v>
                </c:pt>
                <c:pt idx="3796">
                  <c:v>1.0864000000000128E-5</c:v>
                </c:pt>
                <c:pt idx="3797">
                  <c:v>1.0868000000000113E-5</c:v>
                </c:pt>
                <c:pt idx="3798">
                  <c:v>1.0872000000000105E-5</c:v>
                </c:pt>
                <c:pt idx="3799">
                  <c:v>1.0876000000000089E-5</c:v>
                </c:pt>
                <c:pt idx="3800">
                  <c:v>1.0880000000000084E-5</c:v>
                </c:pt>
                <c:pt idx="3801">
                  <c:v>1.0884000000000125E-5</c:v>
                </c:pt>
                <c:pt idx="3802">
                  <c:v>1.0888000000000113E-5</c:v>
                </c:pt>
                <c:pt idx="3803">
                  <c:v>1.0892000000000105E-5</c:v>
                </c:pt>
                <c:pt idx="3804">
                  <c:v>1.0896000000000083E-5</c:v>
                </c:pt>
                <c:pt idx="3805">
                  <c:v>1.0900000000000143E-5</c:v>
                </c:pt>
                <c:pt idx="3806">
                  <c:v>1.0904000000000126E-5</c:v>
                </c:pt>
                <c:pt idx="3807">
                  <c:v>1.0908000000000115E-5</c:v>
                </c:pt>
                <c:pt idx="3808">
                  <c:v>1.0912000000000103E-5</c:v>
                </c:pt>
                <c:pt idx="3809">
                  <c:v>1.0916000000000088E-5</c:v>
                </c:pt>
                <c:pt idx="3810">
                  <c:v>1.0920000000000148E-5</c:v>
                </c:pt>
                <c:pt idx="3811">
                  <c:v>1.0924000000000126E-5</c:v>
                </c:pt>
                <c:pt idx="3812">
                  <c:v>1.0928000000000115E-5</c:v>
                </c:pt>
                <c:pt idx="3813">
                  <c:v>1.0932000000000103E-5</c:v>
                </c:pt>
                <c:pt idx="3814">
                  <c:v>1.0936000000000088E-5</c:v>
                </c:pt>
                <c:pt idx="3815">
                  <c:v>1.0940000000000148E-5</c:v>
                </c:pt>
                <c:pt idx="3816">
                  <c:v>1.0944000000000126E-5</c:v>
                </c:pt>
                <c:pt idx="3817">
                  <c:v>1.0948000000000114E-5</c:v>
                </c:pt>
                <c:pt idx="3818">
                  <c:v>1.0952000000000066E-5</c:v>
                </c:pt>
                <c:pt idx="3819">
                  <c:v>1.0956000000000062E-5</c:v>
                </c:pt>
                <c:pt idx="3820">
                  <c:v>1.0960000000000146E-5</c:v>
                </c:pt>
                <c:pt idx="3821">
                  <c:v>1.0964000000000131E-5</c:v>
                </c:pt>
                <c:pt idx="3822">
                  <c:v>1.0968000000000121E-5</c:v>
                </c:pt>
                <c:pt idx="3823">
                  <c:v>1.0972000000000103E-5</c:v>
                </c:pt>
                <c:pt idx="3824">
                  <c:v>1.0976000000000062E-5</c:v>
                </c:pt>
                <c:pt idx="3825">
                  <c:v>1.0980000000000144E-5</c:v>
                </c:pt>
                <c:pt idx="3826">
                  <c:v>1.0984000000000139E-5</c:v>
                </c:pt>
                <c:pt idx="3827">
                  <c:v>1.0988000000000121E-5</c:v>
                </c:pt>
                <c:pt idx="3828">
                  <c:v>1.0992000000000104E-5</c:v>
                </c:pt>
                <c:pt idx="3829">
                  <c:v>1.099600000000005E-5</c:v>
                </c:pt>
                <c:pt idx="3830">
                  <c:v>1.1000000000000149E-5</c:v>
                </c:pt>
                <c:pt idx="3831">
                  <c:v>1.100400000000013E-5</c:v>
                </c:pt>
                <c:pt idx="3832">
                  <c:v>1.1008000000000121E-5</c:v>
                </c:pt>
                <c:pt idx="3833">
                  <c:v>1.1012000000000107E-5</c:v>
                </c:pt>
                <c:pt idx="3834">
                  <c:v>1.1016000000000059E-5</c:v>
                </c:pt>
                <c:pt idx="3835">
                  <c:v>1.1020000000000149E-5</c:v>
                </c:pt>
                <c:pt idx="3836">
                  <c:v>1.1024000000000132E-5</c:v>
                </c:pt>
                <c:pt idx="3837">
                  <c:v>1.1028000000000127E-5</c:v>
                </c:pt>
                <c:pt idx="3838">
                  <c:v>1.1032000000000107E-5</c:v>
                </c:pt>
                <c:pt idx="3839">
                  <c:v>1.1036000000000091E-5</c:v>
                </c:pt>
                <c:pt idx="3840">
                  <c:v>1.1040000000000086E-5</c:v>
                </c:pt>
                <c:pt idx="3841">
                  <c:v>1.1044000000000132E-5</c:v>
                </c:pt>
                <c:pt idx="3842">
                  <c:v>1.1048000000000124E-5</c:v>
                </c:pt>
                <c:pt idx="3843">
                  <c:v>1.1052000000000109E-5</c:v>
                </c:pt>
                <c:pt idx="3844">
                  <c:v>1.1056000000000097E-5</c:v>
                </c:pt>
                <c:pt idx="3845">
                  <c:v>1.106000000000015E-5</c:v>
                </c:pt>
                <c:pt idx="3846">
                  <c:v>1.106400000000013E-5</c:v>
                </c:pt>
                <c:pt idx="3847">
                  <c:v>1.1068000000000123E-5</c:v>
                </c:pt>
                <c:pt idx="3848">
                  <c:v>1.1072000000000107E-5</c:v>
                </c:pt>
                <c:pt idx="3849">
                  <c:v>1.1076000000000095E-5</c:v>
                </c:pt>
                <c:pt idx="3850">
                  <c:v>1.108000000000016E-5</c:v>
                </c:pt>
                <c:pt idx="3851">
                  <c:v>1.108400000000013E-5</c:v>
                </c:pt>
                <c:pt idx="3852">
                  <c:v>1.1088000000000123E-5</c:v>
                </c:pt>
                <c:pt idx="3853">
                  <c:v>1.1092000000000105E-5</c:v>
                </c:pt>
                <c:pt idx="3854">
                  <c:v>1.1096000000000095E-5</c:v>
                </c:pt>
                <c:pt idx="3855">
                  <c:v>1.1100000000000148E-5</c:v>
                </c:pt>
                <c:pt idx="3856">
                  <c:v>1.1104000000000143E-5</c:v>
                </c:pt>
                <c:pt idx="3857">
                  <c:v>1.1108000000000118E-5</c:v>
                </c:pt>
                <c:pt idx="3858">
                  <c:v>1.1112000000000113E-5</c:v>
                </c:pt>
                <c:pt idx="3859">
                  <c:v>1.1116000000000105E-5</c:v>
                </c:pt>
                <c:pt idx="3860">
                  <c:v>1.1120000000000154E-5</c:v>
                </c:pt>
                <c:pt idx="3861">
                  <c:v>1.1124000000000139E-5</c:v>
                </c:pt>
                <c:pt idx="3862">
                  <c:v>1.1128000000000121E-5</c:v>
                </c:pt>
                <c:pt idx="3863">
                  <c:v>1.1132000000000108E-5</c:v>
                </c:pt>
                <c:pt idx="3864">
                  <c:v>1.1136000000000101E-5</c:v>
                </c:pt>
                <c:pt idx="3865">
                  <c:v>1.1140000000000151E-5</c:v>
                </c:pt>
                <c:pt idx="3866">
                  <c:v>1.1144000000000139E-5</c:v>
                </c:pt>
                <c:pt idx="3867">
                  <c:v>1.1148000000000121E-5</c:v>
                </c:pt>
                <c:pt idx="3868">
                  <c:v>1.1152000000000111E-5</c:v>
                </c:pt>
                <c:pt idx="3869">
                  <c:v>1.1156000000000103E-5</c:v>
                </c:pt>
                <c:pt idx="3870">
                  <c:v>1.1160000000000151E-5</c:v>
                </c:pt>
                <c:pt idx="3871">
                  <c:v>1.1164000000000144E-5</c:v>
                </c:pt>
                <c:pt idx="3872">
                  <c:v>1.1168000000000126E-5</c:v>
                </c:pt>
                <c:pt idx="3873">
                  <c:v>1.1172000000000118E-5</c:v>
                </c:pt>
                <c:pt idx="3874">
                  <c:v>1.1176000000000064E-5</c:v>
                </c:pt>
                <c:pt idx="3875">
                  <c:v>1.1180000000000156E-5</c:v>
                </c:pt>
                <c:pt idx="3876">
                  <c:v>1.1184000000000137E-5</c:v>
                </c:pt>
                <c:pt idx="3877">
                  <c:v>1.1188000000000127E-5</c:v>
                </c:pt>
                <c:pt idx="3878">
                  <c:v>1.1192000000000112E-5</c:v>
                </c:pt>
                <c:pt idx="3879">
                  <c:v>1.1196000000000101E-5</c:v>
                </c:pt>
                <c:pt idx="3880">
                  <c:v>1.1200000000000091E-5</c:v>
                </c:pt>
                <c:pt idx="3881">
                  <c:v>1.1204000000000144E-5</c:v>
                </c:pt>
                <c:pt idx="3882">
                  <c:v>1.1208000000000131E-5</c:v>
                </c:pt>
                <c:pt idx="3883">
                  <c:v>1.1212000000000112E-5</c:v>
                </c:pt>
                <c:pt idx="3884">
                  <c:v>1.1216000000000102E-5</c:v>
                </c:pt>
                <c:pt idx="3885">
                  <c:v>1.1220000000000091E-5</c:v>
                </c:pt>
                <c:pt idx="3886">
                  <c:v>1.1224000000000145E-5</c:v>
                </c:pt>
                <c:pt idx="3887">
                  <c:v>1.122800000000013E-5</c:v>
                </c:pt>
                <c:pt idx="3888">
                  <c:v>1.1232000000000119E-5</c:v>
                </c:pt>
                <c:pt idx="3889">
                  <c:v>1.1236000000000104E-5</c:v>
                </c:pt>
                <c:pt idx="3890">
                  <c:v>1.1240000000000162E-5</c:v>
                </c:pt>
                <c:pt idx="3891">
                  <c:v>1.1244000000000135E-5</c:v>
                </c:pt>
                <c:pt idx="3892">
                  <c:v>1.1248000000000128E-5</c:v>
                </c:pt>
                <c:pt idx="3893">
                  <c:v>1.1252000000000114E-5</c:v>
                </c:pt>
                <c:pt idx="3894">
                  <c:v>1.1256000000000105E-5</c:v>
                </c:pt>
                <c:pt idx="3895">
                  <c:v>1.1260000000000168E-5</c:v>
                </c:pt>
                <c:pt idx="3896">
                  <c:v>1.1264000000000143E-5</c:v>
                </c:pt>
                <c:pt idx="3897">
                  <c:v>1.1268000000000132E-5</c:v>
                </c:pt>
                <c:pt idx="3898">
                  <c:v>1.1272000000000113E-5</c:v>
                </c:pt>
                <c:pt idx="3899">
                  <c:v>1.1276000000000105E-5</c:v>
                </c:pt>
                <c:pt idx="3900">
                  <c:v>1.128000000000016E-5</c:v>
                </c:pt>
                <c:pt idx="3901">
                  <c:v>1.128400000000014E-5</c:v>
                </c:pt>
                <c:pt idx="3902">
                  <c:v>1.1288000000000125E-5</c:v>
                </c:pt>
                <c:pt idx="3903">
                  <c:v>1.129200000000012E-5</c:v>
                </c:pt>
                <c:pt idx="3904">
                  <c:v>1.1296000000000107E-5</c:v>
                </c:pt>
                <c:pt idx="3905">
                  <c:v>1.1300000000000158E-5</c:v>
                </c:pt>
                <c:pt idx="3906">
                  <c:v>1.1304000000000148E-5</c:v>
                </c:pt>
                <c:pt idx="3907">
                  <c:v>1.130800000000013E-5</c:v>
                </c:pt>
                <c:pt idx="3908">
                  <c:v>1.1312000000000115E-5</c:v>
                </c:pt>
                <c:pt idx="3909">
                  <c:v>1.1316000000000103E-5</c:v>
                </c:pt>
                <c:pt idx="3910">
                  <c:v>1.1320000000000158E-5</c:v>
                </c:pt>
                <c:pt idx="3911">
                  <c:v>1.1324000000000148E-5</c:v>
                </c:pt>
                <c:pt idx="3912">
                  <c:v>1.1328000000000129E-5</c:v>
                </c:pt>
                <c:pt idx="3913">
                  <c:v>1.1332000000000114E-5</c:v>
                </c:pt>
                <c:pt idx="3914">
                  <c:v>1.1336000000000105E-5</c:v>
                </c:pt>
                <c:pt idx="3915">
                  <c:v>1.1340000000000157E-5</c:v>
                </c:pt>
                <c:pt idx="3916">
                  <c:v>1.1344000000000153E-5</c:v>
                </c:pt>
                <c:pt idx="3917">
                  <c:v>1.1348000000000133E-5</c:v>
                </c:pt>
                <c:pt idx="3918">
                  <c:v>1.1352000000000121E-5</c:v>
                </c:pt>
                <c:pt idx="3919">
                  <c:v>1.1356000000000103E-5</c:v>
                </c:pt>
                <c:pt idx="3920">
                  <c:v>1.1360000000000166E-5</c:v>
                </c:pt>
                <c:pt idx="3921">
                  <c:v>1.1364000000000144E-5</c:v>
                </c:pt>
                <c:pt idx="3922">
                  <c:v>1.1368000000000131E-5</c:v>
                </c:pt>
                <c:pt idx="3923">
                  <c:v>1.1372000000000121E-5</c:v>
                </c:pt>
                <c:pt idx="3924">
                  <c:v>1.1376000000000104E-5</c:v>
                </c:pt>
                <c:pt idx="3925">
                  <c:v>1.1380000000000091E-5</c:v>
                </c:pt>
                <c:pt idx="3926">
                  <c:v>1.1384000000000149E-5</c:v>
                </c:pt>
                <c:pt idx="3927">
                  <c:v>1.1388000000000131E-5</c:v>
                </c:pt>
                <c:pt idx="3928">
                  <c:v>1.1392000000000121E-5</c:v>
                </c:pt>
                <c:pt idx="3929">
                  <c:v>1.1396000000000111E-5</c:v>
                </c:pt>
                <c:pt idx="3930">
                  <c:v>1.1400000000000091E-5</c:v>
                </c:pt>
                <c:pt idx="3931">
                  <c:v>1.1404000000000149E-5</c:v>
                </c:pt>
                <c:pt idx="3932">
                  <c:v>1.1408000000000137E-5</c:v>
                </c:pt>
                <c:pt idx="3933">
                  <c:v>1.1412000000000126E-5</c:v>
                </c:pt>
                <c:pt idx="3934">
                  <c:v>1.1416000000000109E-5</c:v>
                </c:pt>
                <c:pt idx="3935">
                  <c:v>1.1420000000000168E-5</c:v>
                </c:pt>
                <c:pt idx="3936">
                  <c:v>1.1424000000000143E-5</c:v>
                </c:pt>
                <c:pt idx="3937">
                  <c:v>1.1428000000000132E-5</c:v>
                </c:pt>
                <c:pt idx="3938">
                  <c:v>1.143200000000013E-5</c:v>
                </c:pt>
                <c:pt idx="3939">
                  <c:v>1.1436000000000109E-5</c:v>
                </c:pt>
                <c:pt idx="3940">
                  <c:v>1.1440000000000168E-5</c:v>
                </c:pt>
                <c:pt idx="3941">
                  <c:v>1.144400000000015E-5</c:v>
                </c:pt>
                <c:pt idx="3942">
                  <c:v>1.1448000000000137E-5</c:v>
                </c:pt>
                <c:pt idx="3943">
                  <c:v>1.1452000000000127E-5</c:v>
                </c:pt>
                <c:pt idx="3944">
                  <c:v>1.1456000000000109E-5</c:v>
                </c:pt>
                <c:pt idx="3945">
                  <c:v>1.1460000000000168E-5</c:v>
                </c:pt>
                <c:pt idx="3946">
                  <c:v>1.146400000000016E-5</c:v>
                </c:pt>
                <c:pt idx="3947">
                  <c:v>1.146800000000013E-5</c:v>
                </c:pt>
                <c:pt idx="3948">
                  <c:v>1.1472000000000123E-5</c:v>
                </c:pt>
                <c:pt idx="3949">
                  <c:v>1.1476000000000105E-5</c:v>
                </c:pt>
                <c:pt idx="3950">
                  <c:v>1.1480000000000166E-5</c:v>
                </c:pt>
                <c:pt idx="3951">
                  <c:v>1.1484000000000153E-5</c:v>
                </c:pt>
                <c:pt idx="3952">
                  <c:v>1.1488000000000143E-5</c:v>
                </c:pt>
                <c:pt idx="3953">
                  <c:v>1.1492000000000123E-5</c:v>
                </c:pt>
                <c:pt idx="3954">
                  <c:v>1.1496000000000113E-5</c:v>
                </c:pt>
                <c:pt idx="3955">
                  <c:v>1.1500000000000173E-5</c:v>
                </c:pt>
                <c:pt idx="3956">
                  <c:v>1.150400000000016E-5</c:v>
                </c:pt>
                <c:pt idx="3957">
                  <c:v>1.150800000000014E-5</c:v>
                </c:pt>
                <c:pt idx="3958">
                  <c:v>1.1512000000000121E-5</c:v>
                </c:pt>
                <c:pt idx="3959">
                  <c:v>1.1516000000000108E-5</c:v>
                </c:pt>
                <c:pt idx="3960">
                  <c:v>1.1520000000000166E-5</c:v>
                </c:pt>
                <c:pt idx="3961">
                  <c:v>1.1524000000000158E-5</c:v>
                </c:pt>
                <c:pt idx="3962">
                  <c:v>1.1528000000000146E-5</c:v>
                </c:pt>
                <c:pt idx="3963">
                  <c:v>1.1532000000000126E-5</c:v>
                </c:pt>
                <c:pt idx="3964">
                  <c:v>1.1536000000000111E-5</c:v>
                </c:pt>
                <c:pt idx="3965">
                  <c:v>1.1540000000000164E-5</c:v>
                </c:pt>
                <c:pt idx="3966">
                  <c:v>1.1544000000000157E-5</c:v>
                </c:pt>
                <c:pt idx="3967">
                  <c:v>1.1548000000000144E-5</c:v>
                </c:pt>
                <c:pt idx="3968">
                  <c:v>1.1552000000000126E-5</c:v>
                </c:pt>
                <c:pt idx="3969">
                  <c:v>1.1556000000000118E-5</c:v>
                </c:pt>
                <c:pt idx="3970">
                  <c:v>1.1560000000000098E-5</c:v>
                </c:pt>
                <c:pt idx="3971">
                  <c:v>1.1564000000000157E-5</c:v>
                </c:pt>
                <c:pt idx="3972">
                  <c:v>1.1568000000000137E-5</c:v>
                </c:pt>
                <c:pt idx="3973">
                  <c:v>1.1572000000000127E-5</c:v>
                </c:pt>
                <c:pt idx="3974">
                  <c:v>1.1576000000000112E-5</c:v>
                </c:pt>
                <c:pt idx="3975">
                  <c:v>1.1580000000000169E-5</c:v>
                </c:pt>
                <c:pt idx="3976">
                  <c:v>1.1584000000000159E-5</c:v>
                </c:pt>
                <c:pt idx="3977">
                  <c:v>1.1588000000000144E-5</c:v>
                </c:pt>
                <c:pt idx="3978">
                  <c:v>1.1592000000000131E-5</c:v>
                </c:pt>
                <c:pt idx="3979">
                  <c:v>1.1596000000000112E-5</c:v>
                </c:pt>
                <c:pt idx="3980">
                  <c:v>1.1600000000000174E-5</c:v>
                </c:pt>
                <c:pt idx="3981">
                  <c:v>1.160400000000015E-5</c:v>
                </c:pt>
                <c:pt idx="3982">
                  <c:v>1.1608000000000145E-5</c:v>
                </c:pt>
                <c:pt idx="3983">
                  <c:v>1.161200000000013E-5</c:v>
                </c:pt>
                <c:pt idx="3984">
                  <c:v>1.1616000000000112E-5</c:v>
                </c:pt>
                <c:pt idx="3985">
                  <c:v>1.1620000000000173E-5</c:v>
                </c:pt>
                <c:pt idx="3986">
                  <c:v>1.162400000000016E-5</c:v>
                </c:pt>
                <c:pt idx="3987">
                  <c:v>1.1628000000000142E-5</c:v>
                </c:pt>
                <c:pt idx="3988">
                  <c:v>1.1632000000000129E-5</c:v>
                </c:pt>
                <c:pt idx="3989">
                  <c:v>1.163600000000012E-5</c:v>
                </c:pt>
                <c:pt idx="3990">
                  <c:v>1.1640000000000175E-5</c:v>
                </c:pt>
                <c:pt idx="3991">
                  <c:v>1.1644000000000167E-5</c:v>
                </c:pt>
                <c:pt idx="3992">
                  <c:v>1.1648000000000143E-5</c:v>
                </c:pt>
                <c:pt idx="3993">
                  <c:v>1.1652000000000132E-5</c:v>
                </c:pt>
                <c:pt idx="3994">
                  <c:v>1.1656000000000117E-5</c:v>
                </c:pt>
                <c:pt idx="3995">
                  <c:v>1.1660000000000176E-5</c:v>
                </c:pt>
                <c:pt idx="3996">
                  <c:v>1.166400000000016E-5</c:v>
                </c:pt>
                <c:pt idx="3997">
                  <c:v>1.1668000000000143E-5</c:v>
                </c:pt>
                <c:pt idx="3998">
                  <c:v>1.1672000000000128E-5</c:v>
                </c:pt>
                <c:pt idx="3999">
                  <c:v>1.167600000000012E-5</c:v>
                </c:pt>
                <c:pt idx="4000">
                  <c:v>1.1680000000000171E-5</c:v>
                </c:pt>
                <c:pt idx="4001">
                  <c:v>1.168400000000016E-5</c:v>
                </c:pt>
                <c:pt idx="4002">
                  <c:v>1.1688000000000153E-5</c:v>
                </c:pt>
                <c:pt idx="4003">
                  <c:v>1.1692000000000126E-5</c:v>
                </c:pt>
                <c:pt idx="4004">
                  <c:v>1.1696000000000115E-5</c:v>
                </c:pt>
                <c:pt idx="4005">
                  <c:v>1.1700000000000179E-5</c:v>
                </c:pt>
                <c:pt idx="4006">
                  <c:v>1.1704000000000158E-5</c:v>
                </c:pt>
                <c:pt idx="4007">
                  <c:v>1.1708000000000148E-5</c:v>
                </c:pt>
                <c:pt idx="4008">
                  <c:v>1.1712000000000136E-5</c:v>
                </c:pt>
                <c:pt idx="4009">
                  <c:v>1.1716000000000114E-5</c:v>
                </c:pt>
                <c:pt idx="4010">
                  <c:v>1.1720000000000176E-5</c:v>
                </c:pt>
                <c:pt idx="4011">
                  <c:v>1.1724000000000157E-5</c:v>
                </c:pt>
                <c:pt idx="4012">
                  <c:v>1.1728000000000153E-5</c:v>
                </c:pt>
                <c:pt idx="4013">
                  <c:v>1.1732000000000136E-5</c:v>
                </c:pt>
                <c:pt idx="4014">
                  <c:v>1.1736000000000121E-5</c:v>
                </c:pt>
                <c:pt idx="4015">
                  <c:v>1.1740000000000169E-5</c:v>
                </c:pt>
                <c:pt idx="4016">
                  <c:v>1.1744000000000166E-5</c:v>
                </c:pt>
                <c:pt idx="4017">
                  <c:v>1.1748000000000146E-5</c:v>
                </c:pt>
                <c:pt idx="4018">
                  <c:v>1.1752000000000131E-5</c:v>
                </c:pt>
                <c:pt idx="4019">
                  <c:v>1.1756000000000121E-5</c:v>
                </c:pt>
                <c:pt idx="4020">
                  <c:v>1.1760000000000169E-5</c:v>
                </c:pt>
                <c:pt idx="4021">
                  <c:v>1.1764000000000164E-5</c:v>
                </c:pt>
                <c:pt idx="4022">
                  <c:v>1.1768000000000149E-5</c:v>
                </c:pt>
                <c:pt idx="4023">
                  <c:v>1.1772000000000139E-5</c:v>
                </c:pt>
                <c:pt idx="4024">
                  <c:v>1.1776000000000121E-5</c:v>
                </c:pt>
                <c:pt idx="4025">
                  <c:v>1.1780000000000174E-5</c:v>
                </c:pt>
                <c:pt idx="4026">
                  <c:v>1.1784000000000162E-5</c:v>
                </c:pt>
                <c:pt idx="4027">
                  <c:v>1.1788000000000152E-5</c:v>
                </c:pt>
                <c:pt idx="4028">
                  <c:v>1.1792000000000137E-5</c:v>
                </c:pt>
                <c:pt idx="4029">
                  <c:v>1.1796000000000126E-5</c:v>
                </c:pt>
                <c:pt idx="4030">
                  <c:v>1.1800000000000185E-5</c:v>
                </c:pt>
                <c:pt idx="4031">
                  <c:v>1.1804000000000169E-5</c:v>
                </c:pt>
                <c:pt idx="4032">
                  <c:v>1.1808000000000143E-5</c:v>
                </c:pt>
                <c:pt idx="4033">
                  <c:v>1.1812000000000137E-5</c:v>
                </c:pt>
                <c:pt idx="4034">
                  <c:v>1.181600000000013E-5</c:v>
                </c:pt>
                <c:pt idx="4035">
                  <c:v>1.1820000000000177E-5</c:v>
                </c:pt>
                <c:pt idx="4036">
                  <c:v>1.1824000000000168E-5</c:v>
                </c:pt>
                <c:pt idx="4037">
                  <c:v>1.182800000000015E-5</c:v>
                </c:pt>
                <c:pt idx="4038">
                  <c:v>1.1832000000000138E-5</c:v>
                </c:pt>
                <c:pt idx="4039">
                  <c:v>1.183600000000013E-5</c:v>
                </c:pt>
                <c:pt idx="4040">
                  <c:v>1.1840000000000183E-5</c:v>
                </c:pt>
                <c:pt idx="4041">
                  <c:v>1.1844000000000168E-5</c:v>
                </c:pt>
                <c:pt idx="4042">
                  <c:v>1.184800000000016E-5</c:v>
                </c:pt>
                <c:pt idx="4043">
                  <c:v>1.185200000000013E-5</c:v>
                </c:pt>
                <c:pt idx="4044">
                  <c:v>1.1856000000000127E-5</c:v>
                </c:pt>
                <c:pt idx="4045">
                  <c:v>1.186000000000018E-5</c:v>
                </c:pt>
                <c:pt idx="4046">
                  <c:v>1.1864000000000166E-5</c:v>
                </c:pt>
                <c:pt idx="4047">
                  <c:v>1.1868000000000153E-5</c:v>
                </c:pt>
                <c:pt idx="4048">
                  <c:v>1.1872000000000143E-5</c:v>
                </c:pt>
                <c:pt idx="4049">
                  <c:v>1.1876000000000125E-5</c:v>
                </c:pt>
                <c:pt idx="4050">
                  <c:v>1.1880000000000181E-5</c:v>
                </c:pt>
                <c:pt idx="4051">
                  <c:v>1.1884000000000173E-5</c:v>
                </c:pt>
                <c:pt idx="4052">
                  <c:v>1.188800000000016E-5</c:v>
                </c:pt>
                <c:pt idx="4053">
                  <c:v>1.1892000000000136E-5</c:v>
                </c:pt>
                <c:pt idx="4054">
                  <c:v>1.1896000000000121E-5</c:v>
                </c:pt>
                <c:pt idx="4055">
                  <c:v>1.1900000000000177E-5</c:v>
                </c:pt>
                <c:pt idx="4056">
                  <c:v>1.1904000000000166E-5</c:v>
                </c:pt>
                <c:pt idx="4057">
                  <c:v>1.1908000000000158E-5</c:v>
                </c:pt>
                <c:pt idx="4058">
                  <c:v>1.1912000000000146E-5</c:v>
                </c:pt>
                <c:pt idx="4059">
                  <c:v>1.1916000000000126E-5</c:v>
                </c:pt>
                <c:pt idx="4060">
                  <c:v>1.1920000000000169E-5</c:v>
                </c:pt>
                <c:pt idx="4061">
                  <c:v>1.1924000000000171E-5</c:v>
                </c:pt>
                <c:pt idx="4062">
                  <c:v>1.1928000000000151E-5</c:v>
                </c:pt>
                <c:pt idx="4063">
                  <c:v>1.1932000000000144E-5</c:v>
                </c:pt>
                <c:pt idx="4064">
                  <c:v>1.1936000000000126E-5</c:v>
                </c:pt>
                <c:pt idx="4065">
                  <c:v>1.1940000000000169E-5</c:v>
                </c:pt>
                <c:pt idx="4066">
                  <c:v>1.1944000000000169E-5</c:v>
                </c:pt>
                <c:pt idx="4067">
                  <c:v>1.1948000000000157E-5</c:v>
                </c:pt>
                <c:pt idx="4068">
                  <c:v>1.1952000000000137E-5</c:v>
                </c:pt>
                <c:pt idx="4069">
                  <c:v>1.1956000000000126E-5</c:v>
                </c:pt>
                <c:pt idx="4070">
                  <c:v>1.1960000000000185E-5</c:v>
                </c:pt>
                <c:pt idx="4071">
                  <c:v>1.1964000000000165E-5</c:v>
                </c:pt>
                <c:pt idx="4072">
                  <c:v>1.1968000000000159E-5</c:v>
                </c:pt>
                <c:pt idx="4073">
                  <c:v>1.1972000000000144E-5</c:v>
                </c:pt>
                <c:pt idx="4074">
                  <c:v>1.1976000000000131E-5</c:v>
                </c:pt>
                <c:pt idx="4075">
                  <c:v>1.1980000000000189E-5</c:v>
                </c:pt>
                <c:pt idx="4076">
                  <c:v>1.1984000000000174E-5</c:v>
                </c:pt>
                <c:pt idx="4077">
                  <c:v>1.198800000000015E-5</c:v>
                </c:pt>
                <c:pt idx="4078">
                  <c:v>1.1992000000000149E-5</c:v>
                </c:pt>
                <c:pt idx="4079">
                  <c:v>1.199600000000013E-5</c:v>
                </c:pt>
                <c:pt idx="4080">
                  <c:v>1.2000000000000112E-5</c:v>
                </c:pt>
                <c:pt idx="4081">
                  <c:v>1.2004000000000102E-5</c:v>
                </c:pt>
                <c:pt idx="4082">
                  <c:v>1.2008000000000057E-5</c:v>
                </c:pt>
                <c:pt idx="4083">
                  <c:v>1.2012000000000052E-5</c:v>
                </c:pt>
                <c:pt idx="4084">
                  <c:v>1.2016000000000047E-5</c:v>
                </c:pt>
                <c:pt idx="4085">
                  <c:v>1.2020000000000125E-5</c:v>
                </c:pt>
                <c:pt idx="4086">
                  <c:v>1.2024000000000105E-5</c:v>
                </c:pt>
                <c:pt idx="4087">
                  <c:v>1.2028000000000089E-5</c:v>
                </c:pt>
                <c:pt idx="4088">
                  <c:v>1.2032000000000043E-5</c:v>
                </c:pt>
                <c:pt idx="4089">
                  <c:v>1.203600000000004E-5</c:v>
                </c:pt>
                <c:pt idx="4090">
                  <c:v>1.2040000000000117E-5</c:v>
                </c:pt>
                <c:pt idx="4091">
                  <c:v>1.2044000000000105E-5</c:v>
                </c:pt>
                <c:pt idx="4092">
                  <c:v>1.2048000000000097E-5</c:v>
                </c:pt>
                <c:pt idx="4093">
                  <c:v>1.205200000000005E-5</c:v>
                </c:pt>
                <c:pt idx="4094">
                  <c:v>1.2056000000000043E-5</c:v>
                </c:pt>
                <c:pt idx="4095">
                  <c:v>1.2060000000000117E-5</c:v>
                </c:pt>
                <c:pt idx="4096">
                  <c:v>1.2064000000000107E-5</c:v>
                </c:pt>
                <c:pt idx="4097">
                  <c:v>1.2068000000000094E-5</c:v>
                </c:pt>
                <c:pt idx="4098">
                  <c:v>1.207200000000007E-5</c:v>
                </c:pt>
                <c:pt idx="4099">
                  <c:v>1.2076000000000043E-5</c:v>
                </c:pt>
                <c:pt idx="4100">
                  <c:v>1.2080000000000115E-5</c:v>
                </c:pt>
                <c:pt idx="4101">
                  <c:v>1.2084000000000103E-5</c:v>
                </c:pt>
                <c:pt idx="4102">
                  <c:v>1.2088000000000095E-5</c:v>
                </c:pt>
                <c:pt idx="4103">
                  <c:v>1.2092000000000083E-5</c:v>
                </c:pt>
                <c:pt idx="4104">
                  <c:v>1.2096000000000043E-5</c:v>
                </c:pt>
                <c:pt idx="4105">
                  <c:v>1.2100000000000072E-5</c:v>
                </c:pt>
                <c:pt idx="4106">
                  <c:v>1.2104000000000106E-5</c:v>
                </c:pt>
                <c:pt idx="4107">
                  <c:v>1.2108000000000098E-5</c:v>
                </c:pt>
                <c:pt idx="4108">
                  <c:v>1.2112000000000061E-5</c:v>
                </c:pt>
                <c:pt idx="4109">
                  <c:v>1.2116000000000043E-5</c:v>
                </c:pt>
                <c:pt idx="4110">
                  <c:v>1.2120000000000074E-5</c:v>
                </c:pt>
                <c:pt idx="4111">
                  <c:v>1.2124000000000106E-5</c:v>
                </c:pt>
                <c:pt idx="4112">
                  <c:v>1.2128000000000062E-5</c:v>
                </c:pt>
                <c:pt idx="4113">
                  <c:v>1.2132000000000058E-5</c:v>
                </c:pt>
                <c:pt idx="4114">
                  <c:v>1.2136000000000049E-5</c:v>
                </c:pt>
                <c:pt idx="4115">
                  <c:v>1.2140000000000121E-5</c:v>
                </c:pt>
                <c:pt idx="4116">
                  <c:v>1.2144000000000108E-5</c:v>
                </c:pt>
                <c:pt idx="4117">
                  <c:v>1.2148000000000096E-5</c:v>
                </c:pt>
                <c:pt idx="4118">
                  <c:v>1.2152000000000059E-5</c:v>
                </c:pt>
                <c:pt idx="4119">
                  <c:v>1.2156000000000054E-5</c:v>
                </c:pt>
                <c:pt idx="4120">
                  <c:v>1.2160000000000121E-5</c:v>
                </c:pt>
                <c:pt idx="4121">
                  <c:v>1.2164000000000111E-5</c:v>
                </c:pt>
                <c:pt idx="4122">
                  <c:v>1.216800000000006E-5</c:v>
                </c:pt>
                <c:pt idx="4123">
                  <c:v>1.2172000000000052E-5</c:v>
                </c:pt>
                <c:pt idx="4124">
                  <c:v>1.2176000000000054E-5</c:v>
                </c:pt>
                <c:pt idx="4125">
                  <c:v>1.2180000000000126E-5</c:v>
                </c:pt>
                <c:pt idx="4126">
                  <c:v>1.2184000000000111E-5</c:v>
                </c:pt>
                <c:pt idx="4127">
                  <c:v>1.2188000000000064E-5</c:v>
                </c:pt>
                <c:pt idx="4128">
                  <c:v>1.219200000000005E-5</c:v>
                </c:pt>
                <c:pt idx="4129">
                  <c:v>1.2196000000000047E-5</c:v>
                </c:pt>
                <c:pt idx="4130">
                  <c:v>1.2200000000000131E-5</c:v>
                </c:pt>
                <c:pt idx="4131">
                  <c:v>1.2204000000000107E-5</c:v>
                </c:pt>
                <c:pt idx="4132">
                  <c:v>1.2208000000000097E-5</c:v>
                </c:pt>
                <c:pt idx="4133">
                  <c:v>1.221200000000005E-5</c:v>
                </c:pt>
                <c:pt idx="4134">
                  <c:v>1.2216000000000045E-5</c:v>
                </c:pt>
                <c:pt idx="4135">
                  <c:v>1.222000000000013E-5</c:v>
                </c:pt>
                <c:pt idx="4136">
                  <c:v>1.2224000000000112E-5</c:v>
                </c:pt>
                <c:pt idx="4137">
                  <c:v>1.2228000000000097E-5</c:v>
                </c:pt>
                <c:pt idx="4138">
                  <c:v>1.2232000000000077E-5</c:v>
                </c:pt>
                <c:pt idx="4139">
                  <c:v>1.2236000000000043E-5</c:v>
                </c:pt>
                <c:pt idx="4140">
                  <c:v>1.2240000000000127E-5</c:v>
                </c:pt>
                <c:pt idx="4141">
                  <c:v>1.2244000000000114E-5</c:v>
                </c:pt>
                <c:pt idx="4142">
                  <c:v>1.2248000000000099E-5</c:v>
                </c:pt>
                <c:pt idx="4143">
                  <c:v>1.2252000000000089E-5</c:v>
                </c:pt>
                <c:pt idx="4144">
                  <c:v>1.2256000000000043E-5</c:v>
                </c:pt>
                <c:pt idx="4145">
                  <c:v>1.2260000000000125E-5</c:v>
                </c:pt>
                <c:pt idx="4146">
                  <c:v>1.2264000000000113E-5</c:v>
                </c:pt>
                <c:pt idx="4147">
                  <c:v>1.2268000000000102E-5</c:v>
                </c:pt>
                <c:pt idx="4148">
                  <c:v>1.2272000000000061E-5</c:v>
                </c:pt>
                <c:pt idx="4149">
                  <c:v>1.227600000000005E-5</c:v>
                </c:pt>
                <c:pt idx="4150">
                  <c:v>1.2280000000000074E-5</c:v>
                </c:pt>
                <c:pt idx="4151">
                  <c:v>1.228400000000011E-5</c:v>
                </c:pt>
                <c:pt idx="4152">
                  <c:v>1.2288000000000107E-5</c:v>
                </c:pt>
                <c:pt idx="4153">
                  <c:v>1.2292000000000083E-5</c:v>
                </c:pt>
                <c:pt idx="4154">
                  <c:v>1.2296000000000056E-5</c:v>
                </c:pt>
                <c:pt idx="4155">
                  <c:v>1.230000000000013E-5</c:v>
                </c:pt>
                <c:pt idx="4156">
                  <c:v>1.2304000000000115E-5</c:v>
                </c:pt>
                <c:pt idx="4157">
                  <c:v>1.2308000000000103E-5</c:v>
                </c:pt>
                <c:pt idx="4158">
                  <c:v>1.2312000000000059E-5</c:v>
                </c:pt>
                <c:pt idx="4159">
                  <c:v>1.2316000000000055E-5</c:v>
                </c:pt>
                <c:pt idx="4160">
                  <c:v>1.2320000000000123E-5</c:v>
                </c:pt>
                <c:pt idx="4161">
                  <c:v>1.2324000000000114E-5</c:v>
                </c:pt>
                <c:pt idx="4162">
                  <c:v>1.2328000000000105E-5</c:v>
                </c:pt>
                <c:pt idx="4163">
                  <c:v>1.2332000000000093E-5</c:v>
                </c:pt>
                <c:pt idx="4164">
                  <c:v>1.2336000000000061E-5</c:v>
                </c:pt>
                <c:pt idx="4165">
                  <c:v>1.2340000000000126E-5</c:v>
                </c:pt>
                <c:pt idx="4166">
                  <c:v>1.2344000000000118E-5</c:v>
                </c:pt>
                <c:pt idx="4167">
                  <c:v>1.2348000000000065E-5</c:v>
                </c:pt>
                <c:pt idx="4168">
                  <c:v>1.2352000000000062E-5</c:v>
                </c:pt>
                <c:pt idx="4169">
                  <c:v>1.2356000000000058E-5</c:v>
                </c:pt>
                <c:pt idx="4170">
                  <c:v>1.2360000000000131E-5</c:v>
                </c:pt>
                <c:pt idx="4171">
                  <c:v>1.2364000000000121E-5</c:v>
                </c:pt>
                <c:pt idx="4172">
                  <c:v>1.2368000000000104E-5</c:v>
                </c:pt>
                <c:pt idx="4173">
                  <c:v>1.237200000000005E-5</c:v>
                </c:pt>
                <c:pt idx="4174">
                  <c:v>1.2376000000000052E-5</c:v>
                </c:pt>
                <c:pt idx="4175">
                  <c:v>1.238000000000013E-5</c:v>
                </c:pt>
                <c:pt idx="4176">
                  <c:v>1.2384000000000112E-5</c:v>
                </c:pt>
                <c:pt idx="4177">
                  <c:v>1.2388000000000102E-5</c:v>
                </c:pt>
                <c:pt idx="4178">
                  <c:v>1.2392000000000057E-5</c:v>
                </c:pt>
                <c:pt idx="4179">
                  <c:v>1.2396000000000052E-5</c:v>
                </c:pt>
                <c:pt idx="4180">
                  <c:v>1.240000000000013E-5</c:v>
                </c:pt>
                <c:pt idx="4181">
                  <c:v>1.2404000000000126E-5</c:v>
                </c:pt>
                <c:pt idx="4182">
                  <c:v>1.2408000000000104E-5</c:v>
                </c:pt>
                <c:pt idx="4183">
                  <c:v>1.2412000000000089E-5</c:v>
                </c:pt>
                <c:pt idx="4184">
                  <c:v>1.241600000000005E-5</c:v>
                </c:pt>
                <c:pt idx="4185">
                  <c:v>1.2420000000000132E-5</c:v>
                </c:pt>
                <c:pt idx="4186">
                  <c:v>1.2424000000000117E-5</c:v>
                </c:pt>
                <c:pt idx="4187">
                  <c:v>1.2428000000000105E-5</c:v>
                </c:pt>
                <c:pt idx="4188">
                  <c:v>1.2432000000000097E-5</c:v>
                </c:pt>
                <c:pt idx="4189">
                  <c:v>1.2436000000000043E-5</c:v>
                </c:pt>
                <c:pt idx="4190">
                  <c:v>1.2440000000000079E-5</c:v>
                </c:pt>
                <c:pt idx="4191">
                  <c:v>1.2444000000000123E-5</c:v>
                </c:pt>
                <c:pt idx="4192">
                  <c:v>1.2448000000000107E-5</c:v>
                </c:pt>
                <c:pt idx="4193">
                  <c:v>1.2452000000000094E-5</c:v>
                </c:pt>
                <c:pt idx="4194">
                  <c:v>1.2456000000000062E-5</c:v>
                </c:pt>
                <c:pt idx="4195">
                  <c:v>1.2460000000000074E-5</c:v>
                </c:pt>
                <c:pt idx="4196">
                  <c:v>1.2464000000000115E-5</c:v>
                </c:pt>
                <c:pt idx="4197">
                  <c:v>1.2468000000000103E-5</c:v>
                </c:pt>
                <c:pt idx="4198">
                  <c:v>1.2472000000000097E-5</c:v>
                </c:pt>
                <c:pt idx="4199">
                  <c:v>1.2476000000000075E-5</c:v>
                </c:pt>
                <c:pt idx="4200">
                  <c:v>1.2480000000000136E-5</c:v>
                </c:pt>
                <c:pt idx="4201">
                  <c:v>1.2484000000000115E-5</c:v>
                </c:pt>
                <c:pt idx="4202">
                  <c:v>1.2488000000000106E-5</c:v>
                </c:pt>
                <c:pt idx="4203">
                  <c:v>1.2492000000000098E-5</c:v>
                </c:pt>
                <c:pt idx="4204">
                  <c:v>1.2496000000000061E-5</c:v>
                </c:pt>
                <c:pt idx="4205">
                  <c:v>1.2500000000000129E-5</c:v>
                </c:pt>
                <c:pt idx="4206">
                  <c:v>1.2504000000000114E-5</c:v>
                </c:pt>
                <c:pt idx="4207">
                  <c:v>1.2508000000000106E-5</c:v>
                </c:pt>
                <c:pt idx="4208">
                  <c:v>1.2512000000000101E-5</c:v>
                </c:pt>
                <c:pt idx="4209">
                  <c:v>1.2516000000000061E-5</c:v>
                </c:pt>
                <c:pt idx="4210">
                  <c:v>1.2520000000000139E-5</c:v>
                </c:pt>
                <c:pt idx="4211">
                  <c:v>1.2524000000000121E-5</c:v>
                </c:pt>
                <c:pt idx="4212">
                  <c:v>1.2528000000000111E-5</c:v>
                </c:pt>
                <c:pt idx="4213">
                  <c:v>1.2532000000000096E-5</c:v>
                </c:pt>
                <c:pt idx="4214">
                  <c:v>1.2536000000000059E-5</c:v>
                </c:pt>
                <c:pt idx="4215">
                  <c:v>1.2540000000000139E-5</c:v>
                </c:pt>
                <c:pt idx="4216">
                  <c:v>1.2544000000000122E-5</c:v>
                </c:pt>
                <c:pt idx="4217">
                  <c:v>1.2548000000000114E-5</c:v>
                </c:pt>
                <c:pt idx="4218">
                  <c:v>1.255200000000006E-5</c:v>
                </c:pt>
                <c:pt idx="4219">
                  <c:v>1.2556000000000052E-5</c:v>
                </c:pt>
                <c:pt idx="4220">
                  <c:v>1.2560000000000134E-5</c:v>
                </c:pt>
                <c:pt idx="4221">
                  <c:v>1.2564000000000126E-5</c:v>
                </c:pt>
                <c:pt idx="4222">
                  <c:v>1.2568000000000111E-5</c:v>
                </c:pt>
                <c:pt idx="4223">
                  <c:v>1.2572000000000064E-5</c:v>
                </c:pt>
                <c:pt idx="4224">
                  <c:v>1.2576000000000055E-5</c:v>
                </c:pt>
                <c:pt idx="4225">
                  <c:v>1.2580000000000137E-5</c:v>
                </c:pt>
                <c:pt idx="4226">
                  <c:v>1.2584000000000129E-5</c:v>
                </c:pt>
                <c:pt idx="4227">
                  <c:v>1.2588000000000112E-5</c:v>
                </c:pt>
                <c:pt idx="4228">
                  <c:v>1.2592000000000102E-5</c:v>
                </c:pt>
                <c:pt idx="4229">
                  <c:v>1.259600000000005E-5</c:v>
                </c:pt>
                <c:pt idx="4230">
                  <c:v>1.2600000000000139E-5</c:v>
                </c:pt>
                <c:pt idx="4231">
                  <c:v>1.260400000000013E-5</c:v>
                </c:pt>
                <c:pt idx="4232">
                  <c:v>1.2608000000000112E-5</c:v>
                </c:pt>
                <c:pt idx="4233">
                  <c:v>1.2612000000000097E-5</c:v>
                </c:pt>
                <c:pt idx="4234">
                  <c:v>1.2616000000000079E-5</c:v>
                </c:pt>
                <c:pt idx="4235">
                  <c:v>1.2620000000000084E-5</c:v>
                </c:pt>
                <c:pt idx="4236">
                  <c:v>1.2624000000000127E-5</c:v>
                </c:pt>
                <c:pt idx="4237">
                  <c:v>1.2628000000000119E-5</c:v>
                </c:pt>
                <c:pt idx="4238">
                  <c:v>1.2632000000000102E-5</c:v>
                </c:pt>
                <c:pt idx="4239">
                  <c:v>1.2636000000000089E-5</c:v>
                </c:pt>
                <c:pt idx="4240">
                  <c:v>1.2640000000000084E-5</c:v>
                </c:pt>
                <c:pt idx="4241">
                  <c:v>1.2644000000000128E-5</c:v>
                </c:pt>
                <c:pt idx="4242">
                  <c:v>1.2648000000000117E-5</c:v>
                </c:pt>
                <c:pt idx="4243">
                  <c:v>1.2652000000000102E-5</c:v>
                </c:pt>
                <c:pt idx="4244">
                  <c:v>1.2656000000000083E-5</c:v>
                </c:pt>
                <c:pt idx="4245">
                  <c:v>1.2660000000000143E-5</c:v>
                </c:pt>
                <c:pt idx="4246">
                  <c:v>1.2664000000000125E-5</c:v>
                </c:pt>
                <c:pt idx="4247">
                  <c:v>1.2668000000000113E-5</c:v>
                </c:pt>
                <c:pt idx="4248">
                  <c:v>1.2672000000000107E-5</c:v>
                </c:pt>
                <c:pt idx="4249">
                  <c:v>1.2676000000000083E-5</c:v>
                </c:pt>
                <c:pt idx="4250">
                  <c:v>1.2680000000000141E-5</c:v>
                </c:pt>
                <c:pt idx="4251">
                  <c:v>1.2684000000000125E-5</c:v>
                </c:pt>
                <c:pt idx="4252">
                  <c:v>1.2688000000000113E-5</c:v>
                </c:pt>
                <c:pt idx="4253">
                  <c:v>1.2692000000000103E-5</c:v>
                </c:pt>
                <c:pt idx="4254">
                  <c:v>1.2696000000000061E-5</c:v>
                </c:pt>
                <c:pt idx="4255">
                  <c:v>1.2700000000000144E-5</c:v>
                </c:pt>
                <c:pt idx="4256">
                  <c:v>1.2704000000000129E-5</c:v>
                </c:pt>
                <c:pt idx="4257">
                  <c:v>1.2708000000000114E-5</c:v>
                </c:pt>
                <c:pt idx="4258">
                  <c:v>1.2712000000000106E-5</c:v>
                </c:pt>
                <c:pt idx="4259">
                  <c:v>1.2716000000000093E-5</c:v>
                </c:pt>
                <c:pt idx="4260">
                  <c:v>1.2720000000000153E-5</c:v>
                </c:pt>
                <c:pt idx="4261">
                  <c:v>1.2724000000000129E-5</c:v>
                </c:pt>
                <c:pt idx="4262">
                  <c:v>1.2728000000000118E-5</c:v>
                </c:pt>
                <c:pt idx="4263">
                  <c:v>1.2732000000000064E-5</c:v>
                </c:pt>
                <c:pt idx="4264">
                  <c:v>1.2736000000000062E-5</c:v>
                </c:pt>
                <c:pt idx="4265">
                  <c:v>1.2740000000000137E-5</c:v>
                </c:pt>
                <c:pt idx="4266">
                  <c:v>1.2744000000000129E-5</c:v>
                </c:pt>
                <c:pt idx="4267">
                  <c:v>1.2748000000000121E-5</c:v>
                </c:pt>
                <c:pt idx="4268">
                  <c:v>1.2752000000000103E-5</c:v>
                </c:pt>
                <c:pt idx="4269">
                  <c:v>1.2756000000000064E-5</c:v>
                </c:pt>
                <c:pt idx="4270">
                  <c:v>1.2760000000000149E-5</c:v>
                </c:pt>
                <c:pt idx="4271">
                  <c:v>1.2764000000000131E-5</c:v>
                </c:pt>
                <c:pt idx="4272">
                  <c:v>1.2768000000000121E-5</c:v>
                </c:pt>
                <c:pt idx="4273">
                  <c:v>1.2772000000000107E-5</c:v>
                </c:pt>
                <c:pt idx="4274">
                  <c:v>1.277600000000006E-5</c:v>
                </c:pt>
                <c:pt idx="4275">
                  <c:v>1.2780000000000149E-5</c:v>
                </c:pt>
                <c:pt idx="4276">
                  <c:v>1.2784000000000134E-5</c:v>
                </c:pt>
                <c:pt idx="4277">
                  <c:v>1.2788000000000126E-5</c:v>
                </c:pt>
                <c:pt idx="4278">
                  <c:v>1.2792000000000104E-5</c:v>
                </c:pt>
                <c:pt idx="4279">
                  <c:v>1.2796000000000091E-5</c:v>
                </c:pt>
                <c:pt idx="4280">
                  <c:v>1.2800000000000084E-5</c:v>
                </c:pt>
                <c:pt idx="4281">
                  <c:v>1.2804000000000137E-5</c:v>
                </c:pt>
                <c:pt idx="4282">
                  <c:v>1.2808000000000124E-5</c:v>
                </c:pt>
                <c:pt idx="4283">
                  <c:v>1.2812000000000105E-5</c:v>
                </c:pt>
                <c:pt idx="4284">
                  <c:v>1.2816000000000097E-5</c:v>
                </c:pt>
                <c:pt idx="4285">
                  <c:v>1.2820000000000091E-5</c:v>
                </c:pt>
                <c:pt idx="4286">
                  <c:v>1.2824000000000138E-5</c:v>
                </c:pt>
                <c:pt idx="4287">
                  <c:v>1.2828000000000123E-5</c:v>
                </c:pt>
                <c:pt idx="4288">
                  <c:v>1.2832000000000107E-5</c:v>
                </c:pt>
                <c:pt idx="4289">
                  <c:v>1.2836000000000094E-5</c:v>
                </c:pt>
                <c:pt idx="4290">
                  <c:v>1.284000000000015E-5</c:v>
                </c:pt>
                <c:pt idx="4291">
                  <c:v>1.284400000000013E-5</c:v>
                </c:pt>
                <c:pt idx="4292">
                  <c:v>1.2848000000000123E-5</c:v>
                </c:pt>
                <c:pt idx="4293">
                  <c:v>1.2852000000000107E-5</c:v>
                </c:pt>
                <c:pt idx="4294">
                  <c:v>1.2856000000000097E-5</c:v>
                </c:pt>
                <c:pt idx="4295">
                  <c:v>1.2860000000000153E-5</c:v>
                </c:pt>
                <c:pt idx="4296">
                  <c:v>1.2864000000000136E-5</c:v>
                </c:pt>
                <c:pt idx="4297">
                  <c:v>1.2868000000000123E-5</c:v>
                </c:pt>
                <c:pt idx="4298">
                  <c:v>1.2872000000000106E-5</c:v>
                </c:pt>
                <c:pt idx="4299">
                  <c:v>1.2876000000000102E-5</c:v>
                </c:pt>
                <c:pt idx="4300">
                  <c:v>1.288000000000016E-5</c:v>
                </c:pt>
                <c:pt idx="4301">
                  <c:v>1.2884000000000129E-5</c:v>
                </c:pt>
                <c:pt idx="4302">
                  <c:v>1.2888000000000118E-5</c:v>
                </c:pt>
                <c:pt idx="4303">
                  <c:v>1.2892000000000106E-5</c:v>
                </c:pt>
                <c:pt idx="4304">
                  <c:v>1.2896000000000102E-5</c:v>
                </c:pt>
                <c:pt idx="4305">
                  <c:v>1.2900000000000158E-5</c:v>
                </c:pt>
                <c:pt idx="4306">
                  <c:v>1.2904000000000139E-5</c:v>
                </c:pt>
                <c:pt idx="4307">
                  <c:v>1.2908000000000121E-5</c:v>
                </c:pt>
                <c:pt idx="4308">
                  <c:v>1.2912000000000108E-5</c:v>
                </c:pt>
                <c:pt idx="4309">
                  <c:v>1.2916000000000064E-5</c:v>
                </c:pt>
                <c:pt idx="4310">
                  <c:v>1.2920000000000151E-5</c:v>
                </c:pt>
                <c:pt idx="4311">
                  <c:v>1.2924000000000139E-5</c:v>
                </c:pt>
                <c:pt idx="4312">
                  <c:v>1.2928000000000123E-5</c:v>
                </c:pt>
                <c:pt idx="4313">
                  <c:v>1.2932000000000114E-5</c:v>
                </c:pt>
                <c:pt idx="4314">
                  <c:v>1.2936000000000062E-5</c:v>
                </c:pt>
                <c:pt idx="4315">
                  <c:v>1.2940000000000149E-5</c:v>
                </c:pt>
                <c:pt idx="4316">
                  <c:v>1.2944000000000134E-5</c:v>
                </c:pt>
                <c:pt idx="4317">
                  <c:v>1.2948000000000126E-5</c:v>
                </c:pt>
                <c:pt idx="4318">
                  <c:v>1.2952000000000111E-5</c:v>
                </c:pt>
                <c:pt idx="4319">
                  <c:v>1.2956000000000064E-5</c:v>
                </c:pt>
                <c:pt idx="4320">
                  <c:v>1.2960000000000157E-5</c:v>
                </c:pt>
                <c:pt idx="4321">
                  <c:v>1.2964000000000137E-5</c:v>
                </c:pt>
                <c:pt idx="4322">
                  <c:v>1.2968000000000129E-5</c:v>
                </c:pt>
                <c:pt idx="4323">
                  <c:v>1.2972000000000112E-5</c:v>
                </c:pt>
                <c:pt idx="4324">
                  <c:v>1.2976000000000102E-5</c:v>
                </c:pt>
                <c:pt idx="4325">
                  <c:v>1.2980000000000091E-5</c:v>
                </c:pt>
                <c:pt idx="4326">
                  <c:v>1.2984000000000139E-5</c:v>
                </c:pt>
                <c:pt idx="4327">
                  <c:v>1.298800000000013E-5</c:v>
                </c:pt>
                <c:pt idx="4328">
                  <c:v>1.2992000000000112E-5</c:v>
                </c:pt>
                <c:pt idx="4329">
                  <c:v>1.2996000000000102E-5</c:v>
                </c:pt>
                <c:pt idx="4330">
                  <c:v>1.3000000000000091E-5</c:v>
                </c:pt>
                <c:pt idx="4331">
                  <c:v>1.3004000000000145E-5</c:v>
                </c:pt>
                <c:pt idx="4332">
                  <c:v>1.3008000000000127E-5</c:v>
                </c:pt>
                <c:pt idx="4333">
                  <c:v>1.3012000000000119E-5</c:v>
                </c:pt>
                <c:pt idx="4334">
                  <c:v>1.3016000000000102E-5</c:v>
                </c:pt>
                <c:pt idx="4335">
                  <c:v>1.3020000000000167E-5</c:v>
                </c:pt>
                <c:pt idx="4336">
                  <c:v>1.3024000000000137E-5</c:v>
                </c:pt>
                <c:pt idx="4337">
                  <c:v>1.3028000000000128E-5</c:v>
                </c:pt>
                <c:pt idx="4338">
                  <c:v>1.303200000000011E-5</c:v>
                </c:pt>
                <c:pt idx="4339">
                  <c:v>1.3036000000000102E-5</c:v>
                </c:pt>
                <c:pt idx="4340">
                  <c:v>1.304000000000016E-5</c:v>
                </c:pt>
                <c:pt idx="4341">
                  <c:v>1.3044000000000147E-5</c:v>
                </c:pt>
                <c:pt idx="4342">
                  <c:v>1.3048000000000125E-5</c:v>
                </c:pt>
                <c:pt idx="4343">
                  <c:v>1.3052000000000117E-5</c:v>
                </c:pt>
                <c:pt idx="4344">
                  <c:v>1.3056000000000107E-5</c:v>
                </c:pt>
                <c:pt idx="4345">
                  <c:v>1.306000000000016E-5</c:v>
                </c:pt>
                <c:pt idx="4346">
                  <c:v>1.3064000000000141E-5</c:v>
                </c:pt>
                <c:pt idx="4347">
                  <c:v>1.3068000000000125E-5</c:v>
                </c:pt>
                <c:pt idx="4348">
                  <c:v>1.3072000000000113E-5</c:v>
                </c:pt>
                <c:pt idx="4349">
                  <c:v>1.3076000000000101E-5</c:v>
                </c:pt>
                <c:pt idx="4350">
                  <c:v>1.3080000000000158E-5</c:v>
                </c:pt>
                <c:pt idx="4351">
                  <c:v>1.3084000000000148E-5</c:v>
                </c:pt>
                <c:pt idx="4352">
                  <c:v>1.3088000000000129E-5</c:v>
                </c:pt>
                <c:pt idx="4353">
                  <c:v>1.3092000000000115E-5</c:v>
                </c:pt>
                <c:pt idx="4354">
                  <c:v>1.3096000000000106E-5</c:v>
                </c:pt>
                <c:pt idx="4355">
                  <c:v>1.3100000000000157E-5</c:v>
                </c:pt>
                <c:pt idx="4356">
                  <c:v>1.3104000000000153E-5</c:v>
                </c:pt>
                <c:pt idx="4357">
                  <c:v>1.3108000000000129E-5</c:v>
                </c:pt>
                <c:pt idx="4358">
                  <c:v>1.3112000000000118E-5</c:v>
                </c:pt>
                <c:pt idx="4359">
                  <c:v>1.3116000000000064E-5</c:v>
                </c:pt>
                <c:pt idx="4360">
                  <c:v>1.3120000000000157E-5</c:v>
                </c:pt>
                <c:pt idx="4361">
                  <c:v>1.3124000000000137E-5</c:v>
                </c:pt>
                <c:pt idx="4362">
                  <c:v>1.3128000000000129E-5</c:v>
                </c:pt>
                <c:pt idx="4363">
                  <c:v>1.3132000000000121E-5</c:v>
                </c:pt>
                <c:pt idx="4364">
                  <c:v>1.3136000000000098E-5</c:v>
                </c:pt>
                <c:pt idx="4365">
                  <c:v>1.314000000000016E-5</c:v>
                </c:pt>
                <c:pt idx="4366">
                  <c:v>1.3144000000000151E-5</c:v>
                </c:pt>
                <c:pt idx="4367">
                  <c:v>1.3148000000000134E-5</c:v>
                </c:pt>
                <c:pt idx="4368">
                  <c:v>1.3152000000000121E-5</c:v>
                </c:pt>
                <c:pt idx="4369">
                  <c:v>1.3156000000000111E-5</c:v>
                </c:pt>
                <c:pt idx="4370">
                  <c:v>1.3160000000000098E-5</c:v>
                </c:pt>
                <c:pt idx="4371">
                  <c:v>1.3164000000000149E-5</c:v>
                </c:pt>
                <c:pt idx="4372">
                  <c:v>1.3168000000000134E-5</c:v>
                </c:pt>
                <c:pt idx="4373">
                  <c:v>1.3172000000000126E-5</c:v>
                </c:pt>
                <c:pt idx="4374">
                  <c:v>1.3176000000000102E-5</c:v>
                </c:pt>
                <c:pt idx="4375">
                  <c:v>1.3180000000000092E-5</c:v>
                </c:pt>
                <c:pt idx="4376">
                  <c:v>1.3184000000000143E-5</c:v>
                </c:pt>
                <c:pt idx="4377">
                  <c:v>1.3188000000000137E-5</c:v>
                </c:pt>
                <c:pt idx="4378">
                  <c:v>1.319200000000012E-5</c:v>
                </c:pt>
                <c:pt idx="4379">
                  <c:v>1.3196000000000107E-5</c:v>
                </c:pt>
                <c:pt idx="4380">
                  <c:v>1.3200000000000168E-5</c:v>
                </c:pt>
                <c:pt idx="4381">
                  <c:v>1.320400000000015E-5</c:v>
                </c:pt>
                <c:pt idx="4382">
                  <c:v>1.3208000000000138E-5</c:v>
                </c:pt>
                <c:pt idx="4383">
                  <c:v>1.3212000000000124E-5</c:v>
                </c:pt>
                <c:pt idx="4384">
                  <c:v>1.3216000000000107E-5</c:v>
                </c:pt>
                <c:pt idx="4385">
                  <c:v>1.3220000000000168E-5</c:v>
                </c:pt>
                <c:pt idx="4386">
                  <c:v>1.322400000000015E-5</c:v>
                </c:pt>
                <c:pt idx="4387">
                  <c:v>1.3228000000000132E-5</c:v>
                </c:pt>
                <c:pt idx="4388">
                  <c:v>1.323200000000012E-5</c:v>
                </c:pt>
                <c:pt idx="4389">
                  <c:v>1.3236000000000107E-5</c:v>
                </c:pt>
                <c:pt idx="4390">
                  <c:v>1.3240000000000165E-5</c:v>
                </c:pt>
                <c:pt idx="4391">
                  <c:v>1.324400000000016E-5</c:v>
                </c:pt>
                <c:pt idx="4392">
                  <c:v>1.3248000000000136E-5</c:v>
                </c:pt>
                <c:pt idx="4393">
                  <c:v>1.3252000000000123E-5</c:v>
                </c:pt>
                <c:pt idx="4394">
                  <c:v>1.3256000000000107E-5</c:v>
                </c:pt>
                <c:pt idx="4395">
                  <c:v>1.3260000000000175E-5</c:v>
                </c:pt>
                <c:pt idx="4396">
                  <c:v>1.326400000000016E-5</c:v>
                </c:pt>
                <c:pt idx="4397">
                  <c:v>1.3268000000000136E-5</c:v>
                </c:pt>
                <c:pt idx="4398">
                  <c:v>1.3272000000000118E-5</c:v>
                </c:pt>
                <c:pt idx="4399">
                  <c:v>1.3276000000000106E-5</c:v>
                </c:pt>
                <c:pt idx="4400">
                  <c:v>1.3280000000000166E-5</c:v>
                </c:pt>
                <c:pt idx="4401">
                  <c:v>1.3284000000000158E-5</c:v>
                </c:pt>
                <c:pt idx="4402">
                  <c:v>1.3288000000000136E-5</c:v>
                </c:pt>
                <c:pt idx="4403">
                  <c:v>1.3292000000000124E-5</c:v>
                </c:pt>
                <c:pt idx="4404">
                  <c:v>1.3296000000000106E-5</c:v>
                </c:pt>
                <c:pt idx="4405">
                  <c:v>1.3300000000000171E-5</c:v>
                </c:pt>
                <c:pt idx="4406">
                  <c:v>1.3304000000000151E-5</c:v>
                </c:pt>
                <c:pt idx="4407">
                  <c:v>1.3308000000000134E-5</c:v>
                </c:pt>
                <c:pt idx="4408">
                  <c:v>1.3312000000000123E-5</c:v>
                </c:pt>
                <c:pt idx="4409">
                  <c:v>1.3316000000000114E-5</c:v>
                </c:pt>
                <c:pt idx="4410">
                  <c:v>1.3320000000000169E-5</c:v>
                </c:pt>
                <c:pt idx="4411">
                  <c:v>1.3324000000000157E-5</c:v>
                </c:pt>
                <c:pt idx="4412">
                  <c:v>1.3328000000000144E-5</c:v>
                </c:pt>
                <c:pt idx="4413">
                  <c:v>1.3332000000000126E-5</c:v>
                </c:pt>
                <c:pt idx="4414">
                  <c:v>1.3336000000000111E-5</c:v>
                </c:pt>
                <c:pt idx="4415">
                  <c:v>1.3340000000000098E-5</c:v>
                </c:pt>
                <c:pt idx="4416">
                  <c:v>1.3344000000000157E-5</c:v>
                </c:pt>
                <c:pt idx="4417">
                  <c:v>1.3348000000000137E-5</c:v>
                </c:pt>
                <c:pt idx="4418">
                  <c:v>1.3352000000000129E-5</c:v>
                </c:pt>
                <c:pt idx="4419">
                  <c:v>1.3356000000000117E-5</c:v>
                </c:pt>
                <c:pt idx="4420">
                  <c:v>1.3360000000000169E-5</c:v>
                </c:pt>
                <c:pt idx="4421">
                  <c:v>1.336400000000015E-5</c:v>
                </c:pt>
                <c:pt idx="4422">
                  <c:v>1.3368000000000139E-5</c:v>
                </c:pt>
                <c:pt idx="4423">
                  <c:v>1.337200000000013E-5</c:v>
                </c:pt>
                <c:pt idx="4424">
                  <c:v>1.3376000000000112E-5</c:v>
                </c:pt>
                <c:pt idx="4425">
                  <c:v>1.3380000000000168E-5</c:v>
                </c:pt>
                <c:pt idx="4426">
                  <c:v>1.338400000000015E-5</c:v>
                </c:pt>
                <c:pt idx="4427">
                  <c:v>1.3388000000000149E-5</c:v>
                </c:pt>
                <c:pt idx="4428">
                  <c:v>1.339200000000013E-5</c:v>
                </c:pt>
                <c:pt idx="4429">
                  <c:v>1.3396000000000126E-5</c:v>
                </c:pt>
                <c:pt idx="4430">
                  <c:v>1.3400000000000173E-5</c:v>
                </c:pt>
                <c:pt idx="4431">
                  <c:v>1.3404000000000167E-5</c:v>
                </c:pt>
                <c:pt idx="4432">
                  <c:v>1.3408000000000137E-5</c:v>
                </c:pt>
                <c:pt idx="4433">
                  <c:v>1.341200000000013E-5</c:v>
                </c:pt>
                <c:pt idx="4434">
                  <c:v>1.3416000000000115E-5</c:v>
                </c:pt>
                <c:pt idx="4435">
                  <c:v>1.3420000000000175E-5</c:v>
                </c:pt>
                <c:pt idx="4436">
                  <c:v>1.342400000000016E-5</c:v>
                </c:pt>
                <c:pt idx="4437">
                  <c:v>1.3428000000000143E-5</c:v>
                </c:pt>
                <c:pt idx="4438">
                  <c:v>1.3432000000000128E-5</c:v>
                </c:pt>
                <c:pt idx="4439">
                  <c:v>1.3436000000000123E-5</c:v>
                </c:pt>
                <c:pt idx="4440">
                  <c:v>1.3440000000000173E-5</c:v>
                </c:pt>
                <c:pt idx="4441">
                  <c:v>1.344400000000016E-5</c:v>
                </c:pt>
                <c:pt idx="4442">
                  <c:v>1.3448000000000141E-5</c:v>
                </c:pt>
                <c:pt idx="4443">
                  <c:v>1.3452000000000125E-5</c:v>
                </c:pt>
                <c:pt idx="4444">
                  <c:v>1.3456000000000113E-5</c:v>
                </c:pt>
                <c:pt idx="4445">
                  <c:v>1.3460000000000171E-5</c:v>
                </c:pt>
                <c:pt idx="4446">
                  <c:v>1.3464000000000158E-5</c:v>
                </c:pt>
                <c:pt idx="4447">
                  <c:v>1.3468000000000146E-5</c:v>
                </c:pt>
                <c:pt idx="4448">
                  <c:v>1.347200000000013E-5</c:v>
                </c:pt>
                <c:pt idx="4449">
                  <c:v>1.3476000000000115E-5</c:v>
                </c:pt>
                <c:pt idx="4450">
                  <c:v>1.3480000000000171E-5</c:v>
                </c:pt>
                <c:pt idx="4451">
                  <c:v>1.3484000000000158E-5</c:v>
                </c:pt>
                <c:pt idx="4452">
                  <c:v>1.3488000000000153E-5</c:v>
                </c:pt>
                <c:pt idx="4453">
                  <c:v>1.3492000000000129E-5</c:v>
                </c:pt>
                <c:pt idx="4454">
                  <c:v>1.3496000000000114E-5</c:v>
                </c:pt>
                <c:pt idx="4455">
                  <c:v>1.3500000000000098E-5</c:v>
                </c:pt>
                <c:pt idx="4456">
                  <c:v>1.3504000000000157E-5</c:v>
                </c:pt>
                <c:pt idx="4457">
                  <c:v>1.3508000000000144E-5</c:v>
                </c:pt>
                <c:pt idx="4458">
                  <c:v>1.3512000000000136E-5</c:v>
                </c:pt>
                <c:pt idx="4459">
                  <c:v>1.3516000000000121E-5</c:v>
                </c:pt>
                <c:pt idx="4460">
                  <c:v>1.3520000000000169E-5</c:v>
                </c:pt>
                <c:pt idx="4461">
                  <c:v>1.3524000000000159E-5</c:v>
                </c:pt>
                <c:pt idx="4462">
                  <c:v>1.3528000000000151E-5</c:v>
                </c:pt>
                <c:pt idx="4463">
                  <c:v>1.3532000000000134E-5</c:v>
                </c:pt>
                <c:pt idx="4464">
                  <c:v>1.3536000000000122E-5</c:v>
                </c:pt>
                <c:pt idx="4465">
                  <c:v>1.3540000000000174E-5</c:v>
                </c:pt>
                <c:pt idx="4466">
                  <c:v>1.354400000000016E-5</c:v>
                </c:pt>
                <c:pt idx="4467">
                  <c:v>1.3548000000000149E-5</c:v>
                </c:pt>
                <c:pt idx="4468">
                  <c:v>1.3552000000000134E-5</c:v>
                </c:pt>
                <c:pt idx="4469">
                  <c:v>1.3556000000000126E-5</c:v>
                </c:pt>
                <c:pt idx="4470">
                  <c:v>1.3560000000000173E-5</c:v>
                </c:pt>
                <c:pt idx="4471">
                  <c:v>1.356400000000016E-5</c:v>
                </c:pt>
                <c:pt idx="4472">
                  <c:v>1.3568000000000149E-5</c:v>
                </c:pt>
                <c:pt idx="4473">
                  <c:v>1.3572000000000137E-5</c:v>
                </c:pt>
                <c:pt idx="4474">
                  <c:v>1.3576000000000127E-5</c:v>
                </c:pt>
                <c:pt idx="4475">
                  <c:v>1.3580000000000185E-5</c:v>
                </c:pt>
                <c:pt idx="4476">
                  <c:v>1.3584000000000167E-5</c:v>
                </c:pt>
                <c:pt idx="4477">
                  <c:v>1.358800000000015E-5</c:v>
                </c:pt>
                <c:pt idx="4478">
                  <c:v>1.3592000000000139E-5</c:v>
                </c:pt>
                <c:pt idx="4479">
                  <c:v>1.3596000000000124E-5</c:v>
                </c:pt>
                <c:pt idx="4480">
                  <c:v>1.3600000000000176E-5</c:v>
                </c:pt>
                <c:pt idx="4481">
                  <c:v>1.360400000000016E-5</c:v>
                </c:pt>
                <c:pt idx="4482">
                  <c:v>1.360800000000015E-5</c:v>
                </c:pt>
                <c:pt idx="4483">
                  <c:v>1.3612000000000132E-5</c:v>
                </c:pt>
                <c:pt idx="4484">
                  <c:v>1.3616000000000123E-5</c:v>
                </c:pt>
                <c:pt idx="4485">
                  <c:v>1.3620000000000173E-5</c:v>
                </c:pt>
                <c:pt idx="4486">
                  <c:v>1.3624000000000168E-5</c:v>
                </c:pt>
                <c:pt idx="4487">
                  <c:v>1.3628000000000167E-5</c:v>
                </c:pt>
                <c:pt idx="4488">
                  <c:v>1.363200000000013E-5</c:v>
                </c:pt>
                <c:pt idx="4489">
                  <c:v>1.3636000000000123E-5</c:v>
                </c:pt>
                <c:pt idx="4490">
                  <c:v>1.3640000000000179E-5</c:v>
                </c:pt>
                <c:pt idx="4491">
                  <c:v>1.3644000000000173E-5</c:v>
                </c:pt>
                <c:pt idx="4492">
                  <c:v>1.364800000000016E-5</c:v>
                </c:pt>
                <c:pt idx="4493">
                  <c:v>1.3652000000000136E-5</c:v>
                </c:pt>
                <c:pt idx="4494">
                  <c:v>1.3656000000000118E-5</c:v>
                </c:pt>
                <c:pt idx="4495">
                  <c:v>1.3660000000000176E-5</c:v>
                </c:pt>
                <c:pt idx="4496">
                  <c:v>1.3664000000000169E-5</c:v>
                </c:pt>
                <c:pt idx="4497">
                  <c:v>1.3668000000000158E-5</c:v>
                </c:pt>
                <c:pt idx="4498">
                  <c:v>1.3672000000000136E-5</c:v>
                </c:pt>
                <c:pt idx="4499">
                  <c:v>1.3676000000000125E-5</c:v>
                </c:pt>
                <c:pt idx="4500">
                  <c:v>1.3680000000000176E-5</c:v>
                </c:pt>
                <c:pt idx="4501">
                  <c:v>1.3684000000000171E-5</c:v>
                </c:pt>
                <c:pt idx="4502">
                  <c:v>1.3688000000000151E-5</c:v>
                </c:pt>
                <c:pt idx="4503">
                  <c:v>1.3692000000000134E-5</c:v>
                </c:pt>
                <c:pt idx="4504">
                  <c:v>1.3696000000000123E-5</c:v>
                </c:pt>
                <c:pt idx="4505">
                  <c:v>1.3700000000000169E-5</c:v>
                </c:pt>
                <c:pt idx="4506">
                  <c:v>1.3704000000000169E-5</c:v>
                </c:pt>
                <c:pt idx="4507">
                  <c:v>1.3708000000000157E-5</c:v>
                </c:pt>
                <c:pt idx="4508">
                  <c:v>1.3712000000000144E-5</c:v>
                </c:pt>
                <c:pt idx="4509">
                  <c:v>1.3716000000000129E-5</c:v>
                </c:pt>
                <c:pt idx="4510">
                  <c:v>1.3720000000000174E-5</c:v>
                </c:pt>
                <c:pt idx="4511">
                  <c:v>1.372400000000016E-5</c:v>
                </c:pt>
                <c:pt idx="4512">
                  <c:v>1.3728000000000157E-5</c:v>
                </c:pt>
                <c:pt idx="4513">
                  <c:v>1.3732000000000137E-5</c:v>
                </c:pt>
                <c:pt idx="4514">
                  <c:v>1.3736000000000129E-5</c:v>
                </c:pt>
                <c:pt idx="4515">
                  <c:v>1.3740000000000185E-5</c:v>
                </c:pt>
                <c:pt idx="4516">
                  <c:v>1.3744000000000169E-5</c:v>
                </c:pt>
                <c:pt idx="4517">
                  <c:v>1.374800000000015E-5</c:v>
                </c:pt>
                <c:pt idx="4518">
                  <c:v>1.3752000000000145E-5</c:v>
                </c:pt>
                <c:pt idx="4519">
                  <c:v>1.3756000000000131E-5</c:v>
                </c:pt>
                <c:pt idx="4520">
                  <c:v>1.3760000000000177E-5</c:v>
                </c:pt>
                <c:pt idx="4521">
                  <c:v>1.3764000000000168E-5</c:v>
                </c:pt>
                <c:pt idx="4522">
                  <c:v>1.376800000000016E-5</c:v>
                </c:pt>
                <c:pt idx="4523">
                  <c:v>1.3772000000000142E-5</c:v>
                </c:pt>
                <c:pt idx="4524">
                  <c:v>1.377600000000013E-5</c:v>
                </c:pt>
                <c:pt idx="4525">
                  <c:v>1.3780000000000183E-5</c:v>
                </c:pt>
                <c:pt idx="4526">
                  <c:v>1.3784000000000173E-5</c:v>
                </c:pt>
                <c:pt idx="4527">
                  <c:v>1.3788000000000167E-5</c:v>
                </c:pt>
                <c:pt idx="4528">
                  <c:v>1.3792000000000137E-5</c:v>
                </c:pt>
                <c:pt idx="4529">
                  <c:v>1.379600000000013E-5</c:v>
                </c:pt>
                <c:pt idx="4530">
                  <c:v>1.3800000000000183E-5</c:v>
                </c:pt>
                <c:pt idx="4531">
                  <c:v>1.3804000000000173E-5</c:v>
                </c:pt>
                <c:pt idx="4532">
                  <c:v>1.380800000000016E-5</c:v>
                </c:pt>
                <c:pt idx="4533">
                  <c:v>1.381200000000014E-5</c:v>
                </c:pt>
                <c:pt idx="4534">
                  <c:v>1.3816000000000128E-5</c:v>
                </c:pt>
                <c:pt idx="4535">
                  <c:v>1.3820000000000188E-5</c:v>
                </c:pt>
                <c:pt idx="4536">
                  <c:v>1.3824000000000176E-5</c:v>
                </c:pt>
                <c:pt idx="4537">
                  <c:v>1.382800000000016E-5</c:v>
                </c:pt>
                <c:pt idx="4538">
                  <c:v>1.3832000000000141E-5</c:v>
                </c:pt>
                <c:pt idx="4539">
                  <c:v>1.3836000000000125E-5</c:v>
                </c:pt>
                <c:pt idx="4540">
                  <c:v>1.3840000000000184E-5</c:v>
                </c:pt>
                <c:pt idx="4541">
                  <c:v>1.3844000000000171E-5</c:v>
                </c:pt>
                <c:pt idx="4542">
                  <c:v>1.3848000000000158E-5</c:v>
                </c:pt>
                <c:pt idx="4543">
                  <c:v>1.385200000000015E-5</c:v>
                </c:pt>
                <c:pt idx="4544">
                  <c:v>1.3856000000000135E-5</c:v>
                </c:pt>
                <c:pt idx="4545">
                  <c:v>1.3860000000000179E-5</c:v>
                </c:pt>
                <c:pt idx="4546">
                  <c:v>1.3864000000000171E-5</c:v>
                </c:pt>
                <c:pt idx="4547">
                  <c:v>1.3868000000000166E-5</c:v>
                </c:pt>
                <c:pt idx="4548">
                  <c:v>1.3872000000000148E-5</c:v>
                </c:pt>
                <c:pt idx="4549">
                  <c:v>1.3876000000000129E-5</c:v>
                </c:pt>
                <c:pt idx="4550">
                  <c:v>1.3880000000000174E-5</c:v>
                </c:pt>
                <c:pt idx="4551">
                  <c:v>1.3884000000000176E-5</c:v>
                </c:pt>
                <c:pt idx="4552">
                  <c:v>1.3888000000000162E-5</c:v>
                </c:pt>
                <c:pt idx="4553">
                  <c:v>1.3892000000000153E-5</c:v>
                </c:pt>
                <c:pt idx="4554">
                  <c:v>1.3896000000000129E-5</c:v>
                </c:pt>
                <c:pt idx="4555">
                  <c:v>1.3900000000000189E-5</c:v>
                </c:pt>
                <c:pt idx="4556">
                  <c:v>1.3904000000000169E-5</c:v>
                </c:pt>
                <c:pt idx="4557">
                  <c:v>1.3908000000000159E-5</c:v>
                </c:pt>
                <c:pt idx="4558">
                  <c:v>1.3912000000000151E-5</c:v>
                </c:pt>
                <c:pt idx="4559">
                  <c:v>1.3916000000000134E-5</c:v>
                </c:pt>
                <c:pt idx="4560">
                  <c:v>1.3920000000000185E-5</c:v>
                </c:pt>
                <c:pt idx="4561">
                  <c:v>1.3924000000000174E-5</c:v>
                </c:pt>
                <c:pt idx="4562">
                  <c:v>1.392800000000016E-5</c:v>
                </c:pt>
                <c:pt idx="4563">
                  <c:v>1.3932000000000149E-5</c:v>
                </c:pt>
                <c:pt idx="4564">
                  <c:v>1.3936000000000134E-5</c:v>
                </c:pt>
                <c:pt idx="4565">
                  <c:v>1.3940000000000187E-5</c:v>
                </c:pt>
                <c:pt idx="4566">
                  <c:v>1.3944000000000173E-5</c:v>
                </c:pt>
                <c:pt idx="4567">
                  <c:v>1.394800000000016E-5</c:v>
                </c:pt>
                <c:pt idx="4568">
                  <c:v>1.3952000000000149E-5</c:v>
                </c:pt>
                <c:pt idx="4569">
                  <c:v>1.3956000000000134E-5</c:v>
                </c:pt>
                <c:pt idx="4570">
                  <c:v>1.3960000000000192E-5</c:v>
                </c:pt>
                <c:pt idx="4571">
                  <c:v>1.3964000000000185E-5</c:v>
                </c:pt>
                <c:pt idx="4572">
                  <c:v>1.3968000000000167E-5</c:v>
                </c:pt>
                <c:pt idx="4573">
                  <c:v>1.397200000000015E-5</c:v>
                </c:pt>
                <c:pt idx="4574">
                  <c:v>1.3976000000000139E-5</c:v>
                </c:pt>
                <c:pt idx="4575">
                  <c:v>1.3980000000000188E-5</c:v>
                </c:pt>
                <c:pt idx="4576">
                  <c:v>1.3984000000000176E-5</c:v>
                </c:pt>
                <c:pt idx="4577">
                  <c:v>1.3988000000000168E-5</c:v>
                </c:pt>
                <c:pt idx="4578">
                  <c:v>1.399200000000015E-5</c:v>
                </c:pt>
                <c:pt idx="4579">
                  <c:v>1.3996000000000132E-5</c:v>
                </c:pt>
                <c:pt idx="4580">
                  <c:v>1.4000000000000127E-5</c:v>
                </c:pt>
                <c:pt idx="4581">
                  <c:v>1.4004000000000119E-5</c:v>
                </c:pt>
                <c:pt idx="4582">
                  <c:v>1.40080000000001E-5</c:v>
                </c:pt>
                <c:pt idx="4583">
                  <c:v>1.4012000000000077E-5</c:v>
                </c:pt>
                <c:pt idx="4584">
                  <c:v>1.4016000000000043E-5</c:v>
                </c:pt>
                <c:pt idx="4585">
                  <c:v>1.4020000000000123E-5</c:v>
                </c:pt>
                <c:pt idx="4586">
                  <c:v>1.4024000000000108E-5</c:v>
                </c:pt>
                <c:pt idx="4587">
                  <c:v>1.4028000000000102E-5</c:v>
                </c:pt>
                <c:pt idx="4588">
                  <c:v>1.403200000000009E-5</c:v>
                </c:pt>
                <c:pt idx="4589">
                  <c:v>1.4036000000000045E-5</c:v>
                </c:pt>
                <c:pt idx="4590">
                  <c:v>1.4040000000000072E-5</c:v>
                </c:pt>
                <c:pt idx="4591">
                  <c:v>1.4044000000000106E-5</c:v>
                </c:pt>
                <c:pt idx="4592">
                  <c:v>1.4048000000000102E-5</c:v>
                </c:pt>
                <c:pt idx="4593">
                  <c:v>1.4052000000000061E-5</c:v>
                </c:pt>
                <c:pt idx="4594">
                  <c:v>1.405600000000005E-5</c:v>
                </c:pt>
                <c:pt idx="4595">
                  <c:v>1.4060000000000074E-5</c:v>
                </c:pt>
                <c:pt idx="4596">
                  <c:v>1.4064000000000106E-5</c:v>
                </c:pt>
                <c:pt idx="4597">
                  <c:v>1.4068000000000101E-5</c:v>
                </c:pt>
                <c:pt idx="4598">
                  <c:v>1.4072000000000093E-5</c:v>
                </c:pt>
                <c:pt idx="4599">
                  <c:v>1.4076000000000061E-5</c:v>
                </c:pt>
                <c:pt idx="4600">
                  <c:v>1.4080000000000128E-5</c:v>
                </c:pt>
                <c:pt idx="4601">
                  <c:v>1.4084000000000113E-5</c:v>
                </c:pt>
                <c:pt idx="4602">
                  <c:v>1.4088000000000105E-5</c:v>
                </c:pt>
                <c:pt idx="4603">
                  <c:v>1.4092000000000061E-5</c:v>
                </c:pt>
                <c:pt idx="4604">
                  <c:v>1.409600000000006E-5</c:v>
                </c:pt>
                <c:pt idx="4605">
                  <c:v>1.4100000000000129E-5</c:v>
                </c:pt>
                <c:pt idx="4606">
                  <c:v>1.4104000000000114E-5</c:v>
                </c:pt>
                <c:pt idx="4607">
                  <c:v>1.4108000000000062E-5</c:v>
                </c:pt>
                <c:pt idx="4608">
                  <c:v>1.4112000000000062E-5</c:v>
                </c:pt>
                <c:pt idx="4609">
                  <c:v>1.4116000000000054E-5</c:v>
                </c:pt>
                <c:pt idx="4610">
                  <c:v>1.4120000000000129E-5</c:v>
                </c:pt>
                <c:pt idx="4611">
                  <c:v>1.4124000000000118E-5</c:v>
                </c:pt>
                <c:pt idx="4612">
                  <c:v>1.4128000000000064E-5</c:v>
                </c:pt>
                <c:pt idx="4613">
                  <c:v>1.4132000000000064E-5</c:v>
                </c:pt>
                <c:pt idx="4614">
                  <c:v>1.4136000000000057E-5</c:v>
                </c:pt>
                <c:pt idx="4615">
                  <c:v>1.4140000000000132E-5</c:v>
                </c:pt>
                <c:pt idx="4616">
                  <c:v>1.4144000000000121E-5</c:v>
                </c:pt>
                <c:pt idx="4617">
                  <c:v>1.4148000000000102E-5</c:v>
                </c:pt>
                <c:pt idx="4618">
                  <c:v>1.415200000000006E-5</c:v>
                </c:pt>
                <c:pt idx="4619">
                  <c:v>1.4156000000000052E-5</c:v>
                </c:pt>
                <c:pt idx="4620">
                  <c:v>1.416000000000013E-5</c:v>
                </c:pt>
                <c:pt idx="4621">
                  <c:v>1.4164000000000119E-5</c:v>
                </c:pt>
                <c:pt idx="4622">
                  <c:v>1.4168000000000101E-5</c:v>
                </c:pt>
                <c:pt idx="4623">
                  <c:v>1.4172000000000062E-5</c:v>
                </c:pt>
                <c:pt idx="4624">
                  <c:v>1.4176000000000045E-5</c:v>
                </c:pt>
                <c:pt idx="4625">
                  <c:v>1.4180000000000134E-5</c:v>
                </c:pt>
                <c:pt idx="4626">
                  <c:v>1.4184000000000119E-5</c:v>
                </c:pt>
                <c:pt idx="4627">
                  <c:v>1.4188000000000104E-5</c:v>
                </c:pt>
                <c:pt idx="4628">
                  <c:v>1.4192000000000096E-5</c:v>
                </c:pt>
                <c:pt idx="4629">
                  <c:v>1.4196000000000043E-5</c:v>
                </c:pt>
                <c:pt idx="4630">
                  <c:v>1.4200000000000132E-5</c:v>
                </c:pt>
                <c:pt idx="4631">
                  <c:v>1.4204000000000124E-5</c:v>
                </c:pt>
                <c:pt idx="4632">
                  <c:v>1.4208000000000102E-5</c:v>
                </c:pt>
                <c:pt idx="4633">
                  <c:v>1.4212000000000094E-5</c:v>
                </c:pt>
                <c:pt idx="4634">
                  <c:v>1.4216000000000057E-5</c:v>
                </c:pt>
                <c:pt idx="4635">
                  <c:v>1.4220000000000081E-5</c:v>
                </c:pt>
                <c:pt idx="4636">
                  <c:v>1.4224000000000113E-5</c:v>
                </c:pt>
                <c:pt idx="4637">
                  <c:v>1.4228000000000107E-5</c:v>
                </c:pt>
                <c:pt idx="4638">
                  <c:v>1.4232000000000097E-5</c:v>
                </c:pt>
                <c:pt idx="4639">
                  <c:v>1.4236000000000063E-5</c:v>
                </c:pt>
                <c:pt idx="4640">
                  <c:v>1.4240000000000084E-5</c:v>
                </c:pt>
                <c:pt idx="4641">
                  <c:v>1.4244000000000123E-5</c:v>
                </c:pt>
                <c:pt idx="4642">
                  <c:v>1.4248000000000107E-5</c:v>
                </c:pt>
                <c:pt idx="4643">
                  <c:v>1.4252000000000061E-5</c:v>
                </c:pt>
                <c:pt idx="4644">
                  <c:v>1.4256000000000061E-5</c:v>
                </c:pt>
                <c:pt idx="4645">
                  <c:v>1.4260000000000129E-5</c:v>
                </c:pt>
                <c:pt idx="4646">
                  <c:v>1.4264000000000114E-5</c:v>
                </c:pt>
                <c:pt idx="4647">
                  <c:v>1.4268000000000106E-5</c:v>
                </c:pt>
                <c:pt idx="4648">
                  <c:v>1.4272000000000095E-5</c:v>
                </c:pt>
                <c:pt idx="4649">
                  <c:v>1.4276000000000061E-5</c:v>
                </c:pt>
                <c:pt idx="4650">
                  <c:v>1.4280000000000129E-5</c:v>
                </c:pt>
                <c:pt idx="4651">
                  <c:v>1.4284000000000124E-5</c:v>
                </c:pt>
                <c:pt idx="4652">
                  <c:v>1.4288000000000067E-5</c:v>
                </c:pt>
                <c:pt idx="4653">
                  <c:v>1.4292000000000064E-5</c:v>
                </c:pt>
                <c:pt idx="4654">
                  <c:v>1.4296000000000058E-5</c:v>
                </c:pt>
                <c:pt idx="4655">
                  <c:v>1.4300000000000134E-5</c:v>
                </c:pt>
                <c:pt idx="4656">
                  <c:v>1.4304000000000123E-5</c:v>
                </c:pt>
                <c:pt idx="4657">
                  <c:v>1.4308000000000108E-5</c:v>
                </c:pt>
                <c:pt idx="4658">
                  <c:v>1.4312000000000066E-5</c:v>
                </c:pt>
                <c:pt idx="4659">
                  <c:v>1.4316000000000061E-5</c:v>
                </c:pt>
                <c:pt idx="4660">
                  <c:v>1.4320000000000142E-5</c:v>
                </c:pt>
                <c:pt idx="4661">
                  <c:v>1.4324000000000121E-5</c:v>
                </c:pt>
                <c:pt idx="4662">
                  <c:v>1.4328000000000111E-5</c:v>
                </c:pt>
                <c:pt idx="4663">
                  <c:v>1.4332000000000062E-5</c:v>
                </c:pt>
                <c:pt idx="4664">
                  <c:v>1.4336000000000056E-5</c:v>
                </c:pt>
                <c:pt idx="4665">
                  <c:v>1.4340000000000134E-5</c:v>
                </c:pt>
                <c:pt idx="4666">
                  <c:v>1.4344000000000129E-5</c:v>
                </c:pt>
                <c:pt idx="4667">
                  <c:v>1.4348000000000111E-5</c:v>
                </c:pt>
                <c:pt idx="4668">
                  <c:v>1.4352000000000096E-5</c:v>
                </c:pt>
                <c:pt idx="4669">
                  <c:v>1.435600000000005E-5</c:v>
                </c:pt>
                <c:pt idx="4670">
                  <c:v>1.4360000000000139E-5</c:v>
                </c:pt>
                <c:pt idx="4671">
                  <c:v>1.4364000000000124E-5</c:v>
                </c:pt>
                <c:pt idx="4672">
                  <c:v>1.4368000000000107E-5</c:v>
                </c:pt>
                <c:pt idx="4673">
                  <c:v>1.4372000000000097E-5</c:v>
                </c:pt>
                <c:pt idx="4674">
                  <c:v>1.4376000000000057E-5</c:v>
                </c:pt>
                <c:pt idx="4675">
                  <c:v>1.4380000000000142E-5</c:v>
                </c:pt>
                <c:pt idx="4676">
                  <c:v>1.4384000000000124E-5</c:v>
                </c:pt>
                <c:pt idx="4677">
                  <c:v>1.4388000000000119E-5</c:v>
                </c:pt>
                <c:pt idx="4678">
                  <c:v>1.43920000000001E-5</c:v>
                </c:pt>
                <c:pt idx="4679">
                  <c:v>1.4396000000000075E-5</c:v>
                </c:pt>
                <c:pt idx="4680">
                  <c:v>1.4400000000000084E-5</c:v>
                </c:pt>
                <c:pt idx="4681">
                  <c:v>1.4404000000000125E-5</c:v>
                </c:pt>
                <c:pt idx="4682">
                  <c:v>1.4408000000000108E-5</c:v>
                </c:pt>
                <c:pt idx="4683">
                  <c:v>1.44120000000001E-5</c:v>
                </c:pt>
                <c:pt idx="4684">
                  <c:v>1.4416000000000082E-5</c:v>
                </c:pt>
                <c:pt idx="4685">
                  <c:v>1.4420000000000087E-5</c:v>
                </c:pt>
                <c:pt idx="4686">
                  <c:v>1.4424000000000125E-5</c:v>
                </c:pt>
                <c:pt idx="4687">
                  <c:v>1.442800000000011E-5</c:v>
                </c:pt>
                <c:pt idx="4688">
                  <c:v>1.4432000000000102E-5</c:v>
                </c:pt>
                <c:pt idx="4689">
                  <c:v>1.4436000000000061E-5</c:v>
                </c:pt>
                <c:pt idx="4690">
                  <c:v>1.4440000000000133E-5</c:v>
                </c:pt>
                <c:pt idx="4691">
                  <c:v>1.4444000000000125E-5</c:v>
                </c:pt>
                <c:pt idx="4692">
                  <c:v>1.4448000000000106E-5</c:v>
                </c:pt>
                <c:pt idx="4693">
                  <c:v>1.4452000000000102E-5</c:v>
                </c:pt>
                <c:pt idx="4694">
                  <c:v>1.4456000000000083E-5</c:v>
                </c:pt>
                <c:pt idx="4695">
                  <c:v>1.4460000000000143E-5</c:v>
                </c:pt>
                <c:pt idx="4696">
                  <c:v>1.4464000000000128E-5</c:v>
                </c:pt>
                <c:pt idx="4697">
                  <c:v>1.4468000000000108E-5</c:v>
                </c:pt>
                <c:pt idx="4698">
                  <c:v>1.4472000000000071E-5</c:v>
                </c:pt>
                <c:pt idx="4699">
                  <c:v>1.4476000000000061E-5</c:v>
                </c:pt>
                <c:pt idx="4700">
                  <c:v>1.4480000000000144E-5</c:v>
                </c:pt>
                <c:pt idx="4701">
                  <c:v>1.4484000000000129E-5</c:v>
                </c:pt>
                <c:pt idx="4702">
                  <c:v>1.4488000000000114E-5</c:v>
                </c:pt>
                <c:pt idx="4703">
                  <c:v>1.4492000000000067E-5</c:v>
                </c:pt>
                <c:pt idx="4704">
                  <c:v>1.4496000000000064E-5</c:v>
                </c:pt>
                <c:pt idx="4705">
                  <c:v>1.4500000000000134E-5</c:v>
                </c:pt>
                <c:pt idx="4706">
                  <c:v>1.4504000000000129E-5</c:v>
                </c:pt>
                <c:pt idx="4707">
                  <c:v>1.4508000000000118E-5</c:v>
                </c:pt>
                <c:pt idx="4708">
                  <c:v>1.4512000000000067E-5</c:v>
                </c:pt>
                <c:pt idx="4709">
                  <c:v>1.4516000000000064E-5</c:v>
                </c:pt>
                <c:pt idx="4710">
                  <c:v>1.4520000000000144E-5</c:v>
                </c:pt>
                <c:pt idx="4711">
                  <c:v>1.4524000000000132E-5</c:v>
                </c:pt>
                <c:pt idx="4712">
                  <c:v>1.4528000000000121E-5</c:v>
                </c:pt>
                <c:pt idx="4713">
                  <c:v>1.4532000000000102E-5</c:v>
                </c:pt>
                <c:pt idx="4714">
                  <c:v>1.453600000000006E-5</c:v>
                </c:pt>
                <c:pt idx="4715">
                  <c:v>1.4540000000000144E-5</c:v>
                </c:pt>
                <c:pt idx="4716">
                  <c:v>1.454400000000013E-5</c:v>
                </c:pt>
                <c:pt idx="4717">
                  <c:v>1.4548000000000119E-5</c:v>
                </c:pt>
                <c:pt idx="4718">
                  <c:v>1.4552000000000102E-5</c:v>
                </c:pt>
                <c:pt idx="4719">
                  <c:v>1.4556000000000062E-5</c:v>
                </c:pt>
                <c:pt idx="4720">
                  <c:v>1.4560000000000149E-5</c:v>
                </c:pt>
                <c:pt idx="4721">
                  <c:v>1.4564000000000134E-5</c:v>
                </c:pt>
                <c:pt idx="4722">
                  <c:v>1.4568000000000125E-5</c:v>
                </c:pt>
                <c:pt idx="4723">
                  <c:v>1.4572000000000107E-5</c:v>
                </c:pt>
                <c:pt idx="4724">
                  <c:v>1.4576000000000087E-5</c:v>
                </c:pt>
                <c:pt idx="4725">
                  <c:v>1.4580000000000087E-5</c:v>
                </c:pt>
                <c:pt idx="4726">
                  <c:v>1.4584000000000132E-5</c:v>
                </c:pt>
                <c:pt idx="4727">
                  <c:v>1.4588000000000117E-5</c:v>
                </c:pt>
                <c:pt idx="4728">
                  <c:v>1.4592000000000102E-5</c:v>
                </c:pt>
                <c:pt idx="4729">
                  <c:v>1.4596000000000097E-5</c:v>
                </c:pt>
                <c:pt idx="4730">
                  <c:v>1.460000000000015E-5</c:v>
                </c:pt>
                <c:pt idx="4731">
                  <c:v>1.4604000000000132E-5</c:v>
                </c:pt>
                <c:pt idx="4732">
                  <c:v>1.4608000000000117E-5</c:v>
                </c:pt>
                <c:pt idx="4733">
                  <c:v>1.4612000000000107E-5</c:v>
                </c:pt>
                <c:pt idx="4734">
                  <c:v>1.46160000000001E-5</c:v>
                </c:pt>
                <c:pt idx="4735">
                  <c:v>1.4620000000000143E-5</c:v>
                </c:pt>
                <c:pt idx="4736">
                  <c:v>1.4624000000000128E-5</c:v>
                </c:pt>
                <c:pt idx="4737">
                  <c:v>1.462800000000012E-5</c:v>
                </c:pt>
                <c:pt idx="4738">
                  <c:v>1.4632000000000101E-5</c:v>
                </c:pt>
                <c:pt idx="4739">
                  <c:v>1.4636000000000097E-5</c:v>
                </c:pt>
                <c:pt idx="4740">
                  <c:v>1.4640000000000153E-5</c:v>
                </c:pt>
                <c:pt idx="4741">
                  <c:v>1.4644000000000136E-5</c:v>
                </c:pt>
                <c:pt idx="4742">
                  <c:v>1.4648000000000118E-5</c:v>
                </c:pt>
                <c:pt idx="4743">
                  <c:v>1.4652000000000106E-5</c:v>
                </c:pt>
                <c:pt idx="4744">
                  <c:v>1.4656000000000095E-5</c:v>
                </c:pt>
                <c:pt idx="4745">
                  <c:v>1.4660000000000158E-5</c:v>
                </c:pt>
                <c:pt idx="4746">
                  <c:v>1.4664000000000129E-5</c:v>
                </c:pt>
                <c:pt idx="4747">
                  <c:v>1.4668000000000125E-5</c:v>
                </c:pt>
                <c:pt idx="4748">
                  <c:v>1.4672000000000067E-5</c:v>
                </c:pt>
                <c:pt idx="4749">
                  <c:v>1.4676000000000064E-5</c:v>
                </c:pt>
                <c:pt idx="4750">
                  <c:v>1.4680000000000147E-5</c:v>
                </c:pt>
                <c:pt idx="4751">
                  <c:v>1.4684000000000132E-5</c:v>
                </c:pt>
                <c:pt idx="4752">
                  <c:v>1.4688000000000123E-5</c:v>
                </c:pt>
                <c:pt idx="4753">
                  <c:v>1.4692000000000106E-5</c:v>
                </c:pt>
                <c:pt idx="4754">
                  <c:v>1.4696000000000066E-5</c:v>
                </c:pt>
                <c:pt idx="4755">
                  <c:v>1.4700000000000151E-5</c:v>
                </c:pt>
                <c:pt idx="4756">
                  <c:v>1.4704000000000134E-5</c:v>
                </c:pt>
                <c:pt idx="4757">
                  <c:v>1.4708000000000126E-5</c:v>
                </c:pt>
                <c:pt idx="4758">
                  <c:v>1.4712000000000111E-5</c:v>
                </c:pt>
                <c:pt idx="4759">
                  <c:v>1.4716000000000062E-5</c:v>
                </c:pt>
                <c:pt idx="4760">
                  <c:v>1.4720000000000149E-5</c:v>
                </c:pt>
                <c:pt idx="4761">
                  <c:v>1.4724000000000134E-5</c:v>
                </c:pt>
                <c:pt idx="4762">
                  <c:v>1.4728000000000126E-5</c:v>
                </c:pt>
                <c:pt idx="4763">
                  <c:v>1.4732000000000111E-5</c:v>
                </c:pt>
                <c:pt idx="4764">
                  <c:v>1.4736000000000064E-5</c:v>
                </c:pt>
                <c:pt idx="4765">
                  <c:v>1.4740000000000088E-5</c:v>
                </c:pt>
                <c:pt idx="4766">
                  <c:v>1.4744000000000139E-5</c:v>
                </c:pt>
                <c:pt idx="4767">
                  <c:v>1.4748000000000125E-5</c:v>
                </c:pt>
                <c:pt idx="4768">
                  <c:v>1.475200000000011E-5</c:v>
                </c:pt>
                <c:pt idx="4769">
                  <c:v>1.4756000000000097E-5</c:v>
                </c:pt>
                <c:pt idx="4770">
                  <c:v>1.4760000000000091E-5</c:v>
                </c:pt>
                <c:pt idx="4771">
                  <c:v>1.4764000000000142E-5</c:v>
                </c:pt>
                <c:pt idx="4772">
                  <c:v>1.4768000000000124E-5</c:v>
                </c:pt>
                <c:pt idx="4773">
                  <c:v>1.4772000000000119E-5</c:v>
                </c:pt>
                <c:pt idx="4774">
                  <c:v>1.47760000000001E-5</c:v>
                </c:pt>
                <c:pt idx="4775">
                  <c:v>1.478000000000016E-5</c:v>
                </c:pt>
                <c:pt idx="4776">
                  <c:v>1.4784000000000137E-5</c:v>
                </c:pt>
                <c:pt idx="4777">
                  <c:v>1.4788000000000125E-5</c:v>
                </c:pt>
                <c:pt idx="4778">
                  <c:v>1.4792000000000108E-5</c:v>
                </c:pt>
                <c:pt idx="4779">
                  <c:v>1.47960000000001E-5</c:v>
                </c:pt>
                <c:pt idx="4780">
                  <c:v>1.480000000000016E-5</c:v>
                </c:pt>
                <c:pt idx="4781">
                  <c:v>1.4804000000000138E-5</c:v>
                </c:pt>
                <c:pt idx="4782">
                  <c:v>1.4808000000000127E-5</c:v>
                </c:pt>
                <c:pt idx="4783">
                  <c:v>1.481200000000011E-5</c:v>
                </c:pt>
                <c:pt idx="4784">
                  <c:v>1.4816000000000102E-5</c:v>
                </c:pt>
                <c:pt idx="4785">
                  <c:v>1.482000000000016E-5</c:v>
                </c:pt>
                <c:pt idx="4786">
                  <c:v>1.4824000000000141E-5</c:v>
                </c:pt>
                <c:pt idx="4787">
                  <c:v>1.4828000000000125E-5</c:v>
                </c:pt>
                <c:pt idx="4788">
                  <c:v>1.4832000000000106E-5</c:v>
                </c:pt>
                <c:pt idx="4789">
                  <c:v>1.4836000000000107E-5</c:v>
                </c:pt>
                <c:pt idx="4790">
                  <c:v>1.4840000000000158E-5</c:v>
                </c:pt>
                <c:pt idx="4791">
                  <c:v>1.4844000000000143E-5</c:v>
                </c:pt>
                <c:pt idx="4792">
                  <c:v>1.4848000000000128E-5</c:v>
                </c:pt>
                <c:pt idx="4793">
                  <c:v>1.4852000000000108E-5</c:v>
                </c:pt>
                <c:pt idx="4794">
                  <c:v>1.4856000000000071E-5</c:v>
                </c:pt>
                <c:pt idx="4795">
                  <c:v>1.4860000000000158E-5</c:v>
                </c:pt>
                <c:pt idx="4796">
                  <c:v>1.4864000000000146E-5</c:v>
                </c:pt>
                <c:pt idx="4797">
                  <c:v>1.4868000000000129E-5</c:v>
                </c:pt>
                <c:pt idx="4798">
                  <c:v>1.4872000000000114E-5</c:v>
                </c:pt>
                <c:pt idx="4799">
                  <c:v>1.4876000000000105E-5</c:v>
                </c:pt>
                <c:pt idx="4800">
                  <c:v>1.4880000000000162E-5</c:v>
                </c:pt>
                <c:pt idx="4801">
                  <c:v>1.4884000000000144E-5</c:v>
                </c:pt>
                <c:pt idx="4802">
                  <c:v>1.4888000000000129E-5</c:v>
                </c:pt>
                <c:pt idx="4803">
                  <c:v>1.4892000000000118E-5</c:v>
                </c:pt>
                <c:pt idx="4804">
                  <c:v>1.4896000000000067E-5</c:v>
                </c:pt>
                <c:pt idx="4805">
                  <c:v>1.4900000000000157E-5</c:v>
                </c:pt>
                <c:pt idx="4806">
                  <c:v>1.4904000000000144E-5</c:v>
                </c:pt>
                <c:pt idx="4807">
                  <c:v>1.4908000000000132E-5</c:v>
                </c:pt>
                <c:pt idx="4808">
                  <c:v>1.4912000000000121E-5</c:v>
                </c:pt>
                <c:pt idx="4809">
                  <c:v>1.4916000000000106E-5</c:v>
                </c:pt>
                <c:pt idx="4810">
                  <c:v>1.4920000000000098E-5</c:v>
                </c:pt>
                <c:pt idx="4811">
                  <c:v>1.4924000000000144E-5</c:v>
                </c:pt>
                <c:pt idx="4812">
                  <c:v>1.4928000000000134E-5</c:v>
                </c:pt>
                <c:pt idx="4813">
                  <c:v>1.4932000000000121E-5</c:v>
                </c:pt>
                <c:pt idx="4814">
                  <c:v>1.4936000000000104E-5</c:v>
                </c:pt>
                <c:pt idx="4815">
                  <c:v>1.4940000000000092E-5</c:v>
                </c:pt>
                <c:pt idx="4816">
                  <c:v>1.4944000000000149E-5</c:v>
                </c:pt>
                <c:pt idx="4817">
                  <c:v>1.4948000000000134E-5</c:v>
                </c:pt>
                <c:pt idx="4818">
                  <c:v>1.4952000000000126E-5</c:v>
                </c:pt>
                <c:pt idx="4819">
                  <c:v>1.4956000000000107E-5</c:v>
                </c:pt>
                <c:pt idx="4820">
                  <c:v>1.4960000000000167E-5</c:v>
                </c:pt>
                <c:pt idx="4821">
                  <c:v>1.4964000000000145E-5</c:v>
                </c:pt>
                <c:pt idx="4822">
                  <c:v>1.4968000000000139E-5</c:v>
                </c:pt>
                <c:pt idx="4823">
                  <c:v>1.4972000000000122E-5</c:v>
                </c:pt>
                <c:pt idx="4824">
                  <c:v>1.4976000000000102E-5</c:v>
                </c:pt>
                <c:pt idx="4825">
                  <c:v>1.4980000000000167E-5</c:v>
                </c:pt>
                <c:pt idx="4826">
                  <c:v>1.4984000000000147E-5</c:v>
                </c:pt>
                <c:pt idx="4827">
                  <c:v>1.4988000000000132E-5</c:v>
                </c:pt>
                <c:pt idx="4828">
                  <c:v>1.4992000000000123E-5</c:v>
                </c:pt>
                <c:pt idx="4829">
                  <c:v>1.4996000000000112E-5</c:v>
                </c:pt>
                <c:pt idx="4830">
                  <c:v>1.5000000000000168E-5</c:v>
                </c:pt>
                <c:pt idx="4831">
                  <c:v>1.5004000000000143E-5</c:v>
                </c:pt>
                <c:pt idx="4832">
                  <c:v>1.5008000000000128E-5</c:v>
                </c:pt>
                <c:pt idx="4833">
                  <c:v>1.501200000000012E-5</c:v>
                </c:pt>
                <c:pt idx="4834">
                  <c:v>1.5016000000000107E-5</c:v>
                </c:pt>
                <c:pt idx="4835">
                  <c:v>1.5020000000000165E-5</c:v>
                </c:pt>
                <c:pt idx="4836">
                  <c:v>1.502400000000015E-5</c:v>
                </c:pt>
                <c:pt idx="4837">
                  <c:v>1.502800000000013E-5</c:v>
                </c:pt>
                <c:pt idx="4838">
                  <c:v>1.5032000000000118E-5</c:v>
                </c:pt>
                <c:pt idx="4839">
                  <c:v>1.5036000000000106E-5</c:v>
                </c:pt>
                <c:pt idx="4840">
                  <c:v>1.5040000000000163E-5</c:v>
                </c:pt>
                <c:pt idx="4841">
                  <c:v>1.504400000000016E-5</c:v>
                </c:pt>
                <c:pt idx="4842">
                  <c:v>1.5048000000000129E-5</c:v>
                </c:pt>
                <c:pt idx="4843">
                  <c:v>1.5052000000000125E-5</c:v>
                </c:pt>
                <c:pt idx="4844">
                  <c:v>1.5056000000000106E-5</c:v>
                </c:pt>
                <c:pt idx="4845">
                  <c:v>1.5060000000000162E-5</c:v>
                </c:pt>
                <c:pt idx="4846">
                  <c:v>1.5064000000000147E-5</c:v>
                </c:pt>
                <c:pt idx="4847">
                  <c:v>1.5068000000000136E-5</c:v>
                </c:pt>
                <c:pt idx="4848">
                  <c:v>1.5072000000000124E-5</c:v>
                </c:pt>
                <c:pt idx="4849">
                  <c:v>1.5076000000000104E-5</c:v>
                </c:pt>
                <c:pt idx="4850">
                  <c:v>1.5080000000000169E-5</c:v>
                </c:pt>
                <c:pt idx="4851">
                  <c:v>1.5084000000000151E-5</c:v>
                </c:pt>
                <c:pt idx="4852">
                  <c:v>1.5088000000000139E-5</c:v>
                </c:pt>
                <c:pt idx="4853">
                  <c:v>1.5092000000000129E-5</c:v>
                </c:pt>
                <c:pt idx="4854">
                  <c:v>1.5096000000000114E-5</c:v>
                </c:pt>
                <c:pt idx="4855">
                  <c:v>1.5100000000000098E-5</c:v>
                </c:pt>
                <c:pt idx="4856">
                  <c:v>1.5104000000000149E-5</c:v>
                </c:pt>
                <c:pt idx="4857">
                  <c:v>1.5108000000000134E-5</c:v>
                </c:pt>
                <c:pt idx="4858">
                  <c:v>1.5112000000000126E-5</c:v>
                </c:pt>
                <c:pt idx="4859">
                  <c:v>1.5116000000000111E-5</c:v>
                </c:pt>
                <c:pt idx="4860">
                  <c:v>1.5120000000000103E-5</c:v>
                </c:pt>
                <c:pt idx="4861">
                  <c:v>1.5124000000000157E-5</c:v>
                </c:pt>
                <c:pt idx="4862">
                  <c:v>1.5128000000000139E-5</c:v>
                </c:pt>
                <c:pt idx="4863">
                  <c:v>1.5132000000000127E-5</c:v>
                </c:pt>
                <c:pt idx="4864">
                  <c:v>1.5136000000000117E-5</c:v>
                </c:pt>
                <c:pt idx="4865">
                  <c:v>1.5140000000000167E-5</c:v>
                </c:pt>
                <c:pt idx="4866">
                  <c:v>1.514400000000015E-5</c:v>
                </c:pt>
                <c:pt idx="4867">
                  <c:v>1.5148000000000142E-5</c:v>
                </c:pt>
                <c:pt idx="4868">
                  <c:v>1.5152000000000124E-5</c:v>
                </c:pt>
                <c:pt idx="4869">
                  <c:v>1.5156000000000112E-5</c:v>
                </c:pt>
                <c:pt idx="4870">
                  <c:v>1.5160000000000168E-5</c:v>
                </c:pt>
                <c:pt idx="4871">
                  <c:v>1.516400000000016E-5</c:v>
                </c:pt>
                <c:pt idx="4872">
                  <c:v>1.5168000000000137E-5</c:v>
                </c:pt>
                <c:pt idx="4873">
                  <c:v>1.5172000000000127E-5</c:v>
                </c:pt>
                <c:pt idx="4874">
                  <c:v>1.5176000000000112E-5</c:v>
                </c:pt>
                <c:pt idx="4875">
                  <c:v>1.5180000000000173E-5</c:v>
                </c:pt>
                <c:pt idx="4876">
                  <c:v>1.5184000000000167E-5</c:v>
                </c:pt>
                <c:pt idx="4877">
                  <c:v>1.5188000000000143E-5</c:v>
                </c:pt>
                <c:pt idx="4878">
                  <c:v>1.5192000000000125E-5</c:v>
                </c:pt>
                <c:pt idx="4879">
                  <c:v>1.5196000000000115E-5</c:v>
                </c:pt>
                <c:pt idx="4880">
                  <c:v>1.5200000000000173E-5</c:v>
                </c:pt>
                <c:pt idx="4881">
                  <c:v>1.520400000000016E-5</c:v>
                </c:pt>
                <c:pt idx="4882">
                  <c:v>1.5208000000000141E-5</c:v>
                </c:pt>
                <c:pt idx="4883">
                  <c:v>1.5212000000000125E-5</c:v>
                </c:pt>
                <c:pt idx="4884">
                  <c:v>1.5216000000000106E-5</c:v>
                </c:pt>
                <c:pt idx="4885">
                  <c:v>1.5220000000000171E-5</c:v>
                </c:pt>
                <c:pt idx="4886">
                  <c:v>1.5224000000000158E-5</c:v>
                </c:pt>
                <c:pt idx="4887">
                  <c:v>1.5228000000000143E-5</c:v>
                </c:pt>
                <c:pt idx="4888">
                  <c:v>1.5232000000000128E-5</c:v>
                </c:pt>
                <c:pt idx="4889">
                  <c:v>1.5236000000000113E-5</c:v>
                </c:pt>
                <c:pt idx="4890">
                  <c:v>1.5240000000000171E-5</c:v>
                </c:pt>
                <c:pt idx="4891">
                  <c:v>1.5244000000000158E-5</c:v>
                </c:pt>
                <c:pt idx="4892">
                  <c:v>1.5248000000000146E-5</c:v>
                </c:pt>
                <c:pt idx="4893">
                  <c:v>1.5252000000000129E-5</c:v>
                </c:pt>
                <c:pt idx="4894">
                  <c:v>1.5256000000000114E-5</c:v>
                </c:pt>
                <c:pt idx="4895">
                  <c:v>1.5260000000000172E-5</c:v>
                </c:pt>
                <c:pt idx="4896">
                  <c:v>1.5264000000000164E-5</c:v>
                </c:pt>
                <c:pt idx="4897">
                  <c:v>1.5268000000000142E-5</c:v>
                </c:pt>
                <c:pt idx="4898">
                  <c:v>1.5272000000000144E-5</c:v>
                </c:pt>
                <c:pt idx="4899">
                  <c:v>1.5276000000000099E-5</c:v>
                </c:pt>
                <c:pt idx="4900">
                  <c:v>1.5280000000000094E-5</c:v>
                </c:pt>
                <c:pt idx="4901">
                  <c:v>1.5284000000000161E-5</c:v>
                </c:pt>
                <c:pt idx="4902">
                  <c:v>1.5288000000000149E-5</c:v>
                </c:pt>
                <c:pt idx="4903">
                  <c:v>1.5292000000000144E-5</c:v>
                </c:pt>
                <c:pt idx="4904">
                  <c:v>1.5296000000000129E-5</c:v>
                </c:pt>
                <c:pt idx="4905">
                  <c:v>1.5300000000000094E-5</c:v>
                </c:pt>
                <c:pt idx="4906">
                  <c:v>1.530400000000016E-5</c:v>
                </c:pt>
                <c:pt idx="4907">
                  <c:v>1.5308000000000139E-5</c:v>
                </c:pt>
                <c:pt idx="4908">
                  <c:v>1.5312000000000141E-5</c:v>
                </c:pt>
                <c:pt idx="4909">
                  <c:v>1.5316000000000119E-5</c:v>
                </c:pt>
                <c:pt idx="4910">
                  <c:v>1.5320000000000104E-5</c:v>
                </c:pt>
                <c:pt idx="4911">
                  <c:v>1.5324000000000157E-5</c:v>
                </c:pt>
                <c:pt idx="4912">
                  <c:v>1.5328000000000145E-5</c:v>
                </c:pt>
                <c:pt idx="4913">
                  <c:v>1.5332000000000141E-5</c:v>
                </c:pt>
                <c:pt idx="4914">
                  <c:v>1.5336000000000129E-5</c:v>
                </c:pt>
                <c:pt idx="4915">
                  <c:v>1.5340000000000104E-5</c:v>
                </c:pt>
                <c:pt idx="4916">
                  <c:v>1.5344000000000163E-5</c:v>
                </c:pt>
                <c:pt idx="4917">
                  <c:v>1.5348000000000152E-5</c:v>
                </c:pt>
                <c:pt idx="4918">
                  <c:v>1.535200000000014E-5</c:v>
                </c:pt>
                <c:pt idx="4919">
                  <c:v>1.5356000000000081E-5</c:v>
                </c:pt>
                <c:pt idx="4920">
                  <c:v>1.5360000000000104E-5</c:v>
                </c:pt>
                <c:pt idx="4921">
                  <c:v>1.5364000000000156E-5</c:v>
                </c:pt>
                <c:pt idx="4922">
                  <c:v>1.5368000000000145E-5</c:v>
                </c:pt>
                <c:pt idx="4923">
                  <c:v>1.5372000000000144E-5</c:v>
                </c:pt>
                <c:pt idx="4924">
                  <c:v>1.5376000000000132E-5</c:v>
                </c:pt>
                <c:pt idx="4925">
                  <c:v>1.5380000000000175E-5</c:v>
                </c:pt>
                <c:pt idx="4926">
                  <c:v>1.5384000000000163E-5</c:v>
                </c:pt>
                <c:pt idx="4927">
                  <c:v>1.5388000000000152E-5</c:v>
                </c:pt>
                <c:pt idx="4928">
                  <c:v>1.5392000000000143E-5</c:v>
                </c:pt>
                <c:pt idx="4929">
                  <c:v>1.5396000000000132E-5</c:v>
                </c:pt>
                <c:pt idx="4930">
                  <c:v>1.5400000000000185E-5</c:v>
                </c:pt>
                <c:pt idx="4931">
                  <c:v>1.5404000000000153E-5</c:v>
                </c:pt>
                <c:pt idx="4932">
                  <c:v>1.5408000000000145E-5</c:v>
                </c:pt>
                <c:pt idx="4933">
                  <c:v>1.5412000000000143E-5</c:v>
                </c:pt>
                <c:pt idx="4934">
                  <c:v>1.5416000000000081E-5</c:v>
                </c:pt>
                <c:pt idx="4935">
                  <c:v>1.5420000000000174E-5</c:v>
                </c:pt>
                <c:pt idx="4936">
                  <c:v>1.5424000000000153E-5</c:v>
                </c:pt>
                <c:pt idx="4937">
                  <c:v>1.5428000000000148E-5</c:v>
                </c:pt>
                <c:pt idx="4938">
                  <c:v>1.5432000000000143E-5</c:v>
                </c:pt>
                <c:pt idx="4939">
                  <c:v>1.5436000000000087E-5</c:v>
                </c:pt>
                <c:pt idx="4940">
                  <c:v>1.5440000000000181E-5</c:v>
                </c:pt>
                <c:pt idx="4941">
                  <c:v>1.5444000000000162E-5</c:v>
                </c:pt>
                <c:pt idx="4942">
                  <c:v>1.5448000000000148E-5</c:v>
                </c:pt>
                <c:pt idx="4943">
                  <c:v>1.5452000000000139E-5</c:v>
                </c:pt>
                <c:pt idx="4944">
                  <c:v>1.545600000000008E-5</c:v>
                </c:pt>
                <c:pt idx="4945">
                  <c:v>1.5460000000000184E-5</c:v>
                </c:pt>
                <c:pt idx="4946">
                  <c:v>1.5464000000000152E-5</c:v>
                </c:pt>
                <c:pt idx="4947">
                  <c:v>1.5468000000000151E-5</c:v>
                </c:pt>
                <c:pt idx="4948">
                  <c:v>1.5472000000000149E-5</c:v>
                </c:pt>
                <c:pt idx="4949">
                  <c:v>1.5476000000000134E-5</c:v>
                </c:pt>
                <c:pt idx="4950">
                  <c:v>1.548000000000017E-5</c:v>
                </c:pt>
                <c:pt idx="4951">
                  <c:v>1.5484000000000169E-5</c:v>
                </c:pt>
                <c:pt idx="4952">
                  <c:v>1.5488000000000151E-5</c:v>
                </c:pt>
                <c:pt idx="4953">
                  <c:v>1.5492000000000142E-5</c:v>
                </c:pt>
                <c:pt idx="4954">
                  <c:v>1.5496000000000144E-5</c:v>
                </c:pt>
                <c:pt idx="4955">
                  <c:v>1.550000000000017E-5</c:v>
                </c:pt>
                <c:pt idx="4956">
                  <c:v>1.5504000000000165E-5</c:v>
                </c:pt>
                <c:pt idx="4957">
                  <c:v>1.550800000000015E-5</c:v>
                </c:pt>
                <c:pt idx="4958">
                  <c:v>1.5512000000000139E-5</c:v>
                </c:pt>
                <c:pt idx="4959">
                  <c:v>1.5516000000000134E-5</c:v>
                </c:pt>
                <c:pt idx="4960">
                  <c:v>1.552000000000017E-5</c:v>
                </c:pt>
                <c:pt idx="4961">
                  <c:v>1.5524000000000168E-5</c:v>
                </c:pt>
                <c:pt idx="4962">
                  <c:v>1.5528000000000154E-5</c:v>
                </c:pt>
                <c:pt idx="4963">
                  <c:v>1.5532000000000139E-5</c:v>
                </c:pt>
                <c:pt idx="4964">
                  <c:v>1.5536000000000141E-5</c:v>
                </c:pt>
                <c:pt idx="4965">
                  <c:v>1.5540000000000183E-5</c:v>
                </c:pt>
                <c:pt idx="4966">
                  <c:v>1.5544000000000168E-5</c:v>
                </c:pt>
                <c:pt idx="4967">
                  <c:v>1.5548000000000157E-5</c:v>
                </c:pt>
                <c:pt idx="4968">
                  <c:v>1.5552000000000142E-5</c:v>
                </c:pt>
                <c:pt idx="4969">
                  <c:v>1.555600000000009E-5</c:v>
                </c:pt>
                <c:pt idx="4970">
                  <c:v>1.556000000000018E-5</c:v>
                </c:pt>
                <c:pt idx="4971">
                  <c:v>1.5564000000000168E-5</c:v>
                </c:pt>
                <c:pt idx="4972">
                  <c:v>1.556800000000015E-5</c:v>
                </c:pt>
                <c:pt idx="4973">
                  <c:v>1.5572000000000135E-5</c:v>
                </c:pt>
                <c:pt idx="4974">
                  <c:v>1.5576000000000137E-5</c:v>
                </c:pt>
                <c:pt idx="4975">
                  <c:v>1.5580000000000186E-5</c:v>
                </c:pt>
                <c:pt idx="4976">
                  <c:v>1.5584000000000165E-5</c:v>
                </c:pt>
                <c:pt idx="4977">
                  <c:v>1.558800000000015E-5</c:v>
                </c:pt>
                <c:pt idx="4978">
                  <c:v>1.5592000000000145E-5</c:v>
                </c:pt>
                <c:pt idx="4979">
                  <c:v>1.559600000000011E-5</c:v>
                </c:pt>
                <c:pt idx="4980">
                  <c:v>1.5600000000000186E-5</c:v>
                </c:pt>
                <c:pt idx="4981">
                  <c:v>1.5604000000000164E-5</c:v>
                </c:pt>
                <c:pt idx="4982">
                  <c:v>1.5608000000000149E-5</c:v>
                </c:pt>
                <c:pt idx="4983">
                  <c:v>1.5612000000000145E-5</c:v>
                </c:pt>
                <c:pt idx="4984">
                  <c:v>1.5616000000000143E-5</c:v>
                </c:pt>
                <c:pt idx="4985">
                  <c:v>1.5620000000000186E-5</c:v>
                </c:pt>
                <c:pt idx="4986">
                  <c:v>1.5624000000000181E-5</c:v>
                </c:pt>
                <c:pt idx="4987">
                  <c:v>1.5628000000000149E-5</c:v>
                </c:pt>
                <c:pt idx="4988">
                  <c:v>1.5632000000000144E-5</c:v>
                </c:pt>
                <c:pt idx="4989">
                  <c:v>1.5636000000000143E-5</c:v>
                </c:pt>
                <c:pt idx="4990">
                  <c:v>1.5640000000000108E-5</c:v>
                </c:pt>
                <c:pt idx="4991">
                  <c:v>1.5644000000000167E-5</c:v>
                </c:pt>
                <c:pt idx="4992">
                  <c:v>1.5648000000000146E-5</c:v>
                </c:pt>
                <c:pt idx="4993">
                  <c:v>1.5652000000000144E-5</c:v>
                </c:pt>
                <c:pt idx="4994">
                  <c:v>1.5656000000000143E-5</c:v>
                </c:pt>
                <c:pt idx="4995">
                  <c:v>1.5660000000000111E-5</c:v>
                </c:pt>
                <c:pt idx="4996">
                  <c:v>1.5664000000000167E-5</c:v>
                </c:pt>
                <c:pt idx="4997">
                  <c:v>1.5668000000000152E-5</c:v>
                </c:pt>
                <c:pt idx="4998">
                  <c:v>1.5672000000000147E-5</c:v>
                </c:pt>
                <c:pt idx="4999">
                  <c:v>1.5676000000000139E-5</c:v>
                </c:pt>
                <c:pt idx="5000">
                  <c:v>1.5680000000000104E-5</c:v>
                </c:pt>
                <c:pt idx="5001">
                  <c:v>1.5684000000000177E-5</c:v>
                </c:pt>
                <c:pt idx="5002">
                  <c:v>1.5688000000000152E-5</c:v>
                </c:pt>
                <c:pt idx="5003">
                  <c:v>1.5692000000000151E-5</c:v>
                </c:pt>
                <c:pt idx="5004">
                  <c:v>1.5696000000000142E-5</c:v>
                </c:pt>
                <c:pt idx="5005">
                  <c:v>1.5700000000000188E-5</c:v>
                </c:pt>
                <c:pt idx="5006">
                  <c:v>1.5704000000000167E-5</c:v>
                </c:pt>
                <c:pt idx="5007">
                  <c:v>1.5708000000000159E-5</c:v>
                </c:pt>
                <c:pt idx="5008">
                  <c:v>1.571200000000015E-5</c:v>
                </c:pt>
                <c:pt idx="5009">
                  <c:v>1.5716000000000139E-5</c:v>
                </c:pt>
                <c:pt idx="5010">
                  <c:v>1.5720000000000195E-5</c:v>
                </c:pt>
                <c:pt idx="5011">
                  <c:v>1.5724000000000167E-5</c:v>
                </c:pt>
                <c:pt idx="5012">
                  <c:v>1.5728000000000158E-5</c:v>
                </c:pt>
                <c:pt idx="5013">
                  <c:v>1.573200000000015E-5</c:v>
                </c:pt>
                <c:pt idx="5014">
                  <c:v>1.5736000000000139E-5</c:v>
                </c:pt>
                <c:pt idx="5015">
                  <c:v>1.5740000000000188E-5</c:v>
                </c:pt>
                <c:pt idx="5016">
                  <c:v>1.5744000000000166E-5</c:v>
                </c:pt>
                <c:pt idx="5017">
                  <c:v>1.5748000000000151E-5</c:v>
                </c:pt>
                <c:pt idx="5018">
                  <c:v>1.5752000000000147E-5</c:v>
                </c:pt>
                <c:pt idx="5019">
                  <c:v>1.5756000000000138E-5</c:v>
                </c:pt>
                <c:pt idx="5020">
                  <c:v>1.5760000000000195E-5</c:v>
                </c:pt>
                <c:pt idx="5021">
                  <c:v>1.576400000000017E-5</c:v>
                </c:pt>
                <c:pt idx="5022">
                  <c:v>1.5768000000000158E-5</c:v>
                </c:pt>
                <c:pt idx="5023">
                  <c:v>1.577200000000015E-5</c:v>
                </c:pt>
                <c:pt idx="5024">
                  <c:v>1.5776000000000087E-5</c:v>
                </c:pt>
                <c:pt idx="5025">
                  <c:v>1.5780000000000188E-5</c:v>
                </c:pt>
                <c:pt idx="5026">
                  <c:v>1.5784000000000176E-5</c:v>
                </c:pt>
                <c:pt idx="5027">
                  <c:v>1.5788000000000165E-5</c:v>
                </c:pt>
                <c:pt idx="5028">
                  <c:v>1.579200000000015E-5</c:v>
                </c:pt>
                <c:pt idx="5029">
                  <c:v>1.5796000000000135E-5</c:v>
                </c:pt>
                <c:pt idx="5030">
                  <c:v>1.5800000000000191E-5</c:v>
                </c:pt>
                <c:pt idx="5031">
                  <c:v>1.5804000000000173E-5</c:v>
                </c:pt>
                <c:pt idx="5032">
                  <c:v>1.5808000000000164E-5</c:v>
                </c:pt>
                <c:pt idx="5033">
                  <c:v>1.5812000000000149E-5</c:v>
                </c:pt>
                <c:pt idx="5034">
                  <c:v>1.5816000000000145E-5</c:v>
                </c:pt>
                <c:pt idx="5035">
                  <c:v>1.5820000000000184E-5</c:v>
                </c:pt>
                <c:pt idx="5036">
                  <c:v>1.5824000000000179E-5</c:v>
                </c:pt>
                <c:pt idx="5037">
                  <c:v>1.5828000000000168E-5</c:v>
                </c:pt>
                <c:pt idx="5038">
                  <c:v>1.5832000000000149E-5</c:v>
                </c:pt>
                <c:pt idx="5039">
                  <c:v>1.5836000000000145E-5</c:v>
                </c:pt>
                <c:pt idx="5040">
                  <c:v>1.5840000000000184E-5</c:v>
                </c:pt>
                <c:pt idx="5041">
                  <c:v>1.5844000000000169E-5</c:v>
                </c:pt>
                <c:pt idx="5042">
                  <c:v>1.5848000000000167E-5</c:v>
                </c:pt>
                <c:pt idx="5043">
                  <c:v>1.5852000000000149E-5</c:v>
                </c:pt>
                <c:pt idx="5044">
                  <c:v>1.5856000000000144E-5</c:v>
                </c:pt>
                <c:pt idx="5045">
                  <c:v>1.586000000000019E-5</c:v>
                </c:pt>
                <c:pt idx="5046">
                  <c:v>1.5864000000000172E-5</c:v>
                </c:pt>
                <c:pt idx="5047">
                  <c:v>1.5868000000000167E-5</c:v>
                </c:pt>
                <c:pt idx="5048">
                  <c:v>1.5872000000000146E-5</c:v>
                </c:pt>
                <c:pt idx="5049">
                  <c:v>1.5876000000000141E-5</c:v>
                </c:pt>
                <c:pt idx="5050">
                  <c:v>1.5880000000000183E-5</c:v>
                </c:pt>
                <c:pt idx="5051">
                  <c:v>1.5884000000000179E-5</c:v>
                </c:pt>
                <c:pt idx="5052">
                  <c:v>1.5888000000000164E-5</c:v>
                </c:pt>
                <c:pt idx="5053">
                  <c:v>1.5892000000000152E-5</c:v>
                </c:pt>
                <c:pt idx="5054">
                  <c:v>1.5896000000000147E-5</c:v>
                </c:pt>
                <c:pt idx="5055">
                  <c:v>1.5900000000000193E-5</c:v>
                </c:pt>
                <c:pt idx="5056">
                  <c:v>1.5904000000000175E-5</c:v>
                </c:pt>
                <c:pt idx="5057">
                  <c:v>1.5908000000000167E-5</c:v>
                </c:pt>
                <c:pt idx="5058">
                  <c:v>1.5912000000000152E-5</c:v>
                </c:pt>
                <c:pt idx="5059">
                  <c:v>1.5916000000000147E-5</c:v>
                </c:pt>
                <c:pt idx="5060">
                  <c:v>1.59200000000002E-5</c:v>
                </c:pt>
                <c:pt idx="5061">
                  <c:v>1.5924000000000175E-5</c:v>
                </c:pt>
                <c:pt idx="5062">
                  <c:v>1.5928000000000163E-5</c:v>
                </c:pt>
                <c:pt idx="5063">
                  <c:v>1.5932000000000152E-5</c:v>
                </c:pt>
                <c:pt idx="5064">
                  <c:v>1.5936000000000144E-5</c:v>
                </c:pt>
                <c:pt idx="5065">
                  <c:v>1.59400000000002E-5</c:v>
                </c:pt>
                <c:pt idx="5066">
                  <c:v>1.5944000000000188E-5</c:v>
                </c:pt>
                <c:pt idx="5067">
                  <c:v>1.5948000000000166E-5</c:v>
                </c:pt>
                <c:pt idx="5068">
                  <c:v>1.5952000000000152E-5</c:v>
                </c:pt>
                <c:pt idx="5069">
                  <c:v>1.595600000000015E-5</c:v>
                </c:pt>
                <c:pt idx="5070">
                  <c:v>1.59600000000002E-5</c:v>
                </c:pt>
                <c:pt idx="5071">
                  <c:v>1.5964000000000188E-5</c:v>
                </c:pt>
                <c:pt idx="5072">
                  <c:v>1.5968000000000166E-5</c:v>
                </c:pt>
                <c:pt idx="5073">
                  <c:v>1.5972000000000151E-5</c:v>
                </c:pt>
                <c:pt idx="5074">
                  <c:v>1.5976000000000147E-5</c:v>
                </c:pt>
                <c:pt idx="5075">
                  <c:v>1.5980000000000111E-5</c:v>
                </c:pt>
                <c:pt idx="5076">
                  <c:v>1.5984000000000184E-5</c:v>
                </c:pt>
                <c:pt idx="5077">
                  <c:v>1.5988000000000166E-5</c:v>
                </c:pt>
                <c:pt idx="5078">
                  <c:v>1.5992000000000148E-5</c:v>
                </c:pt>
                <c:pt idx="5079">
                  <c:v>1.5996000000000146E-5</c:v>
                </c:pt>
                <c:pt idx="5080">
                  <c:v>1.6000000000000111E-5</c:v>
                </c:pt>
                <c:pt idx="5081">
                  <c:v>1.6004000000000184E-5</c:v>
                </c:pt>
                <c:pt idx="5082">
                  <c:v>1.6008000000000166E-5</c:v>
                </c:pt>
                <c:pt idx="5083">
                  <c:v>1.6012000000000154E-5</c:v>
                </c:pt>
                <c:pt idx="5084">
                  <c:v>1.601600000000015E-5</c:v>
                </c:pt>
                <c:pt idx="5085">
                  <c:v>1.6020000000000202E-5</c:v>
                </c:pt>
                <c:pt idx="5086">
                  <c:v>1.6024000000000184E-5</c:v>
                </c:pt>
                <c:pt idx="5087">
                  <c:v>1.6028000000000172E-5</c:v>
                </c:pt>
                <c:pt idx="5088">
                  <c:v>1.6032000000000154E-5</c:v>
                </c:pt>
                <c:pt idx="5089">
                  <c:v>1.6036000000000149E-5</c:v>
                </c:pt>
                <c:pt idx="5090">
                  <c:v>1.6040000000000195E-5</c:v>
                </c:pt>
                <c:pt idx="5091">
                  <c:v>1.6044000000000184E-5</c:v>
                </c:pt>
                <c:pt idx="5092">
                  <c:v>1.6048000000000172E-5</c:v>
                </c:pt>
                <c:pt idx="5093">
                  <c:v>1.6052000000000168E-5</c:v>
                </c:pt>
                <c:pt idx="5094">
                  <c:v>1.6056000000000149E-5</c:v>
                </c:pt>
                <c:pt idx="5095">
                  <c:v>1.6060000000000202E-5</c:v>
                </c:pt>
                <c:pt idx="5096">
                  <c:v>1.6064000000000184E-5</c:v>
                </c:pt>
                <c:pt idx="5097">
                  <c:v>1.6068000000000169E-5</c:v>
                </c:pt>
                <c:pt idx="5098">
                  <c:v>1.6072000000000161E-5</c:v>
                </c:pt>
                <c:pt idx="5099">
                  <c:v>1.6076000000000139E-5</c:v>
                </c:pt>
                <c:pt idx="5100">
                  <c:v>1.6080000000000195E-5</c:v>
                </c:pt>
                <c:pt idx="5101">
                  <c:v>1.6084000000000177E-5</c:v>
                </c:pt>
                <c:pt idx="5102">
                  <c:v>1.6088000000000172E-5</c:v>
                </c:pt>
                <c:pt idx="5103">
                  <c:v>1.6092000000000167E-5</c:v>
                </c:pt>
                <c:pt idx="5104">
                  <c:v>1.6096000000000142E-5</c:v>
                </c:pt>
                <c:pt idx="5105">
                  <c:v>1.6100000000000195E-5</c:v>
                </c:pt>
                <c:pt idx="5106">
                  <c:v>1.6104000000000183E-5</c:v>
                </c:pt>
                <c:pt idx="5107">
                  <c:v>1.6108000000000178E-5</c:v>
                </c:pt>
                <c:pt idx="5108">
                  <c:v>1.611200000000016E-5</c:v>
                </c:pt>
                <c:pt idx="5109">
                  <c:v>1.6116000000000149E-5</c:v>
                </c:pt>
                <c:pt idx="5110">
                  <c:v>1.6120000000000198E-5</c:v>
                </c:pt>
                <c:pt idx="5111">
                  <c:v>1.612400000000019E-5</c:v>
                </c:pt>
                <c:pt idx="5112">
                  <c:v>1.6128000000000175E-5</c:v>
                </c:pt>
                <c:pt idx="5113">
                  <c:v>1.6132000000000163E-5</c:v>
                </c:pt>
                <c:pt idx="5114">
                  <c:v>1.6136000000000145E-5</c:v>
                </c:pt>
                <c:pt idx="5115">
                  <c:v>1.6140000000000198E-5</c:v>
                </c:pt>
                <c:pt idx="5116">
                  <c:v>1.6144000000000193E-5</c:v>
                </c:pt>
                <c:pt idx="5117">
                  <c:v>1.6148000000000175E-5</c:v>
                </c:pt>
                <c:pt idx="5118">
                  <c:v>1.6152000000000156E-5</c:v>
                </c:pt>
                <c:pt idx="5119">
                  <c:v>1.6156000000000152E-5</c:v>
                </c:pt>
                <c:pt idx="5120">
                  <c:v>1.6160000000000198E-5</c:v>
                </c:pt>
                <c:pt idx="5121">
                  <c:v>1.6164000000000193E-5</c:v>
                </c:pt>
                <c:pt idx="5122">
                  <c:v>1.6168000000000185E-5</c:v>
                </c:pt>
                <c:pt idx="5123">
                  <c:v>1.6172000000000156E-5</c:v>
                </c:pt>
                <c:pt idx="5124">
                  <c:v>1.6176000000000145E-5</c:v>
                </c:pt>
                <c:pt idx="5125">
                  <c:v>1.6180000000000191E-5</c:v>
                </c:pt>
                <c:pt idx="5126">
                  <c:v>1.6184000000000193E-5</c:v>
                </c:pt>
                <c:pt idx="5127">
                  <c:v>1.6188000000000185E-5</c:v>
                </c:pt>
                <c:pt idx="5128">
                  <c:v>1.6192000000000156E-5</c:v>
                </c:pt>
                <c:pt idx="5129">
                  <c:v>1.6196000000000148E-5</c:v>
                </c:pt>
                <c:pt idx="5130">
                  <c:v>1.6200000000000204E-5</c:v>
                </c:pt>
                <c:pt idx="5131">
                  <c:v>1.6204000000000182E-5</c:v>
                </c:pt>
                <c:pt idx="5132">
                  <c:v>1.6208000000000174E-5</c:v>
                </c:pt>
                <c:pt idx="5133">
                  <c:v>1.6212000000000156E-5</c:v>
                </c:pt>
                <c:pt idx="5134">
                  <c:v>1.6216000000000148E-5</c:v>
                </c:pt>
                <c:pt idx="5135">
                  <c:v>1.62200000000002E-5</c:v>
                </c:pt>
                <c:pt idx="5136">
                  <c:v>1.6224000000000189E-5</c:v>
                </c:pt>
                <c:pt idx="5137">
                  <c:v>1.6228000000000171E-5</c:v>
                </c:pt>
                <c:pt idx="5138">
                  <c:v>1.6232000000000152E-5</c:v>
                </c:pt>
                <c:pt idx="5139">
                  <c:v>1.6236000000000151E-5</c:v>
                </c:pt>
                <c:pt idx="5140">
                  <c:v>1.6240000000000207E-5</c:v>
                </c:pt>
                <c:pt idx="5141">
                  <c:v>1.6244000000000195E-5</c:v>
                </c:pt>
                <c:pt idx="5142">
                  <c:v>1.6248000000000177E-5</c:v>
                </c:pt>
                <c:pt idx="5143">
                  <c:v>1.6252000000000166E-5</c:v>
                </c:pt>
                <c:pt idx="5144">
                  <c:v>1.6256000000000154E-5</c:v>
                </c:pt>
                <c:pt idx="5145">
                  <c:v>1.6260000000000207E-5</c:v>
                </c:pt>
                <c:pt idx="5146">
                  <c:v>1.6264000000000195E-5</c:v>
                </c:pt>
                <c:pt idx="5147">
                  <c:v>1.626800000000017E-5</c:v>
                </c:pt>
                <c:pt idx="5148">
                  <c:v>1.6272000000000165E-5</c:v>
                </c:pt>
                <c:pt idx="5149">
                  <c:v>1.6276000000000161E-5</c:v>
                </c:pt>
                <c:pt idx="5150">
                  <c:v>1.6280000000000213E-5</c:v>
                </c:pt>
                <c:pt idx="5151">
                  <c:v>1.6284000000000202E-5</c:v>
                </c:pt>
                <c:pt idx="5152">
                  <c:v>1.6288000000000184E-5</c:v>
                </c:pt>
                <c:pt idx="5153">
                  <c:v>1.6292000000000158E-5</c:v>
                </c:pt>
                <c:pt idx="5154">
                  <c:v>1.629600000000016E-5</c:v>
                </c:pt>
                <c:pt idx="5155">
                  <c:v>1.6300000000000213E-5</c:v>
                </c:pt>
                <c:pt idx="5156">
                  <c:v>1.6304000000000195E-5</c:v>
                </c:pt>
                <c:pt idx="5157">
                  <c:v>1.630800000000017E-5</c:v>
                </c:pt>
                <c:pt idx="5158">
                  <c:v>1.6312000000000158E-5</c:v>
                </c:pt>
                <c:pt idx="5159">
                  <c:v>1.631600000000015E-5</c:v>
                </c:pt>
                <c:pt idx="5160">
                  <c:v>1.6320000000000213E-5</c:v>
                </c:pt>
                <c:pt idx="5161">
                  <c:v>1.6324000000000195E-5</c:v>
                </c:pt>
                <c:pt idx="5162">
                  <c:v>1.6328000000000183E-5</c:v>
                </c:pt>
                <c:pt idx="5163">
                  <c:v>1.6332000000000172E-5</c:v>
                </c:pt>
                <c:pt idx="5164">
                  <c:v>1.6336000000000157E-5</c:v>
                </c:pt>
                <c:pt idx="5165">
                  <c:v>1.6340000000000213E-5</c:v>
                </c:pt>
                <c:pt idx="5166">
                  <c:v>1.6344000000000191E-5</c:v>
                </c:pt>
                <c:pt idx="5167">
                  <c:v>1.6348000000000186E-5</c:v>
                </c:pt>
                <c:pt idx="5168">
                  <c:v>1.6352000000000168E-5</c:v>
                </c:pt>
                <c:pt idx="5169">
                  <c:v>1.6356000000000156E-5</c:v>
                </c:pt>
                <c:pt idx="5170">
                  <c:v>1.6360000000000209E-5</c:v>
                </c:pt>
                <c:pt idx="5171">
                  <c:v>1.6364000000000198E-5</c:v>
                </c:pt>
                <c:pt idx="5172">
                  <c:v>1.6368000000000186E-5</c:v>
                </c:pt>
                <c:pt idx="5173">
                  <c:v>1.6372000000000175E-5</c:v>
                </c:pt>
                <c:pt idx="5174">
                  <c:v>1.6376000000000149E-5</c:v>
                </c:pt>
                <c:pt idx="5175">
                  <c:v>1.6380000000000209E-5</c:v>
                </c:pt>
                <c:pt idx="5176">
                  <c:v>1.6384000000000191E-5</c:v>
                </c:pt>
                <c:pt idx="5177">
                  <c:v>1.6388000000000186E-5</c:v>
                </c:pt>
                <c:pt idx="5178">
                  <c:v>1.6392000000000168E-5</c:v>
                </c:pt>
                <c:pt idx="5179">
                  <c:v>1.6396000000000153E-5</c:v>
                </c:pt>
                <c:pt idx="5180">
                  <c:v>1.6400000000000216E-5</c:v>
                </c:pt>
                <c:pt idx="5181">
                  <c:v>1.6404000000000191E-5</c:v>
                </c:pt>
                <c:pt idx="5182">
                  <c:v>1.6408000000000172E-5</c:v>
                </c:pt>
                <c:pt idx="5183">
                  <c:v>1.6412000000000167E-5</c:v>
                </c:pt>
                <c:pt idx="5184">
                  <c:v>1.6416000000000149E-5</c:v>
                </c:pt>
                <c:pt idx="5185">
                  <c:v>1.6420000000000215E-5</c:v>
                </c:pt>
                <c:pt idx="5186">
                  <c:v>1.6424000000000197E-5</c:v>
                </c:pt>
                <c:pt idx="5187">
                  <c:v>1.6428000000000179E-5</c:v>
                </c:pt>
                <c:pt idx="5188">
                  <c:v>1.6432000000000174E-5</c:v>
                </c:pt>
                <c:pt idx="5189">
                  <c:v>1.6436000000000152E-5</c:v>
                </c:pt>
                <c:pt idx="5190">
                  <c:v>1.6440000000000215E-5</c:v>
                </c:pt>
                <c:pt idx="5191">
                  <c:v>1.64440000000002E-5</c:v>
                </c:pt>
                <c:pt idx="5192">
                  <c:v>1.6448000000000182E-5</c:v>
                </c:pt>
                <c:pt idx="5193">
                  <c:v>1.645200000000017E-5</c:v>
                </c:pt>
                <c:pt idx="5194">
                  <c:v>1.6456000000000152E-5</c:v>
                </c:pt>
                <c:pt idx="5195">
                  <c:v>1.6460000000000208E-5</c:v>
                </c:pt>
                <c:pt idx="5196">
                  <c:v>1.6464000000000193E-5</c:v>
                </c:pt>
                <c:pt idx="5197">
                  <c:v>1.6468000000000189E-5</c:v>
                </c:pt>
                <c:pt idx="5198">
                  <c:v>1.647200000000017E-5</c:v>
                </c:pt>
                <c:pt idx="5199">
                  <c:v>1.6476000000000159E-5</c:v>
                </c:pt>
                <c:pt idx="5200">
                  <c:v>1.6480000000000218E-5</c:v>
                </c:pt>
                <c:pt idx="5201">
                  <c:v>1.6484000000000207E-5</c:v>
                </c:pt>
                <c:pt idx="5202">
                  <c:v>1.6488000000000195E-5</c:v>
                </c:pt>
                <c:pt idx="5203">
                  <c:v>1.6492000000000167E-5</c:v>
                </c:pt>
                <c:pt idx="5204">
                  <c:v>1.6496000000000165E-5</c:v>
                </c:pt>
                <c:pt idx="5205">
                  <c:v>1.6500000000000211E-5</c:v>
                </c:pt>
                <c:pt idx="5206">
                  <c:v>1.6504000000000207E-5</c:v>
                </c:pt>
                <c:pt idx="5207">
                  <c:v>1.6508000000000188E-5</c:v>
                </c:pt>
                <c:pt idx="5208">
                  <c:v>1.651200000000017E-5</c:v>
                </c:pt>
                <c:pt idx="5209">
                  <c:v>1.6516000000000158E-5</c:v>
                </c:pt>
                <c:pt idx="5210">
                  <c:v>1.6520000000000211E-5</c:v>
                </c:pt>
                <c:pt idx="5211">
                  <c:v>1.6524000000000213E-5</c:v>
                </c:pt>
                <c:pt idx="5212">
                  <c:v>1.6528000000000208E-5</c:v>
                </c:pt>
                <c:pt idx="5213">
                  <c:v>1.653200000000017E-5</c:v>
                </c:pt>
                <c:pt idx="5214">
                  <c:v>1.6536000000000158E-5</c:v>
                </c:pt>
                <c:pt idx="5215">
                  <c:v>1.6540000000000224E-5</c:v>
                </c:pt>
                <c:pt idx="5216">
                  <c:v>1.6544000000000193E-5</c:v>
                </c:pt>
                <c:pt idx="5217">
                  <c:v>1.6548000000000188E-5</c:v>
                </c:pt>
                <c:pt idx="5218">
                  <c:v>1.6552000000000173E-5</c:v>
                </c:pt>
                <c:pt idx="5219">
                  <c:v>1.6556000000000165E-5</c:v>
                </c:pt>
                <c:pt idx="5220">
                  <c:v>1.6560000000000214E-5</c:v>
                </c:pt>
                <c:pt idx="5221">
                  <c:v>1.6564000000000203E-5</c:v>
                </c:pt>
                <c:pt idx="5222">
                  <c:v>1.6568000000000191E-5</c:v>
                </c:pt>
                <c:pt idx="5223">
                  <c:v>1.6572000000000173E-5</c:v>
                </c:pt>
                <c:pt idx="5224">
                  <c:v>1.6576000000000161E-5</c:v>
                </c:pt>
                <c:pt idx="5225">
                  <c:v>1.6580000000000214E-5</c:v>
                </c:pt>
                <c:pt idx="5226">
                  <c:v>1.6584000000000209E-5</c:v>
                </c:pt>
                <c:pt idx="5227">
                  <c:v>1.6588000000000191E-5</c:v>
                </c:pt>
                <c:pt idx="5228">
                  <c:v>1.6592000000000173E-5</c:v>
                </c:pt>
                <c:pt idx="5229">
                  <c:v>1.6596000000000164E-5</c:v>
                </c:pt>
                <c:pt idx="5230">
                  <c:v>1.6600000000000221E-5</c:v>
                </c:pt>
                <c:pt idx="5231">
                  <c:v>1.6604000000000202E-5</c:v>
                </c:pt>
                <c:pt idx="5232">
                  <c:v>1.6608000000000191E-5</c:v>
                </c:pt>
                <c:pt idx="5233">
                  <c:v>1.6612000000000186E-5</c:v>
                </c:pt>
                <c:pt idx="5234">
                  <c:v>1.6616000000000168E-5</c:v>
                </c:pt>
                <c:pt idx="5235">
                  <c:v>1.6620000000000227E-5</c:v>
                </c:pt>
                <c:pt idx="5236">
                  <c:v>1.6624000000000216E-5</c:v>
                </c:pt>
                <c:pt idx="5237">
                  <c:v>1.6628000000000184E-5</c:v>
                </c:pt>
                <c:pt idx="5238">
                  <c:v>1.6632000000000169E-5</c:v>
                </c:pt>
                <c:pt idx="5239">
                  <c:v>1.6636000000000161E-5</c:v>
                </c:pt>
                <c:pt idx="5240">
                  <c:v>1.6640000000000227E-5</c:v>
                </c:pt>
                <c:pt idx="5241">
                  <c:v>1.6644000000000195E-5</c:v>
                </c:pt>
                <c:pt idx="5242">
                  <c:v>1.6648000000000187E-5</c:v>
                </c:pt>
                <c:pt idx="5243">
                  <c:v>1.6652000000000179E-5</c:v>
                </c:pt>
                <c:pt idx="5244">
                  <c:v>1.6656000000000167E-5</c:v>
                </c:pt>
                <c:pt idx="5245">
                  <c:v>1.6660000000000227E-5</c:v>
                </c:pt>
                <c:pt idx="5246">
                  <c:v>1.6664000000000208E-5</c:v>
                </c:pt>
                <c:pt idx="5247">
                  <c:v>1.6668000000000197E-5</c:v>
                </c:pt>
                <c:pt idx="5248">
                  <c:v>1.6672000000000179E-5</c:v>
                </c:pt>
                <c:pt idx="5249">
                  <c:v>1.667600000000017E-5</c:v>
                </c:pt>
                <c:pt idx="5250">
                  <c:v>1.6680000000000233E-5</c:v>
                </c:pt>
                <c:pt idx="5251">
                  <c:v>1.6684000000000205E-5</c:v>
                </c:pt>
                <c:pt idx="5252">
                  <c:v>1.6688000000000193E-5</c:v>
                </c:pt>
                <c:pt idx="5253">
                  <c:v>1.6692000000000175E-5</c:v>
                </c:pt>
                <c:pt idx="5254">
                  <c:v>1.6696000000000167E-5</c:v>
                </c:pt>
                <c:pt idx="5255">
                  <c:v>1.6700000000000216E-5</c:v>
                </c:pt>
                <c:pt idx="5256">
                  <c:v>1.6704000000000198E-5</c:v>
                </c:pt>
                <c:pt idx="5257">
                  <c:v>1.67080000000002E-5</c:v>
                </c:pt>
                <c:pt idx="5258">
                  <c:v>1.6712000000000188E-5</c:v>
                </c:pt>
                <c:pt idx="5259">
                  <c:v>1.6716000000000167E-5</c:v>
                </c:pt>
                <c:pt idx="5260">
                  <c:v>1.6720000000000226E-5</c:v>
                </c:pt>
                <c:pt idx="5261">
                  <c:v>1.6724000000000211E-5</c:v>
                </c:pt>
                <c:pt idx="5262">
                  <c:v>1.67280000000002E-5</c:v>
                </c:pt>
                <c:pt idx="5263">
                  <c:v>1.6732000000000185E-5</c:v>
                </c:pt>
                <c:pt idx="5264">
                  <c:v>1.6736000000000166E-5</c:v>
                </c:pt>
                <c:pt idx="5265">
                  <c:v>1.6740000000000219E-5</c:v>
                </c:pt>
                <c:pt idx="5266">
                  <c:v>1.6744000000000204E-5</c:v>
                </c:pt>
                <c:pt idx="5267">
                  <c:v>1.6748000000000206E-5</c:v>
                </c:pt>
                <c:pt idx="5268">
                  <c:v>1.6752000000000195E-5</c:v>
                </c:pt>
                <c:pt idx="5269">
                  <c:v>1.675600000000017E-5</c:v>
                </c:pt>
                <c:pt idx="5270">
                  <c:v>1.6760000000000222E-5</c:v>
                </c:pt>
                <c:pt idx="5271">
                  <c:v>1.6764000000000211E-5</c:v>
                </c:pt>
                <c:pt idx="5272">
                  <c:v>1.6768000000000193E-5</c:v>
                </c:pt>
                <c:pt idx="5273">
                  <c:v>1.6772000000000184E-5</c:v>
                </c:pt>
                <c:pt idx="5274">
                  <c:v>1.6776000000000169E-5</c:v>
                </c:pt>
                <c:pt idx="5275">
                  <c:v>1.6780000000000229E-5</c:v>
                </c:pt>
                <c:pt idx="5276">
                  <c:v>1.6784000000000211E-5</c:v>
                </c:pt>
                <c:pt idx="5277">
                  <c:v>1.6788000000000196E-5</c:v>
                </c:pt>
                <c:pt idx="5278">
                  <c:v>1.6792000000000188E-5</c:v>
                </c:pt>
                <c:pt idx="5279">
                  <c:v>1.6796000000000173E-5</c:v>
                </c:pt>
                <c:pt idx="5280">
                  <c:v>1.6800000000000222E-5</c:v>
                </c:pt>
                <c:pt idx="5281">
                  <c:v>1.6804000000000214E-5</c:v>
                </c:pt>
                <c:pt idx="5282">
                  <c:v>1.6808000000000209E-5</c:v>
                </c:pt>
                <c:pt idx="5283">
                  <c:v>1.6812000000000184E-5</c:v>
                </c:pt>
                <c:pt idx="5284">
                  <c:v>1.6816000000000172E-5</c:v>
                </c:pt>
                <c:pt idx="5285">
                  <c:v>1.6820000000000229E-5</c:v>
                </c:pt>
                <c:pt idx="5286">
                  <c:v>1.682400000000022E-5</c:v>
                </c:pt>
                <c:pt idx="5287">
                  <c:v>1.6828000000000202E-5</c:v>
                </c:pt>
                <c:pt idx="5288">
                  <c:v>1.6832000000000184E-5</c:v>
                </c:pt>
                <c:pt idx="5289">
                  <c:v>1.6836000000000169E-5</c:v>
                </c:pt>
                <c:pt idx="5290">
                  <c:v>1.6840000000000232E-5</c:v>
                </c:pt>
                <c:pt idx="5291">
                  <c:v>1.684400000000022E-5</c:v>
                </c:pt>
                <c:pt idx="5292">
                  <c:v>1.6848000000000209E-5</c:v>
                </c:pt>
                <c:pt idx="5293">
                  <c:v>1.6852000000000184E-5</c:v>
                </c:pt>
                <c:pt idx="5294">
                  <c:v>1.6856000000000169E-5</c:v>
                </c:pt>
                <c:pt idx="5295">
                  <c:v>1.6860000000000232E-5</c:v>
                </c:pt>
                <c:pt idx="5296">
                  <c:v>1.6864000000000227E-5</c:v>
                </c:pt>
                <c:pt idx="5297">
                  <c:v>1.6868000000000195E-5</c:v>
                </c:pt>
                <c:pt idx="5298">
                  <c:v>1.6872000000000183E-5</c:v>
                </c:pt>
                <c:pt idx="5299">
                  <c:v>1.6876000000000172E-5</c:v>
                </c:pt>
                <c:pt idx="5300">
                  <c:v>1.6880000000000231E-5</c:v>
                </c:pt>
                <c:pt idx="5301">
                  <c:v>1.6884000000000213E-5</c:v>
                </c:pt>
                <c:pt idx="5302">
                  <c:v>1.6888000000000195E-5</c:v>
                </c:pt>
                <c:pt idx="5303">
                  <c:v>1.6892000000000187E-5</c:v>
                </c:pt>
                <c:pt idx="5304">
                  <c:v>1.6896000000000175E-5</c:v>
                </c:pt>
                <c:pt idx="5305">
                  <c:v>1.6900000000000235E-5</c:v>
                </c:pt>
                <c:pt idx="5306">
                  <c:v>1.6904000000000226E-5</c:v>
                </c:pt>
                <c:pt idx="5307">
                  <c:v>1.6908000000000205E-5</c:v>
                </c:pt>
                <c:pt idx="5308">
                  <c:v>1.6912000000000186E-5</c:v>
                </c:pt>
                <c:pt idx="5309">
                  <c:v>1.6916000000000175E-5</c:v>
                </c:pt>
                <c:pt idx="5310">
                  <c:v>1.6920000000000224E-5</c:v>
                </c:pt>
                <c:pt idx="5311">
                  <c:v>1.6924000000000216E-5</c:v>
                </c:pt>
                <c:pt idx="5312">
                  <c:v>1.6928000000000198E-5</c:v>
                </c:pt>
                <c:pt idx="5313">
                  <c:v>1.69320000000002E-5</c:v>
                </c:pt>
                <c:pt idx="5314">
                  <c:v>1.6936000000000185E-5</c:v>
                </c:pt>
                <c:pt idx="5315">
                  <c:v>1.6940000000000227E-5</c:v>
                </c:pt>
                <c:pt idx="5316">
                  <c:v>1.6944000000000216E-5</c:v>
                </c:pt>
                <c:pt idx="5317">
                  <c:v>1.6948000000000211E-5</c:v>
                </c:pt>
                <c:pt idx="5318">
                  <c:v>1.69520000000002E-5</c:v>
                </c:pt>
                <c:pt idx="5319">
                  <c:v>1.6956000000000185E-5</c:v>
                </c:pt>
                <c:pt idx="5320">
                  <c:v>1.6960000000000234E-5</c:v>
                </c:pt>
                <c:pt idx="5321">
                  <c:v>1.6964000000000219E-5</c:v>
                </c:pt>
                <c:pt idx="5322">
                  <c:v>1.6968000000000204E-5</c:v>
                </c:pt>
                <c:pt idx="5323">
                  <c:v>1.6972000000000193E-5</c:v>
                </c:pt>
                <c:pt idx="5324">
                  <c:v>1.6976000000000174E-5</c:v>
                </c:pt>
                <c:pt idx="5325">
                  <c:v>1.6980000000000227E-5</c:v>
                </c:pt>
                <c:pt idx="5326">
                  <c:v>1.6984000000000216E-5</c:v>
                </c:pt>
                <c:pt idx="5327">
                  <c:v>1.6988000000000204E-5</c:v>
                </c:pt>
                <c:pt idx="5328">
                  <c:v>1.6992000000000192E-5</c:v>
                </c:pt>
                <c:pt idx="5329">
                  <c:v>1.6996000000000181E-5</c:v>
                </c:pt>
                <c:pt idx="5330">
                  <c:v>1.7000000000000203E-5</c:v>
                </c:pt>
                <c:pt idx="5331">
                  <c:v>1.7004000000000185E-5</c:v>
                </c:pt>
                <c:pt idx="5332">
                  <c:v>1.700800000000017E-5</c:v>
                </c:pt>
                <c:pt idx="5333">
                  <c:v>1.7012000000000101E-5</c:v>
                </c:pt>
                <c:pt idx="5334">
                  <c:v>1.7016000000000103E-5</c:v>
                </c:pt>
                <c:pt idx="5335">
                  <c:v>1.7020000000000193E-5</c:v>
                </c:pt>
                <c:pt idx="5336">
                  <c:v>1.7024000000000188E-5</c:v>
                </c:pt>
                <c:pt idx="5337">
                  <c:v>1.7028000000000176E-5</c:v>
                </c:pt>
                <c:pt idx="5338">
                  <c:v>1.7032000000000141E-5</c:v>
                </c:pt>
                <c:pt idx="5339">
                  <c:v>1.7036000000000099E-5</c:v>
                </c:pt>
                <c:pt idx="5340">
                  <c:v>1.7040000000000128E-5</c:v>
                </c:pt>
                <c:pt idx="5341">
                  <c:v>1.7044000000000195E-5</c:v>
                </c:pt>
                <c:pt idx="5342">
                  <c:v>1.7048000000000176E-5</c:v>
                </c:pt>
                <c:pt idx="5343">
                  <c:v>1.7052000000000151E-5</c:v>
                </c:pt>
                <c:pt idx="5344">
                  <c:v>1.7056000000000123E-5</c:v>
                </c:pt>
                <c:pt idx="5345">
                  <c:v>1.7060000000000138E-5</c:v>
                </c:pt>
                <c:pt idx="5346">
                  <c:v>1.7064000000000194E-5</c:v>
                </c:pt>
                <c:pt idx="5347">
                  <c:v>1.7068000000000169E-5</c:v>
                </c:pt>
                <c:pt idx="5348">
                  <c:v>1.7072000000000148E-5</c:v>
                </c:pt>
                <c:pt idx="5349">
                  <c:v>1.7076000000000143E-5</c:v>
                </c:pt>
                <c:pt idx="5350">
                  <c:v>1.7080000000000141E-5</c:v>
                </c:pt>
                <c:pt idx="5351">
                  <c:v>1.7084000000000194E-5</c:v>
                </c:pt>
                <c:pt idx="5352">
                  <c:v>1.7088000000000176E-5</c:v>
                </c:pt>
                <c:pt idx="5353">
                  <c:v>1.7092000000000154E-5</c:v>
                </c:pt>
                <c:pt idx="5354">
                  <c:v>1.7096000000000139E-5</c:v>
                </c:pt>
                <c:pt idx="5355">
                  <c:v>1.7100000000000141E-5</c:v>
                </c:pt>
                <c:pt idx="5356">
                  <c:v>1.7104000000000194E-5</c:v>
                </c:pt>
                <c:pt idx="5357">
                  <c:v>1.7108000000000172E-5</c:v>
                </c:pt>
                <c:pt idx="5358">
                  <c:v>1.7112000000000161E-5</c:v>
                </c:pt>
                <c:pt idx="5359">
                  <c:v>1.7116000000000105E-5</c:v>
                </c:pt>
                <c:pt idx="5360">
                  <c:v>1.7120000000000131E-5</c:v>
                </c:pt>
                <c:pt idx="5361">
                  <c:v>1.7124000000000187E-5</c:v>
                </c:pt>
                <c:pt idx="5362">
                  <c:v>1.7128000000000169E-5</c:v>
                </c:pt>
                <c:pt idx="5363">
                  <c:v>1.713200000000015E-5</c:v>
                </c:pt>
                <c:pt idx="5364">
                  <c:v>1.7136000000000112E-5</c:v>
                </c:pt>
                <c:pt idx="5365">
                  <c:v>1.7140000000000131E-5</c:v>
                </c:pt>
                <c:pt idx="5366">
                  <c:v>1.7144000000000187E-5</c:v>
                </c:pt>
                <c:pt idx="5367">
                  <c:v>1.7148000000000169E-5</c:v>
                </c:pt>
                <c:pt idx="5368">
                  <c:v>1.715200000000013E-5</c:v>
                </c:pt>
                <c:pt idx="5369">
                  <c:v>1.7156000000000125E-5</c:v>
                </c:pt>
                <c:pt idx="5370">
                  <c:v>1.7160000000000134E-5</c:v>
                </c:pt>
                <c:pt idx="5371">
                  <c:v>1.716400000000019E-5</c:v>
                </c:pt>
                <c:pt idx="5372">
                  <c:v>1.7168000000000172E-5</c:v>
                </c:pt>
                <c:pt idx="5373">
                  <c:v>1.717200000000015E-5</c:v>
                </c:pt>
                <c:pt idx="5374">
                  <c:v>1.7176000000000125E-5</c:v>
                </c:pt>
                <c:pt idx="5375">
                  <c:v>1.7180000000000225E-5</c:v>
                </c:pt>
                <c:pt idx="5376">
                  <c:v>1.718400000000019E-5</c:v>
                </c:pt>
                <c:pt idx="5377">
                  <c:v>1.7188000000000185E-5</c:v>
                </c:pt>
                <c:pt idx="5378">
                  <c:v>1.7192000000000163E-5</c:v>
                </c:pt>
                <c:pt idx="5379">
                  <c:v>1.7196000000000101E-5</c:v>
                </c:pt>
                <c:pt idx="5380">
                  <c:v>1.7200000000000208E-5</c:v>
                </c:pt>
                <c:pt idx="5381">
                  <c:v>1.7204000000000183E-5</c:v>
                </c:pt>
                <c:pt idx="5382">
                  <c:v>1.7208000000000171E-5</c:v>
                </c:pt>
                <c:pt idx="5383">
                  <c:v>1.7212000000000163E-5</c:v>
                </c:pt>
                <c:pt idx="5384">
                  <c:v>1.7216000000000101E-5</c:v>
                </c:pt>
                <c:pt idx="5385">
                  <c:v>1.7220000000000208E-5</c:v>
                </c:pt>
                <c:pt idx="5386">
                  <c:v>1.7224000000000193E-5</c:v>
                </c:pt>
                <c:pt idx="5387">
                  <c:v>1.7228000000000185E-5</c:v>
                </c:pt>
                <c:pt idx="5388">
                  <c:v>1.723200000000017E-5</c:v>
                </c:pt>
                <c:pt idx="5389">
                  <c:v>1.7236000000000101E-5</c:v>
                </c:pt>
                <c:pt idx="5390">
                  <c:v>1.7240000000000214E-5</c:v>
                </c:pt>
                <c:pt idx="5391">
                  <c:v>1.7244000000000193E-5</c:v>
                </c:pt>
                <c:pt idx="5392">
                  <c:v>1.7248000000000174E-5</c:v>
                </c:pt>
                <c:pt idx="5393">
                  <c:v>1.7252000000000166E-5</c:v>
                </c:pt>
                <c:pt idx="5394">
                  <c:v>1.7256000000000141E-5</c:v>
                </c:pt>
                <c:pt idx="5395">
                  <c:v>1.7260000000000204E-5</c:v>
                </c:pt>
                <c:pt idx="5396">
                  <c:v>1.7264000000000192E-5</c:v>
                </c:pt>
                <c:pt idx="5397">
                  <c:v>1.7268000000000194E-5</c:v>
                </c:pt>
                <c:pt idx="5398">
                  <c:v>1.7272000000000163E-5</c:v>
                </c:pt>
                <c:pt idx="5399">
                  <c:v>1.7276000000000148E-5</c:v>
                </c:pt>
                <c:pt idx="5400">
                  <c:v>1.7280000000000207E-5</c:v>
                </c:pt>
                <c:pt idx="5401">
                  <c:v>1.7284000000000196E-5</c:v>
                </c:pt>
                <c:pt idx="5402">
                  <c:v>1.7288000000000188E-5</c:v>
                </c:pt>
                <c:pt idx="5403">
                  <c:v>1.7292000000000169E-5</c:v>
                </c:pt>
                <c:pt idx="5404">
                  <c:v>1.7296000000000147E-5</c:v>
                </c:pt>
                <c:pt idx="5405">
                  <c:v>1.730000000000021E-5</c:v>
                </c:pt>
                <c:pt idx="5406">
                  <c:v>1.7304000000000189E-5</c:v>
                </c:pt>
                <c:pt idx="5407">
                  <c:v>1.7308000000000181E-5</c:v>
                </c:pt>
                <c:pt idx="5408">
                  <c:v>1.7312000000000166E-5</c:v>
                </c:pt>
                <c:pt idx="5409">
                  <c:v>1.7316000000000154E-5</c:v>
                </c:pt>
                <c:pt idx="5410">
                  <c:v>1.732000000000021E-5</c:v>
                </c:pt>
                <c:pt idx="5411">
                  <c:v>1.7324000000000192E-5</c:v>
                </c:pt>
                <c:pt idx="5412">
                  <c:v>1.7328000000000194E-5</c:v>
                </c:pt>
                <c:pt idx="5413">
                  <c:v>1.7332000000000165E-5</c:v>
                </c:pt>
                <c:pt idx="5414">
                  <c:v>1.7336000000000103E-5</c:v>
                </c:pt>
                <c:pt idx="5415">
                  <c:v>1.7340000000000207E-5</c:v>
                </c:pt>
                <c:pt idx="5416">
                  <c:v>1.7344000000000199E-5</c:v>
                </c:pt>
                <c:pt idx="5417">
                  <c:v>1.7348000000000184E-5</c:v>
                </c:pt>
                <c:pt idx="5418">
                  <c:v>1.7352000000000169E-5</c:v>
                </c:pt>
                <c:pt idx="5419">
                  <c:v>1.735600000000015E-5</c:v>
                </c:pt>
                <c:pt idx="5420">
                  <c:v>1.736000000000021E-5</c:v>
                </c:pt>
                <c:pt idx="5421">
                  <c:v>1.7364000000000198E-5</c:v>
                </c:pt>
                <c:pt idx="5422">
                  <c:v>1.7368000000000187E-5</c:v>
                </c:pt>
                <c:pt idx="5423">
                  <c:v>1.7372000000000168E-5</c:v>
                </c:pt>
                <c:pt idx="5424">
                  <c:v>1.737600000000013E-5</c:v>
                </c:pt>
                <c:pt idx="5425">
                  <c:v>1.7380000000000216E-5</c:v>
                </c:pt>
                <c:pt idx="5426">
                  <c:v>1.7384000000000208E-5</c:v>
                </c:pt>
                <c:pt idx="5427">
                  <c:v>1.7388000000000187E-5</c:v>
                </c:pt>
                <c:pt idx="5428">
                  <c:v>1.7392000000000172E-5</c:v>
                </c:pt>
                <c:pt idx="5429">
                  <c:v>1.7396000000000143E-5</c:v>
                </c:pt>
                <c:pt idx="5430">
                  <c:v>1.7400000000000149E-5</c:v>
                </c:pt>
                <c:pt idx="5431">
                  <c:v>1.7404000000000208E-5</c:v>
                </c:pt>
                <c:pt idx="5432">
                  <c:v>1.740800000000019E-5</c:v>
                </c:pt>
                <c:pt idx="5433">
                  <c:v>1.7412000000000165E-5</c:v>
                </c:pt>
                <c:pt idx="5434">
                  <c:v>1.741600000000015E-5</c:v>
                </c:pt>
                <c:pt idx="5435">
                  <c:v>1.7420000000000148E-5</c:v>
                </c:pt>
                <c:pt idx="5436">
                  <c:v>1.7424000000000208E-5</c:v>
                </c:pt>
                <c:pt idx="5437">
                  <c:v>1.7428000000000176E-5</c:v>
                </c:pt>
                <c:pt idx="5438">
                  <c:v>1.7432000000000171E-5</c:v>
                </c:pt>
                <c:pt idx="5439">
                  <c:v>1.7436000000000163E-5</c:v>
                </c:pt>
                <c:pt idx="5440">
                  <c:v>1.7440000000000145E-5</c:v>
                </c:pt>
                <c:pt idx="5441">
                  <c:v>1.7444000000000201E-5</c:v>
                </c:pt>
                <c:pt idx="5442">
                  <c:v>1.7448000000000189E-5</c:v>
                </c:pt>
                <c:pt idx="5443">
                  <c:v>1.7452000000000164E-5</c:v>
                </c:pt>
                <c:pt idx="5444">
                  <c:v>1.7456000000000163E-5</c:v>
                </c:pt>
                <c:pt idx="5445">
                  <c:v>1.7460000000000145E-5</c:v>
                </c:pt>
                <c:pt idx="5446">
                  <c:v>1.7464000000000204E-5</c:v>
                </c:pt>
                <c:pt idx="5447">
                  <c:v>1.7468000000000186E-5</c:v>
                </c:pt>
                <c:pt idx="5448">
                  <c:v>1.7472000000000174E-5</c:v>
                </c:pt>
                <c:pt idx="5449">
                  <c:v>1.7476000000000156E-5</c:v>
                </c:pt>
                <c:pt idx="5450">
                  <c:v>1.7480000000000212E-5</c:v>
                </c:pt>
                <c:pt idx="5451">
                  <c:v>1.7484000000000204E-5</c:v>
                </c:pt>
                <c:pt idx="5452">
                  <c:v>1.7488000000000189E-5</c:v>
                </c:pt>
                <c:pt idx="5453">
                  <c:v>1.7492000000000167E-5</c:v>
                </c:pt>
                <c:pt idx="5454">
                  <c:v>1.7496000000000152E-5</c:v>
                </c:pt>
                <c:pt idx="5455">
                  <c:v>1.7500000000000225E-5</c:v>
                </c:pt>
                <c:pt idx="5456">
                  <c:v>1.7504000000000204E-5</c:v>
                </c:pt>
                <c:pt idx="5457">
                  <c:v>1.7508000000000192E-5</c:v>
                </c:pt>
                <c:pt idx="5458">
                  <c:v>1.7512000000000174E-5</c:v>
                </c:pt>
                <c:pt idx="5459">
                  <c:v>1.7516000000000169E-5</c:v>
                </c:pt>
                <c:pt idx="5460">
                  <c:v>1.7520000000000232E-5</c:v>
                </c:pt>
                <c:pt idx="5461">
                  <c:v>1.752400000000021E-5</c:v>
                </c:pt>
                <c:pt idx="5462">
                  <c:v>1.7528000000000189E-5</c:v>
                </c:pt>
                <c:pt idx="5463">
                  <c:v>1.753200000000018E-5</c:v>
                </c:pt>
                <c:pt idx="5464">
                  <c:v>1.7536000000000105E-5</c:v>
                </c:pt>
                <c:pt idx="5465">
                  <c:v>1.7540000000000228E-5</c:v>
                </c:pt>
                <c:pt idx="5466">
                  <c:v>1.7544000000000207E-5</c:v>
                </c:pt>
                <c:pt idx="5467">
                  <c:v>1.7548000000000185E-5</c:v>
                </c:pt>
                <c:pt idx="5468">
                  <c:v>1.7552000000000184E-5</c:v>
                </c:pt>
                <c:pt idx="5469">
                  <c:v>1.7556000000000111E-5</c:v>
                </c:pt>
                <c:pt idx="5470">
                  <c:v>1.7560000000000228E-5</c:v>
                </c:pt>
                <c:pt idx="5471">
                  <c:v>1.7564000000000207E-5</c:v>
                </c:pt>
                <c:pt idx="5472">
                  <c:v>1.7568000000000198E-5</c:v>
                </c:pt>
                <c:pt idx="5473">
                  <c:v>1.7572000000000183E-5</c:v>
                </c:pt>
                <c:pt idx="5474">
                  <c:v>1.7576000000000169E-5</c:v>
                </c:pt>
                <c:pt idx="5475">
                  <c:v>1.7580000000000215E-5</c:v>
                </c:pt>
                <c:pt idx="5476">
                  <c:v>1.7584000000000206E-5</c:v>
                </c:pt>
                <c:pt idx="5477">
                  <c:v>1.7588000000000195E-5</c:v>
                </c:pt>
                <c:pt idx="5478">
                  <c:v>1.7592000000000176E-5</c:v>
                </c:pt>
                <c:pt idx="5479">
                  <c:v>1.7596000000000151E-5</c:v>
                </c:pt>
                <c:pt idx="5480">
                  <c:v>1.7600000000000225E-5</c:v>
                </c:pt>
                <c:pt idx="5481">
                  <c:v>1.760400000000021E-5</c:v>
                </c:pt>
                <c:pt idx="5482">
                  <c:v>1.7608000000000208E-5</c:v>
                </c:pt>
                <c:pt idx="5483">
                  <c:v>1.7612000000000186E-5</c:v>
                </c:pt>
                <c:pt idx="5484">
                  <c:v>1.7616000000000158E-5</c:v>
                </c:pt>
                <c:pt idx="5485">
                  <c:v>1.7620000000000228E-5</c:v>
                </c:pt>
                <c:pt idx="5486">
                  <c:v>1.7624000000000209E-5</c:v>
                </c:pt>
                <c:pt idx="5487">
                  <c:v>1.7628000000000201E-5</c:v>
                </c:pt>
                <c:pt idx="5488">
                  <c:v>1.7632000000000176E-5</c:v>
                </c:pt>
                <c:pt idx="5489">
                  <c:v>1.7636000000000154E-5</c:v>
                </c:pt>
                <c:pt idx="5490">
                  <c:v>1.7640000000000231E-5</c:v>
                </c:pt>
                <c:pt idx="5491">
                  <c:v>1.7644000000000219E-5</c:v>
                </c:pt>
                <c:pt idx="5492">
                  <c:v>1.7648000000000194E-5</c:v>
                </c:pt>
                <c:pt idx="5493">
                  <c:v>1.7652000000000176E-5</c:v>
                </c:pt>
                <c:pt idx="5494">
                  <c:v>1.7656000000000171E-5</c:v>
                </c:pt>
                <c:pt idx="5495">
                  <c:v>1.7660000000000231E-5</c:v>
                </c:pt>
                <c:pt idx="5496">
                  <c:v>1.7664000000000219E-5</c:v>
                </c:pt>
                <c:pt idx="5497">
                  <c:v>1.7668000000000201E-5</c:v>
                </c:pt>
                <c:pt idx="5498">
                  <c:v>1.7672000000000182E-5</c:v>
                </c:pt>
                <c:pt idx="5499">
                  <c:v>1.7676000000000164E-5</c:v>
                </c:pt>
                <c:pt idx="5500">
                  <c:v>1.7680000000000231E-5</c:v>
                </c:pt>
                <c:pt idx="5501">
                  <c:v>1.7684000000000212E-5</c:v>
                </c:pt>
                <c:pt idx="5502">
                  <c:v>1.7688000000000201E-5</c:v>
                </c:pt>
                <c:pt idx="5503">
                  <c:v>1.7692000000000182E-5</c:v>
                </c:pt>
                <c:pt idx="5504">
                  <c:v>1.7696000000000157E-5</c:v>
                </c:pt>
                <c:pt idx="5505">
                  <c:v>1.770000000000023E-5</c:v>
                </c:pt>
                <c:pt idx="5506">
                  <c:v>1.7704000000000212E-5</c:v>
                </c:pt>
                <c:pt idx="5507">
                  <c:v>1.77080000000002E-5</c:v>
                </c:pt>
                <c:pt idx="5508">
                  <c:v>1.7712000000000179E-5</c:v>
                </c:pt>
                <c:pt idx="5509">
                  <c:v>1.7716000000000167E-5</c:v>
                </c:pt>
                <c:pt idx="5510">
                  <c:v>1.7720000000000227E-5</c:v>
                </c:pt>
                <c:pt idx="5511">
                  <c:v>1.7724000000000212E-5</c:v>
                </c:pt>
                <c:pt idx="5512">
                  <c:v>1.772800000000019E-5</c:v>
                </c:pt>
                <c:pt idx="5513">
                  <c:v>1.7732000000000185E-5</c:v>
                </c:pt>
                <c:pt idx="5514">
                  <c:v>1.7736000000000164E-5</c:v>
                </c:pt>
                <c:pt idx="5515">
                  <c:v>1.774000000000023E-5</c:v>
                </c:pt>
                <c:pt idx="5516">
                  <c:v>1.7744000000000225E-5</c:v>
                </c:pt>
                <c:pt idx="5517">
                  <c:v>1.7748000000000207E-5</c:v>
                </c:pt>
                <c:pt idx="5518">
                  <c:v>1.7752000000000185E-5</c:v>
                </c:pt>
                <c:pt idx="5519">
                  <c:v>1.775600000000018E-5</c:v>
                </c:pt>
                <c:pt idx="5520">
                  <c:v>1.7760000000000148E-5</c:v>
                </c:pt>
                <c:pt idx="5521">
                  <c:v>1.7764000000000215E-5</c:v>
                </c:pt>
                <c:pt idx="5522">
                  <c:v>1.7768000000000196E-5</c:v>
                </c:pt>
                <c:pt idx="5523">
                  <c:v>1.7772000000000185E-5</c:v>
                </c:pt>
                <c:pt idx="5524">
                  <c:v>1.777600000000017E-5</c:v>
                </c:pt>
                <c:pt idx="5525">
                  <c:v>1.7780000000000145E-5</c:v>
                </c:pt>
                <c:pt idx="5526">
                  <c:v>1.7784000000000215E-5</c:v>
                </c:pt>
                <c:pt idx="5527">
                  <c:v>1.7788000000000196E-5</c:v>
                </c:pt>
                <c:pt idx="5528">
                  <c:v>1.7792000000000188E-5</c:v>
                </c:pt>
                <c:pt idx="5529">
                  <c:v>1.7796000000000183E-5</c:v>
                </c:pt>
                <c:pt idx="5530">
                  <c:v>1.7800000000000233E-5</c:v>
                </c:pt>
                <c:pt idx="5531">
                  <c:v>1.7804000000000214E-5</c:v>
                </c:pt>
                <c:pt idx="5532">
                  <c:v>1.7808000000000206E-5</c:v>
                </c:pt>
                <c:pt idx="5533">
                  <c:v>1.7812000000000195E-5</c:v>
                </c:pt>
                <c:pt idx="5534">
                  <c:v>1.7816000000000176E-5</c:v>
                </c:pt>
                <c:pt idx="5535">
                  <c:v>1.7820000000000226E-5</c:v>
                </c:pt>
                <c:pt idx="5536">
                  <c:v>1.7824000000000211E-5</c:v>
                </c:pt>
                <c:pt idx="5537">
                  <c:v>1.7828000000000206E-5</c:v>
                </c:pt>
                <c:pt idx="5538">
                  <c:v>1.7832000000000195E-5</c:v>
                </c:pt>
                <c:pt idx="5539">
                  <c:v>1.7836000000000186E-5</c:v>
                </c:pt>
                <c:pt idx="5540">
                  <c:v>1.7840000000000232E-5</c:v>
                </c:pt>
                <c:pt idx="5541">
                  <c:v>1.7844000000000221E-5</c:v>
                </c:pt>
                <c:pt idx="5542">
                  <c:v>1.7848000000000199E-5</c:v>
                </c:pt>
                <c:pt idx="5543">
                  <c:v>1.7852000000000198E-5</c:v>
                </c:pt>
                <c:pt idx="5544">
                  <c:v>1.7856000000000176E-5</c:v>
                </c:pt>
                <c:pt idx="5545">
                  <c:v>1.7860000000000229E-5</c:v>
                </c:pt>
                <c:pt idx="5546">
                  <c:v>1.7864000000000217E-5</c:v>
                </c:pt>
                <c:pt idx="5547">
                  <c:v>1.7868000000000192E-5</c:v>
                </c:pt>
                <c:pt idx="5548">
                  <c:v>1.7872000000000187E-5</c:v>
                </c:pt>
                <c:pt idx="5549">
                  <c:v>1.7876000000000172E-5</c:v>
                </c:pt>
                <c:pt idx="5550">
                  <c:v>1.7880000000000242E-5</c:v>
                </c:pt>
                <c:pt idx="5551">
                  <c:v>1.7884000000000224E-5</c:v>
                </c:pt>
                <c:pt idx="5552">
                  <c:v>1.7888000000000212E-5</c:v>
                </c:pt>
                <c:pt idx="5553">
                  <c:v>1.7892000000000194E-5</c:v>
                </c:pt>
                <c:pt idx="5554">
                  <c:v>1.7896000000000169E-5</c:v>
                </c:pt>
                <c:pt idx="5555">
                  <c:v>1.7900000000000228E-5</c:v>
                </c:pt>
                <c:pt idx="5556">
                  <c:v>1.7904000000000224E-5</c:v>
                </c:pt>
                <c:pt idx="5557">
                  <c:v>1.7908000000000205E-5</c:v>
                </c:pt>
                <c:pt idx="5558">
                  <c:v>1.7912000000000187E-5</c:v>
                </c:pt>
                <c:pt idx="5559">
                  <c:v>1.7916000000000169E-5</c:v>
                </c:pt>
                <c:pt idx="5560">
                  <c:v>1.7920000000000235E-5</c:v>
                </c:pt>
                <c:pt idx="5561">
                  <c:v>1.7924000000000223E-5</c:v>
                </c:pt>
                <c:pt idx="5562">
                  <c:v>1.7928000000000212E-5</c:v>
                </c:pt>
                <c:pt idx="5563">
                  <c:v>1.793200000000019E-5</c:v>
                </c:pt>
                <c:pt idx="5564">
                  <c:v>1.7936000000000179E-5</c:v>
                </c:pt>
                <c:pt idx="5565">
                  <c:v>1.7940000000000228E-5</c:v>
                </c:pt>
                <c:pt idx="5566">
                  <c:v>1.7944000000000227E-5</c:v>
                </c:pt>
                <c:pt idx="5567">
                  <c:v>1.7948000000000212E-5</c:v>
                </c:pt>
                <c:pt idx="5568">
                  <c:v>1.795200000000019E-5</c:v>
                </c:pt>
                <c:pt idx="5569">
                  <c:v>1.7956000000000182E-5</c:v>
                </c:pt>
                <c:pt idx="5570">
                  <c:v>1.7960000000000238E-5</c:v>
                </c:pt>
                <c:pt idx="5571">
                  <c:v>1.796400000000022E-5</c:v>
                </c:pt>
                <c:pt idx="5572">
                  <c:v>1.7968000000000208E-5</c:v>
                </c:pt>
                <c:pt idx="5573">
                  <c:v>1.797200000000019E-5</c:v>
                </c:pt>
                <c:pt idx="5574">
                  <c:v>1.7976000000000178E-5</c:v>
                </c:pt>
                <c:pt idx="5575">
                  <c:v>1.7980000000000231E-5</c:v>
                </c:pt>
                <c:pt idx="5576">
                  <c:v>1.7984000000000219E-5</c:v>
                </c:pt>
                <c:pt idx="5577">
                  <c:v>1.7988000000000215E-5</c:v>
                </c:pt>
                <c:pt idx="5578">
                  <c:v>1.799200000000019E-5</c:v>
                </c:pt>
                <c:pt idx="5579">
                  <c:v>1.7996000000000185E-5</c:v>
                </c:pt>
                <c:pt idx="5580">
                  <c:v>1.80000000000002E-5</c:v>
                </c:pt>
                <c:pt idx="5581">
                  <c:v>1.8004000000000185E-5</c:v>
                </c:pt>
                <c:pt idx="5582">
                  <c:v>1.800800000000017E-5</c:v>
                </c:pt>
                <c:pt idx="5583">
                  <c:v>1.8012000000000152E-5</c:v>
                </c:pt>
                <c:pt idx="5584">
                  <c:v>1.8016000000000151E-5</c:v>
                </c:pt>
                <c:pt idx="5585">
                  <c:v>1.8020000000000207E-5</c:v>
                </c:pt>
                <c:pt idx="5586">
                  <c:v>1.8024000000000195E-5</c:v>
                </c:pt>
                <c:pt idx="5587">
                  <c:v>1.802800000000017E-5</c:v>
                </c:pt>
                <c:pt idx="5588">
                  <c:v>1.8032000000000165E-5</c:v>
                </c:pt>
                <c:pt idx="5589">
                  <c:v>1.8036000000000151E-5</c:v>
                </c:pt>
                <c:pt idx="5590">
                  <c:v>1.804000000000022E-5</c:v>
                </c:pt>
                <c:pt idx="5591">
                  <c:v>1.8044000000000202E-5</c:v>
                </c:pt>
                <c:pt idx="5592">
                  <c:v>1.8048000000000167E-5</c:v>
                </c:pt>
                <c:pt idx="5593">
                  <c:v>1.8052000000000165E-5</c:v>
                </c:pt>
                <c:pt idx="5594">
                  <c:v>1.8056000000000154E-5</c:v>
                </c:pt>
                <c:pt idx="5595">
                  <c:v>1.8060000000000213E-5</c:v>
                </c:pt>
                <c:pt idx="5596">
                  <c:v>1.8064000000000195E-5</c:v>
                </c:pt>
                <c:pt idx="5597">
                  <c:v>1.806800000000017E-5</c:v>
                </c:pt>
                <c:pt idx="5598">
                  <c:v>1.8072000000000165E-5</c:v>
                </c:pt>
                <c:pt idx="5599">
                  <c:v>1.807600000000016E-5</c:v>
                </c:pt>
                <c:pt idx="5600">
                  <c:v>1.8080000000000213E-5</c:v>
                </c:pt>
                <c:pt idx="5601">
                  <c:v>1.8084000000000208E-5</c:v>
                </c:pt>
                <c:pt idx="5602">
                  <c:v>1.808800000000017E-5</c:v>
                </c:pt>
                <c:pt idx="5603">
                  <c:v>1.8092000000000158E-5</c:v>
                </c:pt>
                <c:pt idx="5604">
                  <c:v>1.809600000000015E-5</c:v>
                </c:pt>
                <c:pt idx="5605">
                  <c:v>1.8100000000000118E-5</c:v>
                </c:pt>
                <c:pt idx="5606">
                  <c:v>1.8104000000000188E-5</c:v>
                </c:pt>
                <c:pt idx="5607">
                  <c:v>1.8108000000000176E-5</c:v>
                </c:pt>
                <c:pt idx="5608">
                  <c:v>1.8112000000000165E-5</c:v>
                </c:pt>
                <c:pt idx="5609">
                  <c:v>1.811600000000015E-5</c:v>
                </c:pt>
                <c:pt idx="5610">
                  <c:v>1.8120000000000206E-5</c:v>
                </c:pt>
                <c:pt idx="5611">
                  <c:v>1.8124000000000191E-5</c:v>
                </c:pt>
                <c:pt idx="5612">
                  <c:v>1.8128000000000173E-5</c:v>
                </c:pt>
                <c:pt idx="5613">
                  <c:v>1.8132000000000165E-5</c:v>
                </c:pt>
                <c:pt idx="5614">
                  <c:v>1.813600000000015E-5</c:v>
                </c:pt>
                <c:pt idx="5615">
                  <c:v>1.8140000000000209E-5</c:v>
                </c:pt>
                <c:pt idx="5616">
                  <c:v>1.8144000000000198E-5</c:v>
                </c:pt>
                <c:pt idx="5617">
                  <c:v>1.8148000000000186E-5</c:v>
                </c:pt>
                <c:pt idx="5618">
                  <c:v>1.8152000000000164E-5</c:v>
                </c:pt>
                <c:pt idx="5619">
                  <c:v>1.8156000000000156E-5</c:v>
                </c:pt>
                <c:pt idx="5620">
                  <c:v>1.8160000000000216E-5</c:v>
                </c:pt>
                <c:pt idx="5621">
                  <c:v>1.8164000000000191E-5</c:v>
                </c:pt>
                <c:pt idx="5622">
                  <c:v>1.8168000000000186E-5</c:v>
                </c:pt>
                <c:pt idx="5623">
                  <c:v>1.8172000000000181E-5</c:v>
                </c:pt>
                <c:pt idx="5624">
                  <c:v>1.8176000000000149E-5</c:v>
                </c:pt>
                <c:pt idx="5625">
                  <c:v>1.8180000000000216E-5</c:v>
                </c:pt>
                <c:pt idx="5626">
                  <c:v>1.818400000000019E-5</c:v>
                </c:pt>
                <c:pt idx="5627">
                  <c:v>1.8188000000000172E-5</c:v>
                </c:pt>
                <c:pt idx="5628">
                  <c:v>1.8192000000000167E-5</c:v>
                </c:pt>
                <c:pt idx="5629">
                  <c:v>1.8196000000000146E-5</c:v>
                </c:pt>
                <c:pt idx="5630">
                  <c:v>1.8200000000000209E-5</c:v>
                </c:pt>
                <c:pt idx="5631">
                  <c:v>1.820400000000019E-5</c:v>
                </c:pt>
                <c:pt idx="5632">
                  <c:v>1.8208000000000179E-5</c:v>
                </c:pt>
                <c:pt idx="5633">
                  <c:v>1.8212000000000167E-5</c:v>
                </c:pt>
                <c:pt idx="5634">
                  <c:v>1.8216000000000152E-5</c:v>
                </c:pt>
                <c:pt idx="5635">
                  <c:v>1.8220000000000215E-5</c:v>
                </c:pt>
                <c:pt idx="5636">
                  <c:v>1.8224000000000197E-5</c:v>
                </c:pt>
                <c:pt idx="5637">
                  <c:v>1.8228000000000185E-5</c:v>
                </c:pt>
                <c:pt idx="5638">
                  <c:v>1.823200000000017E-5</c:v>
                </c:pt>
                <c:pt idx="5639">
                  <c:v>1.8236000000000152E-5</c:v>
                </c:pt>
                <c:pt idx="5640">
                  <c:v>1.8240000000000218E-5</c:v>
                </c:pt>
                <c:pt idx="5641">
                  <c:v>1.82440000000002E-5</c:v>
                </c:pt>
                <c:pt idx="5642">
                  <c:v>1.8248000000000188E-5</c:v>
                </c:pt>
                <c:pt idx="5643">
                  <c:v>1.8252000000000167E-5</c:v>
                </c:pt>
                <c:pt idx="5644">
                  <c:v>1.8256000000000165E-5</c:v>
                </c:pt>
                <c:pt idx="5645">
                  <c:v>1.8260000000000211E-5</c:v>
                </c:pt>
                <c:pt idx="5646">
                  <c:v>1.8264000000000207E-5</c:v>
                </c:pt>
                <c:pt idx="5647">
                  <c:v>1.8268000000000195E-5</c:v>
                </c:pt>
                <c:pt idx="5648">
                  <c:v>1.8272000000000167E-5</c:v>
                </c:pt>
                <c:pt idx="5649">
                  <c:v>1.8276000000000152E-5</c:v>
                </c:pt>
                <c:pt idx="5650">
                  <c:v>1.8280000000000211E-5</c:v>
                </c:pt>
                <c:pt idx="5651">
                  <c:v>1.8284000000000213E-5</c:v>
                </c:pt>
                <c:pt idx="5652">
                  <c:v>1.8288000000000185E-5</c:v>
                </c:pt>
                <c:pt idx="5653">
                  <c:v>1.8292000000000166E-5</c:v>
                </c:pt>
                <c:pt idx="5654">
                  <c:v>1.8296000000000151E-5</c:v>
                </c:pt>
                <c:pt idx="5655">
                  <c:v>1.8300000000000211E-5</c:v>
                </c:pt>
                <c:pt idx="5656">
                  <c:v>1.8304000000000206E-5</c:v>
                </c:pt>
                <c:pt idx="5657">
                  <c:v>1.8308000000000195E-5</c:v>
                </c:pt>
                <c:pt idx="5658">
                  <c:v>1.831200000000017E-5</c:v>
                </c:pt>
                <c:pt idx="5659">
                  <c:v>1.8316000000000158E-5</c:v>
                </c:pt>
                <c:pt idx="5660">
                  <c:v>1.8320000000000224E-5</c:v>
                </c:pt>
                <c:pt idx="5661">
                  <c:v>1.8324000000000206E-5</c:v>
                </c:pt>
                <c:pt idx="5662">
                  <c:v>1.8328000000000184E-5</c:v>
                </c:pt>
                <c:pt idx="5663">
                  <c:v>1.8332000000000169E-5</c:v>
                </c:pt>
                <c:pt idx="5664">
                  <c:v>1.8336000000000154E-5</c:v>
                </c:pt>
                <c:pt idx="5665">
                  <c:v>1.8340000000000211E-5</c:v>
                </c:pt>
                <c:pt idx="5666">
                  <c:v>1.8344000000000206E-5</c:v>
                </c:pt>
                <c:pt idx="5667">
                  <c:v>1.8348000000000191E-5</c:v>
                </c:pt>
                <c:pt idx="5668">
                  <c:v>1.8352000000000173E-5</c:v>
                </c:pt>
                <c:pt idx="5669">
                  <c:v>1.8356000000000154E-5</c:v>
                </c:pt>
                <c:pt idx="5670">
                  <c:v>1.8360000000000224E-5</c:v>
                </c:pt>
                <c:pt idx="5671">
                  <c:v>1.8364000000000209E-5</c:v>
                </c:pt>
                <c:pt idx="5672">
                  <c:v>1.8368000000000184E-5</c:v>
                </c:pt>
                <c:pt idx="5673">
                  <c:v>1.8372000000000172E-5</c:v>
                </c:pt>
                <c:pt idx="5674">
                  <c:v>1.8376000000000168E-5</c:v>
                </c:pt>
                <c:pt idx="5675">
                  <c:v>1.8380000000000227E-5</c:v>
                </c:pt>
                <c:pt idx="5676">
                  <c:v>1.8384000000000216E-5</c:v>
                </c:pt>
                <c:pt idx="5677">
                  <c:v>1.8388000000000184E-5</c:v>
                </c:pt>
                <c:pt idx="5678">
                  <c:v>1.8392000000000169E-5</c:v>
                </c:pt>
                <c:pt idx="5679">
                  <c:v>1.8396000000000167E-5</c:v>
                </c:pt>
                <c:pt idx="5680">
                  <c:v>1.8400000000000227E-5</c:v>
                </c:pt>
                <c:pt idx="5681">
                  <c:v>1.8404000000000209E-5</c:v>
                </c:pt>
                <c:pt idx="5682">
                  <c:v>1.8408000000000184E-5</c:v>
                </c:pt>
                <c:pt idx="5683">
                  <c:v>1.8412000000000169E-5</c:v>
                </c:pt>
                <c:pt idx="5684">
                  <c:v>1.841600000000016E-5</c:v>
                </c:pt>
                <c:pt idx="5685">
                  <c:v>1.8420000000000227E-5</c:v>
                </c:pt>
                <c:pt idx="5686">
                  <c:v>1.8424000000000208E-5</c:v>
                </c:pt>
                <c:pt idx="5687">
                  <c:v>1.8428000000000183E-5</c:v>
                </c:pt>
                <c:pt idx="5688">
                  <c:v>1.8432000000000172E-5</c:v>
                </c:pt>
                <c:pt idx="5689">
                  <c:v>1.8436000000000164E-5</c:v>
                </c:pt>
                <c:pt idx="5690">
                  <c:v>1.8440000000000227E-5</c:v>
                </c:pt>
                <c:pt idx="5691">
                  <c:v>1.8444000000000208E-5</c:v>
                </c:pt>
                <c:pt idx="5692">
                  <c:v>1.844800000000019E-5</c:v>
                </c:pt>
                <c:pt idx="5693">
                  <c:v>1.8452000000000175E-5</c:v>
                </c:pt>
                <c:pt idx="5694">
                  <c:v>1.8456000000000167E-5</c:v>
                </c:pt>
                <c:pt idx="5695">
                  <c:v>1.8460000000000226E-5</c:v>
                </c:pt>
                <c:pt idx="5696">
                  <c:v>1.8464000000000205E-5</c:v>
                </c:pt>
                <c:pt idx="5697">
                  <c:v>1.84680000000002E-5</c:v>
                </c:pt>
                <c:pt idx="5698">
                  <c:v>1.8472000000000175E-5</c:v>
                </c:pt>
                <c:pt idx="5699">
                  <c:v>1.8476000000000163E-5</c:v>
                </c:pt>
                <c:pt idx="5700">
                  <c:v>1.8480000000000216E-5</c:v>
                </c:pt>
                <c:pt idx="5701">
                  <c:v>1.8484000000000211E-5</c:v>
                </c:pt>
                <c:pt idx="5702">
                  <c:v>1.84880000000002E-5</c:v>
                </c:pt>
                <c:pt idx="5703">
                  <c:v>1.8492000000000185E-5</c:v>
                </c:pt>
                <c:pt idx="5704">
                  <c:v>1.8496000000000166E-5</c:v>
                </c:pt>
                <c:pt idx="5705">
                  <c:v>1.8500000000000223E-5</c:v>
                </c:pt>
                <c:pt idx="5706">
                  <c:v>1.8504000000000211E-5</c:v>
                </c:pt>
                <c:pt idx="5707">
                  <c:v>1.8508000000000213E-5</c:v>
                </c:pt>
                <c:pt idx="5708">
                  <c:v>1.8512000000000188E-5</c:v>
                </c:pt>
                <c:pt idx="5709">
                  <c:v>1.8516000000000156E-5</c:v>
                </c:pt>
                <c:pt idx="5710">
                  <c:v>1.8520000000000219E-5</c:v>
                </c:pt>
                <c:pt idx="5711">
                  <c:v>1.8524000000000211E-5</c:v>
                </c:pt>
                <c:pt idx="5712">
                  <c:v>1.8528000000000193E-5</c:v>
                </c:pt>
                <c:pt idx="5713">
                  <c:v>1.8532000000000184E-5</c:v>
                </c:pt>
                <c:pt idx="5714">
                  <c:v>1.8536000000000156E-5</c:v>
                </c:pt>
                <c:pt idx="5715">
                  <c:v>1.8540000000000216E-5</c:v>
                </c:pt>
                <c:pt idx="5716">
                  <c:v>1.8544000000000211E-5</c:v>
                </c:pt>
                <c:pt idx="5717">
                  <c:v>1.8548000000000199E-5</c:v>
                </c:pt>
                <c:pt idx="5718">
                  <c:v>1.8552000000000181E-5</c:v>
                </c:pt>
                <c:pt idx="5719">
                  <c:v>1.8556000000000163E-5</c:v>
                </c:pt>
                <c:pt idx="5720">
                  <c:v>1.8560000000000222E-5</c:v>
                </c:pt>
                <c:pt idx="5721">
                  <c:v>1.8564000000000211E-5</c:v>
                </c:pt>
                <c:pt idx="5722">
                  <c:v>1.8568000000000206E-5</c:v>
                </c:pt>
                <c:pt idx="5723">
                  <c:v>1.8572000000000184E-5</c:v>
                </c:pt>
                <c:pt idx="5724">
                  <c:v>1.8576000000000166E-5</c:v>
                </c:pt>
                <c:pt idx="5725">
                  <c:v>1.8580000000000229E-5</c:v>
                </c:pt>
                <c:pt idx="5726">
                  <c:v>1.8584000000000221E-5</c:v>
                </c:pt>
                <c:pt idx="5727">
                  <c:v>1.8588000000000202E-5</c:v>
                </c:pt>
                <c:pt idx="5728">
                  <c:v>1.8592000000000184E-5</c:v>
                </c:pt>
                <c:pt idx="5729">
                  <c:v>1.8596000000000172E-5</c:v>
                </c:pt>
                <c:pt idx="5730">
                  <c:v>1.8600000000000232E-5</c:v>
                </c:pt>
                <c:pt idx="5731">
                  <c:v>1.860400000000022E-5</c:v>
                </c:pt>
                <c:pt idx="5732">
                  <c:v>1.8608000000000216E-5</c:v>
                </c:pt>
                <c:pt idx="5733">
                  <c:v>1.861200000000017E-5</c:v>
                </c:pt>
                <c:pt idx="5734">
                  <c:v>1.8616000000000165E-5</c:v>
                </c:pt>
                <c:pt idx="5735">
                  <c:v>1.8620000000000235E-5</c:v>
                </c:pt>
                <c:pt idx="5736">
                  <c:v>1.8624000000000227E-5</c:v>
                </c:pt>
                <c:pt idx="5737">
                  <c:v>1.8628000000000195E-5</c:v>
                </c:pt>
                <c:pt idx="5738">
                  <c:v>1.863200000000017E-5</c:v>
                </c:pt>
                <c:pt idx="5739">
                  <c:v>1.8636000000000169E-5</c:v>
                </c:pt>
                <c:pt idx="5740">
                  <c:v>1.8640000000000231E-5</c:v>
                </c:pt>
                <c:pt idx="5741">
                  <c:v>1.8644000000000227E-5</c:v>
                </c:pt>
                <c:pt idx="5742">
                  <c:v>1.8648000000000208E-5</c:v>
                </c:pt>
                <c:pt idx="5743">
                  <c:v>1.8652000000000183E-5</c:v>
                </c:pt>
                <c:pt idx="5744">
                  <c:v>1.8656000000000168E-5</c:v>
                </c:pt>
                <c:pt idx="5745">
                  <c:v>1.8660000000000231E-5</c:v>
                </c:pt>
                <c:pt idx="5746">
                  <c:v>1.8664000000000227E-5</c:v>
                </c:pt>
                <c:pt idx="5747">
                  <c:v>1.8668000000000205E-5</c:v>
                </c:pt>
                <c:pt idx="5748">
                  <c:v>1.8672000000000183E-5</c:v>
                </c:pt>
                <c:pt idx="5749">
                  <c:v>1.8676000000000172E-5</c:v>
                </c:pt>
                <c:pt idx="5750">
                  <c:v>1.8680000000000228E-5</c:v>
                </c:pt>
                <c:pt idx="5751">
                  <c:v>1.8684000000000216E-5</c:v>
                </c:pt>
                <c:pt idx="5752">
                  <c:v>1.8688000000000198E-5</c:v>
                </c:pt>
                <c:pt idx="5753">
                  <c:v>1.8692000000000193E-5</c:v>
                </c:pt>
                <c:pt idx="5754">
                  <c:v>1.8696000000000175E-5</c:v>
                </c:pt>
                <c:pt idx="5755">
                  <c:v>1.8700000000000228E-5</c:v>
                </c:pt>
                <c:pt idx="5756">
                  <c:v>1.8704000000000216E-5</c:v>
                </c:pt>
                <c:pt idx="5757">
                  <c:v>1.8708000000000211E-5</c:v>
                </c:pt>
                <c:pt idx="5758">
                  <c:v>1.87120000000002E-5</c:v>
                </c:pt>
                <c:pt idx="5759">
                  <c:v>1.8716000000000175E-5</c:v>
                </c:pt>
                <c:pt idx="5760">
                  <c:v>1.8720000000000227E-5</c:v>
                </c:pt>
                <c:pt idx="5761">
                  <c:v>1.8724000000000219E-5</c:v>
                </c:pt>
                <c:pt idx="5762">
                  <c:v>1.8728000000000204E-5</c:v>
                </c:pt>
                <c:pt idx="5763">
                  <c:v>1.8732000000000193E-5</c:v>
                </c:pt>
                <c:pt idx="5764">
                  <c:v>1.8736000000000184E-5</c:v>
                </c:pt>
                <c:pt idx="5765">
                  <c:v>1.8740000000000231E-5</c:v>
                </c:pt>
                <c:pt idx="5766">
                  <c:v>1.8744000000000216E-5</c:v>
                </c:pt>
                <c:pt idx="5767">
                  <c:v>1.8748000000000211E-5</c:v>
                </c:pt>
                <c:pt idx="5768">
                  <c:v>1.8752000000000186E-5</c:v>
                </c:pt>
                <c:pt idx="5769">
                  <c:v>1.8756000000000167E-5</c:v>
                </c:pt>
                <c:pt idx="5770">
                  <c:v>1.876000000000023E-5</c:v>
                </c:pt>
                <c:pt idx="5771">
                  <c:v>1.8764000000000215E-5</c:v>
                </c:pt>
                <c:pt idx="5772">
                  <c:v>1.8768000000000197E-5</c:v>
                </c:pt>
                <c:pt idx="5773">
                  <c:v>1.8772000000000192E-5</c:v>
                </c:pt>
                <c:pt idx="5774">
                  <c:v>1.8776000000000171E-5</c:v>
                </c:pt>
                <c:pt idx="5775">
                  <c:v>1.8780000000000234E-5</c:v>
                </c:pt>
                <c:pt idx="5776">
                  <c:v>1.8784000000000219E-5</c:v>
                </c:pt>
                <c:pt idx="5777">
                  <c:v>1.878800000000021E-5</c:v>
                </c:pt>
                <c:pt idx="5778">
                  <c:v>1.8792000000000192E-5</c:v>
                </c:pt>
                <c:pt idx="5779">
                  <c:v>1.8796000000000177E-5</c:v>
                </c:pt>
                <c:pt idx="5780">
                  <c:v>1.880000000000024E-5</c:v>
                </c:pt>
                <c:pt idx="5781">
                  <c:v>1.8804000000000229E-5</c:v>
                </c:pt>
                <c:pt idx="5782">
                  <c:v>1.880800000000022E-5</c:v>
                </c:pt>
                <c:pt idx="5783">
                  <c:v>1.8812000000000202E-5</c:v>
                </c:pt>
                <c:pt idx="5784">
                  <c:v>1.881600000000017E-5</c:v>
                </c:pt>
                <c:pt idx="5785">
                  <c:v>1.8820000000000233E-5</c:v>
                </c:pt>
                <c:pt idx="5786">
                  <c:v>1.8824000000000225E-5</c:v>
                </c:pt>
                <c:pt idx="5787">
                  <c:v>1.882800000000022E-5</c:v>
                </c:pt>
                <c:pt idx="5788">
                  <c:v>1.8832000000000209E-5</c:v>
                </c:pt>
                <c:pt idx="5789">
                  <c:v>1.883600000000017E-5</c:v>
                </c:pt>
                <c:pt idx="5790">
                  <c:v>1.8840000000000233E-5</c:v>
                </c:pt>
                <c:pt idx="5791">
                  <c:v>1.8844000000000232E-5</c:v>
                </c:pt>
                <c:pt idx="5792">
                  <c:v>1.8848000000000227E-5</c:v>
                </c:pt>
                <c:pt idx="5793">
                  <c:v>1.8852000000000195E-5</c:v>
                </c:pt>
                <c:pt idx="5794">
                  <c:v>1.885600000000017E-5</c:v>
                </c:pt>
                <c:pt idx="5795">
                  <c:v>1.8860000000000233E-5</c:v>
                </c:pt>
                <c:pt idx="5796">
                  <c:v>1.8864000000000225E-5</c:v>
                </c:pt>
                <c:pt idx="5797">
                  <c:v>1.8868000000000213E-5</c:v>
                </c:pt>
                <c:pt idx="5798">
                  <c:v>1.8872000000000195E-5</c:v>
                </c:pt>
                <c:pt idx="5799">
                  <c:v>1.8876000000000176E-5</c:v>
                </c:pt>
                <c:pt idx="5800">
                  <c:v>1.8880000000000239E-5</c:v>
                </c:pt>
                <c:pt idx="5801">
                  <c:v>1.8884000000000231E-5</c:v>
                </c:pt>
                <c:pt idx="5802">
                  <c:v>1.8888000000000213E-5</c:v>
                </c:pt>
                <c:pt idx="5803">
                  <c:v>1.8892000000000195E-5</c:v>
                </c:pt>
                <c:pt idx="5804">
                  <c:v>1.889600000000018E-5</c:v>
                </c:pt>
                <c:pt idx="5805">
                  <c:v>1.8900000000000232E-5</c:v>
                </c:pt>
                <c:pt idx="5806">
                  <c:v>1.8904000000000224E-5</c:v>
                </c:pt>
                <c:pt idx="5807">
                  <c:v>1.8908000000000209E-5</c:v>
                </c:pt>
                <c:pt idx="5808">
                  <c:v>1.8912000000000198E-5</c:v>
                </c:pt>
                <c:pt idx="5809">
                  <c:v>1.8916000000000186E-5</c:v>
                </c:pt>
                <c:pt idx="5810">
                  <c:v>1.8920000000000239E-5</c:v>
                </c:pt>
                <c:pt idx="5811">
                  <c:v>1.8924000000000227E-5</c:v>
                </c:pt>
                <c:pt idx="5812">
                  <c:v>1.8928000000000216E-5</c:v>
                </c:pt>
                <c:pt idx="5813">
                  <c:v>1.8932000000000191E-5</c:v>
                </c:pt>
                <c:pt idx="5814">
                  <c:v>1.8936000000000186E-5</c:v>
                </c:pt>
                <c:pt idx="5815">
                  <c:v>1.8940000000000239E-5</c:v>
                </c:pt>
                <c:pt idx="5816">
                  <c:v>1.8944000000000227E-5</c:v>
                </c:pt>
                <c:pt idx="5817">
                  <c:v>1.8948000000000219E-5</c:v>
                </c:pt>
                <c:pt idx="5818">
                  <c:v>1.8952000000000191E-5</c:v>
                </c:pt>
                <c:pt idx="5819">
                  <c:v>1.8956000000000169E-5</c:v>
                </c:pt>
                <c:pt idx="5820">
                  <c:v>1.8960000000000239E-5</c:v>
                </c:pt>
                <c:pt idx="5821">
                  <c:v>1.8964000000000227E-5</c:v>
                </c:pt>
                <c:pt idx="5822">
                  <c:v>1.8968000000000215E-5</c:v>
                </c:pt>
                <c:pt idx="5823">
                  <c:v>1.8972000000000204E-5</c:v>
                </c:pt>
                <c:pt idx="5824">
                  <c:v>1.8976000000000172E-5</c:v>
                </c:pt>
                <c:pt idx="5825">
                  <c:v>1.8980000000000238E-5</c:v>
                </c:pt>
                <c:pt idx="5826">
                  <c:v>1.8984000000000227E-5</c:v>
                </c:pt>
                <c:pt idx="5827">
                  <c:v>1.8988000000000215E-5</c:v>
                </c:pt>
                <c:pt idx="5828">
                  <c:v>1.8992000000000197E-5</c:v>
                </c:pt>
                <c:pt idx="5829">
                  <c:v>1.8996000000000185E-5</c:v>
                </c:pt>
                <c:pt idx="5830">
                  <c:v>1.9000000000000208E-5</c:v>
                </c:pt>
                <c:pt idx="5831">
                  <c:v>1.90040000000002E-5</c:v>
                </c:pt>
                <c:pt idx="5832">
                  <c:v>1.9008000000000191E-5</c:v>
                </c:pt>
                <c:pt idx="5833">
                  <c:v>1.9012000000000187E-5</c:v>
                </c:pt>
                <c:pt idx="5834">
                  <c:v>1.9016000000000168E-5</c:v>
                </c:pt>
                <c:pt idx="5835">
                  <c:v>1.9020000000000204E-5</c:v>
                </c:pt>
                <c:pt idx="5836">
                  <c:v>1.9024000000000196E-5</c:v>
                </c:pt>
                <c:pt idx="5837">
                  <c:v>1.9028000000000184E-5</c:v>
                </c:pt>
                <c:pt idx="5838">
                  <c:v>1.9032000000000186E-5</c:v>
                </c:pt>
                <c:pt idx="5839">
                  <c:v>1.9036000000000165E-5</c:v>
                </c:pt>
                <c:pt idx="5840">
                  <c:v>1.9040000000000201E-5</c:v>
                </c:pt>
                <c:pt idx="5841">
                  <c:v>1.9044000000000196E-5</c:v>
                </c:pt>
                <c:pt idx="5842">
                  <c:v>1.9048000000000191E-5</c:v>
                </c:pt>
                <c:pt idx="5843">
                  <c:v>1.9052000000000186E-5</c:v>
                </c:pt>
                <c:pt idx="5844">
                  <c:v>1.9056000000000181E-5</c:v>
                </c:pt>
                <c:pt idx="5845">
                  <c:v>1.9060000000000204E-5</c:v>
                </c:pt>
                <c:pt idx="5846">
                  <c:v>1.9064000000000189E-5</c:v>
                </c:pt>
                <c:pt idx="5847">
                  <c:v>1.9068000000000184E-5</c:v>
                </c:pt>
                <c:pt idx="5848">
                  <c:v>1.9072000000000186E-5</c:v>
                </c:pt>
                <c:pt idx="5849">
                  <c:v>1.9076000000000185E-5</c:v>
                </c:pt>
                <c:pt idx="5850">
                  <c:v>1.90800000000002E-5</c:v>
                </c:pt>
                <c:pt idx="5851">
                  <c:v>1.9084000000000202E-5</c:v>
                </c:pt>
                <c:pt idx="5852">
                  <c:v>1.9088000000000191E-5</c:v>
                </c:pt>
                <c:pt idx="5853">
                  <c:v>1.9092000000000182E-5</c:v>
                </c:pt>
                <c:pt idx="5854">
                  <c:v>1.9096000000000181E-5</c:v>
                </c:pt>
                <c:pt idx="5855">
                  <c:v>1.9100000000000207E-5</c:v>
                </c:pt>
                <c:pt idx="5856">
                  <c:v>1.9104000000000202E-5</c:v>
                </c:pt>
                <c:pt idx="5857">
                  <c:v>1.9108000000000194E-5</c:v>
                </c:pt>
                <c:pt idx="5858">
                  <c:v>1.9112000000000182E-5</c:v>
                </c:pt>
                <c:pt idx="5859">
                  <c:v>1.9116000000000184E-5</c:v>
                </c:pt>
                <c:pt idx="5860">
                  <c:v>1.9120000000000207E-5</c:v>
                </c:pt>
                <c:pt idx="5861">
                  <c:v>1.9124000000000198E-5</c:v>
                </c:pt>
                <c:pt idx="5862">
                  <c:v>1.9128000000000194E-5</c:v>
                </c:pt>
                <c:pt idx="5863">
                  <c:v>1.9132000000000182E-5</c:v>
                </c:pt>
                <c:pt idx="5864">
                  <c:v>1.9136000000000171E-5</c:v>
                </c:pt>
                <c:pt idx="5865">
                  <c:v>1.9140000000000206E-5</c:v>
                </c:pt>
                <c:pt idx="5866">
                  <c:v>1.9144000000000198E-5</c:v>
                </c:pt>
                <c:pt idx="5867">
                  <c:v>1.9148000000000193E-5</c:v>
                </c:pt>
                <c:pt idx="5868">
                  <c:v>1.9152000000000182E-5</c:v>
                </c:pt>
                <c:pt idx="5869">
                  <c:v>1.9156000000000177E-5</c:v>
                </c:pt>
                <c:pt idx="5870">
                  <c:v>1.9160000000000206E-5</c:v>
                </c:pt>
                <c:pt idx="5871">
                  <c:v>1.9164000000000201E-5</c:v>
                </c:pt>
                <c:pt idx="5872">
                  <c:v>1.9168000000000193E-5</c:v>
                </c:pt>
                <c:pt idx="5873">
                  <c:v>1.9172000000000182E-5</c:v>
                </c:pt>
                <c:pt idx="5874">
                  <c:v>1.917600000000017E-5</c:v>
                </c:pt>
                <c:pt idx="5875">
                  <c:v>1.9180000000000199E-5</c:v>
                </c:pt>
                <c:pt idx="5876">
                  <c:v>1.9184000000000201E-5</c:v>
                </c:pt>
                <c:pt idx="5877">
                  <c:v>1.9188000000000193E-5</c:v>
                </c:pt>
                <c:pt idx="5878">
                  <c:v>1.9192000000000185E-5</c:v>
                </c:pt>
                <c:pt idx="5879">
                  <c:v>1.9196000000000183E-5</c:v>
                </c:pt>
                <c:pt idx="5880">
                  <c:v>1.9200000000000206E-5</c:v>
                </c:pt>
                <c:pt idx="5881">
                  <c:v>1.9204000000000198E-5</c:v>
                </c:pt>
                <c:pt idx="5882">
                  <c:v>1.9208000000000193E-5</c:v>
                </c:pt>
                <c:pt idx="5883">
                  <c:v>1.9212000000000185E-5</c:v>
                </c:pt>
                <c:pt idx="5884">
                  <c:v>1.921600000000018E-5</c:v>
                </c:pt>
                <c:pt idx="5885">
                  <c:v>1.9220000000000209E-5</c:v>
                </c:pt>
                <c:pt idx="5886">
                  <c:v>1.9224000000000204E-5</c:v>
                </c:pt>
                <c:pt idx="5887">
                  <c:v>1.9228000000000196E-5</c:v>
                </c:pt>
                <c:pt idx="5888">
                  <c:v>1.9232000000000191E-5</c:v>
                </c:pt>
                <c:pt idx="5889">
                  <c:v>1.923600000000018E-5</c:v>
                </c:pt>
                <c:pt idx="5890">
                  <c:v>1.9240000000000202E-5</c:v>
                </c:pt>
                <c:pt idx="5891">
                  <c:v>1.9244000000000194E-5</c:v>
                </c:pt>
                <c:pt idx="5892">
                  <c:v>1.9248000000000189E-5</c:v>
                </c:pt>
                <c:pt idx="5893">
                  <c:v>1.9252000000000184E-5</c:v>
                </c:pt>
                <c:pt idx="5894">
                  <c:v>1.925600000000018E-5</c:v>
                </c:pt>
                <c:pt idx="5895">
                  <c:v>1.9260000000000202E-5</c:v>
                </c:pt>
                <c:pt idx="5896">
                  <c:v>1.92640000000002E-5</c:v>
                </c:pt>
                <c:pt idx="5897">
                  <c:v>1.9268000000000186E-5</c:v>
                </c:pt>
                <c:pt idx="5898">
                  <c:v>1.9272000000000184E-5</c:v>
                </c:pt>
                <c:pt idx="5899">
                  <c:v>1.9276000000000179E-5</c:v>
                </c:pt>
                <c:pt idx="5900">
                  <c:v>1.9280000000000202E-5</c:v>
                </c:pt>
                <c:pt idx="5901">
                  <c:v>1.92840000000002E-5</c:v>
                </c:pt>
                <c:pt idx="5902">
                  <c:v>1.9288000000000189E-5</c:v>
                </c:pt>
                <c:pt idx="5903">
                  <c:v>1.9292000000000184E-5</c:v>
                </c:pt>
                <c:pt idx="5904">
                  <c:v>1.9296000000000186E-5</c:v>
                </c:pt>
                <c:pt idx="5905">
                  <c:v>1.9300000000000208E-5</c:v>
                </c:pt>
                <c:pt idx="5906">
                  <c:v>1.93040000000002E-5</c:v>
                </c:pt>
                <c:pt idx="5907">
                  <c:v>1.9308000000000195E-5</c:v>
                </c:pt>
                <c:pt idx="5908">
                  <c:v>1.9312000000000187E-5</c:v>
                </c:pt>
                <c:pt idx="5909">
                  <c:v>1.9316000000000182E-5</c:v>
                </c:pt>
                <c:pt idx="5910">
                  <c:v>1.9320000000000208E-5</c:v>
                </c:pt>
                <c:pt idx="5911">
                  <c:v>1.9324000000000207E-5</c:v>
                </c:pt>
                <c:pt idx="5912">
                  <c:v>1.9328000000000195E-5</c:v>
                </c:pt>
                <c:pt idx="5913">
                  <c:v>1.9332000000000194E-5</c:v>
                </c:pt>
                <c:pt idx="5914">
                  <c:v>1.9336000000000182E-5</c:v>
                </c:pt>
                <c:pt idx="5915">
                  <c:v>1.9340000000000208E-5</c:v>
                </c:pt>
                <c:pt idx="5916">
                  <c:v>1.93440000000002E-5</c:v>
                </c:pt>
                <c:pt idx="5917">
                  <c:v>1.9348000000000192E-5</c:v>
                </c:pt>
                <c:pt idx="5918">
                  <c:v>1.9352000000000194E-5</c:v>
                </c:pt>
                <c:pt idx="5919">
                  <c:v>1.9356000000000182E-5</c:v>
                </c:pt>
                <c:pt idx="5920">
                  <c:v>1.9360000000000204E-5</c:v>
                </c:pt>
                <c:pt idx="5921">
                  <c:v>1.9364000000000196E-5</c:v>
                </c:pt>
                <c:pt idx="5922">
                  <c:v>1.9368000000000198E-5</c:v>
                </c:pt>
                <c:pt idx="5923">
                  <c:v>1.9372000000000193E-5</c:v>
                </c:pt>
                <c:pt idx="5924">
                  <c:v>1.9376000000000182E-5</c:v>
                </c:pt>
                <c:pt idx="5925">
                  <c:v>1.9380000000000204E-5</c:v>
                </c:pt>
                <c:pt idx="5926">
                  <c:v>1.9384000000000199E-5</c:v>
                </c:pt>
                <c:pt idx="5927">
                  <c:v>1.9388000000000198E-5</c:v>
                </c:pt>
                <c:pt idx="5928">
                  <c:v>1.9392000000000193E-5</c:v>
                </c:pt>
                <c:pt idx="5929">
                  <c:v>1.9396000000000182E-5</c:v>
                </c:pt>
                <c:pt idx="5930">
                  <c:v>1.9400000000000204E-5</c:v>
                </c:pt>
                <c:pt idx="5931">
                  <c:v>1.9404000000000206E-5</c:v>
                </c:pt>
                <c:pt idx="5932">
                  <c:v>1.9408000000000198E-5</c:v>
                </c:pt>
                <c:pt idx="5933">
                  <c:v>1.9412000000000193E-5</c:v>
                </c:pt>
                <c:pt idx="5934">
                  <c:v>1.9416000000000181E-5</c:v>
                </c:pt>
                <c:pt idx="5935">
                  <c:v>1.942000000000021E-5</c:v>
                </c:pt>
                <c:pt idx="5936">
                  <c:v>1.9424000000000206E-5</c:v>
                </c:pt>
                <c:pt idx="5937">
                  <c:v>1.9428000000000194E-5</c:v>
                </c:pt>
                <c:pt idx="5938">
                  <c:v>1.9432000000000193E-5</c:v>
                </c:pt>
                <c:pt idx="5939">
                  <c:v>1.9436000000000188E-5</c:v>
                </c:pt>
                <c:pt idx="5940">
                  <c:v>1.9440000000000207E-5</c:v>
                </c:pt>
                <c:pt idx="5941">
                  <c:v>1.9444000000000202E-5</c:v>
                </c:pt>
                <c:pt idx="5942">
                  <c:v>1.9448000000000194E-5</c:v>
                </c:pt>
                <c:pt idx="5943">
                  <c:v>1.9452000000000182E-5</c:v>
                </c:pt>
                <c:pt idx="5944">
                  <c:v>1.9456000000000184E-5</c:v>
                </c:pt>
                <c:pt idx="5945">
                  <c:v>1.9460000000000213E-5</c:v>
                </c:pt>
                <c:pt idx="5946">
                  <c:v>1.9464000000000202E-5</c:v>
                </c:pt>
                <c:pt idx="5947">
                  <c:v>1.9468000000000194E-5</c:v>
                </c:pt>
                <c:pt idx="5948">
                  <c:v>1.9472000000000189E-5</c:v>
                </c:pt>
                <c:pt idx="5949">
                  <c:v>1.9476000000000184E-5</c:v>
                </c:pt>
                <c:pt idx="5950">
                  <c:v>1.9480000000000213E-5</c:v>
                </c:pt>
                <c:pt idx="5951">
                  <c:v>1.9484000000000202E-5</c:v>
                </c:pt>
                <c:pt idx="5952">
                  <c:v>1.9488000000000194E-5</c:v>
                </c:pt>
                <c:pt idx="5953">
                  <c:v>1.9492000000000185E-5</c:v>
                </c:pt>
                <c:pt idx="5954">
                  <c:v>1.9496000000000184E-5</c:v>
                </c:pt>
                <c:pt idx="5955">
                  <c:v>1.950000000000022E-5</c:v>
                </c:pt>
                <c:pt idx="5956">
                  <c:v>1.9504000000000208E-5</c:v>
                </c:pt>
                <c:pt idx="5957">
                  <c:v>1.9508000000000193E-5</c:v>
                </c:pt>
                <c:pt idx="5958">
                  <c:v>1.9512000000000185E-5</c:v>
                </c:pt>
                <c:pt idx="5959">
                  <c:v>1.9516000000000184E-5</c:v>
                </c:pt>
                <c:pt idx="5960">
                  <c:v>1.952000000000022E-5</c:v>
                </c:pt>
                <c:pt idx="5961">
                  <c:v>1.9524000000000208E-5</c:v>
                </c:pt>
                <c:pt idx="5962">
                  <c:v>1.95280000000002E-5</c:v>
                </c:pt>
                <c:pt idx="5963">
                  <c:v>1.9532000000000185E-5</c:v>
                </c:pt>
                <c:pt idx="5964">
                  <c:v>1.9536000000000184E-5</c:v>
                </c:pt>
                <c:pt idx="5965">
                  <c:v>1.9540000000000219E-5</c:v>
                </c:pt>
                <c:pt idx="5966">
                  <c:v>1.9544000000000208E-5</c:v>
                </c:pt>
                <c:pt idx="5967">
                  <c:v>1.95480000000002E-5</c:v>
                </c:pt>
                <c:pt idx="5968">
                  <c:v>1.9552000000000192E-5</c:v>
                </c:pt>
                <c:pt idx="5969">
                  <c:v>1.9556000000000187E-5</c:v>
                </c:pt>
                <c:pt idx="5970">
                  <c:v>1.9560000000000213E-5</c:v>
                </c:pt>
                <c:pt idx="5971">
                  <c:v>1.9564000000000208E-5</c:v>
                </c:pt>
                <c:pt idx="5972">
                  <c:v>1.95680000000002E-5</c:v>
                </c:pt>
                <c:pt idx="5973">
                  <c:v>1.9572000000000198E-5</c:v>
                </c:pt>
                <c:pt idx="5974">
                  <c:v>1.9576000000000193E-5</c:v>
                </c:pt>
                <c:pt idx="5975">
                  <c:v>1.9580000000000209E-5</c:v>
                </c:pt>
                <c:pt idx="5976">
                  <c:v>1.9584000000000204E-5</c:v>
                </c:pt>
                <c:pt idx="5977">
                  <c:v>1.9588000000000196E-5</c:v>
                </c:pt>
                <c:pt idx="5978">
                  <c:v>1.9592000000000191E-5</c:v>
                </c:pt>
                <c:pt idx="5979">
                  <c:v>1.9596000000000186E-5</c:v>
                </c:pt>
                <c:pt idx="5980">
                  <c:v>1.9600000000000226E-5</c:v>
                </c:pt>
                <c:pt idx="5981">
                  <c:v>1.9604000000000201E-5</c:v>
                </c:pt>
                <c:pt idx="5982">
                  <c:v>1.9608000000000196E-5</c:v>
                </c:pt>
                <c:pt idx="5983">
                  <c:v>1.9612000000000191E-5</c:v>
                </c:pt>
                <c:pt idx="5984">
                  <c:v>1.9616000000000193E-5</c:v>
                </c:pt>
                <c:pt idx="5985">
                  <c:v>1.9620000000000209E-5</c:v>
                </c:pt>
                <c:pt idx="5986">
                  <c:v>1.9624000000000204E-5</c:v>
                </c:pt>
                <c:pt idx="5987">
                  <c:v>1.9628000000000202E-5</c:v>
                </c:pt>
                <c:pt idx="5988">
                  <c:v>1.9632000000000191E-5</c:v>
                </c:pt>
                <c:pt idx="5989">
                  <c:v>1.9636000000000193E-5</c:v>
                </c:pt>
                <c:pt idx="5990">
                  <c:v>1.9640000000000222E-5</c:v>
                </c:pt>
                <c:pt idx="5991">
                  <c:v>1.9644000000000207E-5</c:v>
                </c:pt>
                <c:pt idx="5992">
                  <c:v>1.9648000000000202E-5</c:v>
                </c:pt>
                <c:pt idx="5993">
                  <c:v>1.9652000000000194E-5</c:v>
                </c:pt>
                <c:pt idx="5994">
                  <c:v>1.9656000000000193E-5</c:v>
                </c:pt>
                <c:pt idx="5995">
                  <c:v>1.9660000000000222E-5</c:v>
                </c:pt>
                <c:pt idx="5996">
                  <c:v>1.9664000000000207E-5</c:v>
                </c:pt>
                <c:pt idx="5997">
                  <c:v>1.9668000000000202E-5</c:v>
                </c:pt>
                <c:pt idx="5998">
                  <c:v>1.9672000000000194E-5</c:v>
                </c:pt>
                <c:pt idx="5999">
                  <c:v>1.9676000000000182E-5</c:v>
                </c:pt>
                <c:pt idx="6000">
                  <c:v>1.9680000000000208E-5</c:v>
                </c:pt>
                <c:pt idx="6001">
                  <c:v>1.9684000000000207E-5</c:v>
                </c:pt>
                <c:pt idx="6002">
                  <c:v>1.9688000000000198E-5</c:v>
                </c:pt>
                <c:pt idx="6003">
                  <c:v>1.9692000000000194E-5</c:v>
                </c:pt>
                <c:pt idx="6004">
                  <c:v>1.9696000000000182E-5</c:v>
                </c:pt>
                <c:pt idx="6005">
                  <c:v>1.9700000000000221E-5</c:v>
                </c:pt>
                <c:pt idx="6006">
                  <c:v>1.9704000000000206E-5</c:v>
                </c:pt>
                <c:pt idx="6007">
                  <c:v>1.9708000000000202E-5</c:v>
                </c:pt>
                <c:pt idx="6008">
                  <c:v>1.9712000000000193E-5</c:v>
                </c:pt>
                <c:pt idx="6009">
                  <c:v>1.9716000000000182E-5</c:v>
                </c:pt>
                <c:pt idx="6010">
                  <c:v>1.9720000000000218E-5</c:v>
                </c:pt>
                <c:pt idx="6011">
                  <c:v>1.9724000000000206E-5</c:v>
                </c:pt>
                <c:pt idx="6012">
                  <c:v>1.9728000000000205E-5</c:v>
                </c:pt>
                <c:pt idx="6013">
                  <c:v>1.9732000000000193E-5</c:v>
                </c:pt>
                <c:pt idx="6014">
                  <c:v>1.9736000000000185E-5</c:v>
                </c:pt>
                <c:pt idx="6015">
                  <c:v>1.9740000000000241E-5</c:v>
                </c:pt>
                <c:pt idx="6016">
                  <c:v>1.9744000000000213E-5</c:v>
                </c:pt>
                <c:pt idx="6017">
                  <c:v>1.9748000000000208E-5</c:v>
                </c:pt>
                <c:pt idx="6018">
                  <c:v>1.97520000000002E-5</c:v>
                </c:pt>
                <c:pt idx="6019">
                  <c:v>1.9756000000000185E-5</c:v>
                </c:pt>
                <c:pt idx="6020">
                  <c:v>1.9760000000000217E-5</c:v>
                </c:pt>
                <c:pt idx="6021">
                  <c:v>1.9764000000000213E-5</c:v>
                </c:pt>
                <c:pt idx="6022">
                  <c:v>1.9768000000000208E-5</c:v>
                </c:pt>
                <c:pt idx="6023">
                  <c:v>1.97720000000002E-5</c:v>
                </c:pt>
                <c:pt idx="6024">
                  <c:v>1.9776000000000191E-5</c:v>
                </c:pt>
                <c:pt idx="6025">
                  <c:v>1.9780000000000231E-5</c:v>
                </c:pt>
                <c:pt idx="6026">
                  <c:v>1.9784000000000209E-5</c:v>
                </c:pt>
                <c:pt idx="6027">
                  <c:v>1.9788000000000204E-5</c:v>
                </c:pt>
                <c:pt idx="6028">
                  <c:v>1.9792000000000196E-5</c:v>
                </c:pt>
                <c:pt idx="6029">
                  <c:v>1.9796000000000191E-5</c:v>
                </c:pt>
                <c:pt idx="6030">
                  <c:v>1.9800000000000231E-5</c:v>
                </c:pt>
                <c:pt idx="6031">
                  <c:v>1.9804000000000209E-5</c:v>
                </c:pt>
                <c:pt idx="6032">
                  <c:v>1.9808000000000204E-5</c:v>
                </c:pt>
                <c:pt idx="6033">
                  <c:v>1.9812000000000189E-5</c:v>
                </c:pt>
                <c:pt idx="6034">
                  <c:v>1.9816000000000191E-5</c:v>
                </c:pt>
                <c:pt idx="6035">
                  <c:v>1.9820000000000227E-5</c:v>
                </c:pt>
                <c:pt idx="6036">
                  <c:v>1.9824000000000209E-5</c:v>
                </c:pt>
                <c:pt idx="6037">
                  <c:v>1.98280000000002E-5</c:v>
                </c:pt>
                <c:pt idx="6038">
                  <c:v>1.9832000000000196E-5</c:v>
                </c:pt>
                <c:pt idx="6039">
                  <c:v>1.9836000000000184E-5</c:v>
                </c:pt>
                <c:pt idx="6040">
                  <c:v>1.9840000000000234E-5</c:v>
                </c:pt>
                <c:pt idx="6041">
                  <c:v>1.9844000000000215E-5</c:v>
                </c:pt>
                <c:pt idx="6042">
                  <c:v>1.9848000000000204E-5</c:v>
                </c:pt>
                <c:pt idx="6043">
                  <c:v>1.9852000000000195E-5</c:v>
                </c:pt>
                <c:pt idx="6044">
                  <c:v>1.9856000000000191E-5</c:v>
                </c:pt>
                <c:pt idx="6045">
                  <c:v>1.9860000000000233E-5</c:v>
                </c:pt>
                <c:pt idx="6046">
                  <c:v>1.9864000000000208E-5</c:v>
                </c:pt>
                <c:pt idx="6047">
                  <c:v>1.9868000000000207E-5</c:v>
                </c:pt>
                <c:pt idx="6048">
                  <c:v>1.9872000000000202E-5</c:v>
                </c:pt>
                <c:pt idx="6049">
                  <c:v>1.9876000000000194E-5</c:v>
                </c:pt>
                <c:pt idx="6050">
                  <c:v>1.988000000000024E-5</c:v>
                </c:pt>
                <c:pt idx="6051">
                  <c:v>1.9884000000000208E-5</c:v>
                </c:pt>
                <c:pt idx="6052">
                  <c:v>1.9888000000000207E-5</c:v>
                </c:pt>
                <c:pt idx="6053">
                  <c:v>1.9892000000000202E-5</c:v>
                </c:pt>
                <c:pt idx="6054">
                  <c:v>1.9896000000000194E-5</c:v>
                </c:pt>
                <c:pt idx="6055">
                  <c:v>1.9900000000000226E-5</c:v>
                </c:pt>
                <c:pt idx="6056">
                  <c:v>1.9904000000000208E-5</c:v>
                </c:pt>
                <c:pt idx="6057">
                  <c:v>1.9908000000000206E-5</c:v>
                </c:pt>
                <c:pt idx="6058">
                  <c:v>1.9912000000000198E-5</c:v>
                </c:pt>
                <c:pt idx="6059">
                  <c:v>1.9916000000000194E-5</c:v>
                </c:pt>
                <c:pt idx="6060">
                  <c:v>1.9920000000000233E-5</c:v>
                </c:pt>
                <c:pt idx="6061">
                  <c:v>1.9924000000000214E-5</c:v>
                </c:pt>
                <c:pt idx="6062">
                  <c:v>1.9928000000000206E-5</c:v>
                </c:pt>
                <c:pt idx="6063">
                  <c:v>1.9932000000000198E-5</c:v>
                </c:pt>
                <c:pt idx="6064">
                  <c:v>1.9936000000000193E-5</c:v>
                </c:pt>
                <c:pt idx="6065">
                  <c:v>1.9940000000000233E-5</c:v>
                </c:pt>
                <c:pt idx="6066">
                  <c:v>1.9944000000000218E-5</c:v>
                </c:pt>
                <c:pt idx="6067">
                  <c:v>1.9948000000000206E-5</c:v>
                </c:pt>
                <c:pt idx="6068">
                  <c:v>1.9952000000000201E-5</c:v>
                </c:pt>
                <c:pt idx="6069">
                  <c:v>1.9956000000000193E-5</c:v>
                </c:pt>
                <c:pt idx="6070">
                  <c:v>1.9960000000000229E-5</c:v>
                </c:pt>
                <c:pt idx="6071">
                  <c:v>1.9964000000000217E-5</c:v>
                </c:pt>
                <c:pt idx="6072">
                  <c:v>1.9968000000000206E-5</c:v>
                </c:pt>
                <c:pt idx="6073">
                  <c:v>1.9972000000000208E-5</c:v>
                </c:pt>
                <c:pt idx="6074">
                  <c:v>1.9976000000000193E-5</c:v>
                </c:pt>
                <c:pt idx="6075">
                  <c:v>1.9980000000000229E-5</c:v>
                </c:pt>
                <c:pt idx="6076">
                  <c:v>1.9984000000000217E-5</c:v>
                </c:pt>
                <c:pt idx="6077">
                  <c:v>1.9988000000000212E-5</c:v>
                </c:pt>
                <c:pt idx="6078">
                  <c:v>1.9992000000000198E-5</c:v>
                </c:pt>
                <c:pt idx="6079">
                  <c:v>1.9996000000000196E-5</c:v>
                </c:pt>
                <c:pt idx="6080">
                  <c:v>2.0000000000000215E-5</c:v>
                </c:pt>
                <c:pt idx="6081">
                  <c:v>2.0004000000000214E-5</c:v>
                </c:pt>
                <c:pt idx="6082">
                  <c:v>2.0008000000000138E-5</c:v>
                </c:pt>
                <c:pt idx="6083">
                  <c:v>2.0012000000000163E-5</c:v>
                </c:pt>
                <c:pt idx="6084">
                  <c:v>2.0016000000000138E-5</c:v>
                </c:pt>
                <c:pt idx="6085">
                  <c:v>2.0020000000000086E-5</c:v>
                </c:pt>
                <c:pt idx="6086">
                  <c:v>2.0024000000000092E-5</c:v>
                </c:pt>
                <c:pt idx="6087">
                  <c:v>2.0028000000000077E-5</c:v>
                </c:pt>
                <c:pt idx="6088">
                  <c:v>2.0032000000000251E-5</c:v>
                </c:pt>
                <c:pt idx="6089">
                  <c:v>2.0036000000000247E-5</c:v>
                </c:pt>
                <c:pt idx="6090">
                  <c:v>2.0040000000000215E-5</c:v>
                </c:pt>
                <c:pt idx="6091">
                  <c:v>2.0044000000000217E-5</c:v>
                </c:pt>
                <c:pt idx="6092">
                  <c:v>2.0048000000000134E-5</c:v>
                </c:pt>
                <c:pt idx="6093">
                  <c:v>2.005200000000019E-5</c:v>
                </c:pt>
                <c:pt idx="6094">
                  <c:v>2.0056000000000107E-5</c:v>
                </c:pt>
                <c:pt idx="6095">
                  <c:v>2.0060000000000096E-5</c:v>
                </c:pt>
                <c:pt idx="6096">
                  <c:v>2.0064000000000095E-5</c:v>
                </c:pt>
                <c:pt idx="6097">
                  <c:v>2.006800000000008E-5</c:v>
                </c:pt>
                <c:pt idx="6098">
                  <c:v>2.0072000000000254E-5</c:v>
                </c:pt>
                <c:pt idx="6099">
                  <c:v>2.007600000000025E-5</c:v>
                </c:pt>
                <c:pt idx="6100">
                  <c:v>2.0080000000000224E-5</c:v>
                </c:pt>
                <c:pt idx="6101">
                  <c:v>2.0084000000000226E-5</c:v>
                </c:pt>
                <c:pt idx="6102">
                  <c:v>2.0088000000000188E-5</c:v>
                </c:pt>
                <c:pt idx="6103">
                  <c:v>2.0092000000000197E-5</c:v>
                </c:pt>
                <c:pt idx="6104">
                  <c:v>2.0096000000000121E-5</c:v>
                </c:pt>
                <c:pt idx="6105">
                  <c:v>2.0100000000000092E-5</c:v>
                </c:pt>
                <c:pt idx="6106">
                  <c:v>2.0104000000000111E-5</c:v>
                </c:pt>
                <c:pt idx="6107">
                  <c:v>2.0108000000000072E-5</c:v>
                </c:pt>
                <c:pt idx="6108">
                  <c:v>2.0112000000000081E-5</c:v>
                </c:pt>
                <c:pt idx="6109">
                  <c:v>2.0116000000000012E-5</c:v>
                </c:pt>
                <c:pt idx="6110">
                  <c:v>2.0120000000000051E-5</c:v>
                </c:pt>
                <c:pt idx="6111">
                  <c:v>2.0124000000000002E-5</c:v>
                </c:pt>
                <c:pt idx="6112">
                  <c:v>2.0128000000000008E-5</c:v>
                </c:pt>
                <c:pt idx="6113">
                  <c:v>2.01320000000002E-5</c:v>
                </c:pt>
                <c:pt idx="6114">
                  <c:v>2.0136000000000113E-5</c:v>
                </c:pt>
                <c:pt idx="6115">
                  <c:v>2.0140000000000156E-5</c:v>
                </c:pt>
                <c:pt idx="6116">
                  <c:v>2.014400000000009E-5</c:v>
                </c:pt>
                <c:pt idx="6117">
                  <c:v>2.0148000000000082E-5</c:v>
                </c:pt>
                <c:pt idx="6118">
                  <c:v>2.0152000000000091E-5</c:v>
                </c:pt>
                <c:pt idx="6119">
                  <c:v>2.0156000000000049E-5</c:v>
                </c:pt>
                <c:pt idx="6120">
                  <c:v>2.0160000000000071E-5</c:v>
                </c:pt>
                <c:pt idx="6121">
                  <c:v>2.0164000000000002E-5</c:v>
                </c:pt>
                <c:pt idx="6122">
                  <c:v>2.0168000000000011E-5</c:v>
                </c:pt>
                <c:pt idx="6123">
                  <c:v>2.0172000000000145E-5</c:v>
                </c:pt>
                <c:pt idx="6124">
                  <c:v>2.0176000000000096E-5</c:v>
                </c:pt>
                <c:pt idx="6125">
                  <c:v>2.0180000000000159E-5</c:v>
                </c:pt>
                <c:pt idx="6126">
                  <c:v>2.0184000000000087E-5</c:v>
                </c:pt>
                <c:pt idx="6127">
                  <c:v>2.0188000000000082E-5</c:v>
                </c:pt>
                <c:pt idx="6128">
                  <c:v>2.0192000000000091E-5</c:v>
                </c:pt>
                <c:pt idx="6129">
                  <c:v>2.0196000000000052E-5</c:v>
                </c:pt>
                <c:pt idx="6130">
                  <c:v>2.0200000000000247E-5</c:v>
                </c:pt>
                <c:pt idx="6131">
                  <c:v>2.0204000000000215E-5</c:v>
                </c:pt>
                <c:pt idx="6132">
                  <c:v>2.0208000000000214E-5</c:v>
                </c:pt>
                <c:pt idx="6133">
                  <c:v>2.0212000000000138E-5</c:v>
                </c:pt>
                <c:pt idx="6134">
                  <c:v>2.0216000000000153E-5</c:v>
                </c:pt>
                <c:pt idx="6135">
                  <c:v>2.0220000000000138E-5</c:v>
                </c:pt>
                <c:pt idx="6136">
                  <c:v>2.0224000000000086E-5</c:v>
                </c:pt>
                <c:pt idx="6137">
                  <c:v>2.0228000000000092E-5</c:v>
                </c:pt>
                <c:pt idx="6138">
                  <c:v>2.0232000000000256E-5</c:v>
                </c:pt>
                <c:pt idx="6139">
                  <c:v>2.0236000000000238E-5</c:v>
                </c:pt>
                <c:pt idx="6140">
                  <c:v>2.0240000000000233E-5</c:v>
                </c:pt>
                <c:pt idx="6141">
                  <c:v>2.0244000000000208E-5</c:v>
                </c:pt>
                <c:pt idx="6142">
                  <c:v>2.0248000000000203E-5</c:v>
                </c:pt>
                <c:pt idx="6143">
                  <c:v>2.0252000000000137E-5</c:v>
                </c:pt>
                <c:pt idx="6144">
                  <c:v>2.0256000000000156E-5</c:v>
                </c:pt>
                <c:pt idx="6145">
                  <c:v>2.0260000000000125E-5</c:v>
                </c:pt>
                <c:pt idx="6146">
                  <c:v>2.0264000000000082E-5</c:v>
                </c:pt>
                <c:pt idx="6147">
                  <c:v>2.0268000000000142E-5</c:v>
                </c:pt>
                <c:pt idx="6148">
                  <c:v>2.0272000000000252E-5</c:v>
                </c:pt>
                <c:pt idx="6149">
                  <c:v>2.0276000000000254E-5</c:v>
                </c:pt>
                <c:pt idx="6150">
                  <c:v>2.028000000000025E-5</c:v>
                </c:pt>
                <c:pt idx="6151">
                  <c:v>2.0284000000000214E-5</c:v>
                </c:pt>
                <c:pt idx="6152">
                  <c:v>2.028800000000022E-5</c:v>
                </c:pt>
                <c:pt idx="6153">
                  <c:v>2.0292000000000181E-5</c:v>
                </c:pt>
                <c:pt idx="6154">
                  <c:v>2.0296000000000197E-5</c:v>
                </c:pt>
                <c:pt idx="6155">
                  <c:v>2.03000000000001E-5</c:v>
                </c:pt>
                <c:pt idx="6156">
                  <c:v>2.0304000000000092E-5</c:v>
                </c:pt>
                <c:pt idx="6157">
                  <c:v>2.0308000000000091E-5</c:v>
                </c:pt>
                <c:pt idx="6158">
                  <c:v>2.0312000000000073E-5</c:v>
                </c:pt>
                <c:pt idx="6159">
                  <c:v>2.0316000000000081E-5</c:v>
                </c:pt>
                <c:pt idx="6160">
                  <c:v>2.0320000000000009E-5</c:v>
                </c:pt>
                <c:pt idx="6161">
                  <c:v>2.0324000000000051E-5</c:v>
                </c:pt>
                <c:pt idx="6162">
                  <c:v>2.0328000000000013E-5</c:v>
                </c:pt>
                <c:pt idx="6163">
                  <c:v>2.0332000000000181E-5</c:v>
                </c:pt>
                <c:pt idx="6164">
                  <c:v>2.0336000000000196E-5</c:v>
                </c:pt>
                <c:pt idx="6165">
                  <c:v>2.0340000000000114E-5</c:v>
                </c:pt>
                <c:pt idx="6166">
                  <c:v>2.0344000000000095E-5</c:v>
                </c:pt>
                <c:pt idx="6167">
                  <c:v>2.034800000000009E-5</c:v>
                </c:pt>
                <c:pt idx="6168">
                  <c:v>2.0352000000000072E-5</c:v>
                </c:pt>
                <c:pt idx="6169">
                  <c:v>2.0356000000000081E-5</c:v>
                </c:pt>
                <c:pt idx="6170">
                  <c:v>2.0360000000000012E-5</c:v>
                </c:pt>
                <c:pt idx="6171">
                  <c:v>2.0364000000000071E-5</c:v>
                </c:pt>
                <c:pt idx="6172">
                  <c:v>2.0368000000000002E-5</c:v>
                </c:pt>
                <c:pt idx="6173">
                  <c:v>2.0372000000000204E-5</c:v>
                </c:pt>
                <c:pt idx="6174">
                  <c:v>2.0376000000000138E-5</c:v>
                </c:pt>
                <c:pt idx="6175">
                  <c:v>2.0380000000000096E-5</c:v>
                </c:pt>
                <c:pt idx="6176">
                  <c:v>2.0384000000000149E-5</c:v>
                </c:pt>
                <c:pt idx="6177">
                  <c:v>2.0388000000000087E-5</c:v>
                </c:pt>
                <c:pt idx="6178">
                  <c:v>2.0392000000000082E-5</c:v>
                </c:pt>
                <c:pt idx="6179">
                  <c:v>2.0396000000000081E-5</c:v>
                </c:pt>
                <c:pt idx="6180">
                  <c:v>2.0400000000000225E-5</c:v>
                </c:pt>
                <c:pt idx="6181">
                  <c:v>2.0404000000000244E-5</c:v>
                </c:pt>
                <c:pt idx="6182">
                  <c:v>2.0408000000000215E-5</c:v>
                </c:pt>
                <c:pt idx="6183">
                  <c:v>2.041200000000021E-5</c:v>
                </c:pt>
                <c:pt idx="6184">
                  <c:v>2.0416000000000145E-5</c:v>
                </c:pt>
                <c:pt idx="6185">
                  <c:v>2.0420000000000092E-5</c:v>
                </c:pt>
                <c:pt idx="6186">
                  <c:v>2.0424000000000115E-5</c:v>
                </c:pt>
                <c:pt idx="6187">
                  <c:v>2.042800000000008E-5</c:v>
                </c:pt>
                <c:pt idx="6188">
                  <c:v>2.0432000000000268E-5</c:v>
                </c:pt>
                <c:pt idx="6189">
                  <c:v>2.0436000000000256E-5</c:v>
                </c:pt>
                <c:pt idx="6190">
                  <c:v>2.0440000000000238E-5</c:v>
                </c:pt>
                <c:pt idx="6191">
                  <c:v>2.0444000000000233E-5</c:v>
                </c:pt>
                <c:pt idx="6192">
                  <c:v>2.0448000000000205E-5</c:v>
                </c:pt>
                <c:pt idx="6193">
                  <c:v>2.0452000000000203E-5</c:v>
                </c:pt>
                <c:pt idx="6194">
                  <c:v>2.0456000000000138E-5</c:v>
                </c:pt>
                <c:pt idx="6195">
                  <c:v>2.0460000000000156E-5</c:v>
                </c:pt>
                <c:pt idx="6196">
                  <c:v>2.0464000000000125E-5</c:v>
                </c:pt>
                <c:pt idx="6197">
                  <c:v>2.0468000000000086E-5</c:v>
                </c:pt>
                <c:pt idx="6198">
                  <c:v>2.0472000000000278E-5</c:v>
                </c:pt>
                <c:pt idx="6199">
                  <c:v>2.0476000000000246E-5</c:v>
                </c:pt>
                <c:pt idx="6200">
                  <c:v>2.0480000000000241E-5</c:v>
                </c:pt>
                <c:pt idx="6201">
                  <c:v>2.0484000000000233E-5</c:v>
                </c:pt>
                <c:pt idx="6202">
                  <c:v>2.0488000000000214E-5</c:v>
                </c:pt>
                <c:pt idx="6203">
                  <c:v>2.049200000000021E-5</c:v>
                </c:pt>
                <c:pt idx="6204">
                  <c:v>2.0496000000000124E-5</c:v>
                </c:pt>
                <c:pt idx="6205">
                  <c:v>2.050000000000019E-5</c:v>
                </c:pt>
                <c:pt idx="6206">
                  <c:v>2.05040000000001E-5</c:v>
                </c:pt>
                <c:pt idx="6207">
                  <c:v>2.0508000000000082E-5</c:v>
                </c:pt>
                <c:pt idx="6208">
                  <c:v>2.0512000000000094E-5</c:v>
                </c:pt>
                <c:pt idx="6209">
                  <c:v>2.0516000000000052E-5</c:v>
                </c:pt>
                <c:pt idx="6210">
                  <c:v>2.0520000000000071E-5</c:v>
                </c:pt>
                <c:pt idx="6211">
                  <c:v>2.0524000000000009E-5</c:v>
                </c:pt>
                <c:pt idx="6212">
                  <c:v>2.0528000000000048E-5</c:v>
                </c:pt>
                <c:pt idx="6213">
                  <c:v>2.0532000000000213E-5</c:v>
                </c:pt>
                <c:pt idx="6214">
                  <c:v>2.0536000000000181E-5</c:v>
                </c:pt>
                <c:pt idx="6215">
                  <c:v>2.054000000000019E-5</c:v>
                </c:pt>
                <c:pt idx="6216">
                  <c:v>2.0544000000000087E-5</c:v>
                </c:pt>
                <c:pt idx="6217">
                  <c:v>2.0548000000000092E-5</c:v>
                </c:pt>
                <c:pt idx="6218">
                  <c:v>2.0552000000000091E-5</c:v>
                </c:pt>
                <c:pt idx="6219">
                  <c:v>2.0556000000000072E-5</c:v>
                </c:pt>
                <c:pt idx="6220">
                  <c:v>2.0560000000000081E-5</c:v>
                </c:pt>
                <c:pt idx="6221">
                  <c:v>2.0564000000000012E-5</c:v>
                </c:pt>
                <c:pt idx="6222">
                  <c:v>2.0568000000000051E-5</c:v>
                </c:pt>
                <c:pt idx="6223">
                  <c:v>2.0572000000000148E-5</c:v>
                </c:pt>
                <c:pt idx="6224">
                  <c:v>2.057600000000018E-5</c:v>
                </c:pt>
                <c:pt idx="6225">
                  <c:v>2.0580000000000138E-5</c:v>
                </c:pt>
                <c:pt idx="6226">
                  <c:v>2.0584000000000096E-5</c:v>
                </c:pt>
                <c:pt idx="6227">
                  <c:v>2.0588000000000142E-5</c:v>
                </c:pt>
                <c:pt idx="6228">
                  <c:v>2.0592000000000087E-5</c:v>
                </c:pt>
                <c:pt idx="6229">
                  <c:v>2.0596000000000072E-5</c:v>
                </c:pt>
                <c:pt idx="6230">
                  <c:v>2.060000000000025E-5</c:v>
                </c:pt>
                <c:pt idx="6231">
                  <c:v>2.0604000000000225E-5</c:v>
                </c:pt>
                <c:pt idx="6232">
                  <c:v>2.0608000000000237E-5</c:v>
                </c:pt>
                <c:pt idx="6233">
                  <c:v>2.0612000000000202E-5</c:v>
                </c:pt>
                <c:pt idx="6234">
                  <c:v>2.0616000000000204E-5</c:v>
                </c:pt>
                <c:pt idx="6235">
                  <c:v>2.0620000000000114E-5</c:v>
                </c:pt>
                <c:pt idx="6236">
                  <c:v>2.0624000000000096E-5</c:v>
                </c:pt>
                <c:pt idx="6237">
                  <c:v>2.0628000000000105E-5</c:v>
                </c:pt>
                <c:pt idx="6238">
                  <c:v>2.0632000000000283E-5</c:v>
                </c:pt>
                <c:pt idx="6239">
                  <c:v>2.0636000000000261E-5</c:v>
                </c:pt>
                <c:pt idx="6240">
                  <c:v>2.064000000000025E-5</c:v>
                </c:pt>
                <c:pt idx="6241">
                  <c:v>2.0644000000000225E-5</c:v>
                </c:pt>
                <c:pt idx="6242">
                  <c:v>2.0648000000000227E-5</c:v>
                </c:pt>
                <c:pt idx="6243">
                  <c:v>2.0652000000000195E-5</c:v>
                </c:pt>
                <c:pt idx="6244">
                  <c:v>2.0656000000000197E-5</c:v>
                </c:pt>
                <c:pt idx="6245">
                  <c:v>2.0660000000000138E-5</c:v>
                </c:pt>
                <c:pt idx="6246">
                  <c:v>2.0664000000000096E-5</c:v>
                </c:pt>
                <c:pt idx="6247">
                  <c:v>2.0668000000000115E-5</c:v>
                </c:pt>
                <c:pt idx="6248">
                  <c:v>2.0672000000000266E-5</c:v>
                </c:pt>
                <c:pt idx="6249">
                  <c:v>2.0676000000000268E-5</c:v>
                </c:pt>
                <c:pt idx="6250">
                  <c:v>2.0680000000000236E-5</c:v>
                </c:pt>
                <c:pt idx="6251">
                  <c:v>2.0684000000000228E-5</c:v>
                </c:pt>
                <c:pt idx="6252">
                  <c:v>2.0688000000000223E-5</c:v>
                </c:pt>
                <c:pt idx="6253">
                  <c:v>2.0692000000000208E-5</c:v>
                </c:pt>
                <c:pt idx="6254">
                  <c:v>2.06960000000002E-5</c:v>
                </c:pt>
                <c:pt idx="6255">
                  <c:v>2.070000000000012E-5</c:v>
                </c:pt>
                <c:pt idx="6256">
                  <c:v>2.0704000000000156E-5</c:v>
                </c:pt>
                <c:pt idx="6257">
                  <c:v>2.070800000000009E-5</c:v>
                </c:pt>
                <c:pt idx="6258">
                  <c:v>2.0712000000000082E-5</c:v>
                </c:pt>
                <c:pt idx="6259">
                  <c:v>2.0716000000000091E-5</c:v>
                </c:pt>
                <c:pt idx="6260">
                  <c:v>2.0720000000000052E-5</c:v>
                </c:pt>
                <c:pt idx="6261">
                  <c:v>2.0724000000000071E-5</c:v>
                </c:pt>
                <c:pt idx="6262">
                  <c:v>2.0728000000000009E-5</c:v>
                </c:pt>
                <c:pt idx="6263">
                  <c:v>2.0732000000000211E-5</c:v>
                </c:pt>
                <c:pt idx="6264">
                  <c:v>2.0736000000000148E-5</c:v>
                </c:pt>
                <c:pt idx="6265">
                  <c:v>2.0740000000000117E-5</c:v>
                </c:pt>
                <c:pt idx="6266">
                  <c:v>2.074400000000019E-5</c:v>
                </c:pt>
                <c:pt idx="6267">
                  <c:v>2.0748000000000087E-5</c:v>
                </c:pt>
                <c:pt idx="6268">
                  <c:v>2.0752000000000092E-5</c:v>
                </c:pt>
                <c:pt idx="6269">
                  <c:v>2.0756000000000091E-5</c:v>
                </c:pt>
                <c:pt idx="6270">
                  <c:v>2.0760000000000072E-5</c:v>
                </c:pt>
                <c:pt idx="6271">
                  <c:v>2.0764000000000081E-5</c:v>
                </c:pt>
                <c:pt idx="6272">
                  <c:v>2.0768000000000009E-5</c:v>
                </c:pt>
                <c:pt idx="6273">
                  <c:v>2.0772000000000214E-5</c:v>
                </c:pt>
                <c:pt idx="6274">
                  <c:v>2.0776000000000212E-5</c:v>
                </c:pt>
                <c:pt idx="6275">
                  <c:v>2.0780000000000164E-5</c:v>
                </c:pt>
                <c:pt idx="6276">
                  <c:v>2.0784000000000138E-5</c:v>
                </c:pt>
                <c:pt idx="6277">
                  <c:v>2.0788000000000096E-5</c:v>
                </c:pt>
                <c:pt idx="6278">
                  <c:v>2.0792000000000092E-5</c:v>
                </c:pt>
                <c:pt idx="6279">
                  <c:v>2.0796000000000083E-5</c:v>
                </c:pt>
                <c:pt idx="6280">
                  <c:v>2.0800000000000241E-5</c:v>
                </c:pt>
                <c:pt idx="6281">
                  <c:v>2.0804000000000247E-5</c:v>
                </c:pt>
                <c:pt idx="6282">
                  <c:v>2.0808000000000215E-5</c:v>
                </c:pt>
                <c:pt idx="6283">
                  <c:v>2.0812000000000217E-5</c:v>
                </c:pt>
                <c:pt idx="6284">
                  <c:v>2.0816000000000141E-5</c:v>
                </c:pt>
                <c:pt idx="6285">
                  <c:v>2.08200000000002E-5</c:v>
                </c:pt>
                <c:pt idx="6286">
                  <c:v>2.0824000000000125E-5</c:v>
                </c:pt>
                <c:pt idx="6287">
                  <c:v>2.0828000000000096E-5</c:v>
                </c:pt>
                <c:pt idx="6288">
                  <c:v>2.0832000000000288E-5</c:v>
                </c:pt>
                <c:pt idx="6289">
                  <c:v>2.0836000000000256E-5</c:v>
                </c:pt>
                <c:pt idx="6290">
                  <c:v>2.0840000000000254E-5</c:v>
                </c:pt>
                <c:pt idx="6291">
                  <c:v>2.084400000000025E-5</c:v>
                </c:pt>
                <c:pt idx="6292">
                  <c:v>2.0848000000000225E-5</c:v>
                </c:pt>
                <c:pt idx="6293">
                  <c:v>2.0852000000000237E-5</c:v>
                </c:pt>
                <c:pt idx="6294">
                  <c:v>2.0856000000000201E-5</c:v>
                </c:pt>
                <c:pt idx="6295">
                  <c:v>2.0860000000000197E-5</c:v>
                </c:pt>
                <c:pt idx="6296">
                  <c:v>2.0864000000000121E-5</c:v>
                </c:pt>
                <c:pt idx="6297">
                  <c:v>2.0868000000000092E-5</c:v>
                </c:pt>
                <c:pt idx="6298">
                  <c:v>2.0872000000000287E-5</c:v>
                </c:pt>
                <c:pt idx="6299">
                  <c:v>2.0876000000000266E-5</c:v>
                </c:pt>
                <c:pt idx="6300">
                  <c:v>2.0880000000000268E-5</c:v>
                </c:pt>
                <c:pt idx="6301">
                  <c:v>2.0884000000000243E-5</c:v>
                </c:pt>
                <c:pt idx="6302">
                  <c:v>2.0888000000000214E-5</c:v>
                </c:pt>
                <c:pt idx="6303">
                  <c:v>2.0892000000000223E-5</c:v>
                </c:pt>
                <c:pt idx="6304">
                  <c:v>2.0896000000000188E-5</c:v>
                </c:pt>
                <c:pt idx="6305">
                  <c:v>2.09000000000002E-5</c:v>
                </c:pt>
                <c:pt idx="6306">
                  <c:v>2.0904000000000114E-5</c:v>
                </c:pt>
                <c:pt idx="6307">
                  <c:v>2.0908000000000153E-5</c:v>
                </c:pt>
                <c:pt idx="6308">
                  <c:v>2.091200000000009E-5</c:v>
                </c:pt>
                <c:pt idx="6309">
                  <c:v>2.0916000000000072E-5</c:v>
                </c:pt>
                <c:pt idx="6310">
                  <c:v>2.0920000000000091E-5</c:v>
                </c:pt>
                <c:pt idx="6311">
                  <c:v>2.0924000000000049E-5</c:v>
                </c:pt>
                <c:pt idx="6312">
                  <c:v>2.0928000000000071E-5</c:v>
                </c:pt>
                <c:pt idx="6313">
                  <c:v>2.0932000000000226E-5</c:v>
                </c:pt>
                <c:pt idx="6314">
                  <c:v>2.0936000000000204E-5</c:v>
                </c:pt>
                <c:pt idx="6315">
                  <c:v>2.0940000000000145E-5</c:v>
                </c:pt>
                <c:pt idx="6316">
                  <c:v>2.0944000000000117E-5</c:v>
                </c:pt>
                <c:pt idx="6317">
                  <c:v>2.0948000000000159E-5</c:v>
                </c:pt>
                <c:pt idx="6318">
                  <c:v>2.0952000000000093E-5</c:v>
                </c:pt>
                <c:pt idx="6319">
                  <c:v>2.0956000000000082E-5</c:v>
                </c:pt>
                <c:pt idx="6320">
                  <c:v>2.0960000000000091E-5</c:v>
                </c:pt>
                <c:pt idx="6321">
                  <c:v>2.0964000000000052E-5</c:v>
                </c:pt>
                <c:pt idx="6322">
                  <c:v>2.0968000000000071E-5</c:v>
                </c:pt>
                <c:pt idx="6323">
                  <c:v>2.0972000000000215E-5</c:v>
                </c:pt>
                <c:pt idx="6324">
                  <c:v>2.0976000000000214E-5</c:v>
                </c:pt>
                <c:pt idx="6325">
                  <c:v>2.0980000000000206E-5</c:v>
                </c:pt>
                <c:pt idx="6326">
                  <c:v>2.0984000000000181E-5</c:v>
                </c:pt>
                <c:pt idx="6327">
                  <c:v>2.0988000000000115E-5</c:v>
                </c:pt>
                <c:pt idx="6328">
                  <c:v>2.0992000000000086E-5</c:v>
                </c:pt>
                <c:pt idx="6329">
                  <c:v>2.0996000000000092E-5</c:v>
                </c:pt>
                <c:pt idx="6330">
                  <c:v>2.100000000000025E-5</c:v>
                </c:pt>
                <c:pt idx="6331">
                  <c:v>2.1004000000000238E-5</c:v>
                </c:pt>
                <c:pt idx="6332">
                  <c:v>2.1008000000000247E-5</c:v>
                </c:pt>
                <c:pt idx="6333">
                  <c:v>2.1012000000000208E-5</c:v>
                </c:pt>
                <c:pt idx="6334">
                  <c:v>2.101600000000021E-5</c:v>
                </c:pt>
                <c:pt idx="6335">
                  <c:v>2.1020000000000138E-5</c:v>
                </c:pt>
                <c:pt idx="6336">
                  <c:v>2.1024000000000156E-5</c:v>
                </c:pt>
                <c:pt idx="6337">
                  <c:v>2.1028000000000138E-5</c:v>
                </c:pt>
                <c:pt idx="6338">
                  <c:v>2.1032000000000282E-5</c:v>
                </c:pt>
                <c:pt idx="6339">
                  <c:v>2.1036000000000281E-5</c:v>
                </c:pt>
                <c:pt idx="6340">
                  <c:v>2.1040000000000253E-5</c:v>
                </c:pt>
                <c:pt idx="6341">
                  <c:v>2.1044000000000255E-5</c:v>
                </c:pt>
                <c:pt idx="6342">
                  <c:v>2.1048000000000246E-5</c:v>
                </c:pt>
                <c:pt idx="6343">
                  <c:v>2.1052000000000215E-5</c:v>
                </c:pt>
                <c:pt idx="6344">
                  <c:v>2.1056000000000216E-5</c:v>
                </c:pt>
                <c:pt idx="6345">
                  <c:v>2.1060000000000134E-5</c:v>
                </c:pt>
                <c:pt idx="6346">
                  <c:v>2.1064000000000197E-5</c:v>
                </c:pt>
                <c:pt idx="6347">
                  <c:v>2.1068000000000101E-5</c:v>
                </c:pt>
                <c:pt idx="6348">
                  <c:v>2.1072000000000282E-5</c:v>
                </c:pt>
                <c:pt idx="6349">
                  <c:v>2.1076000000000287E-5</c:v>
                </c:pt>
                <c:pt idx="6350">
                  <c:v>2.1080000000000266E-5</c:v>
                </c:pt>
                <c:pt idx="6351">
                  <c:v>2.1084000000000254E-5</c:v>
                </c:pt>
                <c:pt idx="6352">
                  <c:v>2.1088000000000222E-5</c:v>
                </c:pt>
                <c:pt idx="6353">
                  <c:v>2.1092000000000214E-5</c:v>
                </c:pt>
                <c:pt idx="6354">
                  <c:v>2.1096000000000226E-5</c:v>
                </c:pt>
                <c:pt idx="6355">
                  <c:v>2.1100000000000194E-5</c:v>
                </c:pt>
                <c:pt idx="6356">
                  <c:v>2.1104000000000196E-5</c:v>
                </c:pt>
                <c:pt idx="6357">
                  <c:v>2.1108000000000114E-5</c:v>
                </c:pt>
                <c:pt idx="6358">
                  <c:v>2.1112000000000095E-5</c:v>
                </c:pt>
                <c:pt idx="6359">
                  <c:v>2.1116000000000091E-5</c:v>
                </c:pt>
                <c:pt idx="6360">
                  <c:v>2.1120000000000072E-5</c:v>
                </c:pt>
                <c:pt idx="6361">
                  <c:v>2.1124000000000091E-5</c:v>
                </c:pt>
                <c:pt idx="6362">
                  <c:v>2.1128000000000012E-5</c:v>
                </c:pt>
                <c:pt idx="6363">
                  <c:v>2.1132000000000224E-5</c:v>
                </c:pt>
                <c:pt idx="6364">
                  <c:v>2.1136000000000155E-5</c:v>
                </c:pt>
                <c:pt idx="6365">
                  <c:v>2.1140000000000208E-5</c:v>
                </c:pt>
                <c:pt idx="6366">
                  <c:v>2.1144000000000145E-5</c:v>
                </c:pt>
                <c:pt idx="6367">
                  <c:v>2.1148000000000096E-5</c:v>
                </c:pt>
                <c:pt idx="6368">
                  <c:v>2.1152000000000149E-5</c:v>
                </c:pt>
                <c:pt idx="6369">
                  <c:v>2.1156000000000087E-5</c:v>
                </c:pt>
                <c:pt idx="6370">
                  <c:v>2.1160000000000082E-5</c:v>
                </c:pt>
                <c:pt idx="6371">
                  <c:v>2.1164000000000081E-5</c:v>
                </c:pt>
                <c:pt idx="6372">
                  <c:v>2.1168000000000052E-5</c:v>
                </c:pt>
                <c:pt idx="6373">
                  <c:v>2.1172000000000237E-5</c:v>
                </c:pt>
                <c:pt idx="6374">
                  <c:v>2.1176000000000215E-5</c:v>
                </c:pt>
                <c:pt idx="6375">
                  <c:v>2.1180000000000211E-5</c:v>
                </c:pt>
                <c:pt idx="6376">
                  <c:v>2.1184000000000145E-5</c:v>
                </c:pt>
                <c:pt idx="6377">
                  <c:v>2.1188000000000096E-5</c:v>
                </c:pt>
                <c:pt idx="6378">
                  <c:v>2.1192000000000115E-5</c:v>
                </c:pt>
                <c:pt idx="6379">
                  <c:v>2.119600000000008E-5</c:v>
                </c:pt>
                <c:pt idx="6380">
                  <c:v>2.1200000000000268E-5</c:v>
                </c:pt>
                <c:pt idx="6381">
                  <c:v>2.1204000000000256E-5</c:v>
                </c:pt>
                <c:pt idx="6382">
                  <c:v>2.1208000000000225E-5</c:v>
                </c:pt>
                <c:pt idx="6383">
                  <c:v>2.1212000000000237E-5</c:v>
                </c:pt>
                <c:pt idx="6384">
                  <c:v>2.1216000000000205E-5</c:v>
                </c:pt>
                <c:pt idx="6385">
                  <c:v>2.1220000000000203E-5</c:v>
                </c:pt>
                <c:pt idx="6386">
                  <c:v>2.1224000000000138E-5</c:v>
                </c:pt>
                <c:pt idx="6387">
                  <c:v>2.122800000000016E-5</c:v>
                </c:pt>
                <c:pt idx="6388">
                  <c:v>2.1232000000000297E-5</c:v>
                </c:pt>
                <c:pt idx="6389">
                  <c:v>2.1236000000000279E-5</c:v>
                </c:pt>
                <c:pt idx="6390">
                  <c:v>2.1240000000000288E-5</c:v>
                </c:pt>
                <c:pt idx="6391">
                  <c:v>2.1244000000000246E-5</c:v>
                </c:pt>
                <c:pt idx="6392">
                  <c:v>2.1248000000000238E-5</c:v>
                </c:pt>
                <c:pt idx="6393">
                  <c:v>2.1252000000000246E-5</c:v>
                </c:pt>
                <c:pt idx="6394">
                  <c:v>2.1256000000000215E-5</c:v>
                </c:pt>
                <c:pt idx="6395">
                  <c:v>2.126000000000021E-5</c:v>
                </c:pt>
                <c:pt idx="6396">
                  <c:v>2.1264000000000134E-5</c:v>
                </c:pt>
                <c:pt idx="6397">
                  <c:v>2.126800000000016E-5</c:v>
                </c:pt>
                <c:pt idx="6398">
                  <c:v>2.1272000000000304E-5</c:v>
                </c:pt>
                <c:pt idx="6399">
                  <c:v>2.1276000000000282E-5</c:v>
                </c:pt>
                <c:pt idx="6400">
                  <c:v>2.1280000000000288E-5</c:v>
                </c:pt>
                <c:pt idx="6401">
                  <c:v>2.1284000000000245E-5</c:v>
                </c:pt>
                <c:pt idx="6402">
                  <c:v>2.1288000000000254E-5</c:v>
                </c:pt>
                <c:pt idx="6403">
                  <c:v>2.1292000000000236E-5</c:v>
                </c:pt>
                <c:pt idx="6404">
                  <c:v>2.1296000000000214E-5</c:v>
                </c:pt>
                <c:pt idx="6405">
                  <c:v>2.1300000000000213E-5</c:v>
                </c:pt>
                <c:pt idx="6406">
                  <c:v>2.1304000000000188E-5</c:v>
                </c:pt>
                <c:pt idx="6407">
                  <c:v>2.130800000000019E-5</c:v>
                </c:pt>
                <c:pt idx="6408">
                  <c:v>2.1312000000000087E-5</c:v>
                </c:pt>
                <c:pt idx="6409">
                  <c:v>2.1316000000000092E-5</c:v>
                </c:pt>
                <c:pt idx="6410">
                  <c:v>2.1320000000000104E-5</c:v>
                </c:pt>
                <c:pt idx="6411">
                  <c:v>2.1324000000000072E-5</c:v>
                </c:pt>
                <c:pt idx="6412">
                  <c:v>2.1328000000000081E-5</c:v>
                </c:pt>
                <c:pt idx="6413">
                  <c:v>2.1332000000000222E-5</c:v>
                </c:pt>
                <c:pt idx="6414">
                  <c:v>2.1336000000000214E-5</c:v>
                </c:pt>
                <c:pt idx="6415">
                  <c:v>2.1340000000000212E-5</c:v>
                </c:pt>
                <c:pt idx="6416">
                  <c:v>2.1344000000000181E-5</c:v>
                </c:pt>
                <c:pt idx="6417">
                  <c:v>2.1348000000000196E-5</c:v>
                </c:pt>
                <c:pt idx="6418">
                  <c:v>2.1352000000000096E-5</c:v>
                </c:pt>
                <c:pt idx="6419">
                  <c:v>2.1356000000000109E-5</c:v>
                </c:pt>
                <c:pt idx="6420">
                  <c:v>2.136000000000009E-5</c:v>
                </c:pt>
                <c:pt idx="6421">
                  <c:v>2.1364000000000072E-5</c:v>
                </c:pt>
                <c:pt idx="6422">
                  <c:v>2.1368000000000081E-5</c:v>
                </c:pt>
                <c:pt idx="6423">
                  <c:v>2.1372000000000225E-5</c:v>
                </c:pt>
                <c:pt idx="6424">
                  <c:v>2.1376000000000237E-5</c:v>
                </c:pt>
                <c:pt idx="6425">
                  <c:v>2.1380000000000148E-5</c:v>
                </c:pt>
                <c:pt idx="6426">
                  <c:v>2.1384000000000204E-5</c:v>
                </c:pt>
                <c:pt idx="6427">
                  <c:v>2.1388000000000145E-5</c:v>
                </c:pt>
                <c:pt idx="6428">
                  <c:v>2.1392000000000096E-5</c:v>
                </c:pt>
                <c:pt idx="6429">
                  <c:v>2.1396000000000149E-5</c:v>
                </c:pt>
                <c:pt idx="6430">
                  <c:v>2.1400000000000266E-5</c:v>
                </c:pt>
                <c:pt idx="6431">
                  <c:v>2.1404000000000261E-5</c:v>
                </c:pt>
                <c:pt idx="6432">
                  <c:v>2.140800000000025E-5</c:v>
                </c:pt>
                <c:pt idx="6433">
                  <c:v>2.1412000000000225E-5</c:v>
                </c:pt>
                <c:pt idx="6434">
                  <c:v>2.1416000000000237E-5</c:v>
                </c:pt>
                <c:pt idx="6435">
                  <c:v>2.1420000000000201E-5</c:v>
                </c:pt>
                <c:pt idx="6436">
                  <c:v>2.142400000000021E-5</c:v>
                </c:pt>
                <c:pt idx="6437">
                  <c:v>2.1428000000000138E-5</c:v>
                </c:pt>
                <c:pt idx="6438">
                  <c:v>2.1432000000000296E-5</c:v>
                </c:pt>
                <c:pt idx="6439">
                  <c:v>2.1436000000000287E-5</c:v>
                </c:pt>
                <c:pt idx="6440">
                  <c:v>2.1440000000000279E-5</c:v>
                </c:pt>
                <c:pt idx="6441">
                  <c:v>2.1444000000000268E-5</c:v>
                </c:pt>
                <c:pt idx="6442">
                  <c:v>2.1448000000000243E-5</c:v>
                </c:pt>
                <c:pt idx="6443">
                  <c:v>2.1452000000000224E-5</c:v>
                </c:pt>
                <c:pt idx="6444">
                  <c:v>2.1456000000000223E-5</c:v>
                </c:pt>
                <c:pt idx="6445">
                  <c:v>2.1460000000000208E-5</c:v>
                </c:pt>
                <c:pt idx="6446">
                  <c:v>2.1464000000000203E-5</c:v>
                </c:pt>
                <c:pt idx="6447">
                  <c:v>2.1468000000000127E-5</c:v>
                </c:pt>
                <c:pt idx="6448">
                  <c:v>2.1472000000000302E-5</c:v>
                </c:pt>
                <c:pt idx="6449">
                  <c:v>2.1476000000000297E-5</c:v>
                </c:pt>
                <c:pt idx="6450">
                  <c:v>2.1480000000000269E-5</c:v>
                </c:pt>
                <c:pt idx="6451">
                  <c:v>2.1484000000000264E-5</c:v>
                </c:pt>
                <c:pt idx="6452">
                  <c:v>2.1488000000000239E-5</c:v>
                </c:pt>
                <c:pt idx="6453">
                  <c:v>2.1492000000000241E-5</c:v>
                </c:pt>
                <c:pt idx="6454">
                  <c:v>2.1496000000000229E-5</c:v>
                </c:pt>
                <c:pt idx="6455">
                  <c:v>2.1500000000000211E-5</c:v>
                </c:pt>
                <c:pt idx="6456">
                  <c:v>2.1504000000000145E-5</c:v>
                </c:pt>
                <c:pt idx="6457">
                  <c:v>2.1508000000000134E-5</c:v>
                </c:pt>
                <c:pt idx="6458">
                  <c:v>2.1512000000000193E-5</c:v>
                </c:pt>
                <c:pt idx="6459">
                  <c:v>2.15160000000001E-5</c:v>
                </c:pt>
                <c:pt idx="6460">
                  <c:v>2.1520000000000092E-5</c:v>
                </c:pt>
                <c:pt idx="6461">
                  <c:v>2.1524000000000091E-5</c:v>
                </c:pt>
                <c:pt idx="6462">
                  <c:v>2.1528000000000072E-5</c:v>
                </c:pt>
                <c:pt idx="6463">
                  <c:v>2.1532000000000247E-5</c:v>
                </c:pt>
                <c:pt idx="6464">
                  <c:v>2.1536000000000219E-5</c:v>
                </c:pt>
                <c:pt idx="6465">
                  <c:v>2.1540000000000214E-5</c:v>
                </c:pt>
                <c:pt idx="6466">
                  <c:v>2.1544000000000213E-5</c:v>
                </c:pt>
                <c:pt idx="6467">
                  <c:v>2.1548000000000181E-5</c:v>
                </c:pt>
                <c:pt idx="6468">
                  <c:v>2.1552000000000196E-5</c:v>
                </c:pt>
                <c:pt idx="6469">
                  <c:v>2.15560000000001E-5</c:v>
                </c:pt>
                <c:pt idx="6470">
                  <c:v>2.1560000000000092E-5</c:v>
                </c:pt>
                <c:pt idx="6471">
                  <c:v>2.156400000000009E-5</c:v>
                </c:pt>
                <c:pt idx="6472">
                  <c:v>2.1568000000000072E-5</c:v>
                </c:pt>
                <c:pt idx="6473">
                  <c:v>2.157200000000026E-5</c:v>
                </c:pt>
                <c:pt idx="6474">
                  <c:v>2.1576000000000215E-5</c:v>
                </c:pt>
                <c:pt idx="6475">
                  <c:v>2.158000000000021E-5</c:v>
                </c:pt>
                <c:pt idx="6476">
                  <c:v>2.1584000000000141E-5</c:v>
                </c:pt>
                <c:pt idx="6477">
                  <c:v>2.1588000000000177E-5</c:v>
                </c:pt>
                <c:pt idx="6478">
                  <c:v>2.1592000000000138E-5</c:v>
                </c:pt>
                <c:pt idx="6479">
                  <c:v>2.1596000000000096E-5</c:v>
                </c:pt>
                <c:pt idx="6480">
                  <c:v>2.1600000000000288E-5</c:v>
                </c:pt>
                <c:pt idx="6481">
                  <c:v>2.1604000000000259E-5</c:v>
                </c:pt>
                <c:pt idx="6482">
                  <c:v>2.1608000000000255E-5</c:v>
                </c:pt>
                <c:pt idx="6483">
                  <c:v>2.161200000000025E-5</c:v>
                </c:pt>
                <c:pt idx="6484">
                  <c:v>2.1616000000000225E-5</c:v>
                </c:pt>
                <c:pt idx="6485">
                  <c:v>2.1620000000000237E-5</c:v>
                </c:pt>
                <c:pt idx="6486">
                  <c:v>2.1624000000000202E-5</c:v>
                </c:pt>
                <c:pt idx="6487">
                  <c:v>2.1628000000000207E-5</c:v>
                </c:pt>
                <c:pt idx="6488">
                  <c:v>2.1632000000000307E-5</c:v>
                </c:pt>
                <c:pt idx="6489">
                  <c:v>2.1636000000000289E-5</c:v>
                </c:pt>
                <c:pt idx="6490">
                  <c:v>2.1640000000000287E-5</c:v>
                </c:pt>
                <c:pt idx="6491">
                  <c:v>2.1644000000000266E-5</c:v>
                </c:pt>
                <c:pt idx="6492">
                  <c:v>2.1648000000000268E-5</c:v>
                </c:pt>
                <c:pt idx="6493">
                  <c:v>2.1652000000000243E-5</c:v>
                </c:pt>
                <c:pt idx="6494">
                  <c:v>2.1656000000000218E-5</c:v>
                </c:pt>
                <c:pt idx="6495">
                  <c:v>2.1660000000000226E-5</c:v>
                </c:pt>
                <c:pt idx="6496">
                  <c:v>2.1664000000000194E-5</c:v>
                </c:pt>
                <c:pt idx="6497">
                  <c:v>2.16680000000002E-5</c:v>
                </c:pt>
                <c:pt idx="6498">
                  <c:v>2.167200000000031E-5</c:v>
                </c:pt>
                <c:pt idx="6499">
                  <c:v>2.1676000000000295E-5</c:v>
                </c:pt>
                <c:pt idx="6500">
                  <c:v>2.1680000000000277E-5</c:v>
                </c:pt>
                <c:pt idx="6501">
                  <c:v>2.1684000000000265E-5</c:v>
                </c:pt>
                <c:pt idx="6502">
                  <c:v>2.1688000000000261E-5</c:v>
                </c:pt>
                <c:pt idx="6503">
                  <c:v>2.1692000000000235E-5</c:v>
                </c:pt>
                <c:pt idx="6504">
                  <c:v>2.1696000000000237E-5</c:v>
                </c:pt>
                <c:pt idx="6505">
                  <c:v>2.1700000000000233E-5</c:v>
                </c:pt>
                <c:pt idx="6506">
                  <c:v>2.1704000000000214E-5</c:v>
                </c:pt>
                <c:pt idx="6507">
                  <c:v>2.1708000000000145E-5</c:v>
                </c:pt>
                <c:pt idx="6508">
                  <c:v>2.1712000000000123E-5</c:v>
                </c:pt>
                <c:pt idx="6509">
                  <c:v>2.1716000000000159E-5</c:v>
                </c:pt>
                <c:pt idx="6510">
                  <c:v>2.1720000000000094E-5</c:v>
                </c:pt>
                <c:pt idx="6511">
                  <c:v>2.1724000000000082E-5</c:v>
                </c:pt>
                <c:pt idx="6512">
                  <c:v>2.1728000000000091E-5</c:v>
                </c:pt>
                <c:pt idx="6513">
                  <c:v>2.1732000000000238E-5</c:v>
                </c:pt>
                <c:pt idx="6514">
                  <c:v>2.1736000000000247E-5</c:v>
                </c:pt>
                <c:pt idx="6515">
                  <c:v>2.1740000000000222E-5</c:v>
                </c:pt>
                <c:pt idx="6516">
                  <c:v>2.1744000000000211E-5</c:v>
                </c:pt>
                <c:pt idx="6517">
                  <c:v>2.1748000000000206E-5</c:v>
                </c:pt>
                <c:pt idx="6518">
                  <c:v>2.175200000000012E-5</c:v>
                </c:pt>
                <c:pt idx="6519">
                  <c:v>2.1756000000000189E-5</c:v>
                </c:pt>
                <c:pt idx="6520">
                  <c:v>2.1760000000000086E-5</c:v>
                </c:pt>
                <c:pt idx="6521">
                  <c:v>2.1764000000000092E-5</c:v>
                </c:pt>
                <c:pt idx="6522">
                  <c:v>2.176800000000009E-5</c:v>
                </c:pt>
                <c:pt idx="6523">
                  <c:v>2.1772000000000238E-5</c:v>
                </c:pt>
                <c:pt idx="6524">
                  <c:v>2.1776000000000247E-5</c:v>
                </c:pt>
                <c:pt idx="6525">
                  <c:v>2.1780000000000218E-5</c:v>
                </c:pt>
                <c:pt idx="6526">
                  <c:v>2.178400000000021E-5</c:v>
                </c:pt>
                <c:pt idx="6527">
                  <c:v>2.1788000000000138E-5</c:v>
                </c:pt>
                <c:pt idx="6528">
                  <c:v>2.1792000000000177E-5</c:v>
                </c:pt>
                <c:pt idx="6529">
                  <c:v>2.1796000000000138E-5</c:v>
                </c:pt>
                <c:pt idx="6530">
                  <c:v>2.1800000000000283E-5</c:v>
                </c:pt>
                <c:pt idx="6531">
                  <c:v>2.1804000000000295E-5</c:v>
                </c:pt>
                <c:pt idx="6532">
                  <c:v>2.1808000000000253E-5</c:v>
                </c:pt>
                <c:pt idx="6533">
                  <c:v>2.1812000000000255E-5</c:v>
                </c:pt>
                <c:pt idx="6534">
                  <c:v>2.1816000000000246E-5</c:v>
                </c:pt>
                <c:pt idx="6535">
                  <c:v>2.1820000000000215E-5</c:v>
                </c:pt>
                <c:pt idx="6536">
                  <c:v>2.1824000000000217E-5</c:v>
                </c:pt>
                <c:pt idx="6537">
                  <c:v>2.1828000000000134E-5</c:v>
                </c:pt>
                <c:pt idx="6538">
                  <c:v>2.1832000000000315E-5</c:v>
                </c:pt>
                <c:pt idx="6539">
                  <c:v>2.1836000000000307E-5</c:v>
                </c:pt>
                <c:pt idx="6540">
                  <c:v>2.1840000000000282E-5</c:v>
                </c:pt>
                <c:pt idx="6541">
                  <c:v>2.1844000000000288E-5</c:v>
                </c:pt>
                <c:pt idx="6542">
                  <c:v>2.1848000000000256E-5</c:v>
                </c:pt>
                <c:pt idx="6543">
                  <c:v>2.1852000000000254E-5</c:v>
                </c:pt>
                <c:pt idx="6544">
                  <c:v>2.1856000000000236E-5</c:v>
                </c:pt>
                <c:pt idx="6545">
                  <c:v>2.1860000000000214E-5</c:v>
                </c:pt>
                <c:pt idx="6546">
                  <c:v>2.1864000000000213E-5</c:v>
                </c:pt>
                <c:pt idx="6547">
                  <c:v>2.1868000000000194E-5</c:v>
                </c:pt>
                <c:pt idx="6548">
                  <c:v>2.1872000000000329E-5</c:v>
                </c:pt>
                <c:pt idx="6549">
                  <c:v>2.18760000000003E-5</c:v>
                </c:pt>
                <c:pt idx="6550">
                  <c:v>2.1880000000000295E-5</c:v>
                </c:pt>
                <c:pt idx="6551">
                  <c:v>2.1884000000000274E-5</c:v>
                </c:pt>
                <c:pt idx="6552">
                  <c:v>2.1888000000000255E-5</c:v>
                </c:pt>
                <c:pt idx="6553">
                  <c:v>2.1892000000000267E-5</c:v>
                </c:pt>
                <c:pt idx="6554">
                  <c:v>2.1896000000000222E-5</c:v>
                </c:pt>
                <c:pt idx="6555">
                  <c:v>2.1900000000000217E-5</c:v>
                </c:pt>
                <c:pt idx="6556">
                  <c:v>2.1904000000000212E-5</c:v>
                </c:pt>
                <c:pt idx="6557">
                  <c:v>2.1908000000000208E-5</c:v>
                </c:pt>
                <c:pt idx="6558">
                  <c:v>2.1912000000000199E-5</c:v>
                </c:pt>
                <c:pt idx="6559">
                  <c:v>2.1916000000000096E-5</c:v>
                </c:pt>
                <c:pt idx="6560">
                  <c:v>2.1920000000000149E-5</c:v>
                </c:pt>
                <c:pt idx="6561">
                  <c:v>2.192400000000009E-5</c:v>
                </c:pt>
                <c:pt idx="6562">
                  <c:v>2.1928000000000072E-5</c:v>
                </c:pt>
                <c:pt idx="6563">
                  <c:v>2.193200000000026E-5</c:v>
                </c:pt>
                <c:pt idx="6564">
                  <c:v>2.1936000000000239E-5</c:v>
                </c:pt>
                <c:pt idx="6565">
                  <c:v>2.1940000000000237E-5</c:v>
                </c:pt>
                <c:pt idx="6566">
                  <c:v>2.1944000000000215E-5</c:v>
                </c:pt>
                <c:pt idx="6567">
                  <c:v>2.1948000000000211E-5</c:v>
                </c:pt>
                <c:pt idx="6568">
                  <c:v>2.1952000000000145E-5</c:v>
                </c:pt>
                <c:pt idx="6569">
                  <c:v>2.1956000000000096E-5</c:v>
                </c:pt>
                <c:pt idx="6570">
                  <c:v>2.1960000000000162E-5</c:v>
                </c:pt>
                <c:pt idx="6571">
                  <c:v>2.196400000000008E-5</c:v>
                </c:pt>
                <c:pt idx="6572">
                  <c:v>2.1968000000000092E-5</c:v>
                </c:pt>
                <c:pt idx="6573">
                  <c:v>2.1972000000000257E-5</c:v>
                </c:pt>
                <c:pt idx="6574">
                  <c:v>2.1976000000000225E-5</c:v>
                </c:pt>
                <c:pt idx="6575">
                  <c:v>2.1980000000000247E-5</c:v>
                </c:pt>
                <c:pt idx="6576">
                  <c:v>2.1984000000000202E-5</c:v>
                </c:pt>
                <c:pt idx="6577">
                  <c:v>2.1988000000000214E-5</c:v>
                </c:pt>
                <c:pt idx="6578">
                  <c:v>2.1992000000000138E-5</c:v>
                </c:pt>
                <c:pt idx="6579">
                  <c:v>2.199600000000016E-5</c:v>
                </c:pt>
                <c:pt idx="6580">
                  <c:v>2.2000000000000298E-5</c:v>
                </c:pt>
                <c:pt idx="6581">
                  <c:v>2.2004000000000279E-5</c:v>
                </c:pt>
                <c:pt idx="6582">
                  <c:v>2.2008000000000288E-5</c:v>
                </c:pt>
                <c:pt idx="6583">
                  <c:v>2.2012000000000256E-5</c:v>
                </c:pt>
                <c:pt idx="6584">
                  <c:v>2.2016000000000238E-5</c:v>
                </c:pt>
                <c:pt idx="6585">
                  <c:v>2.2020000000000233E-5</c:v>
                </c:pt>
                <c:pt idx="6586">
                  <c:v>2.2024000000000215E-5</c:v>
                </c:pt>
                <c:pt idx="6587">
                  <c:v>2.202800000000021E-5</c:v>
                </c:pt>
                <c:pt idx="6588">
                  <c:v>2.2032000000000324E-5</c:v>
                </c:pt>
                <c:pt idx="6589">
                  <c:v>2.2036000000000316E-5</c:v>
                </c:pt>
                <c:pt idx="6590">
                  <c:v>2.2040000000000311E-5</c:v>
                </c:pt>
                <c:pt idx="6591">
                  <c:v>2.2044000000000282E-5</c:v>
                </c:pt>
                <c:pt idx="6592">
                  <c:v>2.2048000000000274E-5</c:v>
                </c:pt>
                <c:pt idx="6593">
                  <c:v>2.2052000000000246E-5</c:v>
                </c:pt>
                <c:pt idx="6594">
                  <c:v>2.2056000000000254E-5</c:v>
                </c:pt>
                <c:pt idx="6595">
                  <c:v>2.2060000000000246E-5</c:v>
                </c:pt>
                <c:pt idx="6596">
                  <c:v>2.2064000000000211E-5</c:v>
                </c:pt>
                <c:pt idx="6597">
                  <c:v>2.2068000000000226E-5</c:v>
                </c:pt>
                <c:pt idx="6598">
                  <c:v>2.207200000000033E-5</c:v>
                </c:pt>
                <c:pt idx="6599">
                  <c:v>2.2076000000000329E-5</c:v>
                </c:pt>
                <c:pt idx="6600">
                  <c:v>2.2080000000000293E-5</c:v>
                </c:pt>
                <c:pt idx="6601">
                  <c:v>2.2084000000000282E-5</c:v>
                </c:pt>
                <c:pt idx="6602">
                  <c:v>2.2088000000000287E-5</c:v>
                </c:pt>
                <c:pt idx="6603">
                  <c:v>2.2092000000000255E-5</c:v>
                </c:pt>
                <c:pt idx="6604">
                  <c:v>2.2096000000000261E-5</c:v>
                </c:pt>
                <c:pt idx="6605">
                  <c:v>2.2100000000000236E-5</c:v>
                </c:pt>
                <c:pt idx="6606">
                  <c:v>2.2104000000000214E-5</c:v>
                </c:pt>
                <c:pt idx="6607">
                  <c:v>2.2108000000000223E-5</c:v>
                </c:pt>
                <c:pt idx="6608">
                  <c:v>2.2112000000000181E-5</c:v>
                </c:pt>
                <c:pt idx="6609">
                  <c:v>2.2116000000000196E-5</c:v>
                </c:pt>
                <c:pt idx="6610">
                  <c:v>2.21200000000001E-5</c:v>
                </c:pt>
                <c:pt idx="6611">
                  <c:v>2.2124000000000109E-5</c:v>
                </c:pt>
                <c:pt idx="6612">
                  <c:v>2.212800000000009E-5</c:v>
                </c:pt>
                <c:pt idx="6613">
                  <c:v>2.2132000000000255E-5</c:v>
                </c:pt>
                <c:pt idx="6614">
                  <c:v>2.213600000000026E-5</c:v>
                </c:pt>
                <c:pt idx="6615">
                  <c:v>2.2140000000000225E-5</c:v>
                </c:pt>
                <c:pt idx="6616">
                  <c:v>2.2144000000000237E-5</c:v>
                </c:pt>
                <c:pt idx="6617">
                  <c:v>2.2148000000000148E-5</c:v>
                </c:pt>
                <c:pt idx="6618">
                  <c:v>2.2152000000000201E-5</c:v>
                </c:pt>
                <c:pt idx="6619">
                  <c:v>2.2156000000000145E-5</c:v>
                </c:pt>
                <c:pt idx="6620">
                  <c:v>2.2160000000000096E-5</c:v>
                </c:pt>
                <c:pt idx="6621">
                  <c:v>2.2164000000000159E-5</c:v>
                </c:pt>
                <c:pt idx="6622">
                  <c:v>2.2168000000000087E-5</c:v>
                </c:pt>
                <c:pt idx="6623">
                  <c:v>2.2172000000000261E-5</c:v>
                </c:pt>
                <c:pt idx="6624">
                  <c:v>2.2176000000000257E-5</c:v>
                </c:pt>
                <c:pt idx="6625">
                  <c:v>2.2180000000000225E-5</c:v>
                </c:pt>
                <c:pt idx="6626">
                  <c:v>2.2184000000000237E-5</c:v>
                </c:pt>
                <c:pt idx="6627">
                  <c:v>2.2188000000000215E-5</c:v>
                </c:pt>
                <c:pt idx="6628">
                  <c:v>2.219200000000021E-5</c:v>
                </c:pt>
                <c:pt idx="6629">
                  <c:v>2.2196000000000138E-5</c:v>
                </c:pt>
                <c:pt idx="6630">
                  <c:v>2.2200000000000296E-5</c:v>
                </c:pt>
                <c:pt idx="6631">
                  <c:v>2.2204000000000287E-5</c:v>
                </c:pt>
                <c:pt idx="6632">
                  <c:v>2.2208000000000266E-5</c:v>
                </c:pt>
                <c:pt idx="6633">
                  <c:v>2.2212000000000268E-5</c:v>
                </c:pt>
                <c:pt idx="6634">
                  <c:v>2.2216000000000243E-5</c:v>
                </c:pt>
                <c:pt idx="6635">
                  <c:v>2.2220000000000238E-5</c:v>
                </c:pt>
                <c:pt idx="6636">
                  <c:v>2.2224000000000226E-5</c:v>
                </c:pt>
                <c:pt idx="6637">
                  <c:v>2.2228000000000208E-5</c:v>
                </c:pt>
                <c:pt idx="6638">
                  <c:v>2.2232000000000342E-5</c:v>
                </c:pt>
                <c:pt idx="6639">
                  <c:v>2.223600000000032E-5</c:v>
                </c:pt>
                <c:pt idx="6640">
                  <c:v>2.2240000000000295E-5</c:v>
                </c:pt>
                <c:pt idx="6641">
                  <c:v>2.2244000000000297E-5</c:v>
                </c:pt>
                <c:pt idx="6642">
                  <c:v>2.2248000000000279E-5</c:v>
                </c:pt>
                <c:pt idx="6643">
                  <c:v>2.2252000000000274E-5</c:v>
                </c:pt>
                <c:pt idx="6644">
                  <c:v>2.2256000000000239E-5</c:v>
                </c:pt>
                <c:pt idx="6645">
                  <c:v>2.2260000000000241E-5</c:v>
                </c:pt>
                <c:pt idx="6646">
                  <c:v>2.2264000000000233E-5</c:v>
                </c:pt>
                <c:pt idx="6647">
                  <c:v>2.2268000000000214E-5</c:v>
                </c:pt>
                <c:pt idx="6648">
                  <c:v>2.2272000000000345E-5</c:v>
                </c:pt>
                <c:pt idx="6649">
                  <c:v>2.2276000000000317E-5</c:v>
                </c:pt>
                <c:pt idx="6650">
                  <c:v>2.2280000000000315E-5</c:v>
                </c:pt>
                <c:pt idx="6651">
                  <c:v>2.2284000000000294E-5</c:v>
                </c:pt>
                <c:pt idx="6652">
                  <c:v>2.2288000000000282E-5</c:v>
                </c:pt>
                <c:pt idx="6653">
                  <c:v>2.2292000000000287E-5</c:v>
                </c:pt>
                <c:pt idx="6654">
                  <c:v>2.2296000000000252E-5</c:v>
                </c:pt>
                <c:pt idx="6655">
                  <c:v>2.2300000000000247E-5</c:v>
                </c:pt>
                <c:pt idx="6656">
                  <c:v>2.2304000000000222E-5</c:v>
                </c:pt>
                <c:pt idx="6657">
                  <c:v>2.2308000000000214E-5</c:v>
                </c:pt>
                <c:pt idx="6658">
                  <c:v>2.2312000000000213E-5</c:v>
                </c:pt>
                <c:pt idx="6659">
                  <c:v>2.2316000000000181E-5</c:v>
                </c:pt>
                <c:pt idx="6660">
                  <c:v>2.2320000000000196E-5</c:v>
                </c:pt>
                <c:pt idx="6661">
                  <c:v>2.2324000000000086E-5</c:v>
                </c:pt>
                <c:pt idx="6662">
                  <c:v>2.2328000000000095E-5</c:v>
                </c:pt>
                <c:pt idx="6663">
                  <c:v>2.233200000000027E-5</c:v>
                </c:pt>
                <c:pt idx="6664">
                  <c:v>2.2336000000000238E-5</c:v>
                </c:pt>
                <c:pt idx="6665">
                  <c:v>2.234000000000026E-5</c:v>
                </c:pt>
                <c:pt idx="6666">
                  <c:v>2.2344000000000222E-5</c:v>
                </c:pt>
                <c:pt idx="6667">
                  <c:v>2.2348000000000214E-5</c:v>
                </c:pt>
                <c:pt idx="6668">
                  <c:v>2.2352000000000141E-5</c:v>
                </c:pt>
                <c:pt idx="6669">
                  <c:v>2.2356000000000177E-5</c:v>
                </c:pt>
                <c:pt idx="6670">
                  <c:v>2.2360000000000138E-5</c:v>
                </c:pt>
                <c:pt idx="6671">
                  <c:v>2.2364000000000096E-5</c:v>
                </c:pt>
                <c:pt idx="6672">
                  <c:v>2.2368000000000149E-5</c:v>
                </c:pt>
                <c:pt idx="6673">
                  <c:v>2.2372000000000266E-5</c:v>
                </c:pt>
                <c:pt idx="6674">
                  <c:v>2.2376000000000258E-5</c:v>
                </c:pt>
                <c:pt idx="6675">
                  <c:v>2.238000000000025E-5</c:v>
                </c:pt>
                <c:pt idx="6676">
                  <c:v>2.2384000000000225E-5</c:v>
                </c:pt>
                <c:pt idx="6677">
                  <c:v>2.2388000000000237E-5</c:v>
                </c:pt>
                <c:pt idx="6678">
                  <c:v>2.2392000000000205E-5</c:v>
                </c:pt>
                <c:pt idx="6679">
                  <c:v>2.2396000000000207E-5</c:v>
                </c:pt>
                <c:pt idx="6680">
                  <c:v>2.2400000000000294E-5</c:v>
                </c:pt>
                <c:pt idx="6681">
                  <c:v>2.2404000000000289E-5</c:v>
                </c:pt>
                <c:pt idx="6682">
                  <c:v>2.2408000000000288E-5</c:v>
                </c:pt>
                <c:pt idx="6683">
                  <c:v>2.2412000000000266E-5</c:v>
                </c:pt>
                <c:pt idx="6684">
                  <c:v>2.2416000000000261E-5</c:v>
                </c:pt>
                <c:pt idx="6685">
                  <c:v>2.2420000000000256E-5</c:v>
                </c:pt>
                <c:pt idx="6686">
                  <c:v>2.2424000000000218E-5</c:v>
                </c:pt>
                <c:pt idx="6687">
                  <c:v>2.2428000000000226E-5</c:v>
                </c:pt>
                <c:pt idx="6688">
                  <c:v>2.243200000000035E-5</c:v>
                </c:pt>
                <c:pt idx="6689">
                  <c:v>2.2436000000000329E-5</c:v>
                </c:pt>
                <c:pt idx="6690">
                  <c:v>2.244000000000032E-5</c:v>
                </c:pt>
                <c:pt idx="6691">
                  <c:v>2.2444000000000295E-5</c:v>
                </c:pt>
                <c:pt idx="6692">
                  <c:v>2.2448000000000287E-5</c:v>
                </c:pt>
                <c:pt idx="6693">
                  <c:v>2.2452000000000265E-5</c:v>
                </c:pt>
                <c:pt idx="6694">
                  <c:v>2.2456000000000267E-5</c:v>
                </c:pt>
                <c:pt idx="6695">
                  <c:v>2.2460000000000236E-5</c:v>
                </c:pt>
                <c:pt idx="6696">
                  <c:v>2.2464000000000238E-5</c:v>
                </c:pt>
                <c:pt idx="6697">
                  <c:v>2.2468000000000233E-5</c:v>
                </c:pt>
                <c:pt idx="6698">
                  <c:v>2.2472000000000316E-5</c:v>
                </c:pt>
                <c:pt idx="6699">
                  <c:v>2.2476000000000342E-5</c:v>
                </c:pt>
                <c:pt idx="6700">
                  <c:v>2.2480000000000303E-5</c:v>
                </c:pt>
                <c:pt idx="6701">
                  <c:v>2.2484000000000309E-5</c:v>
                </c:pt>
                <c:pt idx="6702">
                  <c:v>2.2488000000000304E-5</c:v>
                </c:pt>
                <c:pt idx="6703">
                  <c:v>2.2492000000000268E-5</c:v>
                </c:pt>
                <c:pt idx="6704">
                  <c:v>2.2496000000000274E-5</c:v>
                </c:pt>
                <c:pt idx="6705">
                  <c:v>2.2500000000000239E-5</c:v>
                </c:pt>
                <c:pt idx="6706">
                  <c:v>2.2504000000000251E-5</c:v>
                </c:pt>
                <c:pt idx="6707">
                  <c:v>2.2508000000000222E-5</c:v>
                </c:pt>
                <c:pt idx="6708">
                  <c:v>2.2512000000000211E-5</c:v>
                </c:pt>
                <c:pt idx="6709">
                  <c:v>2.2516000000000155E-5</c:v>
                </c:pt>
                <c:pt idx="6710">
                  <c:v>2.252000000000012E-5</c:v>
                </c:pt>
                <c:pt idx="6711">
                  <c:v>2.252400000000019E-5</c:v>
                </c:pt>
                <c:pt idx="6712">
                  <c:v>2.2528000000000087E-5</c:v>
                </c:pt>
                <c:pt idx="6713">
                  <c:v>2.2532000000000282E-5</c:v>
                </c:pt>
                <c:pt idx="6714">
                  <c:v>2.2536000000000257E-5</c:v>
                </c:pt>
                <c:pt idx="6715">
                  <c:v>2.2540000000000238E-5</c:v>
                </c:pt>
                <c:pt idx="6716">
                  <c:v>2.2544000000000247E-5</c:v>
                </c:pt>
                <c:pt idx="6717">
                  <c:v>2.2548000000000218E-5</c:v>
                </c:pt>
                <c:pt idx="6718">
                  <c:v>2.2552000000000214E-5</c:v>
                </c:pt>
                <c:pt idx="6719">
                  <c:v>2.2556000000000148E-5</c:v>
                </c:pt>
                <c:pt idx="6720">
                  <c:v>2.256000000000018E-5</c:v>
                </c:pt>
                <c:pt idx="6721">
                  <c:v>2.2564000000000138E-5</c:v>
                </c:pt>
                <c:pt idx="6722">
                  <c:v>2.2568000000000096E-5</c:v>
                </c:pt>
                <c:pt idx="6723">
                  <c:v>2.2572000000000295E-5</c:v>
                </c:pt>
                <c:pt idx="6724">
                  <c:v>2.2576000000000276E-5</c:v>
                </c:pt>
                <c:pt idx="6725">
                  <c:v>2.2580000000000251E-5</c:v>
                </c:pt>
                <c:pt idx="6726">
                  <c:v>2.2584000000000247E-5</c:v>
                </c:pt>
                <c:pt idx="6727">
                  <c:v>2.2588000000000215E-5</c:v>
                </c:pt>
                <c:pt idx="6728">
                  <c:v>2.2592000000000213E-5</c:v>
                </c:pt>
                <c:pt idx="6729">
                  <c:v>2.2596000000000134E-5</c:v>
                </c:pt>
                <c:pt idx="6730">
                  <c:v>2.2600000000000316E-5</c:v>
                </c:pt>
                <c:pt idx="6731">
                  <c:v>2.2604000000000311E-5</c:v>
                </c:pt>
                <c:pt idx="6732">
                  <c:v>2.2608000000000282E-5</c:v>
                </c:pt>
                <c:pt idx="6733">
                  <c:v>2.2612000000000288E-5</c:v>
                </c:pt>
                <c:pt idx="6734">
                  <c:v>2.2616000000000256E-5</c:v>
                </c:pt>
                <c:pt idx="6735">
                  <c:v>2.2620000000000254E-5</c:v>
                </c:pt>
                <c:pt idx="6736">
                  <c:v>2.262400000000025E-5</c:v>
                </c:pt>
                <c:pt idx="6737">
                  <c:v>2.2628000000000224E-5</c:v>
                </c:pt>
                <c:pt idx="6738">
                  <c:v>2.2632000000000362E-5</c:v>
                </c:pt>
                <c:pt idx="6739">
                  <c:v>2.263600000000033E-5</c:v>
                </c:pt>
                <c:pt idx="6740">
                  <c:v>2.2640000000000329E-5</c:v>
                </c:pt>
                <c:pt idx="6741">
                  <c:v>2.2644000000000307E-5</c:v>
                </c:pt>
                <c:pt idx="6742">
                  <c:v>2.2648000000000295E-5</c:v>
                </c:pt>
                <c:pt idx="6743">
                  <c:v>2.2652000000000287E-5</c:v>
                </c:pt>
                <c:pt idx="6744">
                  <c:v>2.2656000000000255E-5</c:v>
                </c:pt>
                <c:pt idx="6745">
                  <c:v>2.2660000000000268E-5</c:v>
                </c:pt>
                <c:pt idx="6746">
                  <c:v>2.2664000000000236E-5</c:v>
                </c:pt>
                <c:pt idx="6747">
                  <c:v>2.2668000000000214E-5</c:v>
                </c:pt>
                <c:pt idx="6748">
                  <c:v>2.2672000000000362E-5</c:v>
                </c:pt>
                <c:pt idx="6749">
                  <c:v>2.2676000000000337E-5</c:v>
                </c:pt>
                <c:pt idx="6750">
                  <c:v>2.2680000000000318E-5</c:v>
                </c:pt>
                <c:pt idx="6751">
                  <c:v>2.2684000000000296E-5</c:v>
                </c:pt>
                <c:pt idx="6752">
                  <c:v>2.2688000000000295E-5</c:v>
                </c:pt>
                <c:pt idx="6753">
                  <c:v>2.2692000000000277E-5</c:v>
                </c:pt>
                <c:pt idx="6754">
                  <c:v>2.2696000000000265E-5</c:v>
                </c:pt>
                <c:pt idx="6755">
                  <c:v>2.270000000000026E-5</c:v>
                </c:pt>
                <c:pt idx="6756">
                  <c:v>2.2704000000000235E-5</c:v>
                </c:pt>
                <c:pt idx="6757">
                  <c:v>2.2708000000000237E-5</c:v>
                </c:pt>
                <c:pt idx="6758">
                  <c:v>2.2712000000000222E-5</c:v>
                </c:pt>
                <c:pt idx="6759">
                  <c:v>2.2716000000000207E-5</c:v>
                </c:pt>
                <c:pt idx="6760">
                  <c:v>2.2720000000000145E-5</c:v>
                </c:pt>
                <c:pt idx="6761">
                  <c:v>2.2724000000000117E-5</c:v>
                </c:pt>
                <c:pt idx="6762">
                  <c:v>2.2728000000000163E-5</c:v>
                </c:pt>
                <c:pt idx="6763">
                  <c:v>2.2732000000000283E-5</c:v>
                </c:pt>
                <c:pt idx="6764">
                  <c:v>2.2736000000000261E-5</c:v>
                </c:pt>
                <c:pt idx="6765">
                  <c:v>2.2740000000000257E-5</c:v>
                </c:pt>
                <c:pt idx="6766">
                  <c:v>2.2744000000000225E-5</c:v>
                </c:pt>
                <c:pt idx="6767">
                  <c:v>2.2748000000000237E-5</c:v>
                </c:pt>
                <c:pt idx="6768">
                  <c:v>2.2752000000000215E-5</c:v>
                </c:pt>
                <c:pt idx="6769">
                  <c:v>2.275600000000021E-5</c:v>
                </c:pt>
                <c:pt idx="6770">
                  <c:v>2.2760000000000138E-5</c:v>
                </c:pt>
                <c:pt idx="6771">
                  <c:v>2.2764000000000116E-5</c:v>
                </c:pt>
                <c:pt idx="6772">
                  <c:v>2.2768000000000115E-5</c:v>
                </c:pt>
                <c:pt idx="6773">
                  <c:v>2.2772000000000283E-5</c:v>
                </c:pt>
                <c:pt idx="6774">
                  <c:v>2.2776000000000288E-5</c:v>
                </c:pt>
                <c:pt idx="6775">
                  <c:v>2.2780000000000256E-5</c:v>
                </c:pt>
                <c:pt idx="6776">
                  <c:v>2.2784000000000238E-5</c:v>
                </c:pt>
                <c:pt idx="6777">
                  <c:v>2.2788000000000233E-5</c:v>
                </c:pt>
                <c:pt idx="6778">
                  <c:v>2.2792000000000215E-5</c:v>
                </c:pt>
                <c:pt idx="6779">
                  <c:v>2.279600000000021E-5</c:v>
                </c:pt>
                <c:pt idx="6780">
                  <c:v>2.2800000000000307E-5</c:v>
                </c:pt>
                <c:pt idx="6781">
                  <c:v>2.2804000000000316E-5</c:v>
                </c:pt>
                <c:pt idx="6782">
                  <c:v>2.2808000000000304E-5</c:v>
                </c:pt>
                <c:pt idx="6783">
                  <c:v>2.2812000000000282E-5</c:v>
                </c:pt>
                <c:pt idx="6784">
                  <c:v>2.2816000000000288E-5</c:v>
                </c:pt>
                <c:pt idx="6785">
                  <c:v>2.2820000000000252E-5</c:v>
                </c:pt>
                <c:pt idx="6786">
                  <c:v>2.2824000000000251E-5</c:v>
                </c:pt>
                <c:pt idx="6787">
                  <c:v>2.282800000000024E-5</c:v>
                </c:pt>
                <c:pt idx="6788">
                  <c:v>2.2832000000000353E-5</c:v>
                </c:pt>
                <c:pt idx="6789">
                  <c:v>2.2836000000000345E-5</c:v>
                </c:pt>
                <c:pt idx="6790">
                  <c:v>2.284000000000033E-5</c:v>
                </c:pt>
                <c:pt idx="6791">
                  <c:v>2.2844000000000315E-5</c:v>
                </c:pt>
                <c:pt idx="6792">
                  <c:v>2.2848000000000294E-5</c:v>
                </c:pt>
                <c:pt idx="6793">
                  <c:v>2.2852000000000289E-5</c:v>
                </c:pt>
                <c:pt idx="6794">
                  <c:v>2.2856000000000287E-5</c:v>
                </c:pt>
                <c:pt idx="6795">
                  <c:v>2.2860000000000255E-5</c:v>
                </c:pt>
                <c:pt idx="6796">
                  <c:v>2.2864000000000261E-5</c:v>
                </c:pt>
                <c:pt idx="6797">
                  <c:v>2.2868000000000236E-5</c:v>
                </c:pt>
                <c:pt idx="6798">
                  <c:v>2.2872000000000353E-5</c:v>
                </c:pt>
                <c:pt idx="6799">
                  <c:v>2.2876000000000372E-5</c:v>
                </c:pt>
                <c:pt idx="6800">
                  <c:v>2.2880000000000323E-5</c:v>
                </c:pt>
                <c:pt idx="6801">
                  <c:v>2.2884000000000315E-5</c:v>
                </c:pt>
                <c:pt idx="6802">
                  <c:v>2.2888000000000293E-5</c:v>
                </c:pt>
                <c:pt idx="6803">
                  <c:v>2.2892000000000295E-5</c:v>
                </c:pt>
                <c:pt idx="6804">
                  <c:v>2.2896000000000277E-5</c:v>
                </c:pt>
                <c:pt idx="6805">
                  <c:v>2.2900000000000255E-5</c:v>
                </c:pt>
                <c:pt idx="6806">
                  <c:v>2.290400000000026E-5</c:v>
                </c:pt>
                <c:pt idx="6807">
                  <c:v>2.2908000000000222E-5</c:v>
                </c:pt>
                <c:pt idx="6808">
                  <c:v>2.2912000000000237E-5</c:v>
                </c:pt>
                <c:pt idx="6809">
                  <c:v>2.2916000000000155E-5</c:v>
                </c:pt>
                <c:pt idx="6810">
                  <c:v>2.2920000000000201E-5</c:v>
                </c:pt>
                <c:pt idx="6811">
                  <c:v>2.2924000000000145E-5</c:v>
                </c:pt>
                <c:pt idx="6812">
                  <c:v>2.2928000000000113E-5</c:v>
                </c:pt>
                <c:pt idx="6813">
                  <c:v>2.2932000000000295E-5</c:v>
                </c:pt>
                <c:pt idx="6814">
                  <c:v>2.2936000000000273E-5</c:v>
                </c:pt>
                <c:pt idx="6815">
                  <c:v>2.2940000000000268E-5</c:v>
                </c:pt>
                <c:pt idx="6816">
                  <c:v>2.2944000000000257E-5</c:v>
                </c:pt>
                <c:pt idx="6817">
                  <c:v>2.2948000000000225E-5</c:v>
                </c:pt>
                <c:pt idx="6818">
                  <c:v>2.2952000000000237E-5</c:v>
                </c:pt>
                <c:pt idx="6819">
                  <c:v>2.2956000000000205E-5</c:v>
                </c:pt>
                <c:pt idx="6820">
                  <c:v>2.296000000000021E-5</c:v>
                </c:pt>
                <c:pt idx="6821">
                  <c:v>2.2964000000000145E-5</c:v>
                </c:pt>
                <c:pt idx="6822">
                  <c:v>2.2968000000000096E-5</c:v>
                </c:pt>
                <c:pt idx="6823">
                  <c:v>2.2972000000000288E-5</c:v>
                </c:pt>
                <c:pt idx="6824">
                  <c:v>2.2976000000000266E-5</c:v>
                </c:pt>
                <c:pt idx="6825">
                  <c:v>2.2980000000000268E-5</c:v>
                </c:pt>
                <c:pt idx="6826">
                  <c:v>2.2984000000000256E-5</c:v>
                </c:pt>
                <c:pt idx="6827">
                  <c:v>2.2988000000000224E-5</c:v>
                </c:pt>
                <c:pt idx="6828">
                  <c:v>2.2992000000000247E-5</c:v>
                </c:pt>
                <c:pt idx="6829">
                  <c:v>2.2996000000000195E-5</c:v>
                </c:pt>
                <c:pt idx="6830">
                  <c:v>2.300000000000021E-5</c:v>
                </c:pt>
                <c:pt idx="6831">
                  <c:v>2.3004000000000138E-5</c:v>
                </c:pt>
                <c:pt idx="6832">
                  <c:v>2.3008000000000153E-5</c:v>
                </c:pt>
                <c:pt idx="6833">
                  <c:v>2.3012000000000125E-5</c:v>
                </c:pt>
                <c:pt idx="6834">
                  <c:v>2.3016000000000072E-5</c:v>
                </c:pt>
                <c:pt idx="6835">
                  <c:v>2.3020000000000095E-5</c:v>
                </c:pt>
                <c:pt idx="6836">
                  <c:v>2.3024000000000076E-5</c:v>
                </c:pt>
                <c:pt idx="6837">
                  <c:v>2.3028000000000072E-5</c:v>
                </c:pt>
                <c:pt idx="6838">
                  <c:v>2.3032000000000233E-5</c:v>
                </c:pt>
                <c:pt idx="6839">
                  <c:v>2.3036000000000214E-5</c:v>
                </c:pt>
                <c:pt idx="6840">
                  <c:v>2.304000000000021E-5</c:v>
                </c:pt>
                <c:pt idx="6841">
                  <c:v>2.3044000000000134E-5</c:v>
                </c:pt>
                <c:pt idx="6842">
                  <c:v>2.3048000000000173E-5</c:v>
                </c:pt>
                <c:pt idx="6843">
                  <c:v>2.30520000000001E-5</c:v>
                </c:pt>
                <c:pt idx="6844">
                  <c:v>2.3056000000000092E-5</c:v>
                </c:pt>
                <c:pt idx="6845">
                  <c:v>2.3060000000000094E-5</c:v>
                </c:pt>
                <c:pt idx="6846">
                  <c:v>2.3064000000000073E-5</c:v>
                </c:pt>
                <c:pt idx="6847">
                  <c:v>2.3068000000000071E-5</c:v>
                </c:pt>
                <c:pt idx="6848">
                  <c:v>2.3072000000000222E-5</c:v>
                </c:pt>
                <c:pt idx="6849">
                  <c:v>2.3076000000000214E-5</c:v>
                </c:pt>
                <c:pt idx="6850">
                  <c:v>2.3080000000000213E-5</c:v>
                </c:pt>
                <c:pt idx="6851">
                  <c:v>2.3084000000000188E-5</c:v>
                </c:pt>
                <c:pt idx="6852">
                  <c:v>2.3088000000000196E-5</c:v>
                </c:pt>
                <c:pt idx="6853">
                  <c:v>2.3092000000000097E-5</c:v>
                </c:pt>
                <c:pt idx="6854">
                  <c:v>2.3096000000000095E-5</c:v>
                </c:pt>
                <c:pt idx="6855">
                  <c:v>2.3100000000000091E-5</c:v>
                </c:pt>
                <c:pt idx="6856">
                  <c:v>2.3104000000000072E-5</c:v>
                </c:pt>
                <c:pt idx="6857">
                  <c:v>2.3108000000000081E-5</c:v>
                </c:pt>
                <c:pt idx="6858">
                  <c:v>2.3112000000000008E-5</c:v>
                </c:pt>
                <c:pt idx="6859">
                  <c:v>2.3116000000000061E-5</c:v>
                </c:pt>
                <c:pt idx="6860">
                  <c:v>2.3119999999999999E-5</c:v>
                </c:pt>
                <c:pt idx="6861">
                  <c:v>2.3124000000000008E-5</c:v>
                </c:pt>
                <c:pt idx="6862">
                  <c:v>2.3128000000000003E-5</c:v>
                </c:pt>
                <c:pt idx="6863">
                  <c:v>2.3132000000000096E-5</c:v>
                </c:pt>
                <c:pt idx="6864">
                  <c:v>2.3136000000000108E-5</c:v>
                </c:pt>
                <c:pt idx="6865">
                  <c:v>2.3140000000000087E-5</c:v>
                </c:pt>
                <c:pt idx="6866">
                  <c:v>2.3144000000000072E-5</c:v>
                </c:pt>
                <c:pt idx="6867">
                  <c:v>2.3148000000000081E-5</c:v>
                </c:pt>
                <c:pt idx="6868">
                  <c:v>2.3152000000000049E-5</c:v>
                </c:pt>
                <c:pt idx="6869">
                  <c:v>2.3156000000000071E-5</c:v>
                </c:pt>
                <c:pt idx="6870">
                  <c:v>2.3160000000000009E-5</c:v>
                </c:pt>
                <c:pt idx="6871">
                  <c:v>2.3164000000000007E-5</c:v>
                </c:pt>
                <c:pt idx="6872">
                  <c:v>2.3167999999999999E-5</c:v>
                </c:pt>
                <c:pt idx="6873">
                  <c:v>2.3172000000000096E-5</c:v>
                </c:pt>
                <c:pt idx="6874">
                  <c:v>2.3176000000000108E-5</c:v>
                </c:pt>
                <c:pt idx="6875">
                  <c:v>2.318000000000008E-5</c:v>
                </c:pt>
                <c:pt idx="6876">
                  <c:v>2.3184000000000085E-5</c:v>
                </c:pt>
                <c:pt idx="6877">
                  <c:v>2.3188000000000009E-5</c:v>
                </c:pt>
                <c:pt idx="6878">
                  <c:v>2.3192000000000062E-5</c:v>
                </c:pt>
                <c:pt idx="6879">
                  <c:v>2.3196000000000013E-5</c:v>
                </c:pt>
                <c:pt idx="6880">
                  <c:v>2.3200000000000195E-5</c:v>
                </c:pt>
                <c:pt idx="6881">
                  <c:v>2.3204000000000197E-5</c:v>
                </c:pt>
                <c:pt idx="6882">
                  <c:v>2.3208000000000138E-5</c:v>
                </c:pt>
                <c:pt idx="6883">
                  <c:v>2.3212000000000109E-5</c:v>
                </c:pt>
                <c:pt idx="6884">
                  <c:v>2.3216000000000115E-5</c:v>
                </c:pt>
                <c:pt idx="6885">
                  <c:v>2.3220000000000072E-5</c:v>
                </c:pt>
                <c:pt idx="6886">
                  <c:v>2.3224000000000091E-5</c:v>
                </c:pt>
                <c:pt idx="6887">
                  <c:v>2.3228000000000059E-5</c:v>
                </c:pt>
                <c:pt idx="6888">
                  <c:v>2.3232000000000238E-5</c:v>
                </c:pt>
                <c:pt idx="6889">
                  <c:v>2.3236000000000233E-5</c:v>
                </c:pt>
                <c:pt idx="6890">
                  <c:v>2.3240000000000215E-5</c:v>
                </c:pt>
                <c:pt idx="6891">
                  <c:v>2.3244000000000203E-5</c:v>
                </c:pt>
                <c:pt idx="6892">
                  <c:v>2.3248000000000127E-5</c:v>
                </c:pt>
                <c:pt idx="6893">
                  <c:v>2.325200000000016E-5</c:v>
                </c:pt>
                <c:pt idx="6894">
                  <c:v>2.325600000000009E-5</c:v>
                </c:pt>
                <c:pt idx="6895">
                  <c:v>2.3260000000000082E-5</c:v>
                </c:pt>
                <c:pt idx="6896">
                  <c:v>2.3264000000000094E-5</c:v>
                </c:pt>
                <c:pt idx="6897">
                  <c:v>2.3268000000000052E-5</c:v>
                </c:pt>
                <c:pt idx="6898">
                  <c:v>2.3272000000000241E-5</c:v>
                </c:pt>
                <c:pt idx="6899">
                  <c:v>2.3276000000000222E-5</c:v>
                </c:pt>
                <c:pt idx="6900">
                  <c:v>2.3280000000000211E-5</c:v>
                </c:pt>
                <c:pt idx="6901">
                  <c:v>2.3284000000000155E-5</c:v>
                </c:pt>
                <c:pt idx="6902">
                  <c:v>2.3288000000000133E-5</c:v>
                </c:pt>
                <c:pt idx="6903">
                  <c:v>2.329200000000019E-5</c:v>
                </c:pt>
                <c:pt idx="6904">
                  <c:v>2.3296000000000087E-5</c:v>
                </c:pt>
                <c:pt idx="6905">
                  <c:v>2.3300000000000092E-5</c:v>
                </c:pt>
                <c:pt idx="6906">
                  <c:v>2.3304000000000094E-5</c:v>
                </c:pt>
                <c:pt idx="6907">
                  <c:v>2.3308000000000072E-5</c:v>
                </c:pt>
                <c:pt idx="6908">
                  <c:v>2.3312000000000071E-5</c:v>
                </c:pt>
                <c:pt idx="6909">
                  <c:v>2.3316000000000009E-5</c:v>
                </c:pt>
                <c:pt idx="6910">
                  <c:v>2.3320000000000048E-5</c:v>
                </c:pt>
                <c:pt idx="6911">
                  <c:v>2.3323999999999999E-5</c:v>
                </c:pt>
                <c:pt idx="6912">
                  <c:v>2.3328000000000008E-5</c:v>
                </c:pt>
                <c:pt idx="6913">
                  <c:v>2.3332000000000138E-5</c:v>
                </c:pt>
                <c:pt idx="6914">
                  <c:v>2.3336000000000086E-5</c:v>
                </c:pt>
                <c:pt idx="6915">
                  <c:v>2.3340000000000095E-5</c:v>
                </c:pt>
                <c:pt idx="6916">
                  <c:v>2.334400000000009E-5</c:v>
                </c:pt>
                <c:pt idx="6917">
                  <c:v>2.3348000000000072E-5</c:v>
                </c:pt>
                <c:pt idx="6918">
                  <c:v>2.3352000000000081E-5</c:v>
                </c:pt>
                <c:pt idx="6919">
                  <c:v>2.3356000000000049E-5</c:v>
                </c:pt>
                <c:pt idx="6920">
                  <c:v>2.3360000000000071E-5</c:v>
                </c:pt>
                <c:pt idx="6921">
                  <c:v>2.3363999999999999E-5</c:v>
                </c:pt>
                <c:pt idx="6922">
                  <c:v>2.3368000000000007E-5</c:v>
                </c:pt>
                <c:pt idx="6923">
                  <c:v>2.3372000000000131E-5</c:v>
                </c:pt>
                <c:pt idx="6924">
                  <c:v>2.3376000000000096E-5</c:v>
                </c:pt>
                <c:pt idx="6925">
                  <c:v>2.3380000000000149E-5</c:v>
                </c:pt>
                <c:pt idx="6926">
                  <c:v>2.3384000000000076E-5</c:v>
                </c:pt>
                <c:pt idx="6927">
                  <c:v>2.3388000000000072E-5</c:v>
                </c:pt>
                <c:pt idx="6928">
                  <c:v>2.339200000000008E-5</c:v>
                </c:pt>
                <c:pt idx="6929">
                  <c:v>2.3396000000000048E-5</c:v>
                </c:pt>
                <c:pt idx="6930">
                  <c:v>2.3400000000000237E-5</c:v>
                </c:pt>
                <c:pt idx="6931">
                  <c:v>2.3404000000000201E-5</c:v>
                </c:pt>
                <c:pt idx="6932">
                  <c:v>2.3408000000000197E-5</c:v>
                </c:pt>
                <c:pt idx="6933">
                  <c:v>2.3412000000000114E-5</c:v>
                </c:pt>
                <c:pt idx="6934">
                  <c:v>2.3416000000000096E-5</c:v>
                </c:pt>
                <c:pt idx="6935">
                  <c:v>2.3420000000000115E-5</c:v>
                </c:pt>
                <c:pt idx="6936">
                  <c:v>2.3424000000000073E-5</c:v>
                </c:pt>
                <c:pt idx="6937">
                  <c:v>2.3428000000000091E-5</c:v>
                </c:pt>
                <c:pt idx="6938">
                  <c:v>2.3432000000000243E-5</c:v>
                </c:pt>
                <c:pt idx="6939">
                  <c:v>2.3436000000000214E-5</c:v>
                </c:pt>
                <c:pt idx="6940">
                  <c:v>2.3440000000000223E-5</c:v>
                </c:pt>
                <c:pt idx="6941">
                  <c:v>2.3444000000000194E-5</c:v>
                </c:pt>
                <c:pt idx="6942">
                  <c:v>2.3448000000000196E-5</c:v>
                </c:pt>
                <c:pt idx="6943">
                  <c:v>2.345200000000012E-5</c:v>
                </c:pt>
                <c:pt idx="6944">
                  <c:v>2.3456000000000109E-5</c:v>
                </c:pt>
                <c:pt idx="6945">
                  <c:v>2.346000000000009E-5</c:v>
                </c:pt>
                <c:pt idx="6946">
                  <c:v>2.3464000000000072E-5</c:v>
                </c:pt>
                <c:pt idx="6947">
                  <c:v>2.3468000000000091E-5</c:v>
                </c:pt>
                <c:pt idx="6948">
                  <c:v>2.3472000000000225E-5</c:v>
                </c:pt>
                <c:pt idx="6949">
                  <c:v>2.3476000000000237E-5</c:v>
                </c:pt>
                <c:pt idx="6950">
                  <c:v>2.3480000000000161E-5</c:v>
                </c:pt>
                <c:pt idx="6951">
                  <c:v>2.3484000000000207E-5</c:v>
                </c:pt>
                <c:pt idx="6952">
                  <c:v>2.3488000000000145E-5</c:v>
                </c:pt>
                <c:pt idx="6953">
                  <c:v>2.3492000000000127E-5</c:v>
                </c:pt>
                <c:pt idx="6954">
                  <c:v>2.3496000000000163E-5</c:v>
                </c:pt>
                <c:pt idx="6955">
                  <c:v>2.350000000000009E-5</c:v>
                </c:pt>
                <c:pt idx="6956">
                  <c:v>2.3504000000000085E-5</c:v>
                </c:pt>
                <c:pt idx="6957">
                  <c:v>2.3508000000000091E-5</c:v>
                </c:pt>
                <c:pt idx="6958">
                  <c:v>2.3512000000000062E-5</c:v>
                </c:pt>
                <c:pt idx="6959">
                  <c:v>2.3516000000000071E-5</c:v>
                </c:pt>
                <c:pt idx="6960">
                  <c:v>2.3520000000000009E-5</c:v>
                </c:pt>
                <c:pt idx="6961">
                  <c:v>2.3524000000000048E-5</c:v>
                </c:pt>
                <c:pt idx="6962">
                  <c:v>2.3527999999999999E-5</c:v>
                </c:pt>
                <c:pt idx="6963">
                  <c:v>2.353200000000012E-5</c:v>
                </c:pt>
                <c:pt idx="6964">
                  <c:v>2.3536000000000115E-5</c:v>
                </c:pt>
                <c:pt idx="6965">
                  <c:v>2.3540000000000086E-5</c:v>
                </c:pt>
                <c:pt idx="6966">
                  <c:v>2.3544000000000092E-5</c:v>
                </c:pt>
                <c:pt idx="6967">
                  <c:v>2.354800000000009E-5</c:v>
                </c:pt>
                <c:pt idx="6968">
                  <c:v>2.3552000000000072E-5</c:v>
                </c:pt>
                <c:pt idx="6969">
                  <c:v>2.3556000000000013E-5</c:v>
                </c:pt>
                <c:pt idx="6970">
                  <c:v>2.3560000000000008E-5</c:v>
                </c:pt>
                <c:pt idx="6971">
                  <c:v>2.3564000000000061E-5</c:v>
                </c:pt>
                <c:pt idx="6972">
                  <c:v>2.3567999999999999E-5</c:v>
                </c:pt>
                <c:pt idx="6973">
                  <c:v>2.357200000000016E-5</c:v>
                </c:pt>
                <c:pt idx="6974">
                  <c:v>2.3576000000000138E-5</c:v>
                </c:pt>
                <c:pt idx="6975">
                  <c:v>2.3580000000000086E-5</c:v>
                </c:pt>
                <c:pt idx="6976">
                  <c:v>2.3584000000000108E-5</c:v>
                </c:pt>
                <c:pt idx="6977">
                  <c:v>2.3588000000000076E-5</c:v>
                </c:pt>
                <c:pt idx="6978">
                  <c:v>2.3592000000000072E-5</c:v>
                </c:pt>
                <c:pt idx="6979">
                  <c:v>2.359600000000008E-5</c:v>
                </c:pt>
                <c:pt idx="6980">
                  <c:v>2.3600000000000215E-5</c:v>
                </c:pt>
                <c:pt idx="6981">
                  <c:v>2.3604000000000216E-5</c:v>
                </c:pt>
                <c:pt idx="6982">
                  <c:v>2.3608000000000147E-5</c:v>
                </c:pt>
                <c:pt idx="6983">
                  <c:v>2.3612000000000193E-5</c:v>
                </c:pt>
                <c:pt idx="6984">
                  <c:v>2.3616000000000101E-5</c:v>
                </c:pt>
                <c:pt idx="6985">
                  <c:v>2.3620000000000092E-5</c:v>
                </c:pt>
                <c:pt idx="6986">
                  <c:v>2.3624000000000108E-5</c:v>
                </c:pt>
                <c:pt idx="6987">
                  <c:v>2.3628000000000073E-5</c:v>
                </c:pt>
                <c:pt idx="6988">
                  <c:v>2.3632000000000261E-5</c:v>
                </c:pt>
                <c:pt idx="6989">
                  <c:v>2.3636000000000236E-5</c:v>
                </c:pt>
                <c:pt idx="6990">
                  <c:v>2.3640000000000214E-5</c:v>
                </c:pt>
                <c:pt idx="6991">
                  <c:v>2.3644000000000213E-5</c:v>
                </c:pt>
                <c:pt idx="6992">
                  <c:v>2.3648000000000194E-5</c:v>
                </c:pt>
                <c:pt idx="6993">
                  <c:v>2.3652000000000196E-5</c:v>
                </c:pt>
                <c:pt idx="6994">
                  <c:v>2.3656000000000114E-5</c:v>
                </c:pt>
                <c:pt idx="6995">
                  <c:v>2.3660000000000109E-5</c:v>
                </c:pt>
                <c:pt idx="6996">
                  <c:v>2.3664000000000091E-5</c:v>
                </c:pt>
                <c:pt idx="6997">
                  <c:v>2.3668000000000072E-5</c:v>
                </c:pt>
                <c:pt idx="6998">
                  <c:v>2.3672000000000261E-5</c:v>
                </c:pt>
                <c:pt idx="6999">
                  <c:v>2.3676000000000222E-5</c:v>
                </c:pt>
                <c:pt idx="7000">
                  <c:v>2.3680000000000224E-5</c:v>
                </c:pt>
                <c:pt idx="7001">
                  <c:v>2.3684000000000155E-5</c:v>
                </c:pt>
                <c:pt idx="7002">
                  <c:v>2.3688000000000194E-5</c:v>
                </c:pt>
                <c:pt idx="7003">
                  <c:v>2.3692000000000145E-5</c:v>
                </c:pt>
                <c:pt idx="7004">
                  <c:v>2.369600000000012E-5</c:v>
                </c:pt>
                <c:pt idx="7005">
                  <c:v>2.3700000000000159E-5</c:v>
                </c:pt>
                <c:pt idx="7006">
                  <c:v>2.370400000000009E-5</c:v>
                </c:pt>
                <c:pt idx="7007">
                  <c:v>2.3708000000000072E-5</c:v>
                </c:pt>
                <c:pt idx="7008">
                  <c:v>2.3712000000000091E-5</c:v>
                </c:pt>
                <c:pt idx="7009">
                  <c:v>2.3716000000000049E-5</c:v>
                </c:pt>
                <c:pt idx="7010">
                  <c:v>2.3720000000000071E-5</c:v>
                </c:pt>
                <c:pt idx="7011">
                  <c:v>2.3724000000000009E-5</c:v>
                </c:pt>
                <c:pt idx="7012">
                  <c:v>2.3728000000000048E-5</c:v>
                </c:pt>
                <c:pt idx="7013">
                  <c:v>2.3732000000000121E-5</c:v>
                </c:pt>
                <c:pt idx="7014">
                  <c:v>2.3736000000000116E-5</c:v>
                </c:pt>
                <c:pt idx="7015">
                  <c:v>2.3740000000000115E-5</c:v>
                </c:pt>
                <c:pt idx="7016">
                  <c:v>2.3744000000000086E-5</c:v>
                </c:pt>
                <c:pt idx="7017">
                  <c:v>2.3748000000000092E-5</c:v>
                </c:pt>
                <c:pt idx="7018">
                  <c:v>2.375200000000008E-5</c:v>
                </c:pt>
                <c:pt idx="7019">
                  <c:v>2.3756000000000072E-5</c:v>
                </c:pt>
                <c:pt idx="7020">
                  <c:v>2.3760000000000013E-5</c:v>
                </c:pt>
                <c:pt idx="7021">
                  <c:v>2.3764000000000008E-5</c:v>
                </c:pt>
                <c:pt idx="7022">
                  <c:v>2.3768000000000048E-5</c:v>
                </c:pt>
                <c:pt idx="7023">
                  <c:v>2.3772000000000138E-5</c:v>
                </c:pt>
                <c:pt idx="7024">
                  <c:v>2.377600000000016E-5</c:v>
                </c:pt>
                <c:pt idx="7025">
                  <c:v>2.3780000000000115E-5</c:v>
                </c:pt>
                <c:pt idx="7026">
                  <c:v>2.3784000000000072E-5</c:v>
                </c:pt>
                <c:pt idx="7027">
                  <c:v>2.3788000000000095E-5</c:v>
                </c:pt>
                <c:pt idx="7028">
                  <c:v>2.3792000000000076E-5</c:v>
                </c:pt>
                <c:pt idx="7029">
                  <c:v>2.3796000000000072E-5</c:v>
                </c:pt>
                <c:pt idx="7030">
                  <c:v>2.3800000000000233E-5</c:v>
                </c:pt>
                <c:pt idx="7031">
                  <c:v>2.3804000000000215E-5</c:v>
                </c:pt>
                <c:pt idx="7032">
                  <c:v>2.380800000000021E-5</c:v>
                </c:pt>
                <c:pt idx="7033">
                  <c:v>2.3812000000000134E-5</c:v>
                </c:pt>
                <c:pt idx="7034">
                  <c:v>2.3816000000000177E-5</c:v>
                </c:pt>
                <c:pt idx="7035">
                  <c:v>2.3820000000000101E-5</c:v>
                </c:pt>
                <c:pt idx="7036">
                  <c:v>2.3824000000000092E-5</c:v>
                </c:pt>
                <c:pt idx="7037">
                  <c:v>2.3828000000000094E-5</c:v>
                </c:pt>
                <c:pt idx="7038">
                  <c:v>2.3832000000000252E-5</c:v>
                </c:pt>
                <c:pt idx="7039">
                  <c:v>2.3836000000000254E-5</c:v>
                </c:pt>
                <c:pt idx="7040">
                  <c:v>2.3840000000000236E-5</c:v>
                </c:pt>
                <c:pt idx="7041">
                  <c:v>2.3844000000000211E-5</c:v>
                </c:pt>
                <c:pt idx="7042">
                  <c:v>2.3848000000000213E-5</c:v>
                </c:pt>
                <c:pt idx="7043">
                  <c:v>2.3852000000000133E-5</c:v>
                </c:pt>
                <c:pt idx="7044">
                  <c:v>2.3856000000000196E-5</c:v>
                </c:pt>
                <c:pt idx="7045">
                  <c:v>2.3860000000000097E-5</c:v>
                </c:pt>
                <c:pt idx="7046">
                  <c:v>2.3864000000000095E-5</c:v>
                </c:pt>
                <c:pt idx="7047">
                  <c:v>2.3868000000000104E-5</c:v>
                </c:pt>
                <c:pt idx="7048">
                  <c:v>2.3872000000000255E-5</c:v>
                </c:pt>
                <c:pt idx="7049">
                  <c:v>2.3876000000000261E-5</c:v>
                </c:pt>
                <c:pt idx="7050">
                  <c:v>2.3880000000000222E-5</c:v>
                </c:pt>
                <c:pt idx="7051">
                  <c:v>2.3884000000000214E-5</c:v>
                </c:pt>
                <c:pt idx="7052">
                  <c:v>2.3888000000000212E-5</c:v>
                </c:pt>
                <c:pt idx="7053">
                  <c:v>2.3892000000000194E-5</c:v>
                </c:pt>
                <c:pt idx="7054">
                  <c:v>2.3896000000000196E-5</c:v>
                </c:pt>
                <c:pt idx="7055">
                  <c:v>2.3900000000000096E-5</c:v>
                </c:pt>
                <c:pt idx="7056">
                  <c:v>2.3904000000000109E-5</c:v>
                </c:pt>
                <c:pt idx="7057">
                  <c:v>2.390800000000009E-5</c:v>
                </c:pt>
                <c:pt idx="7058">
                  <c:v>2.3912000000000072E-5</c:v>
                </c:pt>
                <c:pt idx="7059">
                  <c:v>2.3916000000000081E-5</c:v>
                </c:pt>
                <c:pt idx="7060">
                  <c:v>2.3920000000000049E-5</c:v>
                </c:pt>
                <c:pt idx="7061">
                  <c:v>2.3924000000000071E-5</c:v>
                </c:pt>
                <c:pt idx="7062">
                  <c:v>2.3928000000000009E-5</c:v>
                </c:pt>
                <c:pt idx="7063">
                  <c:v>2.3932000000000204E-5</c:v>
                </c:pt>
                <c:pt idx="7064">
                  <c:v>2.3936000000000145E-5</c:v>
                </c:pt>
                <c:pt idx="7065">
                  <c:v>2.3940000000000096E-5</c:v>
                </c:pt>
                <c:pt idx="7066">
                  <c:v>2.3944000000000159E-5</c:v>
                </c:pt>
                <c:pt idx="7067">
                  <c:v>2.394800000000008E-5</c:v>
                </c:pt>
                <c:pt idx="7068">
                  <c:v>2.3952000000000085E-5</c:v>
                </c:pt>
                <c:pt idx="7069">
                  <c:v>2.395600000000008E-5</c:v>
                </c:pt>
                <c:pt idx="7070">
                  <c:v>2.3960000000000062E-5</c:v>
                </c:pt>
                <c:pt idx="7071">
                  <c:v>2.3964000000000071E-5</c:v>
                </c:pt>
                <c:pt idx="7072">
                  <c:v>2.3968000000000008E-5</c:v>
                </c:pt>
                <c:pt idx="7073">
                  <c:v>2.397200000000021E-5</c:v>
                </c:pt>
                <c:pt idx="7074">
                  <c:v>2.3976000000000138E-5</c:v>
                </c:pt>
                <c:pt idx="7075">
                  <c:v>2.3980000000000109E-5</c:v>
                </c:pt>
                <c:pt idx="7076">
                  <c:v>2.3984000000000115E-5</c:v>
                </c:pt>
                <c:pt idx="7077">
                  <c:v>2.3988000000000083E-5</c:v>
                </c:pt>
                <c:pt idx="7078">
                  <c:v>2.3992000000000091E-5</c:v>
                </c:pt>
                <c:pt idx="7079">
                  <c:v>2.3996000000000073E-5</c:v>
                </c:pt>
                <c:pt idx="7080">
                  <c:v>2.4000000000000224E-5</c:v>
                </c:pt>
                <c:pt idx="7081">
                  <c:v>2.4004000000000233E-5</c:v>
                </c:pt>
                <c:pt idx="7082">
                  <c:v>2.4008000000000215E-5</c:v>
                </c:pt>
                <c:pt idx="7083">
                  <c:v>2.401200000000021E-5</c:v>
                </c:pt>
                <c:pt idx="7084">
                  <c:v>2.4016000000000127E-5</c:v>
                </c:pt>
                <c:pt idx="7085">
                  <c:v>2.402000000000016E-5</c:v>
                </c:pt>
                <c:pt idx="7086">
                  <c:v>2.4024000000000104E-5</c:v>
                </c:pt>
                <c:pt idx="7087">
                  <c:v>2.4028000000000082E-5</c:v>
                </c:pt>
                <c:pt idx="7088">
                  <c:v>2.4032000000000267E-5</c:v>
                </c:pt>
                <c:pt idx="7089">
                  <c:v>2.4036000000000246E-5</c:v>
                </c:pt>
                <c:pt idx="7090">
                  <c:v>2.4040000000000237E-5</c:v>
                </c:pt>
                <c:pt idx="7091">
                  <c:v>2.4044000000000233E-5</c:v>
                </c:pt>
                <c:pt idx="7092">
                  <c:v>2.4048000000000211E-5</c:v>
                </c:pt>
                <c:pt idx="7093">
                  <c:v>2.4052000000000155E-5</c:v>
                </c:pt>
                <c:pt idx="7094">
                  <c:v>2.4056000000000134E-5</c:v>
                </c:pt>
                <c:pt idx="7095">
                  <c:v>2.4060000000000163E-5</c:v>
                </c:pt>
                <c:pt idx="7096">
                  <c:v>2.40640000000001E-5</c:v>
                </c:pt>
                <c:pt idx="7097">
                  <c:v>2.4068000000000092E-5</c:v>
                </c:pt>
                <c:pt idx="7098">
                  <c:v>2.4072000000000287E-5</c:v>
                </c:pt>
                <c:pt idx="7099">
                  <c:v>2.4076000000000238E-5</c:v>
                </c:pt>
                <c:pt idx="7100">
                  <c:v>2.4080000000000247E-5</c:v>
                </c:pt>
                <c:pt idx="7101">
                  <c:v>2.4084000000000222E-5</c:v>
                </c:pt>
                <c:pt idx="7102">
                  <c:v>2.4088000000000214E-5</c:v>
                </c:pt>
                <c:pt idx="7103">
                  <c:v>2.4092000000000206E-5</c:v>
                </c:pt>
                <c:pt idx="7104">
                  <c:v>2.4096000000000181E-5</c:v>
                </c:pt>
                <c:pt idx="7105">
                  <c:v>2.4100000000000125E-5</c:v>
                </c:pt>
                <c:pt idx="7106">
                  <c:v>2.4104000000000086E-5</c:v>
                </c:pt>
                <c:pt idx="7107">
                  <c:v>2.4108000000000095E-5</c:v>
                </c:pt>
                <c:pt idx="7108">
                  <c:v>2.411200000000009E-5</c:v>
                </c:pt>
                <c:pt idx="7109">
                  <c:v>2.4116000000000072E-5</c:v>
                </c:pt>
                <c:pt idx="7110">
                  <c:v>2.4120000000000084E-5</c:v>
                </c:pt>
                <c:pt idx="7111">
                  <c:v>2.4124000000000049E-5</c:v>
                </c:pt>
                <c:pt idx="7112">
                  <c:v>2.4128000000000071E-5</c:v>
                </c:pt>
                <c:pt idx="7113">
                  <c:v>2.4132000000000148E-5</c:v>
                </c:pt>
                <c:pt idx="7114">
                  <c:v>2.4136000000000177E-5</c:v>
                </c:pt>
                <c:pt idx="7115">
                  <c:v>2.4140000000000145E-5</c:v>
                </c:pt>
                <c:pt idx="7116">
                  <c:v>2.4144000000000096E-5</c:v>
                </c:pt>
                <c:pt idx="7117">
                  <c:v>2.4148000000000108E-5</c:v>
                </c:pt>
                <c:pt idx="7118">
                  <c:v>2.4152000000000076E-5</c:v>
                </c:pt>
                <c:pt idx="7119">
                  <c:v>2.4156000000000072E-5</c:v>
                </c:pt>
                <c:pt idx="7120">
                  <c:v>2.416000000000008E-5</c:v>
                </c:pt>
                <c:pt idx="7121">
                  <c:v>2.4164000000000049E-5</c:v>
                </c:pt>
                <c:pt idx="7122">
                  <c:v>2.4168000000000071E-5</c:v>
                </c:pt>
                <c:pt idx="7123">
                  <c:v>2.4172000000000147E-5</c:v>
                </c:pt>
                <c:pt idx="7124">
                  <c:v>2.4176000000000207E-5</c:v>
                </c:pt>
                <c:pt idx="7125">
                  <c:v>2.4180000000000114E-5</c:v>
                </c:pt>
                <c:pt idx="7126">
                  <c:v>2.4184000000000096E-5</c:v>
                </c:pt>
                <c:pt idx="7127">
                  <c:v>2.4188000000000115E-5</c:v>
                </c:pt>
                <c:pt idx="7128">
                  <c:v>2.4192000000000073E-5</c:v>
                </c:pt>
                <c:pt idx="7129">
                  <c:v>2.4196000000000092E-5</c:v>
                </c:pt>
                <c:pt idx="7130">
                  <c:v>2.4200000000000236E-5</c:v>
                </c:pt>
                <c:pt idx="7131">
                  <c:v>2.4204000000000224E-5</c:v>
                </c:pt>
                <c:pt idx="7132">
                  <c:v>2.4208000000000226E-5</c:v>
                </c:pt>
                <c:pt idx="7133">
                  <c:v>2.4212000000000194E-5</c:v>
                </c:pt>
                <c:pt idx="7134">
                  <c:v>2.4216000000000196E-5</c:v>
                </c:pt>
                <c:pt idx="7135">
                  <c:v>2.422000000000012E-5</c:v>
                </c:pt>
                <c:pt idx="7136">
                  <c:v>2.4224000000000109E-5</c:v>
                </c:pt>
                <c:pt idx="7137">
                  <c:v>2.4228000000000091E-5</c:v>
                </c:pt>
                <c:pt idx="7138">
                  <c:v>2.4232000000000265E-5</c:v>
                </c:pt>
                <c:pt idx="7139">
                  <c:v>2.4236000000000261E-5</c:v>
                </c:pt>
                <c:pt idx="7140">
                  <c:v>2.4240000000000225E-5</c:v>
                </c:pt>
                <c:pt idx="7141">
                  <c:v>2.4244000000000237E-5</c:v>
                </c:pt>
                <c:pt idx="7142">
                  <c:v>2.4248000000000168E-5</c:v>
                </c:pt>
                <c:pt idx="7143">
                  <c:v>2.4252000000000214E-5</c:v>
                </c:pt>
                <c:pt idx="7144">
                  <c:v>2.4256000000000145E-5</c:v>
                </c:pt>
                <c:pt idx="7145">
                  <c:v>2.4260000000000127E-5</c:v>
                </c:pt>
                <c:pt idx="7146">
                  <c:v>2.4264000000000173E-5</c:v>
                </c:pt>
                <c:pt idx="7147">
                  <c:v>2.426800000000009E-5</c:v>
                </c:pt>
                <c:pt idx="7148">
                  <c:v>2.4272000000000268E-5</c:v>
                </c:pt>
                <c:pt idx="7149">
                  <c:v>2.4276000000000274E-5</c:v>
                </c:pt>
                <c:pt idx="7150">
                  <c:v>2.4280000000000245E-5</c:v>
                </c:pt>
                <c:pt idx="7151">
                  <c:v>2.4284000000000237E-5</c:v>
                </c:pt>
                <c:pt idx="7152">
                  <c:v>2.4288000000000215E-5</c:v>
                </c:pt>
                <c:pt idx="7153">
                  <c:v>2.4292000000000211E-5</c:v>
                </c:pt>
                <c:pt idx="7154">
                  <c:v>2.4296000000000145E-5</c:v>
                </c:pt>
                <c:pt idx="7155">
                  <c:v>2.430000000000012E-5</c:v>
                </c:pt>
                <c:pt idx="7156">
                  <c:v>2.4304000000000193E-5</c:v>
                </c:pt>
                <c:pt idx="7157">
                  <c:v>2.4308000000000086E-5</c:v>
                </c:pt>
                <c:pt idx="7158">
                  <c:v>2.4312000000000092E-5</c:v>
                </c:pt>
                <c:pt idx="7159">
                  <c:v>2.431600000000009E-5</c:v>
                </c:pt>
                <c:pt idx="7160">
                  <c:v>2.4320000000000072E-5</c:v>
                </c:pt>
                <c:pt idx="7161">
                  <c:v>2.4324000000000013E-5</c:v>
                </c:pt>
                <c:pt idx="7162">
                  <c:v>2.4328000000000008E-5</c:v>
                </c:pt>
                <c:pt idx="7163">
                  <c:v>2.433200000000021E-5</c:v>
                </c:pt>
                <c:pt idx="7164">
                  <c:v>2.4336000000000141E-5</c:v>
                </c:pt>
                <c:pt idx="7165">
                  <c:v>2.4340000000000177E-5</c:v>
                </c:pt>
                <c:pt idx="7166">
                  <c:v>2.4344000000000138E-5</c:v>
                </c:pt>
                <c:pt idx="7167">
                  <c:v>2.4348000000000086E-5</c:v>
                </c:pt>
                <c:pt idx="7168">
                  <c:v>2.4352000000000108E-5</c:v>
                </c:pt>
                <c:pt idx="7169">
                  <c:v>2.4356000000000076E-5</c:v>
                </c:pt>
                <c:pt idx="7170">
                  <c:v>2.4360000000000072E-5</c:v>
                </c:pt>
                <c:pt idx="7171">
                  <c:v>2.436400000000008E-5</c:v>
                </c:pt>
                <c:pt idx="7172">
                  <c:v>2.4368000000000049E-5</c:v>
                </c:pt>
                <c:pt idx="7173">
                  <c:v>2.4372000000000217E-5</c:v>
                </c:pt>
                <c:pt idx="7174">
                  <c:v>2.4376000000000147E-5</c:v>
                </c:pt>
                <c:pt idx="7175">
                  <c:v>2.4380000000000177E-5</c:v>
                </c:pt>
                <c:pt idx="7176">
                  <c:v>2.4384000000000114E-5</c:v>
                </c:pt>
                <c:pt idx="7177">
                  <c:v>2.4388000000000092E-5</c:v>
                </c:pt>
                <c:pt idx="7178">
                  <c:v>2.4392000000000108E-5</c:v>
                </c:pt>
                <c:pt idx="7179">
                  <c:v>2.4396000000000076E-5</c:v>
                </c:pt>
                <c:pt idx="7180">
                  <c:v>2.4400000000000261E-5</c:v>
                </c:pt>
                <c:pt idx="7181">
                  <c:v>2.4404000000000249E-5</c:v>
                </c:pt>
                <c:pt idx="7182">
                  <c:v>2.4408000000000218E-5</c:v>
                </c:pt>
                <c:pt idx="7183">
                  <c:v>2.4412000000000213E-5</c:v>
                </c:pt>
                <c:pt idx="7184">
                  <c:v>2.4416000000000194E-5</c:v>
                </c:pt>
                <c:pt idx="7185">
                  <c:v>2.4420000000000196E-5</c:v>
                </c:pt>
                <c:pt idx="7186">
                  <c:v>2.4424000000000114E-5</c:v>
                </c:pt>
                <c:pt idx="7187">
                  <c:v>2.4428000000000109E-5</c:v>
                </c:pt>
                <c:pt idx="7188">
                  <c:v>2.4432000000000287E-5</c:v>
                </c:pt>
                <c:pt idx="7189">
                  <c:v>2.4436000000000255E-5</c:v>
                </c:pt>
                <c:pt idx="7190">
                  <c:v>2.4440000000000267E-5</c:v>
                </c:pt>
                <c:pt idx="7191">
                  <c:v>2.4444000000000222E-5</c:v>
                </c:pt>
                <c:pt idx="7192">
                  <c:v>2.4448000000000224E-5</c:v>
                </c:pt>
                <c:pt idx="7193">
                  <c:v>2.4452000000000212E-5</c:v>
                </c:pt>
                <c:pt idx="7194">
                  <c:v>2.4456000000000194E-5</c:v>
                </c:pt>
                <c:pt idx="7195">
                  <c:v>2.4460000000000203E-5</c:v>
                </c:pt>
                <c:pt idx="7196">
                  <c:v>2.446400000000012E-5</c:v>
                </c:pt>
                <c:pt idx="7197">
                  <c:v>2.4468000000000159E-5</c:v>
                </c:pt>
                <c:pt idx="7198">
                  <c:v>2.4472000000000277E-5</c:v>
                </c:pt>
                <c:pt idx="7199">
                  <c:v>2.4476000000000265E-5</c:v>
                </c:pt>
                <c:pt idx="7200">
                  <c:v>2.4480000000000267E-5</c:v>
                </c:pt>
                <c:pt idx="7201">
                  <c:v>2.4484000000000235E-5</c:v>
                </c:pt>
                <c:pt idx="7202">
                  <c:v>2.4488000000000237E-5</c:v>
                </c:pt>
                <c:pt idx="7203">
                  <c:v>2.4492000000000212E-5</c:v>
                </c:pt>
                <c:pt idx="7204">
                  <c:v>2.4496000000000207E-5</c:v>
                </c:pt>
                <c:pt idx="7205">
                  <c:v>2.4500000000000152E-5</c:v>
                </c:pt>
                <c:pt idx="7206">
                  <c:v>2.4504000000000116E-5</c:v>
                </c:pt>
                <c:pt idx="7207">
                  <c:v>2.4508000000000162E-5</c:v>
                </c:pt>
                <c:pt idx="7208">
                  <c:v>2.4512000000000087E-5</c:v>
                </c:pt>
                <c:pt idx="7209">
                  <c:v>2.4516000000000092E-5</c:v>
                </c:pt>
                <c:pt idx="7210">
                  <c:v>2.452000000000008E-5</c:v>
                </c:pt>
                <c:pt idx="7211">
                  <c:v>2.4524000000000062E-5</c:v>
                </c:pt>
                <c:pt idx="7212">
                  <c:v>2.4528000000000071E-5</c:v>
                </c:pt>
                <c:pt idx="7213">
                  <c:v>2.4532000000000202E-5</c:v>
                </c:pt>
                <c:pt idx="7214">
                  <c:v>2.453600000000021E-5</c:v>
                </c:pt>
                <c:pt idx="7215">
                  <c:v>2.4540000000000148E-5</c:v>
                </c:pt>
                <c:pt idx="7216">
                  <c:v>2.4544000000000109E-5</c:v>
                </c:pt>
                <c:pt idx="7217">
                  <c:v>2.4548000000000115E-5</c:v>
                </c:pt>
                <c:pt idx="7218">
                  <c:v>2.4552000000000086E-5</c:v>
                </c:pt>
                <c:pt idx="7219">
                  <c:v>2.4556000000000095E-5</c:v>
                </c:pt>
                <c:pt idx="7220">
                  <c:v>2.4560000000000087E-5</c:v>
                </c:pt>
                <c:pt idx="7221">
                  <c:v>2.4564000000000072E-5</c:v>
                </c:pt>
                <c:pt idx="7222">
                  <c:v>2.4568000000000081E-5</c:v>
                </c:pt>
                <c:pt idx="7223">
                  <c:v>2.4572000000000215E-5</c:v>
                </c:pt>
                <c:pt idx="7224">
                  <c:v>2.457600000000021E-5</c:v>
                </c:pt>
                <c:pt idx="7225">
                  <c:v>2.4580000000000127E-5</c:v>
                </c:pt>
                <c:pt idx="7226">
                  <c:v>2.4584000000000173E-5</c:v>
                </c:pt>
                <c:pt idx="7227">
                  <c:v>2.4588000000000111E-5</c:v>
                </c:pt>
                <c:pt idx="7228">
                  <c:v>2.4592000000000096E-5</c:v>
                </c:pt>
                <c:pt idx="7229">
                  <c:v>2.4596000000000095E-5</c:v>
                </c:pt>
                <c:pt idx="7230">
                  <c:v>2.4600000000000252E-5</c:v>
                </c:pt>
                <c:pt idx="7231">
                  <c:v>2.4604000000000251E-5</c:v>
                </c:pt>
                <c:pt idx="7232">
                  <c:v>2.4608000000000236E-5</c:v>
                </c:pt>
                <c:pt idx="7233">
                  <c:v>2.4612000000000214E-5</c:v>
                </c:pt>
                <c:pt idx="7234">
                  <c:v>2.4616000000000155E-5</c:v>
                </c:pt>
                <c:pt idx="7235">
                  <c:v>2.4620000000000134E-5</c:v>
                </c:pt>
                <c:pt idx="7236">
                  <c:v>2.4624000000000193E-5</c:v>
                </c:pt>
                <c:pt idx="7237">
                  <c:v>2.4628000000000114E-5</c:v>
                </c:pt>
                <c:pt idx="7238">
                  <c:v>2.4632000000000289E-5</c:v>
                </c:pt>
                <c:pt idx="7239">
                  <c:v>2.4636000000000287E-5</c:v>
                </c:pt>
                <c:pt idx="7240">
                  <c:v>2.4640000000000255E-5</c:v>
                </c:pt>
                <c:pt idx="7241">
                  <c:v>2.4644000000000261E-5</c:v>
                </c:pt>
                <c:pt idx="7242">
                  <c:v>2.4648000000000236E-5</c:v>
                </c:pt>
                <c:pt idx="7243">
                  <c:v>2.4652000000000214E-5</c:v>
                </c:pt>
                <c:pt idx="7244">
                  <c:v>2.4656000000000213E-5</c:v>
                </c:pt>
                <c:pt idx="7245">
                  <c:v>2.4660000000000194E-5</c:v>
                </c:pt>
                <c:pt idx="7246">
                  <c:v>2.4664000000000196E-5</c:v>
                </c:pt>
                <c:pt idx="7247">
                  <c:v>2.46680000000001E-5</c:v>
                </c:pt>
                <c:pt idx="7248">
                  <c:v>2.4672000000000295E-5</c:v>
                </c:pt>
                <c:pt idx="7249">
                  <c:v>2.4676000000000277E-5</c:v>
                </c:pt>
                <c:pt idx="7250">
                  <c:v>2.4680000000000255E-5</c:v>
                </c:pt>
                <c:pt idx="7251">
                  <c:v>2.468400000000026E-5</c:v>
                </c:pt>
                <c:pt idx="7252">
                  <c:v>2.4688000000000222E-5</c:v>
                </c:pt>
                <c:pt idx="7253">
                  <c:v>2.4692000000000224E-5</c:v>
                </c:pt>
                <c:pt idx="7254">
                  <c:v>2.4696000000000155E-5</c:v>
                </c:pt>
                <c:pt idx="7255">
                  <c:v>2.4700000000000204E-5</c:v>
                </c:pt>
                <c:pt idx="7256">
                  <c:v>2.4704000000000145E-5</c:v>
                </c:pt>
                <c:pt idx="7257">
                  <c:v>2.4708000000000096E-5</c:v>
                </c:pt>
                <c:pt idx="7258">
                  <c:v>2.4712000000000152E-5</c:v>
                </c:pt>
                <c:pt idx="7259">
                  <c:v>2.4716000000000076E-5</c:v>
                </c:pt>
                <c:pt idx="7260">
                  <c:v>2.4720000000000082E-5</c:v>
                </c:pt>
                <c:pt idx="7261">
                  <c:v>2.4724000000000091E-5</c:v>
                </c:pt>
                <c:pt idx="7262">
                  <c:v>2.4728000000000062E-5</c:v>
                </c:pt>
                <c:pt idx="7263">
                  <c:v>2.4732000000000237E-5</c:v>
                </c:pt>
                <c:pt idx="7264">
                  <c:v>2.4736000000000205E-5</c:v>
                </c:pt>
                <c:pt idx="7265">
                  <c:v>2.474000000000021E-5</c:v>
                </c:pt>
                <c:pt idx="7266">
                  <c:v>2.4744000000000121E-5</c:v>
                </c:pt>
                <c:pt idx="7267">
                  <c:v>2.4748000000000116E-5</c:v>
                </c:pt>
                <c:pt idx="7268">
                  <c:v>2.4752000000000115E-5</c:v>
                </c:pt>
                <c:pt idx="7269">
                  <c:v>2.4756000000000083E-5</c:v>
                </c:pt>
                <c:pt idx="7270">
                  <c:v>2.4760000000000092E-5</c:v>
                </c:pt>
                <c:pt idx="7271">
                  <c:v>2.4764000000000077E-5</c:v>
                </c:pt>
                <c:pt idx="7272">
                  <c:v>2.4768000000000072E-5</c:v>
                </c:pt>
                <c:pt idx="7273">
                  <c:v>2.4772000000000233E-5</c:v>
                </c:pt>
                <c:pt idx="7274">
                  <c:v>2.4776000000000205E-5</c:v>
                </c:pt>
                <c:pt idx="7275">
                  <c:v>2.478000000000021E-5</c:v>
                </c:pt>
                <c:pt idx="7276">
                  <c:v>2.4784000000000141E-5</c:v>
                </c:pt>
                <c:pt idx="7277">
                  <c:v>2.478800000000016E-5</c:v>
                </c:pt>
                <c:pt idx="7278">
                  <c:v>2.4792000000000114E-5</c:v>
                </c:pt>
                <c:pt idx="7279">
                  <c:v>2.4796000000000082E-5</c:v>
                </c:pt>
                <c:pt idx="7280">
                  <c:v>2.4800000000000288E-5</c:v>
                </c:pt>
                <c:pt idx="7281">
                  <c:v>2.4804000000000242E-5</c:v>
                </c:pt>
                <c:pt idx="7282">
                  <c:v>2.4808000000000237E-5</c:v>
                </c:pt>
                <c:pt idx="7283">
                  <c:v>2.4812000000000239E-5</c:v>
                </c:pt>
                <c:pt idx="7284">
                  <c:v>2.4816000000000214E-5</c:v>
                </c:pt>
                <c:pt idx="7285">
                  <c:v>2.4820000000000155E-5</c:v>
                </c:pt>
                <c:pt idx="7286">
                  <c:v>2.4824000000000147E-5</c:v>
                </c:pt>
                <c:pt idx="7287">
                  <c:v>2.4828000000000173E-5</c:v>
                </c:pt>
                <c:pt idx="7288">
                  <c:v>2.4832000000000294E-5</c:v>
                </c:pt>
                <c:pt idx="7289">
                  <c:v>2.4836000000000268E-5</c:v>
                </c:pt>
                <c:pt idx="7290">
                  <c:v>2.4840000000000274E-5</c:v>
                </c:pt>
                <c:pt idx="7291">
                  <c:v>2.4844000000000252E-5</c:v>
                </c:pt>
                <c:pt idx="7292">
                  <c:v>2.4848000000000247E-5</c:v>
                </c:pt>
                <c:pt idx="7293">
                  <c:v>2.4852000000000236E-5</c:v>
                </c:pt>
                <c:pt idx="7294">
                  <c:v>2.4856000000000211E-5</c:v>
                </c:pt>
                <c:pt idx="7295">
                  <c:v>2.4860000000000206E-5</c:v>
                </c:pt>
                <c:pt idx="7296">
                  <c:v>2.486400000000012E-5</c:v>
                </c:pt>
                <c:pt idx="7297">
                  <c:v>2.4868000000000196E-5</c:v>
                </c:pt>
                <c:pt idx="7298">
                  <c:v>2.4872000000000283E-5</c:v>
                </c:pt>
                <c:pt idx="7299">
                  <c:v>2.4876000000000295E-5</c:v>
                </c:pt>
                <c:pt idx="7300">
                  <c:v>2.4880000000000277E-5</c:v>
                </c:pt>
                <c:pt idx="7301">
                  <c:v>2.4884000000000255E-5</c:v>
                </c:pt>
                <c:pt idx="7302">
                  <c:v>2.488800000000026E-5</c:v>
                </c:pt>
                <c:pt idx="7303">
                  <c:v>2.4892000000000222E-5</c:v>
                </c:pt>
                <c:pt idx="7304">
                  <c:v>2.4896000000000224E-5</c:v>
                </c:pt>
                <c:pt idx="7305">
                  <c:v>2.4900000000000148E-5</c:v>
                </c:pt>
                <c:pt idx="7306">
                  <c:v>2.4904000000000177E-5</c:v>
                </c:pt>
                <c:pt idx="7307">
                  <c:v>2.4908000000000145E-5</c:v>
                </c:pt>
                <c:pt idx="7308">
                  <c:v>2.4912000000000113E-5</c:v>
                </c:pt>
                <c:pt idx="7309">
                  <c:v>2.4916000000000108E-5</c:v>
                </c:pt>
                <c:pt idx="7310">
                  <c:v>2.492000000000009E-5</c:v>
                </c:pt>
                <c:pt idx="7311">
                  <c:v>2.4924000000000072E-5</c:v>
                </c:pt>
                <c:pt idx="7312">
                  <c:v>2.4928000000000091E-5</c:v>
                </c:pt>
                <c:pt idx="7313">
                  <c:v>2.4932000000000215E-5</c:v>
                </c:pt>
                <c:pt idx="7314">
                  <c:v>2.493600000000023E-5</c:v>
                </c:pt>
                <c:pt idx="7315">
                  <c:v>2.4940000000000147E-5</c:v>
                </c:pt>
                <c:pt idx="7316">
                  <c:v>2.4944000000000204E-5</c:v>
                </c:pt>
                <c:pt idx="7317">
                  <c:v>2.4948000000000118E-5</c:v>
                </c:pt>
                <c:pt idx="7318">
                  <c:v>2.4952000000000096E-5</c:v>
                </c:pt>
                <c:pt idx="7319">
                  <c:v>2.4956000000000115E-5</c:v>
                </c:pt>
                <c:pt idx="7320">
                  <c:v>2.496000000000008E-5</c:v>
                </c:pt>
                <c:pt idx="7321">
                  <c:v>2.4964000000000092E-5</c:v>
                </c:pt>
                <c:pt idx="7322">
                  <c:v>2.4968000000000009E-5</c:v>
                </c:pt>
                <c:pt idx="7323">
                  <c:v>2.4972000000000224E-5</c:v>
                </c:pt>
                <c:pt idx="7324">
                  <c:v>2.4976000000000226E-5</c:v>
                </c:pt>
                <c:pt idx="7325">
                  <c:v>2.4980000000000195E-5</c:v>
                </c:pt>
                <c:pt idx="7326">
                  <c:v>2.4984000000000197E-5</c:v>
                </c:pt>
                <c:pt idx="7327">
                  <c:v>2.4988000000000138E-5</c:v>
                </c:pt>
                <c:pt idx="7328">
                  <c:v>2.4992000000000109E-5</c:v>
                </c:pt>
                <c:pt idx="7329">
                  <c:v>2.4996000000000104E-5</c:v>
                </c:pt>
                <c:pt idx="7330">
                  <c:v>2.5000000000000255E-5</c:v>
                </c:pt>
                <c:pt idx="7331">
                  <c:v>2.5004000000000267E-5</c:v>
                </c:pt>
                <c:pt idx="7332">
                  <c:v>2.5008000000000236E-5</c:v>
                </c:pt>
                <c:pt idx="7333">
                  <c:v>2.5012000000000238E-5</c:v>
                </c:pt>
                <c:pt idx="7334">
                  <c:v>2.5016000000000233E-5</c:v>
                </c:pt>
                <c:pt idx="7335">
                  <c:v>2.5020000000000214E-5</c:v>
                </c:pt>
                <c:pt idx="7336">
                  <c:v>2.502400000000021E-5</c:v>
                </c:pt>
                <c:pt idx="7337">
                  <c:v>2.5028000000000127E-5</c:v>
                </c:pt>
                <c:pt idx="7338">
                  <c:v>2.5032000000000309E-5</c:v>
                </c:pt>
                <c:pt idx="7339">
                  <c:v>2.503600000000029E-5</c:v>
                </c:pt>
                <c:pt idx="7340">
                  <c:v>2.5040000000000268E-5</c:v>
                </c:pt>
                <c:pt idx="7341">
                  <c:v>2.5044000000000274E-5</c:v>
                </c:pt>
                <c:pt idx="7342">
                  <c:v>2.5048000000000245E-5</c:v>
                </c:pt>
                <c:pt idx="7343">
                  <c:v>2.5052000000000241E-5</c:v>
                </c:pt>
                <c:pt idx="7344">
                  <c:v>2.5056000000000222E-5</c:v>
                </c:pt>
                <c:pt idx="7345">
                  <c:v>2.5060000000000211E-5</c:v>
                </c:pt>
                <c:pt idx="7346">
                  <c:v>2.5064000000000155E-5</c:v>
                </c:pt>
                <c:pt idx="7347">
                  <c:v>2.506800000000012E-5</c:v>
                </c:pt>
                <c:pt idx="7348">
                  <c:v>2.5072000000000315E-5</c:v>
                </c:pt>
                <c:pt idx="7349">
                  <c:v>2.5076000000000293E-5</c:v>
                </c:pt>
                <c:pt idx="7350">
                  <c:v>2.5080000000000288E-5</c:v>
                </c:pt>
                <c:pt idx="7351">
                  <c:v>2.5084000000000257E-5</c:v>
                </c:pt>
                <c:pt idx="7352">
                  <c:v>2.5088000000000238E-5</c:v>
                </c:pt>
                <c:pt idx="7353">
                  <c:v>2.5092000000000261E-5</c:v>
                </c:pt>
                <c:pt idx="7354">
                  <c:v>2.5096000000000205E-5</c:v>
                </c:pt>
                <c:pt idx="7355">
                  <c:v>2.5100000000000214E-5</c:v>
                </c:pt>
                <c:pt idx="7356">
                  <c:v>2.5104000000000155E-5</c:v>
                </c:pt>
                <c:pt idx="7357">
                  <c:v>2.5108000000000187E-5</c:v>
                </c:pt>
                <c:pt idx="7358">
                  <c:v>2.5112000000000138E-5</c:v>
                </c:pt>
                <c:pt idx="7359">
                  <c:v>2.5116000000000086E-5</c:v>
                </c:pt>
                <c:pt idx="7360">
                  <c:v>2.5120000000000108E-5</c:v>
                </c:pt>
                <c:pt idx="7361">
                  <c:v>2.5124000000000087E-5</c:v>
                </c:pt>
                <c:pt idx="7362">
                  <c:v>2.5128000000000072E-5</c:v>
                </c:pt>
                <c:pt idx="7363">
                  <c:v>2.5132000000000247E-5</c:v>
                </c:pt>
                <c:pt idx="7364">
                  <c:v>2.5136000000000215E-5</c:v>
                </c:pt>
                <c:pt idx="7365">
                  <c:v>2.5140000000000217E-5</c:v>
                </c:pt>
                <c:pt idx="7366">
                  <c:v>2.5144000000000148E-5</c:v>
                </c:pt>
                <c:pt idx="7367">
                  <c:v>2.5148000000000177E-5</c:v>
                </c:pt>
                <c:pt idx="7368">
                  <c:v>2.5152000000000111E-5</c:v>
                </c:pt>
                <c:pt idx="7369">
                  <c:v>2.5156000000000096E-5</c:v>
                </c:pt>
                <c:pt idx="7370">
                  <c:v>2.5160000000000108E-5</c:v>
                </c:pt>
                <c:pt idx="7371">
                  <c:v>2.5164000000000076E-5</c:v>
                </c:pt>
                <c:pt idx="7372">
                  <c:v>2.5168000000000082E-5</c:v>
                </c:pt>
                <c:pt idx="7373">
                  <c:v>2.5172000000000253E-5</c:v>
                </c:pt>
                <c:pt idx="7374">
                  <c:v>2.5176000000000224E-5</c:v>
                </c:pt>
                <c:pt idx="7375">
                  <c:v>2.5180000000000226E-5</c:v>
                </c:pt>
                <c:pt idx="7376">
                  <c:v>2.5184000000000195E-5</c:v>
                </c:pt>
                <c:pt idx="7377">
                  <c:v>2.5188000000000197E-5</c:v>
                </c:pt>
                <c:pt idx="7378">
                  <c:v>2.5192000000000121E-5</c:v>
                </c:pt>
                <c:pt idx="7379">
                  <c:v>2.5196000000000109E-5</c:v>
                </c:pt>
                <c:pt idx="7380">
                  <c:v>2.5200000000000287E-5</c:v>
                </c:pt>
                <c:pt idx="7381">
                  <c:v>2.5204000000000255E-5</c:v>
                </c:pt>
                <c:pt idx="7382">
                  <c:v>2.5208000000000268E-5</c:v>
                </c:pt>
                <c:pt idx="7383">
                  <c:v>2.5212000000000242E-5</c:v>
                </c:pt>
                <c:pt idx="7384">
                  <c:v>2.5216000000000224E-5</c:v>
                </c:pt>
                <c:pt idx="7385">
                  <c:v>2.5220000000000233E-5</c:v>
                </c:pt>
                <c:pt idx="7386">
                  <c:v>2.5224000000000194E-5</c:v>
                </c:pt>
                <c:pt idx="7387">
                  <c:v>2.5228000000000196E-5</c:v>
                </c:pt>
                <c:pt idx="7388">
                  <c:v>2.5232000000000293E-5</c:v>
                </c:pt>
                <c:pt idx="7389">
                  <c:v>2.5236000000000295E-5</c:v>
                </c:pt>
                <c:pt idx="7390">
                  <c:v>2.5240000000000277E-5</c:v>
                </c:pt>
                <c:pt idx="7391">
                  <c:v>2.5244000000000265E-5</c:v>
                </c:pt>
                <c:pt idx="7392">
                  <c:v>2.5248000000000267E-5</c:v>
                </c:pt>
                <c:pt idx="7393">
                  <c:v>2.5252000000000225E-5</c:v>
                </c:pt>
                <c:pt idx="7394">
                  <c:v>2.5256000000000237E-5</c:v>
                </c:pt>
                <c:pt idx="7395">
                  <c:v>2.5260000000000168E-5</c:v>
                </c:pt>
                <c:pt idx="7396">
                  <c:v>2.5264000000000207E-5</c:v>
                </c:pt>
                <c:pt idx="7397">
                  <c:v>2.5268000000000155E-5</c:v>
                </c:pt>
                <c:pt idx="7398">
                  <c:v>2.5272000000000313E-5</c:v>
                </c:pt>
                <c:pt idx="7399">
                  <c:v>2.5276000000000308E-5</c:v>
                </c:pt>
                <c:pt idx="7400">
                  <c:v>2.5280000000000283E-5</c:v>
                </c:pt>
                <c:pt idx="7401">
                  <c:v>2.5284000000000261E-5</c:v>
                </c:pt>
                <c:pt idx="7402">
                  <c:v>2.5288000000000257E-5</c:v>
                </c:pt>
                <c:pt idx="7403">
                  <c:v>2.5292000000000225E-5</c:v>
                </c:pt>
                <c:pt idx="7404">
                  <c:v>2.5296000000000237E-5</c:v>
                </c:pt>
                <c:pt idx="7405">
                  <c:v>2.5300000000000219E-5</c:v>
                </c:pt>
                <c:pt idx="7406">
                  <c:v>2.530400000000021E-5</c:v>
                </c:pt>
                <c:pt idx="7407">
                  <c:v>2.5308000000000145E-5</c:v>
                </c:pt>
                <c:pt idx="7408">
                  <c:v>2.5312000000000116E-5</c:v>
                </c:pt>
                <c:pt idx="7409">
                  <c:v>2.5316000000000115E-5</c:v>
                </c:pt>
                <c:pt idx="7410">
                  <c:v>2.5320000000000086E-5</c:v>
                </c:pt>
                <c:pt idx="7411">
                  <c:v>2.5324000000000095E-5</c:v>
                </c:pt>
                <c:pt idx="7412">
                  <c:v>2.5328000000000087E-5</c:v>
                </c:pt>
                <c:pt idx="7413">
                  <c:v>2.5332000000000238E-5</c:v>
                </c:pt>
                <c:pt idx="7414">
                  <c:v>2.533600000000024E-5</c:v>
                </c:pt>
                <c:pt idx="7415">
                  <c:v>2.5340000000000215E-5</c:v>
                </c:pt>
                <c:pt idx="7416">
                  <c:v>2.534400000000021E-5</c:v>
                </c:pt>
                <c:pt idx="7417">
                  <c:v>2.5348000000000148E-5</c:v>
                </c:pt>
                <c:pt idx="7418">
                  <c:v>2.5352000000000177E-5</c:v>
                </c:pt>
                <c:pt idx="7419">
                  <c:v>2.5356000000000131E-5</c:v>
                </c:pt>
                <c:pt idx="7420">
                  <c:v>2.5360000000000096E-5</c:v>
                </c:pt>
                <c:pt idx="7421">
                  <c:v>2.5364000000000108E-5</c:v>
                </c:pt>
                <c:pt idx="7422">
                  <c:v>2.5368000000000076E-5</c:v>
                </c:pt>
                <c:pt idx="7423">
                  <c:v>2.5372000000000241E-5</c:v>
                </c:pt>
                <c:pt idx="7424">
                  <c:v>2.537600000000024E-5</c:v>
                </c:pt>
                <c:pt idx="7425">
                  <c:v>2.5380000000000214E-5</c:v>
                </c:pt>
                <c:pt idx="7426">
                  <c:v>2.5384000000000155E-5</c:v>
                </c:pt>
                <c:pt idx="7427">
                  <c:v>2.5388000000000147E-5</c:v>
                </c:pt>
                <c:pt idx="7428">
                  <c:v>2.5392000000000193E-5</c:v>
                </c:pt>
                <c:pt idx="7429">
                  <c:v>2.5396000000000114E-5</c:v>
                </c:pt>
                <c:pt idx="7430">
                  <c:v>2.5400000000000296E-5</c:v>
                </c:pt>
                <c:pt idx="7431">
                  <c:v>2.5404000000000287E-5</c:v>
                </c:pt>
                <c:pt idx="7432">
                  <c:v>2.5408000000000255E-5</c:v>
                </c:pt>
                <c:pt idx="7433">
                  <c:v>2.5412000000000261E-5</c:v>
                </c:pt>
                <c:pt idx="7434">
                  <c:v>2.5416000000000236E-5</c:v>
                </c:pt>
                <c:pt idx="7435">
                  <c:v>2.5420000000000214E-5</c:v>
                </c:pt>
                <c:pt idx="7436">
                  <c:v>2.5424000000000213E-5</c:v>
                </c:pt>
                <c:pt idx="7437">
                  <c:v>2.5428000000000194E-5</c:v>
                </c:pt>
                <c:pt idx="7438">
                  <c:v>2.5432000000000318E-5</c:v>
                </c:pt>
                <c:pt idx="7439">
                  <c:v>2.5436000000000293E-5</c:v>
                </c:pt>
                <c:pt idx="7440">
                  <c:v>2.5440000000000295E-5</c:v>
                </c:pt>
                <c:pt idx="7441">
                  <c:v>2.5444000000000277E-5</c:v>
                </c:pt>
                <c:pt idx="7442">
                  <c:v>2.5448000000000255E-5</c:v>
                </c:pt>
                <c:pt idx="7443">
                  <c:v>2.545200000000026E-5</c:v>
                </c:pt>
                <c:pt idx="7444">
                  <c:v>2.5456000000000222E-5</c:v>
                </c:pt>
                <c:pt idx="7445">
                  <c:v>2.5460000000000224E-5</c:v>
                </c:pt>
                <c:pt idx="7446">
                  <c:v>2.5464000000000161E-5</c:v>
                </c:pt>
                <c:pt idx="7447">
                  <c:v>2.5468000000000187E-5</c:v>
                </c:pt>
                <c:pt idx="7448">
                  <c:v>2.5472000000000328E-5</c:v>
                </c:pt>
                <c:pt idx="7449">
                  <c:v>2.5476000000000293E-5</c:v>
                </c:pt>
                <c:pt idx="7450">
                  <c:v>2.5480000000000295E-5</c:v>
                </c:pt>
                <c:pt idx="7451">
                  <c:v>2.5484000000000273E-5</c:v>
                </c:pt>
                <c:pt idx="7452">
                  <c:v>2.5488000000000265E-5</c:v>
                </c:pt>
                <c:pt idx="7453">
                  <c:v>2.5492000000000253E-5</c:v>
                </c:pt>
                <c:pt idx="7454">
                  <c:v>2.5496000000000225E-5</c:v>
                </c:pt>
                <c:pt idx="7455">
                  <c:v>2.5500000000000237E-5</c:v>
                </c:pt>
                <c:pt idx="7456">
                  <c:v>2.5504000000000205E-5</c:v>
                </c:pt>
                <c:pt idx="7457">
                  <c:v>2.5508000000000207E-5</c:v>
                </c:pt>
                <c:pt idx="7458">
                  <c:v>2.5512000000000121E-5</c:v>
                </c:pt>
                <c:pt idx="7459">
                  <c:v>2.5516000000000116E-5</c:v>
                </c:pt>
                <c:pt idx="7460">
                  <c:v>2.5520000000000115E-5</c:v>
                </c:pt>
                <c:pt idx="7461">
                  <c:v>2.5524000000000086E-5</c:v>
                </c:pt>
                <c:pt idx="7462">
                  <c:v>2.5528000000000092E-5</c:v>
                </c:pt>
                <c:pt idx="7463">
                  <c:v>2.5532000000000256E-5</c:v>
                </c:pt>
                <c:pt idx="7464">
                  <c:v>2.5536000000000224E-5</c:v>
                </c:pt>
                <c:pt idx="7465">
                  <c:v>2.5540000000000247E-5</c:v>
                </c:pt>
                <c:pt idx="7466">
                  <c:v>2.5544000000000205E-5</c:v>
                </c:pt>
                <c:pt idx="7467">
                  <c:v>2.5548000000000203E-5</c:v>
                </c:pt>
                <c:pt idx="7468">
                  <c:v>2.5552000000000141E-5</c:v>
                </c:pt>
                <c:pt idx="7469">
                  <c:v>2.5556000000000119E-5</c:v>
                </c:pt>
                <c:pt idx="7470">
                  <c:v>2.5560000000000114E-5</c:v>
                </c:pt>
                <c:pt idx="7471">
                  <c:v>2.5564000000000086E-5</c:v>
                </c:pt>
                <c:pt idx="7472">
                  <c:v>2.5568000000000108E-5</c:v>
                </c:pt>
                <c:pt idx="7473">
                  <c:v>2.5572000000000236E-5</c:v>
                </c:pt>
                <c:pt idx="7474">
                  <c:v>2.5576000000000238E-5</c:v>
                </c:pt>
                <c:pt idx="7475">
                  <c:v>2.558000000000024E-5</c:v>
                </c:pt>
                <c:pt idx="7476">
                  <c:v>2.5584000000000214E-5</c:v>
                </c:pt>
                <c:pt idx="7477">
                  <c:v>2.5588000000000216E-5</c:v>
                </c:pt>
                <c:pt idx="7478">
                  <c:v>2.5592000000000147E-5</c:v>
                </c:pt>
                <c:pt idx="7479">
                  <c:v>2.5596000000000173E-5</c:v>
                </c:pt>
                <c:pt idx="7480">
                  <c:v>2.560000000000029E-5</c:v>
                </c:pt>
                <c:pt idx="7481">
                  <c:v>2.5604000000000268E-5</c:v>
                </c:pt>
                <c:pt idx="7482">
                  <c:v>2.5608000000000274E-5</c:v>
                </c:pt>
                <c:pt idx="7483">
                  <c:v>2.5612000000000252E-5</c:v>
                </c:pt>
                <c:pt idx="7484">
                  <c:v>2.5616000000000258E-5</c:v>
                </c:pt>
                <c:pt idx="7485">
                  <c:v>2.5620000000000236E-5</c:v>
                </c:pt>
                <c:pt idx="7486">
                  <c:v>2.5624000000000211E-5</c:v>
                </c:pt>
                <c:pt idx="7487">
                  <c:v>2.5628000000000165E-5</c:v>
                </c:pt>
                <c:pt idx="7488">
                  <c:v>2.5632000000000323E-5</c:v>
                </c:pt>
                <c:pt idx="7489">
                  <c:v>2.5636000000000315E-5</c:v>
                </c:pt>
                <c:pt idx="7490">
                  <c:v>2.5640000000000293E-5</c:v>
                </c:pt>
                <c:pt idx="7491">
                  <c:v>2.5644000000000295E-5</c:v>
                </c:pt>
                <c:pt idx="7492">
                  <c:v>2.5648000000000277E-5</c:v>
                </c:pt>
                <c:pt idx="7493">
                  <c:v>2.5652000000000252E-5</c:v>
                </c:pt>
                <c:pt idx="7494">
                  <c:v>2.5656000000000261E-5</c:v>
                </c:pt>
                <c:pt idx="7495">
                  <c:v>2.5660000000000222E-5</c:v>
                </c:pt>
                <c:pt idx="7496">
                  <c:v>2.5664000000000224E-5</c:v>
                </c:pt>
                <c:pt idx="7497">
                  <c:v>2.5668000000000155E-5</c:v>
                </c:pt>
                <c:pt idx="7498">
                  <c:v>2.5672000000000309E-5</c:v>
                </c:pt>
                <c:pt idx="7499">
                  <c:v>2.5676000000000315E-5</c:v>
                </c:pt>
                <c:pt idx="7500">
                  <c:v>2.5680000000000283E-5</c:v>
                </c:pt>
                <c:pt idx="7501">
                  <c:v>2.5684000000000295E-5</c:v>
                </c:pt>
                <c:pt idx="7502">
                  <c:v>2.5688000000000277E-5</c:v>
                </c:pt>
                <c:pt idx="7503">
                  <c:v>2.5692000000000255E-5</c:v>
                </c:pt>
                <c:pt idx="7504">
                  <c:v>2.5696000000000253E-5</c:v>
                </c:pt>
                <c:pt idx="7505">
                  <c:v>2.5700000000000222E-5</c:v>
                </c:pt>
                <c:pt idx="7506">
                  <c:v>2.570400000000023E-5</c:v>
                </c:pt>
                <c:pt idx="7507">
                  <c:v>2.5708000000000154E-5</c:v>
                </c:pt>
                <c:pt idx="7508">
                  <c:v>2.5712000000000204E-5</c:v>
                </c:pt>
                <c:pt idx="7509">
                  <c:v>2.5716000000000118E-5</c:v>
                </c:pt>
                <c:pt idx="7510">
                  <c:v>2.5720000000000113E-5</c:v>
                </c:pt>
                <c:pt idx="7511">
                  <c:v>2.5724000000000115E-5</c:v>
                </c:pt>
                <c:pt idx="7512">
                  <c:v>2.572800000000008E-5</c:v>
                </c:pt>
                <c:pt idx="7513">
                  <c:v>2.5732000000000261E-5</c:v>
                </c:pt>
                <c:pt idx="7514">
                  <c:v>2.5736000000000256E-5</c:v>
                </c:pt>
                <c:pt idx="7515">
                  <c:v>2.5740000000000225E-5</c:v>
                </c:pt>
                <c:pt idx="7516">
                  <c:v>2.5744000000000227E-5</c:v>
                </c:pt>
                <c:pt idx="7517">
                  <c:v>2.5748000000000195E-5</c:v>
                </c:pt>
                <c:pt idx="7518">
                  <c:v>2.5752000000000197E-5</c:v>
                </c:pt>
                <c:pt idx="7519">
                  <c:v>2.5756000000000138E-5</c:v>
                </c:pt>
                <c:pt idx="7520">
                  <c:v>2.5760000000000109E-5</c:v>
                </c:pt>
                <c:pt idx="7521">
                  <c:v>2.5764000000000115E-5</c:v>
                </c:pt>
                <c:pt idx="7522">
                  <c:v>2.5768000000000072E-5</c:v>
                </c:pt>
                <c:pt idx="7523">
                  <c:v>2.5772000000000295E-5</c:v>
                </c:pt>
                <c:pt idx="7524">
                  <c:v>2.5776000000000246E-5</c:v>
                </c:pt>
                <c:pt idx="7525">
                  <c:v>2.5780000000000224E-5</c:v>
                </c:pt>
                <c:pt idx="7526">
                  <c:v>2.5784000000000233E-5</c:v>
                </c:pt>
                <c:pt idx="7527">
                  <c:v>2.5788000000000194E-5</c:v>
                </c:pt>
                <c:pt idx="7528">
                  <c:v>2.579200000000021E-5</c:v>
                </c:pt>
                <c:pt idx="7529">
                  <c:v>2.5796000000000127E-5</c:v>
                </c:pt>
                <c:pt idx="7530">
                  <c:v>2.5800000000000295E-5</c:v>
                </c:pt>
                <c:pt idx="7531">
                  <c:v>2.580400000000029E-5</c:v>
                </c:pt>
                <c:pt idx="7532">
                  <c:v>2.5808000000000269E-5</c:v>
                </c:pt>
                <c:pt idx="7533">
                  <c:v>2.5812000000000267E-5</c:v>
                </c:pt>
                <c:pt idx="7534">
                  <c:v>2.5816000000000245E-5</c:v>
                </c:pt>
                <c:pt idx="7535">
                  <c:v>2.5820000000000237E-5</c:v>
                </c:pt>
                <c:pt idx="7536">
                  <c:v>2.5824000000000222E-5</c:v>
                </c:pt>
                <c:pt idx="7537">
                  <c:v>2.5828000000000207E-5</c:v>
                </c:pt>
                <c:pt idx="7538">
                  <c:v>2.5832000000000342E-5</c:v>
                </c:pt>
                <c:pt idx="7539">
                  <c:v>2.5836000000000316E-5</c:v>
                </c:pt>
                <c:pt idx="7540">
                  <c:v>2.5840000000000315E-5</c:v>
                </c:pt>
                <c:pt idx="7541">
                  <c:v>2.5844000000000293E-5</c:v>
                </c:pt>
                <c:pt idx="7542">
                  <c:v>2.5848000000000285E-5</c:v>
                </c:pt>
                <c:pt idx="7543">
                  <c:v>2.5852000000000257E-5</c:v>
                </c:pt>
                <c:pt idx="7544">
                  <c:v>2.5856000000000225E-5</c:v>
                </c:pt>
                <c:pt idx="7545">
                  <c:v>2.5860000000000257E-5</c:v>
                </c:pt>
                <c:pt idx="7546">
                  <c:v>2.5864000000000222E-5</c:v>
                </c:pt>
                <c:pt idx="7547">
                  <c:v>2.5868000000000214E-5</c:v>
                </c:pt>
                <c:pt idx="7548">
                  <c:v>2.5872000000000358E-5</c:v>
                </c:pt>
                <c:pt idx="7549">
                  <c:v>2.5876000000000309E-5</c:v>
                </c:pt>
                <c:pt idx="7550">
                  <c:v>2.5880000000000315E-5</c:v>
                </c:pt>
                <c:pt idx="7551">
                  <c:v>2.5884000000000283E-5</c:v>
                </c:pt>
                <c:pt idx="7552">
                  <c:v>2.5888000000000295E-5</c:v>
                </c:pt>
                <c:pt idx="7553">
                  <c:v>2.589200000000026E-5</c:v>
                </c:pt>
                <c:pt idx="7554">
                  <c:v>2.5896000000000255E-5</c:v>
                </c:pt>
                <c:pt idx="7555">
                  <c:v>2.590000000000024E-5</c:v>
                </c:pt>
                <c:pt idx="7556">
                  <c:v>2.5904000000000222E-5</c:v>
                </c:pt>
                <c:pt idx="7557">
                  <c:v>2.5908000000000217E-5</c:v>
                </c:pt>
                <c:pt idx="7558">
                  <c:v>2.5912000000000148E-5</c:v>
                </c:pt>
                <c:pt idx="7559">
                  <c:v>2.5916000000000187E-5</c:v>
                </c:pt>
                <c:pt idx="7560">
                  <c:v>2.5920000000000145E-5</c:v>
                </c:pt>
                <c:pt idx="7561">
                  <c:v>2.5924000000000096E-5</c:v>
                </c:pt>
                <c:pt idx="7562">
                  <c:v>2.5928000000000118E-5</c:v>
                </c:pt>
                <c:pt idx="7563">
                  <c:v>2.5932000000000256E-5</c:v>
                </c:pt>
                <c:pt idx="7564">
                  <c:v>2.5936000000000258E-5</c:v>
                </c:pt>
                <c:pt idx="7565">
                  <c:v>2.594000000000025E-5</c:v>
                </c:pt>
                <c:pt idx="7566">
                  <c:v>2.5944000000000214E-5</c:v>
                </c:pt>
                <c:pt idx="7567">
                  <c:v>2.5948000000000216E-5</c:v>
                </c:pt>
                <c:pt idx="7568">
                  <c:v>2.5952000000000147E-5</c:v>
                </c:pt>
                <c:pt idx="7569">
                  <c:v>2.5956000000000197E-5</c:v>
                </c:pt>
                <c:pt idx="7570">
                  <c:v>2.5960000000000121E-5</c:v>
                </c:pt>
                <c:pt idx="7571">
                  <c:v>2.5964000000000109E-5</c:v>
                </c:pt>
                <c:pt idx="7572">
                  <c:v>2.5968000000000115E-5</c:v>
                </c:pt>
                <c:pt idx="7573">
                  <c:v>2.5972000000000266E-5</c:v>
                </c:pt>
                <c:pt idx="7574">
                  <c:v>2.5976000000000268E-5</c:v>
                </c:pt>
                <c:pt idx="7575">
                  <c:v>2.5980000000000243E-5</c:v>
                </c:pt>
                <c:pt idx="7576">
                  <c:v>2.5984000000000224E-5</c:v>
                </c:pt>
                <c:pt idx="7577">
                  <c:v>2.5988000000000233E-5</c:v>
                </c:pt>
                <c:pt idx="7578">
                  <c:v>2.5992000000000204E-5</c:v>
                </c:pt>
                <c:pt idx="7579">
                  <c:v>2.5996000000000196E-5</c:v>
                </c:pt>
                <c:pt idx="7580">
                  <c:v>2.6000000000000293E-5</c:v>
                </c:pt>
                <c:pt idx="7581">
                  <c:v>2.6004000000000295E-5</c:v>
                </c:pt>
                <c:pt idx="7582">
                  <c:v>2.600800000000029E-5</c:v>
                </c:pt>
                <c:pt idx="7583">
                  <c:v>2.6012000000000265E-5</c:v>
                </c:pt>
                <c:pt idx="7584">
                  <c:v>2.6016000000000267E-5</c:v>
                </c:pt>
                <c:pt idx="7585">
                  <c:v>2.6020000000000222E-5</c:v>
                </c:pt>
                <c:pt idx="7586">
                  <c:v>2.6024000000000237E-5</c:v>
                </c:pt>
                <c:pt idx="7587">
                  <c:v>2.6028000000000168E-5</c:v>
                </c:pt>
                <c:pt idx="7588">
                  <c:v>2.6032000000000336E-5</c:v>
                </c:pt>
                <c:pt idx="7589">
                  <c:v>2.6036000000000342E-5</c:v>
                </c:pt>
                <c:pt idx="7590">
                  <c:v>2.604000000000031E-5</c:v>
                </c:pt>
                <c:pt idx="7591">
                  <c:v>2.6044000000000308E-5</c:v>
                </c:pt>
                <c:pt idx="7592">
                  <c:v>2.604800000000028E-5</c:v>
                </c:pt>
                <c:pt idx="7593">
                  <c:v>2.6052000000000268E-5</c:v>
                </c:pt>
                <c:pt idx="7594">
                  <c:v>2.6056000000000274E-5</c:v>
                </c:pt>
                <c:pt idx="7595">
                  <c:v>2.6060000000000238E-5</c:v>
                </c:pt>
                <c:pt idx="7596">
                  <c:v>2.6064000000000237E-5</c:v>
                </c:pt>
                <c:pt idx="7597">
                  <c:v>2.6068000000000219E-5</c:v>
                </c:pt>
                <c:pt idx="7598">
                  <c:v>2.6072000000000349E-5</c:v>
                </c:pt>
                <c:pt idx="7599">
                  <c:v>2.6076000000000345E-5</c:v>
                </c:pt>
                <c:pt idx="7600">
                  <c:v>2.6080000000000303E-5</c:v>
                </c:pt>
                <c:pt idx="7601">
                  <c:v>2.6084000000000298E-5</c:v>
                </c:pt>
                <c:pt idx="7602">
                  <c:v>2.6088000000000266E-5</c:v>
                </c:pt>
                <c:pt idx="7603">
                  <c:v>2.6092000000000295E-5</c:v>
                </c:pt>
                <c:pt idx="7604">
                  <c:v>2.609600000000026E-5</c:v>
                </c:pt>
                <c:pt idx="7605">
                  <c:v>2.6100000000000252E-5</c:v>
                </c:pt>
                <c:pt idx="7606">
                  <c:v>2.610400000000026E-5</c:v>
                </c:pt>
                <c:pt idx="7607">
                  <c:v>2.6108000000000222E-5</c:v>
                </c:pt>
                <c:pt idx="7608">
                  <c:v>2.6112000000000213E-5</c:v>
                </c:pt>
                <c:pt idx="7609">
                  <c:v>2.6116000000000148E-5</c:v>
                </c:pt>
                <c:pt idx="7610">
                  <c:v>2.6120000000000177E-5</c:v>
                </c:pt>
                <c:pt idx="7611">
                  <c:v>2.6124000000000145E-5</c:v>
                </c:pt>
                <c:pt idx="7612">
                  <c:v>2.6128000000000086E-5</c:v>
                </c:pt>
                <c:pt idx="7613">
                  <c:v>2.6132000000000288E-5</c:v>
                </c:pt>
                <c:pt idx="7614">
                  <c:v>2.6136000000000256E-5</c:v>
                </c:pt>
                <c:pt idx="7615">
                  <c:v>2.6140000000000238E-5</c:v>
                </c:pt>
                <c:pt idx="7616">
                  <c:v>2.6144000000000246E-5</c:v>
                </c:pt>
                <c:pt idx="7617">
                  <c:v>2.6148000000000215E-5</c:v>
                </c:pt>
                <c:pt idx="7618">
                  <c:v>2.6152000000000216E-5</c:v>
                </c:pt>
                <c:pt idx="7619">
                  <c:v>2.6156000000000147E-5</c:v>
                </c:pt>
                <c:pt idx="7620">
                  <c:v>2.616000000000018E-5</c:v>
                </c:pt>
                <c:pt idx="7621">
                  <c:v>2.6164000000000111E-5</c:v>
                </c:pt>
                <c:pt idx="7622">
                  <c:v>2.6168000000000096E-5</c:v>
                </c:pt>
                <c:pt idx="7623">
                  <c:v>2.6172000000000287E-5</c:v>
                </c:pt>
                <c:pt idx="7624">
                  <c:v>2.6176000000000252E-5</c:v>
                </c:pt>
                <c:pt idx="7625">
                  <c:v>2.6180000000000258E-5</c:v>
                </c:pt>
                <c:pt idx="7626">
                  <c:v>2.6184000000000236E-5</c:v>
                </c:pt>
                <c:pt idx="7627">
                  <c:v>2.6188000000000218E-5</c:v>
                </c:pt>
                <c:pt idx="7628">
                  <c:v>2.6192000000000213E-5</c:v>
                </c:pt>
                <c:pt idx="7629">
                  <c:v>2.6196000000000194E-5</c:v>
                </c:pt>
                <c:pt idx="7630">
                  <c:v>2.6200000000000329E-5</c:v>
                </c:pt>
                <c:pt idx="7631">
                  <c:v>2.62040000000003E-5</c:v>
                </c:pt>
                <c:pt idx="7632">
                  <c:v>2.6208000000000295E-5</c:v>
                </c:pt>
                <c:pt idx="7633">
                  <c:v>2.6212000000000284E-5</c:v>
                </c:pt>
                <c:pt idx="7634">
                  <c:v>2.6216000000000255E-5</c:v>
                </c:pt>
                <c:pt idx="7635">
                  <c:v>2.6220000000000261E-5</c:v>
                </c:pt>
                <c:pt idx="7636">
                  <c:v>2.6224000000000222E-5</c:v>
                </c:pt>
                <c:pt idx="7637">
                  <c:v>2.6228000000000224E-5</c:v>
                </c:pt>
                <c:pt idx="7638">
                  <c:v>2.6232000000000361E-5</c:v>
                </c:pt>
                <c:pt idx="7639">
                  <c:v>2.623600000000033E-5</c:v>
                </c:pt>
                <c:pt idx="7640">
                  <c:v>2.6240000000000315E-5</c:v>
                </c:pt>
                <c:pt idx="7641">
                  <c:v>2.6244000000000293E-5</c:v>
                </c:pt>
                <c:pt idx="7642">
                  <c:v>2.6248000000000295E-5</c:v>
                </c:pt>
                <c:pt idx="7643">
                  <c:v>2.6252000000000277E-5</c:v>
                </c:pt>
                <c:pt idx="7644">
                  <c:v>2.6256000000000265E-5</c:v>
                </c:pt>
                <c:pt idx="7645">
                  <c:v>2.6260000000000267E-5</c:v>
                </c:pt>
                <c:pt idx="7646">
                  <c:v>2.6264000000000232E-5</c:v>
                </c:pt>
                <c:pt idx="7647">
                  <c:v>2.6268000000000237E-5</c:v>
                </c:pt>
                <c:pt idx="7648">
                  <c:v>2.6272000000000361E-5</c:v>
                </c:pt>
                <c:pt idx="7649">
                  <c:v>2.6276000000000346E-5</c:v>
                </c:pt>
                <c:pt idx="7650">
                  <c:v>2.6280000000000341E-5</c:v>
                </c:pt>
                <c:pt idx="7651">
                  <c:v>2.6284000000000303E-5</c:v>
                </c:pt>
                <c:pt idx="7652">
                  <c:v>2.6288000000000305E-5</c:v>
                </c:pt>
                <c:pt idx="7653">
                  <c:v>2.6292000000000283E-5</c:v>
                </c:pt>
                <c:pt idx="7654">
                  <c:v>2.6296000000000278E-5</c:v>
                </c:pt>
                <c:pt idx="7655">
                  <c:v>2.6300000000000256E-5</c:v>
                </c:pt>
                <c:pt idx="7656">
                  <c:v>2.6304000000000225E-5</c:v>
                </c:pt>
                <c:pt idx="7657">
                  <c:v>2.6308000000000247E-5</c:v>
                </c:pt>
                <c:pt idx="7658">
                  <c:v>2.6312000000000205E-5</c:v>
                </c:pt>
                <c:pt idx="7659">
                  <c:v>2.6316000000000203E-5</c:v>
                </c:pt>
                <c:pt idx="7660">
                  <c:v>2.6320000000000141E-5</c:v>
                </c:pt>
                <c:pt idx="7661">
                  <c:v>2.6324000000000119E-5</c:v>
                </c:pt>
                <c:pt idx="7662">
                  <c:v>2.6328000000000125E-5</c:v>
                </c:pt>
                <c:pt idx="7663">
                  <c:v>2.6332000000000266E-5</c:v>
                </c:pt>
                <c:pt idx="7664">
                  <c:v>2.6336000000000295E-5</c:v>
                </c:pt>
                <c:pt idx="7665">
                  <c:v>2.6340000000000246E-5</c:v>
                </c:pt>
                <c:pt idx="7666">
                  <c:v>2.6344000000000251E-5</c:v>
                </c:pt>
                <c:pt idx="7667">
                  <c:v>2.634800000000024E-5</c:v>
                </c:pt>
                <c:pt idx="7668">
                  <c:v>2.6352000000000215E-5</c:v>
                </c:pt>
                <c:pt idx="7669">
                  <c:v>2.6356000000000217E-5</c:v>
                </c:pt>
                <c:pt idx="7670">
                  <c:v>2.6360000000000147E-5</c:v>
                </c:pt>
                <c:pt idx="7671">
                  <c:v>2.6364000000000173E-5</c:v>
                </c:pt>
                <c:pt idx="7672">
                  <c:v>2.636800000000009E-5</c:v>
                </c:pt>
                <c:pt idx="7673">
                  <c:v>2.6372000000000269E-5</c:v>
                </c:pt>
                <c:pt idx="7674">
                  <c:v>2.6376000000000274E-5</c:v>
                </c:pt>
                <c:pt idx="7675">
                  <c:v>2.6380000000000252E-5</c:v>
                </c:pt>
                <c:pt idx="7676">
                  <c:v>2.6384000000000244E-5</c:v>
                </c:pt>
                <c:pt idx="7677">
                  <c:v>2.6388000000000236E-5</c:v>
                </c:pt>
                <c:pt idx="7678">
                  <c:v>2.6392000000000211E-5</c:v>
                </c:pt>
                <c:pt idx="7679">
                  <c:v>2.6396000000000165E-5</c:v>
                </c:pt>
                <c:pt idx="7680">
                  <c:v>2.6400000000000333E-5</c:v>
                </c:pt>
                <c:pt idx="7681">
                  <c:v>2.6404000000000315E-5</c:v>
                </c:pt>
                <c:pt idx="7682">
                  <c:v>2.64080000000003E-5</c:v>
                </c:pt>
                <c:pt idx="7683">
                  <c:v>2.6412000000000295E-5</c:v>
                </c:pt>
                <c:pt idx="7684">
                  <c:v>2.6416000000000263E-5</c:v>
                </c:pt>
                <c:pt idx="7685">
                  <c:v>2.6420000000000252E-5</c:v>
                </c:pt>
                <c:pt idx="7686">
                  <c:v>2.6424000000000261E-5</c:v>
                </c:pt>
                <c:pt idx="7687">
                  <c:v>2.6428000000000222E-5</c:v>
                </c:pt>
                <c:pt idx="7688">
                  <c:v>2.6432000000000366E-5</c:v>
                </c:pt>
                <c:pt idx="7689">
                  <c:v>2.6436000000000361E-5</c:v>
                </c:pt>
                <c:pt idx="7690">
                  <c:v>2.6440000000000316E-5</c:v>
                </c:pt>
                <c:pt idx="7691">
                  <c:v>2.6444000000000342E-5</c:v>
                </c:pt>
                <c:pt idx="7692">
                  <c:v>2.6448000000000293E-5</c:v>
                </c:pt>
                <c:pt idx="7693">
                  <c:v>2.6452000000000295E-5</c:v>
                </c:pt>
                <c:pt idx="7694">
                  <c:v>2.6456000000000277E-5</c:v>
                </c:pt>
                <c:pt idx="7695">
                  <c:v>2.6460000000000255E-5</c:v>
                </c:pt>
                <c:pt idx="7696">
                  <c:v>2.646400000000026E-5</c:v>
                </c:pt>
                <c:pt idx="7697">
                  <c:v>2.6468000000000222E-5</c:v>
                </c:pt>
                <c:pt idx="7698">
                  <c:v>2.6472000000000359E-5</c:v>
                </c:pt>
                <c:pt idx="7699">
                  <c:v>2.6476000000000361E-5</c:v>
                </c:pt>
                <c:pt idx="7700">
                  <c:v>2.6480000000000329E-5</c:v>
                </c:pt>
                <c:pt idx="7701">
                  <c:v>2.6484000000000314E-5</c:v>
                </c:pt>
                <c:pt idx="7702">
                  <c:v>2.6488000000000296E-5</c:v>
                </c:pt>
                <c:pt idx="7703">
                  <c:v>2.6492000000000288E-5</c:v>
                </c:pt>
                <c:pt idx="7704">
                  <c:v>2.6496000000000266E-5</c:v>
                </c:pt>
                <c:pt idx="7705">
                  <c:v>2.6500000000000261E-5</c:v>
                </c:pt>
                <c:pt idx="7706">
                  <c:v>2.6504000000000253E-5</c:v>
                </c:pt>
                <c:pt idx="7707">
                  <c:v>2.6508000000000225E-5</c:v>
                </c:pt>
                <c:pt idx="7708">
                  <c:v>2.6512000000000237E-5</c:v>
                </c:pt>
                <c:pt idx="7709">
                  <c:v>2.6516000000000201E-5</c:v>
                </c:pt>
                <c:pt idx="7710">
                  <c:v>2.6520000000000203E-5</c:v>
                </c:pt>
                <c:pt idx="7711">
                  <c:v>2.6524000000000138E-5</c:v>
                </c:pt>
                <c:pt idx="7712">
                  <c:v>2.6528000000000109E-5</c:v>
                </c:pt>
                <c:pt idx="7713">
                  <c:v>2.6532000000000298E-5</c:v>
                </c:pt>
                <c:pt idx="7714">
                  <c:v>2.6536000000000266E-5</c:v>
                </c:pt>
                <c:pt idx="7715">
                  <c:v>2.6540000000000291E-5</c:v>
                </c:pt>
                <c:pt idx="7716">
                  <c:v>2.6544000000000249E-5</c:v>
                </c:pt>
                <c:pt idx="7717">
                  <c:v>2.6548000000000224E-5</c:v>
                </c:pt>
                <c:pt idx="7718">
                  <c:v>2.6552000000000233E-5</c:v>
                </c:pt>
                <c:pt idx="7719">
                  <c:v>2.6556000000000204E-5</c:v>
                </c:pt>
                <c:pt idx="7720">
                  <c:v>2.656000000000021E-5</c:v>
                </c:pt>
                <c:pt idx="7721">
                  <c:v>2.6564000000000127E-5</c:v>
                </c:pt>
                <c:pt idx="7722">
                  <c:v>2.6568000000000173E-5</c:v>
                </c:pt>
                <c:pt idx="7723">
                  <c:v>2.6572000000000297E-5</c:v>
                </c:pt>
                <c:pt idx="7724">
                  <c:v>2.6576000000000265E-5</c:v>
                </c:pt>
                <c:pt idx="7725">
                  <c:v>2.6580000000000267E-5</c:v>
                </c:pt>
                <c:pt idx="7726">
                  <c:v>2.6584000000000246E-5</c:v>
                </c:pt>
                <c:pt idx="7727">
                  <c:v>2.6588000000000237E-5</c:v>
                </c:pt>
                <c:pt idx="7728">
                  <c:v>2.6592000000000233E-5</c:v>
                </c:pt>
                <c:pt idx="7729">
                  <c:v>2.6596000000000214E-5</c:v>
                </c:pt>
                <c:pt idx="7730">
                  <c:v>2.6600000000000342E-5</c:v>
                </c:pt>
                <c:pt idx="7731">
                  <c:v>2.6604000000000313E-5</c:v>
                </c:pt>
                <c:pt idx="7732">
                  <c:v>2.6608000000000315E-5</c:v>
                </c:pt>
                <c:pt idx="7733">
                  <c:v>2.661200000000029E-5</c:v>
                </c:pt>
                <c:pt idx="7734">
                  <c:v>2.6616000000000278E-5</c:v>
                </c:pt>
                <c:pt idx="7735">
                  <c:v>2.6620000000000274E-5</c:v>
                </c:pt>
                <c:pt idx="7736">
                  <c:v>2.6624000000000252E-5</c:v>
                </c:pt>
                <c:pt idx="7737">
                  <c:v>2.6628000000000257E-5</c:v>
                </c:pt>
                <c:pt idx="7738">
                  <c:v>2.6632000000000361E-5</c:v>
                </c:pt>
                <c:pt idx="7739">
                  <c:v>2.6636000000000353E-5</c:v>
                </c:pt>
                <c:pt idx="7740">
                  <c:v>2.6640000000000358E-5</c:v>
                </c:pt>
                <c:pt idx="7741">
                  <c:v>2.6644000000000316E-5</c:v>
                </c:pt>
                <c:pt idx="7742">
                  <c:v>2.6648000000000298E-5</c:v>
                </c:pt>
                <c:pt idx="7743">
                  <c:v>2.6652000000000283E-5</c:v>
                </c:pt>
                <c:pt idx="7744">
                  <c:v>2.6656000000000295E-5</c:v>
                </c:pt>
                <c:pt idx="7745">
                  <c:v>2.666000000000026E-5</c:v>
                </c:pt>
                <c:pt idx="7746">
                  <c:v>2.6664000000000255E-5</c:v>
                </c:pt>
                <c:pt idx="7747">
                  <c:v>2.666800000000026E-5</c:v>
                </c:pt>
                <c:pt idx="7748">
                  <c:v>2.6672000000000361E-5</c:v>
                </c:pt>
                <c:pt idx="7749">
                  <c:v>2.6676000000000342E-5</c:v>
                </c:pt>
                <c:pt idx="7750">
                  <c:v>2.6680000000000361E-5</c:v>
                </c:pt>
                <c:pt idx="7751">
                  <c:v>2.6684000000000329E-5</c:v>
                </c:pt>
                <c:pt idx="7752">
                  <c:v>2.6688000000000314E-5</c:v>
                </c:pt>
                <c:pt idx="7753">
                  <c:v>2.6692000000000286E-5</c:v>
                </c:pt>
                <c:pt idx="7754">
                  <c:v>2.6696000000000288E-5</c:v>
                </c:pt>
                <c:pt idx="7755">
                  <c:v>2.6700000000000259E-5</c:v>
                </c:pt>
                <c:pt idx="7756">
                  <c:v>2.6704000000000255E-5</c:v>
                </c:pt>
                <c:pt idx="7757">
                  <c:v>2.670800000000025E-5</c:v>
                </c:pt>
                <c:pt idx="7758">
                  <c:v>2.6712000000000215E-5</c:v>
                </c:pt>
                <c:pt idx="7759">
                  <c:v>2.6716000000000217E-5</c:v>
                </c:pt>
                <c:pt idx="7760">
                  <c:v>2.6720000000000147E-5</c:v>
                </c:pt>
                <c:pt idx="7761">
                  <c:v>2.6724000000000204E-5</c:v>
                </c:pt>
                <c:pt idx="7762">
                  <c:v>2.6728000000000117E-5</c:v>
                </c:pt>
                <c:pt idx="7763">
                  <c:v>2.6732000000000299E-5</c:v>
                </c:pt>
                <c:pt idx="7764">
                  <c:v>2.6736000000000287E-5</c:v>
                </c:pt>
                <c:pt idx="7765">
                  <c:v>2.6740000000000256E-5</c:v>
                </c:pt>
                <c:pt idx="7766">
                  <c:v>2.6744000000000278E-5</c:v>
                </c:pt>
                <c:pt idx="7767">
                  <c:v>2.6748000000000243E-5</c:v>
                </c:pt>
                <c:pt idx="7768">
                  <c:v>2.6752000000000224E-5</c:v>
                </c:pt>
                <c:pt idx="7769">
                  <c:v>2.6756000000000226E-5</c:v>
                </c:pt>
                <c:pt idx="7770">
                  <c:v>2.6760000000000205E-5</c:v>
                </c:pt>
                <c:pt idx="7771">
                  <c:v>2.6764000000000196E-5</c:v>
                </c:pt>
                <c:pt idx="7772">
                  <c:v>2.6768000000000127E-5</c:v>
                </c:pt>
                <c:pt idx="7773">
                  <c:v>2.6772000000000295E-5</c:v>
                </c:pt>
                <c:pt idx="7774">
                  <c:v>2.6776000000000297E-5</c:v>
                </c:pt>
                <c:pt idx="7775">
                  <c:v>2.6780000000000255E-5</c:v>
                </c:pt>
                <c:pt idx="7776">
                  <c:v>2.6784000000000267E-5</c:v>
                </c:pt>
                <c:pt idx="7777">
                  <c:v>2.6788000000000222E-5</c:v>
                </c:pt>
                <c:pt idx="7778">
                  <c:v>2.6792000000000224E-5</c:v>
                </c:pt>
                <c:pt idx="7779">
                  <c:v>2.6796000000000168E-5</c:v>
                </c:pt>
                <c:pt idx="7780">
                  <c:v>2.6800000000000336E-5</c:v>
                </c:pt>
                <c:pt idx="7781">
                  <c:v>2.6804000000000342E-5</c:v>
                </c:pt>
                <c:pt idx="7782">
                  <c:v>2.6808000000000296E-5</c:v>
                </c:pt>
                <c:pt idx="7783">
                  <c:v>2.6812000000000295E-5</c:v>
                </c:pt>
                <c:pt idx="7784">
                  <c:v>2.681600000000029E-5</c:v>
                </c:pt>
                <c:pt idx="7785">
                  <c:v>2.6820000000000268E-5</c:v>
                </c:pt>
                <c:pt idx="7786">
                  <c:v>2.6824000000000267E-5</c:v>
                </c:pt>
                <c:pt idx="7787">
                  <c:v>2.6828000000000249E-5</c:v>
                </c:pt>
                <c:pt idx="7788">
                  <c:v>2.6832000000000373E-5</c:v>
                </c:pt>
                <c:pt idx="7789">
                  <c:v>2.6836000000000361E-5</c:v>
                </c:pt>
                <c:pt idx="7790">
                  <c:v>2.6840000000000349E-5</c:v>
                </c:pt>
                <c:pt idx="7791">
                  <c:v>2.6844000000000341E-5</c:v>
                </c:pt>
                <c:pt idx="7792">
                  <c:v>2.6848000000000316E-5</c:v>
                </c:pt>
                <c:pt idx="7793">
                  <c:v>2.6852000000000315E-5</c:v>
                </c:pt>
                <c:pt idx="7794">
                  <c:v>2.6856000000000283E-5</c:v>
                </c:pt>
                <c:pt idx="7795">
                  <c:v>2.6860000000000295E-5</c:v>
                </c:pt>
                <c:pt idx="7796">
                  <c:v>2.686400000000026E-5</c:v>
                </c:pt>
                <c:pt idx="7797">
                  <c:v>2.6868000000000238E-5</c:v>
                </c:pt>
                <c:pt idx="7798">
                  <c:v>2.6872000000000376E-5</c:v>
                </c:pt>
                <c:pt idx="7799">
                  <c:v>2.6876000000000361E-5</c:v>
                </c:pt>
                <c:pt idx="7800">
                  <c:v>2.6880000000000342E-5</c:v>
                </c:pt>
                <c:pt idx="7801">
                  <c:v>2.6884000000000351E-5</c:v>
                </c:pt>
                <c:pt idx="7802">
                  <c:v>2.6888000000000296E-5</c:v>
                </c:pt>
                <c:pt idx="7803">
                  <c:v>2.6892000000000314E-5</c:v>
                </c:pt>
                <c:pt idx="7804">
                  <c:v>2.6896000000000279E-5</c:v>
                </c:pt>
                <c:pt idx="7805">
                  <c:v>2.6900000000000295E-5</c:v>
                </c:pt>
                <c:pt idx="7806">
                  <c:v>2.6904000000000256E-5</c:v>
                </c:pt>
                <c:pt idx="7807">
                  <c:v>2.6908000000000255E-5</c:v>
                </c:pt>
                <c:pt idx="7808">
                  <c:v>2.6912000000000246E-5</c:v>
                </c:pt>
                <c:pt idx="7809">
                  <c:v>2.6916000000000215E-5</c:v>
                </c:pt>
                <c:pt idx="7810">
                  <c:v>2.6920000000000217E-5</c:v>
                </c:pt>
                <c:pt idx="7811">
                  <c:v>2.6924000000000147E-5</c:v>
                </c:pt>
                <c:pt idx="7812">
                  <c:v>2.6928000000000187E-5</c:v>
                </c:pt>
                <c:pt idx="7813">
                  <c:v>2.6932000000000304E-5</c:v>
                </c:pt>
                <c:pt idx="7814">
                  <c:v>2.6936000000000292E-5</c:v>
                </c:pt>
                <c:pt idx="7815">
                  <c:v>2.6940000000000274E-5</c:v>
                </c:pt>
                <c:pt idx="7816">
                  <c:v>2.6944000000000252E-5</c:v>
                </c:pt>
                <c:pt idx="7817">
                  <c:v>2.6948000000000258E-5</c:v>
                </c:pt>
                <c:pt idx="7818">
                  <c:v>2.6952000000000249E-5</c:v>
                </c:pt>
                <c:pt idx="7819">
                  <c:v>2.6956000000000214E-5</c:v>
                </c:pt>
                <c:pt idx="7820">
                  <c:v>2.6960000000000213E-5</c:v>
                </c:pt>
                <c:pt idx="7821">
                  <c:v>2.6964000000000137E-5</c:v>
                </c:pt>
                <c:pt idx="7822">
                  <c:v>2.6968000000000196E-5</c:v>
                </c:pt>
                <c:pt idx="7823">
                  <c:v>2.6972000000000307E-5</c:v>
                </c:pt>
                <c:pt idx="7824">
                  <c:v>2.6976000000000295E-5</c:v>
                </c:pt>
                <c:pt idx="7825">
                  <c:v>2.6980000000000284E-5</c:v>
                </c:pt>
                <c:pt idx="7826">
                  <c:v>2.6984000000000255E-5</c:v>
                </c:pt>
                <c:pt idx="7827">
                  <c:v>2.6988000000000261E-5</c:v>
                </c:pt>
                <c:pt idx="7828">
                  <c:v>2.6992000000000222E-5</c:v>
                </c:pt>
                <c:pt idx="7829">
                  <c:v>2.6996000000000224E-5</c:v>
                </c:pt>
                <c:pt idx="7830">
                  <c:v>2.7000000000000362E-5</c:v>
                </c:pt>
                <c:pt idx="7831">
                  <c:v>2.7004000000000336E-5</c:v>
                </c:pt>
                <c:pt idx="7832">
                  <c:v>2.7008000000000342E-5</c:v>
                </c:pt>
                <c:pt idx="7833">
                  <c:v>2.70120000000003E-5</c:v>
                </c:pt>
                <c:pt idx="7834">
                  <c:v>2.7016000000000295E-5</c:v>
                </c:pt>
                <c:pt idx="7835">
                  <c:v>2.7020000000000277E-5</c:v>
                </c:pt>
                <c:pt idx="7836">
                  <c:v>2.7024000000000265E-5</c:v>
                </c:pt>
                <c:pt idx="7837">
                  <c:v>2.7028000000000267E-5</c:v>
                </c:pt>
                <c:pt idx="7838">
                  <c:v>2.7032000000000377E-5</c:v>
                </c:pt>
                <c:pt idx="7839">
                  <c:v>2.7036000000000359E-5</c:v>
                </c:pt>
                <c:pt idx="7840">
                  <c:v>2.7040000000000361E-5</c:v>
                </c:pt>
                <c:pt idx="7841">
                  <c:v>2.7044000000000329E-5</c:v>
                </c:pt>
                <c:pt idx="7842">
                  <c:v>2.7048000000000328E-5</c:v>
                </c:pt>
                <c:pt idx="7843">
                  <c:v>2.7052000000000303E-5</c:v>
                </c:pt>
                <c:pt idx="7844">
                  <c:v>2.7056000000000308E-5</c:v>
                </c:pt>
                <c:pt idx="7845">
                  <c:v>2.7060000000000266E-5</c:v>
                </c:pt>
                <c:pt idx="7846">
                  <c:v>2.7064000000000278E-5</c:v>
                </c:pt>
                <c:pt idx="7847">
                  <c:v>2.7068000000000257E-5</c:v>
                </c:pt>
                <c:pt idx="7848">
                  <c:v>2.707200000000037E-5</c:v>
                </c:pt>
                <c:pt idx="7849">
                  <c:v>2.7076000000000372E-5</c:v>
                </c:pt>
                <c:pt idx="7850">
                  <c:v>2.7080000000000361E-5</c:v>
                </c:pt>
                <c:pt idx="7851">
                  <c:v>2.7084000000000342E-5</c:v>
                </c:pt>
                <c:pt idx="7852">
                  <c:v>2.7088000000000344E-5</c:v>
                </c:pt>
                <c:pt idx="7853">
                  <c:v>2.7092000000000296E-5</c:v>
                </c:pt>
                <c:pt idx="7854">
                  <c:v>2.7096000000000298E-5</c:v>
                </c:pt>
                <c:pt idx="7855">
                  <c:v>2.7100000000000266E-5</c:v>
                </c:pt>
                <c:pt idx="7856">
                  <c:v>2.7104000000000295E-5</c:v>
                </c:pt>
                <c:pt idx="7857">
                  <c:v>2.710800000000026E-5</c:v>
                </c:pt>
                <c:pt idx="7858">
                  <c:v>2.7112000000000251E-5</c:v>
                </c:pt>
                <c:pt idx="7859">
                  <c:v>2.711600000000024E-5</c:v>
                </c:pt>
                <c:pt idx="7860">
                  <c:v>2.7120000000000215E-5</c:v>
                </c:pt>
                <c:pt idx="7861">
                  <c:v>2.7124000000000217E-5</c:v>
                </c:pt>
                <c:pt idx="7862">
                  <c:v>2.7128000000000148E-5</c:v>
                </c:pt>
                <c:pt idx="7863">
                  <c:v>2.7132000000000309E-5</c:v>
                </c:pt>
                <c:pt idx="7864">
                  <c:v>2.7136000000000297E-5</c:v>
                </c:pt>
                <c:pt idx="7865">
                  <c:v>2.7140000000000286E-5</c:v>
                </c:pt>
                <c:pt idx="7866">
                  <c:v>2.7144000000000274E-5</c:v>
                </c:pt>
                <c:pt idx="7867">
                  <c:v>2.7148000000000249E-5</c:v>
                </c:pt>
                <c:pt idx="7868">
                  <c:v>2.7152000000000244E-5</c:v>
                </c:pt>
                <c:pt idx="7869">
                  <c:v>2.7156000000000246E-5</c:v>
                </c:pt>
                <c:pt idx="7870">
                  <c:v>2.7160000000000214E-5</c:v>
                </c:pt>
                <c:pt idx="7871">
                  <c:v>2.7164000000000165E-5</c:v>
                </c:pt>
                <c:pt idx="7872">
                  <c:v>2.7168000000000134E-5</c:v>
                </c:pt>
                <c:pt idx="7873">
                  <c:v>2.7172000000000315E-5</c:v>
                </c:pt>
                <c:pt idx="7874">
                  <c:v>2.71760000000003E-5</c:v>
                </c:pt>
                <c:pt idx="7875">
                  <c:v>2.7180000000000295E-5</c:v>
                </c:pt>
                <c:pt idx="7876">
                  <c:v>2.7184000000000287E-5</c:v>
                </c:pt>
                <c:pt idx="7877">
                  <c:v>2.7188000000000252E-5</c:v>
                </c:pt>
                <c:pt idx="7878">
                  <c:v>2.7192000000000261E-5</c:v>
                </c:pt>
                <c:pt idx="7879">
                  <c:v>2.7196000000000242E-5</c:v>
                </c:pt>
                <c:pt idx="7880">
                  <c:v>2.7200000000000366E-5</c:v>
                </c:pt>
                <c:pt idx="7881">
                  <c:v>2.7204000000000358E-5</c:v>
                </c:pt>
                <c:pt idx="7882">
                  <c:v>2.7208000000000316E-5</c:v>
                </c:pt>
                <c:pt idx="7883">
                  <c:v>2.7212000000000342E-5</c:v>
                </c:pt>
                <c:pt idx="7884">
                  <c:v>2.7216000000000293E-5</c:v>
                </c:pt>
                <c:pt idx="7885">
                  <c:v>2.7220000000000295E-5</c:v>
                </c:pt>
                <c:pt idx="7886">
                  <c:v>2.7224000000000277E-5</c:v>
                </c:pt>
                <c:pt idx="7887">
                  <c:v>2.7228000000000255E-5</c:v>
                </c:pt>
                <c:pt idx="7888">
                  <c:v>2.7232000000000393E-5</c:v>
                </c:pt>
                <c:pt idx="7889">
                  <c:v>2.7236000000000374E-5</c:v>
                </c:pt>
                <c:pt idx="7890">
                  <c:v>2.7240000000000342E-5</c:v>
                </c:pt>
                <c:pt idx="7891">
                  <c:v>2.7244000000000361E-5</c:v>
                </c:pt>
                <c:pt idx="7892">
                  <c:v>2.7248000000000329E-5</c:v>
                </c:pt>
                <c:pt idx="7893">
                  <c:v>2.7252000000000341E-5</c:v>
                </c:pt>
                <c:pt idx="7894">
                  <c:v>2.7256000000000293E-5</c:v>
                </c:pt>
                <c:pt idx="7895">
                  <c:v>2.7260000000000295E-5</c:v>
                </c:pt>
                <c:pt idx="7896">
                  <c:v>2.7264000000000259E-5</c:v>
                </c:pt>
                <c:pt idx="7897">
                  <c:v>2.7268000000000258E-5</c:v>
                </c:pt>
                <c:pt idx="7898">
                  <c:v>2.7272000000000382E-5</c:v>
                </c:pt>
                <c:pt idx="7899">
                  <c:v>2.727600000000037E-5</c:v>
                </c:pt>
                <c:pt idx="7900">
                  <c:v>2.7280000000000359E-5</c:v>
                </c:pt>
                <c:pt idx="7901">
                  <c:v>2.7284000000000361E-5</c:v>
                </c:pt>
                <c:pt idx="7902">
                  <c:v>2.7288000000000342E-5</c:v>
                </c:pt>
                <c:pt idx="7903">
                  <c:v>2.7292000000000341E-5</c:v>
                </c:pt>
                <c:pt idx="7904">
                  <c:v>2.7296000000000302E-5</c:v>
                </c:pt>
                <c:pt idx="7905">
                  <c:v>2.7300000000000298E-5</c:v>
                </c:pt>
                <c:pt idx="7906">
                  <c:v>2.7304000000000266E-5</c:v>
                </c:pt>
                <c:pt idx="7907">
                  <c:v>2.7308000000000281E-5</c:v>
                </c:pt>
                <c:pt idx="7908">
                  <c:v>2.7312000000000249E-5</c:v>
                </c:pt>
                <c:pt idx="7909">
                  <c:v>2.7316000000000224E-5</c:v>
                </c:pt>
                <c:pt idx="7910">
                  <c:v>2.7320000000000233E-5</c:v>
                </c:pt>
                <c:pt idx="7911">
                  <c:v>2.7324000000000205E-5</c:v>
                </c:pt>
                <c:pt idx="7912">
                  <c:v>2.73280000000002E-5</c:v>
                </c:pt>
                <c:pt idx="7913">
                  <c:v>2.7332000000000334E-5</c:v>
                </c:pt>
                <c:pt idx="7914">
                  <c:v>2.7336000000000295E-5</c:v>
                </c:pt>
                <c:pt idx="7915">
                  <c:v>2.7340000000000297E-5</c:v>
                </c:pt>
                <c:pt idx="7916">
                  <c:v>2.7344000000000265E-5</c:v>
                </c:pt>
                <c:pt idx="7917">
                  <c:v>2.7348000000000288E-5</c:v>
                </c:pt>
                <c:pt idx="7918">
                  <c:v>2.7352000000000235E-5</c:v>
                </c:pt>
                <c:pt idx="7919">
                  <c:v>2.7356000000000237E-5</c:v>
                </c:pt>
                <c:pt idx="7920">
                  <c:v>2.7360000000000168E-5</c:v>
                </c:pt>
                <c:pt idx="7921">
                  <c:v>2.7364000000000214E-5</c:v>
                </c:pt>
                <c:pt idx="7922">
                  <c:v>2.7368000000000155E-5</c:v>
                </c:pt>
                <c:pt idx="7923">
                  <c:v>2.7372000000000313E-5</c:v>
                </c:pt>
                <c:pt idx="7924">
                  <c:v>2.7376000000000308E-5</c:v>
                </c:pt>
                <c:pt idx="7925">
                  <c:v>2.738000000000029E-5</c:v>
                </c:pt>
                <c:pt idx="7926">
                  <c:v>2.7384000000000279E-5</c:v>
                </c:pt>
                <c:pt idx="7927">
                  <c:v>2.7388000000000274E-5</c:v>
                </c:pt>
                <c:pt idx="7928">
                  <c:v>2.7392000000000252E-5</c:v>
                </c:pt>
                <c:pt idx="7929">
                  <c:v>2.7396000000000254E-5</c:v>
                </c:pt>
                <c:pt idx="7930">
                  <c:v>2.7400000000000361E-5</c:v>
                </c:pt>
                <c:pt idx="7931">
                  <c:v>2.7404000000000353E-5</c:v>
                </c:pt>
                <c:pt idx="7932">
                  <c:v>2.7408000000000358E-5</c:v>
                </c:pt>
                <c:pt idx="7933">
                  <c:v>2.7412000000000316E-5</c:v>
                </c:pt>
                <c:pt idx="7934">
                  <c:v>2.7416000000000318E-5</c:v>
                </c:pt>
                <c:pt idx="7935">
                  <c:v>2.7420000000000283E-5</c:v>
                </c:pt>
                <c:pt idx="7936">
                  <c:v>2.7424000000000295E-5</c:v>
                </c:pt>
                <c:pt idx="7937">
                  <c:v>2.742800000000026E-5</c:v>
                </c:pt>
                <c:pt idx="7938">
                  <c:v>2.743200000000037E-5</c:v>
                </c:pt>
                <c:pt idx="7939">
                  <c:v>2.7436000000000376E-5</c:v>
                </c:pt>
                <c:pt idx="7940">
                  <c:v>2.7440000000000361E-5</c:v>
                </c:pt>
                <c:pt idx="7941">
                  <c:v>2.7444000000000342E-5</c:v>
                </c:pt>
                <c:pt idx="7942">
                  <c:v>2.7448000000000361E-5</c:v>
                </c:pt>
                <c:pt idx="7943">
                  <c:v>2.7452000000000309E-5</c:v>
                </c:pt>
                <c:pt idx="7944">
                  <c:v>2.7456000000000314E-5</c:v>
                </c:pt>
                <c:pt idx="7945">
                  <c:v>2.7460000000000286E-5</c:v>
                </c:pt>
                <c:pt idx="7946">
                  <c:v>2.7464000000000295E-5</c:v>
                </c:pt>
                <c:pt idx="7947">
                  <c:v>2.7468000000000273E-5</c:v>
                </c:pt>
                <c:pt idx="7948">
                  <c:v>2.74720000000004E-5</c:v>
                </c:pt>
                <c:pt idx="7949">
                  <c:v>2.7476000000000392E-5</c:v>
                </c:pt>
                <c:pt idx="7950">
                  <c:v>2.748000000000037E-5</c:v>
                </c:pt>
                <c:pt idx="7951">
                  <c:v>2.7484000000000359E-5</c:v>
                </c:pt>
                <c:pt idx="7952">
                  <c:v>2.7488000000000361E-5</c:v>
                </c:pt>
                <c:pt idx="7953">
                  <c:v>2.7492000000000329E-5</c:v>
                </c:pt>
                <c:pt idx="7954">
                  <c:v>2.7496000000000311E-5</c:v>
                </c:pt>
                <c:pt idx="7955">
                  <c:v>2.7500000000000296E-5</c:v>
                </c:pt>
                <c:pt idx="7956">
                  <c:v>2.7504000000000288E-5</c:v>
                </c:pt>
                <c:pt idx="7957">
                  <c:v>2.7508000000000256E-5</c:v>
                </c:pt>
                <c:pt idx="7958">
                  <c:v>2.7512000000000278E-5</c:v>
                </c:pt>
                <c:pt idx="7959">
                  <c:v>2.7516000000000253E-5</c:v>
                </c:pt>
                <c:pt idx="7960">
                  <c:v>2.7520000000000224E-5</c:v>
                </c:pt>
                <c:pt idx="7961">
                  <c:v>2.7524000000000233E-5</c:v>
                </c:pt>
                <c:pt idx="7962">
                  <c:v>2.7528000000000205E-5</c:v>
                </c:pt>
                <c:pt idx="7963">
                  <c:v>2.7532000000000342E-5</c:v>
                </c:pt>
                <c:pt idx="7964">
                  <c:v>2.7536000000000307E-5</c:v>
                </c:pt>
                <c:pt idx="7965">
                  <c:v>2.7540000000000295E-5</c:v>
                </c:pt>
                <c:pt idx="7966">
                  <c:v>2.7544000000000297E-5</c:v>
                </c:pt>
                <c:pt idx="7967">
                  <c:v>2.7548000000000255E-5</c:v>
                </c:pt>
                <c:pt idx="7968">
                  <c:v>2.7552000000000281E-5</c:v>
                </c:pt>
                <c:pt idx="7969">
                  <c:v>2.7556000000000236E-5</c:v>
                </c:pt>
                <c:pt idx="7970">
                  <c:v>2.7560000000000224E-5</c:v>
                </c:pt>
                <c:pt idx="7971">
                  <c:v>2.756400000000024E-5</c:v>
                </c:pt>
                <c:pt idx="7972">
                  <c:v>2.7568000000000194E-5</c:v>
                </c:pt>
                <c:pt idx="7973">
                  <c:v>2.7572000000000342E-5</c:v>
                </c:pt>
                <c:pt idx="7974">
                  <c:v>2.757600000000031E-5</c:v>
                </c:pt>
                <c:pt idx="7975">
                  <c:v>2.7580000000000295E-5</c:v>
                </c:pt>
                <c:pt idx="7976">
                  <c:v>2.7584000000000277E-5</c:v>
                </c:pt>
                <c:pt idx="7977">
                  <c:v>2.7588000000000265E-5</c:v>
                </c:pt>
                <c:pt idx="7978">
                  <c:v>2.7592000000000267E-5</c:v>
                </c:pt>
                <c:pt idx="7979">
                  <c:v>2.7596000000000249E-5</c:v>
                </c:pt>
                <c:pt idx="7980">
                  <c:v>2.7600000000000359E-5</c:v>
                </c:pt>
                <c:pt idx="7981">
                  <c:v>2.7604000000000361E-5</c:v>
                </c:pt>
                <c:pt idx="7982">
                  <c:v>2.7608000000000346E-5</c:v>
                </c:pt>
                <c:pt idx="7983">
                  <c:v>2.7612000000000341E-5</c:v>
                </c:pt>
                <c:pt idx="7984">
                  <c:v>2.7616000000000316E-5</c:v>
                </c:pt>
                <c:pt idx="7985">
                  <c:v>2.7620000000000315E-5</c:v>
                </c:pt>
                <c:pt idx="7986">
                  <c:v>2.7624000000000293E-5</c:v>
                </c:pt>
                <c:pt idx="7987">
                  <c:v>2.7628000000000292E-5</c:v>
                </c:pt>
                <c:pt idx="7988">
                  <c:v>2.7632000000000402E-5</c:v>
                </c:pt>
                <c:pt idx="7989">
                  <c:v>2.763600000000037E-5</c:v>
                </c:pt>
                <c:pt idx="7990">
                  <c:v>2.7640000000000376E-5</c:v>
                </c:pt>
                <c:pt idx="7991">
                  <c:v>2.7644000000000361E-5</c:v>
                </c:pt>
                <c:pt idx="7992">
                  <c:v>2.7648000000000342E-5</c:v>
                </c:pt>
                <c:pt idx="7993">
                  <c:v>2.7652000000000351E-5</c:v>
                </c:pt>
                <c:pt idx="7994">
                  <c:v>2.7656000000000296E-5</c:v>
                </c:pt>
                <c:pt idx="7995">
                  <c:v>2.7660000000000315E-5</c:v>
                </c:pt>
                <c:pt idx="7996">
                  <c:v>2.7664000000000279E-5</c:v>
                </c:pt>
                <c:pt idx="7997">
                  <c:v>2.7668000000000295E-5</c:v>
                </c:pt>
                <c:pt idx="7998">
                  <c:v>2.7672000000000398E-5</c:v>
                </c:pt>
                <c:pt idx="7999">
                  <c:v>2.7676000000000384E-5</c:v>
                </c:pt>
                <c:pt idx="8000">
                  <c:v>2.7680000000000375E-5</c:v>
                </c:pt>
                <c:pt idx="8001">
                  <c:v>2.7684000000000374E-5</c:v>
                </c:pt>
                <c:pt idx="8002">
                  <c:v>2.7688000000000342E-5</c:v>
                </c:pt>
                <c:pt idx="8003">
                  <c:v>2.7692000000000347E-5</c:v>
                </c:pt>
                <c:pt idx="8004">
                  <c:v>2.7696000000000329E-5</c:v>
                </c:pt>
                <c:pt idx="8005">
                  <c:v>2.7700000000000314E-5</c:v>
                </c:pt>
                <c:pt idx="8006">
                  <c:v>2.7704000000000292E-5</c:v>
                </c:pt>
                <c:pt idx="8007">
                  <c:v>2.7708000000000274E-5</c:v>
                </c:pt>
                <c:pt idx="8008">
                  <c:v>2.7712000000000252E-5</c:v>
                </c:pt>
                <c:pt idx="8009">
                  <c:v>2.7716000000000258E-5</c:v>
                </c:pt>
                <c:pt idx="8010">
                  <c:v>2.7720000000000246E-5</c:v>
                </c:pt>
                <c:pt idx="8011">
                  <c:v>2.7724000000000214E-5</c:v>
                </c:pt>
                <c:pt idx="8012">
                  <c:v>2.7728000000000216E-5</c:v>
                </c:pt>
                <c:pt idx="8013">
                  <c:v>2.773200000000034E-5</c:v>
                </c:pt>
                <c:pt idx="8014">
                  <c:v>2.7736000000000325E-5</c:v>
                </c:pt>
                <c:pt idx="8015">
                  <c:v>2.7740000000000307E-5</c:v>
                </c:pt>
                <c:pt idx="8016">
                  <c:v>2.7744000000000295E-5</c:v>
                </c:pt>
                <c:pt idx="8017">
                  <c:v>2.7748000000000294E-5</c:v>
                </c:pt>
                <c:pt idx="8018">
                  <c:v>2.7752000000000255E-5</c:v>
                </c:pt>
                <c:pt idx="8019">
                  <c:v>2.7756000000000278E-5</c:v>
                </c:pt>
                <c:pt idx="8020">
                  <c:v>2.7760000000000246E-5</c:v>
                </c:pt>
                <c:pt idx="8021">
                  <c:v>2.7764000000000224E-5</c:v>
                </c:pt>
                <c:pt idx="8022">
                  <c:v>2.7768000000000223E-5</c:v>
                </c:pt>
                <c:pt idx="8023">
                  <c:v>2.7772000000000337E-5</c:v>
                </c:pt>
                <c:pt idx="8024">
                  <c:v>2.7776000000000342E-5</c:v>
                </c:pt>
                <c:pt idx="8025">
                  <c:v>2.77800000000003E-5</c:v>
                </c:pt>
                <c:pt idx="8026">
                  <c:v>2.7784000000000295E-5</c:v>
                </c:pt>
                <c:pt idx="8027">
                  <c:v>2.7788000000000277E-5</c:v>
                </c:pt>
                <c:pt idx="8028">
                  <c:v>2.7792000000000255E-5</c:v>
                </c:pt>
                <c:pt idx="8029">
                  <c:v>2.7796000000000267E-5</c:v>
                </c:pt>
                <c:pt idx="8030">
                  <c:v>2.7800000000000374E-5</c:v>
                </c:pt>
                <c:pt idx="8031">
                  <c:v>2.7804000000000359E-5</c:v>
                </c:pt>
                <c:pt idx="8032">
                  <c:v>2.7808000000000361E-5</c:v>
                </c:pt>
                <c:pt idx="8033">
                  <c:v>2.7812000000000329E-5</c:v>
                </c:pt>
                <c:pt idx="8034">
                  <c:v>2.7816000000000342E-5</c:v>
                </c:pt>
                <c:pt idx="8035">
                  <c:v>2.7820000000000306E-5</c:v>
                </c:pt>
                <c:pt idx="8036">
                  <c:v>2.7824000000000308E-5</c:v>
                </c:pt>
                <c:pt idx="8037">
                  <c:v>2.7828000000000266E-5</c:v>
                </c:pt>
                <c:pt idx="8038">
                  <c:v>2.7832000000000407E-5</c:v>
                </c:pt>
                <c:pt idx="8039">
                  <c:v>2.7836000000000396E-5</c:v>
                </c:pt>
                <c:pt idx="8040">
                  <c:v>2.784000000000037E-5</c:v>
                </c:pt>
                <c:pt idx="8041">
                  <c:v>2.7844000000000372E-5</c:v>
                </c:pt>
                <c:pt idx="8042">
                  <c:v>2.7848000000000361E-5</c:v>
                </c:pt>
                <c:pt idx="8043">
                  <c:v>2.7852000000000349E-5</c:v>
                </c:pt>
                <c:pt idx="8044">
                  <c:v>2.7856000000000345E-5</c:v>
                </c:pt>
                <c:pt idx="8045">
                  <c:v>2.7860000000000309E-5</c:v>
                </c:pt>
                <c:pt idx="8046">
                  <c:v>2.7864000000000298E-5</c:v>
                </c:pt>
                <c:pt idx="8047">
                  <c:v>2.7868000000000266E-5</c:v>
                </c:pt>
                <c:pt idx="8048">
                  <c:v>2.787200000000041E-5</c:v>
                </c:pt>
                <c:pt idx="8049">
                  <c:v>2.7876000000000402E-5</c:v>
                </c:pt>
                <c:pt idx="8050">
                  <c:v>2.7880000000000367E-5</c:v>
                </c:pt>
                <c:pt idx="8051">
                  <c:v>2.7884000000000375E-5</c:v>
                </c:pt>
                <c:pt idx="8052">
                  <c:v>2.788800000000036E-5</c:v>
                </c:pt>
                <c:pt idx="8053">
                  <c:v>2.7892000000000342E-5</c:v>
                </c:pt>
                <c:pt idx="8054">
                  <c:v>2.7896000000000348E-5</c:v>
                </c:pt>
                <c:pt idx="8055">
                  <c:v>2.7900000000000302E-5</c:v>
                </c:pt>
                <c:pt idx="8056">
                  <c:v>2.7904000000000297E-5</c:v>
                </c:pt>
                <c:pt idx="8057">
                  <c:v>2.7908000000000286E-5</c:v>
                </c:pt>
                <c:pt idx="8058">
                  <c:v>2.7912000000000288E-5</c:v>
                </c:pt>
                <c:pt idx="8059">
                  <c:v>2.7916000000000249E-5</c:v>
                </c:pt>
                <c:pt idx="8060">
                  <c:v>2.7920000000000244E-5</c:v>
                </c:pt>
                <c:pt idx="8061">
                  <c:v>2.7924000000000246E-5</c:v>
                </c:pt>
                <c:pt idx="8062">
                  <c:v>2.7928000000000214E-5</c:v>
                </c:pt>
                <c:pt idx="8063">
                  <c:v>2.7932000000000342E-5</c:v>
                </c:pt>
                <c:pt idx="8064">
                  <c:v>2.7936000000000334E-5</c:v>
                </c:pt>
                <c:pt idx="8065">
                  <c:v>2.7940000000000315E-5</c:v>
                </c:pt>
                <c:pt idx="8066">
                  <c:v>2.7944000000000294E-5</c:v>
                </c:pt>
                <c:pt idx="8067">
                  <c:v>2.7948000000000292E-5</c:v>
                </c:pt>
                <c:pt idx="8068">
                  <c:v>2.7952000000000287E-5</c:v>
                </c:pt>
                <c:pt idx="8069">
                  <c:v>2.7956000000000252E-5</c:v>
                </c:pt>
                <c:pt idx="8070">
                  <c:v>2.7960000000000264E-5</c:v>
                </c:pt>
                <c:pt idx="8071">
                  <c:v>2.7964000000000243E-5</c:v>
                </c:pt>
                <c:pt idx="8072">
                  <c:v>2.7968000000000224E-5</c:v>
                </c:pt>
                <c:pt idx="8073">
                  <c:v>2.7972000000000358E-5</c:v>
                </c:pt>
                <c:pt idx="8074">
                  <c:v>2.7976000000000323E-5</c:v>
                </c:pt>
                <c:pt idx="8075">
                  <c:v>2.7980000000000342E-5</c:v>
                </c:pt>
                <c:pt idx="8076">
                  <c:v>2.7984000000000283E-5</c:v>
                </c:pt>
                <c:pt idx="8077">
                  <c:v>2.7988000000000295E-5</c:v>
                </c:pt>
                <c:pt idx="8078">
                  <c:v>2.7992000000000277E-5</c:v>
                </c:pt>
                <c:pt idx="8079">
                  <c:v>2.7996000000000255E-5</c:v>
                </c:pt>
                <c:pt idx="8080">
                  <c:v>2.8000000000000267E-5</c:v>
                </c:pt>
                <c:pt idx="8081">
                  <c:v>2.8004000000000222E-5</c:v>
                </c:pt>
                <c:pt idx="8082">
                  <c:v>2.8008000000000224E-5</c:v>
                </c:pt>
                <c:pt idx="8083">
                  <c:v>2.8012000000000168E-5</c:v>
                </c:pt>
                <c:pt idx="8084">
                  <c:v>2.8016000000000187E-5</c:v>
                </c:pt>
                <c:pt idx="8085">
                  <c:v>2.8020000000000152E-5</c:v>
                </c:pt>
                <c:pt idx="8086">
                  <c:v>2.8024000000000127E-5</c:v>
                </c:pt>
                <c:pt idx="8087">
                  <c:v>2.8028000000000122E-5</c:v>
                </c:pt>
                <c:pt idx="8088">
                  <c:v>2.8032000000000273E-5</c:v>
                </c:pt>
                <c:pt idx="8089">
                  <c:v>2.8036000000000265E-5</c:v>
                </c:pt>
                <c:pt idx="8090">
                  <c:v>2.8040000000000253E-5</c:v>
                </c:pt>
                <c:pt idx="8091">
                  <c:v>2.8044000000000225E-5</c:v>
                </c:pt>
                <c:pt idx="8092">
                  <c:v>2.804800000000023E-5</c:v>
                </c:pt>
                <c:pt idx="8093">
                  <c:v>2.8052000000000161E-5</c:v>
                </c:pt>
                <c:pt idx="8094">
                  <c:v>2.8056000000000207E-5</c:v>
                </c:pt>
                <c:pt idx="8095">
                  <c:v>2.8060000000000138E-5</c:v>
                </c:pt>
                <c:pt idx="8096">
                  <c:v>2.8064000000000113E-5</c:v>
                </c:pt>
                <c:pt idx="8097">
                  <c:v>2.8068000000000115E-5</c:v>
                </c:pt>
                <c:pt idx="8098">
                  <c:v>2.8072000000000266E-5</c:v>
                </c:pt>
                <c:pt idx="8099">
                  <c:v>2.8076000000000281E-5</c:v>
                </c:pt>
                <c:pt idx="8100">
                  <c:v>2.8080000000000256E-5</c:v>
                </c:pt>
                <c:pt idx="8101">
                  <c:v>2.8084000000000224E-5</c:v>
                </c:pt>
                <c:pt idx="8102">
                  <c:v>2.8088000000000243E-5</c:v>
                </c:pt>
                <c:pt idx="8103">
                  <c:v>2.8092000000000205E-5</c:v>
                </c:pt>
                <c:pt idx="8104">
                  <c:v>2.8096000000000203E-5</c:v>
                </c:pt>
                <c:pt idx="8105">
                  <c:v>2.8100000000000144E-5</c:v>
                </c:pt>
                <c:pt idx="8106">
                  <c:v>2.8104000000000123E-5</c:v>
                </c:pt>
                <c:pt idx="8107">
                  <c:v>2.8108000000000118E-5</c:v>
                </c:pt>
                <c:pt idx="8108">
                  <c:v>2.8112000000000086E-5</c:v>
                </c:pt>
                <c:pt idx="8109">
                  <c:v>2.8116000000000108E-5</c:v>
                </c:pt>
                <c:pt idx="8110">
                  <c:v>2.8120000000000076E-5</c:v>
                </c:pt>
                <c:pt idx="8111">
                  <c:v>2.8124000000000072E-5</c:v>
                </c:pt>
                <c:pt idx="8112">
                  <c:v>2.812800000000007E-5</c:v>
                </c:pt>
                <c:pt idx="8113">
                  <c:v>2.8132000000000214E-5</c:v>
                </c:pt>
                <c:pt idx="8114">
                  <c:v>2.8136000000000216E-5</c:v>
                </c:pt>
                <c:pt idx="8115">
                  <c:v>2.8140000000000147E-5</c:v>
                </c:pt>
                <c:pt idx="8116">
                  <c:v>2.814400000000018E-5</c:v>
                </c:pt>
                <c:pt idx="8117">
                  <c:v>2.8148000000000111E-5</c:v>
                </c:pt>
                <c:pt idx="8118">
                  <c:v>2.8152000000000096E-5</c:v>
                </c:pt>
                <c:pt idx="8119">
                  <c:v>2.8156000000000115E-5</c:v>
                </c:pt>
                <c:pt idx="8120">
                  <c:v>2.8160000000000062E-5</c:v>
                </c:pt>
                <c:pt idx="8121">
                  <c:v>2.8164000000000081E-5</c:v>
                </c:pt>
                <c:pt idx="8122">
                  <c:v>2.8168000000000009E-5</c:v>
                </c:pt>
                <c:pt idx="8123">
                  <c:v>2.8172000000000211E-5</c:v>
                </c:pt>
                <c:pt idx="8124">
                  <c:v>2.8176000000000165E-5</c:v>
                </c:pt>
                <c:pt idx="8125">
                  <c:v>2.8180000000000137E-5</c:v>
                </c:pt>
                <c:pt idx="8126">
                  <c:v>2.8184000000000193E-5</c:v>
                </c:pt>
                <c:pt idx="8127">
                  <c:v>2.81880000000001E-5</c:v>
                </c:pt>
                <c:pt idx="8128">
                  <c:v>2.8192000000000099E-5</c:v>
                </c:pt>
                <c:pt idx="8129">
                  <c:v>2.8196000000000091E-5</c:v>
                </c:pt>
                <c:pt idx="8130">
                  <c:v>2.8200000000000252E-5</c:v>
                </c:pt>
                <c:pt idx="8131">
                  <c:v>2.8204000000000261E-5</c:v>
                </c:pt>
                <c:pt idx="8132">
                  <c:v>2.8208000000000222E-5</c:v>
                </c:pt>
                <c:pt idx="8133">
                  <c:v>2.8212000000000224E-5</c:v>
                </c:pt>
                <c:pt idx="8134">
                  <c:v>2.8216000000000161E-5</c:v>
                </c:pt>
                <c:pt idx="8135">
                  <c:v>2.8220000000000194E-5</c:v>
                </c:pt>
                <c:pt idx="8136">
                  <c:v>2.8224000000000145E-5</c:v>
                </c:pt>
                <c:pt idx="8137">
                  <c:v>2.8228000000000096E-5</c:v>
                </c:pt>
                <c:pt idx="8138">
                  <c:v>2.8232000000000295E-5</c:v>
                </c:pt>
                <c:pt idx="8139">
                  <c:v>2.8236000000000277E-5</c:v>
                </c:pt>
                <c:pt idx="8140">
                  <c:v>2.8240000000000255E-5</c:v>
                </c:pt>
                <c:pt idx="8141">
                  <c:v>2.8244000000000267E-5</c:v>
                </c:pt>
                <c:pt idx="8142">
                  <c:v>2.8248000000000221E-5</c:v>
                </c:pt>
                <c:pt idx="8143">
                  <c:v>2.8252000000000217E-5</c:v>
                </c:pt>
                <c:pt idx="8144">
                  <c:v>2.8256000000000154E-5</c:v>
                </c:pt>
                <c:pt idx="8145">
                  <c:v>2.8260000000000187E-5</c:v>
                </c:pt>
                <c:pt idx="8146">
                  <c:v>2.8264000000000118E-5</c:v>
                </c:pt>
                <c:pt idx="8147">
                  <c:v>2.826800000000012E-5</c:v>
                </c:pt>
                <c:pt idx="8148">
                  <c:v>2.8272000000000294E-5</c:v>
                </c:pt>
                <c:pt idx="8149">
                  <c:v>2.8276000000000256E-5</c:v>
                </c:pt>
                <c:pt idx="8150">
                  <c:v>2.8280000000000271E-5</c:v>
                </c:pt>
                <c:pt idx="8151">
                  <c:v>2.8284000000000253E-5</c:v>
                </c:pt>
                <c:pt idx="8152">
                  <c:v>2.8288000000000225E-5</c:v>
                </c:pt>
                <c:pt idx="8153">
                  <c:v>2.8292000000000243E-5</c:v>
                </c:pt>
                <c:pt idx="8154">
                  <c:v>2.8296000000000205E-5</c:v>
                </c:pt>
                <c:pt idx="8155">
                  <c:v>2.8300000000000203E-5</c:v>
                </c:pt>
                <c:pt idx="8156">
                  <c:v>2.8304000000000127E-5</c:v>
                </c:pt>
                <c:pt idx="8157">
                  <c:v>2.8308000000000119E-5</c:v>
                </c:pt>
                <c:pt idx="8158">
                  <c:v>2.8312000000000121E-5</c:v>
                </c:pt>
                <c:pt idx="8159">
                  <c:v>2.8316000000000086E-5</c:v>
                </c:pt>
                <c:pt idx="8160">
                  <c:v>2.8320000000000098E-5</c:v>
                </c:pt>
                <c:pt idx="8161">
                  <c:v>2.8324000000000076E-5</c:v>
                </c:pt>
                <c:pt idx="8162">
                  <c:v>2.8328000000000072E-5</c:v>
                </c:pt>
                <c:pt idx="8163">
                  <c:v>2.833200000000024E-5</c:v>
                </c:pt>
                <c:pt idx="8164">
                  <c:v>2.8336000000000204E-5</c:v>
                </c:pt>
                <c:pt idx="8165">
                  <c:v>2.834000000000021E-5</c:v>
                </c:pt>
                <c:pt idx="8166">
                  <c:v>2.8344000000000147E-5</c:v>
                </c:pt>
                <c:pt idx="8167">
                  <c:v>2.8348000000000173E-5</c:v>
                </c:pt>
                <c:pt idx="8168">
                  <c:v>2.835200000000009E-5</c:v>
                </c:pt>
                <c:pt idx="8169">
                  <c:v>2.8356000000000086E-5</c:v>
                </c:pt>
                <c:pt idx="8170">
                  <c:v>2.8360000000000108E-5</c:v>
                </c:pt>
                <c:pt idx="8171">
                  <c:v>2.8364000000000076E-5</c:v>
                </c:pt>
                <c:pt idx="8172">
                  <c:v>2.8368000000000071E-5</c:v>
                </c:pt>
                <c:pt idx="8173">
                  <c:v>2.8372000000000233E-5</c:v>
                </c:pt>
                <c:pt idx="8174">
                  <c:v>2.8376000000000207E-5</c:v>
                </c:pt>
                <c:pt idx="8175">
                  <c:v>2.8380000000000165E-5</c:v>
                </c:pt>
                <c:pt idx="8176">
                  <c:v>2.8384000000000127E-5</c:v>
                </c:pt>
                <c:pt idx="8177">
                  <c:v>2.838800000000018E-5</c:v>
                </c:pt>
                <c:pt idx="8178">
                  <c:v>2.8392000000000097E-5</c:v>
                </c:pt>
                <c:pt idx="8179">
                  <c:v>2.8396000000000095E-5</c:v>
                </c:pt>
                <c:pt idx="8180">
                  <c:v>2.8400000000000263E-5</c:v>
                </c:pt>
                <c:pt idx="8181">
                  <c:v>2.8404000000000238E-5</c:v>
                </c:pt>
                <c:pt idx="8182">
                  <c:v>2.8408000000000257E-5</c:v>
                </c:pt>
                <c:pt idx="8183">
                  <c:v>2.8412000000000222E-5</c:v>
                </c:pt>
                <c:pt idx="8184">
                  <c:v>2.841600000000021E-5</c:v>
                </c:pt>
                <c:pt idx="8185">
                  <c:v>2.8420000000000155E-5</c:v>
                </c:pt>
                <c:pt idx="8186">
                  <c:v>2.8424000000000136E-5</c:v>
                </c:pt>
                <c:pt idx="8187">
                  <c:v>2.8428000000000132E-5</c:v>
                </c:pt>
                <c:pt idx="8188">
                  <c:v>2.8432000000000283E-5</c:v>
                </c:pt>
                <c:pt idx="8189">
                  <c:v>2.8436000000000295E-5</c:v>
                </c:pt>
                <c:pt idx="8190">
                  <c:v>2.8440000000000277E-5</c:v>
                </c:pt>
                <c:pt idx="8191">
                  <c:v>2.8444000000000255E-5</c:v>
                </c:pt>
                <c:pt idx="8192">
                  <c:v>2.8448000000000247E-5</c:v>
                </c:pt>
                <c:pt idx="8193">
                  <c:v>2.8452000000000222E-5</c:v>
                </c:pt>
                <c:pt idx="8194">
                  <c:v>2.8456000000000217E-5</c:v>
                </c:pt>
                <c:pt idx="8195">
                  <c:v>2.8460000000000154E-5</c:v>
                </c:pt>
                <c:pt idx="8196">
                  <c:v>2.8464000000000187E-5</c:v>
                </c:pt>
                <c:pt idx="8197">
                  <c:v>2.8468000000000145E-5</c:v>
                </c:pt>
                <c:pt idx="8198">
                  <c:v>2.8472000000000293E-5</c:v>
                </c:pt>
                <c:pt idx="8199">
                  <c:v>2.8476000000000288E-5</c:v>
                </c:pt>
                <c:pt idx="8200">
                  <c:v>2.8480000000000256E-5</c:v>
                </c:pt>
                <c:pt idx="8201">
                  <c:v>2.8484000000000251E-5</c:v>
                </c:pt>
                <c:pt idx="8202">
                  <c:v>2.8488000000000246E-5</c:v>
                </c:pt>
                <c:pt idx="8203">
                  <c:v>2.8492000000000214E-5</c:v>
                </c:pt>
                <c:pt idx="8204">
                  <c:v>2.8496000000000216E-5</c:v>
                </c:pt>
                <c:pt idx="8205">
                  <c:v>2.8500000000000147E-5</c:v>
                </c:pt>
                <c:pt idx="8206">
                  <c:v>2.8504000000000193E-5</c:v>
                </c:pt>
                <c:pt idx="8207">
                  <c:v>2.8508000000000117E-5</c:v>
                </c:pt>
                <c:pt idx="8208">
                  <c:v>2.8512000000000109E-5</c:v>
                </c:pt>
                <c:pt idx="8209">
                  <c:v>2.8516000000000115E-5</c:v>
                </c:pt>
                <c:pt idx="8210">
                  <c:v>2.8520000000000083E-5</c:v>
                </c:pt>
                <c:pt idx="8211">
                  <c:v>2.8524000000000095E-5</c:v>
                </c:pt>
                <c:pt idx="8212">
                  <c:v>2.8528000000000066E-5</c:v>
                </c:pt>
                <c:pt idx="8213">
                  <c:v>2.8532000000000224E-5</c:v>
                </c:pt>
                <c:pt idx="8214">
                  <c:v>2.8536000000000223E-5</c:v>
                </c:pt>
                <c:pt idx="8215">
                  <c:v>2.8540000000000204E-5</c:v>
                </c:pt>
                <c:pt idx="8216">
                  <c:v>2.85440000000002E-5</c:v>
                </c:pt>
                <c:pt idx="8217">
                  <c:v>2.8548000000000127E-5</c:v>
                </c:pt>
                <c:pt idx="8218">
                  <c:v>2.8552000000000122E-5</c:v>
                </c:pt>
                <c:pt idx="8219">
                  <c:v>2.8556000000000104E-5</c:v>
                </c:pt>
                <c:pt idx="8220">
                  <c:v>2.8560000000000082E-5</c:v>
                </c:pt>
                <c:pt idx="8221">
                  <c:v>2.8564000000000094E-5</c:v>
                </c:pt>
                <c:pt idx="8222">
                  <c:v>2.8568000000000076E-5</c:v>
                </c:pt>
                <c:pt idx="8223">
                  <c:v>2.8572000000000224E-5</c:v>
                </c:pt>
                <c:pt idx="8224">
                  <c:v>2.8576000000000168E-5</c:v>
                </c:pt>
                <c:pt idx="8225">
                  <c:v>2.8580000000000194E-5</c:v>
                </c:pt>
                <c:pt idx="8226">
                  <c:v>2.8584000000000155E-5</c:v>
                </c:pt>
                <c:pt idx="8227">
                  <c:v>2.8588000000000127E-5</c:v>
                </c:pt>
                <c:pt idx="8228">
                  <c:v>2.859200000000018E-5</c:v>
                </c:pt>
                <c:pt idx="8229">
                  <c:v>2.859600000000009E-5</c:v>
                </c:pt>
                <c:pt idx="8230">
                  <c:v>2.8600000000000278E-5</c:v>
                </c:pt>
                <c:pt idx="8231">
                  <c:v>2.8604000000000267E-5</c:v>
                </c:pt>
                <c:pt idx="8232">
                  <c:v>2.8608000000000249E-5</c:v>
                </c:pt>
                <c:pt idx="8233">
                  <c:v>2.8612000000000244E-5</c:v>
                </c:pt>
                <c:pt idx="8234">
                  <c:v>2.8616000000000215E-5</c:v>
                </c:pt>
                <c:pt idx="8235">
                  <c:v>2.8620000000000207E-5</c:v>
                </c:pt>
                <c:pt idx="8236">
                  <c:v>2.8624000000000138E-5</c:v>
                </c:pt>
                <c:pt idx="8237">
                  <c:v>2.8628000000000133E-5</c:v>
                </c:pt>
                <c:pt idx="8238">
                  <c:v>2.8632000000000298E-5</c:v>
                </c:pt>
                <c:pt idx="8239">
                  <c:v>2.8636000000000266E-5</c:v>
                </c:pt>
                <c:pt idx="8240">
                  <c:v>2.8640000000000292E-5</c:v>
                </c:pt>
                <c:pt idx="8241">
                  <c:v>2.864400000000026E-5</c:v>
                </c:pt>
                <c:pt idx="8242">
                  <c:v>2.8648000000000238E-5</c:v>
                </c:pt>
                <c:pt idx="8243">
                  <c:v>2.8652000000000247E-5</c:v>
                </c:pt>
                <c:pt idx="8244">
                  <c:v>2.8656000000000205E-5</c:v>
                </c:pt>
                <c:pt idx="8245">
                  <c:v>2.8660000000000224E-5</c:v>
                </c:pt>
                <c:pt idx="8246">
                  <c:v>2.8664000000000148E-5</c:v>
                </c:pt>
                <c:pt idx="8247">
                  <c:v>2.8668000000000177E-5</c:v>
                </c:pt>
                <c:pt idx="8248">
                  <c:v>2.8672000000000314E-5</c:v>
                </c:pt>
                <c:pt idx="8249">
                  <c:v>2.8676000000000272E-5</c:v>
                </c:pt>
                <c:pt idx="8250">
                  <c:v>2.8680000000000288E-5</c:v>
                </c:pt>
                <c:pt idx="8251">
                  <c:v>2.8684000000000256E-5</c:v>
                </c:pt>
                <c:pt idx="8252">
                  <c:v>2.8688000000000244E-5</c:v>
                </c:pt>
                <c:pt idx="8253">
                  <c:v>2.8692000000000246E-5</c:v>
                </c:pt>
                <c:pt idx="8254">
                  <c:v>2.8696000000000215E-5</c:v>
                </c:pt>
                <c:pt idx="8255">
                  <c:v>2.8700000000000216E-5</c:v>
                </c:pt>
                <c:pt idx="8256">
                  <c:v>2.8704000000000147E-5</c:v>
                </c:pt>
                <c:pt idx="8257">
                  <c:v>2.8708000000000187E-5</c:v>
                </c:pt>
                <c:pt idx="8258">
                  <c:v>2.8712000000000117E-5</c:v>
                </c:pt>
                <c:pt idx="8259">
                  <c:v>2.8716000000000099E-5</c:v>
                </c:pt>
                <c:pt idx="8260">
                  <c:v>2.8720000000000115E-5</c:v>
                </c:pt>
                <c:pt idx="8261">
                  <c:v>2.8724000000000076E-5</c:v>
                </c:pt>
                <c:pt idx="8262">
                  <c:v>2.8728000000000085E-5</c:v>
                </c:pt>
                <c:pt idx="8263">
                  <c:v>2.8732000000000239E-5</c:v>
                </c:pt>
                <c:pt idx="8264">
                  <c:v>2.8736000000000214E-5</c:v>
                </c:pt>
                <c:pt idx="8265">
                  <c:v>2.8740000000000213E-5</c:v>
                </c:pt>
                <c:pt idx="8266">
                  <c:v>2.8744000000000137E-5</c:v>
                </c:pt>
                <c:pt idx="8267">
                  <c:v>2.8748000000000196E-5</c:v>
                </c:pt>
                <c:pt idx="8268">
                  <c:v>2.875200000000012E-5</c:v>
                </c:pt>
                <c:pt idx="8269">
                  <c:v>2.8756000000000112E-5</c:v>
                </c:pt>
                <c:pt idx="8270">
                  <c:v>2.8760000000000104E-5</c:v>
                </c:pt>
                <c:pt idx="8271">
                  <c:v>2.8764000000000072E-5</c:v>
                </c:pt>
                <c:pt idx="8272">
                  <c:v>2.8768000000000091E-5</c:v>
                </c:pt>
                <c:pt idx="8273">
                  <c:v>2.8772000000000222E-5</c:v>
                </c:pt>
                <c:pt idx="8274">
                  <c:v>2.8776000000000224E-5</c:v>
                </c:pt>
                <c:pt idx="8275">
                  <c:v>2.8780000000000168E-5</c:v>
                </c:pt>
                <c:pt idx="8276">
                  <c:v>2.8784000000000194E-5</c:v>
                </c:pt>
                <c:pt idx="8277">
                  <c:v>2.8788000000000155E-5</c:v>
                </c:pt>
                <c:pt idx="8278">
                  <c:v>2.8792000000000127E-5</c:v>
                </c:pt>
                <c:pt idx="8279">
                  <c:v>2.8796000000000122E-5</c:v>
                </c:pt>
                <c:pt idx="8280">
                  <c:v>2.8800000000000277E-5</c:v>
                </c:pt>
                <c:pt idx="8281">
                  <c:v>2.8804000000000265E-5</c:v>
                </c:pt>
                <c:pt idx="8282">
                  <c:v>2.8808000000000267E-5</c:v>
                </c:pt>
                <c:pt idx="8283">
                  <c:v>2.8812000000000235E-5</c:v>
                </c:pt>
                <c:pt idx="8284">
                  <c:v>2.881600000000023E-5</c:v>
                </c:pt>
                <c:pt idx="8285">
                  <c:v>2.8820000000000161E-5</c:v>
                </c:pt>
                <c:pt idx="8286">
                  <c:v>2.8824000000000204E-5</c:v>
                </c:pt>
                <c:pt idx="8287">
                  <c:v>2.8828000000000131E-5</c:v>
                </c:pt>
                <c:pt idx="8288">
                  <c:v>2.8832000000000303E-5</c:v>
                </c:pt>
                <c:pt idx="8289">
                  <c:v>2.8836000000000301E-5</c:v>
                </c:pt>
                <c:pt idx="8290">
                  <c:v>2.8840000000000266E-5</c:v>
                </c:pt>
                <c:pt idx="8291">
                  <c:v>2.8844000000000278E-5</c:v>
                </c:pt>
                <c:pt idx="8292">
                  <c:v>2.8848000000000256E-5</c:v>
                </c:pt>
                <c:pt idx="8293">
                  <c:v>2.8852000000000225E-5</c:v>
                </c:pt>
                <c:pt idx="8294">
                  <c:v>2.8856000000000243E-5</c:v>
                </c:pt>
                <c:pt idx="8295">
                  <c:v>2.8860000000000205E-5</c:v>
                </c:pt>
                <c:pt idx="8296">
                  <c:v>2.8864000000000203E-5</c:v>
                </c:pt>
                <c:pt idx="8297">
                  <c:v>2.8868000000000144E-5</c:v>
                </c:pt>
                <c:pt idx="8298">
                  <c:v>2.8872000000000295E-5</c:v>
                </c:pt>
                <c:pt idx="8299">
                  <c:v>2.8876000000000297E-5</c:v>
                </c:pt>
                <c:pt idx="8300">
                  <c:v>2.8880000000000255E-5</c:v>
                </c:pt>
                <c:pt idx="8301">
                  <c:v>2.8884000000000295E-5</c:v>
                </c:pt>
                <c:pt idx="8302">
                  <c:v>2.8888000000000256E-5</c:v>
                </c:pt>
                <c:pt idx="8303">
                  <c:v>2.8892000000000238E-5</c:v>
                </c:pt>
                <c:pt idx="8304">
                  <c:v>2.8896000000000246E-5</c:v>
                </c:pt>
                <c:pt idx="8305">
                  <c:v>2.8900000000000215E-5</c:v>
                </c:pt>
                <c:pt idx="8306">
                  <c:v>2.8904000000000217E-5</c:v>
                </c:pt>
                <c:pt idx="8307">
                  <c:v>2.8908000000000147E-5</c:v>
                </c:pt>
                <c:pt idx="8308">
                  <c:v>2.891200000000018E-5</c:v>
                </c:pt>
                <c:pt idx="8309">
                  <c:v>2.8916000000000111E-5</c:v>
                </c:pt>
                <c:pt idx="8310">
                  <c:v>2.8920000000000092E-5</c:v>
                </c:pt>
                <c:pt idx="8311">
                  <c:v>2.8924000000000115E-5</c:v>
                </c:pt>
                <c:pt idx="8312">
                  <c:v>2.8928000000000076E-5</c:v>
                </c:pt>
                <c:pt idx="8313">
                  <c:v>2.8932000000000251E-5</c:v>
                </c:pt>
                <c:pt idx="8314">
                  <c:v>2.8936000000000233E-5</c:v>
                </c:pt>
                <c:pt idx="8315">
                  <c:v>2.8940000000000211E-5</c:v>
                </c:pt>
                <c:pt idx="8316">
                  <c:v>2.8944000000000165E-5</c:v>
                </c:pt>
                <c:pt idx="8317">
                  <c:v>2.8948000000000137E-5</c:v>
                </c:pt>
                <c:pt idx="8318">
                  <c:v>2.895200000000018E-5</c:v>
                </c:pt>
                <c:pt idx="8319">
                  <c:v>2.895600000000011E-5</c:v>
                </c:pt>
                <c:pt idx="8320">
                  <c:v>2.8960000000000099E-5</c:v>
                </c:pt>
                <c:pt idx="8321">
                  <c:v>2.8964000000000094E-5</c:v>
                </c:pt>
                <c:pt idx="8322">
                  <c:v>2.8968000000000072E-5</c:v>
                </c:pt>
                <c:pt idx="8323">
                  <c:v>2.8972000000000257E-5</c:v>
                </c:pt>
                <c:pt idx="8324">
                  <c:v>2.8976000000000222E-5</c:v>
                </c:pt>
                <c:pt idx="8325">
                  <c:v>2.8980000000000224E-5</c:v>
                </c:pt>
                <c:pt idx="8326">
                  <c:v>2.8984000000000212E-5</c:v>
                </c:pt>
                <c:pt idx="8327">
                  <c:v>2.8988000000000194E-5</c:v>
                </c:pt>
                <c:pt idx="8328">
                  <c:v>2.8992000000000199E-5</c:v>
                </c:pt>
                <c:pt idx="8329">
                  <c:v>2.8996000000000096E-5</c:v>
                </c:pt>
                <c:pt idx="8330">
                  <c:v>2.9000000000000295E-5</c:v>
                </c:pt>
                <c:pt idx="8331">
                  <c:v>2.9004000000000277E-5</c:v>
                </c:pt>
                <c:pt idx="8332">
                  <c:v>2.9008000000000255E-5</c:v>
                </c:pt>
                <c:pt idx="8333">
                  <c:v>2.9012000000000267E-5</c:v>
                </c:pt>
                <c:pt idx="8334">
                  <c:v>2.9016000000000228E-5</c:v>
                </c:pt>
                <c:pt idx="8335">
                  <c:v>2.9020000000000217E-5</c:v>
                </c:pt>
                <c:pt idx="8336">
                  <c:v>2.9024000000000168E-5</c:v>
                </c:pt>
                <c:pt idx="8337">
                  <c:v>2.9028000000000187E-5</c:v>
                </c:pt>
                <c:pt idx="8338">
                  <c:v>2.9032000000000324E-5</c:v>
                </c:pt>
                <c:pt idx="8339">
                  <c:v>2.9036000000000293E-5</c:v>
                </c:pt>
                <c:pt idx="8340">
                  <c:v>2.9040000000000295E-5</c:v>
                </c:pt>
                <c:pt idx="8341">
                  <c:v>2.9044000000000259E-5</c:v>
                </c:pt>
                <c:pt idx="8342">
                  <c:v>2.9048000000000271E-5</c:v>
                </c:pt>
                <c:pt idx="8343">
                  <c:v>2.9052000000000253E-5</c:v>
                </c:pt>
                <c:pt idx="8344">
                  <c:v>2.9056000000000214E-5</c:v>
                </c:pt>
                <c:pt idx="8345">
                  <c:v>2.9060000000000244E-5</c:v>
                </c:pt>
                <c:pt idx="8346">
                  <c:v>2.9064000000000205E-5</c:v>
                </c:pt>
                <c:pt idx="8347">
                  <c:v>2.9068000000000203E-5</c:v>
                </c:pt>
                <c:pt idx="8348">
                  <c:v>2.9072000000000321E-5</c:v>
                </c:pt>
                <c:pt idx="8349">
                  <c:v>2.9076000000000296E-5</c:v>
                </c:pt>
                <c:pt idx="8350">
                  <c:v>2.9080000000000298E-5</c:v>
                </c:pt>
                <c:pt idx="8351">
                  <c:v>2.9084000000000266E-5</c:v>
                </c:pt>
                <c:pt idx="8352">
                  <c:v>2.9088000000000285E-5</c:v>
                </c:pt>
                <c:pt idx="8353">
                  <c:v>2.9092000000000249E-5</c:v>
                </c:pt>
                <c:pt idx="8354">
                  <c:v>2.9096000000000238E-5</c:v>
                </c:pt>
                <c:pt idx="8355">
                  <c:v>2.910000000000024E-5</c:v>
                </c:pt>
                <c:pt idx="8356">
                  <c:v>2.9104000000000204E-5</c:v>
                </c:pt>
                <c:pt idx="8357">
                  <c:v>2.910800000000021E-5</c:v>
                </c:pt>
                <c:pt idx="8358">
                  <c:v>2.9112000000000147E-5</c:v>
                </c:pt>
                <c:pt idx="8359">
                  <c:v>2.9116000000000122E-5</c:v>
                </c:pt>
                <c:pt idx="8360">
                  <c:v>2.9120000000000111E-5</c:v>
                </c:pt>
                <c:pt idx="8361">
                  <c:v>2.9124000000000086E-5</c:v>
                </c:pt>
                <c:pt idx="8362">
                  <c:v>2.9128000000000108E-5</c:v>
                </c:pt>
                <c:pt idx="8363">
                  <c:v>2.9132000000000235E-5</c:v>
                </c:pt>
                <c:pt idx="8364">
                  <c:v>2.9136000000000244E-5</c:v>
                </c:pt>
                <c:pt idx="8365">
                  <c:v>2.9140000000000168E-5</c:v>
                </c:pt>
                <c:pt idx="8366">
                  <c:v>2.9144000000000214E-5</c:v>
                </c:pt>
                <c:pt idx="8367">
                  <c:v>2.9148000000000165E-5</c:v>
                </c:pt>
                <c:pt idx="8368">
                  <c:v>2.9152000000000127E-5</c:v>
                </c:pt>
                <c:pt idx="8369">
                  <c:v>2.915600000000018E-5</c:v>
                </c:pt>
                <c:pt idx="8370">
                  <c:v>2.916000000000011E-5</c:v>
                </c:pt>
                <c:pt idx="8371">
                  <c:v>2.9164000000000099E-5</c:v>
                </c:pt>
                <c:pt idx="8372">
                  <c:v>2.9168000000000114E-5</c:v>
                </c:pt>
                <c:pt idx="8373">
                  <c:v>2.9172000000000252E-5</c:v>
                </c:pt>
                <c:pt idx="8374">
                  <c:v>2.9176000000000251E-5</c:v>
                </c:pt>
                <c:pt idx="8375">
                  <c:v>2.9180000000000222E-5</c:v>
                </c:pt>
                <c:pt idx="8376">
                  <c:v>2.9184000000000214E-5</c:v>
                </c:pt>
                <c:pt idx="8377">
                  <c:v>2.9188000000000155E-5</c:v>
                </c:pt>
                <c:pt idx="8378">
                  <c:v>2.9192000000000137E-5</c:v>
                </c:pt>
                <c:pt idx="8379">
                  <c:v>2.9196000000000128E-5</c:v>
                </c:pt>
                <c:pt idx="8380">
                  <c:v>2.9200000000000266E-5</c:v>
                </c:pt>
                <c:pt idx="8381">
                  <c:v>2.9204000000000295E-5</c:v>
                </c:pt>
                <c:pt idx="8382">
                  <c:v>2.9208000000000277E-5</c:v>
                </c:pt>
                <c:pt idx="8383">
                  <c:v>2.9212000000000255E-5</c:v>
                </c:pt>
                <c:pt idx="8384">
                  <c:v>2.921600000000026E-5</c:v>
                </c:pt>
                <c:pt idx="8385">
                  <c:v>2.9220000000000222E-5</c:v>
                </c:pt>
                <c:pt idx="8386">
                  <c:v>2.9224000000000224E-5</c:v>
                </c:pt>
                <c:pt idx="8387">
                  <c:v>2.9228000000000168E-5</c:v>
                </c:pt>
                <c:pt idx="8388">
                  <c:v>2.9232000000000329E-5</c:v>
                </c:pt>
                <c:pt idx="8389">
                  <c:v>2.9236000000000314E-5</c:v>
                </c:pt>
                <c:pt idx="8390">
                  <c:v>2.9240000000000293E-5</c:v>
                </c:pt>
                <c:pt idx="8391">
                  <c:v>2.9244000000000288E-5</c:v>
                </c:pt>
                <c:pt idx="8392">
                  <c:v>2.9248000000000256E-5</c:v>
                </c:pt>
                <c:pt idx="8393">
                  <c:v>2.9252000000000251E-5</c:v>
                </c:pt>
                <c:pt idx="8394">
                  <c:v>2.925600000000025E-5</c:v>
                </c:pt>
                <c:pt idx="8395">
                  <c:v>2.9260000000000215E-5</c:v>
                </c:pt>
                <c:pt idx="8396">
                  <c:v>2.9264000000000217E-5</c:v>
                </c:pt>
                <c:pt idx="8397">
                  <c:v>2.9268000000000147E-5</c:v>
                </c:pt>
                <c:pt idx="8398">
                  <c:v>2.9272000000000322E-5</c:v>
                </c:pt>
                <c:pt idx="8399">
                  <c:v>2.9276000000000311E-5</c:v>
                </c:pt>
                <c:pt idx="8400">
                  <c:v>2.9280000000000296E-5</c:v>
                </c:pt>
                <c:pt idx="8401">
                  <c:v>2.9284000000000294E-5</c:v>
                </c:pt>
                <c:pt idx="8402">
                  <c:v>2.9288000000000256E-5</c:v>
                </c:pt>
                <c:pt idx="8403">
                  <c:v>2.9292000000000278E-5</c:v>
                </c:pt>
                <c:pt idx="8404">
                  <c:v>2.9296000000000249E-5</c:v>
                </c:pt>
                <c:pt idx="8405">
                  <c:v>2.9300000000000224E-5</c:v>
                </c:pt>
                <c:pt idx="8406">
                  <c:v>2.9304000000000226E-5</c:v>
                </c:pt>
                <c:pt idx="8407">
                  <c:v>2.9308000000000205E-5</c:v>
                </c:pt>
                <c:pt idx="8408">
                  <c:v>2.93120000000002E-5</c:v>
                </c:pt>
                <c:pt idx="8409">
                  <c:v>2.931600000000012E-5</c:v>
                </c:pt>
                <c:pt idx="8410">
                  <c:v>2.9320000000000122E-5</c:v>
                </c:pt>
                <c:pt idx="8411">
                  <c:v>2.9324000000000111E-5</c:v>
                </c:pt>
                <c:pt idx="8412">
                  <c:v>2.9328000000000086E-5</c:v>
                </c:pt>
                <c:pt idx="8413">
                  <c:v>2.9332000000000267E-5</c:v>
                </c:pt>
                <c:pt idx="8414">
                  <c:v>2.9336000000000229E-5</c:v>
                </c:pt>
                <c:pt idx="8415">
                  <c:v>2.9340000000000224E-5</c:v>
                </c:pt>
                <c:pt idx="8416">
                  <c:v>2.9344000000000168E-5</c:v>
                </c:pt>
                <c:pt idx="8417">
                  <c:v>2.9348000000000194E-5</c:v>
                </c:pt>
                <c:pt idx="8418">
                  <c:v>2.9352000000000155E-5</c:v>
                </c:pt>
                <c:pt idx="8419">
                  <c:v>2.9356000000000127E-5</c:v>
                </c:pt>
                <c:pt idx="8420">
                  <c:v>2.936000000000018E-5</c:v>
                </c:pt>
                <c:pt idx="8421">
                  <c:v>2.9364000000000111E-5</c:v>
                </c:pt>
                <c:pt idx="8422">
                  <c:v>2.9368000000000085E-5</c:v>
                </c:pt>
                <c:pt idx="8423">
                  <c:v>2.9372000000000267E-5</c:v>
                </c:pt>
                <c:pt idx="8424">
                  <c:v>2.9376000000000245E-5</c:v>
                </c:pt>
                <c:pt idx="8425">
                  <c:v>2.9380000000000251E-5</c:v>
                </c:pt>
                <c:pt idx="8426">
                  <c:v>2.9384000000000212E-5</c:v>
                </c:pt>
                <c:pt idx="8427">
                  <c:v>2.9388000000000207E-5</c:v>
                </c:pt>
                <c:pt idx="8428">
                  <c:v>2.9392000000000155E-5</c:v>
                </c:pt>
                <c:pt idx="8429">
                  <c:v>2.9396000000000133E-5</c:v>
                </c:pt>
                <c:pt idx="8430">
                  <c:v>2.9400000000000318E-5</c:v>
                </c:pt>
                <c:pt idx="8431">
                  <c:v>2.9404000000000283E-5</c:v>
                </c:pt>
                <c:pt idx="8432">
                  <c:v>2.9408000000000285E-5</c:v>
                </c:pt>
                <c:pt idx="8433">
                  <c:v>2.941200000000026E-5</c:v>
                </c:pt>
                <c:pt idx="8434">
                  <c:v>2.9416000000000238E-5</c:v>
                </c:pt>
                <c:pt idx="8435">
                  <c:v>2.9420000000000247E-5</c:v>
                </c:pt>
                <c:pt idx="8436">
                  <c:v>2.9424000000000205E-5</c:v>
                </c:pt>
                <c:pt idx="8437">
                  <c:v>2.9428000000000214E-5</c:v>
                </c:pt>
                <c:pt idx="8438">
                  <c:v>2.9432000000000358E-5</c:v>
                </c:pt>
                <c:pt idx="8439">
                  <c:v>2.9436000000000302E-5</c:v>
                </c:pt>
                <c:pt idx="8440">
                  <c:v>2.9440000000000298E-5</c:v>
                </c:pt>
                <c:pt idx="8441">
                  <c:v>2.9444000000000272E-5</c:v>
                </c:pt>
                <c:pt idx="8442">
                  <c:v>2.9448000000000295E-5</c:v>
                </c:pt>
                <c:pt idx="8443">
                  <c:v>2.9452000000000256E-5</c:v>
                </c:pt>
                <c:pt idx="8444">
                  <c:v>2.9456000000000255E-5</c:v>
                </c:pt>
                <c:pt idx="8445">
                  <c:v>2.9460000000000246E-5</c:v>
                </c:pt>
                <c:pt idx="8446">
                  <c:v>2.9464000000000215E-5</c:v>
                </c:pt>
                <c:pt idx="8447">
                  <c:v>2.9468000000000217E-5</c:v>
                </c:pt>
                <c:pt idx="8448">
                  <c:v>2.9472000000000347E-5</c:v>
                </c:pt>
                <c:pt idx="8449">
                  <c:v>2.9476000000000329E-5</c:v>
                </c:pt>
                <c:pt idx="8450">
                  <c:v>2.9480000000000304E-5</c:v>
                </c:pt>
                <c:pt idx="8451">
                  <c:v>2.9484000000000292E-5</c:v>
                </c:pt>
                <c:pt idx="8452">
                  <c:v>2.9488000000000274E-5</c:v>
                </c:pt>
                <c:pt idx="8453">
                  <c:v>2.9492000000000252E-5</c:v>
                </c:pt>
                <c:pt idx="8454">
                  <c:v>2.9496000000000264E-5</c:v>
                </c:pt>
                <c:pt idx="8455">
                  <c:v>2.9500000000000236E-5</c:v>
                </c:pt>
                <c:pt idx="8456">
                  <c:v>2.9504000000000214E-5</c:v>
                </c:pt>
                <c:pt idx="8457">
                  <c:v>2.9508000000000172E-5</c:v>
                </c:pt>
                <c:pt idx="8458">
                  <c:v>2.9512000000000154E-5</c:v>
                </c:pt>
                <c:pt idx="8459">
                  <c:v>2.9516000000000193E-5</c:v>
                </c:pt>
                <c:pt idx="8460">
                  <c:v>2.9520000000000117E-5</c:v>
                </c:pt>
                <c:pt idx="8461">
                  <c:v>2.9524000000000112E-5</c:v>
                </c:pt>
                <c:pt idx="8462">
                  <c:v>2.9528000000000114E-5</c:v>
                </c:pt>
                <c:pt idx="8463">
                  <c:v>2.9532000000000255E-5</c:v>
                </c:pt>
                <c:pt idx="8464">
                  <c:v>2.9536000000000267E-5</c:v>
                </c:pt>
                <c:pt idx="8465">
                  <c:v>2.9540000000000222E-5</c:v>
                </c:pt>
                <c:pt idx="8466">
                  <c:v>2.9544000000000224E-5</c:v>
                </c:pt>
                <c:pt idx="8467">
                  <c:v>2.9548000000000212E-5</c:v>
                </c:pt>
                <c:pt idx="8468">
                  <c:v>2.9552000000000194E-5</c:v>
                </c:pt>
                <c:pt idx="8469">
                  <c:v>2.955600000000021E-5</c:v>
                </c:pt>
                <c:pt idx="8470">
                  <c:v>2.9560000000000144E-5</c:v>
                </c:pt>
                <c:pt idx="8471">
                  <c:v>2.9564000000000122E-5</c:v>
                </c:pt>
                <c:pt idx="8472">
                  <c:v>2.956800000000009E-5</c:v>
                </c:pt>
                <c:pt idx="8473">
                  <c:v>2.9572000000000255E-5</c:v>
                </c:pt>
                <c:pt idx="8474">
                  <c:v>2.9576000000000267E-5</c:v>
                </c:pt>
                <c:pt idx="8475">
                  <c:v>2.9580000000000235E-5</c:v>
                </c:pt>
                <c:pt idx="8476">
                  <c:v>2.9584000000000224E-5</c:v>
                </c:pt>
                <c:pt idx="8477">
                  <c:v>2.9588000000000168E-5</c:v>
                </c:pt>
                <c:pt idx="8478">
                  <c:v>2.9592000000000204E-5</c:v>
                </c:pt>
                <c:pt idx="8479">
                  <c:v>2.9596000000000155E-5</c:v>
                </c:pt>
                <c:pt idx="8480">
                  <c:v>2.9600000000000296E-5</c:v>
                </c:pt>
                <c:pt idx="8481">
                  <c:v>2.9604000000000301E-5</c:v>
                </c:pt>
                <c:pt idx="8482">
                  <c:v>2.9608000000000273E-5</c:v>
                </c:pt>
                <c:pt idx="8483">
                  <c:v>2.9612000000000278E-5</c:v>
                </c:pt>
                <c:pt idx="8484">
                  <c:v>2.9616000000000253E-5</c:v>
                </c:pt>
                <c:pt idx="8485">
                  <c:v>2.9620000000000225E-5</c:v>
                </c:pt>
                <c:pt idx="8486">
                  <c:v>2.9624000000000244E-5</c:v>
                </c:pt>
                <c:pt idx="8487">
                  <c:v>2.9628000000000205E-5</c:v>
                </c:pt>
                <c:pt idx="8488">
                  <c:v>2.9632000000000342E-5</c:v>
                </c:pt>
                <c:pt idx="8489">
                  <c:v>2.9636000000000331E-5</c:v>
                </c:pt>
                <c:pt idx="8490">
                  <c:v>2.9640000000000296E-5</c:v>
                </c:pt>
                <c:pt idx="8491">
                  <c:v>2.9644000000000298E-5</c:v>
                </c:pt>
                <c:pt idx="8492">
                  <c:v>2.9648000000000266E-5</c:v>
                </c:pt>
                <c:pt idx="8493">
                  <c:v>2.9652000000000295E-5</c:v>
                </c:pt>
                <c:pt idx="8494">
                  <c:v>2.965600000000026E-5</c:v>
                </c:pt>
                <c:pt idx="8495">
                  <c:v>2.9660000000000251E-5</c:v>
                </c:pt>
                <c:pt idx="8496">
                  <c:v>2.9664000000000247E-5</c:v>
                </c:pt>
                <c:pt idx="8497">
                  <c:v>2.9668000000000205E-5</c:v>
                </c:pt>
                <c:pt idx="8498">
                  <c:v>2.9672000000000342E-5</c:v>
                </c:pt>
                <c:pt idx="8499">
                  <c:v>2.967600000000032E-5</c:v>
                </c:pt>
                <c:pt idx="8500">
                  <c:v>2.9680000000000309E-5</c:v>
                </c:pt>
                <c:pt idx="8501">
                  <c:v>2.9684000000000297E-5</c:v>
                </c:pt>
                <c:pt idx="8502">
                  <c:v>2.9688000000000292E-5</c:v>
                </c:pt>
                <c:pt idx="8503">
                  <c:v>2.9692000000000267E-5</c:v>
                </c:pt>
                <c:pt idx="8504">
                  <c:v>2.9696000000000249E-5</c:v>
                </c:pt>
                <c:pt idx="8505">
                  <c:v>2.9700000000000251E-5</c:v>
                </c:pt>
                <c:pt idx="8506">
                  <c:v>2.9704000000000246E-5</c:v>
                </c:pt>
                <c:pt idx="8507">
                  <c:v>2.9708000000000214E-5</c:v>
                </c:pt>
                <c:pt idx="8508">
                  <c:v>2.9712000000000165E-5</c:v>
                </c:pt>
                <c:pt idx="8509">
                  <c:v>2.9716000000000137E-5</c:v>
                </c:pt>
                <c:pt idx="8510">
                  <c:v>2.972000000000018E-5</c:v>
                </c:pt>
                <c:pt idx="8511">
                  <c:v>2.9724000000000117E-5</c:v>
                </c:pt>
                <c:pt idx="8512">
                  <c:v>2.9728000000000099E-5</c:v>
                </c:pt>
                <c:pt idx="8513">
                  <c:v>2.9732000000000287E-5</c:v>
                </c:pt>
                <c:pt idx="8514">
                  <c:v>2.9736000000000252E-5</c:v>
                </c:pt>
                <c:pt idx="8515">
                  <c:v>2.9740000000000257E-5</c:v>
                </c:pt>
                <c:pt idx="8516">
                  <c:v>2.9744000000000246E-5</c:v>
                </c:pt>
                <c:pt idx="8517">
                  <c:v>2.9748000000000214E-5</c:v>
                </c:pt>
                <c:pt idx="8518">
                  <c:v>2.9752000000000223E-5</c:v>
                </c:pt>
                <c:pt idx="8519">
                  <c:v>2.9756000000000194E-5</c:v>
                </c:pt>
                <c:pt idx="8520">
                  <c:v>2.9760000000000132E-5</c:v>
                </c:pt>
                <c:pt idx="8521">
                  <c:v>2.9764000000000107E-5</c:v>
                </c:pt>
                <c:pt idx="8522">
                  <c:v>2.9768000000000112E-5</c:v>
                </c:pt>
                <c:pt idx="8523">
                  <c:v>2.9772000000000277E-5</c:v>
                </c:pt>
                <c:pt idx="8524">
                  <c:v>2.9776000000000255E-5</c:v>
                </c:pt>
                <c:pt idx="8525">
                  <c:v>2.9780000000000267E-5</c:v>
                </c:pt>
                <c:pt idx="8526">
                  <c:v>2.9784000000000228E-5</c:v>
                </c:pt>
                <c:pt idx="8527">
                  <c:v>2.9788000000000224E-5</c:v>
                </c:pt>
                <c:pt idx="8528">
                  <c:v>2.9792000000000168E-5</c:v>
                </c:pt>
                <c:pt idx="8529">
                  <c:v>2.9796000000000194E-5</c:v>
                </c:pt>
                <c:pt idx="8530">
                  <c:v>2.9800000000000325E-5</c:v>
                </c:pt>
                <c:pt idx="8531">
                  <c:v>2.9804000000000293E-5</c:v>
                </c:pt>
                <c:pt idx="8532">
                  <c:v>2.9808000000000295E-5</c:v>
                </c:pt>
                <c:pt idx="8533">
                  <c:v>2.9812000000000259E-5</c:v>
                </c:pt>
                <c:pt idx="8534">
                  <c:v>2.9816000000000272E-5</c:v>
                </c:pt>
                <c:pt idx="8535">
                  <c:v>2.982000000000025E-5</c:v>
                </c:pt>
                <c:pt idx="8536">
                  <c:v>2.9824000000000215E-5</c:v>
                </c:pt>
                <c:pt idx="8537">
                  <c:v>2.9828000000000244E-5</c:v>
                </c:pt>
                <c:pt idx="8538">
                  <c:v>2.9832000000000361E-5</c:v>
                </c:pt>
                <c:pt idx="8539">
                  <c:v>2.9836000000000326E-5</c:v>
                </c:pt>
                <c:pt idx="8540">
                  <c:v>2.9840000000000328E-5</c:v>
                </c:pt>
                <c:pt idx="8541">
                  <c:v>2.9844000000000309E-5</c:v>
                </c:pt>
                <c:pt idx="8542">
                  <c:v>2.9848000000000294E-5</c:v>
                </c:pt>
                <c:pt idx="8543">
                  <c:v>2.9852000000000266E-5</c:v>
                </c:pt>
                <c:pt idx="8544">
                  <c:v>2.9856000000000285E-5</c:v>
                </c:pt>
                <c:pt idx="8545">
                  <c:v>2.9860000000000249E-5</c:v>
                </c:pt>
                <c:pt idx="8546">
                  <c:v>2.9864000000000238E-5</c:v>
                </c:pt>
                <c:pt idx="8547">
                  <c:v>2.9868000000000226E-5</c:v>
                </c:pt>
                <c:pt idx="8548">
                  <c:v>2.987200000000036E-5</c:v>
                </c:pt>
                <c:pt idx="8549">
                  <c:v>2.9876000000000342E-5</c:v>
                </c:pt>
                <c:pt idx="8550">
                  <c:v>2.988000000000032E-5</c:v>
                </c:pt>
                <c:pt idx="8551">
                  <c:v>2.9884000000000302E-5</c:v>
                </c:pt>
                <c:pt idx="8552">
                  <c:v>2.9888000000000297E-5</c:v>
                </c:pt>
                <c:pt idx="8553">
                  <c:v>2.9892000000000255E-5</c:v>
                </c:pt>
                <c:pt idx="8554">
                  <c:v>2.9896000000000267E-5</c:v>
                </c:pt>
                <c:pt idx="8555">
                  <c:v>2.9900000000000235E-5</c:v>
                </c:pt>
                <c:pt idx="8556">
                  <c:v>2.9904000000000244E-5</c:v>
                </c:pt>
                <c:pt idx="8557">
                  <c:v>2.9908000000000168E-5</c:v>
                </c:pt>
                <c:pt idx="8558">
                  <c:v>2.9912000000000214E-5</c:v>
                </c:pt>
                <c:pt idx="8559">
                  <c:v>2.9916000000000166E-5</c:v>
                </c:pt>
                <c:pt idx="8560">
                  <c:v>2.9920000000000147E-5</c:v>
                </c:pt>
                <c:pt idx="8561">
                  <c:v>2.992400000000018E-5</c:v>
                </c:pt>
                <c:pt idx="8562">
                  <c:v>2.9928000000000111E-5</c:v>
                </c:pt>
                <c:pt idx="8563">
                  <c:v>2.9932000000000279E-5</c:v>
                </c:pt>
                <c:pt idx="8564">
                  <c:v>2.9936000000000274E-5</c:v>
                </c:pt>
                <c:pt idx="8565">
                  <c:v>2.9940000000000249E-5</c:v>
                </c:pt>
                <c:pt idx="8566">
                  <c:v>2.9944000000000251E-5</c:v>
                </c:pt>
                <c:pt idx="8567">
                  <c:v>2.9948000000000222E-5</c:v>
                </c:pt>
                <c:pt idx="8568">
                  <c:v>2.9952000000000214E-5</c:v>
                </c:pt>
                <c:pt idx="8569">
                  <c:v>2.9956000000000155E-5</c:v>
                </c:pt>
                <c:pt idx="8570">
                  <c:v>2.9960000000000137E-5</c:v>
                </c:pt>
                <c:pt idx="8571">
                  <c:v>2.9964000000000176E-5</c:v>
                </c:pt>
                <c:pt idx="8572">
                  <c:v>2.9968000000000117E-5</c:v>
                </c:pt>
                <c:pt idx="8573">
                  <c:v>2.9972000000000295E-5</c:v>
                </c:pt>
                <c:pt idx="8574">
                  <c:v>2.9976000000000277E-5</c:v>
                </c:pt>
                <c:pt idx="8575">
                  <c:v>2.9980000000000252E-5</c:v>
                </c:pt>
                <c:pt idx="8576">
                  <c:v>2.998400000000026E-5</c:v>
                </c:pt>
                <c:pt idx="8577">
                  <c:v>2.9988000000000205E-5</c:v>
                </c:pt>
                <c:pt idx="8578">
                  <c:v>2.9992000000000224E-5</c:v>
                </c:pt>
                <c:pt idx="8579">
                  <c:v>2.9996000000000168E-5</c:v>
                </c:pt>
                <c:pt idx="8580">
                  <c:v>3.0000000000000309E-5</c:v>
                </c:pt>
                <c:pt idx="8581">
                  <c:v>3.0004000000000314E-5</c:v>
                </c:pt>
                <c:pt idx="8582">
                  <c:v>3.0008000000000293E-5</c:v>
                </c:pt>
                <c:pt idx="8583">
                  <c:v>3.0012000000000295E-5</c:v>
                </c:pt>
                <c:pt idx="8584">
                  <c:v>3.0016000000000259E-5</c:v>
                </c:pt>
                <c:pt idx="8585">
                  <c:v>3.0020000000000255E-5</c:v>
                </c:pt>
                <c:pt idx="8586">
                  <c:v>3.0024000000000253E-5</c:v>
                </c:pt>
                <c:pt idx="8587">
                  <c:v>3.0028000000000221E-5</c:v>
                </c:pt>
                <c:pt idx="8588">
                  <c:v>3.0032000000000342E-5</c:v>
                </c:pt>
                <c:pt idx="8589">
                  <c:v>3.0036000000000361E-5</c:v>
                </c:pt>
                <c:pt idx="8590">
                  <c:v>3.0040000000000329E-5</c:v>
                </c:pt>
                <c:pt idx="8591">
                  <c:v>3.0044000000000324E-5</c:v>
                </c:pt>
                <c:pt idx="8592">
                  <c:v>3.0048000000000292E-5</c:v>
                </c:pt>
                <c:pt idx="8593">
                  <c:v>3.0052000000000294E-5</c:v>
                </c:pt>
                <c:pt idx="8594">
                  <c:v>3.0056000000000252E-5</c:v>
                </c:pt>
                <c:pt idx="8595">
                  <c:v>3.0060000000000278E-5</c:v>
                </c:pt>
                <c:pt idx="8596">
                  <c:v>3.0064000000000253E-5</c:v>
                </c:pt>
                <c:pt idx="8597">
                  <c:v>3.0068000000000224E-5</c:v>
                </c:pt>
                <c:pt idx="8598">
                  <c:v>3.0072000000000359E-5</c:v>
                </c:pt>
                <c:pt idx="8599">
                  <c:v>3.0076000000000337E-5</c:v>
                </c:pt>
                <c:pt idx="8600">
                  <c:v>3.0080000000000342E-5</c:v>
                </c:pt>
                <c:pt idx="8601">
                  <c:v>3.008400000000031E-5</c:v>
                </c:pt>
                <c:pt idx="8602">
                  <c:v>3.0088000000000295E-5</c:v>
                </c:pt>
                <c:pt idx="8603">
                  <c:v>3.0092000000000297E-5</c:v>
                </c:pt>
                <c:pt idx="8604">
                  <c:v>3.0096000000000255E-5</c:v>
                </c:pt>
                <c:pt idx="8605">
                  <c:v>3.0100000000000267E-5</c:v>
                </c:pt>
                <c:pt idx="8606">
                  <c:v>3.0104000000000242E-5</c:v>
                </c:pt>
                <c:pt idx="8607">
                  <c:v>3.0108000000000224E-5</c:v>
                </c:pt>
                <c:pt idx="8608">
                  <c:v>3.0112000000000212E-5</c:v>
                </c:pt>
                <c:pt idx="8609">
                  <c:v>3.0116000000000194E-5</c:v>
                </c:pt>
                <c:pt idx="8610">
                  <c:v>3.012000000000021E-5</c:v>
                </c:pt>
                <c:pt idx="8611">
                  <c:v>3.0124000000000147E-5</c:v>
                </c:pt>
                <c:pt idx="8612">
                  <c:v>3.0128000000000122E-5</c:v>
                </c:pt>
                <c:pt idx="8613">
                  <c:v>3.0132000000000277E-5</c:v>
                </c:pt>
                <c:pt idx="8614">
                  <c:v>3.0136000000000272E-5</c:v>
                </c:pt>
                <c:pt idx="8615">
                  <c:v>3.0140000000000267E-5</c:v>
                </c:pt>
                <c:pt idx="8616">
                  <c:v>3.0144000000000235E-5</c:v>
                </c:pt>
                <c:pt idx="8617">
                  <c:v>3.0148000000000251E-5</c:v>
                </c:pt>
                <c:pt idx="8618">
                  <c:v>3.0152000000000168E-5</c:v>
                </c:pt>
                <c:pt idx="8619">
                  <c:v>3.0156000000000207E-5</c:v>
                </c:pt>
                <c:pt idx="8620">
                  <c:v>3.0160000000000155E-5</c:v>
                </c:pt>
                <c:pt idx="8621">
                  <c:v>3.0164000000000137E-5</c:v>
                </c:pt>
                <c:pt idx="8622">
                  <c:v>3.0168000000000173E-5</c:v>
                </c:pt>
                <c:pt idx="8623">
                  <c:v>3.017200000000029E-5</c:v>
                </c:pt>
                <c:pt idx="8624">
                  <c:v>3.0176000000000292E-5</c:v>
                </c:pt>
                <c:pt idx="8625">
                  <c:v>3.0180000000000263E-5</c:v>
                </c:pt>
                <c:pt idx="8626">
                  <c:v>3.0184000000000238E-5</c:v>
                </c:pt>
                <c:pt idx="8627">
                  <c:v>3.0188000000000244E-5</c:v>
                </c:pt>
                <c:pt idx="8628">
                  <c:v>3.0192000000000205E-5</c:v>
                </c:pt>
                <c:pt idx="8629">
                  <c:v>3.0196000000000214E-5</c:v>
                </c:pt>
                <c:pt idx="8630">
                  <c:v>3.0200000000000344E-5</c:v>
                </c:pt>
                <c:pt idx="8631">
                  <c:v>3.0204000000000309E-5</c:v>
                </c:pt>
                <c:pt idx="8632">
                  <c:v>3.0208000000000298E-5</c:v>
                </c:pt>
                <c:pt idx="8633">
                  <c:v>3.0212000000000286E-5</c:v>
                </c:pt>
                <c:pt idx="8634">
                  <c:v>3.0216000000000295E-5</c:v>
                </c:pt>
                <c:pt idx="8635">
                  <c:v>3.0220000000000276E-5</c:v>
                </c:pt>
                <c:pt idx="8636">
                  <c:v>3.0224000000000255E-5</c:v>
                </c:pt>
                <c:pt idx="8637">
                  <c:v>3.0228000000000247E-5</c:v>
                </c:pt>
                <c:pt idx="8638">
                  <c:v>3.0232000000000371E-5</c:v>
                </c:pt>
                <c:pt idx="8639">
                  <c:v>3.0236000000000342E-5</c:v>
                </c:pt>
                <c:pt idx="8640">
                  <c:v>3.0240000000000347E-5</c:v>
                </c:pt>
                <c:pt idx="8641">
                  <c:v>3.0244000000000309E-5</c:v>
                </c:pt>
                <c:pt idx="8642">
                  <c:v>3.0248000000000304E-5</c:v>
                </c:pt>
                <c:pt idx="8643">
                  <c:v>3.0252000000000292E-5</c:v>
                </c:pt>
                <c:pt idx="8644">
                  <c:v>3.0256000000000277E-5</c:v>
                </c:pt>
                <c:pt idx="8645">
                  <c:v>3.0260000000000249E-5</c:v>
                </c:pt>
                <c:pt idx="8646">
                  <c:v>3.0264000000000254E-5</c:v>
                </c:pt>
                <c:pt idx="8647">
                  <c:v>3.0268000000000246E-5</c:v>
                </c:pt>
                <c:pt idx="8648">
                  <c:v>3.027200000000037E-5</c:v>
                </c:pt>
                <c:pt idx="8649">
                  <c:v>3.0276000000000359E-5</c:v>
                </c:pt>
                <c:pt idx="8650">
                  <c:v>3.028000000000034E-5</c:v>
                </c:pt>
                <c:pt idx="8651">
                  <c:v>3.0284000000000322E-5</c:v>
                </c:pt>
                <c:pt idx="8652">
                  <c:v>3.0288000000000307E-5</c:v>
                </c:pt>
                <c:pt idx="8653">
                  <c:v>3.0292000000000295E-5</c:v>
                </c:pt>
                <c:pt idx="8654">
                  <c:v>3.0296000000000294E-5</c:v>
                </c:pt>
                <c:pt idx="8655">
                  <c:v>3.0300000000000255E-5</c:v>
                </c:pt>
                <c:pt idx="8656">
                  <c:v>3.0304000000000278E-5</c:v>
                </c:pt>
                <c:pt idx="8657">
                  <c:v>3.0308000000000246E-5</c:v>
                </c:pt>
                <c:pt idx="8658">
                  <c:v>3.0312000000000238E-5</c:v>
                </c:pt>
                <c:pt idx="8659">
                  <c:v>3.0316000000000223E-5</c:v>
                </c:pt>
                <c:pt idx="8660">
                  <c:v>3.0320000000000194E-5</c:v>
                </c:pt>
                <c:pt idx="8661">
                  <c:v>3.032400000000021E-5</c:v>
                </c:pt>
                <c:pt idx="8662">
                  <c:v>3.0328000000000144E-5</c:v>
                </c:pt>
                <c:pt idx="8663">
                  <c:v>3.0332000000000295E-5</c:v>
                </c:pt>
                <c:pt idx="8664">
                  <c:v>3.0336000000000277E-5</c:v>
                </c:pt>
                <c:pt idx="8665">
                  <c:v>3.0340000000000255E-5</c:v>
                </c:pt>
                <c:pt idx="8666">
                  <c:v>3.0344000000000267E-5</c:v>
                </c:pt>
                <c:pt idx="8667">
                  <c:v>3.0348000000000235E-5</c:v>
                </c:pt>
                <c:pt idx="8668">
                  <c:v>3.035200000000023E-5</c:v>
                </c:pt>
                <c:pt idx="8669">
                  <c:v>3.0356000000000168E-5</c:v>
                </c:pt>
                <c:pt idx="8670">
                  <c:v>3.0360000000000194E-5</c:v>
                </c:pt>
                <c:pt idx="8671">
                  <c:v>3.0364000000000155E-5</c:v>
                </c:pt>
                <c:pt idx="8672">
                  <c:v>3.0368000000000127E-5</c:v>
                </c:pt>
                <c:pt idx="8673">
                  <c:v>3.0372000000000301E-5</c:v>
                </c:pt>
                <c:pt idx="8674">
                  <c:v>3.0376000000000273E-5</c:v>
                </c:pt>
                <c:pt idx="8675">
                  <c:v>3.0380000000000278E-5</c:v>
                </c:pt>
                <c:pt idx="8676">
                  <c:v>3.038400000000026E-5</c:v>
                </c:pt>
                <c:pt idx="8677">
                  <c:v>3.0388000000000238E-5</c:v>
                </c:pt>
                <c:pt idx="8678">
                  <c:v>3.0392000000000244E-5</c:v>
                </c:pt>
                <c:pt idx="8679">
                  <c:v>3.0396000000000215E-5</c:v>
                </c:pt>
                <c:pt idx="8680">
                  <c:v>3.0400000000000356E-5</c:v>
                </c:pt>
                <c:pt idx="8681">
                  <c:v>3.0404000000000341E-5</c:v>
                </c:pt>
                <c:pt idx="8682">
                  <c:v>3.0408000000000309E-5</c:v>
                </c:pt>
                <c:pt idx="8683">
                  <c:v>3.0412000000000304E-5</c:v>
                </c:pt>
                <c:pt idx="8684">
                  <c:v>3.0416000000000266E-5</c:v>
                </c:pt>
                <c:pt idx="8685">
                  <c:v>3.0420000000000292E-5</c:v>
                </c:pt>
                <c:pt idx="8686">
                  <c:v>3.042400000000026E-5</c:v>
                </c:pt>
                <c:pt idx="8687">
                  <c:v>3.0428000000000251E-5</c:v>
                </c:pt>
                <c:pt idx="8688">
                  <c:v>3.0432000000000375E-5</c:v>
                </c:pt>
                <c:pt idx="8689">
                  <c:v>3.043600000000036E-5</c:v>
                </c:pt>
                <c:pt idx="8690">
                  <c:v>3.0440000000000342E-5</c:v>
                </c:pt>
                <c:pt idx="8691">
                  <c:v>3.0444000000000348E-5</c:v>
                </c:pt>
                <c:pt idx="8692">
                  <c:v>3.0448000000000309E-5</c:v>
                </c:pt>
                <c:pt idx="8693">
                  <c:v>3.0452000000000304E-5</c:v>
                </c:pt>
                <c:pt idx="8694">
                  <c:v>3.0456000000000279E-5</c:v>
                </c:pt>
                <c:pt idx="8695">
                  <c:v>3.0460000000000288E-5</c:v>
                </c:pt>
                <c:pt idx="8696">
                  <c:v>3.0464000000000236E-5</c:v>
                </c:pt>
                <c:pt idx="8697">
                  <c:v>3.0468000000000251E-5</c:v>
                </c:pt>
                <c:pt idx="8698">
                  <c:v>3.0472000000000361E-5</c:v>
                </c:pt>
                <c:pt idx="8699">
                  <c:v>3.0476000000000347E-5</c:v>
                </c:pt>
                <c:pt idx="8700">
                  <c:v>3.0480000000000342E-5</c:v>
                </c:pt>
                <c:pt idx="8701">
                  <c:v>3.0484000000000337E-5</c:v>
                </c:pt>
                <c:pt idx="8702">
                  <c:v>3.0488000000000319E-5</c:v>
                </c:pt>
                <c:pt idx="8703">
                  <c:v>3.049200000000029E-5</c:v>
                </c:pt>
                <c:pt idx="8704">
                  <c:v>3.0496000000000292E-5</c:v>
                </c:pt>
                <c:pt idx="8705">
                  <c:v>3.0500000000000287E-5</c:v>
                </c:pt>
                <c:pt idx="8706">
                  <c:v>3.0504000000000252E-5</c:v>
                </c:pt>
                <c:pt idx="8707">
                  <c:v>3.0508000000000271E-5</c:v>
                </c:pt>
                <c:pt idx="8708">
                  <c:v>3.0512000000000236E-5</c:v>
                </c:pt>
                <c:pt idx="8709">
                  <c:v>3.0516000000000214E-5</c:v>
                </c:pt>
                <c:pt idx="8710">
                  <c:v>3.0520000000000169E-5</c:v>
                </c:pt>
                <c:pt idx="8711">
                  <c:v>3.0524000000000116E-5</c:v>
                </c:pt>
                <c:pt idx="8712">
                  <c:v>3.0528000000000145E-5</c:v>
                </c:pt>
                <c:pt idx="8713">
                  <c:v>3.053200000000029E-5</c:v>
                </c:pt>
                <c:pt idx="8714">
                  <c:v>3.0536000000000278E-5</c:v>
                </c:pt>
                <c:pt idx="8715">
                  <c:v>3.054000000000028E-5</c:v>
                </c:pt>
                <c:pt idx="8716">
                  <c:v>3.0544000000000221E-5</c:v>
                </c:pt>
                <c:pt idx="8717">
                  <c:v>3.0548000000000271E-5</c:v>
                </c:pt>
                <c:pt idx="8718">
                  <c:v>3.0552000000000205E-5</c:v>
                </c:pt>
                <c:pt idx="8719">
                  <c:v>3.0556000000000214E-5</c:v>
                </c:pt>
                <c:pt idx="8720">
                  <c:v>3.0560000000000168E-5</c:v>
                </c:pt>
                <c:pt idx="8721">
                  <c:v>3.0564000000000123E-5</c:v>
                </c:pt>
                <c:pt idx="8722">
                  <c:v>3.0568000000000152E-5</c:v>
                </c:pt>
                <c:pt idx="8723">
                  <c:v>3.0572000000000283E-5</c:v>
                </c:pt>
                <c:pt idx="8724">
                  <c:v>3.0576000000000291E-5</c:v>
                </c:pt>
                <c:pt idx="8725">
                  <c:v>3.0580000000000287E-5</c:v>
                </c:pt>
                <c:pt idx="8726">
                  <c:v>3.0584000000000255E-5</c:v>
                </c:pt>
                <c:pt idx="8727">
                  <c:v>3.0588000000000257E-5</c:v>
                </c:pt>
                <c:pt idx="8728">
                  <c:v>3.0592000000000211E-5</c:v>
                </c:pt>
                <c:pt idx="8729">
                  <c:v>3.0596000000000206E-5</c:v>
                </c:pt>
                <c:pt idx="8730">
                  <c:v>3.0600000000000317E-5</c:v>
                </c:pt>
                <c:pt idx="8731">
                  <c:v>3.0604000000000312E-5</c:v>
                </c:pt>
                <c:pt idx="8732">
                  <c:v>3.0608000000000307E-5</c:v>
                </c:pt>
                <c:pt idx="8733">
                  <c:v>3.0612000000000282E-5</c:v>
                </c:pt>
                <c:pt idx="8734">
                  <c:v>3.0616000000000291E-5</c:v>
                </c:pt>
                <c:pt idx="8735">
                  <c:v>3.0620000000000252E-5</c:v>
                </c:pt>
                <c:pt idx="8736">
                  <c:v>3.0624000000000268E-5</c:v>
                </c:pt>
                <c:pt idx="8737">
                  <c:v>3.0628000000000195E-5</c:v>
                </c:pt>
                <c:pt idx="8738">
                  <c:v>3.0632000000000367E-5</c:v>
                </c:pt>
                <c:pt idx="8739">
                  <c:v>3.0636000000000362E-5</c:v>
                </c:pt>
                <c:pt idx="8740">
                  <c:v>3.0640000000000357E-5</c:v>
                </c:pt>
                <c:pt idx="8741">
                  <c:v>3.0644000000000325E-5</c:v>
                </c:pt>
                <c:pt idx="8742">
                  <c:v>3.0648000000000307E-5</c:v>
                </c:pt>
                <c:pt idx="8743">
                  <c:v>3.0652000000000295E-5</c:v>
                </c:pt>
                <c:pt idx="8744">
                  <c:v>3.0656000000000291E-5</c:v>
                </c:pt>
                <c:pt idx="8745">
                  <c:v>3.0660000000000279E-5</c:v>
                </c:pt>
                <c:pt idx="8746">
                  <c:v>3.0664000000000274E-5</c:v>
                </c:pt>
                <c:pt idx="8747">
                  <c:v>3.0668000000000195E-5</c:v>
                </c:pt>
                <c:pt idx="8748">
                  <c:v>3.06720000000004E-5</c:v>
                </c:pt>
                <c:pt idx="8749">
                  <c:v>3.0676000000000362E-5</c:v>
                </c:pt>
                <c:pt idx="8750">
                  <c:v>3.0680000000000336E-5</c:v>
                </c:pt>
                <c:pt idx="8751">
                  <c:v>3.0684000000000318E-5</c:v>
                </c:pt>
                <c:pt idx="8752">
                  <c:v>3.06880000000003E-5</c:v>
                </c:pt>
                <c:pt idx="8753">
                  <c:v>3.0692000000000302E-5</c:v>
                </c:pt>
                <c:pt idx="8754">
                  <c:v>3.0696000000000304E-5</c:v>
                </c:pt>
                <c:pt idx="8755">
                  <c:v>3.0700000000000279E-5</c:v>
                </c:pt>
                <c:pt idx="8756">
                  <c:v>3.0704000000000281E-5</c:v>
                </c:pt>
                <c:pt idx="8757">
                  <c:v>3.0708000000000188E-5</c:v>
                </c:pt>
                <c:pt idx="8758">
                  <c:v>3.0712000000000278E-5</c:v>
                </c:pt>
                <c:pt idx="8759">
                  <c:v>3.0716000000000151E-5</c:v>
                </c:pt>
                <c:pt idx="8760">
                  <c:v>3.0720000000000146E-5</c:v>
                </c:pt>
                <c:pt idx="8761">
                  <c:v>3.0724000000000169E-5</c:v>
                </c:pt>
                <c:pt idx="8762">
                  <c:v>3.0728000000000116E-5</c:v>
                </c:pt>
                <c:pt idx="8763">
                  <c:v>3.0732000000000308E-5</c:v>
                </c:pt>
                <c:pt idx="8764">
                  <c:v>3.073600000000029E-5</c:v>
                </c:pt>
                <c:pt idx="8765">
                  <c:v>3.0740000000000278E-5</c:v>
                </c:pt>
                <c:pt idx="8766">
                  <c:v>3.0744000000000294E-5</c:v>
                </c:pt>
                <c:pt idx="8767">
                  <c:v>3.0748000000000228E-5</c:v>
                </c:pt>
                <c:pt idx="8768">
                  <c:v>3.0752000000000271E-5</c:v>
                </c:pt>
                <c:pt idx="8769">
                  <c:v>3.0756000000000171E-5</c:v>
                </c:pt>
                <c:pt idx="8770">
                  <c:v>3.076000000000016E-5</c:v>
                </c:pt>
                <c:pt idx="8771">
                  <c:v>3.0764000000000155E-5</c:v>
                </c:pt>
                <c:pt idx="8772">
                  <c:v>3.0768000000000116E-5</c:v>
                </c:pt>
                <c:pt idx="8773">
                  <c:v>3.0772000000000321E-5</c:v>
                </c:pt>
                <c:pt idx="8774">
                  <c:v>3.0776000000000283E-5</c:v>
                </c:pt>
                <c:pt idx="8775">
                  <c:v>3.0780000000000291E-5</c:v>
                </c:pt>
                <c:pt idx="8776">
                  <c:v>3.078400000000026E-5</c:v>
                </c:pt>
                <c:pt idx="8777">
                  <c:v>3.0788000000000255E-5</c:v>
                </c:pt>
                <c:pt idx="8778">
                  <c:v>3.0792000000000264E-5</c:v>
                </c:pt>
                <c:pt idx="8779">
                  <c:v>3.0796000000000198E-5</c:v>
                </c:pt>
                <c:pt idx="8780">
                  <c:v>3.0800000000000362E-5</c:v>
                </c:pt>
                <c:pt idx="8781">
                  <c:v>3.0804000000000331E-5</c:v>
                </c:pt>
                <c:pt idx="8782">
                  <c:v>3.0808000000000299E-5</c:v>
                </c:pt>
                <c:pt idx="8783">
                  <c:v>3.0812000000000321E-5</c:v>
                </c:pt>
                <c:pt idx="8784">
                  <c:v>3.0816000000000282E-5</c:v>
                </c:pt>
                <c:pt idx="8785">
                  <c:v>3.0820000000000291E-5</c:v>
                </c:pt>
                <c:pt idx="8786">
                  <c:v>3.082400000000028E-5</c:v>
                </c:pt>
                <c:pt idx="8787">
                  <c:v>3.0828000000000254E-5</c:v>
                </c:pt>
                <c:pt idx="8788">
                  <c:v>3.0832000000000385E-5</c:v>
                </c:pt>
                <c:pt idx="8789">
                  <c:v>3.0836000000000353E-5</c:v>
                </c:pt>
                <c:pt idx="8790">
                  <c:v>3.0840000000000362E-5</c:v>
                </c:pt>
                <c:pt idx="8791">
                  <c:v>3.0844000000000344E-5</c:v>
                </c:pt>
                <c:pt idx="8792">
                  <c:v>3.0848000000000312E-5</c:v>
                </c:pt>
                <c:pt idx="8793">
                  <c:v>3.08520000000003E-5</c:v>
                </c:pt>
                <c:pt idx="8794">
                  <c:v>3.0856000000000289E-5</c:v>
                </c:pt>
                <c:pt idx="8795">
                  <c:v>3.0860000000000284E-5</c:v>
                </c:pt>
                <c:pt idx="8796">
                  <c:v>3.0864000000000252E-5</c:v>
                </c:pt>
                <c:pt idx="8797">
                  <c:v>3.0868000000000268E-5</c:v>
                </c:pt>
                <c:pt idx="8798">
                  <c:v>3.0872000000000398E-5</c:v>
                </c:pt>
                <c:pt idx="8799">
                  <c:v>3.087600000000038E-5</c:v>
                </c:pt>
                <c:pt idx="8800">
                  <c:v>3.0880000000000348E-5</c:v>
                </c:pt>
                <c:pt idx="8801">
                  <c:v>3.0884000000000323E-5</c:v>
                </c:pt>
                <c:pt idx="8802">
                  <c:v>3.0888000000000325E-5</c:v>
                </c:pt>
                <c:pt idx="8803">
                  <c:v>3.08920000000003E-5</c:v>
                </c:pt>
                <c:pt idx="8804">
                  <c:v>3.0896000000000295E-5</c:v>
                </c:pt>
                <c:pt idx="8805">
                  <c:v>3.0900000000000297E-5</c:v>
                </c:pt>
                <c:pt idx="8806">
                  <c:v>3.0904000000000279E-5</c:v>
                </c:pt>
                <c:pt idx="8807">
                  <c:v>3.0908000000000193E-5</c:v>
                </c:pt>
                <c:pt idx="8808">
                  <c:v>3.0912000000000188E-5</c:v>
                </c:pt>
                <c:pt idx="8809">
                  <c:v>3.0916000000000251E-5</c:v>
                </c:pt>
                <c:pt idx="8810">
                  <c:v>3.0920000000000151E-5</c:v>
                </c:pt>
                <c:pt idx="8811">
                  <c:v>3.092400000000016E-5</c:v>
                </c:pt>
                <c:pt idx="8812">
                  <c:v>3.0928000000000155E-5</c:v>
                </c:pt>
                <c:pt idx="8813">
                  <c:v>3.0932000000000279E-5</c:v>
                </c:pt>
                <c:pt idx="8814">
                  <c:v>3.0936000000000308E-5</c:v>
                </c:pt>
                <c:pt idx="8815">
                  <c:v>3.094000000000029E-5</c:v>
                </c:pt>
                <c:pt idx="8816">
                  <c:v>3.0944000000000278E-5</c:v>
                </c:pt>
                <c:pt idx="8817">
                  <c:v>3.094800000000028E-5</c:v>
                </c:pt>
                <c:pt idx="8818">
                  <c:v>3.0952000000000228E-5</c:v>
                </c:pt>
                <c:pt idx="8819">
                  <c:v>3.0956000000000278E-5</c:v>
                </c:pt>
                <c:pt idx="8820">
                  <c:v>3.0960000000000144E-5</c:v>
                </c:pt>
                <c:pt idx="8821">
                  <c:v>3.096400000000016E-5</c:v>
                </c:pt>
                <c:pt idx="8822">
                  <c:v>3.0968000000000155E-5</c:v>
                </c:pt>
                <c:pt idx="8823">
                  <c:v>3.0972000000000292E-5</c:v>
                </c:pt>
                <c:pt idx="8824">
                  <c:v>3.0976000000000308E-5</c:v>
                </c:pt>
                <c:pt idx="8825">
                  <c:v>3.0980000000000269E-5</c:v>
                </c:pt>
                <c:pt idx="8826">
                  <c:v>3.0984000000000278E-5</c:v>
                </c:pt>
                <c:pt idx="8827">
                  <c:v>3.0988000000000212E-5</c:v>
                </c:pt>
                <c:pt idx="8828">
                  <c:v>3.0992000000000221E-5</c:v>
                </c:pt>
                <c:pt idx="8829">
                  <c:v>3.099600000000027E-5</c:v>
                </c:pt>
                <c:pt idx="8830">
                  <c:v>3.100000000000036E-5</c:v>
                </c:pt>
                <c:pt idx="8831">
                  <c:v>3.1004000000000349E-5</c:v>
                </c:pt>
                <c:pt idx="8832">
                  <c:v>3.1008000000000317E-5</c:v>
                </c:pt>
                <c:pt idx="8833">
                  <c:v>3.1012000000000292E-5</c:v>
                </c:pt>
                <c:pt idx="8834">
                  <c:v>3.1016000000000301E-5</c:v>
                </c:pt>
                <c:pt idx="8835">
                  <c:v>3.1020000000000269E-5</c:v>
                </c:pt>
                <c:pt idx="8836">
                  <c:v>3.1024000000000291E-5</c:v>
                </c:pt>
                <c:pt idx="8837">
                  <c:v>3.1028000000000252E-5</c:v>
                </c:pt>
                <c:pt idx="8838">
                  <c:v>3.103200000000039E-5</c:v>
                </c:pt>
                <c:pt idx="8839">
                  <c:v>3.1036000000000399E-5</c:v>
                </c:pt>
                <c:pt idx="8840">
                  <c:v>3.1040000000000353E-5</c:v>
                </c:pt>
                <c:pt idx="8841">
                  <c:v>3.1044000000000362E-5</c:v>
                </c:pt>
                <c:pt idx="8842">
                  <c:v>3.1048000000000303E-5</c:v>
                </c:pt>
                <c:pt idx="8843">
                  <c:v>3.1052000000000312E-5</c:v>
                </c:pt>
                <c:pt idx="8844">
                  <c:v>3.1056000000000294E-5</c:v>
                </c:pt>
                <c:pt idx="8845">
                  <c:v>3.1060000000000282E-5</c:v>
                </c:pt>
                <c:pt idx="8846">
                  <c:v>3.1064000000000277E-5</c:v>
                </c:pt>
                <c:pt idx="8847">
                  <c:v>3.1068000000000252E-5</c:v>
                </c:pt>
                <c:pt idx="8848">
                  <c:v>3.1072000000000403E-5</c:v>
                </c:pt>
                <c:pt idx="8849">
                  <c:v>3.1076000000000398E-5</c:v>
                </c:pt>
                <c:pt idx="8850">
                  <c:v>3.1080000000000367E-5</c:v>
                </c:pt>
                <c:pt idx="8851">
                  <c:v>3.1084000000000362E-5</c:v>
                </c:pt>
                <c:pt idx="8852">
                  <c:v>3.1088000000000323E-5</c:v>
                </c:pt>
                <c:pt idx="8853">
                  <c:v>3.1092000000000305E-5</c:v>
                </c:pt>
                <c:pt idx="8854">
                  <c:v>3.10960000000003E-5</c:v>
                </c:pt>
                <c:pt idx="8855">
                  <c:v>3.1100000000000288E-5</c:v>
                </c:pt>
                <c:pt idx="8856">
                  <c:v>3.1104000000000284E-5</c:v>
                </c:pt>
                <c:pt idx="8857">
                  <c:v>3.1108000000000279E-5</c:v>
                </c:pt>
                <c:pt idx="8858">
                  <c:v>3.1112000000000274E-5</c:v>
                </c:pt>
                <c:pt idx="8859">
                  <c:v>3.1116000000000188E-5</c:v>
                </c:pt>
                <c:pt idx="8860">
                  <c:v>3.1120000000000251E-5</c:v>
                </c:pt>
                <c:pt idx="8861">
                  <c:v>3.1124000000000151E-5</c:v>
                </c:pt>
                <c:pt idx="8862">
                  <c:v>3.1128000000000146E-5</c:v>
                </c:pt>
                <c:pt idx="8863">
                  <c:v>3.1132000000000318E-5</c:v>
                </c:pt>
                <c:pt idx="8864">
                  <c:v>3.1136000000000279E-5</c:v>
                </c:pt>
                <c:pt idx="8865">
                  <c:v>3.1140000000000295E-5</c:v>
                </c:pt>
                <c:pt idx="8866">
                  <c:v>3.114400000000029E-5</c:v>
                </c:pt>
                <c:pt idx="8867">
                  <c:v>3.1148000000000278E-5</c:v>
                </c:pt>
                <c:pt idx="8868">
                  <c:v>3.1152000000000192E-5</c:v>
                </c:pt>
                <c:pt idx="8869">
                  <c:v>3.1156000000000188E-5</c:v>
                </c:pt>
                <c:pt idx="8870">
                  <c:v>3.1160000000000278E-5</c:v>
                </c:pt>
                <c:pt idx="8871">
                  <c:v>3.1164000000000137E-5</c:v>
                </c:pt>
                <c:pt idx="8872">
                  <c:v>3.1168000000000146E-5</c:v>
                </c:pt>
                <c:pt idx="8873">
                  <c:v>3.1172000000000304E-5</c:v>
                </c:pt>
                <c:pt idx="8874">
                  <c:v>3.1176000000000292E-5</c:v>
                </c:pt>
                <c:pt idx="8875">
                  <c:v>3.1180000000000301E-5</c:v>
                </c:pt>
                <c:pt idx="8876">
                  <c:v>3.1184000000000276E-5</c:v>
                </c:pt>
                <c:pt idx="8877">
                  <c:v>3.1188000000000278E-5</c:v>
                </c:pt>
                <c:pt idx="8878">
                  <c:v>3.1192000000000212E-5</c:v>
                </c:pt>
                <c:pt idx="8879">
                  <c:v>3.1196000000000221E-5</c:v>
                </c:pt>
                <c:pt idx="8880">
                  <c:v>3.1200000000000359E-5</c:v>
                </c:pt>
                <c:pt idx="8881">
                  <c:v>3.120400000000034E-5</c:v>
                </c:pt>
                <c:pt idx="8882">
                  <c:v>3.1208000000000335E-5</c:v>
                </c:pt>
                <c:pt idx="8883">
                  <c:v>3.1212000000000317E-5</c:v>
                </c:pt>
                <c:pt idx="8884">
                  <c:v>3.1216000000000292E-5</c:v>
                </c:pt>
                <c:pt idx="8885">
                  <c:v>3.1220000000000321E-5</c:v>
                </c:pt>
                <c:pt idx="8886">
                  <c:v>3.1224000000000269E-5</c:v>
                </c:pt>
                <c:pt idx="8887">
                  <c:v>3.1228000000000278E-5</c:v>
                </c:pt>
                <c:pt idx="8888">
                  <c:v>3.1232000000000408E-5</c:v>
                </c:pt>
                <c:pt idx="8889">
                  <c:v>3.1236000000000363E-5</c:v>
                </c:pt>
                <c:pt idx="8890">
                  <c:v>3.1240000000000385E-5</c:v>
                </c:pt>
                <c:pt idx="8891">
                  <c:v>3.1244000000000326E-5</c:v>
                </c:pt>
                <c:pt idx="8892">
                  <c:v>3.1248000000000362E-5</c:v>
                </c:pt>
                <c:pt idx="8893">
                  <c:v>3.1252000000000303E-5</c:v>
                </c:pt>
                <c:pt idx="8894">
                  <c:v>3.1256000000000298E-5</c:v>
                </c:pt>
                <c:pt idx="8895">
                  <c:v>3.12600000000003E-5</c:v>
                </c:pt>
                <c:pt idx="8896">
                  <c:v>3.1264000000000282E-5</c:v>
                </c:pt>
                <c:pt idx="8897">
                  <c:v>3.1268000000000291E-5</c:v>
                </c:pt>
                <c:pt idx="8898">
                  <c:v>3.1272000000000408E-5</c:v>
                </c:pt>
                <c:pt idx="8899">
                  <c:v>3.127600000000039E-5</c:v>
                </c:pt>
                <c:pt idx="8900">
                  <c:v>3.1280000000000385E-5</c:v>
                </c:pt>
                <c:pt idx="8901">
                  <c:v>3.1284000000000353E-5</c:v>
                </c:pt>
                <c:pt idx="8902">
                  <c:v>3.1288000000000362E-5</c:v>
                </c:pt>
                <c:pt idx="8903">
                  <c:v>3.1292000000000323E-5</c:v>
                </c:pt>
                <c:pt idx="8904">
                  <c:v>3.1296000000000312E-5</c:v>
                </c:pt>
                <c:pt idx="8905">
                  <c:v>3.1300000000000293E-5</c:v>
                </c:pt>
                <c:pt idx="8906">
                  <c:v>3.1304000000000282E-5</c:v>
                </c:pt>
                <c:pt idx="8907">
                  <c:v>3.1308000000000277E-5</c:v>
                </c:pt>
                <c:pt idx="8908">
                  <c:v>3.1312000000000252E-5</c:v>
                </c:pt>
                <c:pt idx="8909">
                  <c:v>3.1316000000000267E-5</c:v>
                </c:pt>
                <c:pt idx="8910">
                  <c:v>3.1320000000000181E-5</c:v>
                </c:pt>
                <c:pt idx="8911">
                  <c:v>3.1324000000000244E-5</c:v>
                </c:pt>
                <c:pt idx="8912">
                  <c:v>3.1328000000000151E-5</c:v>
                </c:pt>
                <c:pt idx="8913">
                  <c:v>3.1332000000000323E-5</c:v>
                </c:pt>
                <c:pt idx="8914">
                  <c:v>3.1336000000000304E-5</c:v>
                </c:pt>
                <c:pt idx="8915">
                  <c:v>3.1340000000000286E-5</c:v>
                </c:pt>
                <c:pt idx="8916">
                  <c:v>3.1344000000000288E-5</c:v>
                </c:pt>
                <c:pt idx="8917">
                  <c:v>3.134800000000029E-5</c:v>
                </c:pt>
                <c:pt idx="8918">
                  <c:v>3.1352000000000279E-5</c:v>
                </c:pt>
                <c:pt idx="8919">
                  <c:v>3.1356000000000192E-5</c:v>
                </c:pt>
                <c:pt idx="8920">
                  <c:v>3.1360000000000188E-5</c:v>
                </c:pt>
                <c:pt idx="8921">
                  <c:v>3.1364000000000251E-5</c:v>
                </c:pt>
                <c:pt idx="8922">
                  <c:v>3.1368000000000151E-5</c:v>
                </c:pt>
                <c:pt idx="8923">
                  <c:v>3.1372000000000336E-5</c:v>
                </c:pt>
                <c:pt idx="8924">
                  <c:v>3.1376000000000304E-5</c:v>
                </c:pt>
                <c:pt idx="8925">
                  <c:v>3.1380000000000279E-5</c:v>
                </c:pt>
                <c:pt idx="8926">
                  <c:v>3.1384000000000301E-5</c:v>
                </c:pt>
                <c:pt idx="8927">
                  <c:v>3.1388000000000276E-5</c:v>
                </c:pt>
                <c:pt idx="8928">
                  <c:v>3.1392000000000278E-5</c:v>
                </c:pt>
                <c:pt idx="8929">
                  <c:v>3.139600000000026E-5</c:v>
                </c:pt>
                <c:pt idx="8930">
                  <c:v>3.140000000000035E-5</c:v>
                </c:pt>
                <c:pt idx="8931">
                  <c:v>3.1404000000000359E-5</c:v>
                </c:pt>
                <c:pt idx="8932">
                  <c:v>3.1408000000000313E-5</c:v>
                </c:pt>
                <c:pt idx="8933">
                  <c:v>3.1412000000000336E-5</c:v>
                </c:pt>
                <c:pt idx="8934">
                  <c:v>3.1416000000000317E-5</c:v>
                </c:pt>
                <c:pt idx="8935">
                  <c:v>3.1420000000000292E-5</c:v>
                </c:pt>
                <c:pt idx="8936">
                  <c:v>3.1424000000000301E-5</c:v>
                </c:pt>
                <c:pt idx="8937">
                  <c:v>3.1428000000000269E-5</c:v>
                </c:pt>
                <c:pt idx="8938">
                  <c:v>3.14320000000004E-5</c:v>
                </c:pt>
                <c:pt idx="8939">
                  <c:v>3.1436000000000388E-5</c:v>
                </c:pt>
                <c:pt idx="8940">
                  <c:v>3.1440000000000363E-5</c:v>
                </c:pt>
                <c:pt idx="8941">
                  <c:v>3.1444000000000385E-5</c:v>
                </c:pt>
                <c:pt idx="8942">
                  <c:v>3.1448000000000313E-5</c:v>
                </c:pt>
                <c:pt idx="8943">
                  <c:v>3.1452000000000349E-5</c:v>
                </c:pt>
                <c:pt idx="8944">
                  <c:v>3.1456000000000296E-5</c:v>
                </c:pt>
                <c:pt idx="8945">
                  <c:v>3.1460000000000292E-5</c:v>
                </c:pt>
                <c:pt idx="8946">
                  <c:v>3.14640000000003E-5</c:v>
                </c:pt>
                <c:pt idx="8947">
                  <c:v>3.1468000000000269E-5</c:v>
                </c:pt>
                <c:pt idx="8948">
                  <c:v>3.1472000000000413E-5</c:v>
                </c:pt>
                <c:pt idx="8949">
                  <c:v>3.1476000000000395E-5</c:v>
                </c:pt>
                <c:pt idx="8950">
                  <c:v>3.1480000000000363E-5</c:v>
                </c:pt>
                <c:pt idx="8951">
                  <c:v>3.1484000000000385E-5</c:v>
                </c:pt>
                <c:pt idx="8952">
                  <c:v>3.1488000000000326E-5</c:v>
                </c:pt>
                <c:pt idx="8953">
                  <c:v>3.1492000000000362E-5</c:v>
                </c:pt>
                <c:pt idx="8954">
                  <c:v>3.1496000000000303E-5</c:v>
                </c:pt>
                <c:pt idx="8955">
                  <c:v>3.1500000000000298E-5</c:v>
                </c:pt>
                <c:pt idx="8956">
                  <c:v>3.1504000000000287E-5</c:v>
                </c:pt>
                <c:pt idx="8957">
                  <c:v>3.1508000000000275E-5</c:v>
                </c:pt>
                <c:pt idx="8958">
                  <c:v>3.1512000000000277E-5</c:v>
                </c:pt>
                <c:pt idx="8959">
                  <c:v>3.1516000000000252E-5</c:v>
                </c:pt>
                <c:pt idx="8960">
                  <c:v>3.1520000000000267E-5</c:v>
                </c:pt>
                <c:pt idx="8961">
                  <c:v>3.1524000000000181E-5</c:v>
                </c:pt>
                <c:pt idx="8962">
                  <c:v>3.1528000000000238E-5</c:v>
                </c:pt>
                <c:pt idx="8963">
                  <c:v>3.1532000000000334E-5</c:v>
                </c:pt>
                <c:pt idx="8964">
                  <c:v>3.1536000000000303E-5</c:v>
                </c:pt>
                <c:pt idx="8965">
                  <c:v>3.1540000000000304E-5</c:v>
                </c:pt>
                <c:pt idx="8966">
                  <c:v>3.1544000000000286E-5</c:v>
                </c:pt>
                <c:pt idx="8967">
                  <c:v>3.1548000000000281E-5</c:v>
                </c:pt>
                <c:pt idx="8968">
                  <c:v>3.1552000000000195E-5</c:v>
                </c:pt>
                <c:pt idx="8969">
                  <c:v>3.1556000000000279E-5</c:v>
                </c:pt>
                <c:pt idx="8970">
                  <c:v>3.1560000000000193E-5</c:v>
                </c:pt>
                <c:pt idx="8971">
                  <c:v>3.1564000000000181E-5</c:v>
                </c:pt>
                <c:pt idx="8972">
                  <c:v>3.1568000000000251E-5</c:v>
                </c:pt>
                <c:pt idx="8973">
                  <c:v>3.1572000000000341E-5</c:v>
                </c:pt>
                <c:pt idx="8974">
                  <c:v>3.1576000000000322E-5</c:v>
                </c:pt>
                <c:pt idx="8975">
                  <c:v>3.1580000000000318E-5</c:v>
                </c:pt>
                <c:pt idx="8976">
                  <c:v>3.1584000000000279E-5</c:v>
                </c:pt>
                <c:pt idx="8977">
                  <c:v>3.1588000000000295E-5</c:v>
                </c:pt>
                <c:pt idx="8978">
                  <c:v>3.1592000000000276E-5</c:v>
                </c:pt>
                <c:pt idx="8979">
                  <c:v>3.1596000000000278E-5</c:v>
                </c:pt>
                <c:pt idx="8980">
                  <c:v>3.1600000000000389E-5</c:v>
                </c:pt>
                <c:pt idx="8981">
                  <c:v>3.1604000000000384E-5</c:v>
                </c:pt>
                <c:pt idx="8982">
                  <c:v>3.1608000000000359E-5</c:v>
                </c:pt>
                <c:pt idx="8983">
                  <c:v>3.1612000000000313E-5</c:v>
                </c:pt>
                <c:pt idx="8984">
                  <c:v>3.1616000000000336E-5</c:v>
                </c:pt>
                <c:pt idx="8985">
                  <c:v>3.1620000000000304E-5</c:v>
                </c:pt>
                <c:pt idx="8986">
                  <c:v>3.1624000000000279E-5</c:v>
                </c:pt>
                <c:pt idx="8987">
                  <c:v>3.1628000000000301E-5</c:v>
                </c:pt>
                <c:pt idx="8988">
                  <c:v>3.1632000000000405E-5</c:v>
                </c:pt>
                <c:pt idx="8989">
                  <c:v>3.16360000000004E-5</c:v>
                </c:pt>
                <c:pt idx="8990">
                  <c:v>3.1640000000000388E-5</c:v>
                </c:pt>
                <c:pt idx="8991">
                  <c:v>3.1644000000000363E-5</c:v>
                </c:pt>
                <c:pt idx="8992">
                  <c:v>3.1648000000000358E-5</c:v>
                </c:pt>
                <c:pt idx="8993">
                  <c:v>3.1652000000000313E-5</c:v>
                </c:pt>
                <c:pt idx="8994">
                  <c:v>3.1656000000000335E-5</c:v>
                </c:pt>
                <c:pt idx="8995">
                  <c:v>3.1660000000000297E-5</c:v>
                </c:pt>
                <c:pt idx="8996">
                  <c:v>3.1664000000000292E-5</c:v>
                </c:pt>
                <c:pt idx="8997">
                  <c:v>3.1668000000000294E-5</c:v>
                </c:pt>
                <c:pt idx="8998">
                  <c:v>3.1672000000000404E-5</c:v>
                </c:pt>
                <c:pt idx="8999">
                  <c:v>3.1676000000000399E-5</c:v>
                </c:pt>
                <c:pt idx="9000">
                  <c:v>3.1680000000000388E-5</c:v>
                </c:pt>
                <c:pt idx="9001">
                  <c:v>3.1684000000000349E-5</c:v>
                </c:pt>
                <c:pt idx="9002">
                  <c:v>3.1688000000000358E-5</c:v>
                </c:pt>
                <c:pt idx="9003">
                  <c:v>3.1692000000000313E-5</c:v>
                </c:pt>
                <c:pt idx="9004">
                  <c:v>3.1696000000000348E-5</c:v>
                </c:pt>
                <c:pt idx="9005">
                  <c:v>3.1700000000000303E-5</c:v>
                </c:pt>
                <c:pt idx="9006">
                  <c:v>3.1704000000000291E-5</c:v>
                </c:pt>
                <c:pt idx="9007">
                  <c:v>3.1708000000000287E-5</c:v>
                </c:pt>
                <c:pt idx="9008">
                  <c:v>3.1712000000000268E-5</c:v>
                </c:pt>
                <c:pt idx="9009">
                  <c:v>3.1716000000000277E-5</c:v>
                </c:pt>
                <c:pt idx="9010">
                  <c:v>3.1720000000000252E-5</c:v>
                </c:pt>
                <c:pt idx="9011">
                  <c:v>3.1724000000000268E-5</c:v>
                </c:pt>
                <c:pt idx="9012">
                  <c:v>3.1728000000000195E-5</c:v>
                </c:pt>
                <c:pt idx="9013">
                  <c:v>3.1732000000000326E-5</c:v>
                </c:pt>
                <c:pt idx="9014">
                  <c:v>3.1736000000000321E-5</c:v>
                </c:pt>
                <c:pt idx="9015">
                  <c:v>3.1740000000000303E-5</c:v>
                </c:pt>
                <c:pt idx="9016">
                  <c:v>3.1744000000000298E-5</c:v>
                </c:pt>
                <c:pt idx="9017">
                  <c:v>3.1748000000000293E-5</c:v>
                </c:pt>
                <c:pt idx="9018">
                  <c:v>3.1752000000000281E-5</c:v>
                </c:pt>
                <c:pt idx="9019">
                  <c:v>3.1756000000000195E-5</c:v>
                </c:pt>
                <c:pt idx="9020">
                  <c:v>3.1760000000000252E-5</c:v>
                </c:pt>
                <c:pt idx="9021">
                  <c:v>3.1764000000000193E-5</c:v>
                </c:pt>
                <c:pt idx="9022">
                  <c:v>3.1768000000000161E-5</c:v>
                </c:pt>
                <c:pt idx="9023">
                  <c:v>3.1772000000000359E-5</c:v>
                </c:pt>
                <c:pt idx="9024">
                  <c:v>3.1776000000000334E-5</c:v>
                </c:pt>
                <c:pt idx="9025">
                  <c:v>3.1780000000000316E-5</c:v>
                </c:pt>
                <c:pt idx="9026">
                  <c:v>3.1784000000000304E-5</c:v>
                </c:pt>
                <c:pt idx="9027">
                  <c:v>3.1788000000000279E-5</c:v>
                </c:pt>
                <c:pt idx="9028">
                  <c:v>3.1792000000000281E-5</c:v>
                </c:pt>
                <c:pt idx="9029">
                  <c:v>3.1796000000000195E-5</c:v>
                </c:pt>
                <c:pt idx="9030">
                  <c:v>3.18000000000004E-5</c:v>
                </c:pt>
                <c:pt idx="9031">
                  <c:v>3.1804000000000368E-5</c:v>
                </c:pt>
                <c:pt idx="9032">
                  <c:v>3.1808000000000384E-5</c:v>
                </c:pt>
                <c:pt idx="9033">
                  <c:v>3.1812000000000345E-5</c:v>
                </c:pt>
                <c:pt idx="9034">
                  <c:v>3.18160000000003E-5</c:v>
                </c:pt>
                <c:pt idx="9035">
                  <c:v>3.1820000000000309E-5</c:v>
                </c:pt>
                <c:pt idx="9036">
                  <c:v>3.1824000000000304E-5</c:v>
                </c:pt>
                <c:pt idx="9037">
                  <c:v>3.1828000000000279E-5</c:v>
                </c:pt>
                <c:pt idx="9038">
                  <c:v>3.1832000000000423E-5</c:v>
                </c:pt>
                <c:pt idx="9039">
                  <c:v>3.1836000000000405E-5</c:v>
                </c:pt>
                <c:pt idx="9040">
                  <c:v>3.18400000000004E-5</c:v>
                </c:pt>
                <c:pt idx="9041">
                  <c:v>3.1844000000000368E-5</c:v>
                </c:pt>
                <c:pt idx="9042">
                  <c:v>3.1848000000000363E-5</c:v>
                </c:pt>
                <c:pt idx="9043">
                  <c:v>3.1852000000000358E-5</c:v>
                </c:pt>
                <c:pt idx="9044">
                  <c:v>3.1856000000000306E-5</c:v>
                </c:pt>
                <c:pt idx="9045">
                  <c:v>3.1860000000000335E-5</c:v>
                </c:pt>
                <c:pt idx="9046">
                  <c:v>3.186400000000029E-5</c:v>
                </c:pt>
                <c:pt idx="9047">
                  <c:v>3.1868000000000292E-5</c:v>
                </c:pt>
                <c:pt idx="9048">
                  <c:v>3.187200000000045E-5</c:v>
                </c:pt>
                <c:pt idx="9049">
                  <c:v>3.1876000000000404E-5</c:v>
                </c:pt>
                <c:pt idx="9050">
                  <c:v>3.18800000000004E-5</c:v>
                </c:pt>
                <c:pt idx="9051">
                  <c:v>3.1884000000000388E-5</c:v>
                </c:pt>
                <c:pt idx="9052">
                  <c:v>3.1888000000000349E-5</c:v>
                </c:pt>
                <c:pt idx="9053">
                  <c:v>3.1892000000000358E-5</c:v>
                </c:pt>
                <c:pt idx="9054">
                  <c:v>3.1896000000000313E-5</c:v>
                </c:pt>
                <c:pt idx="9055">
                  <c:v>3.1900000000000335E-5</c:v>
                </c:pt>
                <c:pt idx="9056">
                  <c:v>3.1904000000000283E-5</c:v>
                </c:pt>
                <c:pt idx="9057">
                  <c:v>3.1908000000000291E-5</c:v>
                </c:pt>
                <c:pt idx="9058">
                  <c:v>3.1912000000000287E-5</c:v>
                </c:pt>
                <c:pt idx="9059">
                  <c:v>3.1916000000000255E-5</c:v>
                </c:pt>
                <c:pt idx="9060">
                  <c:v>3.1920000000000264E-5</c:v>
                </c:pt>
                <c:pt idx="9061">
                  <c:v>3.1924000000000252E-5</c:v>
                </c:pt>
                <c:pt idx="9062">
                  <c:v>3.1928000000000213E-5</c:v>
                </c:pt>
                <c:pt idx="9063">
                  <c:v>3.1932000000000358E-5</c:v>
                </c:pt>
                <c:pt idx="9064">
                  <c:v>3.1936000000000312E-5</c:v>
                </c:pt>
                <c:pt idx="9065">
                  <c:v>3.1940000000000348E-5</c:v>
                </c:pt>
                <c:pt idx="9066">
                  <c:v>3.1944000000000303E-5</c:v>
                </c:pt>
                <c:pt idx="9067">
                  <c:v>3.1948000000000298E-5</c:v>
                </c:pt>
                <c:pt idx="9068">
                  <c:v>3.1952000000000286E-5</c:v>
                </c:pt>
                <c:pt idx="9069">
                  <c:v>3.1956000000000268E-5</c:v>
                </c:pt>
                <c:pt idx="9070">
                  <c:v>3.1960000000000195E-5</c:v>
                </c:pt>
                <c:pt idx="9071">
                  <c:v>3.1964000000000252E-5</c:v>
                </c:pt>
                <c:pt idx="9072">
                  <c:v>3.1968000000000179E-5</c:v>
                </c:pt>
                <c:pt idx="9073">
                  <c:v>3.1972000000000384E-5</c:v>
                </c:pt>
                <c:pt idx="9074">
                  <c:v>3.1976000000000339E-5</c:v>
                </c:pt>
                <c:pt idx="9075">
                  <c:v>3.1980000000000321E-5</c:v>
                </c:pt>
                <c:pt idx="9076">
                  <c:v>3.1984000000000302E-5</c:v>
                </c:pt>
                <c:pt idx="9077">
                  <c:v>3.1988000000000291E-5</c:v>
                </c:pt>
                <c:pt idx="9078">
                  <c:v>3.1992000000000279E-5</c:v>
                </c:pt>
                <c:pt idx="9079">
                  <c:v>3.1996000000000274E-5</c:v>
                </c:pt>
                <c:pt idx="9080">
                  <c:v>3.2000000000000398E-5</c:v>
                </c:pt>
                <c:pt idx="9081">
                  <c:v>3.20040000000004E-5</c:v>
                </c:pt>
                <c:pt idx="9082">
                  <c:v>3.2008000000000389E-5</c:v>
                </c:pt>
                <c:pt idx="9083">
                  <c:v>3.2012000000000384E-5</c:v>
                </c:pt>
                <c:pt idx="9084">
                  <c:v>3.2016000000000345E-5</c:v>
                </c:pt>
                <c:pt idx="9085">
                  <c:v>3.20200000000003E-5</c:v>
                </c:pt>
                <c:pt idx="9086">
                  <c:v>3.2024000000000309E-5</c:v>
                </c:pt>
                <c:pt idx="9087">
                  <c:v>3.2028000000000304E-5</c:v>
                </c:pt>
                <c:pt idx="9088">
                  <c:v>3.2032000000000414E-5</c:v>
                </c:pt>
                <c:pt idx="9089">
                  <c:v>3.2036000000000423E-5</c:v>
                </c:pt>
                <c:pt idx="9090">
                  <c:v>3.2040000000000405E-5</c:v>
                </c:pt>
                <c:pt idx="9091">
                  <c:v>3.20440000000004E-5</c:v>
                </c:pt>
                <c:pt idx="9092">
                  <c:v>3.2048000000000368E-5</c:v>
                </c:pt>
                <c:pt idx="9093">
                  <c:v>3.205200000000035E-5</c:v>
                </c:pt>
                <c:pt idx="9094">
                  <c:v>3.2056000000000359E-5</c:v>
                </c:pt>
                <c:pt idx="9095">
                  <c:v>3.2060000000000313E-5</c:v>
                </c:pt>
                <c:pt idx="9096">
                  <c:v>3.2064000000000308E-5</c:v>
                </c:pt>
                <c:pt idx="9097">
                  <c:v>3.206800000000029E-5</c:v>
                </c:pt>
                <c:pt idx="9098">
                  <c:v>3.20720000000004E-5</c:v>
                </c:pt>
                <c:pt idx="9099">
                  <c:v>3.2076000000000423E-5</c:v>
                </c:pt>
                <c:pt idx="9100">
                  <c:v>3.2080000000000404E-5</c:v>
                </c:pt>
                <c:pt idx="9101">
                  <c:v>3.2084000000000386E-5</c:v>
                </c:pt>
                <c:pt idx="9102">
                  <c:v>3.2088000000000368E-5</c:v>
                </c:pt>
                <c:pt idx="9103">
                  <c:v>3.2092000000000349E-5</c:v>
                </c:pt>
                <c:pt idx="9104">
                  <c:v>3.2096000000000345E-5</c:v>
                </c:pt>
                <c:pt idx="9105">
                  <c:v>3.2100000000000306E-5</c:v>
                </c:pt>
                <c:pt idx="9106">
                  <c:v>3.2104000000000335E-5</c:v>
                </c:pt>
                <c:pt idx="9107">
                  <c:v>3.2108000000000283E-5</c:v>
                </c:pt>
                <c:pt idx="9108">
                  <c:v>3.2112000000000292E-5</c:v>
                </c:pt>
                <c:pt idx="9109">
                  <c:v>3.2116000000000287E-5</c:v>
                </c:pt>
                <c:pt idx="9110">
                  <c:v>3.2120000000000255E-5</c:v>
                </c:pt>
                <c:pt idx="9111">
                  <c:v>3.212400000000027E-5</c:v>
                </c:pt>
                <c:pt idx="9112">
                  <c:v>3.2128000000000211E-5</c:v>
                </c:pt>
                <c:pt idx="9113">
                  <c:v>3.2132000000000349E-5</c:v>
                </c:pt>
                <c:pt idx="9114">
                  <c:v>3.2136000000000358E-5</c:v>
                </c:pt>
                <c:pt idx="9115">
                  <c:v>3.2140000000000312E-5</c:v>
                </c:pt>
                <c:pt idx="9116">
                  <c:v>3.2144000000000321E-5</c:v>
                </c:pt>
                <c:pt idx="9117">
                  <c:v>3.2148000000000282E-5</c:v>
                </c:pt>
                <c:pt idx="9118">
                  <c:v>3.2152000000000291E-5</c:v>
                </c:pt>
                <c:pt idx="9119">
                  <c:v>3.2156000000000286E-5</c:v>
                </c:pt>
                <c:pt idx="9120">
                  <c:v>3.2160000000000268E-5</c:v>
                </c:pt>
                <c:pt idx="9121">
                  <c:v>3.2164000000000277E-5</c:v>
                </c:pt>
                <c:pt idx="9122">
                  <c:v>3.2168000000000238E-5</c:v>
                </c:pt>
                <c:pt idx="9123">
                  <c:v>3.2172000000000389E-5</c:v>
                </c:pt>
                <c:pt idx="9124">
                  <c:v>3.2176000000000357E-5</c:v>
                </c:pt>
                <c:pt idx="9125">
                  <c:v>3.2180000000000312E-5</c:v>
                </c:pt>
                <c:pt idx="9126">
                  <c:v>3.2184000000000307E-5</c:v>
                </c:pt>
                <c:pt idx="9127">
                  <c:v>3.2188000000000296E-5</c:v>
                </c:pt>
                <c:pt idx="9128">
                  <c:v>3.2192000000000298E-5</c:v>
                </c:pt>
                <c:pt idx="9129">
                  <c:v>3.2196000000000279E-5</c:v>
                </c:pt>
                <c:pt idx="9130">
                  <c:v>3.2200000000000403E-5</c:v>
                </c:pt>
                <c:pt idx="9131">
                  <c:v>3.2204000000000398E-5</c:v>
                </c:pt>
                <c:pt idx="9132">
                  <c:v>3.2208000000000387E-5</c:v>
                </c:pt>
                <c:pt idx="9133">
                  <c:v>3.2212000000000362E-5</c:v>
                </c:pt>
                <c:pt idx="9134">
                  <c:v>3.2216000000000337E-5</c:v>
                </c:pt>
                <c:pt idx="9135">
                  <c:v>3.2220000000000339E-5</c:v>
                </c:pt>
                <c:pt idx="9136">
                  <c:v>3.22240000000003E-5</c:v>
                </c:pt>
                <c:pt idx="9137">
                  <c:v>3.2228000000000295E-5</c:v>
                </c:pt>
                <c:pt idx="9138">
                  <c:v>3.2232000000000453E-5</c:v>
                </c:pt>
                <c:pt idx="9139">
                  <c:v>3.2236000000000414E-5</c:v>
                </c:pt>
                <c:pt idx="9140">
                  <c:v>3.2240000000000423E-5</c:v>
                </c:pt>
                <c:pt idx="9141">
                  <c:v>3.2244000000000398E-5</c:v>
                </c:pt>
                <c:pt idx="9142">
                  <c:v>3.2248000000000393E-5</c:v>
                </c:pt>
                <c:pt idx="9143">
                  <c:v>3.2252000000000355E-5</c:v>
                </c:pt>
                <c:pt idx="9144">
                  <c:v>3.225600000000035E-5</c:v>
                </c:pt>
                <c:pt idx="9145">
                  <c:v>3.2260000000000345E-5</c:v>
                </c:pt>
                <c:pt idx="9146">
                  <c:v>3.2264000000000279E-5</c:v>
                </c:pt>
                <c:pt idx="9147">
                  <c:v>3.2268000000000308E-5</c:v>
                </c:pt>
                <c:pt idx="9148">
                  <c:v>3.2272000000000446E-5</c:v>
                </c:pt>
                <c:pt idx="9149">
                  <c:v>3.22760000000004E-5</c:v>
                </c:pt>
                <c:pt idx="9150">
                  <c:v>3.2280000000000423E-5</c:v>
                </c:pt>
                <c:pt idx="9151">
                  <c:v>3.2284000000000404E-5</c:v>
                </c:pt>
                <c:pt idx="9152">
                  <c:v>3.2288000000000386E-5</c:v>
                </c:pt>
                <c:pt idx="9153">
                  <c:v>3.2292000000000368E-5</c:v>
                </c:pt>
                <c:pt idx="9154">
                  <c:v>3.2296000000000336E-5</c:v>
                </c:pt>
                <c:pt idx="9155">
                  <c:v>3.2300000000000345E-5</c:v>
                </c:pt>
                <c:pt idx="9156">
                  <c:v>3.2304000000000292E-5</c:v>
                </c:pt>
                <c:pt idx="9157">
                  <c:v>3.2308000000000322E-5</c:v>
                </c:pt>
                <c:pt idx="9158">
                  <c:v>3.2312000000000276E-5</c:v>
                </c:pt>
                <c:pt idx="9159">
                  <c:v>3.2316000000000278E-5</c:v>
                </c:pt>
                <c:pt idx="9160">
                  <c:v>3.232000000000028E-5</c:v>
                </c:pt>
                <c:pt idx="9161">
                  <c:v>3.2324000000000221E-5</c:v>
                </c:pt>
                <c:pt idx="9162">
                  <c:v>3.2328000000000271E-5</c:v>
                </c:pt>
                <c:pt idx="9163">
                  <c:v>3.2332000000000361E-5</c:v>
                </c:pt>
                <c:pt idx="9164">
                  <c:v>3.2336000000000349E-5</c:v>
                </c:pt>
                <c:pt idx="9165">
                  <c:v>3.2340000000000344E-5</c:v>
                </c:pt>
                <c:pt idx="9166">
                  <c:v>3.2344000000000299E-5</c:v>
                </c:pt>
                <c:pt idx="9167">
                  <c:v>3.2348000000000335E-5</c:v>
                </c:pt>
                <c:pt idx="9168">
                  <c:v>3.2352000000000282E-5</c:v>
                </c:pt>
                <c:pt idx="9169">
                  <c:v>3.2356000000000291E-5</c:v>
                </c:pt>
                <c:pt idx="9170">
                  <c:v>3.2360000000000286E-5</c:v>
                </c:pt>
                <c:pt idx="9171">
                  <c:v>3.2364000000000255E-5</c:v>
                </c:pt>
                <c:pt idx="9172">
                  <c:v>3.2368000000000263E-5</c:v>
                </c:pt>
                <c:pt idx="9173">
                  <c:v>3.237200000000036E-5</c:v>
                </c:pt>
                <c:pt idx="9174">
                  <c:v>3.2376000000000362E-5</c:v>
                </c:pt>
                <c:pt idx="9175">
                  <c:v>3.238000000000033E-5</c:v>
                </c:pt>
                <c:pt idx="9176">
                  <c:v>3.2384000000000312E-5</c:v>
                </c:pt>
                <c:pt idx="9177">
                  <c:v>3.2388000000000307E-5</c:v>
                </c:pt>
                <c:pt idx="9178">
                  <c:v>3.2392000000000289E-5</c:v>
                </c:pt>
                <c:pt idx="9179">
                  <c:v>3.2396000000000298E-5</c:v>
                </c:pt>
                <c:pt idx="9180">
                  <c:v>3.2400000000000422E-5</c:v>
                </c:pt>
                <c:pt idx="9181">
                  <c:v>3.240400000000041E-5</c:v>
                </c:pt>
                <c:pt idx="9182">
                  <c:v>3.2408000000000399E-5</c:v>
                </c:pt>
                <c:pt idx="9183">
                  <c:v>3.2412000000000367E-5</c:v>
                </c:pt>
                <c:pt idx="9184">
                  <c:v>3.2416000000000362E-5</c:v>
                </c:pt>
                <c:pt idx="9185">
                  <c:v>3.2420000000000337E-5</c:v>
                </c:pt>
                <c:pt idx="9186">
                  <c:v>3.2424000000000325E-5</c:v>
                </c:pt>
                <c:pt idx="9187">
                  <c:v>3.2428000000000307E-5</c:v>
                </c:pt>
                <c:pt idx="9188">
                  <c:v>3.2432000000000444E-5</c:v>
                </c:pt>
                <c:pt idx="9189">
                  <c:v>3.2436000000000426E-5</c:v>
                </c:pt>
                <c:pt idx="9190">
                  <c:v>3.2440000000000408E-5</c:v>
                </c:pt>
                <c:pt idx="9191">
                  <c:v>3.2444000000000437E-5</c:v>
                </c:pt>
                <c:pt idx="9192">
                  <c:v>3.2448000000000398E-5</c:v>
                </c:pt>
                <c:pt idx="9193">
                  <c:v>3.2452000000000393E-5</c:v>
                </c:pt>
                <c:pt idx="9194">
                  <c:v>3.2456000000000355E-5</c:v>
                </c:pt>
                <c:pt idx="9195">
                  <c:v>3.2460000000000336E-5</c:v>
                </c:pt>
                <c:pt idx="9196">
                  <c:v>3.2464000000000318E-5</c:v>
                </c:pt>
                <c:pt idx="9197">
                  <c:v>3.24680000000003E-5</c:v>
                </c:pt>
                <c:pt idx="9198">
                  <c:v>3.2472000000000451E-5</c:v>
                </c:pt>
                <c:pt idx="9199">
                  <c:v>3.2476000000000419E-5</c:v>
                </c:pt>
                <c:pt idx="9200">
                  <c:v>3.2480000000000401E-5</c:v>
                </c:pt>
                <c:pt idx="9201">
                  <c:v>3.2484000000000389E-5</c:v>
                </c:pt>
                <c:pt idx="9202">
                  <c:v>3.2488000000000405E-5</c:v>
                </c:pt>
                <c:pt idx="9203">
                  <c:v>3.2492000000000393E-5</c:v>
                </c:pt>
                <c:pt idx="9204">
                  <c:v>3.2496000000000348E-5</c:v>
                </c:pt>
                <c:pt idx="9205">
                  <c:v>3.250000000000035E-5</c:v>
                </c:pt>
                <c:pt idx="9206">
                  <c:v>3.2504000000000331E-5</c:v>
                </c:pt>
                <c:pt idx="9207">
                  <c:v>3.2508000000000293E-5</c:v>
                </c:pt>
                <c:pt idx="9208">
                  <c:v>3.2512000000000308E-5</c:v>
                </c:pt>
                <c:pt idx="9209">
                  <c:v>3.2516000000000276E-5</c:v>
                </c:pt>
                <c:pt idx="9210">
                  <c:v>3.2520000000000278E-5</c:v>
                </c:pt>
                <c:pt idx="9211">
                  <c:v>3.252400000000028E-5</c:v>
                </c:pt>
                <c:pt idx="9212">
                  <c:v>3.2528000000000221E-5</c:v>
                </c:pt>
                <c:pt idx="9213">
                  <c:v>3.2532000000000386E-5</c:v>
                </c:pt>
                <c:pt idx="9214">
                  <c:v>3.253600000000034E-5</c:v>
                </c:pt>
                <c:pt idx="9215">
                  <c:v>3.2540000000000349E-5</c:v>
                </c:pt>
                <c:pt idx="9216">
                  <c:v>3.2544000000000317E-5</c:v>
                </c:pt>
                <c:pt idx="9217">
                  <c:v>3.2548000000000292E-5</c:v>
                </c:pt>
                <c:pt idx="9218">
                  <c:v>3.2552000000000321E-5</c:v>
                </c:pt>
                <c:pt idx="9219">
                  <c:v>3.2556000000000283E-5</c:v>
                </c:pt>
                <c:pt idx="9220">
                  <c:v>3.2560000000000291E-5</c:v>
                </c:pt>
                <c:pt idx="9221">
                  <c:v>3.2564000000000259E-5</c:v>
                </c:pt>
                <c:pt idx="9222">
                  <c:v>3.2568000000000255E-5</c:v>
                </c:pt>
                <c:pt idx="9223">
                  <c:v>3.2572000000000399E-5</c:v>
                </c:pt>
                <c:pt idx="9224">
                  <c:v>3.257600000000034E-5</c:v>
                </c:pt>
                <c:pt idx="9225">
                  <c:v>3.2580000000000362E-5</c:v>
                </c:pt>
                <c:pt idx="9226">
                  <c:v>3.2584000000000303E-5</c:v>
                </c:pt>
                <c:pt idx="9227">
                  <c:v>3.2588000000000312E-5</c:v>
                </c:pt>
                <c:pt idx="9228">
                  <c:v>3.2592000000000307E-5</c:v>
                </c:pt>
                <c:pt idx="9229">
                  <c:v>3.2596000000000282E-5</c:v>
                </c:pt>
                <c:pt idx="9230">
                  <c:v>3.2600000000000426E-5</c:v>
                </c:pt>
                <c:pt idx="9231">
                  <c:v>3.2604000000000422E-5</c:v>
                </c:pt>
                <c:pt idx="9232">
                  <c:v>3.260800000000039E-5</c:v>
                </c:pt>
                <c:pt idx="9233">
                  <c:v>3.2612000000000399E-5</c:v>
                </c:pt>
                <c:pt idx="9234">
                  <c:v>3.2616000000000367E-5</c:v>
                </c:pt>
                <c:pt idx="9235">
                  <c:v>3.2620000000000362E-5</c:v>
                </c:pt>
                <c:pt idx="9236">
                  <c:v>3.2624000000000337E-5</c:v>
                </c:pt>
                <c:pt idx="9237">
                  <c:v>3.2628000000000312E-5</c:v>
                </c:pt>
                <c:pt idx="9238">
                  <c:v>3.2632000000000422E-5</c:v>
                </c:pt>
                <c:pt idx="9239">
                  <c:v>3.2636000000000444E-5</c:v>
                </c:pt>
                <c:pt idx="9240">
                  <c:v>3.264000000000044E-5</c:v>
                </c:pt>
                <c:pt idx="9241">
                  <c:v>3.2644000000000408E-5</c:v>
                </c:pt>
                <c:pt idx="9242">
                  <c:v>3.264800000000043E-5</c:v>
                </c:pt>
                <c:pt idx="9243">
                  <c:v>3.2652000000000398E-5</c:v>
                </c:pt>
                <c:pt idx="9244">
                  <c:v>3.265600000000038E-5</c:v>
                </c:pt>
                <c:pt idx="9245">
                  <c:v>3.2660000000000341E-5</c:v>
                </c:pt>
                <c:pt idx="9246">
                  <c:v>3.2664000000000336E-5</c:v>
                </c:pt>
                <c:pt idx="9247">
                  <c:v>3.2668000000000305E-5</c:v>
                </c:pt>
                <c:pt idx="9248">
                  <c:v>3.2672000000000435E-5</c:v>
                </c:pt>
                <c:pt idx="9249">
                  <c:v>3.2676000000000458E-5</c:v>
                </c:pt>
                <c:pt idx="9250">
                  <c:v>3.2680000000000405E-5</c:v>
                </c:pt>
                <c:pt idx="9251">
                  <c:v>3.2684000000000407E-5</c:v>
                </c:pt>
                <c:pt idx="9252">
                  <c:v>3.2688000000000389E-5</c:v>
                </c:pt>
                <c:pt idx="9253">
                  <c:v>3.2692000000000398E-5</c:v>
                </c:pt>
                <c:pt idx="9254">
                  <c:v>3.2696000000000393E-5</c:v>
                </c:pt>
                <c:pt idx="9255">
                  <c:v>3.2700000000000348E-5</c:v>
                </c:pt>
                <c:pt idx="9256">
                  <c:v>3.270400000000035E-5</c:v>
                </c:pt>
                <c:pt idx="9257">
                  <c:v>3.2708000000000318E-5</c:v>
                </c:pt>
                <c:pt idx="9258">
                  <c:v>3.2712000000000279E-5</c:v>
                </c:pt>
                <c:pt idx="9259">
                  <c:v>3.2716000000000308E-5</c:v>
                </c:pt>
                <c:pt idx="9260">
                  <c:v>3.272000000000029E-5</c:v>
                </c:pt>
                <c:pt idx="9261">
                  <c:v>3.2724000000000278E-5</c:v>
                </c:pt>
                <c:pt idx="9262">
                  <c:v>3.272800000000026E-5</c:v>
                </c:pt>
                <c:pt idx="9263">
                  <c:v>3.2732000000000404E-5</c:v>
                </c:pt>
                <c:pt idx="9264">
                  <c:v>3.2736000000000359E-5</c:v>
                </c:pt>
                <c:pt idx="9265">
                  <c:v>3.2740000000000347E-5</c:v>
                </c:pt>
                <c:pt idx="9266">
                  <c:v>3.2744000000000336E-5</c:v>
                </c:pt>
                <c:pt idx="9267">
                  <c:v>3.2748000000000317E-5</c:v>
                </c:pt>
                <c:pt idx="9268">
                  <c:v>3.2752000000000292E-5</c:v>
                </c:pt>
                <c:pt idx="9269">
                  <c:v>3.2756000000000308E-5</c:v>
                </c:pt>
                <c:pt idx="9270">
                  <c:v>3.2760000000000269E-5</c:v>
                </c:pt>
                <c:pt idx="9271">
                  <c:v>3.2764000000000278E-5</c:v>
                </c:pt>
                <c:pt idx="9272">
                  <c:v>3.2768000000000212E-5</c:v>
                </c:pt>
                <c:pt idx="9273">
                  <c:v>3.2772000000000363E-5</c:v>
                </c:pt>
                <c:pt idx="9274">
                  <c:v>3.2776000000000386E-5</c:v>
                </c:pt>
                <c:pt idx="9275">
                  <c:v>3.278000000000036E-5</c:v>
                </c:pt>
                <c:pt idx="9276">
                  <c:v>3.2784000000000349E-5</c:v>
                </c:pt>
                <c:pt idx="9277">
                  <c:v>3.2788000000000303E-5</c:v>
                </c:pt>
                <c:pt idx="9278">
                  <c:v>3.2792000000000299E-5</c:v>
                </c:pt>
                <c:pt idx="9279">
                  <c:v>3.2796000000000301E-5</c:v>
                </c:pt>
                <c:pt idx="9280">
                  <c:v>3.2800000000000418E-5</c:v>
                </c:pt>
                <c:pt idx="9281">
                  <c:v>3.2804000000000427E-5</c:v>
                </c:pt>
                <c:pt idx="9282">
                  <c:v>3.2808000000000422E-5</c:v>
                </c:pt>
                <c:pt idx="9283">
                  <c:v>3.281200000000039E-5</c:v>
                </c:pt>
                <c:pt idx="9284">
                  <c:v>3.2816000000000385E-5</c:v>
                </c:pt>
                <c:pt idx="9285">
                  <c:v>3.2820000000000353E-5</c:v>
                </c:pt>
                <c:pt idx="9286">
                  <c:v>3.2824000000000362E-5</c:v>
                </c:pt>
                <c:pt idx="9287">
                  <c:v>3.282800000000033E-5</c:v>
                </c:pt>
                <c:pt idx="9288">
                  <c:v>3.2832000000000468E-5</c:v>
                </c:pt>
                <c:pt idx="9289">
                  <c:v>3.2836000000000422E-5</c:v>
                </c:pt>
                <c:pt idx="9290">
                  <c:v>3.2840000000000445E-5</c:v>
                </c:pt>
                <c:pt idx="9291">
                  <c:v>3.2844000000000426E-5</c:v>
                </c:pt>
                <c:pt idx="9292">
                  <c:v>3.2848000000000408E-5</c:v>
                </c:pt>
                <c:pt idx="9293">
                  <c:v>3.2852000000000403E-5</c:v>
                </c:pt>
                <c:pt idx="9294">
                  <c:v>3.2856000000000398E-5</c:v>
                </c:pt>
                <c:pt idx="9295">
                  <c:v>3.2860000000000366E-5</c:v>
                </c:pt>
                <c:pt idx="9296">
                  <c:v>3.2864000000000348E-5</c:v>
                </c:pt>
                <c:pt idx="9297">
                  <c:v>3.2868000000000323E-5</c:v>
                </c:pt>
                <c:pt idx="9298">
                  <c:v>3.287200000000046E-5</c:v>
                </c:pt>
                <c:pt idx="9299">
                  <c:v>3.2876000000000422E-5</c:v>
                </c:pt>
                <c:pt idx="9300">
                  <c:v>3.2880000000000444E-5</c:v>
                </c:pt>
                <c:pt idx="9301">
                  <c:v>3.2884000000000419E-5</c:v>
                </c:pt>
                <c:pt idx="9302">
                  <c:v>3.2888000000000407E-5</c:v>
                </c:pt>
                <c:pt idx="9303">
                  <c:v>3.2892000000000389E-5</c:v>
                </c:pt>
                <c:pt idx="9304">
                  <c:v>3.2896000000000398E-5</c:v>
                </c:pt>
                <c:pt idx="9305">
                  <c:v>3.290000000000038E-5</c:v>
                </c:pt>
                <c:pt idx="9306">
                  <c:v>3.2904000000000348E-5</c:v>
                </c:pt>
                <c:pt idx="9307">
                  <c:v>3.2908000000000336E-5</c:v>
                </c:pt>
                <c:pt idx="9308">
                  <c:v>3.2912000000000318E-5</c:v>
                </c:pt>
                <c:pt idx="9309">
                  <c:v>3.2916000000000279E-5</c:v>
                </c:pt>
                <c:pt idx="9310">
                  <c:v>3.2920000000000295E-5</c:v>
                </c:pt>
                <c:pt idx="9311">
                  <c:v>3.292400000000029E-5</c:v>
                </c:pt>
                <c:pt idx="9312">
                  <c:v>3.2928000000000278E-5</c:v>
                </c:pt>
                <c:pt idx="9313">
                  <c:v>3.2932000000000389E-5</c:v>
                </c:pt>
                <c:pt idx="9314">
                  <c:v>3.2936000000000398E-5</c:v>
                </c:pt>
                <c:pt idx="9315">
                  <c:v>3.2940000000000359E-5</c:v>
                </c:pt>
                <c:pt idx="9316">
                  <c:v>3.2944000000000313E-5</c:v>
                </c:pt>
                <c:pt idx="9317">
                  <c:v>3.2948000000000336E-5</c:v>
                </c:pt>
                <c:pt idx="9318">
                  <c:v>3.2952000000000304E-5</c:v>
                </c:pt>
                <c:pt idx="9319">
                  <c:v>3.2956000000000279E-5</c:v>
                </c:pt>
                <c:pt idx="9320">
                  <c:v>3.2960000000000301E-5</c:v>
                </c:pt>
                <c:pt idx="9321">
                  <c:v>3.2964000000000269E-5</c:v>
                </c:pt>
                <c:pt idx="9322">
                  <c:v>3.2968000000000278E-5</c:v>
                </c:pt>
                <c:pt idx="9323">
                  <c:v>3.2972000000000388E-5</c:v>
                </c:pt>
                <c:pt idx="9324">
                  <c:v>3.2976000000000363E-5</c:v>
                </c:pt>
                <c:pt idx="9325">
                  <c:v>3.2980000000000386E-5</c:v>
                </c:pt>
                <c:pt idx="9326">
                  <c:v>3.298400000000034E-5</c:v>
                </c:pt>
                <c:pt idx="9327">
                  <c:v>3.2988000000000335E-5</c:v>
                </c:pt>
                <c:pt idx="9328">
                  <c:v>3.2992000000000317E-5</c:v>
                </c:pt>
                <c:pt idx="9329">
                  <c:v>3.2996000000000292E-5</c:v>
                </c:pt>
                <c:pt idx="9330">
                  <c:v>3.3000000000000301E-5</c:v>
                </c:pt>
                <c:pt idx="9331">
                  <c:v>3.3004000000000269E-5</c:v>
                </c:pt>
                <c:pt idx="9332">
                  <c:v>3.3008000000000278E-5</c:v>
                </c:pt>
                <c:pt idx="9333">
                  <c:v>3.3012000000000252E-5</c:v>
                </c:pt>
                <c:pt idx="9334">
                  <c:v>3.3016000000000221E-5</c:v>
                </c:pt>
                <c:pt idx="9335">
                  <c:v>3.3020000000000202E-5</c:v>
                </c:pt>
                <c:pt idx="9336">
                  <c:v>3.3024000000000184E-5</c:v>
                </c:pt>
                <c:pt idx="9337">
                  <c:v>3.3028000000000179E-5</c:v>
                </c:pt>
                <c:pt idx="9338">
                  <c:v>3.3032000000000303E-5</c:v>
                </c:pt>
                <c:pt idx="9339">
                  <c:v>3.3036000000000298E-5</c:v>
                </c:pt>
                <c:pt idx="9340">
                  <c:v>3.3040000000000294E-5</c:v>
                </c:pt>
                <c:pt idx="9341">
                  <c:v>3.3044000000000282E-5</c:v>
                </c:pt>
                <c:pt idx="9342">
                  <c:v>3.3048000000000277E-5</c:v>
                </c:pt>
                <c:pt idx="9343">
                  <c:v>3.3052000000000252E-5</c:v>
                </c:pt>
                <c:pt idx="9344">
                  <c:v>3.3056000000000268E-5</c:v>
                </c:pt>
                <c:pt idx="9345">
                  <c:v>3.3060000000000195E-5</c:v>
                </c:pt>
                <c:pt idx="9346">
                  <c:v>3.3064000000000211E-5</c:v>
                </c:pt>
                <c:pt idx="9347">
                  <c:v>3.3068000000000179E-5</c:v>
                </c:pt>
                <c:pt idx="9348">
                  <c:v>3.3072000000000303E-5</c:v>
                </c:pt>
                <c:pt idx="9349">
                  <c:v>3.3076000000000305E-5</c:v>
                </c:pt>
                <c:pt idx="9350">
                  <c:v>3.3080000000000293E-5</c:v>
                </c:pt>
                <c:pt idx="9351">
                  <c:v>3.3084000000000282E-5</c:v>
                </c:pt>
                <c:pt idx="9352">
                  <c:v>3.3088000000000284E-5</c:v>
                </c:pt>
                <c:pt idx="9353">
                  <c:v>3.3092000000000279E-5</c:v>
                </c:pt>
                <c:pt idx="9354">
                  <c:v>3.3096000000000267E-5</c:v>
                </c:pt>
                <c:pt idx="9355">
                  <c:v>3.3100000000000188E-5</c:v>
                </c:pt>
                <c:pt idx="9356">
                  <c:v>3.3104000000000244E-5</c:v>
                </c:pt>
                <c:pt idx="9357">
                  <c:v>3.3108000000000151E-5</c:v>
                </c:pt>
                <c:pt idx="9358">
                  <c:v>3.3112000000000133E-5</c:v>
                </c:pt>
                <c:pt idx="9359">
                  <c:v>3.3116000000000155E-5</c:v>
                </c:pt>
                <c:pt idx="9360">
                  <c:v>3.3120000000000096E-5</c:v>
                </c:pt>
                <c:pt idx="9361">
                  <c:v>3.3124000000000112E-5</c:v>
                </c:pt>
                <c:pt idx="9362">
                  <c:v>3.3128000000000093E-5</c:v>
                </c:pt>
                <c:pt idx="9363">
                  <c:v>3.3132000000000278E-5</c:v>
                </c:pt>
                <c:pt idx="9364">
                  <c:v>3.3136000000000192E-5</c:v>
                </c:pt>
                <c:pt idx="9365">
                  <c:v>3.3140000000000188E-5</c:v>
                </c:pt>
                <c:pt idx="9366">
                  <c:v>3.3144000000000251E-5</c:v>
                </c:pt>
                <c:pt idx="9367">
                  <c:v>3.3148000000000137E-5</c:v>
                </c:pt>
                <c:pt idx="9368">
                  <c:v>3.3152000000000146E-5</c:v>
                </c:pt>
                <c:pt idx="9369">
                  <c:v>3.3156000000000141E-5</c:v>
                </c:pt>
                <c:pt idx="9370">
                  <c:v>3.3160000000000116E-5</c:v>
                </c:pt>
                <c:pt idx="9371">
                  <c:v>3.3164000000000111E-5</c:v>
                </c:pt>
                <c:pt idx="9372">
                  <c:v>3.3168000000000093E-5</c:v>
                </c:pt>
                <c:pt idx="9373">
                  <c:v>3.3172000000000278E-5</c:v>
                </c:pt>
                <c:pt idx="9374">
                  <c:v>3.3176000000000185E-5</c:v>
                </c:pt>
                <c:pt idx="9375">
                  <c:v>3.3180000000000167E-5</c:v>
                </c:pt>
                <c:pt idx="9376">
                  <c:v>3.3184000000000182E-5</c:v>
                </c:pt>
                <c:pt idx="9377">
                  <c:v>3.3188000000000137E-5</c:v>
                </c:pt>
                <c:pt idx="9378">
                  <c:v>3.3192000000000152E-5</c:v>
                </c:pt>
                <c:pt idx="9379">
                  <c:v>3.3196000000000154E-5</c:v>
                </c:pt>
                <c:pt idx="9380">
                  <c:v>3.3200000000000292E-5</c:v>
                </c:pt>
                <c:pt idx="9381">
                  <c:v>3.3204000000000301E-5</c:v>
                </c:pt>
                <c:pt idx="9382">
                  <c:v>3.3208000000000269E-5</c:v>
                </c:pt>
                <c:pt idx="9383">
                  <c:v>3.3212000000000278E-5</c:v>
                </c:pt>
                <c:pt idx="9384">
                  <c:v>3.3216000000000212E-5</c:v>
                </c:pt>
                <c:pt idx="9385">
                  <c:v>3.3220000000000221E-5</c:v>
                </c:pt>
                <c:pt idx="9386">
                  <c:v>3.3224000000000189E-5</c:v>
                </c:pt>
                <c:pt idx="9387">
                  <c:v>3.322800000000015E-5</c:v>
                </c:pt>
                <c:pt idx="9388">
                  <c:v>3.3232000000000349E-5</c:v>
                </c:pt>
                <c:pt idx="9389">
                  <c:v>3.3236000000000303E-5</c:v>
                </c:pt>
                <c:pt idx="9390">
                  <c:v>3.3240000000000292E-5</c:v>
                </c:pt>
                <c:pt idx="9391">
                  <c:v>3.32440000000003E-5</c:v>
                </c:pt>
                <c:pt idx="9392">
                  <c:v>3.3248000000000268E-5</c:v>
                </c:pt>
                <c:pt idx="9393">
                  <c:v>3.3252000000000291E-5</c:v>
                </c:pt>
                <c:pt idx="9394">
                  <c:v>3.3256000000000252E-5</c:v>
                </c:pt>
                <c:pt idx="9395">
                  <c:v>3.3260000000000254E-5</c:v>
                </c:pt>
                <c:pt idx="9396">
                  <c:v>3.3264000000000188E-5</c:v>
                </c:pt>
                <c:pt idx="9397">
                  <c:v>3.3268000000000184E-5</c:v>
                </c:pt>
                <c:pt idx="9398">
                  <c:v>3.3272000000000362E-5</c:v>
                </c:pt>
                <c:pt idx="9399">
                  <c:v>3.3276000000000303E-5</c:v>
                </c:pt>
                <c:pt idx="9400">
                  <c:v>3.3280000000000305E-5</c:v>
                </c:pt>
                <c:pt idx="9401">
                  <c:v>3.3284000000000293E-5</c:v>
                </c:pt>
                <c:pt idx="9402">
                  <c:v>3.3288000000000282E-5</c:v>
                </c:pt>
                <c:pt idx="9403">
                  <c:v>3.3292000000000277E-5</c:v>
                </c:pt>
                <c:pt idx="9404">
                  <c:v>3.3296000000000252E-5</c:v>
                </c:pt>
                <c:pt idx="9405">
                  <c:v>3.3300000000000267E-5</c:v>
                </c:pt>
                <c:pt idx="9406">
                  <c:v>3.3304000000000181E-5</c:v>
                </c:pt>
                <c:pt idx="9407">
                  <c:v>3.3308000000000237E-5</c:v>
                </c:pt>
                <c:pt idx="9408">
                  <c:v>3.3312000000000151E-5</c:v>
                </c:pt>
                <c:pt idx="9409">
                  <c:v>3.3316000000000133E-5</c:v>
                </c:pt>
                <c:pt idx="9410">
                  <c:v>3.3320000000000142E-5</c:v>
                </c:pt>
                <c:pt idx="9411">
                  <c:v>3.332400000000009E-5</c:v>
                </c:pt>
                <c:pt idx="9412">
                  <c:v>3.3328000000000098E-5</c:v>
                </c:pt>
                <c:pt idx="9413">
                  <c:v>3.3332000000000195E-5</c:v>
                </c:pt>
                <c:pt idx="9414">
                  <c:v>3.3336000000000278E-5</c:v>
                </c:pt>
                <c:pt idx="9415">
                  <c:v>3.3340000000000192E-5</c:v>
                </c:pt>
                <c:pt idx="9416">
                  <c:v>3.3344000000000188E-5</c:v>
                </c:pt>
                <c:pt idx="9417">
                  <c:v>3.3348000000000251E-5</c:v>
                </c:pt>
                <c:pt idx="9418">
                  <c:v>3.3352000000000151E-5</c:v>
                </c:pt>
                <c:pt idx="9419">
                  <c:v>3.3356000000000139E-5</c:v>
                </c:pt>
                <c:pt idx="9420">
                  <c:v>3.3360000000000141E-5</c:v>
                </c:pt>
                <c:pt idx="9421">
                  <c:v>3.3364000000000096E-5</c:v>
                </c:pt>
                <c:pt idx="9422">
                  <c:v>3.3368000000000111E-5</c:v>
                </c:pt>
                <c:pt idx="9423">
                  <c:v>3.3372000000000276E-5</c:v>
                </c:pt>
                <c:pt idx="9424">
                  <c:v>3.3376000000000278E-5</c:v>
                </c:pt>
                <c:pt idx="9425">
                  <c:v>3.3380000000000172E-5</c:v>
                </c:pt>
                <c:pt idx="9426">
                  <c:v>3.3384000000000167E-5</c:v>
                </c:pt>
                <c:pt idx="9427">
                  <c:v>3.3388000000000182E-5</c:v>
                </c:pt>
                <c:pt idx="9428">
                  <c:v>3.3392000000000137E-5</c:v>
                </c:pt>
                <c:pt idx="9429">
                  <c:v>3.3396000000000146E-5</c:v>
                </c:pt>
                <c:pt idx="9430">
                  <c:v>3.3400000000000304E-5</c:v>
                </c:pt>
                <c:pt idx="9431">
                  <c:v>3.3404000000000279E-5</c:v>
                </c:pt>
                <c:pt idx="9432">
                  <c:v>3.3408000000000301E-5</c:v>
                </c:pt>
                <c:pt idx="9433">
                  <c:v>3.3412000000000228E-5</c:v>
                </c:pt>
                <c:pt idx="9434">
                  <c:v>3.3416000000000278E-5</c:v>
                </c:pt>
                <c:pt idx="9435">
                  <c:v>3.3420000000000212E-5</c:v>
                </c:pt>
                <c:pt idx="9436">
                  <c:v>3.3424000000000221E-5</c:v>
                </c:pt>
                <c:pt idx="9437">
                  <c:v>3.3428000000000182E-5</c:v>
                </c:pt>
                <c:pt idx="9438">
                  <c:v>3.3432000000000313E-5</c:v>
                </c:pt>
                <c:pt idx="9439">
                  <c:v>3.3436000000000335E-5</c:v>
                </c:pt>
                <c:pt idx="9440">
                  <c:v>3.3440000000000296E-5</c:v>
                </c:pt>
                <c:pt idx="9441">
                  <c:v>3.3444000000000292E-5</c:v>
                </c:pt>
                <c:pt idx="9442">
                  <c:v>3.3448000000000294E-5</c:v>
                </c:pt>
                <c:pt idx="9443">
                  <c:v>3.3452000000000255E-5</c:v>
                </c:pt>
                <c:pt idx="9444">
                  <c:v>3.3456000000000271E-5</c:v>
                </c:pt>
                <c:pt idx="9445">
                  <c:v>3.3460000000000212E-5</c:v>
                </c:pt>
                <c:pt idx="9446">
                  <c:v>3.3464000000000214E-5</c:v>
                </c:pt>
                <c:pt idx="9447">
                  <c:v>3.3468000000000188E-5</c:v>
                </c:pt>
                <c:pt idx="9448">
                  <c:v>3.3472000000000326E-5</c:v>
                </c:pt>
                <c:pt idx="9449">
                  <c:v>3.3476000000000348E-5</c:v>
                </c:pt>
                <c:pt idx="9450">
                  <c:v>3.3480000000000289E-5</c:v>
                </c:pt>
                <c:pt idx="9451">
                  <c:v>3.3484000000000298E-5</c:v>
                </c:pt>
                <c:pt idx="9452">
                  <c:v>3.3488000000000287E-5</c:v>
                </c:pt>
                <c:pt idx="9453">
                  <c:v>3.3492000000000268E-5</c:v>
                </c:pt>
                <c:pt idx="9454">
                  <c:v>3.3496000000000277E-5</c:v>
                </c:pt>
                <c:pt idx="9455">
                  <c:v>3.3500000000000252E-5</c:v>
                </c:pt>
                <c:pt idx="9456">
                  <c:v>3.3504000000000267E-5</c:v>
                </c:pt>
                <c:pt idx="9457">
                  <c:v>3.3508000000000181E-5</c:v>
                </c:pt>
                <c:pt idx="9458">
                  <c:v>3.351200000000021E-5</c:v>
                </c:pt>
                <c:pt idx="9459">
                  <c:v>3.3516000000000151E-5</c:v>
                </c:pt>
                <c:pt idx="9460">
                  <c:v>3.3520000000000126E-5</c:v>
                </c:pt>
                <c:pt idx="9461">
                  <c:v>3.3524000000000128E-5</c:v>
                </c:pt>
                <c:pt idx="9462">
                  <c:v>3.3528000000000096E-5</c:v>
                </c:pt>
                <c:pt idx="9463">
                  <c:v>3.3532000000000281E-5</c:v>
                </c:pt>
                <c:pt idx="9464">
                  <c:v>3.3536000000000195E-5</c:v>
                </c:pt>
                <c:pt idx="9465">
                  <c:v>3.3540000000000251E-5</c:v>
                </c:pt>
                <c:pt idx="9466">
                  <c:v>3.3544000000000192E-5</c:v>
                </c:pt>
                <c:pt idx="9467">
                  <c:v>3.3548000000000181E-5</c:v>
                </c:pt>
                <c:pt idx="9468">
                  <c:v>3.3552000000000244E-5</c:v>
                </c:pt>
                <c:pt idx="9469">
                  <c:v>3.3556000000000137E-5</c:v>
                </c:pt>
                <c:pt idx="9470">
                  <c:v>3.3560000000000112E-5</c:v>
                </c:pt>
                <c:pt idx="9471">
                  <c:v>3.3564000000000141E-5</c:v>
                </c:pt>
                <c:pt idx="9472">
                  <c:v>3.3568000000000096E-5</c:v>
                </c:pt>
                <c:pt idx="9473">
                  <c:v>3.3572000000000281E-5</c:v>
                </c:pt>
                <c:pt idx="9474">
                  <c:v>3.3576000000000195E-5</c:v>
                </c:pt>
                <c:pt idx="9475">
                  <c:v>3.3580000000000278E-5</c:v>
                </c:pt>
                <c:pt idx="9476">
                  <c:v>3.3584000000000172E-5</c:v>
                </c:pt>
                <c:pt idx="9477">
                  <c:v>3.3588000000000167E-5</c:v>
                </c:pt>
                <c:pt idx="9478">
                  <c:v>3.3592000000000183E-5</c:v>
                </c:pt>
                <c:pt idx="9479">
                  <c:v>3.3596000000000137E-5</c:v>
                </c:pt>
                <c:pt idx="9480">
                  <c:v>3.3600000000000295E-5</c:v>
                </c:pt>
                <c:pt idx="9481">
                  <c:v>3.3604000000000304E-5</c:v>
                </c:pt>
                <c:pt idx="9482">
                  <c:v>3.3608000000000279E-5</c:v>
                </c:pt>
                <c:pt idx="9483">
                  <c:v>3.3612000000000294E-5</c:v>
                </c:pt>
                <c:pt idx="9484">
                  <c:v>3.3616000000000228E-5</c:v>
                </c:pt>
                <c:pt idx="9485">
                  <c:v>3.3620000000000278E-5</c:v>
                </c:pt>
                <c:pt idx="9486">
                  <c:v>3.3624000000000185E-5</c:v>
                </c:pt>
                <c:pt idx="9487">
                  <c:v>3.3628000000000167E-5</c:v>
                </c:pt>
                <c:pt idx="9488">
                  <c:v>3.3632000000000358E-5</c:v>
                </c:pt>
                <c:pt idx="9489">
                  <c:v>3.3636000000000313E-5</c:v>
                </c:pt>
                <c:pt idx="9490">
                  <c:v>3.3640000000000335E-5</c:v>
                </c:pt>
                <c:pt idx="9491">
                  <c:v>3.364400000000029E-5</c:v>
                </c:pt>
                <c:pt idx="9492">
                  <c:v>3.3648000000000278E-5</c:v>
                </c:pt>
                <c:pt idx="9493">
                  <c:v>3.3652000000000294E-5</c:v>
                </c:pt>
                <c:pt idx="9494">
                  <c:v>3.3656000000000255E-5</c:v>
                </c:pt>
                <c:pt idx="9495">
                  <c:v>3.3660000000000271E-5</c:v>
                </c:pt>
                <c:pt idx="9496">
                  <c:v>3.3664000000000205E-5</c:v>
                </c:pt>
                <c:pt idx="9497">
                  <c:v>3.366800000000022E-5</c:v>
                </c:pt>
                <c:pt idx="9498">
                  <c:v>3.3672000000000358E-5</c:v>
                </c:pt>
                <c:pt idx="9499">
                  <c:v>3.3676000000000313E-5</c:v>
                </c:pt>
                <c:pt idx="9500">
                  <c:v>3.3680000000000348E-5</c:v>
                </c:pt>
                <c:pt idx="9501">
                  <c:v>3.3684000000000289E-5</c:v>
                </c:pt>
                <c:pt idx="9502">
                  <c:v>3.3688000000000291E-5</c:v>
                </c:pt>
                <c:pt idx="9503">
                  <c:v>3.3692000000000287E-5</c:v>
                </c:pt>
                <c:pt idx="9504">
                  <c:v>3.3696000000000268E-5</c:v>
                </c:pt>
                <c:pt idx="9505">
                  <c:v>3.3700000000000277E-5</c:v>
                </c:pt>
                <c:pt idx="9506">
                  <c:v>3.3704000000000245E-5</c:v>
                </c:pt>
                <c:pt idx="9507">
                  <c:v>3.3708000000000206E-5</c:v>
                </c:pt>
                <c:pt idx="9508">
                  <c:v>3.3712000000000175E-5</c:v>
                </c:pt>
                <c:pt idx="9509">
                  <c:v>3.3716000000000183E-5</c:v>
                </c:pt>
                <c:pt idx="9510">
                  <c:v>3.3720000000000138E-5</c:v>
                </c:pt>
                <c:pt idx="9511">
                  <c:v>3.3724000000000092E-5</c:v>
                </c:pt>
                <c:pt idx="9512">
                  <c:v>3.3728000000000122E-5</c:v>
                </c:pt>
                <c:pt idx="9513">
                  <c:v>3.3732000000000279E-5</c:v>
                </c:pt>
                <c:pt idx="9514">
                  <c:v>3.3736000000000281E-5</c:v>
                </c:pt>
                <c:pt idx="9515">
                  <c:v>3.3740000000000195E-5</c:v>
                </c:pt>
                <c:pt idx="9516">
                  <c:v>3.3744000000000252E-5</c:v>
                </c:pt>
                <c:pt idx="9517">
                  <c:v>3.3748000000000193E-5</c:v>
                </c:pt>
                <c:pt idx="9518">
                  <c:v>3.3752000000000161E-5</c:v>
                </c:pt>
                <c:pt idx="9519">
                  <c:v>3.375600000000021E-5</c:v>
                </c:pt>
                <c:pt idx="9520">
                  <c:v>3.3760000000000151E-5</c:v>
                </c:pt>
                <c:pt idx="9521">
                  <c:v>3.3764000000000112E-5</c:v>
                </c:pt>
                <c:pt idx="9522">
                  <c:v>3.3768000000000142E-5</c:v>
                </c:pt>
                <c:pt idx="9523">
                  <c:v>3.3772000000000279E-5</c:v>
                </c:pt>
                <c:pt idx="9524">
                  <c:v>3.3776000000000274E-5</c:v>
                </c:pt>
                <c:pt idx="9525">
                  <c:v>3.3780000000000195E-5</c:v>
                </c:pt>
                <c:pt idx="9526">
                  <c:v>3.3784000000000278E-5</c:v>
                </c:pt>
                <c:pt idx="9527">
                  <c:v>3.3788000000000172E-5</c:v>
                </c:pt>
                <c:pt idx="9528">
                  <c:v>3.3792000000000181E-5</c:v>
                </c:pt>
                <c:pt idx="9529">
                  <c:v>3.3796000000000183E-5</c:v>
                </c:pt>
                <c:pt idx="9530">
                  <c:v>3.38000000000003E-5</c:v>
                </c:pt>
                <c:pt idx="9531">
                  <c:v>3.3804000000000309E-5</c:v>
                </c:pt>
                <c:pt idx="9532">
                  <c:v>3.3808000000000304E-5</c:v>
                </c:pt>
                <c:pt idx="9533">
                  <c:v>3.3812000000000279E-5</c:v>
                </c:pt>
                <c:pt idx="9534">
                  <c:v>3.3816000000000281E-5</c:v>
                </c:pt>
                <c:pt idx="9535">
                  <c:v>3.3820000000000188E-5</c:v>
                </c:pt>
                <c:pt idx="9536">
                  <c:v>3.3824000000000278E-5</c:v>
                </c:pt>
                <c:pt idx="9537">
                  <c:v>3.3828000000000158E-5</c:v>
                </c:pt>
                <c:pt idx="9538">
                  <c:v>3.383200000000035E-5</c:v>
                </c:pt>
                <c:pt idx="9539">
                  <c:v>3.3836000000000358E-5</c:v>
                </c:pt>
                <c:pt idx="9540">
                  <c:v>3.3840000000000293E-5</c:v>
                </c:pt>
                <c:pt idx="9541">
                  <c:v>3.3844000000000308E-5</c:v>
                </c:pt>
                <c:pt idx="9542">
                  <c:v>3.384800000000029E-5</c:v>
                </c:pt>
                <c:pt idx="9543">
                  <c:v>3.3852000000000278E-5</c:v>
                </c:pt>
                <c:pt idx="9544">
                  <c:v>3.3856000000000294E-5</c:v>
                </c:pt>
                <c:pt idx="9545">
                  <c:v>3.3860000000000228E-5</c:v>
                </c:pt>
                <c:pt idx="9546">
                  <c:v>3.3864000000000278E-5</c:v>
                </c:pt>
                <c:pt idx="9547">
                  <c:v>3.3868000000000171E-5</c:v>
                </c:pt>
                <c:pt idx="9548">
                  <c:v>3.3872000000000349E-5</c:v>
                </c:pt>
                <c:pt idx="9549">
                  <c:v>3.3876000000000344E-5</c:v>
                </c:pt>
                <c:pt idx="9550">
                  <c:v>3.3880000000000313E-5</c:v>
                </c:pt>
                <c:pt idx="9551">
                  <c:v>3.3884000000000321E-5</c:v>
                </c:pt>
                <c:pt idx="9552">
                  <c:v>3.3888000000000283E-5</c:v>
                </c:pt>
                <c:pt idx="9553">
                  <c:v>3.3892000000000291E-5</c:v>
                </c:pt>
                <c:pt idx="9554">
                  <c:v>3.3896000000000287E-5</c:v>
                </c:pt>
                <c:pt idx="9555">
                  <c:v>3.3900000000000255E-5</c:v>
                </c:pt>
                <c:pt idx="9556">
                  <c:v>3.3904000000000264E-5</c:v>
                </c:pt>
                <c:pt idx="9557">
                  <c:v>3.3908000000000211E-5</c:v>
                </c:pt>
                <c:pt idx="9558">
                  <c:v>3.3912000000000213E-5</c:v>
                </c:pt>
                <c:pt idx="9559">
                  <c:v>3.3916000000000161E-5</c:v>
                </c:pt>
                <c:pt idx="9560">
                  <c:v>3.3920000000000143E-5</c:v>
                </c:pt>
                <c:pt idx="9561">
                  <c:v>3.3924000000000138E-5</c:v>
                </c:pt>
                <c:pt idx="9562">
                  <c:v>3.3928000000000099E-5</c:v>
                </c:pt>
                <c:pt idx="9563">
                  <c:v>3.3932000000000298E-5</c:v>
                </c:pt>
                <c:pt idx="9564">
                  <c:v>3.393600000000028E-5</c:v>
                </c:pt>
                <c:pt idx="9565">
                  <c:v>3.3940000000000268E-5</c:v>
                </c:pt>
                <c:pt idx="9566">
                  <c:v>3.3944000000000195E-5</c:v>
                </c:pt>
                <c:pt idx="9567">
                  <c:v>3.3948000000000245E-5</c:v>
                </c:pt>
                <c:pt idx="9568">
                  <c:v>3.3952000000000179E-5</c:v>
                </c:pt>
                <c:pt idx="9569">
                  <c:v>3.3956000000000161E-5</c:v>
                </c:pt>
                <c:pt idx="9570">
                  <c:v>3.3960000000000197E-5</c:v>
                </c:pt>
                <c:pt idx="9571">
                  <c:v>3.3964000000000138E-5</c:v>
                </c:pt>
                <c:pt idx="9572">
                  <c:v>3.3968000000000126E-5</c:v>
                </c:pt>
                <c:pt idx="9573">
                  <c:v>3.3972000000000284E-5</c:v>
                </c:pt>
                <c:pt idx="9574">
                  <c:v>3.3976000000000279E-5</c:v>
                </c:pt>
                <c:pt idx="9575">
                  <c:v>3.3980000000000274E-5</c:v>
                </c:pt>
                <c:pt idx="9576">
                  <c:v>3.3984000000000195E-5</c:v>
                </c:pt>
                <c:pt idx="9577">
                  <c:v>3.3988000000000251E-5</c:v>
                </c:pt>
                <c:pt idx="9578">
                  <c:v>3.3992000000000192E-5</c:v>
                </c:pt>
                <c:pt idx="9579">
                  <c:v>3.399600000000016E-5</c:v>
                </c:pt>
                <c:pt idx="9580">
                  <c:v>3.4000000000000339E-5</c:v>
                </c:pt>
                <c:pt idx="9581">
                  <c:v>3.40040000000003E-5</c:v>
                </c:pt>
                <c:pt idx="9582">
                  <c:v>3.4008000000000295E-5</c:v>
                </c:pt>
                <c:pt idx="9583">
                  <c:v>3.4012000000000297E-5</c:v>
                </c:pt>
                <c:pt idx="9584">
                  <c:v>3.4016000000000279E-5</c:v>
                </c:pt>
                <c:pt idx="9585">
                  <c:v>3.4020000000000199E-5</c:v>
                </c:pt>
                <c:pt idx="9586">
                  <c:v>3.4024000000000188E-5</c:v>
                </c:pt>
                <c:pt idx="9587">
                  <c:v>3.4028000000000278E-5</c:v>
                </c:pt>
                <c:pt idx="9588">
                  <c:v>3.4032000000000348E-5</c:v>
                </c:pt>
                <c:pt idx="9589">
                  <c:v>3.403600000000035E-5</c:v>
                </c:pt>
                <c:pt idx="9590">
                  <c:v>3.4040000000000345E-5</c:v>
                </c:pt>
                <c:pt idx="9591">
                  <c:v>3.4044000000000279E-5</c:v>
                </c:pt>
                <c:pt idx="9592">
                  <c:v>3.4048000000000308E-5</c:v>
                </c:pt>
                <c:pt idx="9593">
                  <c:v>3.405200000000029E-5</c:v>
                </c:pt>
                <c:pt idx="9594">
                  <c:v>3.4056000000000278E-5</c:v>
                </c:pt>
                <c:pt idx="9595">
                  <c:v>3.4060000000000294E-5</c:v>
                </c:pt>
                <c:pt idx="9596">
                  <c:v>3.4064000000000228E-5</c:v>
                </c:pt>
                <c:pt idx="9597">
                  <c:v>3.4068000000000278E-5</c:v>
                </c:pt>
                <c:pt idx="9598">
                  <c:v>3.4072000000000347E-5</c:v>
                </c:pt>
                <c:pt idx="9599">
                  <c:v>3.4076000000000349E-5</c:v>
                </c:pt>
                <c:pt idx="9600">
                  <c:v>3.4080000000000331E-5</c:v>
                </c:pt>
                <c:pt idx="9601">
                  <c:v>3.4084000000000306E-5</c:v>
                </c:pt>
                <c:pt idx="9602">
                  <c:v>3.4088000000000335E-5</c:v>
                </c:pt>
                <c:pt idx="9603">
                  <c:v>3.4092000000000283E-5</c:v>
                </c:pt>
                <c:pt idx="9604">
                  <c:v>3.4096000000000278E-5</c:v>
                </c:pt>
                <c:pt idx="9605">
                  <c:v>3.4100000000000212E-5</c:v>
                </c:pt>
                <c:pt idx="9606">
                  <c:v>3.4104000000000221E-5</c:v>
                </c:pt>
                <c:pt idx="9607">
                  <c:v>3.410800000000027E-5</c:v>
                </c:pt>
                <c:pt idx="9608">
                  <c:v>3.4112000000000205E-5</c:v>
                </c:pt>
                <c:pt idx="9609">
                  <c:v>3.4116000000000213E-5</c:v>
                </c:pt>
                <c:pt idx="9610">
                  <c:v>3.4120000000000148E-5</c:v>
                </c:pt>
                <c:pt idx="9611">
                  <c:v>3.4124000000000129E-5</c:v>
                </c:pt>
                <c:pt idx="9612">
                  <c:v>3.4128000000000152E-5</c:v>
                </c:pt>
                <c:pt idx="9613">
                  <c:v>3.4132000000000282E-5</c:v>
                </c:pt>
                <c:pt idx="9614">
                  <c:v>3.4136000000000291E-5</c:v>
                </c:pt>
                <c:pt idx="9615">
                  <c:v>3.4140000000000286E-5</c:v>
                </c:pt>
                <c:pt idx="9616">
                  <c:v>3.4144000000000268E-5</c:v>
                </c:pt>
                <c:pt idx="9617">
                  <c:v>3.4148000000000256E-5</c:v>
                </c:pt>
                <c:pt idx="9618">
                  <c:v>3.4152000000000211E-5</c:v>
                </c:pt>
                <c:pt idx="9619">
                  <c:v>3.4156000000000206E-5</c:v>
                </c:pt>
                <c:pt idx="9620">
                  <c:v>3.4160000000000161E-5</c:v>
                </c:pt>
                <c:pt idx="9621">
                  <c:v>3.4164000000000183E-5</c:v>
                </c:pt>
                <c:pt idx="9622">
                  <c:v>3.4168000000000138E-5</c:v>
                </c:pt>
                <c:pt idx="9623">
                  <c:v>3.4172000000000289E-5</c:v>
                </c:pt>
                <c:pt idx="9624">
                  <c:v>3.4176000000000298E-5</c:v>
                </c:pt>
                <c:pt idx="9625">
                  <c:v>3.4180000000000279E-5</c:v>
                </c:pt>
                <c:pt idx="9626">
                  <c:v>3.4184000000000274E-5</c:v>
                </c:pt>
                <c:pt idx="9627">
                  <c:v>3.4188000000000195E-5</c:v>
                </c:pt>
                <c:pt idx="9628">
                  <c:v>3.4192000000000251E-5</c:v>
                </c:pt>
                <c:pt idx="9629">
                  <c:v>3.4196000000000179E-5</c:v>
                </c:pt>
                <c:pt idx="9630">
                  <c:v>3.4200000000000337E-5</c:v>
                </c:pt>
                <c:pt idx="9631">
                  <c:v>3.4204000000000318E-5</c:v>
                </c:pt>
                <c:pt idx="9632">
                  <c:v>3.42080000000003E-5</c:v>
                </c:pt>
                <c:pt idx="9633">
                  <c:v>3.4212000000000288E-5</c:v>
                </c:pt>
                <c:pt idx="9634">
                  <c:v>3.421600000000029E-5</c:v>
                </c:pt>
                <c:pt idx="9635">
                  <c:v>3.4220000000000279E-5</c:v>
                </c:pt>
                <c:pt idx="9636">
                  <c:v>3.4224000000000274E-5</c:v>
                </c:pt>
                <c:pt idx="9637">
                  <c:v>3.4228000000000188E-5</c:v>
                </c:pt>
                <c:pt idx="9638">
                  <c:v>3.4232000000000393E-5</c:v>
                </c:pt>
                <c:pt idx="9639">
                  <c:v>3.4236000000000348E-5</c:v>
                </c:pt>
                <c:pt idx="9640">
                  <c:v>3.4240000000000336E-5</c:v>
                </c:pt>
                <c:pt idx="9641">
                  <c:v>3.4244000000000331E-5</c:v>
                </c:pt>
                <c:pt idx="9642">
                  <c:v>3.4248000000000279E-5</c:v>
                </c:pt>
                <c:pt idx="9643">
                  <c:v>3.4252000000000308E-5</c:v>
                </c:pt>
                <c:pt idx="9644">
                  <c:v>3.425600000000029E-5</c:v>
                </c:pt>
                <c:pt idx="9645">
                  <c:v>3.4260000000000278E-5</c:v>
                </c:pt>
                <c:pt idx="9646">
                  <c:v>3.4264000000000199E-5</c:v>
                </c:pt>
                <c:pt idx="9647">
                  <c:v>3.4268000000000188E-5</c:v>
                </c:pt>
                <c:pt idx="9648">
                  <c:v>3.4272000000000386E-5</c:v>
                </c:pt>
                <c:pt idx="9649">
                  <c:v>3.4276000000000347E-5</c:v>
                </c:pt>
                <c:pt idx="9650">
                  <c:v>3.4280000000000336E-5</c:v>
                </c:pt>
                <c:pt idx="9651">
                  <c:v>3.4284000000000304E-5</c:v>
                </c:pt>
                <c:pt idx="9652">
                  <c:v>3.4288000000000292E-5</c:v>
                </c:pt>
                <c:pt idx="9653">
                  <c:v>3.4292000000000301E-5</c:v>
                </c:pt>
                <c:pt idx="9654">
                  <c:v>3.4296000000000276E-5</c:v>
                </c:pt>
                <c:pt idx="9655">
                  <c:v>3.4300000000000278E-5</c:v>
                </c:pt>
                <c:pt idx="9656">
                  <c:v>3.4304000000000212E-5</c:v>
                </c:pt>
                <c:pt idx="9657">
                  <c:v>3.4308000000000221E-5</c:v>
                </c:pt>
                <c:pt idx="9658">
                  <c:v>3.4312000000000271E-5</c:v>
                </c:pt>
                <c:pt idx="9659">
                  <c:v>3.4316000000000164E-5</c:v>
                </c:pt>
                <c:pt idx="9660">
                  <c:v>3.4320000000000166E-5</c:v>
                </c:pt>
                <c:pt idx="9661">
                  <c:v>3.4324000000000161E-5</c:v>
                </c:pt>
                <c:pt idx="9662">
                  <c:v>3.4328000000000116E-5</c:v>
                </c:pt>
                <c:pt idx="9663">
                  <c:v>3.4332000000000321E-5</c:v>
                </c:pt>
                <c:pt idx="9664">
                  <c:v>3.4336000000000282E-5</c:v>
                </c:pt>
                <c:pt idx="9665">
                  <c:v>3.4340000000000278E-5</c:v>
                </c:pt>
                <c:pt idx="9666">
                  <c:v>3.4344000000000273E-5</c:v>
                </c:pt>
                <c:pt idx="9667">
                  <c:v>3.4348000000000255E-5</c:v>
                </c:pt>
                <c:pt idx="9668">
                  <c:v>3.4352000000000257E-5</c:v>
                </c:pt>
                <c:pt idx="9669">
                  <c:v>3.4356000000000198E-5</c:v>
                </c:pt>
                <c:pt idx="9670">
                  <c:v>3.4360000000000206E-5</c:v>
                </c:pt>
                <c:pt idx="9671">
                  <c:v>3.4364000000000154E-5</c:v>
                </c:pt>
                <c:pt idx="9672">
                  <c:v>3.4368000000000129E-5</c:v>
                </c:pt>
                <c:pt idx="9673">
                  <c:v>3.4372000000000307E-5</c:v>
                </c:pt>
                <c:pt idx="9674">
                  <c:v>3.4376000000000289E-5</c:v>
                </c:pt>
                <c:pt idx="9675">
                  <c:v>3.4380000000000298E-5</c:v>
                </c:pt>
                <c:pt idx="9676">
                  <c:v>3.4384000000000252E-5</c:v>
                </c:pt>
                <c:pt idx="9677">
                  <c:v>3.4388000000000268E-5</c:v>
                </c:pt>
                <c:pt idx="9678">
                  <c:v>3.4392000000000195E-5</c:v>
                </c:pt>
                <c:pt idx="9679">
                  <c:v>3.4396000000000245E-5</c:v>
                </c:pt>
                <c:pt idx="9680">
                  <c:v>3.4400000000000362E-5</c:v>
                </c:pt>
                <c:pt idx="9681">
                  <c:v>3.4404000000000323E-5</c:v>
                </c:pt>
                <c:pt idx="9682">
                  <c:v>3.4408000000000312E-5</c:v>
                </c:pt>
                <c:pt idx="9683">
                  <c:v>3.4412000000000293E-5</c:v>
                </c:pt>
                <c:pt idx="9684">
                  <c:v>3.4416000000000288E-5</c:v>
                </c:pt>
                <c:pt idx="9685">
                  <c:v>3.4420000000000284E-5</c:v>
                </c:pt>
                <c:pt idx="9686">
                  <c:v>3.4424000000000279E-5</c:v>
                </c:pt>
                <c:pt idx="9687">
                  <c:v>3.4428000000000274E-5</c:v>
                </c:pt>
                <c:pt idx="9688">
                  <c:v>3.4432000000000398E-5</c:v>
                </c:pt>
                <c:pt idx="9689">
                  <c:v>3.4436000000000366E-5</c:v>
                </c:pt>
                <c:pt idx="9690">
                  <c:v>3.4440000000000348E-5</c:v>
                </c:pt>
                <c:pt idx="9691">
                  <c:v>3.4444000000000336E-5</c:v>
                </c:pt>
                <c:pt idx="9692">
                  <c:v>3.4448000000000304E-5</c:v>
                </c:pt>
                <c:pt idx="9693">
                  <c:v>3.4452000000000286E-5</c:v>
                </c:pt>
                <c:pt idx="9694">
                  <c:v>3.4456000000000288E-5</c:v>
                </c:pt>
                <c:pt idx="9695">
                  <c:v>3.446000000000029E-5</c:v>
                </c:pt>
                <c:pt idx="9696">
                  <c:v>3.4464000000000279E-5</c:v>
                </c:pt>
                <c:pt idx="9697">
                  <c:v>3.4468000000000192E-5</c:v>
                </c:pt>
                <c:pt idx="9698">
                  <c:v>3.4472000000000398E-5</c:v>
                </c:pt>
                <c:pt idx="9699">
                  <c:v>3.4476000000000393E-5</c:v>
                </c:pt>
                <c:pt idx="9700">
                  <c:v>3.4480000000000348E-5</c:v>
                </c:pt>
                <c:pt idx="9701">
                  <c:v>3.4484000000000336E-5</c:v>
                </c:pt>
                <c:pt idx="9702">
                  <c:v>3.4488000000000304E-5</c:v>
                </c:pt>
                <c:pt idx="9703">
                  <c:v>3.4492000000000279E-5</c:v>
                </c:pt>
                <c:pt idx="9704">
                  <c:v>3.4496000000000301E-5</c:v>
                </c:pt>
                <c:pt idx="9705">
                  <c:v>3.4500000000000276E-5</c:v>
                </c:pt>
                <c:pt idx="9706">
                  <c:v>3.4504000000000278E-5</c:v>
                </c:pt>
                <c:pt idx="9707">
                  <c:v>3.450800000000026E-5</c:v>
                </c:pt>
                <c:pt idx="9708">
                  <c:v>3.4512000000000167E-5</c:v>
                </c:pt>
                <c:pt idx="9709">
                  <c:v>3.4516000000000182E-5</c:v>
                </c:pt>
                <c:pt idx="9710">
                  <c:v>3.4520000000000151E-5</c:v>
                </c:pt>
                <c:pt idx="9711">
                  <c:v>3.4524000000000166E-5</c:v>
                </c:pt>
                <c:pt idx="9712">
                  <c:v>3.4528000000000161E-5</c:v>
                </c:pt>
                <c:pt idx="9713">
                  <c:v>3.4532000000000292E-5</c:v>
                </c:pt>
                <c:pt idx="9714">
                  <c:v>3.4536000000000308E-5</c:v>
                </c:pt>
                <c:pt idx="9715">
                  <c:v>3.4540000000000283E-5</c:v>
                </c:pt>
                <c:pt idx="9716">
                  <c:v>3.4544000000000278E-5</c:v>
                </c:pt>
                <c:pt idx="9717">
                  <c:v>3.4548000000000212E-5</c:v>
                </c:pt>
                <c:pt idx="9718">
                  <c:v>3.4552000000000221E-5</c:v>
                </c:pt>
                <c:pt idx="9719">
                  <c:v>3.4556000000000257E-5</c:v>
                </c:pt>
                <c:pt idx="9720">
                  <c:v>3.4560000000000164E-5</c:v>
                </c:pt>
                <c:pt idx="9721">
                  <c:v>3.4564000000000152E-5</c:v>
                </c:pt>
                <c:pt idx="9722">
                  <c:v>3.456800000000012E-5</c:v>
                </c:pt>
                <c:pt idx="9723">
                  <c:v>3.4572000000000312E-5</c:v>
                </c:pt>
                <c:pt idx="9724">
                  <c:v>3.4576000000000307E-5</c:v>
                </c:pt>
                <c:pt idx="9725">
                  <c:v>3.4580000000000282E-5</c:v>
                </c:pt>
                <c:pt idx="9726">
                  <c:v>3.4584000000000291E-5</c:v>
                </c:pt>
                <c:pt idx="9727">
                  <c:v>3.4588000000000252E-5</c:v>
                </c:pt>
                <c:pt idx="9728">
                  <c:v>3.4592000000000261E-5</c:v>
                </c:pt>
                <c:pt idx="9729">
                  <c:v>3.4596000000000195E-5</c:v>
                </c:pt>
                <c:pt idx="9730">
                  <c:v>3.460000000000034E-5</c:v>
                </c:pt>
                <c:pt idx="9731">
                  <c:v>3.4604000000000362E-5</c:v>
                </c:pt>
                <c:pt idx="9732">
                  <c:v>3.4608000000000323E-5</c:v>
                </c:pt>
                <c:pt idx="9733">
                  <c:v>3.4612000000000312E-5</c:v>
                </c:pt>
                <c:pt idx="9734">
                  <c:v>3.4616000000000293E-5</c:v>
                </c:pt>
                <c:pt idx="9735">
                  <c:v>3.4620000000000289E-5</c:v>
                </c:pt>
                <c:pt idx="9736">
                  <c:v>3.4624000000000284E-5</c:v>
                </c:pt>
                <c:pt idx="9737">
                  <c:v>3.4628000000000279E-5</c:v>
                </c:pt>
                <c:pt idx="9738">
                  <c:v>3.4632000000000403E-5</c:v>
                </c:pt>
                <c:pt idx="9739">
                  <c:v>3.4636000000000385E-5</c:v>
                </c:pt>
                <c:pt idx="9740">
                  <c:v>3.4640000000000366E-5</c:v>
                </c:pt>
                <c:pt idx="9741">
                  <c:v>3.4644000000000334E-5</c:v>
                </c:pt>
                <c:pt idx="9742">
                  <c:v>3.4648000000000316E-5</c:v>
                </c:pt>
                <c:pt idx="9743">
                  <c:v>3.4652000000000305E-5</c:v>
                </c:pt>
                <c:pt idx="9744">
                  <c:v>3.4656000000000286E-5</c:v>
                </c:pt>
                <c:pt idx="9745">
                  <c:v>3.4660000000000281E-5</c:v>
                </c:pt>
                <c:pt idx="9746">
                  <c:v>3.4664000000000195E-5</c:v>
                </c:pt>
                <c:pt idx="9747">
                  <c:v>3.4668000000000279E-5</c:v>
                </c:pt>
                <c:pt idx="9748">
                  <c:v>3.4672000000000389E-5</c:v>
                </c:pt>
                <c:pt idx="9749">
                  <c:v>3.4676000000000384E-5</c:v>
                </c:pt>
                <c:pt idx="9750">
                  <c:v>3.4680000000000366E-5</c:v>
                </c:pt>
                <c:pt idx="9751">
                  <c:v>3.4684000000000348E-5</c:v>
                </c:pt>
                <c:pt idx="9752">
                  <c:v>3.4688000000000336E-5</c:v>
                </c:pt>
                <c:pt idx="9753">
                  <c:v>3.4692000000000318E-5</c:v>
                </c:pt>
                <c:pt idx="9754">
                  <c:v>3.4696000000000279E-5</c:v>
                </c:pt>
                <c:pt idx="9755">
                  <c:v>3.4700000000000295E-5</c:v>
                </c:pt>
                <c:pt idx="9756">
                  <c:v>3.470400000000029E-5</c:v>
                </c:pt>
                <c:pt idx="9757">
                  <c:v>3.4708000000000278E-5</c:v>
                </c:pt>
                <c:pt idx="9758">
                  <c:v>3.4712000000000199E-5</c:v>
                </c:pt>
                <c:pt idx="9759">
                  <c:v>3.4716000000000167E-5</c:v>
                </c:pt>
                <c:pt idx="9760">
                  <c:v>3.4720000000000183E-5</c:v>
                </c:pt>
                <c:pt idx="9761">
                  <c:v>3.4724000000000137E-5</c:v>
                </c:pt>
                <c:pt idx="9762">
                  <c:v>3.4728000000000159E-5</c:v>
                </c:pt>
                <c:pt idx="9763">
                  <c:v>3.4732000000000304E-5</c:v>
                </c:pt>
                <c:pt idx="9764">
                  <c:v>3.4736000000000292E-5</c:v>
                </c:pt>
                <c:pt idx="9765">
                  <c:v>3.4740000000000301E-5</c:v>
                </c:pt>
                <c:pt idx="9766">
                  <c:v>3.4744000000000235E-5</c:v>
                </c:pt>
                <c:pt idx="9767">
                  <c:v>3.4748000000000278E-5</c:v>
                </c:pt>
                <c:pt idx="9768">
                  <c:v>3.4752000000000212E-5</c:v>
                </c:pt>
                <c:pt idx="9769">
                  <c:v>3.4756000000000221E-5</c:v>
                </c:pt>
                <c:pt idx="9770">
                  <c:v>3.4760000000000264E-5</c:v>
                </c:pt>
                <c:pt idx="9771">
                  <c:v>3.4764000000000144E-5</c:v>
                </c:pt>
                <c:pt idx="9772">
                  <c:v>3.4768000000000152E-5</c:v>
                </c:pt>
                <c:pt idx="9773">
                  <c:v>3.4772000000000303E-5</c:v>
                </c:pt>
                <c:pt idx="9774">
                  <c:v>3.4776000000000299E-5</c:v>
                </c:pt>
                <c:pt idx="9775">
                  <c:v>3.4780000000000301E-5</c:v>
                </c:pt>
                <c:pt idx="9776">
                  <c:v>3.4784000000000282E-5</c:v>
                </c:pt>
                <c:pt idx="9777">
                  <c:v>3.4788000000000277E-5</c:v>
                </c:pt>
                <c:pt idx="9778">
                  <c:v>3.4792000000000239E-5</c:v>
                </c:pt>
                <c:pt idx="9779">
                  <c:v>3.479600000000022E-5</c:v>
                </c:pt>
                <c:pt idx="9780">
                  <c:v>3.4800000000000358E-5</c:v>
                </c:pt>
                <c:pt idx="9781">
                  <c:v>3.480400000000034E-5</c:v>
                </c:pt>
                <c:pt idx="9782">
                  <c:v>3.4808000000000362E-5</c:v>
                </c:pt>
                <c:pt idx="9783">
                  <c:v>3.4812000000000303E-5</c:v>
                </c:pt>
                <c:pt idx="9784">
                  <c:v>3.4816000000000312E-5</c:v>
                </c:pt>
                <c:pt idx="9785">
                  <c:v>3.4820000000000293E-5</c:v>
                </c:pt>
                <c:pt idx="9786">
                  <c:v>3.4824000000000289E-5</c:v>
                </c:pt>
                <c:pt idx="9787">
                  <c:v>3.4828000000000277E-5</c:v>
                </c:pt>
                <c:pt idx="9788">
                  <c:v>3.4832000000000394E-5</c:v>
                </c:pt>
                <c:pt idx="9789">
                  <c:v>3.4836000000000403E-5</c:v>
                </c:pt>
                <c:pt idx="9790">
                  <c:v>3.4840000000000385E-5</c:v>
                </c:pt>
                <c:pt idx="9791">
                  <c:v>3.4844000000000339E-5</c:v>
                </c:pt>
                <c:pt idx="9792">
                  <c:v>3.4848000000000334E-5</c:v>
                </c:pt>
                <c:pt idx="9793">
                  <c:v>3.4852000000000303E-5</c:v>
                </c:pt>
                <c:pt idx="9794">
                  <c:v>3.4856000000000305E-5</c:v>
                </c:pt>
                <c:pt idx="9795">
                  <c:v>3.4860000000000293E-5</c:v>
                </c:pt>
                <c:pt idx="9796">
                  <c:v>3.4864000000000281E-5</c:v>
                </c:pt>
                <c:pt idx="9797">
                  <c:v>3.4868000000000195E-5</c:v>
                </c:pt>
                <c:pt idx="9798">
                  <c:v>3.4872000000000407E-5</c:v>
                </c:pt>
                <c:pt idx="9799">
                  <c:v>3.4876000000000389E-5</c:v>
                </c:pt>
                <c:pt idx="9800">
                  <c:v>3.4880000000000384E-5</c:v>
                </c:pt>
                <c:pt idx="9801">
                  <c:v>3.4884000000000359E-5</c:v>
                </c:pt>
                <c:pt idx="9802">
                  <c:v>3.4888000000000348E-5</c:v>
                </c:pt>
                <c:pt idx="9803">
                  <c:v>3.4892000000000323E-5</c:v>
                </c:pt>
                <c:pt idx="9804">
                  <c:v>3.4896000000000304E-5</c:v>
                </c:pt>
                <c:pt idx="9805">
                  <c:v>3.4900000000000279E-5</c:v>
                </c:pt>
                <c:pt idx="9806">
                  <c:v>3.4904000000000288E-5</c:v>
                </c:pt>
                <c:pt idx="9807">
                  <c:v>3.4908000000000195E-5</c:v>
                </c:pt>
                <c:pt idx="9808">
                  <c:v>3.4912000000000278E-5</c:v>
                </c:pt>
                <c:pt idx="9809">
                  <c:v>3.4916000000000179E-5</c:v>
                </c:pt>
                <c:pt idx="9810">
                  <c:v>3.4920000000000187E-5</c:v>
                </c:pt>
                <c:pt idx="9811">
                  <c:v>3.4924000000000183E-5</c:v>
                </c:pt>
                <c:pt idx="9812">
                  <c:v>3.4928000000000144E-5</c:v>
                </c:pt>
                <c:pt idx="9813">
                  <c:v>3.4932000000000309E-5</c:v>
                </c:pt>
                <c:pt idx="9814">
                  <c:v>3.4936000000000304E-5</c:v>
                </c:pt>
                <c:pt idx="9815">
                  <c:v>3.4940000000000279E-5</c:v>
                </c:pt>
                <c:pt idx="9816">
                  <c:v>3.4944000000000301E-5</c:v>
                </c:pt>
                <c:pt idx="9817">
                  <c:v>3.4948000000000229E-5</c:v>
                </c:pt>
                <c:pt idx="9818">
                  <c:v>3.4952000000000278E-5</c:v>
                </c:pt>
                <c:pt idx="9819">
                  <c:v>3.4956000000000185E-5</c:v>
                </c:pt>
                <c:pt idx="9820">
                  <c:v>3.4960000000000167E-5</c:v>
                </c:pt>
                <c:pt idx="9821">
                  <c:v>3.4964000000000182E-5</c:v>
                </c:pt>
                <c:pt idx="9822">
                  <c:v>3.4968000000000137E-5</c:v>
                </c:pt>
                <c:pt idx="9823">
                  <c:v>3.4972000000000335E-5</c:v>
                </c:pt>
                <c:pt idx="9824">
                  <c:v>3.4976000000000297E-5</c:v>
                </c:pt>
                <c:pt idx="9825">
                  <c:v>3.4980000000000292E-5</c:v>
                </c:pt>
                <c:pt idx="9826">
                  <c:v>3.4984000000000294E-5</c:v>
                </c:pt>
                <c:pt idx="9827">
                  <c:v>3.4988000000000269E-5</c:v>
                </c:pt>
                <c:pt idx="9828">
                  <c:v>3.4992000000000278E-5</c:v>
                </c:pt>
                <c:pt idx="9829">
                  <c:v>3.4996000000000212E-5</c:v>
                </c:pt>
                <c:pt idx="9830">
                  <c:v>3.5000000000000349E-5</c:v>
                </c:pt>
                <c:pt idx="9831">
                  <c:v>3.5004000000000358E-5</c:v>
                </c:pt>
                <c:pt idx="9832">
                  <c:v>3.500800000000034E-5</c:v>
                </c:pt>
                <c:pt idx="9833">
                  <c:v>3.5012000000000349E-5</c:v>
                </c:pt>
                <c:pt idx="9834">
                  <c:v>3.5016000000000303E-5</c:v>
                </c:pt>
                <c:pt idx="9835">
                  <c:v>3.5020000000000298E-5</c:v>
                </c:pt>
                <c:pt idx="9836">
                  <c:v>3.5024000000000294E-5</c:v>
                </c:pt>
                <c:pt idx="9837">
                  <c:v>3.5028000000000282E-5</c:v>
                </c:pt>
                <c:pt idx="9838">
                  <c:v>3.5032000000000426E-5</c:v>
                </c:pt>
                <c:pt idx="9839">
                  <c:v>3.5036000000000408E-5</c:v>
                </c:pt>
                <c:pt idx="9840">
                  <c:v>3.5040000000000403E-5</c:v>
                </c:pt>
                <c:pt idx="9841">
                  <c:v>3.5044000000000385E-5</c:v>
                </c:pt>
                <c:pt idx="9842">
                  <c:v>3.5048000000000326E-5</c:v>
                </c:pt>
                <c:pt idx="9843">
                  <c:v>3.5052000000000348E-5</c:v>
                </c:pt>
                <c:pt idx="9844">
                  <c:v>3.5056000000000303E-5</c:v>
                </c:pt>
                <c:pt idx="9845">
                  <c:v>3.5060000000000305E-5</c:v>
                </c:pt>
                <c:pt idx="9846">
                  <c:v>3.5064000000000293E-5</c:v>
                </c:pt>
                <c:pt idx="9847">
                  <c:v>3.5068000000000282E-5</c:v>
                </c:pt>
                <c:pt idx="9848">
                  <c:v>3.5072000000000426E-5</c:v>
                </c:pt>
                <c:pt idx="9849">
                  <c:v>3.5076000000000394E-5</c:v>
                </c:pt>
                <c:pt idx="9850">
                  <c:v>3.5080000000000362E-5</c:v>
                </c:pt>
                <c:pt idx="9851">
                  <c:v>3.5084000000000384E-5</c:v>
                </c:pt>
                <c:pt idx="9852">
                  <c:v>3.5088000000000366E-5</c:v>
                </c:pt>
                <c:pt idx="9853">
                  <c:v>3.5092000000000321E-5</c:v>
                </c:pt>
                <c:pt idx="9854">
                  <c:v>3.5096000000000302E-5</c:v>
                </c:pt>
                <c:pt idx="9855">
                  <c:v>3.5100000000000298E-5</c:v>
                </c:pt>
                <c:pt idx="9856">
                  <c:v>3.5104000000000279E-5</c:v>
                </c:pt>
                <c:pt idx="9857">
                  <c:v>3.5108000000000281E-5</c:v>
                </c:pt>
                <c:pt idx="9858">
                  <c:v>3.5112000000000195E-5</c:v>
                </c:pt>
                <c:pt idx="9859">
                  <c:v>3.5116000000000278E-5</c:v>
                </c:pt>
                <c:pt idx="9860">
                  <c:v>3.5120000000000192E-5</c:v>
                </c:pt>
                <c:pt idx="9861">
                  <c:v>3.5124000000000188E-5</c:v>
                </c:pt>
                <c:pt idx="9862">
                  <c:v>3.512800000000025E-5</c:v>
                </c:pt>
                <c:pt idx="9863">
                  <c:v>3.51320000000003E-5</c:v>
                </c:pt>
                <c:pt idx="9864">
                  <c:v>3.5136000000000309E-5</c:v>
                </c:pt>
                <c:pt idx="9865">
                  <c:v>3.5140000000000304E-5</c:v>
                </c:pt>
                <c:pt idx="9866">
                  <c:v>3.5144000000000279E-5</c:v>
                </c:pt>
                <c:pt idx="9867">
                  <c:v>3.5148000000000281E-5</c:v>
                </c:pt>
                <c:pt idx="9868">
                  <c:v>3.5152000000000229E-5</c:v>
                </c:pt>
                <c:pt idx="9869">
                  <c:v>3.5156000000000278E-5</c:v>
                </c:pt>
                <c:pt idx="9870">
                  <c:v>3.5160000000000172E-5</c:v>
                </c:pt>
                <c:pt idx="9871">
                  <c:v>3.5164000000000167E-5</c:v>
                </c:pt>
                <c:pt idx="9872">
                  <c:v>3.5168000000000182E-5</c:v>
                </c:pt>
                <c:pt idx="9873">
                  <c:v>3.5172000000000327E-5</c:v>
                </c:pt>
                <c:pt idx="9874">
                  <c:v>3.5176000000000308E-5</c:v>
                </c:pt>
                <c:pt idx="9875">
                  <c:v>3.518000000000029E-5</c:v>
                </c:pt>
                <c:pt idx="9876">
                  <c:v>3.5184000000000278E-5</c:v>
                </c:pt>
                <c:pt idx="9877">
                  <c:v>3.5188000000000294E-5</c:v>
                </c:pt>
                <c:pt idx="9878">
                  <c:v>3.5192000000000235E-5</c:v>
                </c:pt>
                <c:pt idx="9879">
                  <c:v>3.5196000000000278E-5</c:v>
                </c:pt>
                <c:pt idx="9880">
                  <c:v>3.5200000000000388E-5</c:v>
                </c:pt>
                <c:pt idx="9881">
                  <c:v>3.5204000000000363E-5</c:v>
                </c:pt>
                <c:pt idx="9882">
                  <c:v>3.5208000000000358E-5</c:v>
                </c:pt>
                <c:pt idx="9883">
                  <c:v>3.5212000000000313E-5</c:v>
                </c:pt>
                <c:pt idx="9884">
                  <c:v>3.5216000000000335E-5</c:v>
                </c:pt>
                <c:pt idx="9885">
                  <c:v>3.5220000000000303E-5</c:v>
                </c:pt>
                <c:pt idx="9886">
                  <c:v>3.5224000000000292E-5</c:v>
                </c:pt>
                <c:pt idx="9887">
                  <c:v>3.5228000000000287E-5</c:v>
                </c:pt>
                <c:pt idx="9888">
                  <c:v>3.5232000000000411E-5</c:v>
                </c:pt>
                <c:pt idx="9889">
                  <c:v>3.5236000000000413E-5</c:v>
                </c:pt>
                <c:pt idx="9890">
                  <c:v>3.5240000000000394E-5</c:v>
                </c:pt>
                <c:pt idx="9891">
                  <c:v>3.5244000000000349E-5</c:v>
                </c:pt>
                <c:pt idx="9892">
                  <c:v>3.5248000000000358E-5</c:v>
                </c:pt>
                <c:pt idx="9893">
                  <c:v>3.5252000000000312E-5</c:v>
                </c:pt>
                <c:pt idx="9894">
                  <c:v>3.5256000000000335E-5</c:v>
                </c:pt>
                <c:pt idx="9895">
                  <c:v>3.5260000000000289E-5</c:v>
                </c:pt>
                <c:pt idx="9896">
                  <c:v>3.5264000000000305E-5</c:v>
                </c:pt>
                <c:pt idx="9897">
                  <c:v>3.5268000000000293E-5</c:v>
                </c:pt>
                <c:pt idx="9898">
                  <c:v>3.527200000000039E-5</c:v>
                </c:pt>
                <c:pt idx="9899">
                  <c:v>3.5276000000000419E-5</c:v>
                </c:pt>
                <c:pt idx="9900">
                  <c:v>3.5280000000000394E-5</c:v>
                </c:pt>
                <c:pt idx="9901">
                  <c:v>3.5284000000000389E-5</c:v>
                </c:pt>
                <c:pt idx="9902">
                  <c:v>3.5288000000000384E-5</c:v>
                </c:pt>
                <c:pt idx="9903">
                  <c:v>3.5292000000000319E-5</c:v>
                </c:pt>
                <c:pt idx="9904">
                  <c:v>3.5296000000000307E-5</c:v>
                </c:pt>
                <c:pt idx="9905">
                  <c:v>3.5300000000000296E-5</c:v>
                </c:pt>
                <c:pt idx="9906">
                  <c:v>3.5304000000000298E-5</c:v>
                </c:pt>
                <c:pt idx="9907">
                  <c:v>3.5308000000000279E-5</c:v>
                </c:pt>
                <c:pt idx="9908">
                  <c:v>3.5312000000000281E-5</c:v>
                </c:pt>
                <c:pt idx="9909">
                  <c:v>3.5316000000000195E-5</c:v>
                </c:pt>
                <c:pt idx="9910">
                  <c:v>3.5320000000000278E-5</c:v>
                </c:pt>
                <c:pt idx="9911">
                  <c:v>3.5324000000000192E-5</c:v>
                </c:pt>
                <c:pt idx="9912">
                  <c:v>3.5328000000000181E-5</c:v>
                </c:pt>
                <c:pt idx="9913">
                  <c:v>3.5332000000000339E-5</c:v>
                </c:pt>
                <c:pt idx="9914">
                  <c:v>3.533600000000032E-5</c:v>
                </c:pt>
                <c:pt idx="9915">
                  <c:v>3.5340000000000295E-5</c:v>
                </c:pt>
                <c:pt idx="9916">
                  <c:v>3.5344000000000297E-5</c:v>
                </c:pt>
                <c:pt idx="9917">
                  <c:v>3.5348000000000279E-5</c:v>
                </c:pt>
                <c:pt idx="9918">
                  <c:v>3.5352000000000274E-5</c:v>
                </c:pt>
                <c:pt idx="9919">
                  <c:v>3.5356000000000188E-5</c:v>
                </c:pt>
                <c:pt idx="9920">
                  <c:v>3.5360000000000278E-5</c:v>
                </c:pt>
                <c:pt idx="9921">
                  <c:v>3.5364000000000158E-5</c:v>
                </c:pt>
                <c:pt idx="9922">
                  <c:v>3.5368000000000167E-5</c:v>
                </c:pt>
                <c:pt idx="9923">
                  <c:v>3.5372000000000345E-5</c:v>
                </c:pt>
                <c:pt idx="9924">
                  <c:v>3.53760000000003E-5</c:v>
                </c:pt>
                <c:pt idx="9925">
                  <c:v>3.5380000000000308E-5</c:v>
                </c:pt>
                <c:pt idx="9926">
                  <c:v>3.5384000000000297E-5</c:v>
                </c:pt>
                <c:pt idx="9927">
                  <c:v>3.5388000000000278E-5</c:v>
                </c:pt>
                <c:pt idx="9928">
                  <c:v>3.5392000000000294E-5</c:v>
                </c:pt>
                <c:pt idx="9929">
                  <c:v>3.5396000000000228E-5</c:v>
                </c:pt>
                <c:pt idx="9930">
                  <c:v>3.54000000000004E-5</c:v>
                </c:pt>
                <c:pt idx="9931">
                  <c:v>3.5404000000000388E-5</c:v>
                </c:pt>
                <c:pt idx="9932">
                  <c:v>3.5408000000000349E-5</c:v>
                </c:pt>
                <c:pt idx="9933">
                  <c:v>3.5412000000000358E-5</c:v>
                </c:pt>
                <c:pt idx="9934">
                  <c:v>3.5416000000000313E-5</c:v>
                </c:pt>
                <c:pt idx="9935">
                  <c:v>3.5420000000000335E-5</c:v>
                </c:pt>
                <c:pt idx="9936">
                  <c:v>3.542400000000029E-5</c:v>
                </c:pt>
                <c:pt idx="9937">
                  <c:v>3.5428000000000292E-5</c:v>
                </c:pt>
                <c:pt idx="9938">
                  <c:v>3.543200000000045E-5</c:v>
                </c:pt>
                <c:pt idx="9939">
                  <c:v>3.5436000000000391E-5</c:v>
                </c:pt>
                <c:pt idx="9940">
                  <c:v>3.5440000000000413E-5</c:v>
                </c:pt>
                <c:pt idx="9941">
                  <c:v>3.5444000000000361E-5</c:v>
                </c:pt>
                <c:pt idx="9942">
                  <c:v>3.5448000000000349E-5</c:v>
                </c:pt>
                <c:pt idx="9943">
                  <c:v>3.5452000000000358E-5</c:v>
                </c:pt>
                <c:pt idx="9944">
                  <c:v>3.5456000000000312E-5</c:v>
                </c:pt>
                <c:pt idx="9945">
                  <c:v>3.5460000000000348E-5</c:v>
                </c:pt>
                <c:pt idx="9946">
                  <c:v>3.5464000000000289E-5</c:v>
                </c:pt>
                <c:pt idx="9947">
                  <c:v>3.5468000000000298E-5</c:v>
                </c:pt>
                <c:pt idx="9948">
                  <c:v>3.5472000000000422E-5</c:v>
                </c:pt>
                <c:pt idx="9949">
                  <c:v>3.547600000000039E-5</c:v>
                </c:pt>
                <c:pt idx="9950">
                  <c:v>3.5480000000000419E-5</c:v>
                </c:pt>
                <c:pt idx="9951">
                  <c:v>3.5484000000000374E-5</c:v>
                </c:pt>
                <c:pt idx="9952">
                  <c:v>3.5488000000000389E-5</c:v>
                </c:pt>
                <c:pt idx="9953">
                  <c:v>3.5492000000000344E-5</c:v>
                </c:pt>
                <c:pt idx="9954">
                  <c:v>3.5496000000000312E-5</c:v>
                </c:pt>
                <c:pt idx="9955">
                  <c:v>3.5500000000000307E-5</c:v>
                </c:pt>
                <c:pt idx="9956">
                  <c:v>3.5504000000000289E-5</c:v>
                </c:pt>
                <c:pt idx="9957">
                  <c:v>3.5508000000000298E-5</c:v>
                </c:pt>
                <c:pt idx="9958">
                  <c:v>3.5512000000000279E-5</c:v>
                </c:pt>
                <c:pt idx="9959">
                  <c:v>3.5516000000000281E-5</c:v>
                </c:pt>
                <c:pt idx="9960">
                  <c:v>3.5520000000000195E-5</c:v>
                </c:pt>
                <c:pt idx="9961">
                  <c:v>3.5524000000000251E-5</c:v>
                </c:pt>
                <c:pt idx="9962">
                  <c:v>3.5528000000000192E-5</c:v>
                </c:pt>
                <c:pt idx="9963">
                  <c:v>3.5532000000000357E-5</c:v>
                </c:pt>
                <c:pt idx="9964">
                  <c:v>3.5536000000000339E-5</c:v>
                </c:pt>
                <c:pt idx="9965">
                  <c:v>3.5540000000000307E-5</c:v>
                </c:pt>
                <c:pt idx="9966">
                  <c:v>3.5544000000000295E-5</c:v>
                </c:pt>
                <c:pt idx="9967">
                  <c:v>3.5548000000000291E-5</c:v>
                </c:pt>
                <c:pt idx="9968">
                  <c:v>3.5552000000000279E-5</c:v>
                </c:pt>
                <c:pt idx="9969">
                  <c:v>3.5556000000000274E-5</c:v>
                </c:pt>
                <c:pt idx="9970">
                  <c:v>3.5560000000000195E-5</c:v>
                </c:pt>
                <c:pt idx="9971">
                  <c:v>3.5564000000000278E-5</c:v>
                </c:pt>
                <c:pt idx="9972">
                  <c:v>3.5568000000000172E-5</c:v>
                </c:pt>
                <c:pt idx="9973">
                  <c:v>3.5572000000000336E-5</c:v>
                </c:pt>
                <c:pt idx="9974">
                  <c:v>3.5576000000000332E-5</c:v>
                </c:pt>
                <c:pt idx="9975">
                  <c:v>3.55800000000003E-5</c:v>
                </c:pt>
                <c:pt idx="9976">
                  <c:v>3.5584000000000308E-5</c:v>
                </c:pt>
                <c:pt idx="9977">
                  <c:v>3.5588000000000304E-5</c:v>
                </c:pt>
                <c:pt idx="9978">
                  <c:v>3.5592000000000279E-5</c:v>
                </c:pt>
                <c:pt idx="9979">
                  <c:v>3.5596000000000281E-5</c:v>
                </c:pt>
                <c:pt idx="9980">
                  <c:v>3.5600000000000384E-5</c:v>
                </c:pt>
                <c:pt idx="9981">
                  <c:v>3.5604000000000393E-5</c:v>
                </c:pt>
                <c:pt idx="9982">
                  <c:v>3.5608000000000368E-5</c:v>
                </c:pt>
                <c:pt idx="9983">
                  <c:v>3.561200000000035E-5</c:v>
                </c:pt>
                <c:pt idx="9984">
                  <c:v>3.5616000000000345E-5</c:v>
                </c:pt>
                <c:pt idx="9985">
                  <c:v>3.5620000000000306E-5</c:v>
                </c:pt>
                <c:pt idx="9986">
                  <c:v>3.5624000000000308E-5</c:v>
                </c:pt>
                <c:pt idx="9987">
                  <c:v>3.562800000000029E-5</c:v>
                </c:pt>
                <c:pt idx="9988">
                  <c:v>3.563200000000042E-5</c:v>
                </c:pt>
                <c:pt idx="9989">
                  <c:v>3.5636000000000443E-5</c:v>
                </c:pt>
                <c:pt idx="9990">
                  <c:v>3.5640000000000384E-5</c:v>
                </c:pt>
                <c:pt idx="9991">
                  <c:v>3.5644000000000399E-5</c:v>
                </c:pt>
                <c:pt idx="9992">
                  <c:v>3.5648000000000367E-5</c:v>
                </c:pt>
                <c:pt idx="9993">
                  <c:v>3.5652000000000349E-5</c:v>
                </c:pt>
                <c:pt idx="9994">
                  <c:v>3.5656000000000344E-5</c:v>
                </c:pt>
                <c:pt idx="9995">
                  <c:v>3.5660000000000312E-5</c:v>
                </c:pt>
                <c:pt idx="9996">
                  <c:v>3.5664000000000321E-5</c:v>
                </c:pt>
                <c:pt idx="9997">
                  <c:v>3.5668000000000283E-5</c:v>
                </c:pt>
                <c:pt idx="9998">
                  <c:v>3.5672000000000427E-5</c:v>
                </c:pt>
                <c:pt idx="9999">
                  <c:v>3.5676000000000422E-5</c:v>
                </c:pt>
              </c:numCache>
            </c:numRef>
          </c:xVal>
          <c:yVal>
            <c:numRef>
              <c:f>'TEK00003'!$B$1:$B$10000</c:f>
              <c:numCache>
                <c:formatCode>General</c:formatCode>
                <c:ptCount val="10000"/>
                <c:pt idx="0">
                  <c:v>0</c:v>
                </c:pt>
                <c:pt idx="1">
                  <c:v>-2.0000000000000155E-4</c:v>
                </c:pt>
                <c:pt idx="2" formatCode="0.00E+00">
                  <c:v>-7.8125000000000734E-7</c:v>
                </c:pt>
                <c:pt idx="3">
                  <c:v>-3.0234400000000224E-4</c:v>
                </c:pt>
                <c:pt idx="4">
                  <c:v>0</c:v>
                </c:pt>
                <c:pt idx="5">
                  <c:v>4.0546900000000151E-4</c:v>
                </c:pt>
                <c:pt idx="6">
                  <c:v>6.9687500000000522E-4</c:v>
                </c:pt>
                <c:pt idx="7">
                  <c:v>-2.9921900000000199E-4</c:v>
                </c:pt>
                <c:pt idx="8">
                  <c:v>9.0000000000000691E-4</c:v>
                </c:pt>
                <c:pt idx="9">
                  <c:v>3.0000000000000247E-4</c:v>
                </c:pt>
                <c:pt idx="10">
                  <c:v>1.0000000000000087E-4</c:v>
                </c:pt>
                <c:pt idx="11">
                  <c:v>4.0000000000000202E-4</c:v>
                </c:pt>
                <c:pt idx="12">
                  <c:v>5.0000000000000261E-4</c:v>
                </c:pt>
                <c:pt idx="13">
                  <c:v>3.9765600000000209E-4</c:v>
                </c:pt>
                <c:pt idx="14" formatCode="0.00E+00">
                  <c:v>-2.3437500000000256E-6</c:v>
                </c:pt>
                <c:pt idx="15" formatCode="0.00E+00">
                  <c:v>-9.7656300000001432E-5</c:v>
                </c:pt>
                <c:pt idx="16">
                  <c:v>6.0156300000000407E-4</c:v>
                </c:pt>
                <c:pt idx="17">
                  <c:v>4.0000000000000202E-4</c:v>
                </c:pt>
                <c:pt idx="18">
                  <c:v>5.0000000000000261E-4</c:v>
                </c:pt>
                <c:pt idx="19">
                  <c:v>1.0000000000000087E-4</c:v>
                </c:pt>
                <c:pt idx="20">
                  <c:v>5.0000000000000261E-4</c:v>
                </c:pt>
                <c:pt idx="21" formatCode="0.00E+00">
                  <c:v>9.8437500000000922E-5</c:v>
                </c:pt>
                <c:pt idx="22">
                  <c:v>5.9921900000000467E-4</c:v>
                </c:pt>
                <c:pt idx="23">
                  <c:v>-1.0390600000000037E-4</c:v>
                </c:pt>
                <c:pt idx="24">
                  <c:v>-2.9765600000000085E-4</c:v>
                </c:pt>
                <c:pt idx="25">
                  <c:v>-6.9687500000000522E-4</c:v>
                </c:pt>
                <c:pt idx="26">
                  <c:v>4.0000000000000202E-4</c:v>
                </c:pt>
                <c:pt idx="27">
                  <c:v>3.9765600000000209E-4</c:v>
                </c:pt>
                <c:pt idx="28">
                  <c:v>-2.0000000000000155E-4</c:v>
                </c:pt>
                <c:pt idx="29">
                  <c:v>1.0000000000000087E-4</c:v>
                </c:pt>
                <c:pt idx="30">
                  <c:v>6.0000000000000483E-4</c:v>
                </c:pt>
                <c:pt idx="31">
                  <c:v>1.0234399999999999E-4</c:v>
                </c:pt>
                <c:pt idx="32">
                  <c:v>4.0000000000000202E-4</c:v>
                </c:pt>
                <c:pt idx="33">
                  <c:v>4.0000000000000202E-4</c:v>
                </c:pt>
                <c:pt idx="34">
                  <c:v>2.0312499999999983E-4</c:v>
                </c:pt>
                <c:pt idx="35">
                  <c:v>-4.0156300000000164E-4</c:v>
                </c:pt>
                <c:pt idx="36" formatCode="0.00E+00">
                  <c:v>-9.7656300000001432E-5</c:v>
                </c:pt>
                <c:pt idx="37">
                  <c:v>2.0000000000000155E-4</c:v>
                </c:pt>
                <c:pt idx="38">
                  <c:v>3.0000000000000247E-4</c:v>
                </c:pt>
                <c:pt idx="39">
                  <c:v>-3.0078100000000289E-4</c:v>
                </c:pt>
                <c:pt idx="40">
                  <c:v>1.0000000000000087E-4</c:v>
                </c:pt>
                <c:pt idx="41">
                  <c:v>5.0000000000000261E-4</c:v>
                </c:pt>
                <c:pt idx="42" formatCode="0.00E+00">
                  <c:v>-2.3437500000000256E-6</c:v>
                </c:pt>
                <c:pt idx="43" formatCode="0.00E+00">
                  <c:v>-9.9218800000000962E-5</c:v>
                </c:pt>
                <c:pt idx="44">
                  <c:v>3.0000000000000247E-4</c:v>
                </c:pt>
                <c:pt idx="45" formatCode="0.00E+00">
                  <c:v>-9.9218800000000962E-5</c:v>
                </c:pt>
                <c:pt idx="46">
                  <c:v>6.0000000000000483E-4</c:v>
                </c:pt>
                <c:pt idx="47">
                  <c:v>-6.023440000000027E-4</c:v>
                </c:pt>
                <c:pt idx="48">
                  <c:v>1.0000000000000087E-4</c:v>
                </c:pt>
                <c:pt idx="49">
                  <c:v>7.0156300000000487E-4</c:v>
                </c:pt>
                <c:pt idx="50">
                  <c:v>5.0000000000000261E-4</c:v>
                </c:pt>
                <c:pt idx="51" formatCode="0.00E+00">
                  <c:v>-4.6875000000000114E-6</c:v>
                </c:pt>
                <c:pt idx="52">
                  <c:v>7.0000000000000531E-4</c:v>
                </c:pt>
                <c:pt idx="53" formatCode="0.00E+00">
                  <c:v>-8.593750000000092E-6</c:v>
                </c:pt>
                <c:pt idx="54">
                  <c:v>-3.0078100000000289E-4</c:v>
                </c:pt>
                <c:pt idx="55">
                  <c:v>2.0234400000000106E-4</c:v>
                </c:pt>
                <c:pt idx="56">
                  <c:v>2.9921900000000199E-4</c:v>
                </c:pt>
                <c:pt idx="57">
                  <c:v>1.0000000000000087E-4</c:v>
                </c:pt>
                <c:pt idx="58">
                  <c:v>4.0078100000000012E-4</c:v>
                </c:pt>
                <c:pt idx="59">
                  <c:v>3.9843800000000426E-4</c:v>
                </c:pt>
                <c:pt idx="60" formatCode="0.00E+00">
                  <c:v>7.8125000000000734E-7</c:v>
                </c:pt>
                <c:pt idx="61">
                  <c:v>2.0000000000000155E-4</c:v>
                </c:pt>
                <c:pt idx="62">
                  <c:v>-7.0156300000000487E-4</c:v>
                </c:pt>
                <c:pt idx="63">
                  <c:v>-1.0000000000000087E-4</c:v>
                </c:pt>
                <c:pt idx="64">
                  <c:v>3.9687500000000318E-4</c:v>
                </c:pt>
                <c:pt idx="65">
                  <c:v>6.98438000000005E-4</c:v>
                </c:pt>
                <c:pt idx="66" formatCode="0.00E+00">
                  <c:v>9.7656300000001432E-5</c:v>
                </c:pt>
                <c:pt idx="67">
                  <c:v>1.0156300000000003E-4</c:v>
                </c:pt>
                <c:pt idx="68">
                  <c:v>5.0000000000000261E-4</c:v>
                </c:pt>
                <c:pt idx="69">
                  <c:v>-7.0000000000000531E-4</c:v>
                </c:pt>
                <c:pt idx="70">
                  <c:v>2.9531300000000326E-4</c:v>
                </c:pt>
                <c:pt idx="71">
                  <c:v>3.9765600000000209E-4</c:v>
                </c:pt>
                <c:pt idx="72">
                  <c:v>-2.0078100000000206E-4</c:v>
                </c:pt>
                <c:pt idx="73">
                  <c:v>2.0390600000000006E-4</c:v>
                </c:pt>
                <c:pt idx="74">
                  <c:v>9.0078100000000327E-4</c:v>
                </c:pt>
                <c:pt idx="75" formatCode="0.00E+00">
                  <c:v>-3.1250000000000353E-6</c:v>
                </c:pt>
                <c:pt idx="76">
                  <c:v>2.0000000000000155E-4</c:v>
                </c:pt>
                <c:pt idx="77">
                  <c:v>1.0000000000000087E-4</c:v>
                </c:pt>
                <c:pt idx="78">
                  <c:v>1.0234399999999999E-4</c:v>
                </c:pt>
                <c:pt idx="79">
                  <c:v>2.0000000000000155E-4</c:v>
                </c:pt>
                <c:pt idx="80">
                  <c:v>-2.0000000000000155E-4</c:v>
                </c:pt>
                <c:pt idx="81">
                  <c:v>6.0390600000000756E-4</c:v>
                </c:pt>
                <c:pt idx="82">
                  <c:v>8.0000000000000568E-4</c:v>
                </c:pt>
                <c:pt idx="83">
                  <c:v>3.9765600000000209E-4</c:v>
                </c:pt>
                <c:pt idx="84">
                  <c:v>1.9609400000000172E-4</c:v>
                </c:pt>
                <c:pt idx="85">
                  <c:v>4.0000000000000202E-4</c:v>
                </c:pt>
                <c:pt idx="86">
                  <c:v>-1.0156300000000003E-4</c:v>
                </c:pt>
                <c:pt idx="87" formatCode="0.00E+00">
                  <c:v>-2.3437500000000256E-6</c:v>
                </c:pt>
                <c:pt idx="88">
                  <c:v>4.0000000000000202E-4</c:v>
                </c:pt>
                <c:pt idx="89">
                  <c:v>-1.0000000000000087E-4</c:v>
                </c:pt>
                <c:pt idx="90">
                  <c:v>-1.9921900000000178E-4</c:v>
                </c:pt>
                <c:pt idx="91">
                  <c:v>-3.0234400000000224E-4</c:v>
                </c:pt>
                <c:pt idx="92">
                  <c:v>-6.9687500000000522E-4</c:v>
                </c:pt>
                <c:pt idx="93">
                  <c:v>5.9765600000000782E-4</c:v>
                </c:pt>
                <c:pt idx="94" formatCode="0.00E+00">
                  <c:v>-9.8437500000000922E-5</c:v>
                </c:pt>
                <c:pt idx="95">
                  <c:v>2.0000000000000155E-4</c:v>
                </c:pt>
                <c:pt idx="96">
                  <c:v>-1.0000000000000087E-4</c:v>
                </c:pt>
                <c:pt idx="97">
                  <c:v>1.9765600000000162E-4</c:v>
                </c:pt>
                <c:pt idx="98" formatCode="0.00E+00">
                  <c:v>-9.8437500000000922E-5</c:v>
                </c:pt>
                <c:pt idx="99">
                  <c:v>-3.0390600000000114E-4</c:v>
                </c:pt>
                <c:pt idx="100">
                  <c:v>4.9765600000000625E-4</c:v>
                </c:pt>
                <c:pt idx="101">
                  <c:v>4.0078100000000012E-4</c:v>
                </c:pt>
                <c:pt idx="102">
                  <c:v>7.0000000000000531E-4</c:v>
                </c:pt>
                <c:pt idx="103">
                  <c:v>5.0000000000000261E-4</c:v>
                </c:pt>
                <c:pt idx="104">
                  <c:v>4.9921900000000192E-4</c:v>
                </c:pt>
                <c:pt idx="105">
                  <c:v>3.0000000000000247E-4</c:v>
                </c:pt>
                <c:pt idx="106">
                  <c:v>3.0234400000000224E-4</c:v>
                </c:pt>
                <c:pt idx="107">
                  <c:v>1.0000000000000041E-3</c:v>
                </c:pt>
                <c:pt idx="108">
                  <c:v>4.0546900000000151E-4</c:v>
                </c:pt>
                <c:pt idx="109">
                  <c:v>-5.0000000000000261E-4</c:v>
                </c:pt>
                <c:pt idx="110">
                  <c:v>1.9375000000000124E-4</c:v>
                </c:pt>
                <c:pt idx="111">
                  <c:v>2.0000000000000155E-4</c:v>
                </c:pt>
                <c:pt idx="112">
                  <c:v>2.0000000000000155E-4</c:v>
                </c:pt>
                <c:pt idx="113">
                  <c:v>0</c:v>
                </c:pt>
                <c:pt idx="114" formatCode="0.00E+00">
                  <c:v>2.3437500000000256E-6</c:v>
                </c:pt>
                <c:pt idx="115">
                  <c:v>7.0000000000000531E-4</c:v>
                </c:pt>
                <c:pt idx="116">
                  <c:v>5.023440000000032E-4</c:v>
                </c:pt>
                <c:pt idx="117">
                  <c:v>0</c:v>
                </c:pt>
                <c:pt idx="118">
                  <c:v>2.0000000000000155E-4</c:v>
                </c:pt>
                <c:pt idx="119">
                  <c:v>3.0000000000000247E-4</c:v>
                </c:pt>
                <c:pt idx="120">
                  <c:v>6.0078100000000151E-4</c:v>
                </c:pt>
                <c:pt idx="121">
                  <c:v>1.0000000000000087E-4</c:v>
                </c:pt>
                <c:pt idx="122">
                  <c:v>5.0000000000000261E-4</c:v>
                </c:pt>
                <c:pt idx="123">
                  <c:v>1.0078100000000021E-4</c:v>
                </c:pt>
                <c:pt idx="124">
                  <c:v>3.0000000000000247E-4</c:v>
                </c:pt>
                <c:pt idx="125">
                  <c:v>4.0000000000000202E-4</c:v>
                </c:pt>
                <c:pt idx="126">
                  <c:v>8.0000000000000568E-4</c:v>
                </c:pt>
                <c:pt idx="127">
                  <c:v>4.0156300000000164E-4</c:v>
                </c:pt>
                <c:pt idx="128">
                  <c:v>3.0000000000000247E-4</c:v>
                </c:pt>
                <c:pt idx="129" formatCode="0.00E+00">
                  <c:v>-9.9218800000000962E-5</c:v>
                </c:pt>
                <c:pt idx="130" formatCode="0.00E+00">
                  <c:v>-5.4687500000000558E-6</c:v>
                </c:pt>
                <c:pt idx="131" formatCode="0.00E+00">
                  <c:v>9.7656300000001432E-5</c:v>
                </c:pt>
                <c:pt idx="132">
                  <c:v>-5.0000000000000261E-4</c:v>
                </c:pt>
                <c:pt idx="133" formatCode="0.00E+00">
                  <c:v>8.9843800000000802E-5</c:v>
                </c:pt>
                <c:pt idx="134">
                  <c:v>3.9687500000000318E-4</c:v>
                </c:pt>
                <c:pt idx="135">
                  <c:v>-6.0078100000000151E-4</c:v>
                </c:pt>
                <c:pt idx="136">
                  <c:v>5.0000000000000261E-4</c:v>
                </c:pt>
                <c:pt idx="137">
                  <c:v>8.0000000000000568E-4</c:v>
                </c:pt>
                <c:pt idx="138">
                  <c:v>2.0000000000000155E-4</c:v>
                </c:pt>
                <c:pt idx="139">
                  <c:v>5.0000000000000261E-4</c:v>
                </c:pt>
                <c:pt idx="140">
                  <c:v>4.9921900000000192E-4</c:v>
                </c:pt>
                <c:pt idx="141">
                  <c:v>3.9765600000000209E-4</c:v>
                </c:pt>
                <c:pt idx="142">
                  <c:v>-1.0156300000000003E-4</c:v>
                </c:pt>
                <c:pt idx="143">
                  <c:v>0</c:v>
                </c:pt>
                <c:pt idx="144">
                  <c:v>-1.0000000000000087E-4</c:v>
                </c:pt>
                <c:pt idx="145">
                  <c:v>5.0000000000000261E-4</c:v>
                </c:pt>
                <c:pt idx="146">
                  <c:v>8.0000000000000568E-4</c:v>
                </c:pt>
                <c:pt idx="147">
                  <c:v>4.0000000000000202E-4</c:v>
                </c:pt>
                <c:pt idx="148">
                  <c:v>8.0000000000000568E-4</c:v>
                </c:pt>
                <c:pt idx="149">
                  <c:v>3.0390600000000114E-4</c:v>
                </c:pt>
                <c:pt idx="150">
                  <c:v>-3.0390600000000114E-4</c:v>
                </c:pt>
                <c:pt idx="151">
                  <c:v>4.0156300000000164E-4</c:v>
                </c:pt>
                <c:pt idx="152" formatCode="0.00E+00">
                  <c:v>9.8437500000000922E-5</c:v>
                </c:pt>
                <c:pt idx="153" formatCode="0.00E+00">
                  <c:v>9.9218800000000962E-5</c:v>
                </c:pt>
                <c:pt idx="154">
                  <c:v>2.9921900000000199E-4</c:v>
                </c:pt>
                <c:pt idx="155">
                  <c:v>0</c:v>
                </c:pt>
                <c:pt idx="156">
                  <c:v>-1.0000000000000087E-4</c:v>
                </c:pt>
                <c:pt idx="157">
                  <c:v>0</c:v>
                </c:pt>
                <c:pt idx="158">
                  <c:v>2.0000000000000155E-4</c:v>
                </c:pt>
                <c:pt idx="159">
                  <c:v>3.0000000000000247E-4</c:v>
                </c:pt>
                <c:pt idx="160">
                  <c:v>-4.0000000000000202E-4</c:v>
                </c:pt>
                <c:pt idx="161">
                  <c:v>-2.0000000000000155E-4</c:v>
                </c:pt>
                <c:pt idx="162">
                  <c:v>3.0000000000000247E-4</c:v>
                </c:pt>
                <c:pt idx="163" formatCode="0.00E+00">
                  <c:v>1.5625000000000168E-6</c:v>
                </c:pt>
                <c:pt idx="164">
                  <c:v>3.0000000000000247E-4</c:v>
                </c:pt>
                <c:pt idx="165">
                  <c:v>3.0000000000000247E-4</c:v>
                </c:pt>
                <c:pt idx="166">
                  <c:v>7.9765600000000921E-4</c:v>
                </c:pt>
                <c:pt idx="167">
                  <c:v>9.0000000000000691E-4</c:v>
                </c:pt>
                <c:pt idx="168">
                  <c:v>2.0000000000000155E-4</c:v>
                </c:pt>
                <c:pt idx="169">
                  <c:v>2.9921900000000199E-4</c:v>
                </c:pt>
                <c:pt idx="170">
                  <c:v>2.9843800000000319E-4</c:v>
                </c:pt>
                <c:pt idx="171">
                  <c:v>-1.0156300000000003E-4</c:v>
                </c:pt>
                <c:pt idx="172">
                  <c:v>0</c:v>
                </c:pt>
                <c:pt idx="173" formatCode="0.00E+00">
                  <c:v>-7.8125000000000734E-7</c:v>
                </c:pt>
                <c:pt idx="174">
                  <c:v>1.0000000000000087E-4</c:v>
                </c:pt>
                <c:pt idx="175">
                  <c:v>4.0000000000000202E-4</c:v>
                </c:pt>
                <c:pt idx="176">
                  <c:v>1.0000000000000087E-4</c:v>
                </c:pt>
                <c:pt idx="177" formatCode="0.00E+00">
                  <c:v>-2.3437500000000256E-6</c:v>
                </c:pt>
                <c:pt idx="178">
                  <c:v>6.0000000000000483E-4</c:v>
                </c:pt>
                <c:pt idx="179">
                  <c:v>2.0000000000000155E-4</c:v>
                </c:pt>
                <c:pt idx="180">
                  <c:v>4.0000000000000202E-4</c:v>
                </c:pt>
                <c:pt idx="181">
                  <c:v>5.0000000000000261E-4</c:v>
                </c:pt>
                <c:pt idx="182">
                  <c:v>4.0000000000000202E-4</c:v>
                </c:pt>
                <c:pt idx="183">
                  <c:v>7.0078100000000134E-4</c:v>
                </c:pt>
                <c:pt idx="184" formatCode="0.00E+00">
                  <c:v>9.7656300000001432E-5</c:v>
                </c:pt>
                <c:pt idx="185">
                  <c:v>1.0000000000000087E-4</c:v>
                </c:pt>
                <c:pt idx="186">
                  <c:v>-1.0000000000000087E-4</c:v>
                </c:pt>
                <c:pt idx="187">
                  <c:v>1.0000000000000087E-4</c:v>
                </c:pt>
                <c:pt idx="188">
                  <c:v>-2.9921900000000199E-4</c:v>
                </c:pt>
                <c:pt idx="189">
                  <c:v>-1.0000000000000087E-4</c:v>
                </c:pt>
                <c:pt idx="190">
                  <c:v>5.0078100000000092E-4</c:v>
                </c:pt>
                <c:pt idx="191">
                  <c:v>2.0000000000000155E-4</c:v>
                </c:pt>
                <c:pt idx="192">
                  <c:v>5.0000000000000261E-4</c:v>
                </c:pt>
                <c:pt idx="193">
                  <c:v>4.9921900000000192E-4</c:v>
                </c:pt>
                <c:pt idx="194">
                  <c:v>4.0000000000000202E-4</c:v>
                </c:pt>
                <c:pt idx="195">
                  <c:v>4.0000000000000202E-4</c:v>
                </c:pt>
                <c:pt idx="196">
                  <c:v>-1.9843800000000222E-4</c:v>
                </c:pt>
                <c:pt idx="197">
                  <c:v>0</c:v>
                </c:pt>
                <c:pt idx="198">
                  <c:v>0</c:v>
                </c:pt>
                <c:pt idx="199" formatCode="0.00E+00">
                  <c:v>-1.5625000000000168E-6</c:v>
                </c:pt>
                <c:pt idx="200">
                  <c:v>2.9921900000000199E-4</c:v>
                </c:pt>
                <c:pt idx="201">
                  <c:v>-2.0390600000000006E-4</c:v>
                </c:pt>
                <c:pt idx="202">
                  <c:v>2.0000000000000155E-4</c:v>
                </c:pt>
                <c:pt idx="203">
                  <c:v>6.9687500000000522E-4</c:v>
                </c:pt>
                <c:pt idx="204">
                  <c:v>-1.0312500000000089E-4</c:v>
                </c:pt>
                <c:pt idx="205" formatCode="0.00E+00">
                  <c:v>7.8125000000000734E-7</c:v>
                </c:pt>
                <c:pt idx="206">
                  <c:v>2.0000000000000155E-4</c:v>
                </c:pt>
                <c:pt idx="207">
                  <c:v>2.0000000000000155E-4</c:v>
                </c:pt>
                <c:pt idx="208">
                  <c:v>4.0000000000000202E-4</c:v>
                </c:pt>
                <c:pt idx="209">
                  <c:v>-3.0000000000000247E-4</c:v>
                </c:pt>
                <c:pt idx="210">
                  <c:v>7.0312500000000832E-4</c:v>
                </c:pt>
                <c:pt idx="211">
                  <c:v>6.0000000000000483E-4</c:v>
                </c:pt>
                <c:pt idx="212">
                  <c:v>6.976560000000083E-4</c:v>
                </c:pt>
                <c:pt idx="213" formatCode="0.00E+00">
                  <c:v>-1.5625000000000168E-6</c:v>
                </c:pt>
                <c:pt idx="214">
                  <c:v>4.0156300000000164E-4</c:v>
                </c:pt>
                <c:pt idx="215">
                  <c:v>4.0000000000000202E-4</c:v>
                </c:pt>
                <c:pt idx="216">
                  <c:v>3.0000000000000247E-4</c:v>
                </c:pt>
                <c:pt idx="217">
                  <c:v>5.0000000000000261E-4</c:v>
                </c:pt>
                <c:pt idx="218">
                  <c:v>7.0000000000000531E-4</c:v>
                </c:pt>
                <c:pt idx="219">
                  <c:v>1.0312500000000089E-4</c:v>
                </c:pt>
                <c:pt idx="220" formatCode="0.00E+00">
                  <c:v>-7.8125000000000734E-7</c:v>
                </c:pt>
                <c:pt idx="221">
                  <c:v>-1.0078100000000021E-4</c:v>
                </c:pt>
                <c:pt idx="222" formatCode="0.00E+00">
                  <c:v>-9.6875000000000972E-5</c:v>
                </c:pt>
                <c:pt idx="223">
                  <c:v>-9.0078100000000327E-4</c:v>
                </c:pt>
                <c:pt idx="224">
                  <c:v>-2.0000000000000155E-4</c:v>
                </c:pt>
                <c:pt idx="225" formatCode="0.00E+00">
                  <c:v>-9.6875000000000972E-5</c:v>
                </c:pt>
                <c:pt idx="226">
                  <c:v>6.0000000000000483E-4</c:v>
                </c:pt>
                <c:pt idx="227">
                  <c:v>2.0000000000000155E-4</c:v>
                </c:pt>
                <c:pt idx="228">
                  <c:v>-2.0000000000000155E-4</c:v>
                </c:pt>
                <c:pt idx="229">
                  <c:v>5.9375000000000432E-4</c:v>
                </c:pt>
                <c:pt idx="230">
                  <c:v>2.0000000000000155E-4</c:v>
                </c:pt>
                <c:pt idx="231">
                  <c:v>-5.0078100000000092E-4</c:v>
                </c:pt>
                <c:pt idx="232">
                  <c:v>-1.0312500000000089E-4</c:v>
                </c:pt>
                <c:pt idx="233">
                  <c:v>2.0000000000000155E-4</c:v>
                </c:pt>
                <c:pt idx="234" formatCode="0.00E+00">
                  <c:v>-9.9218800000000962E-5</c:v>
                </c:pt>
                <c:pt idx="235">
                  <c:v>5.0000000000000261E-4</c:v>
                </c:pt>
                <c:pt idx="236">
                  <c:v>3.0000000000000247E-4</c:v>
                </c:pt>
                <c:pt idx="237">
                  <c:v>3.0078100000000289E-4</c:v>
                </c:pt>
                <c:pt idx="238">
                  <c:v>5.0000000000000261E-4</c:v>
                </c:pt>
                <c:pt idx="239" formatCode="0.00E+00">
                  <c:v>-9.6875000000000972E-5</c:v>
                </c:pt>
                <c:pt idx="240">
                  <c:v>-3.0156300000000187E-4</c:v>
                </c:pt>
                <c:pt idx="241">
                  <c:v>-3.9921900000000312E-4</c:v>
                </c:pt>
                <c:pt idx="242" formatCode="0.00E+00">
                  <c:v>-3.9062500000000272E-6</c:v>
                </c:pt>
                <c:pt idx="243">
                  <c:v>5.0000000000000261E-4</c:v>
                </c:pt>
                <c:pt idx="244">
                  <c:v>1.0000000000000087E-4</c:v>
                </c:pt>
                <c:pt idx="245">
                  <c:v>3.9921900000000312E-4</c:v>
                </c:pt>
                <c:pt idx="246">
                  <c:v>0</c:v>
                </c:pt>
                <c:pt idx="247">
                  <c:v>7.0078100000000134E-4</c:v>
                </c:pt>
                <c:pt idx="248">
                  <c:v>2.0000000000000155E-4</c:v>
                </c:pt>
                <c:pt idx="249">
                  <c:v>4.94531000000004E-4</c:v>
                </c:pt>
                <c:pt idx="250">
                  <c:v>8.0000000000000568E-4</c:v>
                </c:pt>
                <c:pt idx="251">
                  <c:v>4.921880000000031E-4</c:v>
                </c:pt>
                <c:pt idx="252" formatCode="0.00E+00">
                  <c:v>-1.5625000000000168E-6</c:v>
                </c:pt>
                <c:pt idx="253">
                  <c:v>8.0078100000000236E-4</c:v>
                </c:pt>
                <c:pt idx="254">
                  <c:v>2.9453100000000271E-4</c:v>
                </c:pt>
                <c:pt idx="255">
                  <c:v>-5.0000000000000261E-4</c:v>
                </c:pt>
                <c:pt idx="256">
                  <c:v>-1.9609400000000172E-4</c:v>
                </c:pt>
                <c:pt idx="257">
                  <c:v>5.023440000000032E-4</c:v>
                </c:pt>
                <c:pt idx="258">
                  <c:v>4.0078100000000012E-4</c:v>
                </c:pt>
                <c:pt idx="259">
                  <c:v>3.0000000000000247E-4</c:v>
                </c:pt>
                <c:pt idx="260">
                  <c:v>-3.0156300000000187E-4</c:v>
                </c:pt>
                <c:pt idx="261">
                  <c:v>-1.0000000000000087E-4</c:v>
                </c:pt>
                <c:pt idx="262">
                  <c:v>4.0312500000000558E-4</c:v>
                </c:pt>
                <c:pt idx="263">
                  <c:v>-5.023440000000032E-4</c:v>
                </c:pt>
                <c:pt idx="264">
                  <c:v>-1.9843800000000222E-4</c:v>
                </c:pt>
                <c:pt idx="265" formatCode="0.00E+00">
                  <c:v>7.8125000000000734E-7</c:v>
                </c:pt>
                <c:pt idx="266">
                  <c:v>0</c:v>
                </c:pt>
                <c:pt idx="267">
                  <c:v>1.0000000000000087E-4</c:v>
                </c:pt>
                <c:pt idx="268">
                  <c:v>5.9687500000000463E-4</c:v>
                </c:pt>
                <c:pt idx="269">
                  <c:v>8.0078100000000236E-4</c:v>
                </c:pt>
                <c:pt idx="270">
                  <c:v>7.9765600000000921E-4</c:v>
                </c:pt>
                <c:pt idx="271">
                  <c:v>3.0000000000000247E-4</c:v>
                </c:pt>
                <c:pt idx="272">
                  <c:v>8.0000000000000568E-4</c:v>
                </c:pt>
                <c:pt idx="273">
                  <c:v>1.9765600000000162E-4</c:v>
                </c:pt>
                <c:pt idx="274">
                  <c:v>2.0000000000000155E-4</c:v>
                </c:pt>
                <c:pt idx="275">
                  <c:v>3.0000000000000247E-4</c:v>
                </c:pt>
                <c:pt idx="276">
                  <c:v>-3.9609400000000297E-4</c:v>
                </c:pt>
                <c:pt idx="277">
                  <c:v>6.0000000000000483E-4</c:v>
                </c:pt>
                <c:pt idx="278">
                  <c:v>-2.0000000000000155E-4</c:v>
                </c:pt>
                <c:pt idx="279">
                  <c:v>2.0156300000000052E-4</c:v>
                </c:pt>
                <c:pt idx="280">
                  <c:v>3.0000000000000247E-4</c:v>
                </c:pt>
                <c:pt idx="281">
                  <c:v>1.9843800000000222E-4</c:v>
                </c:pt>
                <c:pt idx="282">
                  <c:v>-1.0000000000000087E-4</c:v>
                </c:pt>
                <c:pt idx="283">
                  <c:v>2.0000000000000155E-4</c:v>
                </c:pt>
                <c:pt idx="284">
                  <c:v>3.0000000000000247E-4</c:v>
                </c:pt>
                <c:pt idx="285">
                  <c:v>3.0000000000000247E-4</c:v>
                </c:pt>
                <c:pt idx="286">
                  <c:v>3.0000000000000247E-4</c:v>
                </c:pt>
                <c:pt idx="287">
                  <c:v>3.0000000000000247E-4</c:v>
                </c:pt>
                <c:pt idx="288">
                  <c:v>1.1007800000000087E-3</c:v>
                </c:pt>
                <c:pt idx="289" formatCode="0.00E+00">
                  <c:v>-3.9062500000000272E-6</c:v>
                </c:pt>
                <c:pt idx="290">
                  <c:v>2.0234400000000106E-4</c:v>
                </c:pt>
                <c:pt idx="291">
                  <c:v>7.0000000000000531E-4</c:v>
                </c:pt>
                <c:pt idx="292">
                  <c:v>1.0468800000000103E-4</c:v>
                </c:pt>
                <c:pt idx="293">
                  <c:v>-4.9921900000000192E-4</c:v>
                </c:pt>
                <c:pt idx="294">
                  <c:v>-1.0625000000000089E-4</c:v>
                </c:pt>
                <c:pt idx="295">
                  <c:v>2.0078100000000206E-4</c:v>
                </c:pt>
                <c:pt idx="296" formatCode="0.00E+00">
                  <c:v>7.8125000000000734E-7</c:v>
                </c:pt>
                <c:pt idx="297" formatCode="0.00E+00">
                  <c:v>-3.1250000000000353E-6</c:v>
                </c:pt>
                <c:pt idx="298">
                  <c:v>1.9765600000000162E-4</c:v>
                </c:pt>
                <c:pt idx="299">
                  <c:v>-1.0390600000000037E-4</c:v>
                </c:pt>
                <c:pt idx="300">
                  <c:v>-7.9921900000000541E-4</c:v>
                </c:pt>
                <c:pt idx="301">
                  <c:v>2.0000000000000155E-4</c:v>
                </c:pt>
                <c:pt idx="302">
                  <c:v>2.0000000000000155E-4</c:v>
                </c:pt>
                <c:pt idx="303">
                  <c:v>2.0000000000000155E-4</c:v>
                </c:pt>
                <c:pt idx="304">
                  <c:v>8.0078100000000236E-4</c:v>
                </c:pt>
                <c:pt idx="305">
                  <c:v>4.0000000000000202E-4</c:v>
                </c:pt>
                <c:pt idx="306">
                  <c:v>1.0000000000000087E-4</c:v>
                </c:pt>
                <c:pt idx="307">
                  <c:v>3.0000000000000247E-4</c:v>
                </c:pt>
                <c:pt idx="308">
                  <c:v>2.0078100000000206E-4</c:v>
                </c:pt>
                <c:pt idx="309">
                  <c:v>3.0000000000000247E-4</c:v>
                </c:pt>
                <c:pt idx="310">
                  <c:v>3.0156300000000187E-4</c:v>
                </c:pt>
                <c:pt idx="311">
                  <c:v>2.0000000000000155E-4</c:v>
                </c:pt>
                <c:pt idx="312">
                  <c:v>-2.9921900000000199E-4</c:v>
                </c:pt>
                <c:pt idx="313">
                  <c:v>4.0000000000000202E-4</c:v>
                </c:pt>
                <c:pt idx="314" formatCode="0.00E+00">
                  <c:v>7.8125000000000734E-7</c:v>
                </c:pt>
                <c:pt idx="315">
                  <c:v>1.0000000000000087E-4</c:v>
                </c:pt>
                <c:pt idx="316">
                  <c:v>0</c:v>
                </c:pt>
                <c:pt idx="317">
                  <c:v>6.0000000000000483E-4</c:v>
                </c:pt>
                <c:pt idx="318">
                  <c:v>3.0078100000000289E-4</c:v>
                </c:pt>
                <c:pt idx="319">
                  <c:v>3.0000000000000247E-4</c:v>
                </c:pt>
                <c:pt idx="320">
                  <c:v>3.0000000000000247E-4</c:v>
                </c:pt>
                <c:pt idx="321">
                  <c:v>1.0000000000000087E-4</c:v>
                </c:pt>
                <c:pt idx="322">
                  <c:v>3.0000000000000247E-4</c:v>
                </c:pt>
                <c:pt idx="323">
                  <c:v>6.0000000000000483E-4</c:v>
                </c:pt>
                <c:pt idx="324">
                  <c:v>7.9687500000000602E-4</c:v>
                </c:pt>
                <c:pt idx="325" formatCode="0.00E+00">
                  <c:v>-9.7656300000001432E-5</c:v>
                </c:pt>
                <c:pt idx="326">
                  <c:v>1.0000000000000087E-4</c:v>
                </c:pt>
                <c:pt idx="327">
                  <c:v>-1.0234399999999999E-4</c:v>
                </c:pt>
                <c:pt idx="328">
                  <c:v>5.9453100000000448E-4</c:v>
                </c:pt>
                <c:pt idx="329">
                  <c:v>1.9609400000000172E-4</c:v>
                </c:pt>
                <c:pt idx="330">
                  <c:v>-3.0078100000000289E-4</c:v>
                </c:pt>
                <c:pt idx="331" formatCode="0.00E+00">
                  <c:v>-1.5625000000000168E-6</c:v>
                </c:pt>
                <c:pt idx="332">
                  <c:v>-2.0000000000000155E-4</c:v>
                </c:pt>
                <c:pt idx="333" formatCode="0.00E+00">
                  <c:v>-1.5625000000000168E-6</c:v>
                </c:pt>
                <c:pt idx="334">
                  <c:v>1.0000000000000087E-4</c:v>
                </c:pt>
                <c:pt idx="335">
                  <c:v>5.0000000000000261E-4</c:v>
                </c:pt>
                <c:pt idx="336">
                  <c:v>1.0000000000000087E-4</c:v>
                </c:pt>
                <c:pt idx="337">
                  <c:v>-1.0000000000000087E-4</c:v>
                </c:pt>
                <c:pt idx="338">
                  <c:v>1.9765600000000162E-4</c:v>
                </c:pt>
                <c:pt idx="339">
                  <c:v>1.9921900000000178E-4</c:v>
                </c:pt>
                <c:pt idx="340">
                  <c:v>1.0000000000000087E-4</c:v>
                </c:pt>
                <c:pt idx="341">
                  <c:v>2.9843800000000319E-4</c:v>
                </c:pt>
                <c:pt idx="342">
                  <c:v>5.0000000000000261E-4</c:v>
                </c:pt>
                <c:pt idx="343">
                  <c:v>8.0000000000000568E-4</c:v>
                </c:pt>
                <c:pt idx="344">
                  <c:v>-2.0000000000000155E-4</c:v>
                </c:pt>
                <c:pt idx="345" formatCode="0.00E+00">
                  <c:v>-1.5625000000000168E-6</c:v>
                </c:pt>
                <c:pt idx="346">
                  <c:v>2.0000000000000155E-4</c:v>
                </c:pt>
                <c:pt idx="347">
                  <c:v>6.0000000000000483E-4</c:v>
                </c:pt>
                <c:pt idx="348">
                  <c:v>2.0000000000000155E-4</c:v>
                </c:pt>
                <c:pt idx="349">
                  <c:v>6.0000000000000483E-4</c:v>
                </c:pt>
                <c:pt idx="350">
                  <c:v>2.9687500000000238E-4</c:v>
                </c:pt>
                <c:pt idx="351">
                  <c:v>-2.0078100000000206E-4</c:v>
                </c:pt>
                <c:pt idx="352">
                  <c:v>5.0000000000000261E-4</c:v>
                </c:pt>
                <c:pt idx="353">
                  <c:v>-2.0000000000000155E-4</c:v>
                </c:pt>
                <c:pt idx="354">
                  <c:v>-1.0000000000000087E-4</c:v>
                </c:pt>
                <c:pt idx="355">
                  <c:v>-1.0000000000000087E-4</c:v>
                </c:pt>
                <c:pt idx="356">
                  <c:v>0</c:v>
                </c:pt>
                <c:pt idx="357">
                  <c:v>3.0000000000000247E-4</c:v>
                </c:pt>
                <c:pt idx="358">
                  <c:v>1.0000000000000087E-4</c:v>
                </c:pt>
                <c:pt idx="359">
                  <c:v>3.0000000000000247E-4</c:v>
                </c:pt>
                <c:pt idx="360">
                  <c:v>4.0000000000000202E-4</c:v>
                </c:pt>
                <c:pt idx="361">
                  <c:v>4.0234400000000174E-4</c:v>
                </c:pt>
                <c:pt idx="362">
                  <c:v>1.0000000000000087E-4</c:v>
                </c:pt>
                <c:pt idx="363">
                  <c:v>4.0000000000000202E-4</c:v>
                </c:pt>
                <c:pt idx="364">
                  <c:v>2.0078100000000206E-4</c:v>
                </c:pt>
                <c:pt idx="365">
                  <c:v>1.0000000000000087E-4</c:v>
                </c:pt>
                <c:pt idx="366">
                  <c:v>1.0000000000000087E-4</c:v>
                </c:pt>
                <c:pt idx="367" formatCode="0.00E+00">
                  <c:v>-1.5625000000000168E-6</c:v>
                </c:pt>
                <c:pt idx="368">
                  <c:v>3.9921900000000312E-4</c:v>
                </c:pt>
                <c:pt idx="369">
                  <c:v>-1.0078100000000021E-4</c:v>
                </c:pt>
                <c:pt idx="370">
                  <c:v>2.0000000000000155E-4</c:v>
                </c:pt>
                <c:pt idx="371">
                  <c:v>5.0000000000000261E-4</c:v>
                </c:pt>
                <c:pt idx="372">
                  <c:v>2.0000000000000155E-4</c:v>
                </c:pt>
                <c:pt idx="373">
                  <c:v>1.0000000000000087E-4</c:v>
                </c:pt>
                <c:pt idx="374">
                  <c:v>1.0000000000000087E-4</c:v>
                </c:pt>
                <c:pt idx="375">
                  <c:v>1.9843800000000222E-4</c:v>
                </c:pt>
                <c:pt idx="376">
                  <c:v>5.0000000000000261E-4</c:v>
                </c:pt>
                <c:pt idx="377">
                  <c:v>0</c:v>
                </c:pt>
                <c:pt idx="378">
                  <c:v>-2.0000000000000155E-4</c:v>
                </c:pt>
                <c:pt idx="379">
                  <c:v>1.3023400000000108E-3</c:v>
                </c:pt>
                <c:pt idx="380">
                  <c:v>5.0000000000000261E-4</c:v>
                </c:pt>
                <c:pt idx="381">
                  <c:v>4.984380000000022E-4</c:v>
                </c:pt>
                <c:pt idx="382">
                  <c:v>1.9921900000000178E-4</c:v>
                </c:pt>
                <c:pt idx="383">
                  <c:v>3.0000000000000247E-4</c:v>
                </c:pt>
                <c:pt idx="384" formatCode="0.00E+00">
                  <c:v>9.8437500000000922E-5</c:v>
                </c:pt>
                <c:pt idx="385">
                  <c:v>6.0000000000000483E-4</c:v>
                </c:pt>
                <c:pt idx="386">
                  <c:v>4.0078100000000012E-4</c:v>
                </c:pt>
                <c:pt idx="387">
                  <c:v>3.0000000000000247E-4</c:v>
                </c:pt>
                <c:pt idx="388">
                  <c:v>0</c:v>
                </c:pt>
                <c:pt idx="389">
                  <c:v>3.0156300000000187E-4</c:v>
                </c:pt>
                <c:pt idx="390">
                  <c:v>5.0000000000000261E-4</c:v>
                </c:pt>
                <c:pt idx="391" formatCode="0.00E+00">
                  <c:v>-7.8125000000000734E-7</c:v>
                </c:pt>
                <c:pt idx="392">
                  <c:v>4.0000000000000202E-4</c:v>
                </c:pt>
                <c:pt idx="393">
                  <c:v>8.0000000000000568E-4</c:v>
                </c:pt>
                <c:pt idx="394" formatCode="0.00E+00">
                  <c:v>3.9062500000000272E-6</c:v>
                </c:pt>
                <c:pt idx="395">
                  <c:v>-2.0000000000000155E-4</c:v>
                </c:pt>
                <c:pt idx="396" formatCode="0.00E+00">
                  <c:v>4.6875000000000114E-6</c:v>
                </c:pt>
                <c:pt idx="397">
                  <c:v>1.0992200000000001E-3</c:v>
                </c:pt>
                <c:pt idx="398">
                  <c:v>1.9453100000000164E-4</c:v>
                </c:pt>
                <c:pt idx="399">
                  <c:v>-2.9765600000000085E-4</c:v>
                </c:pt>
                <c:pt idx="400">
                  <c:v>2.0000000000000155E-4</c:v>
                </c:pt>
                <c:pt idx="401">
                  <c:v>5.0000000000000261E-4</c:v>
                </c:pt>
                <c:pt idx="402">
                  <c:v>4.984380000000022E-4</c:v>
                </c:pt>
                <c:pt idx="403">
                  <c:v>1.9843800000000222E-4</c:v>
                </c:pt>
                <c:pt idx="404">
                  <c:v>1.0000000000000087E-4</c:v>
                </c:pt>
                <c:pt idx="405">
                  <c:v>4.0000000000000202E-4</c:v>
                </c:pt>
                <c:pt idx="406">
                  <c:v>3.0000000000000247E-4</c:v>
                </c:pt>
                <c:pt idx="407">
                  <c:v>2.0000000000000155E-4</c:v>
                </c:pt>
                <c:pt idx="408">
                  <c:v>2.0000000000000155E-4</c:v>
                </c:pt>
                <c:pt idx="409">
                  <c:v>3.0000000000000247E-4</c:v>
                </c:pt>
                <c:pt idx="410">
                  <c:v>1.9843800000000222E-4</c:v>
                </c:pt>
                <c:pt idx="411" formatCode="0.00E+00">
                  <c:v>-9.9218800000000962E-5</c:v>
                </c:pt>
                <c:pt idx="412">
                  <c:v>4.0078100000000012E-4</c:v>
                </c:pt>
                <c:pt idx="413">
                  <c:v>1.0000000000000087E-4</c:v>
                </c:pt>
                <c:pt idx="414">
                  <c:v>5.0000000000000261E-4</c:v>
                </c:pt>
                <c:pt idx="415">
                  <c:v>1.0000000000000041E-3</c:v>
                </c:pt>
                <c:pt idx="416">
                  <c:v>3.0000000000000247E-4</c:v>
                </c:pt>
                <c:pt idx="417">
                  <c:v>3.0000000000000247E-4</c:v>
                </c:pt>
                <c:pt idx="418">
                  <c:v>0</c:v>
                </c:pt>
                <c:pt idx="419">
                  <c:v>4.0000000000000202E-4</c:v>
                </c:pt>
                <c:pt idx="420">
                  <c:v>1.0312500000000089E-4</c:v>
                </c:pt>
                <c:pt idx="421">
                  <c:v>-4.9765600000000625E-4</c:v>
                </c:pt>
                <c:pt idx="422">
                  <c:v>2.0000000000000155E-4</c:v>
                </c:pt>
                <c:pt idx="423">
                  <c:v>-1.0078100000000021E-4</c:v>
                </c:pt>
                <c:pt idx="424">
                  <c:v>1.0000000000000087E-4</c:v>
                </c:pt>
                <c:pt idx="425">
                  <c:v>0</c:v>
                </c:pt>
                <c:pt idx="426">
                  <c:v>4.0000000000000202E-4</c:v>
                </c:pt>
                <c:pt idx="427">
                  <c:v>2.0000000000000155E-4</c:v>
                </c:pt>
                <c:pt idx="428">
                  <c:v>4.0000000000000202E-4</c:v>
                </c:pt>
                <c:pt idx="429" formatCode="0.00E+00">
                  <c:v>9.453130000000137E-5</c:v>
                </c:pt>
                <c:pt idx="430">
                  <c:v>-3.0000000000000247E-4</c:v>
                </c:pt>
                <c:pt idx="431">
                  <c:v>1.0000000000000087E-4</c:v>
                </c:pt>
                <c:pt idx="432">
                  <c:v>-3.0078100000000289E-4</c:v>
                </c:pt>
                <c:pt idx="433">
                  <c:v>-1.0000000000000087E-4</c:v>
                </c:pt>
                <c:pt idx="434">
                  <c:v>2.0000000000000155E-4</c:v>
                </c:pt>
                <c:pt idx="435" formatCode="0.00E+00">
                  <c:v>9.9218800000000962E-5</c:v>
                </c:pt>
                <c:pt idx="436">
                  <c:v>0</c:v>
                </c:pt>
                <c:pt idx="437">
                  <c:v>6.9921900000000493E-4</c:v>
                </c:pt>
                <c:pt idx="438" formatCode="0.00E+00">
                  <c:v>9.6093800000000899E-5</c:v>
                </c:pt>
                <c:pt idx="439">
                  <c:v>-2.0078100000000206E-4</c:v>
                </c:pt>
                <c:pt idx="440">
                  <c:v>0</c:v>
                </c:pt>
                <c:pt idx="441">
                  <c:v>-2.9687500000000238E-4</c:v>
                </c:pt>
                <c:pt idx="442">
                  <c:v>9.0000000000000691E-4</c:v>
                </c:pt>
                <c:pt idx="443" formatCode="0.00E+00">
                  <c:v>-3.9062500000000272E-6</c:v>
                </c:pt>
                <c:pt idx="444">
                  <c:v>-1.0000000000000087E-4</c:v>
                </c:pt>
                <c:pt idx="445">
                  <c:v>1.002340000000008E-3</c:v>
                </c:pt>
                <c:pt idx="446">
                  <c:v>6.0000000000000483E-4</c:v>
                </c:pt>
                <c:pt idx="447" formatCode="0.00E+00">
                  <c:v>9.7656300000001432E-5</c:v>
                </c:pt>
                <c:pt idx="448">
                  <c:v>5.0078100000000092E-4</c:v>
                </c:pt>
                <c:pt idx="449">
                  <c:v>2.9765600000000085E-4</c:v>
                </c:pt>
                <c:pt idx="450">
                  <c:v>3.9921900000000312E-4</c:v>
                </c:pt>
                <c:pt idx="451">
                  <c:v>5.0000000000000261E-4</c:v>
                </c:pt>
                <c:pt idx="452">
                  <c:v>4.984380000000022E-4</c:v>
                </c:pt>
                <c:pt idx="453">
                  <c:v>2.0000000000000155E-4</c:v>
                </c:pt>
                <c:pt idx="454">
                  <c:v>-2.0156300000000052E-4</c:v>
                </c:pt>
                <c:pt idx="455" formatCode="0.00E+00">
                  <c:v>-9.6093800000000899E-5</c:v>
                </c:pt>
                <c:pt idx="456">
                  <c:v>8.9843800000000606E-4</c:v>
                </c:pt>
                <c:pt idx="457">
                  <c:v>3.0000000000000247E-4</c:v>
                </c:pt>
                <c:pt idx="458">
                  <c:v>-1.0078100000000021E-4</c:v>
                </c:pt>
                <c:pt idx="459">
                  <c:v>2.0000000000000155E-4</c:v>
                </c:pt>
                <c:pt idx="460">
                  <c:v>4.0156300000000164E-4</c:v>
                </c:pt>
                <c:pt idx="461">
                  <c:v>2.0000000000000155E-4</c:v>
                </c:pt>
                <c:pt idx="462">
                  <c:v>4.0234400000000174E-4</c:v>
                </c:pt>
                <c:pt idx="463">
                  <c:v>7.9687500000000602E-4</c:v>
                </c:pt>
                <c:pt idx="464">
                  <c:v>-3.0000000000000247E-4</c:v>
                </c:pt>
                <c:pt idx="465">
                  <c:v>-1.0000000000000087E-4</c:v>
                </c:pt>
                <c:pt idx="466">
                  <c:v>4.984380000000022E-4</c:v>
                </c:pt>
                <c:pt idx="467">
                  <c:v>1.9921900000000178E-4</c:v>
                </c:pt>
                <c:pt idx="468">
                  <c:v>3.0000000000000247E-4</c:v>
                </c:pt>
                <c:pt idx="469">
                  <c:v>3.0000000000000247E-4</c:v>
                </c:pt>
                <c:pt idx="470">
                  <c:v>3.9921900000000312E-4</c:v>
                </c:pt>
                <c:pt idx="471">
                  <c:v>4.984380000000022E-4</c:v>
                </c:pt>
                <c:pt idx="472">
                  <c:v>1.0000000000000087E-4</c:v>
                </c:pt>
                <c:pt idx="473">
                  <c:v>4.0000000000000202E-4</c:v>
                </c:pt>
                <c:pt idx="474">
                  <c:v>-1.0000000000000087E-4</c:v>
                </c:pt>
                <c:pt idx="475">
                  <c:v>4.0000000000000202E-4</c:v>
                </c:pt>
                <c:pt idx="476">
                  <c:v>1.0000000000000087E-4</c:v>
                </c:pt>
                <c:pt idx="477">
                  <c:v>1.0468800000000103E-4</c:v>
                </c:pt>
                <c:pt idx="478">
                  <c:v>1.2999999999999978E-3</c:v>
                </c:pt>
                <c:pt idx="479">
                  <c:v>1.9609400000000172E-4</c:v>
                </c:pt>
                <c:pt idx="480">
                  <c:v>2.9687500000000238E-4</c:v>
                </c:pt>
                <c:pt idx="481">
                  <c:v>2.0000000000000155E-4</c:v>
                </c:pt>
                <c:pt idx="482">
                  <c:v>4.9687500000000393E-4</c:v>
                </c:pt>
                <c:pt idx="483">
                  <c:v>-5.0156300000000218E-4</c:v>
                </c:pt>
                <c:pt idx="484">
                  <c:v>8.0000000000000568E-4</c:v>
                </c:pt>
                <c:pt idx="485">
                  <c:v>1.0000000000000087E-4</c:v>
                </c:pt>
                <c:pt idx="486">
                  <c:v>-2.9843800000000319E-4</c:v>
                </c:pt>
                <c:pt idx="487">
                  <c:v>-3.0000000000000247E-4</c:v>
                </c:pt>
                <c:pt idx="488">
                  <c:v>-2.9687500000000238E-4</c:v>
                </c:pt>
                <c:pt idx="489">
                  <c:v>4.984380000000022E-4</c:v>
                </c:pt>
                <c:pt idx="490" formatCode="0.00E+00">
                  <c:v>2.3437500000000256E-6</c:v>
                </c:pt>
                <c:pt idx="491">
                  <c:v>-2.0156300000000052E-4</c:v>
                </c:pt>
                <c:pt idx="492">
                  <c:v>2.9609400000000157E-4</c:v>
                </c:pt>
                <c:pt idx="493">
                  <c:v>3.0390600000000114E-4</c:v>
                </c:pt>
                <c:pt idx="494">
                  <c:v>0</c:v>
                </c:pt>
                <c:pt idx="495">
                  <c:v>2.9687500000000238E-4</c:v>
                </c:pt>
                <c:pt idx="496">
                  <c:v>2.0390600000000006E-4</c:v>
                </c:pt>
                <c:pt idx="497">
                  <c:v>-1.0000000000000087E-4</c:v>
                </c:pt>
                <c:pt idx="498">
                  <c:v>2.0234400000000106E-4</c:v>
                </c:pt>
                <c:pt idx="499">
                  <c:v>6.0000000000000483E-4</c:v>
                </c:pt>
                <c:pt idx="500">
                  <c:v>-1.0234399999999999E-4</c:v>
                </c:pt>
                <c:pt idx="501">
                  <c:v>0</c:v>
                </c:pt>
                <c:pt idx="502">
                  <c:v>-1.0000000000000087E-4</c:v>
                </c:pt>
                <c:pt idx="503">
                  <c:v>1.0000000000000087E-4</c:v>
                </c:pt>
                <c:pt idx="504" formatCode="0.00E+00">
                  <c:v>9.9218800000000962E-5</c:v>
                </c:pt>
                <c:pt idx="505">
                  <c:v>2.0000000000000155E-4</c:v>
                </c:pt>
                <c:pt idx="506" formatCode="0.00E+00">
                  <c:v>9.9218800000000962E-5</c:v>
                </c:pt>
                <c:pt idx="507">
                  <c:v>3.0000000000000247E-4</c:v>
                </c:pt>
                <c:pt idx="508" formatCode="0.00E+00">
                  <c:v>9.6875000000000972E-5</c:v>
                </c:pt>
                <c:pt idx="509">
                  <c:v>-4.0000000000000202E-4</c:v>
                </c:pt>
                <c:pt idx="510">
                  <c:v>2.0312499999999983E-4</c:v>
                </c:pt>
                <c:pt idx="511">
                  <c:v>5.0000000000000261E-4</c:v>
                </c:pt>
                <c:pt idx="512">
                  <c:v>3.0234400000000224E-4</c:v>
                </c:pt>
                <c:pt idx="513">
                  <c:v>-2.0000000000000155E-4</c:v>
                </c:pt>
                <c:pt idx="514">
                  <c:v>5.0000000000000261E-4</c:v>
                </c:pt>
                <c:pt idx="515">
                  <c:v>4.0000000000000202E-4</c:v>
                </c:pt>
                <c:pt idx="516">
                  <c:v>1.0000000000000087E-4</c:v>
                </c:pt>
                <c:pt idx="517">
                  <c:v>4.0000000000000202E-4</c:v>
                </c:pt>
                <c:pt idx="518">
                  <c:v>2.0000000000000155E-4</c:v>
                </c:pt>
                <c:pt idx="519">
                  <c:v>-2.0078100000000206E-4</c:v>
                </c:pt>
                <c:pt idx="520">
                  <c:v>4.0000000000000202E-4</c:v>
                </c:pt>
                <c:pt idx="521">
                  <c:v>3.0000000000000247E-4</c:v>
                </c:pt>
                <c:pt idx="522">
                  <c:v>-1.9921900000000178E-4</c:v>
                </c:pt>
                <c:pt idx="523">
                  <c:v>5.0000000000000261E-4</c:v>
                </c:pt>
                <c:pt idx="524">
                  <c:v>-2.0000000000000155E-4</c:v>
                </c:pt>
                <c:pt idx="525">
                  <c:v>5.9765600000000782E-4</c:v>
                </c:pt>
                <c:pt idx="526">
                  <c:v>4.0312500000000558E-4</c:v>
                </c:pt>
                <c:pt idx="527">
                  <c:v>2.9687500000000238E-4</c:v>
                </c:pt>
                <c:pt idx="528">
                  <c:v>-3.0156300000000187E-4</c:v>
                </c:pt>
                <c:pt idx="529">
                  <c:v>-1.0781300000000108E-4</c:v>
                </c:pt>
                <c:pt idx="530">
                  <c:v>2.9843800000000319E-4</c:v>
                </c:pt>
                <c:pt idx="531">
                  <c:v>-4.9765600000000625E-4</c:v>
                </c:pt>
                <c:pt idx="532">
                  <c:v>-4.0000000000000202E-4</c:v>
                </c:pt>
                <c:pt idx="533">
                  <c:v>5.0000000000000261E-4</c:v>
                </c:pt>
                <c:pt idx="534">
                  <c:v>6.0000000000000483E-4</c:v>
                </c:pt>
                <c:pt idx="535">
                  <c:v>6.0000000000000483E-4</c:v>
                </c:pt>
                <c:pt idx="536">
                  <c:v>-1.9453100000000164E-4</c:v>
                </c:pt>
                <c:pt idx="537">
                  <c:v>-1.9765600000000162E-4</c:v>
                </c:pt>
                <c:pt idx="538">
                  <c:v>4.0468800000000173E-4</c:v>
                </c:pt>
                <c:pt idx="539">
                  <c:v>1.0000000000000041E-3</c:v>
                </c:pt>
                <c:pt idx="540">
                  <c:v>3.0000000000000247E-4</c:v>
                </c:pt>
                <c:pt idx="541">
                  <c:v>0</c:v>
                </c:pt>
                <c:pt idx="542">
                  <c:v>1.0000000000000087E-4</c:v>
                </c:pt>
                <c:pt idx="543">
                  <c:v>1.9687500000000214E-4</c:v>
                </c:pt>
                <c:pt idx="544">
                  <c:v>8.0000000000000568E-4</c:v>
                </c:pt>
                <c:pt idx="545">
                  <c:v>3.0156300000000187E-4</c:v>
                </c:pt>
                <c:pt idx="546">
                  <c:v>2.9531300000000326E-4</c:v>
                </c:pt>
                <c:pt idx="547">
                  <c:v>4.984380000000022E-4</c:v>
                </c:pt>
                <c:pt idx="548" formatCode="0.00E+00">
                  <c:v>-2.3437500000000256E-6</c:v>
                </c:pt>
                <c:pt idx="549" formatCode="0.00E+00">
                  <c:v>-3.1250000000000353E-6</c:v>
                </c:pt>
                <c:pt idx="550">
                  <c:v>8.0000000000000568E-4</c:v>
                </c:pt>
                <c:pt idx="551">
                  <c:v>1.0000000000000087E-4</c:v>
                </c:pt>
                <c:pt idx="552">
                  <c:v>5.0000000000000261E-4</c:v>
                </c:pt>
                <c:pt idx="553">
                  <c:v>-1.0000000000000087E-4</c:v>
                </c:pt>
                <c:pt idx="554">
                  <c:v>-1.0000000000000087E-4</c:v>
                </c:pt>
                <c:pt idx="555">
                  <c:v>4.0000000000000202E-4</c:v>
                </c:pt>
                <c:pt idx="556">
                  <c:v>-3.0000000000000247E-4</c:v>
                </c:pt>
                <c:pt idx="557">
                  <c:v>1.0000000000000087E-4</c:v>
                </c:pt>
                <c:pt idx="558">
                  <c:v>-2.0000000000000155E-4</c:v>
                </c:pt>
                <c:pt idx="559">
                  <c:v>2.9531300000000326E-4</c:v>
                </c:pt>
                <c:pt idx="560">
                  <c:v>2.0000000000000155E-4</c:v>
                </c:pt>
                <c:pt idx="561">
                  <c:v>-3.0000000000000247E-4</c:v>
                </c:pt>
                <c:pt idx="562">
                  <c:v>1.9765600000000162E-4</c:v>
                </c:pt>
                <c:pt idx="563">
                  <c:v>2.0000000000000155E-4</c:v>
                </c:pt>
                <c:pt idx="564">
                  <c:v>0</c:v>
                </c:pt>
                <c:pt idx="565">
                  <c:v>2.9843800000000319E-4</c:v>
                </c:pt>
                <c:pt idx="566">
                  <c:v>2.9921900000000199E-4</c:v>
                </c:pt>
                <c:pt idx="567">
                  <c:v>1.9843800000000222E-4</c:v>
                </c:pt>
                <c:pt idx="568">
                  <c:v>0</c:v>
                </c:pt>
                <c:pt idx="569">
                  <c:v>3.9843800000000426E-4</c:v>
                </c:pt>
                <c:pt idx="570">
                  <c:v>4.0000000000000202E-4</c:v>
                </c:pt>
                <c:pt idx="571">
                  <c:v>0</c:v>
                </c:pt>
                <c:pt idx="572">
                  <c:v>-1.0000000000000087E-4</c:v>
                </c:pt>
                <c:pt idx="573">
                  <c:v>4.0000000000000202E-4</c:v>
                </c:pt>
                <c:pt idx="574">
                  <c:v>-2.0000000000000155E-4</c:v>
                </c:pt>
                <c:pt idx="575">
                  <c:v>6.0000000000000483E-4</c:v>
                </c:pt>
                <c:pt idx="576">
                  <c:v>2.0000000000000155E-4</c:v>
                </c:pt>
                <c:pt idx="577">
                  <c:v>9.992190000000093E-4</c:v>
                </c:pt>
                <c:pt idx="578">
                  <c:v>1.0000000000000087E-4</c:v>
                </c:pt>
                <c:pt idx="579">
                  <c:v>6.8750000000000527E-4</c:v>
                </c:pt>
                <c:pt idx="580">
                  <c:v>1.2984400000000105E-3</c:v>
                </c:pt>
                <c:pt idx="581">
                  <c:v>3.0000000000000247E-4</c:v>
                </c:pt>
                <c:pt idx="582" formatCode="0.00E+00">
                  <c:v>7.8125000000000734E-7</c:v>
                </c:pt>
                <c:pt idx="583">
                  <c:v>1.0000000000000087E-4</c:v>
                </c:pt>
                <c:pt idx="584">
                  <c:v>7.9921900000000541E-4</c:v>
                </c:pt>
                <c:pt idx="585">
                  <c:v>2.0000000000000155E-4</c:v>
                </c:pt>
                <c:pt idx="586">
                  <c:v>4.9921900000000192E-4</c:v>
                </c:pt>
                <c:pt idx="587" formatCode="0.00E+00">
                  <c:v>9.9218800000000962E-5</c:v>
                </c:pt>
                <c:pt idx="588">
                  <c:v>3.0000000000000247E-4</c:v>
                </c:pt>
                <c:pt idx="589">
                  <c:v>8.0000000000000568E-4</c:v>
                </c:pt>
                <c:pt idx="590">
                  <c:v>4.0000000000000202E-4</c:v>
                </c:pt>
                <c:pt idx="591">
                  <c:v>5.0000000000000261E-4</c:v>
                </c:pt>
                <c:pt idx="592">
                  <c:v>-2.9765600000000085E-4</c:v>
                </c:pt>
                <c:pt idx="593">
                  <c:v>-2.0000000000000155E-4</c:v>
                </c:pt>
                <c:pt idx="594">
                  <c:v>0</c:v>
                </c:pt>
                <c:pt idx="595">
                  <c:v>-2.0234400000000106E-4</c:v>
                </c:pt>
                <c:pt idx="596">
                  <c:v>5.0078100000000092E-4</c:v>
                </c:pt>
                <c:pt idx="597" formatCode="0.00E+00">
                  <c:v>-3.1250000000000353E-6</c:v>
                </c:pt>
                <c:pt idx="598">
                  <c:v>4.0000000000000202E-4</c:v>
                </c:pt>
                <c:pt idx="599">
                  <c:v>3.9921900000000312E-4</c:v>
                </c:pt>
                <c:pt idx="600">
                  <c:v>6.0000000000000483E-4</c:v>
                </c:pt>
                <c:pt idx="601">
                  <c:v>4.9765600000000625E-4</c:v>
                </c:pt>
                <c:pt idx="602">
                  <c:v>1.0000000000000087E-4</c:v>
                </c:pt>
                <c:pt idx="603">
                  <c:v>4.0000000000000202E-4</c:v>
                </c:pt>
                <c:pt idx="604">
                  <c:v>3.0000000000000247E-4</c:v>
                </c:pt>
                <c:pt idx="605">
                  <c:v>7.0000000000000531E-4</c:v>
                </c:pt>
                <c:pt idx="606">
                  <c:v>-1.0156300000000003E-4</c:v>
                </c:pt>
                <c:pt idx="607">
                  <c:v>4.0312500000000558E-4</c:v>
                </c:pt>
                <c:pt idx="608">
                  <c:v>8.0000000000000568E-4</c:v>
                </c:pt>
                <c:pt idx="609">
                  <c:v>3.9921900000000312E-4</c:v>
                </c:pt>
                <c:pt idx="610">
                  <c:v>7.0078100000000134E-4</c:v>
                </c:pt>
                <c:pt idx="611">
                  <c:v>6.0000000000000483E-4</c:v>
                </c:pt>
                <c:pt idx="612">
                  <c:v>0</c:v>
                </c:pt>
                <c:pt idx="613">
                  <c:v>9.0000000000000691E-4</c:v>
                </c:pt>
                <c:pt idx="614">
                  <c:v>2.0000000000000155E-4</c:v>
                </c:pt>
                <c:pt idx="615">
                  <c:v>2.9531300000000326E-4</c:v>
                </c:pt>
                <c:pt idx="616">
                  <c:v>2.9843800000000319E-4</c:v>
                </c:pt>
                <c:pt idx="617">
                  <c:v>0</c:v>
                </c:pt>
                <c:pt idx="618">
                  <c:v>3.0000000000000247E-4</c:v>
                </c:pt>
                <c:pt idx="619" formatCode="0.00E+00">
                  <c:v>-7.8125000000000734E-7</c:v>
                </c:pt>
                <c:pt idx="620">
                  <c:v>1.0000000000000087E-4</c:v>
                </c:pt>
                <c:pt idx="621">
                  <c:v>-2.9921900000000199E-4</c:v>
                </c:pt>
                <c:pt idx="622">
                  <c:v>4.0000000000000202E-4</c:v>
                </c:pt>
                <c:pt idx="623">
                  <c:v>2.0000000000000155E-4</c:v>
                </c:pt>
                <c:pt idx="624">
                  <c:v>0</c:v>
                </c:pt>
                <c:pt idx="625" formatCode="0.00E+00">
                  <c:v>-1.5625000000000168E-6</c:v>
                </c:pt>
                <c:pt idx="626">
                  <c:v>2.0000000000000155E-4</c:v>
                </c:pt>
                <c:pt idx="627">
                  <c:v>3.0156300000000187E-4</c:v>
                </c:pt>
                <c:pt idx="628">
                  <c:v>3.0234400000000224E-4</c:v>
                </c:pt>
                <c:pt idx="629">
                  <c:v>-3.0234400000000224E-4</c:v>
                </c:pt>
                <c:pt idx="630">
                  <c:v>-2.9843800000000319E-4</c:v>
                </c:pt>
                <c:pt idx="631">
                  <c:v>2.0000000000000155E-4</c:v>
                </c:pt>
                <c:pt idx="632">
                  <c:v>7.0000000000000531E-4</c:v>
                </c:pt>
                <c:pt idx="633">
                  <c:v>3.9843800000000426E-4</c:v>
                </c:pt>
                <c:pt idx="634">
                  <c:v>4.0000000000000202E-4</c:v>
                </c:pt>
                <c:pt idx="635">
                  <c:v>4.0156300000000164E-4</c:v>
                </c:pt>
                <c:pt idx="636">
                  <c:v>-1.0000000000000087E-4</c:v>
                </c:pt>
                <c:pt idx="637">
                  <c:v>4.0078100000000012E-4</c:v>
                </c:pt>
                <c:pt idx="638">
                  <c:v>1.0156300000000003E-4</c:v>
                </c:pt>
                <c:pt idx="639" formatCode="0.00E+00">
                  <c:v>-9.8437500000000922E-5</c:v>
                </c:pt>
                <c:pt idx="640">
                  <c:v>5.0000000000000261E-4</c:v>
                </c:pt>
                <c:pt idx="641" formatCode="0.00E+00">
                  <c:v>-7.8125000000000734E-7</c:v>
                </c:pt>
                <c:pt idx="642">
                  <c:v>3.0000000000000247E-4</c:v>
                </c:pt>
                <c:pt idx="643">
                  <c:v>5.0156300000000218E-4</c:v>
                </c:pt>
                <c:pt idx="644">
                  <c:v>7.0000000000000531E-4</c:v>
                </c:pt>
                <c:pt idx="645">
                  <c:v>3.0156300000000187E-4</c:v>
                </c:pt>
                <c:pt idx="646">
                  <c:v>6.0156300000000407E-4</c:v>
                </c:pt>
                <c:pt idx="647">
                  <c:v>8.0078100000000236E-4</c:v>
                </c:pt>
                <c:pt idx="648">
                  <c:v>6.023440000000027E-4</c:v>
                </c:pt>
                <c:pt idx="649" formatCode="0.00E+00">
                  <c:v>9.8437500000000922E-5</c:v>
                </c:pt>
                <c:pt idx="650">
                  <c:v>3.0078100000000289E-4</c:v>
                </c:pt>
                <c:pt idx="651">
                  <c:v>4.0000000000000202E-4</c:v>
                </c:pt>
                <c:pt idx="652">
                  <c:v>2.9843800000000319E-4</c:v>
                </c:pt>
                <c:pt idx="653">
                  <c:v>1.0078100000000021E-4</c:v>
                </c:pt>
                <c:pt idx="654">
                  <c:v>5.0078100000000092E-4</c:v>
                </c:pt>
                <c:pt idx="655">
                  <c:v>-1.0000000000000087E-4</c:v>
                </c:pt>
                <c:pt idx="656" formatCode="0.00E+00">
                  <c:v>-9.9218800000000962E-5</c:v>
                </c:pt>
                <c:pt idx="657">
                  <c:v>2.0000000000000155E-4</c:v>
                </c:pt>
                <c:pt idx="658">
                  <c:v>4.9687500000000393E-4</c:v>
                </c:pt>
                <c:pt idx="659">
                  <c:v>4.9687500000000393E-4</c:v>
                </c:pt>
                <c:pt idx="660">
                  <c:v>-2.0078100000000206E-4</c:v>
                </c:pt>
                <c:pt idx="661">
                  <c:v>4.0156300000000164E-4</c:v>
                </c:pt>
                <c:pt idx="662">
                  <c:v>2.0000000000000155E-4</c:v>
                </c:pt>
                <c:pt idx="663">
                  <c:v>2.0000000000000155E-4</c:v>
                </c:pt>
                <c:pt idx="664">
                  <c:v>6.0000000000000483E-4</c:v>
                </c:pt>
                <c:pt idx="665">
                  <c:v>1.9921900000000178E-4</c:v>
                </c:pt>
                <c:pt idx="666">
                  <c:v>4.984380000000022E-4</c:v>
                </c:pt>
                <c:pt idx="667">
                  <c:v>-2.0000000000000155E-4</c:v>
                </c:pt>
                <c:pt idx="668">
                  <c:v>5.9765600000000782E-4</c:v>
                </c:pt>
                <c:pt idx="669">
                  <c:v>2.9765600000000085E-4</c:v>
                </c:pt>
                <c:pt idx="670">
                  <c:v>1.0000000000000087E-4</c:v>
                </c:pt>
                <c:pt idx="671">
                  <c:v>3.0000000000000247E-4</c:v>
                </c:pt>
                <c:pt idx="672">
                  <c:v>-2.9921900000000199E-4</c:v>
                </c:pt>
                <c:pt idx="673">
                  <c:v>5.0000000000000261E-4</c:v>
                </c:pt>
                <c:pt idx="674">
                  <c:v>3.0000000000000247E-4</c:v>
                </c:pt>
                <c:pt idx="675">
                  <c:v>1.9921900000000178E-4</c:v>
                </c:pt>
                <c:pt idx="676">
                  <c:v>2.0000000000000155E-4</c:v>
                </c:pt>
                <c:pt idx="677">
                  <c:v>2.9921900000000199E-4</c:v>
                </c:pt>
                <c:pt idx="678" formatCode="0.00E+00">
                  <c:v>9.7656300000001432E-5</c:v>
                </c:pt>
                <c:pt idx="679">
                  <c:v>6.0000000000000483E-4</c:v>
                </c:pt>
                <c:pt idx="680">
                  <c:v>1.9609400000000172E-4</c:v>
                </c:pt>
                <c:pt idx="681">
                  <c:v>-3.0000000000000247E-4</c:v>
                </c:pt>
                <c:pt idx="682">
                  <c:v>2.0000000000000155E-4</c:v>
                </c:pt>
                <c:pt idx="683">
                  <c:v>1.0000000000000087E-4</c:v>
                </c:pt>
                <c:pt idx="684">
                  <c:v>1.0078100000000021E-4</c:v>
                </c:pt>
                <c:pt idx="685">
                  <c:v>-2.0234400000000106E-4</c:v>
                </c:pt>
                <c:pt idx="686">
                  <c:v>-3.9843800000000426E-4</c:v>
                </c:pt>
                <c:pt idx="687">
                  <c:v>1.9921900000000178E-4</c:v>
                </c:pt>
                <c:pt idx="688">
                  <c:v>-1.9843800000000222E-4</c:v>
                </c:pt>
                <c:pt idx="689">
                  <c:v>-2.0078100000000206E-4</c:v>
                </c:pt>
                <c:pt idx="690">
                  <c:v>-1.0546900000000041E-4</c:v>
                </c:pt>
                <c:pt idx="691">
                  <c:v>4.0390600000000585E-4</c:v>
                </c:pt>
                <c:pt idx="692">
                  <c:v>-3.9921900000000312E-4</c:v>
                </c:pt>
                <c:pt idx="693">
                  <c:v>1.9687500000000214E-4</c:v>
                </c:pt>
                <c:pt idx="694" formatCode="0.00E+00">
                  <c:v>-2.3437500000000256E-6</c:v>
                </c:pt>
                <c:pt idx="695">
                  <c:v>4.984380000000022E-4</c:v>
                </c:pt>
                <c:pt idx="696">
                  <c:v>-3.0156300000000187E-4</c:v>
                </c:pt>
                <c:pt idx="697">
                  <c:v>1.0000000000000087E-4</c:v>
                </c:pt>
                <c:pt idx="698">
                  <c:v>2.9921900000000199E-4</c:v>
                </c:pt>
                <c:pt idx="699">
                  <c:v>0</c:v>
                </c:pt>
                <c:pt idx="700">
                  <c:v>2.0156300000000052E-4</c:v>
                </c:pt>
                <c:pt idx="701">
                  <c:v>4.0000000000000202E-4</c:v>
                </c:pt>
                <c:pt idx="702">
                  <c:v>1.0078100000000021E-4</c:v>
                </c:pt>
                <c:pt idx="703">
                  <c:v>1.0000000000000087E-4</c:v>
                </c:pt>
                <c:pt idx="704" formatCode="0.00E+00">
                  <c:v>9.8437500000000922E-5</c:v>
                </c:pt>
                <c:pt idx="705">
                  <c:v>5.0000000000000261E-4</c:v>
                </c:pt>
                <c:pt idx="706">
                  <c:v>5.0000000000000261E-4</c:v>
                </c:pt>
                <c:pt idx="707">
                  <c:v>2.0000000000000155E-4</c:v>
                </c:pt>
                <c:pt idx="708">
                  <c:v>-2.9921900000000199E-4</c:v>
                </c:pt>
                <c:pt idx="709">
                  <c:v>5.0000000000000261E-4</c:v>
                </c:pt>
                <c:pt idx="710">
                  <c:v>1.0078100000000021E-4</c:v>
                </c:pt>
                <c:pt idx="711">
                  <c:v>3.0000000000000247E-4</c:v>
                </c:pt>
                <c:pt idx="712">
                  <c:v>-4.0000000000000202E-4</c:v>
                </c:pt>
                <c:pt idx="713">
                  <c:v>2.0000000000000155E-4</c:v>
                </c:pt>
                <c:pt idx="714">
                  <c:v>-3.0000000000000247E-4</c:v>
                </c:pt>
                <c:pt idx="715">
                  <c:v>2.0000000000000155E-4</c:v>
                </c:pt>
                <c:pt idx="716">
                  <c:v>0</c:v>
                </c:pt>
                <c:pt idx="717" formatCode="0.00E+00">
                  <c:v>-9.8437500000000922E-5</c:v>
                </c:pt>
                <c:pt idx="718">
                  <c:v>-4.0000000000000202E-4</c:v>
                </c:pt>
                <c:pt idx="719">
                  <c:v>5.0000000000000261E-4</c:v>
                </c:pt>
                <c:pt idx="720">
                  <c:v>2.9843800000000319E-4</c:v>
                </c:pt>
                <c:pt idx="721">
                  <c:v>2.0156300000000052E-4</c:v>
                </c:pt>
                <c:pt idx="722">
                  <c:v>-2.0000000000000155E-4</c:v>
                </c:pt>
                <c:pt idx="723">
                  <c:v>2.9609400000000157E-4</c:v>
                </c:pt>
                <c:pt idx="724">
                  <c:v>6.976560000000083E-4</c:v>
                </c:pt>
                <c:pt idx="725">
                  <c:v>5.9765600000000782E-4</c:v>
                </c:pt>
                <c:pt idx="726" formatCode="0.00E+00">
                  <c:v>9.7656300000001432E-5</c:v>
                </c:pt>
                <c:pt idx="727" formatCode="0.00E+00">
                  <c:v>-5.4687500000000558E-6</c:v>
                </c:pt>
                <c:pt idx="728">
                  <c:v>2.9843800000000319E-4</c:v>
                </c:pt>
                <c:pt idx="729">
                  <c:v>-4.0000000000000202E-4</c:v>
                </c:pt>
                <c:pt idx="730">
                  <c:v>2.0000000000000155E-4</c:v>
                </c:pt>
                <c:pt idx="731">
                  <c:v>0</c:v>
                </c:pt>
                <c:pt idx="732">
                  <c:v>-1.0000000000000087E-4</c:v>
                </c:pt>
                <c:pt idx="733">
                  <c:v>1.0000000000000087E-4</c:v>
                </c:pt>
                <c:pt idx="734">
                  <c:v>6.0078100000000151E-4</c:v>
                </c:pt>
                <c:pt idx="735" formatCode="0.00E+00">
                  <c:v>-3.1250000000000353E-6</c:v>
                </c:pt>
                <c:pt idx="736" formatCode="0.00E+00">
                  <c:v>-9.9218800000000962E-5</c:v>
                </c:pt>
                <c:pt idx="737">
                  <c:v>1.9843800000000222E-4</c:v>
                </c:pt>
                <c:pt idx="738">
                  <c:v>2.0000000000000155E-4</c:v>
                </c:pt>
                <c:pt idx="739">
                  <c:v>1.0000000000000087E-4</c:v>
                </c:pt>
                <c:pt idx="740">
                  <c:v>2.0000000000000155E-4</c:v>
                </c:pt>
                <c:pt idx="741">
                  <c:v>-4.0234400000000174E-4</c:v>
                </c:pt>
                <c:pt idx="742">
                  <c:v>7.0000000000000531E-4</c:v>
                </c:pt>
                <c:pt idx="743">
                  <c:v>2.0312499999999983E-4</c:v>
                </c:pt>
                <c:pt idx="744">
                  <c:v>-1.0703100000000126E-4</c:v>
                </c:pt>
                <c:pt idx="745">
                  <c:v>8.0078100000000236E-4</c:v>
                </c:pt>
                <c:pt idx="746">
                  <c:v>1.9843800000000222E-4</c:v>
                </c:pt>
                <c:pt idx="747">
                  <c:v>3.9843800000000426E-4</c:v>
                </c:pt>
                <c:pt idx="748">
                  <c:v>4.9765600000000625E-4</c:v>
                </c:pt>
                <c:pt idx="749">
                  <c:v>-1.0000000000000087E-4</c:v>
                </c:pt>
                <c:pt idx="750">
                  <c:v>5.0000000000000261E-4</c:v>
                </c:pt>
                <c:pt idx="751">
                  <c:v>1.0000000000000087E-4</c:v>
                </c:pt>
                <c:pt idx="752">
                  <c:v>0</c:v>
                </c:pt>
                <c:pt idx="753">
                  <c:v>3.0000000000000247E-4</c:v>
                </c:pt>
                <c:pt idx="754">
                  <c:v>4.0000000000000202E-4</c:v>
                </c:pt>
                <c:pt idx="755">
                  <c:v>-1.0000000000000087E-4</c:v>
                </c:pt>
                <c:pt idx="756">
                  <c:v>-1.0000000000000087E-4</c:v>
                </c:pt>
                <c:pt idx="757">
                  <c:v>3.0468800000000147E-4</c:v>
                </c:pt>
                <c:pt idx="758">
                  <c:v>-4.0000000000000202E-4</c:v>
                </c:pt>
                <c:pt idx="759">
                  <c:v>5.0000000000000261E-4</c:v>
                </c:pt>
                <c:pt idx="760">
                  <c:v>2.0078100000000206E-4</c:v>
                </c:pt>
                <c:pt idx="761">
                  <c:v>2.0000000000000155E-4</c:v>
                </c:pt>
                <c:pt idx="762">
                  <c:v>0</c:v>
                </c:pt>
                <c:pt idx="763">
                  <c:v>2.9843800000000319E-4</c:v>
                </c:pt>
                <c:pt idx="764">
                  <c:v>3.9921900000000312E-4</c:v>
                </c:pt>
                <c:pt idx="765" formatCode="0.00E+00">
                  <c:v>9.9218800000000962E-5</c:v>
                </c:pt>
                <c:pt idx="766">
                  <c:v>2.0000000000000155E-4</c:v>
                </c:pt>
                <c:pt idx="767">
                  <c:v>1.9921900000000178E-4</c:v>
                </c:pt>
                <c:pt idx="768">
                  <c:v>3.0000000000000247E-4</c:v>
                </c:pt>
                <c:pt idx="769">
                  <c:v>5.0000000000000261E-4</c:v>
                </c:pt>
                <c:pt idx="770">
                  <c:v>2.0000000000000155E-4</c:v>
                </c:pt>
                <c:pt idx="771">
                  <c:v>4.9765600000000625E-4</c:v>
                </c:pt>
                <c:pt idx="772">
                  <c:v>7.0000000000000531E-4</c:v>
                </c:pt>
                <c:pt idx="773">
                  <c:v>1.0000000000000087E-4</c:v>
                </c:pt>
                <c:pt idx="774">
                  <c:v>3.0000000000000247E-4</c:v>
                </c:pt>
                <c:pt idx="775">
                  <c:v>1.0312500000000089E-4</c:v>
                </c:pt>
                <c:pt idx="776">
                  <c:v>1.1000000000000094E-3</c:v>
                </c:pt>
                <c:pt idx="777">
                  <c:v>3.0546900000000228E-4</c:v>
                </c:pt>
                <c:pt idx="778">
                  <c:v>5.0000000000000261E-4</c:v>
                </c:pt>
                <c:pt idx="779">
                  <c:v>4.0000000000000202E-4</c:v>
                </c:pt>
                <c:pt idx="780">
                  <c:v>-4.0078100000000012E-4</c:v>
                </c:pt>
                <c:pt idx="781">
                  <c:v>5.0000000000000261E-4</c:v>
                </c:pt>
                <c:pt idx="782">
                  <c:v>2.0078100000000206E-4</c:v>
                </c:pt>
                <c:pt idx="783">
                  <c:v>2.0000000000000155E-4</c:v>
                </c:pt>
                <c:pt idx="784">
                  <c:v>-3.0234400000000224E-4</c:v>
                </c:pt>
                <c:pt idx="785">
                  <c:v>-2.9765600000000085E-4</c:v>
                </c:pt>
                <c:pt idx="786">
                  <c:v>4.0000000000000202E-4</c:v>
                </c:pt>
                <c:pt idx="787">
                  <c:v>1.9765600000000162E-4</c:v>
                </c:pt>
                <c:pt idx="788">
                  <c:v>-2.0000000000000155E-4</c:v>
                </c:pt>
                <c:pt idx="789">
                  <c:v>-1.0000000000000087E-4</c:v>
                </c:pt>
                <c:pt idx="790" formatCode="0.00E+00">
                  <c:v>9.9218800000000962E-5</c:v>
                </c:pt>
                <c:pt idx="791">
                  <c:v>0</c:v>
                </c:pt>
                <c:pt idx="792" formatCode="0.00E+00">
                  <c:v>1.5625000000000168E-6</c:v>
                </c:pt>
                <c:pt idx="793">
                  <c:v>3.9921900000000312E-4</c:v>
                </c:pt>
                <c:pt idx="794">
                  <c:v>1.9843800000000222E-4</c:v>
                </c:pt>
                <c:pt idx="795" formatCode="0.00E+00">
                  <c:v>9.5312500000000277E-5</c:v>
                </c:pt>
                <c:pt idx="796">
                  <c:v>-3.0000000000000247E-4</c:v>
                </c:pt>
                <c:pt idx="797">
                  <c:v>5.023440000000032E-4</c:v>
                </c:pt>
                <c:pt idx="798" formatCode="0.00E+00">
                  <c:v>9.8437500000000922E-5</c:v>
                </c:pt>
                <c:pt idx="799">
                  <c:v>2.0078100000000206E-4</c:v>
                </c:pt>
                <c:pt idx="800">
                  <c:v>4.0000000000000202E-4</c:v>
                </c:pt>
                <c:pt idx="801">
                  <c:v>4.0000000000000202E-4</c:v>
                </c:pt>
                <c:pt idx="802">
                  <c:v>5.0000000000000261E-4</c:v>
                </c:pt>
                <c:pt idx="803">
                  <c:v>-3.0000000000000247E-4</c:v>
                </c:pt>
                <c:pt idx="804">
                  <c:v>4.0234400000000174E-4</c:v>
                </c:pt>
                <c:pt idx="805">
                  <c:v>3.9765600000000209E-4</c:v>
                </c:pt>
                <c:pt idx="806">
                  <c:v>-2.0000000000000155E-4</c:v>
                </c:pt>
                <c:pt idx="807">
                  <c:v>5.039060000000073E-4</c:v>
                </c:pt>
                <c:pt idx="808">
                  <c:v>7.9921900000000541E-4</c:v>
                </c:pt>
                <c:pt idx="809">
                  <c:v>3.0000000000000247E-4</c:v>
                </c:pt>
                <c:pt idx="810">
                  <c:v>5.0000000000000261E-4</c:v>
                </c:pt>
                <c:pt idx="811">
                  <c:v>8.0000000000000568E-4</c:v>
                </c:pt>
                <c:pt idx="812">
                  <c:v>2.0000000000000155E-4</c:v>
                </c:pt>
                <c:pt idx="813" formatCode="0.00E+00">
                  <c:v>-7.8125000000000734E-7</c:v>
                </c:pt>
                <c:pt idx="814">
                  <c:v>1.0156300000000003E-4</c:v>
                </c:pt>
                <c:pt idx="815">
                  <c:v>4.0078100000000012E-4</c:v>
                </c:pt>
                <c:pt idx="816">
                  <c:v>4.0000000000000202E-4</c:v>
                </c:pt>
                <c:pt idx="817">
                  <c:v>3.9843800000000426E-4</c:v>
                </c:pt>
                <c:pt idx="818">
                  <c:v>0</c:v>
                </c:pt>
                <c:pt idx="819" formatCode="0.00E+00">
                  <c:v>7.8125000000000734E-7</c:v>
                </c:pt>
                <c:pt idx="820">
                  <c:v>3.0000000000000247E-4</c:v>
                </c:pt>
                <c:pt idx="821">
                  <c:v>0</c:v>
                </c:pt>
                <c:pt idx="822">
                  <c:v>0</c:v>
                </c:pt>
                <c:pt idx="823">
                  <c:v>2.9531300000000326E-4</c:v>
                </c:pt>
                <c:pt idx="824">
                  <c:v>6.0000000000000483E-4</c:v>
                </c:pt>
                <c:pt idx="825" formatCode="0.00E+00">
                  <c:v>-2.3437500000000256E-6</c:v>
                </c:pt>
                <c:pt idx="826">
                  <c:v>2.9843800000000319E-4</c:v>
                </c:pt>
                <c:pt idx="827">
                  <c:v>2.9921900000000199E-4</c:v>
                </c:pt>
                <c:pt idx="828">
                  <c:v>2.0078100000000206E-4</c:v>
                </c:pt>
                <c:pt idx="829">
                  <c:v>5.0000000000000261E-4</c:v>
                </c:pt>
                <c:pt idx="830">
                  <c:v>0</c:v>
                </c:pt>
                <c:pt idx="831">
                  <c:v>4.9921900000000192E-4</c:v>
                </c:pt>
                <c:pt idx="832">
                  <c:v>-1.0000000000000087E-4</c:v>
                </c:pt>
                <c:pt idx="833">
                  <c:v>3.9765600000000209E-4</c:v>
                </c:pt>
                <c:pt idx="834">
                  <c:v>3.9843800000000426E-4</c:v>
                </c:pt>
                <c:pt idx="835" formatCode="0.00E+00">
                  <c:v>9.8437500000000922E-5</c:v>
                </c:pt>
                <c:pt idx="836">
                  <c:v>1.0078100000000021E-4</c:v>
                </c:pt>
                <c:pt idx="837" formatCode="0.00E+00">
                  <c:v>-9.7656300000001432E-5</c:v>
                </c:pt>
                <c:pt idx="838">
                  <c:v>8.0000000000000568E-4</c:v>
                </c:pt>
                <c:pt idx="839">
                  <c:v>6.976560000000083E-4</c:v>
                </c:pt>
                <c:pt idx="840">
                  <c:v>3.0000000000000247E-4</c:v>
                </c:pt>
                <c:pt idx="841">
                  <c:v>7.9921900000000541E-4</c:v>
                </c:pt>
                <c:pt idx="842">
                  <c:v>1.0000000000000087E-4</c:v>
                </c:pt>
                <c:pt idx="843">
                  <c:v>-4.0468800000000173E-4</c:v>
                </c:pt>
                <c:pt idx="844">
                  <c:v>5.031250000000065E-4</c:v>
                </c:pt>
                <c:pt idx="845">
                  <c:v>4.8906300000000269E-4</c:v>
                </c:pt>
                <c:pt idx="846">
                  <c:v>-2.0156300000000052E-4</c:v>
                </c:pt>
                <c:pt idx="847">
                  <c:v>9.0156300000001168E-4</c:v>
                </c:pt>
                <c:pt idx="848">
                  <c:v>1.9453100000000164E-4</c:v>
                </c:pt>
                <c:pt idx="849">
                  <c:v>-4.0000000000000202E-4</c:v>
                </c:pt>
                <c:pt idx="850">
                  <c:v>2.0312499999999983E-4</c:v>
                </c:pt>
                <c:pt idx="851">
                  <c:v>3.9921900000000312E-4</c:v>
                </c:pt>
                <c:pt idx="852" formatCode="0.00E+00">
                  <c:v>9.9218800000000962E-5</c:v>
                </c:pt>
                <c:pt idx="853">
                  <c:v>5.0000000000000261E-4</c:v>
                </c:pt>
                <c:pt idx="854" formatCode="0.00E+00">
                  <c:v>9.7656300000001432E-5</c:v>
                </c:pt>
                <c:pt idx="855">
                  <c:v>0</c:v>
                </c:pt>
                <c:pt idx="856">
                  <c:v>2.9687500000000238E-4</c:v>
                </c:pt>
                <c:pt idx="857">
                  <c:v>2.9843800000000319E-4</c:v>
                </c:pt>
                <c:pt idx="858" formatCode="0.00E+00">
                  <c:v>-1.5625000000000168E-6</c:v>
                </c:pt>
                <c:pt idx="859">
                  <c:v>0</c:v>
                </c:pt>
                <c:pt idx="860">
                  <c:v>1.0000000000000087E-4</c:v>
                </c:pt>
                <c:pt idx="861">
                  <c:v>1.0000000000000087E-4</c:v>
                </c:pt>
                <c:pt idx="862">
                  <c:v>1.9921900000000178E-4</c:v>
                </c:pt>
                <c:pt idx="863">
                  <c:v>2.9843800000000319E-4</c:v>
                </c:pt>
                <c:pt idx="864" formatCode="0.00E+00">
                  <c:v>-9.8437500000000922E-5</c:v>
                </c:pt>
                <c:pt idx="865">
                  <c:v>7.0312500000000832E-4</c:v>
                </c:pt>
                <c:pt idx="866">
                  <c:v>7.0156300000000487E-4</c:v>
                </c:pt>
                <c:pt idx="867">
                  <c:v>2.9609400000000157E-4</c:v>
                </c:pt>
                <c:pt idx="868">
                  <c:v>-2.0000000000000155E-4</c:v>
                </c:pt>
                <c:pt idx="869">
                  <c:v>3.0000000000000247E-4</c:v>
                </c:pt>
                <c:pt idx="870">
                  <c:v>0</c:v>
                </c:pt>
                <c:pt idx="871">
                  <c:v>7.0000000000000531E-4</c:v>
                </c:pt>
                <c:pt idx="872">
                  <c:v>5.0000000000000261E-4</c:v>
                </c:pt>
                <c:pt idx="873">
                  <c:v>2.0078100000000206E-4</c:v>
                </c:pt>
                <c:pt idx="874">
                  <c:v>7.0000000000000531E-4</c:v>
                </c:pt>
                <c:pt idx="875">
                  <c:v>1.9921900000000178E-4</c:v>
                </c:pt>
                <c:pt idx="876">
                  <c:v>4.9921900000000192E-4</c:v>
                </c:pt>
                <c:pt idx="877">
                  <c:v>3.0000000000000247E-4</c:v>
                </c:pt>
                <c:pt idx="878">
                  <c:v>6.9921900000000493E-4</c:v>
                </c:pt>
                <c:pt idx="879">
                  <c:v>1.0000000000000087E-4</c:v>
                </c:pt>
                <c:pt idx="880">
                  <c:v>6.0000000000000483E-4</c:v>
                </c:pt>
                <c:pt idx="881">
                  <c:v>3.0000000000000247E-4</c:v>
                </c:pt>
                <c:pt idx="882">
                  <c:v>-1.9921900000000178E-4</c:v>
                </c:pt>
                <c:pt idx="883" formatCode="0.00E+00">
                  <c:v>9.9218800000000962E-5</c:v>
                </c:pt>
                <c:pt idx="884">
                  <c:v>-3.0000000000000247E-4</c:v>
                </c:pt>
                <c:pt idx="885" formatCode="0.00E+00">
                  <c:v>9.7656300000001432E-5</c:v>
                </c:pt>
                <c:pt idx="886">
                  <c:v>3.0156300000000187E-4</c:v>
                </c:pt>
                <c:pt idx="887">
                  <c:v>-3.9765600000000209E-4</c:v>
                </c:pt>
                <c:pt idx="888">
                  <c:v>-3.0468800000000147E-4</c:v>
                </c:pt>
                <c:pt idx="889">
                  <c:v>-1.0000000000000087E-4</c:v>
                </c:pt>
                <c:pt idx="890">
                  <c:v>-2.0000000000000155E-4</c:v>
                </c:pt>
                <c:pt idx="891">
                  <c:v>-1.0000000000000087E-4</c:v>
                </c:pt>
                <c:pt idx="892">
                  <c:v>-2.0000000000000155E-4</c:v>
                </c:pt>
                <c:pt idx="893">
                  <c:v>-1.0000000000000087E-4</c:v>
                </c:pt>
                <c:pt idx="894">
                  <c:v>-2.0000000000000155E-4</c:v>
                </c:pt>
                <c:pt idx="895">
                  <c:v>0</c:v>
                </c:pt>
                <c:pt idx="896">
                  <c:v>7.0156300000000487E-4</c:v>
                </c:pt>
                <c:pt idx="897">
                  <c:v>5.0000000000000261E-4</c:v>
                </c:pt>
                <c:pt idx="898">
                  <c:v>-1.0234399999999999E-4</c:v>
                </c:pt>
                <c:pt idx="899">
                  <c:v>-1.0000000000000087E-4</c:v>
                </c:pt>
                <c:pt idx="900">
                  <c:v>-1.0078100000000021E-4</c:v>
                </c:pt>
                <c:pt idx="901">
                  <c:v>0</c:v>
                </c:pt>
                <c:pt idx="902" formatCode="0.00E+00">
                  <c:v>-9.8437500000000922E-5</c:v>
                </c:pt>
                <c:pt idx="903">
                  <c:v>-3.0000000000000247E-4</c:v>
                </c:pt>
                <c:pt idx="904">
                  <c:v>-2.0234400000000106E-4</c:v>
                </c:pt>
                <c:pt idx="905">
                  <c:v>-2.0000000000000155E-4</c:v>
                </c:pt>
                <c:pt idx="906">
                  <c:v>5.023440000000032E-4</c:v>
                </c:pt>
                <c:pt idx="907">
                  <c:v>5.0000000000000261E-4</c:v>
                </c:pt>
                <c:pt idx="908">
                  <c:v>2.0312499999999983E-4</c:v>
                </c:pt>
                <c:pt idx="909">
                  <c:v>-3.0000000000000247E-4</c:v>
                </c:pt>
                <c:pt idx="910">
                  <c:v>0</c:v>
                </c:pt>
                <c:pt idx="911">
                  <c:v>3.0000000000000247E-4</c:v>
                </c:pt>
                <c:pt idx="912">
                  <c:v>1.9765600000000162E-4</c:v>
                </c:pt>
                <c:pt idx="913">
                  <c:v>9.0000000000000691E-4</c:v>
                </c:pt>
                <c:pt idx="914">
                  <c:v>4.0000000000000202E-4</c:v>
                </c:pt>
                <c:pt idx="915">
                  <c:v>-6.98438000000005E-4</c:v>
                </c:pt>
                <c:pt idx="916">
                  <c:v>-1.0000000000000087E-4</c:v>
                </c:pt>
                <c:pt idx="917">
                  <c:v>0</c:v>
                </c:pt>
                <c:pt idx="918">
                  <c:v>2.0312499999999983E-4</c:v>
                </c:pt>
                <c:pt idx="919">
                  <c:v>8.0000000000000568E-4</c:v>
                </c:pt>
                <c:pt idx="920">
                  <c:v>2.0000000000000155E-4</c:v>
                </c:pt>
                <c:pt idx="921">
                  <c:v>3.9765600000000209E-4</c:v>
                </c:pt>
                <c:pt idx="922">
                  <c:v>7.039060000000088E-4</c:v>
                </c:pt>
                <c:pt idx="923" formatCode="0.00E+00">
                  <c:v>-2.3437500000000256E-6</c:v>
                </c:pt>
                <c:pt idx="924" formatCode="0.00E+00">
                  <c:v>9.9218800000000962E-5</c:v>
                </c:pt>
                <c:pt idx="925">
                  <c:v>-1.0078100000000021E-4</c:v>
                </c:pt>
                <c:pt idx="926" formatCode="0.00E+00">
                  <c:v>-7.8125000000000734E-7</c:v>
                </c:pt>
                <c:pt idx="927">
                  <c:v>-3.0078100000000289E-4</c:v>
                </c:pt>
                <c:pt idx="928">
                  <c:v>2.0000000000000155E-4</c:v>
                </c:pt>
                <c:pt idx="929">
                  <c:v>-2.0000000000000155E-4</c:v>
                </c:pt>
                <c:pt idx="930">
                  <c:v>1.0000000000000087E-4</c:v>
                </c:pt>
                <c:pt idx="931">
                  <c:v>3.0000000000000247E-4</c:v>
                </c:pt>
                <c:pt idx="932">
                  <c:v>4.0312500000000558E-4</c:v>
                </c:pt>
                <c:pt idx="933">
                  <c:v>0</c:v>
                </c:pt>
                <c:pt idx="934">
                  <c:v>4.0000000000000202E-4</c:v>
                </c:pt>
                <c:pt idx="935">
                  <c:v>1.0078100000000021E-4</c:v>
                </c:pt>
                <c:pt idx="936">
                  <c:v>2.0000000000000155E-4</c:v>
                </c:pt>
                <c:pt idx="937">
                  <c:v>1.0000000000000087E-4</c:v>
                </c:pt>
                <c:pt idx="938">
                  <c:v>-3.0000000000000247E-4</c:v>
                </c:pt>
                <c:pt idx="939">
                  <c:v>-1.0312500000000089E-4</c:v>
                </c:pt>
                <c:pt idx="940">
                  <c:v>4.0000000000000202E-4</c:v>
                </c:pt>
                <c:pt idx="941" formatCode="0.00E+00">
                  <c:v>2.3437500000000256E-6</c:v>
                </c:pt>
                <c:pt idx="942">
                  <c:v>-2.0390600000000006E-4</c:v>
                </c:pt>
                <c:pt idx="943">
                  <c:v>3.0078100000000289E-4</c:v>
                </c:pt>
                <c:pt idx="944" formatCode="0.00E+00">
                  <c:v>9.7656300000001432E-5</c:v>
                </c:pt>
                <c:pt idx="945">
                  <c:v>-2.0156300000000052E-4</c:v>
                </c:pt>
                <c:pt idx="946">
                  <c:v>4.0078100000000012E-4</c:v>
                </c:pt>
                <c:pt idx="947">
                  <c:v>1.0000000000000087E-4</c:v>
                </c:pt>
                <c:pt idx="948">
                  <c:v>2.0000000000000155E-4</c:v>
                </c:pt>
                <c:pt idx="949">
                  <c:v>0</c:v>
                </c:pt>
                <c:pt idx="950">
                  <c:v>4.0000000000000202E-4</c:v>
                </c:pt>
                <c:pt idx="951">
                  <c:v>0</c:v>
                </c:pt>
                <c:pt idx="952">
                  <c:v>-3.0000000000000247E-4</c:v>
                </c:pt>
                <c:pt idx="953">
                  <c:v>-2.0000000000000155E-4</c:v>
                </c:pt>
                <c:pt idx="954">
                  <c:v>-2.0000000000000155E-4</c:v>
                </c:pt>
                <c:pt idx="955">
                  <c:v>1.0078100000000021E-4</c:v>
                </c:pt>
                <c:pt idx="956">
                  <c:v>-4.0000000000000202E-4</c:v>
                </c:pt>
                <c:pt idx="957">
                  <c:v>-4.0000000000000202E-4</c:v>
                </c:pt>
                <c:pt idx="958">
                  <c:v>3.9687500000000318E-4</c:v>
                </c:pt>
                <c:pt idx="959">
                  <c:v>3.0000000000000247E-4</c:v>
                </c:pt>
                <c:pt idx="960">
                  <c:v>0</c:v>
                </c:pt>
                <c:pt idx="961">
                  <c:v>2.9921900000000199E-4</c:v>
                </c:pt>
                <c:pt idx="962" formatCode="0.00E+00">
                  <c:v>9.8437500000000922E-5</c:v>
                </c:pt>
                <c:pt idx="963">
                  <c:v>0</c:v>
                </c:pt>
                <c:pt idx="964">
                  <c:v>2.0000000000000155E-4</c:v>
                </c:pt>
                <c:pt idx="965">
                  <c:v>5.0078100000000092E-4</c:v>
                </c:pt>
                <c:pt idx="966">
                  <c:v>-1.0000000000000087E-4</c:v>
                </c:pt>
                <c:pt idx="967">
                  <c:v>0</c:v>
                </c:pt>
                <c:pt idx="968">
                  <c:v>2.0000000000000155E-4</c:v>
                </c:pt>
                <c:pt idx="969">
                  <c:v>-3.0078100000000289E-4</c:v>
                </c:pt>
                <c:pt idx="970">
                  <c:v>3.0000000000000247E-4</c:v>
                </c:pt>
                <c:pt idx="971">
                  <c:v>-4.0000000000000202E-4</c:v>
                </c:pt>
                <c:pt idx="972">
                  <c:v>2.0000000000000155E-4</c:v>
                </c:pt>
                <c:pt idx="973">
                  <c:v>2.9609400000000157E-4</c:v>
                </c:pt>
                <c:pt idx="974">
                  <c:v>-8.0000000000000568E-4</c:v>
                </c:pt>
                <c:pt idx="975">
                  <c:v>-3.1093800000000333E-4</c:v>
                </c:pt>
                <c:pt idx="976">
                  <c:v>7.0312500000000832E-4</c:v>
                </c:pt>
                <c:pt idx="977">
                  <c:v>6.0000000000000483E-4</c:v>
                </c:pt>
                <c:pt idx="978">
                  <c:v>4.0624999999999998E-4</c:v>
                </c:pt>
                <c:pt idx="979">
                  <c:v>-1.0000000000000041E-3</c:v>
                </c:pt>
                <c:pt idx="980">
                  <c:v>-1.1039100000000037E-3</c:v>
                </c:pt>
                <c:pt idx="981">
                  <c:v>0</c:v>
                </c:pt>
                <c:pt idx="982">
                  <c:v>2.0000000000000155E-4</c:v>
                </c:pt>
                <c:pt idx="983" formatCode="0.00E+00">
                  <c:v>-5.4687500000000558E-6</c:v>
                </c:pt>
                <c:pt idx="984">
                  <c:v>-1.2000000000000044E-3</c:v>
                </c:pt>
                <c:pt idx="985">
                  <c:v>-8.9687500000000726E-4</c:v>
                </c:pt>
                <c:pt idx="986">
                  <c:v>-3.0000000000000247E-4</c:v>
                </c:pt>
                <c:pt idx="987">
                  <c:v>4.0000000000000202E-4</c:v>
                </c:pt>
                <c:pt idx="988">
                  <c:v>-6.945310000000055E-4</c:v>
                </c:pt>
                <c:pt idx="989">
                  <c:v>-1.1000000000000094E-3</c:v>
                </c:pt>
                <c:pt idx="990">
                  <c:v>5.0859400000000229E-4</c:v>
                </c:pt>
                <c:pt idx="991">
                  <c:v>1.1015600000000001E-3</c:v>
                </c:pt>
                <c:pt idx="992" formatCode="0.00E+00">
                  <c:v>8.9062500000000911E-5</c:v>
                </c:pt>
                <c:pt idx="993">
                  <c:v>-1.6109400000000114E-3</c:v>
                </c:pt>
                <c:pt idx="994">
                  <c:v>-1.6000000000000129E-3</c:v>
                </c:pt>
                <c:pt idx="995">
                  <c:v>4.1953100000000017E-4</c:v>
                </c:pt>
                <c:pt idx="996">
                  <c:v>3.2101600000000226E-3</c:v>
                </c:pt>
                <c:pt idx="997">
                  <c:v>2.9937500000000103E-3</c:v>
                </c:pt>
                <c:pt idx="998">
                  <c:v>1.6000000000000129E-3</c:v>
                </c:pt>
                <c:pt idx="999">
                  <c:v>-3.0000000000000247E-4</c:v>
                </c:pt>
                <c:pt idx="1000">
                  <c:v>-4.0000000000000202E-4</c:v>
                </c:pt>
                <c:pt idx="1001">
                  <c:v>1.1000000000000094E-3</c:v>
                </c:pt>
                <c:pt idx="1002">
                  <c:v>2.7078100000000258E-3</c:v>
                </c:pt>
                <c:pt idx="1003">
                  <c:v>3.0921900000000094E-3</c:v>
                </c:pt>
                <c:pt idx="1004">
                  <c:v>7.8359400000000573E-4</c:v>
                </c:pt>
                <c:pt idx="1005">
                  <c:v>-1.00391E-3</c:v>
                </c:pt>
                <c:pt idx="1006">
                  <c:v>-1.8906300000000176E-4</c:v>
                </c:pt>
                <c:pt idx="1007">
                  <c:v>1.8000000000000123E-3</c:v>
                </c:pt>
                <c:pt idx="1008">
                  <c:v>3.2000000000000257E-3</c:v>
                </c:pt>
                <c:pt idx="1009">
                  <c:v>1.6000000000000129E-3</c:v>
                </c:pt>
                <c:pt idx="1010">
                  <c:v>-6.0000000000000483E-4</c:v>
                </c:pt>
                <c:pt idx="1011">
                  <c:v>-1.8062500000000151E-3</c:v>
                </c:pt>
                <c:pt idx="1012" formatCode="0.00E+00">
                  <c:v>-8.9062500000000911E-5</c:v>
                </c:pt>
                <c:pt idx="1013">
                  <c:v>9.992190000000093E-4</c:v>
                </c:pt>
                <c:pt idx="1014">
                  <c:v>-2.8515600000000076E-4</c:v>
                </c:pt>
                <c:pt idx="1015">
                  <c:v>-2.8171900000000215E-3</c:v>
                </c:pt>
                <c:pt idx="1016">
                  <c:v>-3.3000000000000169E-3</c:v>
                </c:pt>
                <c:pt idx="1017">
                  <c:v>-5.8281300000000038E-4</c:v>
                </c:pt>
                <c:pt idx="1018">
                  <c:v>1.2000000000000044E-3</c:v>
                </c:pt>
                <c:pt idx="1019">
                  <c:v>-1.4000000000000069E-3</c:v>
                </c:pt>
                <c:pt idx="1020">
                  <c:v>-4.1000000000000003E-3</c:v>
                </c:pt>
                <c:pt idx="1021">
                  <c:v>-3.9148400000000002E-3</c:v>
                </c:pt>
                <c:pt idx="1022">
                  <c:v>-1.2000000000000044E-3</c:v>
                </c:pt>
                <c:pt idx="1023">
                  <c:v>5.9687500000000463E-4</c:v>
                </c:pt>
                <c:pt idx="1024">
                  <c:v>-6.8906300000000484E-4</c:v>
                </c:pt>
                <c:pt idx="1025">
                  <c:v>-2.1984400000000012E-3</c:v>
                </c:pt>
                <c:pt idx="1026">
                  <c:v>-2.7109400000000178E-4</c:v>
                </c:pt>
                <c:pt idx="1027">
                  <c:v>5.3000000000000104E-3</c:v>
                </c:pt>
                <c:pt idx="1028">
                  <c:v>3.50000000000002E-3</c:v>
                </c:pt>
                <c:pt idx="1029">
                  <c:v>-1.6740600000000074E-2</c:v>
                </c:pt>
                <c:pt idx="1030">
                  <c:v>-6.9000000000000476E-3</c:v>
                </c:pt>
                <c:pt idx="1031">
                  <c:v>-5.0984400000000322E-3</c:v>
                </c:pt>
                <c:pt idx="1032">
                  <c:v>-7.3304700000000412E-3</c:v>
                </c:pt>
                <c:pt idx="1033">
                  <c:v>1.28992E-2</c:v>
                </c:pt>
                <c:pt idx="1034">
                  <c:v>1.28992E-2</c:v>
                </c:pt>
                <c:pt idx="1035">
                  <c:v>1.2808600000000003E-2</c:v>
                </c:pt>
                <c:pt idx="1036">
                  <c:v>-1.0200000000000037E-2</c:v>
                </c:pt>
                <c:pt idx="1037">
                  <c:v>8.1898400000000246E-3</c:v>
                </c:pt>
                <c:pt idx="1038">
                  <c:v>1.28992E-2</c:v>
                </c:pt>
                <c:pt idx="1039">
                  <c:v>-3.1921900000000121E-2</c:v>
                </c:pt>
                <c:pt idx="1040">
                  <c:v>-1.8300000000000094E-2</c:v>
                </c:pt>
                <c:pt idx="1041">
                  <c:v>-4.4695300000000123E-3</c:v>
                </c:pt>
                <c:pt idx="1042">
                  <c:v>-3.8299200000000096E-2</c:v>
                </c:pt>
                <c:pt idx="1043">
                  <c:v>-3.8168000000000001E-2</c:v>
                </c:pt>
                <c:pt idx="1044">
                  <c:v>-3.8299200000000096E-2</c:v>
                </c:pt>
                <c:pt idx="1045">
                  <c:v>-3.8299200000000096E-2</c:v>
                </c:pt>
                <c:pt idx="1046">
                  <c:v>-3.8299200000000096E-2</c:v>
                </c:pt>
                <c:pt idx="1047">
                  <c:v>-3.8299200000000096E-2</c:v>
                </c:pt>
                <c:pt idx="1048">
                  <c:v>-3.8299200000000096E-2</c:v>
                </c:pt>
                <c:pt idx="1049">
                  <c:v>-3.8299200000000096E-2</c:v>
                </c:pt>
                <c:pt idx="1050">
                  <c:v>-3.8299200000000096E-2</c:v>
                </c:pt>
                <c:pt idx="1051">
                  <c:v>-3.8299200000000096E-2</c:v>
                </c:pt>
                <c:pt idx="1052">
                  <c:v>-3.8299200000000096E-2</c:v>
                </c:pt>
                <c:pt idx="1053">
                  <c:v>-3.8299200000000096E-2</c:v>
                </c:pt>
                <c:pt idx="1054">
                  <c:v>-3.8299200000000096E-2</c:v>
                </c:pt>
                <c:pt idx="1055">
                  <c:v>-3.8299200000000096E-2</c:v>
                </c:pt>
                <c:pt idx="1056">
                  <c:v>-3.8299200000000096E-2</c:v>
                </c:pt>
                <c:pt idx="1057">
                  <c:v>-3.8299200000000096E-2</c:v>
                </c:pt>
                <c:pt idx="1058">
                  <c:v>-3.8299200000000096E-2</c:v>
                </c:pt>
                <c:pt idx="1059">
                  <c:v>-3.8299200000000096E-2</c:v>
                </c:pt>
                <c:pt idx="1060">
                  <c:v>-3.8299200000000096E-2</c:v>
                </c:pt>
                <c:pt idx="1061">
                  <c:v>-3.8299200000000096E-2</c:v>
                </c:pt>
                <c:pt idx="1062">
                  <c:v>-3.8299200000000096E-2</c:v>
                </c:pt>
                <c:pt idx="1063">
                  <c:v>-3.8299200000000096E-2</c:v>
                </c:pt>
                <c:pt idx="1064">
                  <c:v>-3.8299200000000096E-2</c:v>
                </c:pt>
                <c:pt idx="1065">
                  <c:v>-3.8299200000000096E-2</c:v>
                </c:pt>
                <c:pt idx="1066">
                  <c:v>-3.8299200000000096E-2</c:v>
                </c:pt>
                <c:pt idx="1067">
                  <c:v>-3.8299200000000096E-2</c:v>
                </c:pt>
                <c:pt idx="1068">
                  <c:v>-3.8299200000000096E-2</c:v>
                </c:pt>
                <c:pt idx="1069">
                  <c:v>-3.8299200000000096E-2</c:v>
                </c:pt>
                <c:pt idx="1070">
                  <c:v>-3.8299200000000096E-2</c:v>
                </c:pt>
                <c:pt idx="1071">
                  <c:v>-3.8299200000000096E-2</c:v>
                </c:pt>
                <c:pt idx="1072">
                  <c:v>-3.8299200000000096E-2</c:v>
                </c:pt>
                <c:pt idx="1073">
                  <c:v>-3.8299200000000096E-2</c:v>
                </c:pt>
                <c:pt idx="1074">
                  <c:v>-3.8299200000000096E-2</c:v>
                </c:pt>
                <c:pt idx="1075">
                  <c:v>-3.8299200000000096E-2</c:v>
                </c:pt>
                <c:pt idx="1076">
                  <c:v>-3.8299200000000096E-2</c:v>
                </c:pt>
                <c:pt idx="1077">
                  <c:v>-3.8299200000000096E-2</c:v>
                </c:pt>
                <c:pt idx="1078">
                  <c:v>-3.8299200000000096E-2</c:v>
                </c:pt>
                <c:pt idx="1079">
                  <c:v>-3.8299200000000096E-2</c:v>
                </c:pt>
                <c:pt idx="1080">
                  <c:v>-3.8299200000000096E-2</c:v>
                </c:pt>
                <c:pt idx="1081">
                  <c:v>-3.8299200000000096E-2</c:v>
                </c:pt>
                <c:pt idx="1082">
                  <c:v>-3.8299200000000096E-2</c:v>
                </c:pt>
                <c:pt idx="1083">
                  <c:v>-3.8299200000000096E-2</c:v>
                </c:pt>
                <c:pt idx="1084">
                  <c:v>-3.8299200000000096E-2</c:v>
                </c:pt>
                <c:pt idx="1085">
                  <c:v>-3.8299200000000096E-2</c:v>
                </c:pt>
                <c:pt idx="1086">
                  <c:v>-3.8299200000000096E-2</c:v>
                </c:pt>
                <c:pt idx="1087">
                  <c:v>-3.8299200000000096E-2</c:v>
                </c:pt>
                <c:pt idx="1088">
                  <c:v>-3.8299200000000096E-2</c:v>
                </c:pt>
                <c:pt idx="1089">
                  <c:v>-3.8299200000000096E-2</c:v>
                </c:pt>
                <c:pt idx="1090">
                  <c:v>-3.8299200000000096E-2</c:v>
                </c:pt>
                <c:pt idx="1091">
                  <c:v>-3.8299200000000096E-2</c:v>
                </c:pt>
                <c:pt idx="1092">
                  <c:v>-3.8275800000000158E-2</c:v>
                </c:pt>
                <c:pt idx="1093">
                  <c:v>-3.2100000000000052E-2</c:v>
                </c:pt>
                <c:pt idx="1094">
                  <c:v>-1.4193799999999998E-2</c:v>
                </c:pt>
                <c:pt idx="1095">
                  <c:v>-3.0500000000000051E-2</c:v>
                </c:pt>
                <c:pt idx="1096">
                  <c:v>-2.7665600000000092E-2</c:v>
                </c:pt>
                <c:pt idx="1097">
                  <c:v>-2.1600000000000091E-2</c:v>
                </c:pt>
                <c:pt idx="1098">
                  <c:v>-2.3886700000000011E-2</c:v>
                </c:pt>
                <c:pt idx="1099">
                  <c:v>-2.5100000000000011E-2</c:v>
                </c:pt>
                <c:pt idx="1100">
                  <c:v>-2.4439100000000206E-2</c:v>
                </c:pt>
                <c:pt idx="1101">
                  <c:v>-3.8299200000000096E-2</c:v>
                </c:pt>
                <c:pt idx="1102">
                  <c:v>-3.4435900000000269E-2</c:v>
                </c:pt>
                <c:pt idx="1103">
                  <c:v>-2.8600000000000052E-2</c:v>
                </c:pt>
                <c:pt idx="1104">
                  <c:v>-3.1390599999999998E-2</c:v>
                </c:pt>
                <c:pt idx="1105">
                  <c:v>-2.6200000000000105E-2</c:v>
                </c:pt>
                <c:pt idx="1106">
                  <c:v>-1.30289E-2</c:v>
                </c:pt>
                <c:pt idx="1107">
                  <c:v>-1.8800000000000119E-2</c:v>
                </c:pt>
                <c:pt idx="1108">
                  <c:v>-2.1600000000000091E-2</c:v>
                </c:pt>
                <c:pt idx="1109">
                  <c:v>-7.6000000000000312E-3</c:v>
                </c:pt>
                <c:pt idx="1110">
                  <c:v>-1.9968800000000147E-3</c:v>
                </c:pt>
                <c:pt idx="1111">
                  <c:v>-8.5000000000000266E-3</c:v>
                </c:pt>
                <c:pt idx="1112">
                  <c:v>-6.9000000000000476E-3</c:v>
                </c:pt>
                <c:pt idx="1113">
                  <c:v>-1.9582800000000136E-2</c:v>
                </c:pt>
                <c:pt idx="1114">
                  <c:v>-3.6900000000000092E-2</c:v>
                </c:pt>
                <c:pt idx="1115">
                  <c:v>-3.3800000000000052E-2</c:v>
                </c:pt>
                <c:pt idx="1116">
                  <c:v>-2.2622699999999999E-2</c:v>
                </c:pt>
                <c:pt idx="1117">
                  <c:v>-1.40594E-2</c:v>
                </c:pt>
                <c:pt idx="1118">
                  <c:v>-7.6000000000000312E-3</c:v>
                </c:pt>
                <c:pt idx="1119">
                  <c:v>-1.0195299999999996E-2</c:v>
                </c:pt>
                <c:pt idx="1120">
                  <c:v>-8.7539100000000227E-3</c:v>
                </c:pt>
                <c:pt idx="1121">
                  <c:v>-1.4803100000000048E-2</c:v>
                </c:pt>
                <c:pt idx="1122">
                  <c:v>-9.4390600000000338E-3</c:v>
                </c:pt>
                <c:pt idx="1123">
                  <c:v>8.4140600000000255E-4</c:v>
                </c:pt>
                <c:pt idx="1124">
                  <c:v>5.6992200000000421E-3</c:v>
                </c:pt>
                <c:pt idx="1125">
                  <c:v>7.5859400000000555E-4</c:v>
                </c:pt>
                <c:pt idx="1126">
                  <c:v>-9.300000000000079E-3</c:v>
                </c:pt>
                <c:pt idx="1127">
                  <c:v>-1.7400000000000086E-2</c:v>
                </c:pt>
                <c:pt idx="1128">
                  <c:v>-2.2100000000000012E-2</c:v>
                </c:pt>
                <c:pt idx="1129">
                  <c:v>-2.5500000000000002E-2</c:v>
                </c:pt>
                <c:pt idx="1130">
                  <c:v>-1.4318699999999978E-2</c:v>
                </c:pt>
                <c:pt idx="1131">
                  <c:v>-7.6101600000000394E-3</c:v>
                </c:pt>
                <c:pt idx="1132">
                  <c:v>-1.6725000000000094E-2</c:v>
                </c:pt>
                <c:pt idx="1133">
                  <c:v>-1.4030500000000001E-2</c:v>
                </c:pt>
                <c:pt idx="1134">
                  <c:v>-8.9000000000000589E-3</c:v>
                </c:pt>
                <c:pt idx="1135">
                  <c:v>-1.7000000000000129E-3</c:v>
                </c:pt>
                <c:pt idx="1136">
                  <c:v>7.200000000000044E-3</c:v>
                </c:pt>
                <c:pt idx="1137">
                  <c:v>4.1445299999999996E-3</c:v>
                </c:pt>
                <c:pt idx="1138">
                  <c:v>-4.200000000000018E-3</c:v>
                </c:pt>
                <c:pt idx="1139">
                  <c:v>-5.1960900000000134E-3</c:v>
                </c:pt>
                <c:pt idx="1140">
                  <c:v>-5.3085900000000123E-3</c:v>
                </c:pt>
                <c:pt idx="1141">
                  <c:v>-9.3359400000000772E-3</c:v>
                </c:pt>
                <c:pt idx="1142">
                  <c:v>-1.4515599999999998E-2</c:v>
                </c:pt>
                <c:pt idx="1143">
                  <c:v>-1.3310199999999999E-2</c:v>
                </c:pt>
                <c:pt idx="1144">
                  <c:v>-1.1878100000000044E-2</c:v>
                </c:pt>
                <c:pt idx="1145">
                  <c:v>-7.7000000000000523E-3</c:v>
                </c:pt>
                <c:pt idx="1146">
                  <c:v>-5.9000000000000458E-3</c:v>
                </c:pt>
                <c:pt idx="1147">
                  <c:v>-7.1000000000000134E-3</c:v>
                </c:pt>
                <c:pt idx="1148">
                  <c:v>-1.7000000000000129E-3</c:v>
                </c:pt>
                <c:pt idx="1149">
                  <c:v>7.000000000000034E-3</c:v>
                </c:pt>
                <c:pt idx="1150">
                  <c:v>5.9000000000000458E-3</c:v>
                </c:pt>
                <c:pt idx="1151">
                  <c:v>-3.0000000000000247E-4</c:v>
                </c:pt>
                <c:pt idx="1152">
                  <c:v>1.1000000000000094E-3</c:v>
                </c:pt>
                <c:pt idx="1153">
                  <c:v>2.0742199999999999E-3</c:v>
                </c:pt>
                <c:pt idx="1154">
                  <c:v>6.0000000000000483E-4</c:v>
                </c:pt>
                <c:pt idx="1155">
                  <c:v>-7.8000000000000421E-3</c:v>
                </c:pt>
                <c:pt idx="1156">
                  <c:v>-1.5876600000000001E-2</c:v>
                </c:pt>
                <c:pt idx="1157">
                  <c:v>-1.3800000000000106E-2</c:v>
                </c:pt>
                <c:pt idx="1158">
                  <c:v>-8.4000000000000411E-3</c:v>
                </c:pt>
                <c:pt idx="1159">
                  <c:v>-5.3234400000000161E-3</c:v>
                </c:pt>
                <c:pt idx="1160">
                  <c:v>-2.3773400000000012E-3</c:v>
                </c:pt>
                <c:pt idx="1161">
                  <c:v>6.1953100000000161E-4</c:v>
                </c:pt>
                <c:pt idx="1162">
                  <c:v>2.7000000000000205E-3</c:v>
                </c:pt>
                <c:pt idx="1163">
                  <c:v>1.3007800000000101E-3</c:v>
                </c:pt>
                <c:pt idx="1164">
                  <c:v>2.4000000000000089E-3</c:v>
                </c:pt>
                <c:pt idx="1165">
                  <c:v>4.6000000000000034E-3</c:v>
                </c:pt>
                <c:pt idx="1166">
                  <c:v>4.0000000000000114E-3</c:v>
                </c:pt>
                <c:pt idx="1167">
                  <c:v>1.4312500000000067E-3</c:v>
                </c:pt>
                <c:pt idx="1168">
                  <c:v>-4.1000000000000003E-3</c:v>
                </c:pt>
                <c:pt idx="1169">
                  <c:v>-1.090000000000005E-2</c:v>
                </c:pt>
                <c:pt idx="1170">
                  <c:v>-1.0100000000000001E-2</c:v>
                </c:pt>
                <c:pt idx="1171">
                  <c:v>-6.5851600000000413E-3</c:v>
                </c:pt>
                <c:pt idx="1172">
                  <c:v>-6.200000000000044E-3</c:v>
                </c:pt>
                <c:pt idx="1173">
                  <c:v>-5.0054700000000188E-3</c:v>
                </c:pt>
                <c:pt idx="1174">
                  <c:v>-1.7773400000000124E-3</c:v>
                </c:pt>
                <c:pt idx="1175">
                  <c:v>8.0000000000000568E-4</c:v>
                </c:pt>
                <c:pt idx="1176">
                  <c:v>4.0710900000000437E-3</c:v>
                </c:pt>
                <c:pt idx="1177">
                  <c:v>8.2000000000000007E-3</c:v>
                </c:pt>
                <c:pt idx="1178">
                  <c:v>9.6046900000000268E-3</c:v>
                </c:pt>
                <c:pt idx="1179">
                  <c:v>7.000000000000034E-3</c:v>
                </c:pt>
                <c:pt idx="1180">
                  <c:v>1.4554699999999999E-3</c:v>
                </c:pt>
                <c:pt idx="1181">
                  <c:v>-4.3273399999999955E-3</c:v>
                </c:pt>
                <c:pt idx="1182">
                  <c:v>-5.4000000000000358E-3</c:v>
                </c:pt>
                <c:pt idx="1183">
                  <c:v>-2.5937500000000188E-3</c:v>
                </c:pt>
                <c:pt idx="1184">
                  <c:v>-3.7000000000000292E-3</c:v>
                </c:pt>
                <c:pt idx="1185">
                  <c:v>-5.1000000000000125E-3</c:v>
                </c:pt>
                <c:pt idx="1186">
                  <c:v>-4.4085900000000134E-3</c:v>
                </c:pt>
                <c:pt idx="1187">
                  <c:v>-2.9000000000000089E-3</c:v>
                </c:pt>
                <c:pt idx="1188">
                  <c:v>-1.7882800000000162E-3</c:v>
                </c:pt>
                <c:pt idx="1189">
                  <c:v>1.8125000000000153E-4</c:v>
                </c:pt>
                <c:pt idx="1190">
                  <c:v>2.9109400000000012E-3</c:v>
                </c:pt>
                <c:pt idx="1191">
                  <c:v>3.1023400000000103E-3</c:v>
                </c:pt>
                <c:pt idx="1192">
                  <c:v>5.5000000000000179E-3</c:v>
                </c:pt>
                <c:pt idx="1193">
                  <c:v>4.6843800000000001E-3</c:v>
                </c:pt>
                <c:pt idx="1194">
                  <c:v>2.8890600000000062E-3</c:v>
                </c:pt>
                <c:pt idx="1195">
                  <c:v>1.8937500000000137E-3</c:v>
                </c:pt>
                <c:pt idx="1196">
                  <c:v>1.2999999999999978E-3</c:v>
                </c:pt>
                <c:pt idx="1197">
                  <c:v>-3.1000000000000246E-3</c:v>
                </c:pt>
                <c:pt idx="1198">
                  <c:v>-6.200000000000044E-3</c:v>
                </c:pt>
                <c:pt idx="1199">
                  <c:v>-6.4000000000000471E-3</c:v>
                </c:pt>
                <c:pt idx="1200">
                  <c:v>-3.8820300000000103E-3</c:v>
                </c:pt>
                <c:pt idx="1201">
                  <c:v>-1.6828100000000144E-3</c:v>
                </c:pt>
                <c:pt idx="1202">
                  <c:v>6.1562500000000495E-4</c:v>
                </c:pt>
                <c:pt idx="1203">
                  <c:v>2.3117200000000002E-3</c:v>
                </c:pt>
                <c:pt idx="1204">
                  <c:v>3.6953100000000232E-3</c:v>
                </c:pt>
                <c:pt idx="1205">
                  <c:v>1.1000000000000094E-3</c:v>
                </c:pt>
                <c:pt idx="1206">
                  <c:v>-1.8000000000000123E-3</c:v>
                </c:pt>
                <c:pt idx="1207">
                  <c:v>-5.200000000000018E-3</c:v>
                </c:pt>
                <c:pt idx="1208">
                  <c:v>-4.4000000000000358E-3</c:v>
                </c:pt>
                <c:pt idx="1209">
                  <c:v>-2.8015600000000089E-3</c:v>
                </c:pt>
                <c:pt idx="1210">
                  <c:v>-3.5039100000000302E-3</c:v>
                </c:pt>
                <c:pt idx="1211">
                  <c:v>-3.6968700000000075E-3</c:v>
                </c:pt>
                <c:pt idx="1212">
                  <c:v>-2.7007800000000302E-3</c:v>
                </c:pt>
                <c:pt idx="1213">
                  <c:v>-3.6218800000000213E-3</c:v>
                </c:pt>
                <c:pt idx="1214">
                  <c:v>-3.3000000000000169E-3</c:v>
                </c:pt>
                <c:pt idx="1215">
                  <c:v>6.2890600000000774E-4</c:v>
                </c:pt>
                <c:pt idx="1216">
                  <c:v>4.200000000000018E-3</c:v>
                </c:pt>
                <c:pt idx="1217">
                  <c:v>5.7000000000000358E-3</c:v>
                </c:pt>
                <c:pt idx="1218">
                  <c:v>6.4000000000000471E-3</c:v>
                </c:pt>
                <c:pt idx="1219">
                  <c:v>4.8085899999999997E-3</c:v>
                </c:pt>
                <c:pt idx="1220">
                  <c:v>3.3000000000000169E-3</c:v>
                </c:pt>
                <c:pt idx="1221">
                  <c:v>1.7070300000000061E-3</c:v>
                </c:pt>
                <c:pt idx="1222">
                  <c:v>-7.7265600000000643E-4</c:v>
                </c:pt>
                <c:pt idx="1223">
                  <c:v>-5.321090000000017E-3</c:v>
                </c:pt>
                <c:pt idx="1224">
                  <c:v>-6.1953100000000025E-3</c:v>
                </c:pt>
                <c:pt idx="1225">
                  <c:v>-4.0000000000000114E-3</c:v>
                </c:pt>
                <c:pt idx="1226">
                  <c:v>-3.50000000000002E-3</c:v>
                </c:pt>
                <c:pt idx="1227">
                  <c:v>-3.1914100000000169E-3</c:v>
                </c:pt>
                <c:pt idx="1228">
                  <c:v>-1.2000000000000044E-3</c:v>
                </c:pt>
                <c:pt idx="1229">
                  <c:v>1.1843700000000108E-3</c:v>
                </c:pt>
                <c:pt idx="1230">
                  <c:v>2.7070300000000326E-3</c:v>
                </c:pt>
                <c:pt idx="1231">
                  <c:v>2.9914099999999999E-3</c:v>
                </c:pt>
                <c:pt idx="1232">
                  <c:v>6.0312500000000752E-4</c:v>
                </c:pt>
                <c:pt idx="1233">
                  <c:v>2.2085900000000293E-3</c:v>
                </c:pt>
                <c:pt idx="1234">
                  <c:v>2.9000000000000089E-3</c:v>
                </c:pt>
                <c:pt idx="1235" formatCode="0.00E+00">
                  <c:v>-2.1093800000000303E-5</c:v>
                </c:pt>
                <c:pt idx="1236">
                  <c:v>-2.5000000000000191E-3</c:v>
                </c:pt>
                <c:pt idx="1237">
                  <c:v>-3.5023400000000191E-3</c:v>
                </c:pt>
                <c:pt idx="1238">
                  <c:v>-3.0000000000000191E-3</c:v>
                </c:pt>
                <c:pt idx="1239">
                  <c:v>-3.3007800000000205E-3</c:v>
                </c:pt>
                <c:pt idx="1240">
                  <c:v>-2.2960900000000084E-3</c:v>
                </c:pt>
                <c:pt idx="1241">
                  <c:v>-2.2109400000000002E-3</c:v>
                </c:pt>
                <c:pt idx="1242">
                  <c:v>1.7421900000000147E-4</c:v>
                </c:pt>
                <c:pt idx="1243">
                  <c:v>4.4171899999999997E-3</c:v>
                </c:pt>
                <c:pt idx="1244">
                  <c:v>4.5921900000000003E-3</c:v>
                </c:pt>
                <c:pt idx="1245">
                  <c:v>2.4000000000000089E-3</c:v>
                </c:pt>
                <c:pt idx="1246">
                  <c:v>6.9296900000000757E-4</c:v>
                </c:pt>
                <c:pt idx="1247">
                  <c:v>6.9687500000000522E-4</c:v>
                </c:pt>
                <c:pt idx="1248" formatCode="0.00E+00">
                  <c:v>-8.9062500000000911E-5</c:v>
                </c:pt>
                <c:pt idx="1249">
                  <c:v>-2.1000000000000094E-3</c:v>
                </c:pt>
                <c:pt idx="1250">
                  <c:v>-2.9062500000000047E-3</c:v>
                </c:pt>
                <c:pt idx="1251">
                  <c:v>-3.6000000000000251E-3</c:v>
                </c:pt>
                <c:pt idx="1252">
                  <c:v>-2.6054699999999999E-3</c:v>
                </c:pt>
                <c:pt idx="1253">
                  <c:v>-2.4984399999999998E-3</c:v>
                </c:pt>
                <c:pt idx="1254">
                  <c:v>-2.0898400000000008E-3</c:v>
                </c:pt>
                <c:pt idx="1255">
                  <c:v>2.1796900000000096E-4</c:v>
                </c:pt>
                <c:pt idx="1256">
                  <c:v>2.5000000000000191E-3</c:v>
                </c:pt>
                <c:pt idx="1257">
                  <c:v>3.8000000000000169E-3</c:v>
                </c:pt>
                <c:pt idx="1258">
                  <c:v>3.2039100000000359E-3</c:v>
                </c:pt>
                <c:pt idx="1259">
                  <c:v>2.6976600000000166E-3</c:v>
                </c:pt>
                <c:pt idx="1260">
                  <c:v>2.6984400000000012E-3</c:v>
                </c:pt>
                <c:pt idx="1261">
                  <c:v>2.3914100000000001E-3</c:v>
                </c:pt>
                <c:pt idx="1262">
                  <c:v>5.1796900000000603E-4</c:v>
                </c:pt>
                <c:pt idx="1263">
                  <c:v>-2.3203100000000103E-3</c:v>
                </c:pt>
                <c:pt idx="1264">
                  <c:v>-4.7000000000000357E-3</c:v>
                </c:pt>
                <c:pt idx="1265">
                  <c:v>-5.4000000000000358E-3</c:v>
                </c:pt>
                <c:pt idx="1266">
                  <c:v>-4.4960900000000394E-3</c:v>
                </c:pt>
                <c:pt idx="1267">
                  <c:v>-3.8000000000000169E-3</c:v>
                </c:pt>
                <c:pt idx="1268">
                  <c:v>-2.6000000000000103E-3</c:v>
                </c:pt>
                <c:pt idx="1269">
                  <c:v>-7.8750000000000597E-4</c:v>
                </c:pt>
                <c:pt idx="1270">
                  <c:v>6.0000000000000483E-4</c:v>
                </c:pt>
                <c:pt idx="1271">
                  <c:v>2.5101600000000169E-3</c:v>
                </c:pt>
                <c:pt idx="1272">
                  <c:v>3.3054700000000052E-3</c:v>
                </c:pt>
                <c:pt idx="1273">
                  <c:v>3.1000000000000246E-3</c:v>
                </c:pt>
                <c:pt idx="1274">
                  <c:v>3.1937500000000256E-3</c:v>
                </c:pt>
                <c:pt idx="1275">
                  <c:v>1.6140600000000105E-3</c:v>
                </c:pt>
                <c:pt idx="1276">
                  <c:v>-4.0000000000000202E-4</c:v>
                </c:pt>
                <c:pt idx="1277">
                  <c:v>-3.2000000000000257E-3</c:v>
                </c:pt>
                <c:pt idx="1278">
                  <c:v>-4.7937500000000358E-3</c:v>
                </c:pt>
                <c:pt idx="1279">
                  <c:v>-4.7968800000000034E-3</c:v>
                </c:pt>
                <c:pt idx="1280">
                  <c:v>-3.9867200000000208E-3</c:v>
                </c:pt>
                <c:pt idx="1281">
                  <c:v>-1.4164100000000047E-3</c:v>
                </c:pt>
                <c:pt idx="1282" formatCode="0.00E+00">
                  <c:v>9.1406300000000765E-5</c:v>
                </c:pt>
                <c:pt idx="1283">
                  <c:v>7.8828100000000374E-4</c:v>
                </c:pt>
                <c:pt idx="1284">
                  <c:v>2.9867200000000195E-3</c:v>
                </c:pt>
                <c:pt idx="1285">
                  <c:v>4.4968800000000034E-3</c:v>
                </c:pt>
                <c:pt idx="1286">
                  <c:v>4.1085899999999996E-3</c:v>
                </c:pt>
                <c:pt idx="1287">
                  <c:v>2.2015600000000191E-3</c:v>
                </c:pt>
                <c:pt idx="1288">
                  <c:v>1.9929700000000132E-3</c:v>
                </c:pt>
                <c:pt idx="1289">
                  <c:v>7.9062500000000888E-4</c:v>
                </c:pt>
                <c:pt idx="1290">
                  <c:v>-4.1562500000000318E-4</c:v>
                </c:pt>
                <c:pt idx="1291">
                  <c:v>-3.2000000000000257E-3</c:v>
                </c:pt>
                <c:pt idx="1292">
                  <c:v>-4.9031300000000133E-3</c:v>
                </c:pt>
                <c:pt idx="1293">
                  <c:v>-4.0000000000000114E-3</c:v>
                </c:pt>
                <c:pt idx="1294">
                  <c:v>-2.5937500000000188E-3</c:v>
                </c:pt>
                <c:pt idx="1295">
                  <c:v>-2.3000000000000052E-3</c:v>
                </c:pt>
                <c:pt idx="1296">
                  <c:v>-1.3109400000000087E-3</c:v>
                </c:pt>
                <c:pt idx="1297">
                  <c:v>4.0000000000000202E-4</c:v>
                </c:pt>
                <c:pt idx="1298">
                  <c:v>1.6929700000000135E-3</c:v>
                </c:pt>
                <c:pt idx="1299">
                  <c:v>2.9000000000000089E-3</c:v>
                </c:pt>
                <c:pt idx="1300">
                  <c:v>1.8984400000000153E-3</c:v>
                </c:pt>
                <c:pt idx="1301">
                  <c:v>9.0000000000000691E-4</c:v>
                </c:pt>
                <c:pt idx="1302" formatCode="0.00E+00">
                  <c:v>-2.3437500000000256E-6</c:v>
                </c:pt>
                <c:pt idx="1303">
                  <c:v>4.0000000000000202E-4</c:v>
                </c:pt>
                <c:pt idx="1304">
                  <c:v>-1.8828100000000147E-3</c:v>
                </c:pt>
                <c:pt idx="1305">
                  <c:v>-4.1000000000000003E-3</c:v>
                </c:pt>
                <c:pt idx="1306">
                  <c:v>-2.9000000000000089E-3</c:v>
                </c:pt>
                <c:pt idx="1307">
                  <c:v>-2.5000000000000191E-3</c:v>
                </c:pt>
                <c:pt idx="1308">
                  <c:v>-1.40547E-3</c:v>
                </c:pt>
                <c:pt idx="1309">
                  <c:v>-1.2000000000000044E-3</c:v>
                </c:pt>
                <c:pt idx="1310">
                  <c:v>-4.0000000000000202E-4</c:v>
                </c:pt>
                <c:pt idx="1311">
                  <c:v>1.8875000000000094E-3</c:v>
                </c:pt>
                <c:pt idx="1312">
                  <c:v>2.8000000000000052E-3</c:v>
                </c:pt>
                <c:pt idx="1313">
                  <c:v>3.0000000000000191E-3</c:v>
                </c:pt>
                <c:pt idx="1314">
                  <c:v>1.8921900000000123E-3</c:v>
                </c:pt>
                <c:pt idx="1315">
                  <c:v>1.0085900000000021E-3</c:v>
                </c:pt>
                <c:pt idx="1316">
                  <c:v>-4.0000000000000202E-4</c:v>
                </c:pt>
                <c:pt idx="1317">
                  <c:v>-8.9375000000000663E-4</c:v>
                </c:pt>
                <c:pt idx="1318">
                  <c:v>-2.0812500000000002E-3</c:v>
                </c:pt>
                <c:pt idx="1319">
                  <c:v>-3.5046900000000256E-3</c:v>
                </c:pt>
                <c:pt idx="1320">
                  <c:v>-3.2953100000000274E-3</c:v>
                </c:pt>
                <c:pt idx="1321">
                  <c:v>-2.2023400000000092E-3</c:v>
                </c:pt>
                <c:pt idx="1322">
                  <c:v>-1.3921900000000106E-3</c:v>
                </c:pt>
                <c:pt idx="1323">
                  <c:v>-2.1406300000000262E-4</c:v>
                </c:pt>
                <c:pt idx="1324">
                  <c:v>2.2000000000000201E-3</c:v>
                </c:pt>
                <c:pt idx="1325">
                  <c:v>4.1000000000000003E-3</c:v>
                </c:pt>
                <c:pt idx="1326">
                  <c:v>5.6000000000000034E-3</c:v>
                </c:pt>
                <c:pt idx="1327">
                  <c:v>4.5000000000000179E-3</c:v>
                </c:pt>
                <c:pt idx="1328">
                  <c:v>3.5007800000000288E-3</c:v>
                </c:pt>
                <c:pt idx="1329">
                  <c:v>1.8890600000000112E-3</c:v>
                </c:pt>
                <c:pt idx="1330">
                  <c:v>6.9062500000000829E-4</c:v>
                </c:pt>
                <c:pt idx="1331">
                  <c:v>-4.8906300000000269E-4</c:v>
                </c:pt>
                <c:pt idx="1332">
                  <c:v>-2.2000000000000201E-3</c:v>
                </c:pt>
                <c:pt idx="1333">
                  <c:v>-2.2000000000000201E-3</c:v>
                </c:pt>
                <c:pt idx="1334">
                  <c:v>-1.4000000000000069E-3</c:v>
                </c:pt>
                <c:pt idx="1335">
                  <c:v>-1.2070300000000028E-3</c:v>
                </c:pt>
                <c:pt idx="1336">
                  <c:v>4.0000000000000202E-4</c:v>
                </c:pt>
                <c:pt idx="1337">
                  <c:v>1.2937500000000071E-3</c:v>
                </c:pt>
                <c:pt idx="1338">
                  <c:v>1.9023400000000139E-3</c:v>
                </c:pt>
                <c:pt idx="1339">
                  <c:v>2.2031300000000358E-3</c:v>
                </c:pt>
                <c:pt idx="1340">
                  <c:v>2.8000000000000052E-3</c:v>
                </c:pt>
                <c:pt idx="1341">
                  <c:v>2.3039100000000205E-3</c:v>
                </c:pt>
                <c:pt idx="1342">
                  <c:v>1.6921900000000129E-3</c:v>
                </c:pt>
                <c:pt idx="1343">
                  <c:v>4.0000000000000202E-4</c:v>
                </c:pt>
                <c:pt idx="1344">
                  <c:v>-6.0000000000000483E-4</c:v>
                </c:pt>
                <c:pt idx="1345">
                  <c:v>-1.2000000000000044E-3</c:v>
                </c:pt>
                <c:pt idx="1346">
                  <c:v>-2.9000000000000089E-3</c:v>
                </c:pt>
                <c:pt idx="1347">
                  <c:v>-2.8000000000000052E-3</c:v>
                </c:pt>
                <c:pt idx="1348">
                  <c:v>-2.6000000000000103E-3</c:v>
                </c:pt>
                <c:pt idx="1349">
                  <c:v>-2.1000000000000094E-3</c:v>
                </c:pt>
                <c:pt idx="1350">
                  <c:v>-7.0000000000000531E-4</c:v>
                </c:pt>
                <c:pt idx="1351">
                  <c:v>3.9531300000000412E-4</c:v>
                </c:pt>
                <c:pt idx="1352">
                  <c:v>1.5000000000000087E-3</c:v>
                </c:pt>
                <c:pt idx="1353">
                  <c:v>1.2000000000000044E-3</c:v>
                </c:pt>
                <c:pt idx="1354">
                  <c:v>1.4984400000000071E-3</c:v>
                </c:pt>
                <c:pt idx="1355">
                  <c:v>1.5000000000000087E-3</c:v>
                </c:pt>
                <c:pt idx="1356">
                  <c:v>-5.0000000000000261E-4</c:v>
                </c:pt>
                <c:pt idx="1357">
                  <c:v>-4.0078100000000012E-4</c:v>
                </c:pt>
                <c:pt idx="1358">
                  <c:v>-4.0468800000000173E-4</c:v>
                </c:pt>
                <c:pt idx="1359">
                  <c:v>-1.5054700000000042E-3</c:v>
                </c:pt>
                <c:pt idx="1360">
                  <c:v>-1.8000000000000123E-3</c:v>
                </c:pt>
                <c:pt idx="1361">
                  <c:v>-2.104690000000021E-3</c:v>
                </c:pt>
                <c:pt idx="1362">
                  <c:v>-6.0000000000000483E-4</c:v>
                </c:pt>
                <c:pt idx="1363">
                  <c:v>5.0000000000000261E-4</c:v>
                </c:pt>
                <c:pt idx="1364">
                  <c:v>1.2999999999999978E-3</c:v>
                </c:pt>
                <c:pt idx="1365">
                  <c:v>1.6953100000000132E-3</c:v>
                </c:pt>
                <c:pt idx="1366">
                  <c:v>2.4000000000000089E-3</c:v>
                </c:pt>
                <c:pt idx="1367">
                  <c:v>3.2000000000000257E-3</c:v>
                </c:pt>
                <c:pt idx="1368">
                  <c:v>2.7000000000000205E-3</c:v>
                </c:pt>
                <c:pt idx="1369">
                  <c:v>1.6898400000000123E-3</c:v>
                </c:pt>
                <c:pt idx="1370">
                  <c:v>2.0000000000000155E-4</c:v>
                </c:pt>
                <c:pt idx="1371">
                  <c:v>-1.5023400000000085E-3</c:v>
                </c:pt>
                <c:pt idx="1372">
                  <c:v>-1.6039100000000092E-3</c:v>
                </c:pt>
                <c:pt idx="1373">
                  <c:v>-2.4000000000000089E-3</c:v>
                </c:pt>
                <c:pt idx="1374">
                  <c:v>-2.8000000000000052E-3</c:v>
                </c:pt>
                <c:pt idx="1375">
                  <c:v>-2.5000000000000191E-3</c:v>
                </c:pt>
                <c:pt idx="1376">
                  <c:v>-1.6062500000000148E-3</c:v>
                </c:pt>
                <c:pt idx="1377">
                  <c:v>-9.0000000000000691E-4</c:v>
                </c:pt>
                <c:pt idx="1378">
                  <c:v>4.0468800000000173E-4</c:v>
                </c:pt>
                <c:pt idx="1379">
                  <c:v>4.0390600000000585E-4</c:v>
                </c:pt>
                <c:pt idx="1380">
                  <c:v>1.4000000000000069E-3</c:v>
                </c:pt>
                <c:pt idx="1381">
                  <c:v>1.3976600000000041E-3</c:v>
                </c:pt>
                <c:pt idx="1382">
                  <c:v>9.0000000000000691E-4</c:v>
                </c:pt>
                <c:pt idx="1383">
                  <c:v>-6.0000000000000483E-4</c:v>
                </c:pt>
                <c:pt idx="1384">
                  <c:v>-1.5898400000000049E-3</c:v>
                </c:pt>
                <c:pt idx="1385">
                  <c:v>-3.2000000000000257E-3</c:v>
                </c:pt>
                <c:pt idx="1386">
                  <c:v>-3.7007800000000367E-3</c:v>
                </c:pt>
                <c:pt idx="1387">
                  <c:v>-3.4023400000000093E-3</c:v>
                </c:pt>
                <c:pt idx="1388">
                  <c:v>-3.2007800000000324E-3</c:v>
                </c:pt>
                <c:pt idx="1389">
                  <c:v>-3.6062500000000196E-3</c:v>
                </c:pt>
                <c:pt idx="1390">
                  <c:v>-2.4000000000000089E-3</c:v>
                </c:pt>
                <c:pt idx="1391">
                  <c:v>-1.9375000000000124E-4</c:v>
                </c:pt>
                <c:pt idx="1392">
                  <c:v>4.0234400000000174E-4</c:v>
                </c:pt>
                <c:pt idx="1393">
                  <c:v>4.0312500000000558E-4</c:v>
                </c:pt>
                <c:pt idx="1394">
                  <c:v>1.2999999999999978E-3</c:v>
                </c:pt>
                <c:pt idx="1395">
                  <c:v>-1.0000000000000087E-4</c:v>
                </c:pt>
                <c:pt idx="1396">
                  <c:v>3.0000000000000247E-4</c:v>
                </c:pt>
                <c:pt idx="1397">
                  <c:v>-8.0000000000000568E-4</c:v>
                </c:pt>
                <c:pt idx="1398">
                  <c:v>-2.40625E-3</c:v>
                </c:pt>
                <c:pt idx="1399">
                  <c:v>-2.3984399999999999E-3</c:v>
                </c:pt>
                <c:pt idx="1400">
                  <c:v>-1.8984400000000153E-3</c:v>
                </c:pt>
                <c:pt idx="1401">
                  <c:v>-1.9007800000000131E-3</c:v>
                </c:pt>
                <c:pt idx="1402">
                  <c:v>-1.9960900000000133E-3</c:v>
                </c:pt>
                <c:pt idx="1403">
                  <c:v>-8.0000000000000568E-4</c:v>
                </c:pt>
                <c:pt idx="1404">
                  <c:v>0</c:v>
                </c:pt>
                <c:pt idx="1405">
                  <c:v>1.6000000000000129E-3</c:v>
                </c:pt>
                <c:pt idx="1406">
                  <c:v>2.3000000000000052E-3</c:v>
                </c:pt>
                <c:pt idx="1407">
                  <c:v>2.3015599999999998E-3</c:v>
                </c:pt>
                <c:pt idx="1408">
                  <c:v>1.8953100000000133E-3</c:v>
                </c:pt>
                <c:pt idx="1409">
                  <c:v>1.1984400000000137E-3</c:v>
                </c:pt>
                <c:pt idx="1410">
                  <c:v>1.5070299999999999E-3</c:v>
                </c:pt>
                <c:pt idx="1411">
                  <c:v>-7.0937500000000547E-4</c:v>
                </c:pt>
                <c:pt idx="1412">
                  <c:v>-1.2999999999999978E-3</c:v>
                </c:pt>
                <c:pt idx="1413">
                  <c:v>-2.0015599999999999E-3</c:v>
                </c:pt>
                <c:pt idx="1414">
                  <c:v>-1.7000000000000129E-3</c:v>
                </c:pt>
                <c:pt idx="1415">
                  <c:v>-2.1000000000000094E-3</c:v>
                </c:pt>
                <c:pt idx="1416">
                  <c:v>-1.6000000000000129E-3</c:v>
                </c:pt>
                <c:pt idx="1417">
                  <c:v>-1.7015600000000047E-3</c:v>
                </c:pt>
                <c:pt idx="1418">
                  <c:v>-4.0000000000000202E-4</c:v>
                </c:pt>
                <c:pt idx="1419" formatCode="0.00E+00">
                  <c:v>-9.3750000000001381E-6</c:v>
                </c:pt>
                <c:pt idx="1420">
                  <c:v>-1.0468800000000103E-4</c:v>
                </c:pt>
                <c:pt idx="1421">
                  <c:v>1.2007800000000065E-3</c:v>
                </c:pt>
                <c:pt idx="1422" formatCode="0.00E+00">
                  <c:v>9.453130000000137E-5</c:v>
                </c:pt>
                <c:pt idx="1423">
                  <c:v>-1.0000000000000087E-4</c:v>
                </c:pt>
                <c:pt idx="1424">
                  <c:v>-1.0000000000000041E-3</c:v>
                </c:pt>
                <c:pt idx="1425">
                  <c:v>-1.3023400000000108E-3</c:v>
                </c:pt>
                <c:pt idx="1426">
                  <c:v>-1.5000000000000087E-3</c:v>
                </c:pt>
                <c:pt idx="1427">
                  <c:v>-2.495310000000008E-3</c:v>
                </c:pt>
                <c:pt idx="1428">
                  <c:v>-2.6960899999999999E-3</c:v>
                </c:pt>
                <c:pt idx="1429">
                  <c:v>-1.3890600000000049E-3</c:v>
                </c:pt>
                <c:pt idx="1430" formatCode="0.00E+00">
                  <c:v>9.7656300000001432E-5</c:v>
                </c:pt>
                <c:pt idx="1431">
                  <c:v>-8.0234400000000843E-4</c:v>
                </c:pt>
                <c:pt idx="1432">
                  <c:v>-5.0000000000000261E-4</c:v>
                </c:pt>
                <c:pt idx="1433">
                  <c:v>5.1015600000000423E-4</c:v>
                </c:pt>
                <c:pt idx="1434">
                  <c:v>2.2000000000000201E-3</c:v>
                </c:pt>
                <c:pt idx="1435">
                  <c:v>1.3906300000000105E-3</c:v>
                </c:pt>
                <c:pt idx="1436">
                  <c:v>-1.0000000000000087E-4</c:v>
                </c:pt>
                <c:pt idx="1437">
                  <c:v>1.8281300000000164E-4</c:v>
                </c:pt>
                <c:pt idx="1438">
                  <c:v>1.1976600000000001E-3</c:v>
                </c:pt>
                <c:pt idx="1439">
                  <c:v>-4.2109400000000196E-4</c:v>
                </c:pt>
                <c:pt idx="1440">
                  <c:v>-2.2960900000000084E-3</c:v>
                </c:pt>
                <c:pt idx="1441">
                  <c:v>-1.3914100000000087E-3</c:v>
                </c:pt>
                <c:pt idx="1442" formatCode="0.00E+00">
                  <c:v>7.0312500000000981E-6</c:v>
                </c:pt>
                <c:pt idx="1443">
                  <c:v>4.0000000000000202E-4</c:v>
                </c:pt>
                <c:pt idx="1444">
                  <c:v>-3.0234400000000224E-4</c:v>
                </c:pt>
                <c:pt idx="1445" formatCode="0.00E+00">
                  <c:v>-9.2187500000000215E-5</c:v>
                </c:pt>
                <c:pt idx="1446">
                  <c:v>1.6914100000000125E-3</c:v>
                </c:pt>
                <c:pt idx="1447">
                  <c:v>2.0000000000000052E-3</c:v>
                </c:pt>
                <c:pt idx="1448">
                  <c:v>1.4937500000000042E-3</c:v>
                </c:pt>
                <c:pt idx="1449">
                  <c:v>5.0000000000000261E-4</c:v>
                </c:pt>
                <c:pt idx="1450">
                  <c:v>8.9218800000000448E-4</c:v>
                </c:pt>
                <c:pt idx="1451">
                  <c:v>4.94531000000004E-4</c:v>
                </c:pt>
                <c:pt idx="1452">
                  <c:v>-5.0546900000000231E-4</c:v>
                </c:pt>
                <c:pt idx="1453">
                  <c:v>-9.0703100000000248E-4</c:v>
                </c:pt>
                <c:pt idx="1454">
                  <c:v>-2.2000000000000201E-3</c:v>
                </c:pt>
                <c:pt idx="1455">
                  <c:v>-2.0000000000000052E-3</c:v>
                </c:pt>
                <c:pt idx="1456">
                  <c:v>-1.4062500000000056E-3</c:v>
                </c:pt>
                <c:pt idx="1457">
                  <c:v>-4.9687500000000393E-4</c:v>
                </c:pt>
                <c:pt idx="1458">
                  <c:v>-4.9921900000000192E-4</c:v>
                </c:pt>
                <c:pt idx="1459">
                  <c:v>-1.9531300000000135E-4</c:v>
                </c:pt>
                <c:pt idx="1460">
                  <c:v>7.953130000000055E-4</c:v>
                </c:pt>
                <c:pt idx="1461">
                  <c:v>9.992190000000093E-4</c:v>
                </c:pt>
                <c:pt idx="1462">
                  <c:v>7.0000000000000531E-4</c:v>
                </c:pt>
                <c:pt idx="1463">
                  <c:v>-2.0000000000000155E-4</c:v>
                </c:pt>
                <c:pt idx="1464">
                  <c:v>-6.9531300000000437E-4</c:v>
                </c:pt>
                <c:pt idx="1465">
                  <c:v>-3.0000000000000247E-4</c:v>
                </c:pt>
                <c:pt idx="1466">
                  <c:v>-8.0000000000000568E-4</c:v>
                </c:pt>
                <c:pt idx="1467">
                  <c:v>-1.5070299999999999E-3</c:v>
                </c:pt>
                <c:pt idx="1468">
                  <c:v>-2.5000000000000191E-3</c:v>
                </c:pt>
                <c:pt idx="1469">
                  <c:v>-1.6937500000000123E-3</c:v>
                </c:pt>
                <c:pt idx="1470">
                  <c:v>-7.984380000000058E-4</c:v>
                </c:pt>
                <c:pt idx="1471">
                  <c:v>-9.0000000000000691E-4</c:v>
                </c:pt>
                <c:pt idx="1472">
                  <c:v>-3.9921900000000312E-4</c:v>
                </c:pt>
                <c:pt idx="1473">
                  <c:v>-6.0703100000000505E-4</c:v>
                </c:pt>
                <c:pt idx="1474">
                  <c:v>1.2999999999999978E-3</c:v>
                </c:pt>
                <c:pt idx="1475">
                  <c:v>1.2999999999999978E-3</c:v>
                </c:pt>
                <c:pt idx="1476">
                  <c:v>1.0468800000000103E-4</c:v>
                </c:pt>
                <c:pt idx="1477" formatCode="0.00E+00">
                  <c:v>-3.1250000000000353E-6</c:v>
                </c:pt>
                <c:pt idx="1478">
                  <c:v>-7.0078100000000134E-4</c:v>
                </c:pt>
                <c:pt idx="1479">
                  <c:v>-1.0000000000000087E-4</c:v>
                </c:pt>
                <c:pt idx="1480">
                  <c:v>-6.945310000000055E-4</c:v>
                </c:pt>
                <c:pt idx="1481">
                  <c:v>-1.5968800000000121E-3</c:v>
                </c:pt>
                <c:pt idx="1482">
                  <c:v>-1.5085900000000021E-3</c:v>
                </c:pt>
                <c:pt idx="1483">
                  <c:v>-2.0859400000000096E-4</c:v>
                </c:pt>
                <c:pt idx="1484" formatCode="0.00E+00">
                  <c:v>1.5625000000000168E-6</c:v>
                </c:pt>
                <c:pt idx="1485">
                  <c:v>-6.9921900000000493E-4</c:v>
                </c:pt>
                <c:pt idx="1486">
                  <c:v>2.9218800000000106E-4</c:v>
                </c:pt>
                <c:pt idx="1487">
                  <c:v>7.0234400000000481E-4</c:v>
                </c:pt>
                <c:pt idx="1488">
                  <c:v>8.992190000000085E-4</c:v>
                </c:pt>
                <c:pt idx="1489">
                  <c:v>6.0000000000000483E-4</c:v>
                </c:pt>
                <c:pt idx="1490">
                  <c:v>1.9531300000000135E-4</c:v>
                </c:pt>
                <c:pt idx="1491">
                  <c:v>-6.0000000000000483E-4</c:v>
                </c:pt>
                <c:pt idx="1492">
                  <c:v>-1.4015599999999998E-3</c:v>
                </c:pt>
                <c:pt idx="1493">
                  <c:v>-9.0000000000000691E-4</c:v>
                </c:pt>
                <c:pt idx="1494">
                  <c:v>-4.9765600000000625E-4</c:v>
                </c:pt>
                <c:pt idx="1495">
                  <c:v>-1.5000000000000087E-3</c:v>
                </c:pt>
                <c:pt idx="1496">
                  <c:v>-1.9023400000000139E-3</c:v>
                </c:pt>
                <c:pt idx="1497">
                  <c:v>-1.4000000000000069E-3</c:v>
                </c:pt>
                <c:pt idx="1498">
                  <c:v>-9.0000000000000691E-4</c:v>
                </c:pt>
                <c:pt idx="1499">
                  <c:v>0</c:v>
                </c:pt>
                <c:pt idx="1500">
                  <c:v>-5.0000000000000261E-4</c:v>
                </c:pt>
                <c:pt idx="1501">
                  <c:v>0</c:v>
                </c:pt>
                <c:pt idx="1502">
                  <c:v>1.0000000000000087E-4</c:v>
                </c:pt>
                <c:pt idx="1503">
                  <c:v>-1.0000000000000087E-4</c:v>
                </c:pt>
                <c:pt idx="1504">
                  <c:v>-8.0000000000000568E-4</c:v>
                </c:pt>
                <c:pt idx="1505">
                  <c:v>-1.9000000000000124E-3</c:v>
                </c:pt>
                <c:pt idx="1506">
                  <c:v>-2.6015600000000205E-3</c:v>
                </c:pt>
                <c:pt idx="1507">
                  <c:v>-1.5000000000000087E-3</c:v>
                </c:pt>
                <c:pt idx="1508">
                  <c:v>-2.6000000000000103E-3</c:v>
                </c:pt>
                <c:pt idx="1509">
                  <c:v>-3.6968700000000075E-3</c:v>
                </c:pt>
                <c:pt idx="1510">
                  <c:v>-3.4000000000000215E-3</c:v>
                </c:pt>
                <c:pt idx="1511">
                  <c:v>-2.2000000000000201E-3</c:v>
                </c:pt>
                <c:pt idx="1512">
                  <c:v>-1.7984400000000149E-3</c:v>
                </c:pt>
                <c:pt idx="1513">
                  <c:v>-1.7992200000000063E-3</c:v>
                </c:pt>
                <c:pt idx="1514">
                  <c:v>-2.0000000000000052E-3</c:v>
                </c:pt>
                <c:pt idx="1515">
                  <c:v>-6.0468800000000394E-4</c:v>
                </c:pt>
                <c:pt idx="1516">
                  <c:v>-8.8750000000001144E-4</c:v>
                </c:pt>
                <c:pt idx="1517">
                  <c:v>-1.9070300000000079E-3</c:v>
                </c:pt>
                <c:pt idx="1518">
                  <c:v>-2.6992200000000169E-3</c:v>
                </c:pt>
                <c:pt idx="1519">
                  <c:v>-1.7031300000000093E-3</c:v>
                </c:pt>
                <c:pt idx="1520">
                  <c:v>-3.0062499999999998E-3</c:v>
                </c:pt>
                <c:pt idx="1521">
                  <c:v>-3.2015600000000256E-3</c:v>
                </c:pt>
                <c:pt idx="1522">
                  <c:v>-2.7000000000000205E-3</c:v>
                </c:pt>
                <c:pt idx="1523">
                  <c:v>-3.0000000000000191E-3</c:v>
                </c:pt>
                <c:pt idx="1524">
                  <c:v>-2.9000000000000089E-3</c:v>
                </c:pt>
                <c:pt idx="1525">
                  <c:v>-2.3000000000000052E-3</c:v>
                </c:pt>
                <c:pt idx="1526">
                  <c:v>-2.0976599999999999E-3</c:v>
                </c:pt>
                <c:pt idx="1527">
                  <c:v>-2.0992200000000002E-3</c:v>
                </c:pt>
                <c:pt idx="1528">
                  <c:v>-1.7992200000000063E-3</c:v>
                </c:pt>
                <c:pt idx="1529">
                  <c:v>-1.8992200000000094E-3</c:v>
                </c:pt>
                <c:pt idx="1530">
                  <c:v>-2.0000000000000052E-3</c:v>
                </c:pt>
                <c:pt idx="1531">
                  <c:v>-2.4000000000000089E-3</c:v>
                </c:pt>
                <c:pt idx="1532">
                  <c:v>-3.2000000000000257E-3</c:v>
                </c:pt>
                <c:pt idx="1533">
                  <c:v>-4.2992200000000541E-3</c:v>
                </c:pt>
                <c:pt idx="1534">
                  <c:v>-3.4000000000000215E-3</c:v>
                </c:pt>
                <c:pt idx="1535">
                  <c:v>-3.6984400000000116E-3</c:v>
                </c:pt>
                <c:pt idx="1536">
                  <c:v>-3.8984400000000052E-3</c:v>
                </c:pt>
                <c:pt idx="1537">
                  <c:v>-4.5023400000000326E-3</c:v>
                </c:pt>
                <c:pt idx="1538">
                  <c:v>-4.4968800000000034E-3</c:v>
                </c:pt>
                <c:pt idx="1539">
                  <c:v>-3.7054700000000219E-3</c:v>
                </c:pt>
                <c:pt idx="1540">
                  <c:v>-3.1015600000000206E-3</c:v>
                </c:pt>
                <c:pt idx="1541">
                  <c:v>-4.0000000000000114E-3</c:v>
                </c:pt>
                <c:pt idx="1542">
                  <c:v>-4.0000000000000114E-3</c:v>
                </c:pt>
                <c:pt idx="1543">
                  <c:v>-3.7000000000000292E-3</c:v>
                </c:pt>
                <c:pt idx="1544">
                  <c:v>-3.7000000000000292E-3</c:v>
                </c:pt>
                <c:pt idx="1545">
                  <c:v>-4.1000000000000003E-3</c:v>
                </c:pt>
                <c:pt idx="1546">
                  <c:v>-5.1000000000000125E-3</c:v>
                </c:pt>
                <c:pt idx="1547">
                  <c:v>-5.3000000000000104E-3</c:v>
                </c:pt>
                <c:pt idx="1548">
                  <c:v>-5.200000000000018E-3</c:v>
                </c:pt>
                <c:pt idx="1549">
                  <c:v>-5.3015600000000376E-3</c:v>
                </c:pt>
                <c:pt idx="1550">
                  <c:v>-5.200000000000018E-3</c:v>
                </c:pt>
                <c:pt idx="1551">
                  <c:v>-5.7000000000000358E-3</c:v>
                </c:pt>
                <c:pt idx="1552">
                  <c:v>-4.6062500000000331E-3</c:v>
                </c:pt>
                <c:pt idx="1553">
                  <c:v>-4.1000000000000003E-3</c:v>
                </c:pt>
                <c:pt idx="1554">
                  <c:v>-5.3000000000000104E-3</c:v>
                </c:pt>
                <c:pt idx="1555">
                  <c:v>-4.8054700000000113E-3</c:v>
                </c:pt>
                <c:pt idx="1556">
                  <c:v>-3.9984400000000015E-3</c:v>
                </c:pt>
                <c:pt idx="1557">
                  <c:v>-4.4007800000000034E-3</c:v>
                </c:pt>
                <c:pt idx="1558">
                  <c:v>-4.1000000000000003E-3</c:v>
                </c:pt>
                <c:pt idx="1559">
                  <c:v>-4.7960900000000358E-3</c:v>
                </c:pt>
                <c:pt idx="1560">
                  <c:v>-5.1000000000000125E-3</c:v>
                </c:pt>
                <c:pt idx="1561">
                  <c:v>-4.7000000000000357E-3</c:v>
                </c:pt>
                <c:pt idx="1562">
                  <c:v>-5.200000000000018E-3</c:v>
                </c:pt>
                <c:pt idx="1563">
                  <c:v>-5.6984399999999999E-3</c:v>
                </c:pt>
                <c:pt idx="1564">
                  <c:v>-5.7000000000000358E-3</c:v>
                </c:pt>
                <c:pt idx="1565">
                  <c:v>-5.9000000000000458E-3</c:v>
                </c:pt>
                <c:pt idx="1566">
                  <c:v>-5.8000000000000169E-3</c:v>
                </c:pt>
                <c:pt idx="1567">
                  <c:v>-5.2984400000000422E-3</c:v>
                </c:pt>
                <c:pt idx="1568">
                  <c:v>-5.3000000000000104E-3</c:v>
                </c:pt>
                <c:pt idx="1569">
                  <c:v>-5.9968800000000134E-3</c:v>
                </c:pt>
                <c:pt idx="1570">
                  <c:v>-5.9992200000000663E-3</c:v>
                </c:pt>
                <c:pt idx="1571">
                  <c:v>-5.8000000000000169E-3</c:v>
                </c:pt>
                <c:pt idx="1572">
                  <c:v>-6.1968800000000114E-3</c:v>
                </c:pt>
                <c:pt idx="1573">
                  <c:v>-6.600000000000019E-3</c:v>
                </c:pt>
                <c:pt idx="1574">
                  <c:v>-7.095310000000017E-3</c:v>
                </c:pt>
                <c:pt idx="1575">
                  <c:v>-7.8000000000000421E-3</c:v>
                </c:pt>
                <c:pt idx="1576">
                  <c:v>-8.0000000000000227E-3</c:v>
                </c:pt>
                <c:pt idx="1577">
                  <c:v>-7.7960900000000558E-3</c:v>
                </c:pt>
                <c:pt idx="1578">
                  <c:v>-7.000000000000034E-3</c:v>
                </c:pt>
                <c:pt idx="1579">
                  <c:v>-7.4023400000000593E-3</c:v>
                </c:pt>
                <c:pt idx="1580">
                  <c:v>-7.500000000000044E-3</c:v>
                </c:pt>
                <c:pt idx="1581">
                  <c:v>-6.5000000000000431E-3</c:v>
                </c:pt>
                <c:pt idx="1582">
                  <c:v>-7.0976600000000473E-3</c:v>
                </c:pt>
                <c:pt idx="1583">
                  <c:v>-7.1000000000000134E-3</c:v>
                </c:pt>
                <c:pt idx="1584">
                  <c:v>-7.7000000000000523E-3</c:v>
                </c:pt>
                <c:pt idx="1585">
                  <c:v>-7.1000000000000134E-3</c:v>
                </c:pt>
                <c:pt idx="1586">
                  <c:v>-7.8046900000000403E-3</c:v>
                </c:pt>
                <c:pt idx="1587">
                  <c:v>-8.1960900000000048E-3</c:v>
                </c:pt>
                <c:pt idx="1588">
                  <c:v>-7.8000000000000421E-3</c:v>
                </c:pt>
                <c:pt idx="1589">
                  <c:v>-8.1031300000000226E-3</c:v>
                </c:pt>
                <c:pt idx="1590">
                  <c:v>-8.2007800000000047E-3</c:v>
                </c:pt>
                <c:pt idx="1591">
                  <c:v>-8.1960900000000048E-3</c:v>
                </c:pt>
                <c:pt idx="1592">
                  <c:v>-7.200000000000044E-3</c:v>
                </c:pt>
                <c:pt idx="1593">
                  <c:v>-7.000000000000034E-3</c:v>
                </c:pt>
                <c:pt idx="1594">
                  <c:v>-7.200000000000044E-3</c:v>
                </c:pt>
                <c:pt idx="1595">
                  <c:v>-7.7000000000000523E-3</c:v>
                </c:pt>
                <c:pt idx="1596">
                  <c:v>-7.8015600000000511E-3</c:v>
                </c:pt>
                <c:pt idx="1597">
                  <c:v>-8.0007800000000268E-3</c:v>
                </c:pt>
                <c:pt idx="1598">
                  <c:v>-7.9000000000000563E-3</c:v>
                </c:pt>
                <c:pt idx="1599">
                  <c:v>-8.0007800000000268E-3</c:v>
                </c:pt>
                <c:pt idx="1600">
                  <c:v>-8.1039100000000006E-3</c:v>
                </c:pt>
                <c:pt idx="1601">
                  <c:v>-9.0000000000000392E-3</c:v>
                </c:pt>
                <c:pt idx="1602">
                  <c:v>-9.4000000000000715E-3</c:v>
                </c:pt>
                <c:pt idx="1603">
                  <c:v>-9.1000000000000247E-3</c:v>
                </c:pt>
                <c:pt idx="1604">
                  <c:v>-8.6000000000000208E-3</c:v>
                </c:pt>
                <c:pt idx="1605">
                  <c:v>-8.9937500000000573E-3</c:v>
                </c:pt>
                <c:pt idx="1606">
                  <c:v>-9.4007800000000773E-3</c:v>
                </c:pt>
                <c:pt idx="1607">
                  <c:v>-9.1007800000000375E-3</c:v>
                </c:pt>
                <c:pt idx="1608">
                  <c:v>-9.6000000000000339E-3</c:v>
                </c:pt>
                <c:pt idx="1609">
                  <c:v>-9.0906200000000267E-3</c:v>
                </c:pt>
                <c:pt idx="1610">
                  <c:v>-8.6000000000000208E-3</c:v>
                </c:pt>
                <c:pt idx="1611">
                  <c:v>-9.5039100000000008E-3</c:v>
                </c:pt>
                <c:pt idx="1612">
                  <c:v>-9.5000000000000483E-3</c:v>
                </c:pt>
                <c:pt idx="1613">
                  <c:v>-1.0999999999999998E-2</c:v>
                </c:pt>
                <c:pt idx="1614">
                  <c:v>-1.0600000000000064E-2</c:v>
                </c:pt>
                <c:pt idx="1615">
                  <c:v>-1.0696899999999999E-2</c:v>
                </c:pt>
                <c:pt idx="1616">
                  <c:v>-1.1100000000000084E-2</c:v>
                </c:pt>
                <c:pt idx="1617">
                  <c:v>-1.1200800000000108E-2</c:v>
                </c:pt>
                <c:pt idx="1618">
                  <c:v>-1.1499199999999999E-2</c:v>
                </c:pt>
                <c:pt idx="1619">
                  <c:v>-1.1401600000000041E-2</c:v>
                </c:pt>
                <c:pt idx="1620">
                  <c:v>-1.1897700000000021E-2</c:v>
                </c:pt>
                <c:pt idx="1621">
                  <c:v>-1.0800000000000068E-2</c:v>
                </c:pt>
                <c:pt idx="1622">
                  <c:v>-1.0400000000000041E-2</c:v>
                </c:pt>
                <c:pt idx="1623">
                  <c:v>-1.1503100000000108E-2</c:v>
                </c:pt>
                <c:pt idx="1624">
                  <c:v>-1.1100000000000084E-2</c:v>
                </c:pt>
                <c:pt idx="1625">
                  <c:v>-1.1400000000000094E-2</c:v>
                </c:pt>
                <c:pt idx="1626">
                  <c:v>-1.1100800000000107E-2</c:v>
                </c:pt>
                <c:pt idx="1627">
                  <c:v>-1.1607000000000044E-2</c:v>
                </c:pt>
                <c:pt idx="1628">
                  <c:v>-1.2897700000000002E-2</c:v>
                </c:pt>
                <c:pt idx="1629">
                  <c:v>-1.2296100000000001E-2</c:v>
                </c:pt>
                <c:pt idx="1630">
                  <c:v>-1.190000000000011E-2</c:v>
                </c:pt>
                <c:pt idx="1631">
                  <c:v>-1.3200800000000108E-2</c:v>
                </c:pt>
                <c:pt idx="1632">
                  <c:v>-1.2000000000000021E-2</c:v>
                </c:pt>
                <c:pt idx="1633">
                  <c:v>-1.1801600000000068E-2</c:v>
                </c:pt>
                <c:pt idx="1634">
                  <c:v>-1.2300000000000045E-2</c:v>
                </c:pt>
                <c:pt idx="1635">
                  <c:v>-1.1699200000000002E-2</c:v>
                </c:pt>
                <c:pt idx="1636">
                  <c:v>-1.2199199999999999E-2</c:v>
                </c:pt>
                <c:pt idx="1637">
                  <c:v>-1.1400000000000094E-2</c:v>
                </c:pt>
                <c:pt idx="1638">
                  <c:v>-1.2397699999999998E-2</c:v>
                </c:pt>
                <c:pt idx="1639">
                  <c:v>-1.2101600000000001E-2</c:v>
                </c:pt>
                <c:pt idx="1640">
                  <c:v>-1.2704699999999999E-2</c:v>
                </c:pt>
                <c:pt idx="1641">
                  <c:v>-1.3200000000000081E-2</c:v>
                </c:pt>
                <c:pt idx="1642">
                  <c:v>-1.370470000000009E-2</c:v>
                </c:pt>
                <c:pt idx="1643">
                  <c:v>-1.42977E-2</c:v>
                </c:pt>
                <c:pt idx="1644">
                  <c:v>-1.3102300000000041E-2</c:v>
                </c:pt>
                <c:pt idx="1645">
                  <c:v>-1.3700000000000106E-2</c:v>
                </c:pt>
                <c:pt idx="1646">
                  <c:v>-1.3499199999999999E-2</c:v>
                </c:pt>
                <c:pt idx="1647">
                  <c:v>-1.3400000000000091E-2</c:v>
                </c:pt>
                <c:pt idx="1648">
                  <c:v>-1.3398400000000001E-2</c:v>
                </c:pt>
                <c:pt idx="1649">
                  <c:v>-1.3599999999999998E-2</c:v>
                </c:pt>
                <c:pt idx="1650">
                  <c:v>-1.3397700000000005E-2</c:v>
                </c:pt>
                <c:pt idx="1651">
                  <c:v>-1.3000800000000102E-2</c:v>
                </c:pt>
                <c:pt idx="1652">
                  <c:v>-1.3500000000000087E-2</c:v>
                </c:pt>
                <c:pt idx="1653">
                  <c:v>-1.3599999999999998E-2</c:v>
                </c:pt>
                <c:pt idx="1654">
                  <c:v>-1.3998399999999999E-2</c:v>
                </c:pt>
                <c:pt idx="1655">
                  <c:v>-1.4102300000000003E-2</c:v>
                </c:pt>
                <c:pt idx="1656">
                  <c:v>-1.46039E-2</c:v>
                </c:pt>
                <c:pt idx="1657">
                  <c:v>-1.500160000000004E-2</c:v>
                </c:pt>
                <c:pt idx="1658">
                  <c:v>-1.4900000000000045E-2</c:v>
                </c:pt>
                <c:pt idx="1659">
                  <c:v>-1.4999999999999998E-2</c:v>
                </c:pt>
                <c:pt idx="1660">
                  <c:v>-1.4800000000000047E-2</c:v>
                </c:pt>
                <c:pt idx="1661">
                  <c:v>-1.4200000000000037E-2</c:v>
                </c:pt>
                <c:pt idx="1662">
                  <c:v>-1.3798400000000021E-2</c:v>
                </c:pt>
                <c:pt idx="1663">
                  <c:v>-1.3899999999999999E-2</c:v>
                </c:pt>
                <c:pt idx="1664">
                  <c:v>-1.4700000000000041E-2</c:v>
                </c:pt>
                <c:pt idx="1665">
                  <c:v>-1.4299199999999998E-2</c:v>
                </c:pt>
                <c:pt idx="1666">
                  <c:v>-1.4400000000000036E-2</c:v>
                </c:pt>
                <c:pt idx="1667">
                  <c:v>-1.4500800000000048E-2</c:v>
                </c:pt>
                <c:pt idx="1668">
                  <c:v>-1.4602300000000021E-2</c:v>
                </c:pt>
                <c:pt idx="1669">
                  <c:v>-1.4800000000000047E-2</c:v>
                </c:pt>
                <c:pt idx="1670">
                  <c:v>-1.5603100000000104E-2</c:v>
                </c:pt>
                <c:pt idx="1671">
                  <c:v>-1.5498400000000023E-2</c:v>
                </c:pt>
                <c:pt idx="1672">
                  <c:v>-1.6000000000000091E-2</c:v>
                </c:pt>
                <c:pt idx="1673">
                  <c:v>-1.6199999999999999E-2</c:v>
                </c:pt>
                <c:pt idx="1674">
                  <c:v>-1.6201600000000066E-2</c:v>
                </c:pt>
                <c:pt idx="1675">
                  <c:v>-1.5896900000000002E-2</c:v>
                </c:pt>
                <c:pt idx="1676">
                  <c:v>-1.5396099999999999E-2</c:v>
                </c:pt>
                <c:pt idx="1677">
                  <c:v>-1.4902300000000042E-2</c:v>
                </c:pt>
                <c:pt idx="1678">
                  <c:v>-1.4899199999999998E-2</c:v>
                </c:pt>
                <c:pt idx="1679">
                  <c:v>-1.510160000000004E-2</c:v>
                </c:pt>
                <c:pt idx="1680">
                  <c:v>-1.4604700000000038E-2</c:v>
                </c:pt>
                <c:pt idx="1681">
                  <c:v>-1.4696100000000005E-2</c:v>
                </c:pt>
                <c:pt idx="1682">
                  <c:v>-1.5297699999999996E-2</c:v>
                </c:pt>
                <c:pt idx="1683">
                  <c:v>-1.5404700000000068E-2</c:v>
                </c:pt>
                <c:pt idx="1684">
                  <c:v>-1.5002300000000041E-2</c:v>
                </c:pt>
                <c:pt idx="1685">
                  <c:v>-1.530310000000009E-2</c:v>
                </c:pt>
                <c:pt idx="1686">
                  <c:v>-1.56969E-2</c:v>
                </c:pt>
                <c:pt idx="1687">
                  <c:v>-1.4400000000000036E-2</c:v>
                </c:pt>
                <c:pt idx="1688">
                  <c:v>-1.4100000000000001E-2</c:v>
                </c:pt>
                <c:pt idx="1689">
                  <c:v>-1.4300000000000038E-2</c:v>
                </c:pt>
                <c:pt idx="1690">
                  <c:v>-1.3999200000000002E-2</c:v>
                </c:pt>
                <c:pt idx="1691">
                  <c:v>-1.4100000000000001E-2</c:v>
                </c:pt>
                <c:pt idx="1692">
                  <c:v>-1.4598399999999996E-2</c:v>
                </c:pt>
                <c:pt idx="1693">
                  <c:v>-1.4500000000000041E-2</c:v>
                </c:pt>
                <c:pt idx="1694">
                  <c:v>-1.5296899999999999E-2</c:v>
                </c:pt>
                <c:pt idx="1695">
                  <c:v>-1.4999999999999998E-2</c:v>
                </c:pt>
                <c:pt idx="1696">
                  <c:v>-1.4802299999999999E-2</c:v>
                </c:pt>
                <c:pt idx="1697">
                  <c:v>-1.4600000000000043E-2</c:v>
                </c:pt>
                <c:pt idx="1698">
                  <c:v>-1.4397699999999998E-2</c:v>
                </c:pt>
                <c:pt idx="1699">
                  <c:v>-1.4000000000000005E-2</c:v>
                </c:pt>
                <c:pt idx="1700">
                  <c:v>-1.4298399999999998E-2</c:v>
                </c:pt>
                <c:pt idx="1701">
                  <c:v>-1.4500000000000041E-2</c:v>
                </c:pt>
                <c:pt idx="1702">
                  <c:v>-1.4200000000000037E-2</c:v>
                </c:pt>
                <c:pt idx="1703">
                  <c:v>-1.3700000000000106E-2</c:v>
                </c:pt>
                <c:pt idx="1704">
                  <c:v>-1.4300800000000063E-2</c:v>
                </c:pt>
                <c:pt idx="1705">
                  <c:v>-1.3500000000000087E-2</c:v>
                </c:pt>
                <c:pt idx="1706">
                  <c:v>-1.4000000000000005E-2</c:v>
                </c:pt>
                <c:pt idx="1707">
                  <c:v>-1.350160000000007E-2</c:v>
                </c:pt>
                <c:pt idx="1708">
                  <c:v>-1.3700000000000106E-2</c:v>
                </c:pt>
                <c:pt idx="1709">
                  <c:v>-1.3400000000000091E-2</c:v>
                </c:pt>
                <c:pt idx="1710">
                  <c:v>-1.350160000000007E-2</c:v>
                </c:pt>
                <c:pt idx="1711">
                  <c:v>-1.3798400000000021E-2</c:v>
                </c:pt>
                <c:pt idx="1712">
                  <c:v>-1.3899999999999999E-2</c:v>
                </c:pt>
                <c:pt idx="1713">
                  <c:v>-1.2803900000000003E-2</c:v>
                </c:pt>
                <c:pt idx="1714">
                  <c:v>-1.3000800000000102E-2</c:v>
                </c:pt>
                <c:pt idx="1715">
                  <c:v>-1.2400000000000041E-2</c:v>
                </c:pt>
                <c:pt idx="1716">
                  <c:v>-1.28992E-2</c:v>
                </c:pt>
                <c:pt idx="1717">
                  <c:v>-1.2205500000000041E-2</c:v>
                </c:pt>
                <c:pt idx="1718">
                  <c:v>-1.2100000000000001E-2</c:v>
                </c:pt>
                <c:pt idx="1719">
                  <c:v>-1.2099199999999996E-2</c:v>
                </c:pt>
                <c:pt idx="1720">
                  <c:v>-1.2400000000000041E-2</c:v>
                </c:pt>
                <c:pt idx="1721">
                  <c:v>-1.190000000000011E-2</c:v>
                </c:pt>
                <c:pt idx="1722">
                  <c:v>-1.1800000000000109E-2</c:v>
                </c:pt>
                <c:pt idx="1723">
                  <c:v>-1.2000000000000021E-2</c:v>
                </c:pt>
                <c:pt idx="1724">
                  <c:v>-1.1598400000000003E-2</c:v>
                </c:pt>
                <c:pt idx="1725">
                  <c:v>-1.2200800000000041E-2</c:v>
                </c:pt>
                <c:pt idx="1726">
                  <c:v>-1.1698399999999999E-2</c:v>
                </c:pt>
                <c:pt idx="1727">
                  <c:v>-1.1800000000000109E-2</c:v>
                </c:pt>
                <c:pt idx="1728">
                  <c:v>-1.1800000000000109E-2</c:v>
                </c:pt>
                <c:pt idx="1729">
                  <c:v>-1.1400000000000094E-2</c:v>
                </c:pt>
                <c:pt idx="1730">
                  <c:v>-1.190000000000011E-2</c:v>
                </c:pt>
                <c:pt idx="1731">
                  <c:v>-1.1304700000000086E-2</c:v>
                </c:pt>
                <c:pt idx="1732">
                  <c:v>-1.0800000000000068E-2</c:v>
                </c:pt>
                <c:pt idx="1733">
                  <c:v>-1.0696100000000005E-2</c:v>
                </c:pt>
                <c:pt idx="1734">
                  <c:v>-1.1798400000000039E-2</c:v>
                </c:pt>
                <c:pt idx="1735">
                  <c:v>-1.1400000000000094E-2</c:v>
                </c:pt>
                <c:pt idx="1736">
                  <c:v>-1.1800000000000109E-2</c:v>
                </c:pt>
                <c:pt idx="1737">
                  <c:v>-1.1403100000000096E-2</c:v>
                </c:pt>
                <c:pt idx="1738">
                  <c:v>-1.1098400000000001E-2</c:v>
                </c:pt>
                <c:pt idx="1739">
                  <c:v>-1.0999999999999998E-2</c:v>
                </c:pt>
                <c:pt idx="1740">
                  <c:v>-1.1700000000000104E-2</c:v>
                </c:pt>
                <c:pt idx="1741">
                  <c:v>-1.1500000000000095E-2</c:v>
                </c:pt>
                <c:pt idx="1742">
                  <c:v>-1.1100000000000084E-2</c:v>
                </c:pt>
                <c:pt idx="1743">
                  <c:v>-1.0100000000000001E-2</c:v>
                </c:pt>
                <c:pt idx="1744">
                  <c:v>-1.0699999999999998E-2</c:v>
                </c:pt>
                <c:pt idx="1745">
                  <c:v>-1.0600000000000064E-2</c:v>
                </c:pt>
                <c:pt idx="1746">
                  <c:v>-9.5000000000000483E-3</c:v>
                </c:pt>
                <c:pt idx="1747">
                  <c:v>-9.9929700000000246E-3</c:v>
                </c:pt>
                <c:pt idx="1748">
                  <c:v>-1.0500000000000061E-2</c:v>
                </c:pt>
                <c:pt idx="1749">
                  <c:v>-1.0699999999999998E-2</c:v>
                </c:pt>
                <c:pt idx="1750">
                  <c:v>-1.0403100000000064E-2</c:v>
                </c:pt>
                <c:pt idx="1751">
                  <c:v>-9.9000000000000268E-3</c:v>
                </c:pt>
                <c:pt idx="1752">
                  <c:v>-1.0100000000000001E-2</c:v>
                </c:pt>
                <c:pt idx="1753">
                  <c:v>-8.7046900000000028E-3</c:v>
                </c:pt>
                <c:pt idx="1754">
                  <c:v>-8.9023400000000519E-3</c:v>
                </c:pt>
                <c:pt idx="1755">
                  <c:v>-9.2015600000000027E-3</c:v>
                </c:pt>
                <c:pt idx="1756">
                  <c:v>-9.300000000000079E-3</c:v>
                </c:pt>
                <c:pt idx="1757">
                  <c:v>-8.1031300000000226E-3</c:v>
                </c:pt>
                <c:pt idx="1758">
                  <c:v>-8.6000000000000208E-3</c:v>
                </c:pt>
                <c:pt idx="1759">
                  <c:v>-8.2000000000000007E-3</c:v>
                </c:pt>
                <c:pt idx="1760">
                  <c:v>-8.8000000000000664E-3</c:v>
                </c:pt>
                <c:pt idx="1761">
                  <c:v>-9.1007800000000375E-3</c:v>
                </c:pt>
                <c:pt idx="1762">
                  <c:v>-8.6000000000000208E-3</c:v>
                </c:pt>
                <c:pt idx="1763">
                  <c:v>-8.7000000000000046E-3</c:v>
                </c:pt>
                <c:pt idx="1764">
                  <c:v>-8.3000000000000608E-3</c:v>
                </c:pt>
                <c:pt idx="1765">
                  <c:v>-7.9984400000000597E-3</c:v>
                </c:pt>
                <c:pt idx="1766">
                  <c:v>-7.9000000000000563E-3</c:v>
                </c:pt>
                <c:pt idx="1767">
                  <c:v>-8.3039100000000411E-3</c:v>
                </c:pt>
                <c:pt idx="1768">
                  <c:v>-7.1976600000000441E-3</c:v>
                </c:pt>
                <c:pt idx="1769">
                  <c:v>-7.6000000000000312E-3</c:v>
                </c:pt>
                <c:pt idx="1770">
                  <c:v>-7.0007800000000207E-3</c:v>
                </c:pt>
                <c:pt idx="1771">
                  <c:v>-7.4000000000000541E-3</c:v>
                </c:pt>
                <c:pt idx="1772">
                  <c:v>-7.9000000000000563E-3</c:v>
                </c:pt>
                <c:pt idx="1773">
                  <c:v>-7.4000000000000541E-3</c:v>
                </c:pt>
                <c:pt idx="1774">
                  <c:v>-7.9992200000000794E-3</c:v>
                </c:pt>
                <c:pt idx="1775">
                  <c:v>-7.1968800000000114E-3</c:v>
                </c:pt>
                <c:pt idx="1776">
                  <c:v>-7.200000000000044E-3</c:v>
                </c:pt>
                <c:pt idx="1777">
                  <c:v>-7.3000000000000322E-3</c:v>
                </c:pt>
                <c:pt idx="1778">
                  <c:v>-7.1000000000000134E-3</c:v>
                </c:pt>
                <c:pt idx="1779">
                  <c:v>-7.4000000000000541E-3</c:v>
                </c:pt>
                <c:pt idx="1780">
                  <c:v>-7.1023400000000403E-3</c:v>
                </c:pt>
                <c:pt idx="1781">
                  <c:v>-6.9000000000000476E-3</c:v>
                </c:pt>
                <c:pt idx="1782">
                  <c:v>-7.3007800000000197E-3</c:v>
                </c:pt>
                <c:pt idx="1783">
                  <c:v>-7.1023400000000403E-3</c:v>
                </c:pt>
                <c:pt idx="1784">
                  <c:v>-6.6984400000000173E-3</c:v>
                </c:pt>
                <c:pt idx="1785">
                  <c:v>-6.6992200000000465E-3</c:v>
                </c:pt>
                <c:pt idx="1786">
                  <c:v>-6.1000000000000134E-3</c:v>
                </c:pt>
                <c:pt idx="1787">
                  <c:v>-6.2039100000000034E-3</c:v>
                </c:pt>
                <c:pt idx="1788">
                  <c:v>-6.3000000000000321E-3</c:v>
                </c:pt>
                <c:pt idx="1789">
                  <c:v>-6.1007800000000114E-3</c:v>
                </c:pt>
                <c:pt idx="1790">
                  <c:v>-6.4000000000000471E-3</c:v>
                </c:pt>
                <c:pt idx="1791">
                  <c:v>-6.200000000000044E-3</c:v>
                </c:pt>
                <c:pt idx="1792">
                  <c:v>-6.5000000000000431E-3</c:v>
                </c:pt>
                <c:pt idx="1793">
                  <c:v>-6.5000000000000431E-3</c:v>
                </c:pt>
                <c:pt idx="1794">
                  <c:v>-6.4984400000000523E-3</c:v>
                </c:pt>
                <c:pt idx="1795">
                  <c:v>-5.9984400000000458E-3</c:v>
                </c:pt>
                <c:pt idx="1796">
                  <c:v>-6.1031300000000104E-3</c:v>
                </c:pt>
                <c:pt idx="1797">
                  <c:v>-6.7007800000000225E-3</c:v>
                </c:pt>
                <c:pt idx="1798">
                  <c:v>-6.1953100000000025E-3</c:v>
                </c:pt>
                <c:pt idx="1799">
                  <c:v>-5.5000000000000179E-3</c:v>
                </c:pt>
                <c:pt idx="1800">
                  <c:v>-5.6000000000000034E-3</c:v>
                </c:pt>
                <c:pt idx="1801">
                  <c:v>-5.5000000000000179E-3</c:v>
                </c:pt>
                <c:pt idx="1802">
                  <c:v>-5.5000000000000179E-3</c:v>
                </c:pt>
                <c:pt idx="1803">
                  <c:v>-6.4984400000000523E-3</c:v>
                </c:pt>
                <c:pt idx="1804">
                  <c:v>-5.9984400000000458E-3</c:v>
                </c:pt>
                <c:pt idx="1805">
                  <c:v>-6.0992200000000553E-3</c:v>
                </c:pt>
                <c:pt idx="1806">
                  <c:v>-5.8007800000000114E-3</c:v>
                </c:pt>
                <c:pt idx="1807">
                  <c:v>-5.9992200000000663E-3</c:v>
                </c:pt>
                <c:pt idx="1808">
                  <c:v>-5.5000000000000179E-3</c:v>
                </c:pt>
                <c:pt idx="1809">
                  <c:v>-5.6992200000000421E-3</c:v>
                </c:pt>
                <c:pt idx="1810">
                  <c:v>-5.3000000000000104E-3</c:v>
                </c:pt>
                <c:pt idx="1811">
                  <c:v>-6.1000000000000134E-3</c:v>
                </c:pt>
                <c:pt idx="1812">
                  <c:v>-5.1000000000000125E-3</c:v>
                </c:pt>
                <c:pt idx="1813">
                  <c:v>-5.4007800000000312E-3</c:v>
                </c:pt>
                <c:pt idx="1814">
                  <c:v>-4.9000000000000397E-3</c:v>
                </c:pt>
                <c:pt idx="1815">
                  <c:v>-5.8070300000000004E-3</c:v>
                </c:pt>
                <c:pt idx="1816">
                  <c:v>-5.5039100000000033E-3</c:v>
                </c:pt>
                <c:pt idx="1817">
                  <c:v>-4.9000000000000397E-3</c:v>
                </c:pt>
                <c:pt idx="1818">
                  <c:v>-5.5015600000000477E-3</c:v>
                </c:pt>
                <c:pt idx="1819">
                  <c:v>-5.200000000000018E-3</c:v>
                </c:pt>
                <c:pt idx="1820">
                  <c:v>-4.9000000000000397E-3</c:v>
                </c:pt>
                <c:pt idx="1821">
                  <c:v>-4.8015600000000189E-3</c:v>
                </c:pt>
                <c:pt idx="1822">
                  <c:v>-5.3000000000000104E-3</c:v>
                </c:pt>
                <c:pt idx="1823">
                  <c:v>-5.0031300000000023E-3</c:v>
                </c:pt>
                <c:pt idx="1824">
                  <c:v>-4.6000000000000034E-3</c:v>
                </c:pt>
                <c:pt idx="1825">
                  <c:v>-4.9031300000000133E-3</c:v>
                </c:pt>
                <c:pt idx="1826">
                  <c:v>-5.4000000000000358E-3</c:v>
                </c:pt>
                <c:pt idx="1827">
                  <c:v>-4.8992200000000496E-3</c:v>
                </c:pt>
                <c:pt idx="1828">
                  <c:v>-5.200000000000018E-3</c:v>
                </c:pt>
                <c:pt idx="1829">
                  <c:v>-5.3000000000000104E-3</c:v>
                </c:pt>
                <c:pt idx="1830">
                  <c:v>-5.1000000000000125E-3</c:v>
                </c:pt>
                <c:pt idx="1831">
                  <c:v>-4.4992200000000581E-3</c:v>
                </c:pt>
                <c:pt idx="1832">
                  <c:v>-4.9000000000000397E-3</c:v>
                </c:pt>
                <c:pt idx="1833">
                  <c:v>-4.9984400000000441E-3</c:v>
                </c:pt>
                <c:pt idx="1834">
                  <c:v>-5.1992200000000408E-3</c:v>
                </c:pt>
                <c:pt idx="1835">
                  <c:v>-4.7007800000000034E-3</c:v>
                </c:pt>
                <c:pt idx="1836">
                  <c:v>-5.200000000000018E-3</c:v>
                </c:pt>
                <c:pt idx="1837">
                  <c:v>-4.7976600000000412E-3</c:v>
                </c:pt>
                <c:pt idx="1838">
                  <c:v>-4.6000000000000034E-3</c:v>
                </c:pt>
                <c:pt idx="1839">
                  <c:v>-4.8000000000000161E-3</c:v>
                </c:pt>
                <c:pt idx="1840">
                  <c:v>-5.3023400000000312E-3</c:v>
                </c:pt>
                <c:pt idx="1841">
                  <c:v>-5.3000000000000104E-3</c:v>
                </c:pt>
                <c:pt idx="1842">
                  <c:v>-5.2031300000000124E-3</c:v>
                </c:pt>
                <c:pt idx="1843">
                  <c:v>-4.6000000000000034E-3</c:v>
                </c:pt>
                <c:pt idx="1844">
                  <c:v>-5.7039100000000125E-3</c:v>
                </c:pt>
                <c:pt idx="1845">
                  <c:v>-5.5000000000000179E-3</c:v>
                </c:pt>
                <c:pt idx="1846">
                  <c:v>-4.8062500000000431E-3</c:v>
                </c:pt>
                <c:pt idx="1847">
                  <c:v>-4.6023399999999999E-3</c:v>
                </c:pt>
                <c:pt idx="1848">
                  <c:v>-5.4000000000000358E-3</c:v>
                </c:pt>
                <c:pt idx="1849">
                  <c:v>-4.4960900000000394E-3</c:v>
                </c:pt>
                <c:pt idx="1850">
                  <c:v>-4.4000000000000358E-3</c:v>
                </c:pt>
                <c:pt idx="1851">
                  <c:v>-4.7000000000000357E-3</c:v>
                </c:pt>
                <c:pt idx="1852">
                  <c:v>-4.9015600000000522E-3</c:v>
                </c:pt>
                <c:pt idx="1853">
                  <c:v>-4.2992200000000541E-3</c:v>
                </c:pt>
                <c:pt idx="1854">
                  <c:v>-4.6031300000000004E-3</c:v>
                </c:pt>
                <c:pt idx="1855">
                  <c:v>-5.0992200000000458E-3</c:v>
                </c:pt>
                <c:pt idx="1856">
                  <c:v>-4.3031300000000014E-3</c:v>
                </c:pt>
                <c:pt idx="1857">
                  <c:v>-4.4007800000000034E-3</c:v>
                </c:pt>
                <c:pt idx="1858">
                  <c:v>-4.5000000000000179E-3</c:v>
                </c:pt>
                <c:pt idx="1859">
                  <c:v>-4.6000000000000034E-3</c:v>
                </c:pt>
                <c:pt idx="1860">
                  <c:v>-5.1937500000000004E-3</c:v>
                </c:pt>
                <c:pt idx="1861">
                  <c:v>-3.8000000000000169E-3</c:v>
                </c:pt>
                <c:pt idx="1862">
                  <c:v>-4.6000000000000034E-3</c:v>
                </c:pt>
                <c:pt idx="1863">
                  <c:v>-4.6984399999999999E-3</c:v>
                </c:pt>
                <c:pt idx="1864">
                  <c:v>-4.1000000000000003E-3</c:v>
                </c:pt>
                <c:pt idx="1865">
                  <c:v>-4.1015599999999998E-3</c:v>
                </c:pt>
                <c:pt idx="1866">
                  <c:v>-4.3992200000000422E-3</c:v>
                </c:pt>
                <c:pt idx="1867">
                  <c:v>-4.3000000000000104E-3</c:v>
                </c:pt>
                <c:pt idx="1868">
                  <c:v>-4.3007800000000014E-3</c:v>
                </c:pt>
                <c:pt idx="1869">
                  <c:v>-4.4000000000000358E-3</c:v>
                </c:pt>
                <c:pt idx="1870">
                  <c:v>-4.4000000000000358E-3</c:v>
                </c:pt>
                <c:pt idx="1871">
                  <c:v>-4.8000000000000161E-3</c:v>
                </c:pt>
                <c:pt idx="1872">
                  <c:v>-4.8984400000000134E-3</c:v>
                </c:pt>
                <c:pt idx="1873">
                  <c:v>-5.200000000000018E-3</c:v>
                </c:pt>
                <c:pt idx="1874">
                  <c:v>-4.7976600000000412E-3</c:v>
                </c:pt>
                <c:pt idx="1875">
                  <c:v>-4.6031300000000004E-3</c:v>
                </c:pt>
                <c:pt idx="1876">
                  <c:v>-4.0976600000000134E-3</c:v>
                </c:pt>
                <c:pt idx="1877">
                  <c:v>-5.1992200000000408E-3</c:v>
                </c:pt>
                <c:pt idx="1878">
                  <c:v>-4.311720000000018E-3</c:v>
                </c:pt>
                <c:pt idx="1879">
                  <c:v>-3.8984400000000052E-3</c:v>
                </c:pt>
                <c:pt idx="1880">
                  <c:v>-4.3960900000000113E-3</c:v>
                </c:pt>
                <c:pt idx="1881">
                  <c:v>-5.0007800000000024E-3</c:v>
                </c:pt>
                <c:pt idx="1882">
                  <c:v>-4.4078100000000033E-3</c:v>
                </c:pt>
                <c:pt idx="1883">
                  <c:v>-4.1007800000000001E-3</c:v>
                </c:pt>
                <c:pt idx="1884">
                  <c:v>-4.6000000000000034E-3</c:v>
                </c:pt>
                <c:pt idx="1885">
                  <c:v>-4.1000000000000003E-3</c:v>
                </c:pt>
                <c:pt idx="1886">
                  <c:v>-4.201560000000046E-3</c:v>
                </c:pt>
                <c:pt idx="1887">
                  <c:v>-4.4000000000000358E-3</c:v>
                </c:pt>
                <c:pt idx="1888">
                  <c:v>-4.4976600000000422E-3</c:v>
                </c:pt>
                <c:pt idx="1889">
                  <c:v>-3.7000000000000292E-3</c:v>
                </c:pt>
                <c:pt idx="1890">
                  <c:v>-3.6984400000000116E-3</c:v>
                </c:pt>
                <c:pt idx="1891">
                  <c:v>-4.1000000000000003E-3</c:v>
                </c:pt>
                <c:pt idx="1892">
                  <c:v>-4.0976600000000134E-3</c:v>
                </c:pt>
                <c:pt idx="1893">
                  <c:v>-4.6000000000000034E-3</c:v>
                </c:pt>
                <c:pt idx="1894">
                  <c:v>-3.9976600000000096E-3</c:v>
                </c:pt>
                <c:pt idx="1895">
                  <c:v>-4.0000000000000114E-3</c:v>
                </c:pt>
                <c:pt idx="1896">
                  <c:v>-4.099220000000044E-3</c:v>
                </c:pt>
                <c:pt idx="1897">
                  <c:v>-3.7000000000000292E-3</c:v>
                </c:pt>
                <c:pt idx="1898">
                  <c:v>-4.0984400000000113E-3</c:v>
                </c:pt>
                <c:pt idx="1899">
                  <c:v>-4.200000000000018E-3</c:v>
                </c:pt>
                <c:pt idx="1900">
                  <c:v>-3.8000000000000169E-3</c:v>
                </c:pt>
                <c:pt idx="1901">
                  <c:v>-3.7000000000000292E-3</c:v>
                </c:pt>
                <c:pt idx="1902">
                  <c:v>-4.3976600000000124E-3</c:v>
                </c:pt>
                <c:pt idx="1903">
                  <c:v>-4.3000000000000104E-3</c:v>
                </c:pt>
                <c:pt idx="1904">
                  <c:v>-4.200000000000018E-3</c:v>
                </c:pt>
                <c:pt idx="1905">
                  <c:v>-4.0015600000000394E-3</c:v>
                </c:pt>
                <c:pt idx="1906">
                  <c:v>-3.9000000000000215E-3</c:v>
                </c:pt>
                <c:pt idx="1907">
                  <c:v>-4.200000000000018E-3</c:v>
                </c:pt>
                <c:pt idx="1908">
                  <c:v>-4.1984400000000003E-3</c:v>
                </c:pt>
                <c:pt idx="1909">
                  <c:v>-3.7015600000000286E-3</c:v>
                </c:pt>
                <c:pt idx="1910">
                  <c:v>-3.8000000000000169E-3</c:v>
                </c:pt>
                <c:pt idx="1911">
                  <c:v>-3.8015600000000089E-3</c:v>
                </c:pt>
                <c:pt idx="1912">
                  <c:v>-3.5062499999999998E-3</c:v>
                </c:pt>
                <c:pt idx="1913">
                  <c:v>-3.4031300000000346E-3</c:v>
                </c:pt>
                <c:pt idx="1914">
                  <c:v>-4.2023400000000405E-3</c:v>
                </c:pt>
                <c:pt idx="1915">
                  <c:v>-3.9000000000000215E-3</c:v>
                </c:pt>
                <c:pt idx="1916">
                  <c:v>-4.6015600000000123E-3</c:v>
                </c:pt>
                <c:pt idx="1917">
                  <c:v>-4.201560000000046E-3</c:v>
                </c:pt>
                <c:pt idx="1918">
                  <c:v>-4.200000000000018E-3</c:v>
                </c:pt>
                <c:pt idx="1919">
                  <c:v>-3.9000000000000215E-3</c:v>
                </c:pt>
                <c:pt idx="1920">
                  <c:v>-4.3000000000000104E-3</c:v>
                </c:pt>
                <c:pt idx="1921">
                  <c:v>-3.6000000000000251E-3</c:v>
                </c:pt>
                <c:pt idx="1922">
                  <c:v>-3.9031300000000385E-3</c:v>
                </c:pt>
                <c:pt idx="1923">
                  <c:v>-3.2015600000000256E-3</c:v>
                </c:pt>
                <c:pt idx="1924">
                  <c:v>-4.3046899999999999E-3</c:v>
                </c:pt>
                <c:pt idx="1925">
                  <c:v>-4.3992200000000422E-3</c:v>
                </c:pt>
                <c:pt idx="1926">
                  <c:v>-4.5000000000000179E-3</c:v>
                </c:pt>
                <c:pt idx="1927">
                  <c:v>-4.0000000000000114E-3</c:v>
                </c:pt>
                <c:pt idx="1928">
                  <c:v>-4.0000000000000114E-3</c:v>
                </c:pt>
                <c:pt idx="1929">
                  <c:v>-3.9023400000000093E-3</c:v>
                </c:pt>
                <c:pt idx="1930">
                  <c:v>-3.50000000000002E-3</c:v>
                </c:pt>
                <c:pt idx="1931">
                  <c:v>-3.8000000000000169E-3</c:v>
                </c:pt>
                <c:pt idx="1932">
                  <c:v>-3.6023400000000116E-3</c:v>
                </c:pt>
                <c:pt idx="1933">
                  <c:v>-3.7007800000000367E-3</c:v>
                </c:pt>
                <c:pt idx="1934">
                  <c:v>-3.8023400000000147E-3</c:v>
                </c:pt>
                <c:pt idx="1935">
                  <c:v>-4.3007800000000014E-3</c:v>
                </c:pt>
                <c:pt idx="1936">
                  <c:v>-3.6984400000000116E-3</c:v>
                </c:pt>
                <c:pt idx="1937">
                  <c:v>-3.8000000000000169E-3</c:v>
                </c:pt>
                <c:pt idx="1938">
                  <c:v>-4.4000000000000358E-3</c:v>
                </c:pt>
                <c:pt idx="1939">
                  <c:v>-4.5000000000000179E-3</c:v>
                </c:pt>
                <c:pt idx="1940">
                  <c:v>-3.8000000000000169E-3</c:v>
                </c:pt>
                <c:pt idx="1941">
                  <c:v>-3.3000000000000169E-3</c:v>
                </c:pt>
                <c:pt idx="1942">
                  <c:v>-3.9000000000000215E-3</c:v>
                </c:pt>
                <c:pt idx="1943">
                  <c:v>-4.6000000000000034E-3</c:v>
                </c:pt>
                <c:pt idx="1944">
                  <c:v>-4.1000000000000003E-3</c:v>
                </c:pt>
                <c:pt idx="1945">
                  <c:v>-3.6984400000000116E-3</c:v>
                </c:pt>
                <c:pt idx="1946">
                  <c:v>-3.8000000000000169E-3</c:v>
                </c:pt>
                <c:pt idx="1947">
                  <c:v>-3.6000000000000251E-3</c:v>
                </c:pt>
                <c:pt idx="1948">
                  <c:v>-4.1992200000000313E-3</c:v>
                </c:pt>
                <c:pt idx="1949">
                  <c:v>-3.8000000000000169E-3</c:v>
                </c:pt>
                <c:pt idx="1950">
                  <c:v>-4.3000000000000104E-3</c:v>
                </c:pt>
                <c:pt idx="1951">
                  <c:v>-3.8039100000000275E-3</c:v>
                </c:pt>
                <c:pt idx="1952">
                  <c:v>-3.2984400000000166E-3</c:v>
                </c:pt>
                <c:pt idx="1953">
                  <c:v>-3.4023400000000093E-3</c:v>
                </c:pt>
                <c:pt idx="1954">
                  <c:v>-3.8000000000000169E-3</c:v>
                </c:pt>
                <c:pt idx="1955">
                  <c:v>-3.8984400000000052E-3</c:v>
                </c:pt>
                <c:pt idx="1956">
                  <c:v>-4.200000000000018E-3</c:v>
                </c:pt>
                <c:pt idx="1957">
                  <c:v>-4.0000000000000114E-3</c:v>
                </c:pt>
                <c:pt idx="1958">
                  <c:v>-3.7000000000000292E-3</c:v>
                </c:pt>
                <c:pt idx="1959">
                  <c:v>-4.4007800000000034E-3</c:v>
                </c:pt>
                <c:pt idx="1960">
                  <c:v>-3.50000000000002E-3</c:v>
                </c:pt>
                <c:pt idx="1961">
                  <c:v>-3.8000000000000169E-3</c:v>
                </c:pt>
                <c:pt idx="1962">
                  <c:v>-3.50000000000002E-3</c:v>
                </c:pt>
                <c:pt idx="1963">
                  <c:v>-3.6000000000000251E-3</c:v>
                </c:pt>
                <c:pt idx="1964">
                  <c:v>-3.4000000000000215E-3</c:v>
                </c:pt>
                <c:pt idx="1965">
                  <c:v>-3.499220000000009E-3</c:v>
                </c:pt>
                <c:pt idx="1966">
                  <c:v>-3.1976600000000206E-3</c:v>
                </c:pt>
                <c:pt idx="1967">
                  <c:v>-2.9000000000000089E-3</c:v>
                </c:pt>
                <c:pt idx="1968">
                  <c:v>-3.1984400000000012E-3</c:v>
                </c:pt>
                <c:pt idx="1969">
                  <c:v>-3.3000000000000169E-3</c:v>
                </c:pt>
                <c:pt idx="1970">
                  <c:v>-3.8984400000000052E-3</c:v>
                </c:pt>
                <c:pt idx="1971">
                  <c:v>-3.8000000000000169E-3</c:v>
                </c:pt>
                <c:pt idx="1972">
                  <c:v>-3.7000000000000292E-3</c:v>
                </c:pt>
                <c:pt idx="1973">
                  <c:v>-3.6992200000000204E-3</c:v>
                </c:pt>
                <c:pt idx="1974">
                  <c:v>-3.4000000000000215E-3</c:v>
                </c:pt>
                <c:pt idx="1975">
                  <c:v>-3.797660000000026E-3</c:v>
                </c:pt>
                <c:pt idx="1976">
                  <c:v>-2.7000000000000205E-3</c:v>
                </c:pt>
                <c:pt idx="1977">
                  <c:v>-3.2000000000000257E-3</c:v>
                </c:pt>
                <c:pt idx="1978">
                  <c:v>-3.8976600000000089E-3</c:v>
                </c:pt>
                <c:pt idx="1979">
                  <c:v>-3.9000000000000215E-3</c:v>
                </c:pt>
                <c:pt idx="1980">
                  <c:v>-3.8984400000000052E-3</c:v>
                </c:pt>
                <c:pt idx="1981">
                  <c:v>-3.5015600000000246E-3</c:v>
                </c:pt>
                <c:pt idx="1982">
                  <c:v>-3.5031300000000374E-3</c:v>
                </c:pt>
                <c:pt idx="1983">
                  <c:v>-4.3000000000000104E-3</c:v>
                </c:pt>
                <c:pt idx="1984">
                  <c:v>-3.3000000000000169E-3</c:v>
                </c:pt>
                <c:pt idx="1985">
                  <c:v>-3.103120000000036E-3</c:v>
                </c:pt>
                <c:pt idx="1986">
                  <c:v>-3.2007800000000324E-3</c:v>
                </c:pt>
                <c:pt idx="1987">
                  <c:v>-3.2984400000000166E-3</c:v>
                </c:pt>
                <c:pt idx="1988">
                  <c:v>-2.8000000000000052E-3</c:v>
                </c:pt>
                <c:pt idx="1989">
                  <c:v>-3.1000000000000246E-3</c:v>
                </c:pt>
                <c:pt idx="1990">
                  <c:v>-3.2000000000000257E-3</c:v>
                </c:pt>
                <c:pt idx="1991">
                  <c:v>-3.4000000000000215E-3</c:v>
                </c:pt>
                <c:pt idx="1992">
                  <c:v>-3.50000000000002E-3</c:v>
                </c:pt>
                <c:pt idx="1993">
                  <c:v>-3.4000000000000215E-3</c:v>
                </c:pt>
                <c:pt idx="1994">
                  <c:v>-3.5007800000000288E-3</c:v>
                </c:pt>
                <c:pt idx="1995">
                  <c:v>-3.4984400000000002E-3</c:v>
                </c:pt>
                <c:pt idx="1996">
                  <c:v>-2.9992199999999999E-3</c:v>
                </c:pt>
                <c:pt idx="1997">
                  <c:v>-3.2000000000000257E-3</c:v>
                </c:pt>
                <c:pt idx="1998">
                  <c:v>-3.7000000000000292E-3</c:v>
                </c:pt>
                <c:pt idx="1999">
                  <c:v>-3.2000000000000257E-3</c:v>
                </c:pt>
                <c:pt idx="2000">
                  <c:v>-2.9000000000000089E-3</c:v>
                </c:pt>
                <c:pt idx="2001">
                  <c:v>-3.1992200000000169E-3</c:v>
                </c:pt>
                <c:pt idx="2002">
                  <c:v>-3.2015600000000256E-3</c:v>
                </c:pt>
                <c:pt idx="2003">
                  <c:v>-3.6000000000000251E-3</c:v>
                </c:pt>
                <c:pt idx="2004">
                  <c:v>-3.1000000000000246E-3</c:v>
                </c:pt>
                <c:pt idx="2005">
                  <c:v>-3.7039100000000385E-3</c:v>
                </c:pt>
                <c:pt idx="2006">
                  <c:v>-3.6000000000000251E-3</c:v>
                </c:pt>
                <c:pt idx="2007">
                  <c:v>-3.7000000000000292E-3</c:v>
                </c:pt>
                <c:pt idx="2008">
                  <c:v>-3.50000000000002E-3</c:v>
                </c:pt>
                <c:pt idx="2009">
                  <c:v>-3.7000000000000292E-3</c:v>
                </c:pt>
                <c:pt idx="2010">
                  <c:v>-3.2000000000000257E-3</c:v>
                </c:pt>
                <c:pt idx="2011">
                  <c:v>-3.2976600000000226E-3</c:v>
                </c:pt>
                <c:pt idx="2012">
                  <c:v>-3.3000000000000169E-3</c:v>
                </c:pt>
                <c:pt idx="2013">
                  <c:v>-3.3023400000000052E-3</c:v>
                </c:pt>
                <c:pt idx="2014">
                  <c:v>-3.6992200000000204E-3</c:v>
                </c:pt>
                <c:pt idx="2015">
                  <c:v>-3.6000000000000251E-3</c:v>
                </c:pt>
                <c:pt idx="2016">
                  <c:v>-3.5984400000000074E-3</c:v>
                </c:pt>
                <c:pt idx="2017">
                  <c:v>-3.2000000000000257E-3</c:v>
                </c:pt>
                <c:pt idx="2018">
                  <c:v>-3.1000000000000246E-3</c:v>
                </c:pt>
                <c:pt idx="2019">
                  <c:v>-3.3031300000000287E-3</c:v>
                </c:pt>
                <c:pt idx="2020">
                  <c:v>-3.8000000000000169E-3</c:v>
                </c:pt>
                <c:pt idx="2021">
                  <c:v>-3.3015600000000089E-3</c:v>
                </c:pt>
                <c:pt idx="2022">
                  <c:v>-3.5007800000000288E-3</c:v>
                </c:pt>
                <c:pt idx="2023">
                  <c:v>-3.4007800000000247E-3</c:v>
                </c:pt>
                <c:pt idx="2024">
                  <c:v>-3.599220000000021E-3</c:v>
                </c:pt>
                <c:pt idx="2025">
                  <c:v>-3.5976600000000103E-3</c:v>
                </c:pt>
                <c:pt idx="2026">
                  <c:v>-3.0000000000000191E-3</c:v>
                </c:pt>
                <c:pt idx="2027">
                  <c:v>-3.2031300000000401E-3</c:v>
                </c:pt>
                <c:pt idx="2028">
                  <c:v>-3.7000000000000292E-3</c:v>
                </c:pt>
                <c:pt idx="2029">
                  <c:v>-3.0984400000000074E-3</c:v>
                </c:pt>
                <c:pt idx="2030">
                  <c:v>-3.2000000000000257E-3</c:v>
                </c:pt>
                <c:pt idx="2031">
                  <c:v>-3.7007800000000367E-3</c:v>
                </c:pt>
                <c:pt idx="2032">
                  <c:v>-2.9968799999999978E-3</c:v>
                </c:pt>
                <c:pt idx="2033">
                  <c:v>-2.8070300000000228E-3</c:v>
                </c:pt>
                <c:pt idx="2034">
                  <c:v>-3.5984400000000074E-3</c:v>
                </c:pt>
                <c:pt idx="2035">
                  <c:v>-3.2000000000000257E-3</c:v>
                </c:pt>
                <c:pt idx="2036">
                  <c:v>-3.50000000000002E-3</c:v>
                </c:pt>
                <c:pt idx="2037">
                  <c:v>-3.1000000000000246E-3</c:v>
                </c:pt>
                <c:pt idx="2038">
                  <c:v>-3.2000000000000257E-3</c:v>
                </c:pt>
                <c:pt idx="2039">
                  <c:v>-3.1000000000000246E-3</c:v>
                </c:pt>
                <c:pt idx="2040">
                  <c:v>-3.2007800000000324E-3</c:v>
                </c:pt>
                <c:pt idx="2041">
                  <c:v>-2.9000000000000089E-3</c:v>
                </c:pt>
                <c:pt idx="2042">
                  <c:v>-3.8007800000000249E-3</c:v>
                </c:pt>
                <c:pt idx="2043">
                  <c:v>-3.1000000000000246E-3</c:v>
                </c:pt>
                <c:pt idx="2044">
                  <c:v>-2.5953100000000169E-3</c:v>
                </c:pt>
                <c:pt idx="2045">
                  <c:v>-3.5031300000000374E-3</c:v>
                </c:pt>
                <c:pt idx="2046">
                  <c:v>-3.3000000000000169E-3</c:v>
                </c:pt>
                <c:pt idx="2047">
                  <c:v>-3.4007800000000247E-3</c:v>
                </c:pt>
                <c:pt idx="2048">
                  <c:v>-3.50000000000002E-3</c:v>
                </c:pt>
                <c:pt idx="2049">
                  <c:v>-3.3000000000000169E-3</c:v>
                </c:pt>
                <c:pt idx="2050">
                  <c:v>-3.6007800000000313E-3</c:v>
                </c:pt>
                <c:pt idx="2051">
                  <c:v>-3.1968800000000052E-3</c:v>
                </c:pt>
                <c:pt idx="2052">
                  <c:v>-2.8000000000000052E-3</c:v>
                </c:pt>
                <c:pt idx="2053">
                  <c:v>-3.2007800000000324E-3</c:v>
                </c:pt>
                <c:pt idx="2054">
                  <c:v>-3.0007800000000236E-3</c:v>
                </c:pt>
                <c:pt idx="2055">
                  <c:v>-3.0015600000000103E-3</c:v>
                </c:pt>
                <c:pt idx="2056">
                  <c:v>-3.4000000000000215E-3</c:v>
                </c:pt>
                <c:pt idx="2057">
                  <c:v>-3.4000000000000215E-3</c:v>
                </c:pt>
                <c:pt idx="2058">
                  <c:v>-3.4976600000000196E-3</c:v>
                </c:pt>
                <c:pt idx="2059">
                  <c:v>-2.8000000000000052E-3</c:v>
                </c:pt>
                <c:pt idx="2060">
                  <c:v>-2.8000000000000052E-3</c:v>
                </c:pt>
                <c:pt idx="2061">
                  <c:v>-3.2023400000000201E-3</c:v>
                </c:pt>
                <c:pt idx="2062">
                  <c:v>-3.3000000000000169E-3</c:v>
                </c:pt>
                <c:pt idx="2063">
                  <c:v>-2.8000000000000052E-3</c:v>
                </c:pt>
                <c:pt idx="2064">
                  <c:v>-3.1968800000000052E-3</c:v>
                </c:pt>
                <c:pt idx="2065">
                  <c:v>-3.2000000000000257E-3</c:v>
                </c:pt>
                <c:pt idx="2066">
                  <c:v>-3.2007800000000324E-3</c:v>
                </c:pt>
                <c:pt idx="2067">
                  <c:v>-3.4015600000000196E-3</c:v>
                </c:pt>
                <c:pt idx="2068">
                  <c:v>-2.9000000000000089E-3</c:v>
                </c:pt>
                <c:pt idx="2069">
                  <c:v>-3.1000000000000246E-3</c:v>
                </c:pt>
                <c:pt idx="2070">
                  <c:v>-3.1007800000000278E-3</c:v>
                </c:pt>
                <c:pt idx="2071">
                  <c:v>-2.9007800000000247E-3</c:v>
                </c:pt>
                <c:pt idx="2072">
                  <c:v>-3.3000000000000169E-3</c:v>
                </c:pt>
                <c:pt idx="2073">
                  <c:v>-2.8023400000000052E-3</c:v>
                </c:pt>
                <c:pt idx="2074">
                  <c:v>-2.7976600000000169E-3</c:v>
                </c:pt>
                <c:pt idx="2075">
                  <c:v>-3.4984400000000002E-3</c:v>
                </c:pt>
                <c:pt idx="2076">
                  <c:v>-3.2039100000000359E-3</c:v>
                </c:pt>
                <c:pt idx="2077">
                  <c:v>-3.2968800000000094E-3</c:v>
                </c:pt>
                <c:pt idx="2078">
                  <c:v>-3.4007800000000247E-3</c:v>
                </c:pt>
                <c:pt idx="2079">
                  <c:v>-3.1007800000000278E-3</c:v>
                </c:pt>
                <c:pt idx="2080">
                  <c:v>-3.1992200000000169E-3</c:v>
                </c:pt>
                <c:pt idx="2081">
                  <c:v>-2.9992199999999999E-3</c:v>
                </c:pt>
                <c:pt idx="2082">
                  <c:v>-2.9000000000000089E-3</c:v>
                </c:pt>
                <c:pt idx="2083">
                  <c:v>-2.9000000000000089E-3</c:v>
                </c:pt>
                <c:pt idx="2084">
                  <c:v>-2.600780000000026E-3</c:v>
                </c:pt>
                <c:pt idx="2085">
                  <c:v>-3.0000000000000191E-3</c:v>
                </c:pt>
                <c:pt idx="2086">
                  <c:v>-2.9992199999999999E-3</c:v>
                </c:pt>
                <c:pt idx="2087">
                  <c:v>-2.8000000000000052E-3</c:v>
                </c:pt>
                <c:pt idx="2088">
                  <c:v>-2.9007800000000247E-3</c:v>
                </c:pt>
                <c:pt idx="2089">
                  <c:v>-2.7000000000000205E-3</c:v>
                </c:pt>
                <c:pt idx="2090">
                  <c:v>-2.8976599999999998E-3</c:v>
                </c:pt>
                <c:pt idx="2091">
                  <c:v>-2.9000000000000089E-3</c:v>
                </c:pt>
                <c:pt idx="2092">
                  <c:v>-2.600780000000026E-3</c:v>
                </c:pt>
                <c:pt idx="2093">
                  <c:v>-3.2000000000000257E-3</c:v>
                </c:pt>
                <c:pt idx="2094">
                  <c:v>-3.0976600000000103E-3</c:v>
                </c:pt>
                <c:pt idx="2095">
                  <c:v>-2.5000000000000191E-3</c:v>
                </c:pt>
                <c:pt idx="2096">
                  <c:v>-2.5984400000000048E-3</c:v>
                </c:pt>
                <c:pt idx="2097">
                  <c:v>-3.0000000000000191E-3</c:v>
                </c:pt>
                <c:pt idx="2098">
                  <c:v>-2.5000000000000191E-3</c:v>
                </c:pt>
                <c:pt idx="2099">
                  <c:v>-3.3000000000000169E-3</c:v>
                </c:pt>
                <c:pt idx="2100">
                  <c:v>-3.1007800000000278E-3</c:v>
                </c:pt>
                <c:pt idx="2101">
                  <c:v>-3.2000000000000257E-3</c:v>
                </c:pt>
                <c:pt idx="2102">
                  <c:v>-2.8000000000000052E-3</c:v>
                </c:pt>
                <c:pt idx="2103">
                  <c:v>-2.89844E-3</c:v>
                </c:pt>
                <c:pt idx="2104">
                  <c:v>-3.2000000000000257E-3</c:v>
                </c:pt>
                <c:pt idx="2105">
                  <c:v>-2.8000000000000052E-3</c:v>
                </c:pt>
                <c:pt idx="2106">
                  <c:v>-2.9023400000000002E-3</c:v>
                </c:pt>
                <c:pt idx="2107">
                  <c:v>-3.2992200000000228E-3</c:v>
                </c:pt>
                <c:pt idx="2108">
                  <c:v>-3.2000000000000257E-3</c:v>
                </c:pt>
                <c:pt idx="2109">
                  <c:v>-3.1007800000000278E-3</c:v>
                </c:pt>
                <c:pt idx="2110">
                  <c:v>-3.0031300000000353E-3</c:v>
                </c:pt>
                <c:pt idx="2111">
                  <c:v>-2.8007800000000201E-3</c:v>
                </c:pt>
                <c:pt idx="2112">
                  <c:v>-3.1000000000000246E-3</c:v>
                </c:pt>
                <c:pt idx="2113">
                  <c:v>-2.7007800000000302E-3</c:v>
                </c:pt>
                <c:pt idx="2114">
                  <c:v>-3.0007800000000236E-3</c:v>
                </c:pt>
                <c:pt idx="2115">
                  <c:v>-2.8015600000000089E-3</c:v>
                </c:pt>
                <c:pt idx="2116">
                  <c:v>-2.7000000000000205E-3</c:v>
                </c:pt>
                <c:pt idx="2117">
                  <c:v>-2.7000000000000205E-3</c:v>
                </c:pt>
                <c:pt idx="2118">
                  <c:v>-2.9000000000000089E-3</c:v>
                </c:pt>
                <c:pt idx="2119">
                  <c:v>-3.2000000000000257E-3</c:v>
                </c:pt>
                <c:pt idx="2120">
                  <c:v>-2.2015600000000191E-3</c:v>
                </c:pt>
                <c:pt idx="2121">
                  <c:v>-3.0031300000000353E-3</c:v>
                </c:pt>
                <c:pt idx="2122">
                  <c:v>-2.9007800000000247E-3</c:v>
                </c:pt>
                <c:pt idx="2123">
                  <c:v>-3.0992200000000084E-3</c:v>
                </c:pt>
                <c:pt idx="2124">
                  <c:v>-3.1000000000000246E-3</c:v>
                </c:pt>
                <c:pt idx="2125">
                  <c:v>-3.1000000000000246E-3</c:v>
                </c:pt>
                <c:pt idx="2126">
                  <c:v>-3.0000000000000191E-3</c:v>
                </c:pt>
                <c:pt idx="2127">
                  <c:v>-3.0023400000000052E-3</c:v>
                </c:pt>
                <c:pt idx="2128">
                  <c:v>-2.5000000000000191E-3</c:v>
                </c:pt>
                <c:pt idx="2129">
                  <c:v>-2.6976600000000166E-3</c:v>
                </c:pt>
                <c:pt idx="2130">
                  <c:v>-3.1023400000000103E-3</c:v>
                </c:pt>
                <c:pt idx="2131">
                  <c:v>-2.4984399999999998E-3</c:v>
                </c:pt>
                <c:pt idx="2132">
                  <c:v>-2.7023400000000188E-3</c:v>
                </c:pt>
                <c:pt idx="2133">
                  <c:v>-3.1000000000000246E-3</c:v>
                </c:pt>
                <c:pt idx="2134">
                  <c:v>-2.8007800000000201E-3</c:v>
                </c:pt>
                <c:pt idx="2135">
                  <c:v>-3.2000000000000257E-3</c:v>
                </c:pt>
                <c:pt idx="2136">
                  <c:v>-3.2000000000000257E-3</c:v>
                </c:pt>
                <c:pt idx="2137">
                  <c:v>-3.6000000000000251E-3</c:v>
                </c:pt>
                <c:pt idx="2138">
                  <c:v>-3.4000000000000215E-3</c:v>
                </c:pt>
                <c:pt idx="2139">
                  <c:v>-2.5000000000000191E-3</c:v>
                </c:pt>
                <c:pt idx="2140">
                  <c:v>-2.9000000000000089E-3</c:v>
                </c:pt>
                <c:pt idx="2141">
                  <c:v>-3.2000000000000257E-3</c:v>
                </c:pt>
                <c:pt idx="2142">
                  <c:v>-2.6000000000000103E-3</c:v>
                </c:pt>
                <c:pt idx="2143">
                  <c:v>-2.7953100000000244E-3</c:v>
                </c:pt>
                <c:pt idx="2144">
                  <c:v>-3.3000000000000169E-3</c:v>
                </c:pt>
                <c:pt idx="2145">
                  <c:v>-3.4000000000000215E-3</c:v>
                </c:pt>
                <c:pt idx="2146">
                  <c:v>-2.8007800000000201E-3</c:v>
                </c:pt>
                <c:pt idx="2147">
                  <c:v>-3.2000000000000257E-3</c:v>
                </c:pt>
                <c:pt idx="2148">
                  <c:v>-3.0000000000000191E-3</c:v>
                </c:pt>
                <c:pt idx="2149">
                  <c:v>-3.1007800000000278E-3</c:v>
                </c:pt>
                <c:pt idx="2150">
                  <c:v>-2.8992200000000075E-3</c:v>
                </c:pt>
                <c:pt idx="2151">
                  <c:v>-2.9007800000000247E-3</c:v>
                </c:pt>
                <c:pt idx="2152">
                  <c:v>-3.1000000000000246E-3</c:v>
                </c:pt>
                <c:pt idx="2153">
                  <c:v>-3.0007800000000236E-3</c:v>
                </c:pt>
                <c:pt idx="2154">
                  <c:v>-3.0000000000000191E-3</c:v>
                </c:pt>
                <c:pt idx="2155">
                  <c:v>-3.3000000000000169E-3</c:v>
                </c:pt>
                <c:pt idx="2156">
                  <c:v>-3.0000000000000191E-3</c:v>
                </c:pt>
                <c:pt idx="2157">
                  <c:v>-3.50000000000002E-3</c:v>
                </c:pt>
                <c:pt idx="2158">
                  <c:v>-3.0000000000000191E-3</c:v>
                </c:pt>
                <c:pt idx="2159">
                  <c:v>-2.9000000000000089E-3</c:v>
                </c:pt>
                <c:pt idx="2160">
                  <c:v>-2.5000000000000191E-3</c:v>
                </c:pt>
                <c:pt idx="2161">
                  <c:v>-3.1000000000000246E-3</c:v>
                </c:pt>
                <c:pt idx="2162">
                  <c:v>-2.4000000000000089E-3</c:v>
                </c:pt>
                <c:pt idx="2163">
                  <c:v>-2.7953100000000244E-3</c:v>
                </c:pt>
                <c:pt idx="2164">
                  <c:v>-3.1015600000000206E-3</c:v>
                </c:pt>
                <c:pt idx="2165">
                  <c:v>-3.2000000000000257E-3</c:v>
                </c:pt>
                <c:pt idx="2166">
                  <c:v>-3.3031300000000287E-3</c:v>
                </c:pt>
                <c:pt idx="2167">
                  <c:v>-2.4000000000000089E-3</c:v>
                </c:pt>
                <c:pt idx="2168">
                  <c:v>-2.7984400000000075E-3</c:v>
                </c:pt>
                <c:pt idx="2169">
                  <c:v>-2.9000000000000089E-3</c:v>
                </c:pt>
                <c:pt idx="2170">
                  <c:v>-3.6007800000000313E-3</c:v>
                </c:pt>
                <c:pt idx="2171">
                  <c:v>-3.0976600000000103E-3</c:v>
                </c:pt>
                <c:pt idx="2172">
                  <c:v>-3.0000000000000191E-3</c:v>
                </c:pt>
                <c:pt idx="2173">
                  <c:v>-3.1007800000000278E-3</c:v>
                </c:pt>
                <c:pt idx="2174">
                  <c:v>-3.2000000000000257E-3</c:v>
                </c:pt>
                <c:pt idx="2175">
                  <c:v>-2.9000000000000089E-3</c:v>
                </c:pt>
                <c:pt idx="2176">
                  <c:v>-3.0007800000000236E-3</c:v>
                </c:pt>
                <c:pt idx="2177">
                  <c:v>-2.8000000000000052E-3</c:v>
                </c:pt>
                <c:pt idx="2178">
                  <c:v>-3.2007800000000324E-3</c:v>
                </c:pt>
                <c:pt idx="2179">
                  <c:v>-3.0007800000000236E-3</c:v>
                </c:pt>
                <c:pt idx="2180">
                  <c:v>-2.9992199999999999E-3</c:v>
                </c:pt>
                <c:pt idx="2181">
                  <c:v>-2.8023400000000052E-3</c:v>
                </c:pt>
                <c:pt idx="2182">
                  <c:v>-3.1000000000000246E-3</c:v>
                </c:pt>
                <c:pt idx="2183">
                  <c:v>-2.6953100000000215E-3</c:v>
                </c:pt>
                <c:pt idx="2184">
                  <c:v>-2.500780000000021E-3</c:v>
                </c:pt>
                <c:pt idx="2185">
                  <c:v>-2.8007800000000201E-3</c:v>
                </c:pt>
                <c:pt idx="2186">
                  <c:v>-2.7000000000000205E-3</c:v>
                </c:pt>
                <c:pt idx="2187">
                  <c:v>-3.2000000000000257E-3</c:v>
                </c:pt>
                <c:pt idx="2188">
                  <c:v>-2.8000000000000052E-3</c:v>
                </c:pt>
                <c:pt idx="2189">
                  <c:v>-3.2000000000000257E-3</c:v>
                </c:pt>
                <c:pt idx="2190">
                  <c:v>-2.5976599999999999E-3</c:v>
                </c:pt>
                <c:pt idx="2191">
                  <c:v>-2.5023400000000052E-3</c:v>
                </c:pt>
                <c:pt idx="2192">
                  <c:v>-3.2023400000000201E-3</c:v>
                </c:pt>
                <c:pt idx="2193">
                  <c:v>-3.0984400000000074E-3</c:v>
                </c:pt>
                <c:pt idx="2194">
                  <c:v>-2.6984400000000012E-3</c:v>
                </c:pt>
                <c:pt idx="2195">
                  <c:v>-2.7000000000000205E-3</c:v>
                </c:pt>
                <c:pt idx="2196">
                  <c:v>-3.2000000000000257E-3</c:v>
                </c:pt>
                <c:pt idx="2197">
                  <c:v>-3.1000000000000246E-3</c:v>
                </c:pt>
                <c:pt idx="2198">
                  <c:v>-3.1000000000000246E-3</c:v>
                </c:pt>
                <c:pt idx="2199">
                  <c:v>-2.9031300000000311E-3</c:v>
                </c:pt>
                <c:pt idx="2200">
                  <c:v>-2.9023400000000002E-3</c:v>
                </c:pt>
                <c:pt idx="2201">
                  <c:v>-3.4039100000000278E-3</c:v>
                </c:pt>
                <c:pt idx="2202">
                  <c:v>-3.8007800000000249E-3</c:v>
                </c:pt>
                <c:pt idx="2203">
                  <c:v>-3.2968800000000094E-3</c:v>
                </c:pt>
                <c:pt idx="2204">
                  <c:v>-3.2000000000000257E-3</c:v>
                </c:pt>
                <c:pt idx="2205">
                  <c:v>-2.9968799999999978E-3</c:v>
                </c:pt>
                <c:pt idx="2206">
                  <c:v>-2.4000000000000089E-3</c:v>
                </c:pt>
                <c:pt idx="2207">
                  <c:v>-3.1000000000000246E-3</c:v>
                </c:pt>
                <c:pt idx="2208">
                  <c:v>-3.4000000000000215E-3</c:v>
                </c:pt>
                <c:pt idx="2209">
                  <c:v>-2.9039100000000256E-3</c:v>
                </c:pt>
                <c:pt idx="2210">
                  <c:v>-3.0000000000000191E-3</c:v>
                </c:pt>
                <c:pt idx="2211">
                  <c:v>-3.3023400000000052E-3</c:v>
                </c:pt>
                <c:pt idx="2212">
                  <c:v>-3.3015600000000089E-3</c:v>
                </c:pt>
                <c:pt idx="2213">
                  <c:v>-3.0015600000000103E-3</c:v>
                </c:pt>
                <c:pt idx="2214">
                  <c:v>-3.5976600000000103E-3</c:v>
                </c:pt>
                <c:pt idx="2215">
                  <c:v>-2.4000000000000089E-3</c:v>
                </c:pt>
                <c:pt idx="2216">
                  <c:v>-2.4000000000000089E-3</c:v>
                </c:pt>
                <c:pt idx="2217">
                  <c:v>-3.103120000000036E-3</c:v>
                </c:pt>
                <c:pt idx="2218">
                  <c:v>-3.2000000000000257E-3</c:v>
                </c:pt>
                <c:pt idx="2219">
                  <c:v>-2.8023400000000052E-3</c:v>
                </c:pt>
                <c:pt idx="2220">
                  <c:v>-2.7000000000000205E-3</c:v>
                </c:pt>
                <c:pt idx="2221">
                  <c:v>-2.8007800000000201E-3</c:v>
                </c:pt>
                <c:pt idx="2222">
                  <c:v>-2.89844E-3</c:v>
                </c:pt>
                <c:pt idx="2223">
                  <c:v>-3.1984400000000012E-3</c:v>
                </c:pt>
                <c:pt idx="2224">
                  <c:v>-2.5000000000000191E-3</c:v>
                </c:pt>
                <c:pt idx="2225">
                  <c:v>-2.9007800000000247E-3</c:v>
                </c:pt>
                <c:pt idx="2226">
                  <c:v>-2.7000000000000205E-3</c:v>
                </c:pt>
                <c:pt idx="2227">
                  <c:v>-2.1015600000000188E-3</c:v>
                </c:pt>
                <c:pt idx="2228">
                  <c:v>-3.1000000000000246E-3</c:v>
                </c:pt>
                <c:pt idx="2229">
                  <c:v>-3.0054700000000175E-3</c:v>
                </c:pt>
                <c:pt idx="2230">
                  <c:v>-2.9000000000000089E-3</c:v>
                </c:pt>
                <c:pt idx="2231">
                  <c:v>-3.0015600000000103E-3</c:v>
                </c:pt>
                <c:pt idx="2232">
                  <c:v>-3.0007800000000236E-3</c:v>
                </c:pt>
                <c:pt idx="2233">
                  <c:v>-2.9000000000000089E-3</c:v>
                </c:pt>
                <c:pt idx="2234">
                  <c:v>-2.9000000000000089E-3</c:v>
                </c:pt>
                <c:pt idx="2235">
                  <c:v>-2.8000000000000052E-3</c:v>
                </c:pt>
                <c:pt idx="2236">
                  <c:v>-2.9015600000000196E-3</c:v>
                </c:pt>
                <c:pt idx="2237">
                  <c:v>-3.2007800000000324E-3</c:v>
                </c:pt>
                <c:pt idx="2238">
                  <c:v>-3.103120000000036E-3</c:v>
                </c:pt>
                <c:pt idx="2239">
                  <c:v>-2.5000000000000191E-3</c:v>
                </c:pt>
                <c:pt idx="2240">
                  <c:v>-3.2031300000000401E-3</c:v>
                </c:pt>
                <c:pt idx="2241">
                  <c:v>-3.3000000000000169E-3</c:v>
                </c:pt>
                <c:pt idx="2242">
                  <c:v>-3.2015600000000256E-3</c:v>
                </c:pt>
                <c:pt idx="2243">
                  <c:v>-2.89844E-3</c:v>
                </c:pt>
                <c:pt idx="2244">
                  <c:v>-2.7007800000000302E-3</c:v>
                </c:pt>
                <c:pt idx="2245">
                  <c:v>-3.1023400000000103E-3</c:v>
                </c:pt>
                <c:pt idx="2246">
                  <c:v>-3.2000000000000257E-3</c:v>
                </c:pt>
                <c:pt idx="2247">
                  <c:v>-3.1000000000000246E-3</c:v>
                </c:pt>
                <c:pt idx="2248">
                  <c:v>-2.7023400000000188E-3</c:v>
                </c:pt>
                <c:pt idx="2249">
                  <c:v>-2.500780000000021E-3</c:v>
                </c:pt>
                <c:pt idx="2250">
                  <c:v>-2.8039100000000206E-3</c:v>
                </c:pt>
                <c:pt idx="2251">
                  <c:v>-3.4007800000000247E-3</c:v>
                </c:pt>
                <c:pt idx="2252">
                  <c:v>-3.0023400000000052E-3</c:v>
                </c:pt>
                <c:pt idx="2253">
                  <c:v>-2.7984400000000075E-3</c:v>
                </c:pt>
                <c:pt idx="2254">
                  <c:v>-2.5000000000000191E-3</c:v>
                </c:pt>
                <c:pt idx="2255">
                  <c:v>-2.7000000000000205E-3</c:v>
                </c:pt>
                <c:pt idx="2256">
                  <c:v>-2.5000000000000191E-3</c:v>
                </c:pt>
                <c:pt idx="2257">
                  <c:v>-2.9000000000000089E-3</c:v>
                </c:pt>
                <c:pt idx="2258">
                  <c:v>-3.0000000000000191E-3</c:v>
                </c:pt>
                <c:pt idx="2259">
                  <c:v>-2.6992200000000169E-3</c:v>
                </c:pt>
                <c:pt idx="2260">
                  <c:v>-2.8000000000000052E-3</c:v>
                </c:pt>
                <c:pt idx="2261">
                  <c:v>-3.1984400000000012E-3</c:v>
                </c:pt>
                <c:pt idx="2262">
                  <c:v>-2.3062499999999967E-3</c:v>
                </c:pt>
                <c:pt idx="2263">
                  <c:v>-2.4000000000000089E-3</c:v>
                </c:pt>
                <c:pt idx="2264">
                  <c:v>-2.8007800000000201E-3</c:v>
                </c:pt>
                <c:pt idx="2265">
                  <c:v>-2.500780000000021E-3</c:v>
                </c:pt>
                <c:pt idx="2266">
                  <c:v>-2.6000000000000103E-3</c:v>
                </c:pt>
                <c:pt idx="2267">
                  <c:v>-2.8000000000000052E-3</c:v>
                </c:pt>
                <c:pt idx="2268">
                  <c:v>-3.0984400000000074E-3</c:v>
                </c:pt>
                <c:pt idx="2269">
                  <c:v>-3.1984400000000012E-3</c:v>
                </c:pt>
                <c:pt idx="2270">
                  <c:v>-2.5976599999999999E-3</c:v>
                </c:pt>
                <c:pt idx="2271">
                  <c:v>-2.5000000000000191E-3</c:v>
                </c:pt>
                <c:pt idx="2272">
                  <c:v>-2.5976599999999999E-3</c:v>
                </c:pt>
                <c:pt idx="2273">
                  <c:v>-3.1000000000000246E-3</c:v>
                </c:pt>
                <c:pt idx="2274">
                  <c:v>-2.705470000000021E-3</c:v>
                </c:pt>
                <c:pt idx="2275">
                  <c:v>-2.7945300000000303E-3</c:v>
                </c:pt>
                <c:pt idx="2276">
                  <c:v>-3.3000000000000169E-3</c:v>
                </c:pt>
                <c:pt idx="2277">
                  <c:v>-2.7992200000000207E-3</c:v>
                </c:pt>
                <c:pt idx="2278">
                  <c:v>-3.3023400000000052E-3</c:v>
                </c:pt>
                <c:pt idx="2279">
                  <c:v>-2.600780000000026E-3</c:v>
                </c:pt>
                <c:pt idx="2280">
                  <c:v>-3.3992200000000075E-3</c:v>
                </c:pt>
                <c:pt idx="2281">
                  <c:v>-2.4000000000000089E-3</c:v>
                </c:pt>
                <c:pt idx="2282">
                  <c:v>-2.6039100000000274E-3</c:v>
                </c:pt>
                <c:pt idx="2283">
                  <c:v>-3.3000000000000169E-3</c:v>
                </c:pt>
                <c:pt idx="2284">
                  <c:v>-2.2976600000000169E-3</c:v>
                </c:pt>
                <c:pt idx="2285">
                  <c:v>-2.7000000000000205E-3</c:v>
                </c:pt>
                <c:pt idx="2286">
                  <c:v>-3.1992200000000169E-3</c:v>
                </c:pt>
                <c:pt idx="2287">
                  <c:v>-3.0000000000000191E-3</c:v>
                </c:pt>
                <c:pt idx="2288">
                  <c:v>-2.3976599999999998E-3</c:v>
                </c:pt>
                <c:pt idx="2289">
                  <c:v>-3.0000000000000191E-3</c:v>
                </c:pt>
                <c:pt idx="2290">
                  <c:v>-2.4992199999999999E-3</c:v>
                </c:pt>
                <c:pt idx="2291">
                  <c:v>-2.8000000000000052E-3</c:v>
                </c:pt>
                <c:pt idx="2292">
                  <c:v>-2.4000000000000089E-3</c:v>
                </c:pt>
                <c:pt idx="2293">
                  <c:v>-2.7000000000000205E-3</c:v>
                </c:pt>
                <c:pt idx="2294">
                  <c:v>-2.4992199999999999E-3</c:v>
                </c:pt>
                <c:pt idx="2295">
                  <c:v>-2.9000000000000089E-3</c:v>
                </c:pt>
                <c:pt idx="2296">
                  <c:v>-2.0000000000000052E-3</c:v>
                </c:pt>
                <c:pt idx="2297">
                  <c:v>-2.8000000000000052E-3</c:v>
                </c:pt>
                <c:pt idx="2298">
                  <c:v>-2.500780000000021E-3</c:v>
                </c:pt>
                <c:pt idx="2299">
                  <c:v>-2.7000000000000205E-3</c:v>
                </c:pt>
                <c:pt idx="2300">
                  <c:v>-2.2000000000000201E-3</c:v>
                </c:pt>
                <c:pt idx="2301">
                  <c:v>-2.5968800000000002E-3</c:v>
                </c:pt>
                <c:pt idx="2302">
                  <c:v>-3.1000000000000246E-3</c:v>
                </c:pt>
                <c:pt idx="2303">
                  <c:v>-2.5000000000000191E-3</c:v>
                </c:pt>
                <c:pt idx="2304">
                  <c:v>-2.8023400000000052E-3</c:v>
                </c:pt>
                <c:pt idx="2305">
                  <c:v>-3.1000000000000246E-3</c:v>
                </c:pt>
                <c:pt idx="2306">
                  <c:v>-2.8000000000000052E-3</c:v>
                </c:pt>
                <c:pt idx="2307">
                  <c:v>-2.4015600000000092E-3</c:v>
                </c:pt>
                <c:pt idx="2308">
                  <c:v>-2.4929700000000002E-3</c:v>
                </c:pt>
                <c:pt idx="2309">
                  <c:v>-3.0015600000000103E-3</c:v>
                </c:pt>
                <c:pt idx="2310">
                  <c:v>-2.7976600000000169E-3</c:v>
                </c:pt>
                <c:pt idx="2311">
                  <c:v>-2.3023399999999999E-3</c:v>
                </c:pt>
                <c:pt idx="2312">
                  <c:v>-2.5031200000000297E-3</c:v>
                </c:pt>
                <c:pt idx="2313">
                  <c:v>-3.0000000000000191E-3</c:v>
                </c:pt>
                <c:pt idx="2314">
                  <c:v>-2.5000000000000191E-3</c:v>
                </c:pt>
                <c:pt idx="2315">
                  <c:v>-1.7000000000000129E-3</c:v>
                </c:pt>
                <c:pt idx="2316">
                  <c:v>-3.2000000000000257E-3</c:v>
                </c:pt>
                <c:pt idx="2317">
                  <c:v>-2.3000000000000052E-3</c:v>
                </c:pt>
                <c:pt idx="2318">
                  <c:v>-2.3984399999999999E-3</c:v>
                </c:pt>
                <c:pt idx="2319">
                  <c:v>-2.2007800000000246E-3</c:v>
                </c:pt>
                <c:pt idx="2320">
                  <c:v>-2.6031200000000343E-3</c:v>
                </c:pt>
                <c:pt idx="2321">
                  <c:v>-3.0000000000000191E-3</c:v>
                </c:pt>
                <c:pt idx="2322">
                  <c:v>-2.7000000000000205E-3</c:v>
                </c:pt>
                <c:pt idx="2323">
                  <c:v>-2.5000000000000191E-3</c:v>
                </c:pt>
                <c:pt idx="2324">
                  <c:v>-3.0000000000000191E-3</c:v>
                </c:pt>
                <c:pt idx="2325">
                  <c:v>-2.6039100000000274E-3</c:v>
                </c:pt>
                <c:pt idx="2326">
                  <c:v>-2.1000000000000094E-3</c:v>
                </c:pt>
                <c:pt idx="2327">
                  <c:v>-2.3992200000000001E-3</c:v>
                </c:pt>
                <c:pt idx="2328">
                  <c:v>-2.4000000000000089E-3</c:v>
                </c:pt>
                <c:pt idx="2329">
                  <c:v>-2.7007800000000302E-3</c:v>
                </c:pt>
                <c:pt idx="2330">
                  <c:v>-2.6000000000000103E-3</c:v>
                </c:pt>
                <c:pt idx="2331">
                  <c:v>-2.6992200000000169E-3</c:v>
                </c:pt>
                <c:pt idx="2332">
                  <c:v>-2.8007800000000201E-3</c:v>
                </c:pt>
                <c:pt idx="2333">
                  <c:v>-2.8000000000000052E-3</c:v>
                </c:pt>
                <c:pt idx="2334">
                  <c:v>-2.6000000000000103E-3</c:v>
                </c:pt>
                <c:pt idx="2335">
                  <c:v>-2.5000000000000191E-3</c:v>
                </c:pt>
                <c:pt idx="2336">
                  <c:v>-3.0000000000000191E-3</c:v>
                </c:pt>
                <c:pt idx="2337">
                  <c:v>-3.4000000000000215E-3</c:v>
                </c:pt>
                <c:pt idx="2338">
                  <c:v>-2.8000000000000052E-3</c:v>
                </c:pt>
                <c:pt idx="2339">
                  <c:v>-2.8000000000000052E-3</c:v>
                </c:pt>
                <c:pt idx="2340">
                  <c:v>-2.6000000000000103E-3</c:v>
                </c:pt>
                <c:pt idx="2341">
                  <c:v>-2.9015600000000196E-3</c:v>
                </c:pt>
                <c:pt idx="2342">
                  <c:v>-2.4000000000000089E-3</c:v>
                </c:pt>
                <c:pt idx="2343">
                  <c:v>-2.8000000000000052E-3</c:v>
                </c:pt>
                <c:pt idx="2344">
                  <c:v>-2.3000000000000052E-3</c:v>
                </c:pt>
                <c:pt idx="2345">
                  <c:v>-2.8000000000000052E-3</c:v>
                </c:pt>
                <c:pt idx="2346">
                  <c:v>-3.1000000000000246E-3</c:v>
                </c:pt>
                <c:pt idx="2347">
                  <c:v>-2.7039100000000307E-3</c:v>
                </c:pt>
                <c:pt idx="2348">
                  <c:v>-2.0992200000000002E-3</c:v>
                </c:pt>
                <c:pt idx="2349">
                  <c:v>-2.5023400000000052E-3</c:v>
                </c:pt>
                <c:pt idx="2350">
                  <c:v>-2.7000000000000205E-3</c:v>
                </c:pt>
                <c:pt idx="2351">
                  <c:v>-2.9992199999999999E-3</c:v>
                </c:pt>
                <c:pt idx="2352">
                  <c:v>-2.9000000000000089E-3</c:v>
                </c:pt>
                <c:pt idx="2353">
                  <c:v>-2.8000000000000052E-3</c:v>
                </c:pt>
                <c:pt idx="2354">
                  <c:v>-2.8000000000000052E-3</c:v>
                </c:pt>
                <c:pt idx="2355">
                  <c:v>-3.2000000000000257E-3</c:v>
                </c:pt>
                <c:pt idx="2356">
                  <c:v>-2.8000000000000052E-3</c:v>
                </c:pt>
                <c:pt idx="2357">
                  <c:v>-2.6000000000000103E-3</c:v>
                </c:pt>
                <c:pt idx="2358">
                  <c:v>-2.7000000000000205E-3</c:v>
                </c:pt>
                <c:pt idx="2359">
                  <c:v>-2.1992200000000052E-3</c:v>
                </c:pt>
                <c:pt idx="2360">
                  <c:v>-2.4000000000000089E-3</c:v>
                </c:pt>
                <c:pt idx="2361">
                  <c:v>-2.5000000000000191E-3</c:v>
                </c:pt>
                <c:pt idx="2362">
                  <c:v>-2.7007800000000302E-3</c:v>
                </c:pt>
                <c:pt idx="2363">
                  <c:v>-2.7000000000000205E-3</c:v>
                </c:pt>
                <c:pt idx="2364">
                  <c:v>-2.7007800000000302E-3</c:v>
                </c:pt>
                <c:pt idx="2365">
                  <c:v>-2.5000000000000191E-3</c:v>
                </c:pt>
                <c:pt idx="2366">
                  <c:v>-2.4976600000000074E-3</c:v>
                </c:pt>
                <c:pt idx="2367">
                  <c:v>-3.2000000000000257E-3</c:v>
                </c:pt>
                <c:pt idx="2368">
                  <c:v>-3.3992200000000075E-3</c:v>
                </c:pt>
                <c:pt idx="2369">
                  <c:v>-2.8976599999999998E-3</c:v>
                </c:pt>
                <c:pt idx="2370">
                  <c:v>-2.8000000000000052E-3</c:v>
                </c:pt>
                <c:pt idx="2371">
                  <c:v>-2.8015600000000089E-3</c:v>
                </c:pt>
                <c:pt idx="2372">
                  <c:v>-3.2000000000000257E-3</c:v>
                </c:pt>
                <c:pt idx="2373">
                  <c:v>-3.1000000000000246E-3</c:v>
                </c:pt>
                <c:pt idx="2374">
                  <c:v>-3.2007800000000324E-3</c:v>
                </c:pt>
                <c:pt idx="2375">
                  <c:v>-2.9000000000000089E-3</c:v>
                </c:pt>
                <c:pt idx="2376">
                  <c:v>-2.9015600000000196E-3</c:v>
                </c:pt>
                <c:pt idx="2377">
                  <c:v>-3.2007800000000324E-3</c:v>
                </c:pt>
                <c:pt idx="2378">
                  <c:v>-2.8000000000000052E-3</c:v>
                </c:pt>
                <c:pt idx="2379">
                  <c:v>-3.1039100000000296E-3</c:v>
                </c:pt>
                <c:pt idx="2380">
                  <c:v>-2.9000000000000089E-3</c:v>
                </c:pt>
                <c:pt idx="2381">
                  <c:v>-2.4031300000000293E-3</c:v>
                </c:pt>
                <c:pt idx="2382">
                  <c:v>-3.1015600000000206E-3</c:v>
                </c:pt>
                <c:pt idx="2383">
                  <c:v>-2.7953100000000244E-3</c:v>
                </c:pt>
                <c:pt idx="2384">
                  <c:v>-1.8000000000000123E-3</c:v>
                </c:pt>
                <c:pt idx="2385">
                  <c:v>-2.8000000000000052E-3</c:v>
                </c:pt>
                <c:pt idx="2386">
                  <c:v>-2.8000000000000052E-3</c:v>
                </c:pt>
                <c:pt idx="2387">
                  <c:v>-3.2000000000000257E-3</c:v>
                </c:pt>
                <c:pt idx="2388">
                  <c:v>-3.2992200000000228E-3</c:v>
                </c:pt>
                <c:pt idx="2389">
                  <c:v>-2.9976600000000075E-3</c:v>
                </c:pt>
                <c:pt idx="2390">
                  <c:v>-2.6992200000000169E-3</c:v>
                </c:pt>
                <c:pt idx="2391">
                  <c:v>-2.7984400000000075E-3</c:v>
                </c:pt>
                <c:pt idx="2392">
                  <c:v>-2.1992200000000052E-3</c:v>
                </c:pt>
                <c:pt idx="2393">
                  <c:v>-2.6000000000000103E-3</c:v>
                </c:pt>
                <c:pt idx="2394">
                  <c:v>-2.7000000000000205E-3</c:v>
                </c:pt>
                <c:pt idx="2395">
                  <c:v>-3.0000000000000191E-3</c:v>
                </c:pt>
                <c:pt idx="2396">
                  <c:v>-2.8000000000000052E-3</c:v>
                </c:pt>
                <c:pt idx="2397">
                  <c:v>-2.6976600000000166E-3</c:v>
                </c:pt>
                <c:pt idx="2398">
                  <c:v>-3.0007800000000236E-3</c:v>
                </c:pt>
                <c:pt idx="2399">
                  <c:v>-2.7992200000000207E-3</c:v>
                </c:pt>
                <c:pt idx="2400">
                  <c:v>-2.6992200000000169E-3</c:v>
                </c:pt>
                <c:pt idx="2401">
                  <c:v>-3.0023400000000052E-3</c:v>
                </c:pt>
                <c:pt idx="2402">
                  <c:v>-2.9000000000000089E-3</c:v>
                </c:pt>
                <c:pt idx="2403">
                  <c:v>-2.7007800000000302E-3</c:v>
                </c:pt>
                <c:pt idx="2404">
                  <c:v>-3.1000000000000246E-3</c:v>
                </c:pt>
                <c:pt idx="2405">
                  <c:v>-3.2000000000000257E-3</c:v>
                </c:pt>
                <c:pt idx="2406">
                  <c:v>-2.6000000000000103E-3</c:v>
                </c:pt>
                <c:pt idx="2407">
                  <c:v>-2.3945300000000197E-3</c:v>
                </c:pt>
                <c:pt idx="2408">
                  <c:v>-3.0000000000000191E-3</c:v>
                </c:pt>
                <c:pt idx="2409">
                  <c:v>-2.6000000000000103E-3</c:v>
                </c:pt>
                <c:pt idx="2410">
                  <c:v>-3.1992200000000169E-3</c:v>
                </c:pt>
                <c:pt idx="2411">
                  <c:v>-2.8992200000000075E-3</c:v>
                </c:pt>
                <c:pt idx="2412">
                  <c:v>-2.9000000000000089E-3</c:v>
                </c:pt>
                <c:pt idx="2413">
                  <c:v>-2.9000000000000089E-3</c:v>
                </c:pt>
                <c:pt idx="2414">
                  <c:v>-3.1000000000000246E-3</c:v>
                </c:pt>
                <c:pt idx="2415">
                  <c:v>-2.5000000000000191E-3</c:v>
                </c:pt>
                <c:pt idx="2416">
                  <c:v>-3.1000000000000246E-3</c:v>
                </c:pt>
                <c:pt idx="2417">
                  <c:v>-2.5015600000000103E-3</c:v>
                </c:pt>
                <c:pt idx="2418">
                  <c:v>-2.8015600000000089E-3</c:v>
                </c:pt>
                <c:pt idx="2419">
                  <c:v>-2.9000000000000089E-3</c:v>
                </c:pt>
                <c:pt idx="2420">
                  <c:v>-2.7007800000000302E-3</c:v>
                </c:pt>
                <c:pt idx="2421">
                  <c:v>-2.8015600000000089E-3</c:v>
                </c:pt>
                <c:pt idx="2422">
                  <c:v>-3.0000000000000191E-3</c:v>
                </c:pt>
                <c:pt idx="2423">
                  <c:v>-2.9000000000000089E-3</c:v>
                </c:pt>
                <c:pt idx="2424">
                  <c:v>-2.9000000000000089E-3</c:v>
                </c:pt>
                <c:pt idx="2425">
                  <c:v>-2.5000000000000191E-3</c:v>
                </c:pt>
                <c:pt idx="2426">
                  <c:v>-2.9000000000000089E-3</c:v>
                </c:pt>
                <c:pt idx="2427">
                  <c:v>-3.0031300000000353E-3</c:v>
                </c:pt>
                <c:pt idx="2428">
                  <c:v>-2.6992200000000169E-3</c:v>
                </c:pt>
                <c:pt idx="2429">
                  <c:v>-2.8031300000000269E-3</c:v>
                </c:pt>
                <c:pt idx="2430">
                  <c:v>-2.9007800000000247E-3</c:v>
                </c:pt>
                <c:pt idx="2431">
                  <c:v>-2.7007800000000302E-3</c:v>
                </c:pt>
                <c:pt idx="2432">
                  <c:v>-3.1023400000000103E-3</c:v>
                </c:pt>
                <c:pt idx="2433">
                  <c:v>-3.3000000000000169E-3</c:v>
                </c:pt>
                <c:pt idx="2434">
                  <c:v>-2.6976600000000166E-3</c:v>
                </c:pt>
                <c:pt idx="2435">
                  <c:v>-2.7007800000000302E-3</c:v>
                </c:pt>
                <c:pt idx="2436">
                  <c:v>-2.9000000000000089E-3</c:v>
                </c:pt>
                <c:pt idx="2437">
                  <c:v>-2.8000000000000052E-3</c:v>
                </c:pt>
                <c:pt idx="2438">
                  <c:v>-3.0007800000000236E-3</c:v>
                </c:pt>
                <c:pt idx="2439">
                  <c:v>-2.9000000000000089E-3</c:v>
                </c:pt>
                <c:pt idx="2440">
                  <c:v>-2.2023400000000092E-3</c:v>
                </c:pt>
                <c:pt idx="2441">
                  <c:v>-2.9054699999999998E-3</c:v>
                </c:pt>
                <c:pt idx="2442">
                  <c:v>-3.50000000000002E-3</c:v>
                </c:pt>
                <c:pt idx="2443">
                  <c:v>-2.8976599999999998E-3</c:v>
                </c:pt>
                <c:pt idx="2444">
                  <c:v>-2.9000000000000089E-3</c:v>
                </c:pt>
                <c:pt idx="2445">
                  <c:v>-3.4000000000000215E-3</c:v>
                </c:pt>
                <c:pt idx="2446">
                  <c:v>-3.0023400000000052E-3</c:v>
                </c:pt>
                <c:pt idx="2447">
                  <c:v>-2.8023400000000052E-3</c:v>
                </c:pt>
                <c:pt idx="2448">
                  <c:v>-3.5007800000000288E-3</c:v>
                </c:pt>
                <c:pt idx="2449">
                  <c:v>-2.9976600000000075E-3</c:v>
                </c:pt>
                <c:pt idx="2450">
                  <c:v>-2.7992200000000207E-3</c:v>
                </c:pt>
                <c:pt idx="2451">
                  <c:v>-3.1992200000000169E-3</c:v>
                </c:pt>
                <c:pt idx="2452">
                  <c:v>-2.6000000000000103E-3</c:v>
                </c:pt>
                <c:pt idx="2453">
                  <c:v>-3.0000000000000191E-3</c:v>
                </c:pt>
                <c:pt idx="2454">
                  <c:v>-2.8960900000000048E-3</c:v>
                </c:pt>
                <c:pt idx="2455">
                  <c:v>-2.9000000000000089E-3</c:v>
                </c:pt>
                <c:pt idx="2456">
                  <c:v>-3.4000000000000215E-3</c:v>
                </c:pt>
                <c:pt idx="2457">
                  <c:v>-2.8976599999999998E-3</c:v>
                </c:pt>
                <c:pt idx="2458">
                  <c:v>-2.7000000000000205E-3</c:v>
                </c:pt>
                <c:pt idx="2459">
                  <c:v>-3.2007800000000324E-3</c:v>
                </c:pt>
                <c:pt idx="2460">
                  <c:v>-2.9070300000000266E-3</c:v>
                </c:pt>
                <c:pt idx="2461">
                  <c:v>-2.5000000000000191E-3</c:v>
                </c:pt>
                <c:pt idx="2462">
                  <c:v>-3.0031300000000353E-3</c:v>
                </c:pt>
                <c:pt idx="2463">
                  <c:v>-3.2015600000000256E-3</c:v>
                </c:pt>
                <c:pt idx="2464">
                  <c:v>-2.7000000000000205E-3</c:v>
                </c:pt>
                <c:pt idx="2465">
                  <c:v>-2.7000000000000205E-3</c:v>
                </c:pt>
                <c:pt idx="2466">
                  <c:v>-3.396090000000007E-3</c:v>
                </c:pt>
                <c:pt idx="2467">
                  <c:v>-3.7000000000000292E-3</c:v>
                </c:pt>
                <c:pt idx="2468">
                  <c:v>-3.2953100000000274E-3</c:v>
                </c:pt>
                <c:pt idx="2469">
                  <c:v>-2.5031200000000297E-3</c:v>
                </c:pt>
                <c:pt idx="2470">
                  <c:v>-2.4960899999999999E-3</c:v>
                </c:pt>
                <c:pt idx="2471">
                  <c:v>-3.4984400000000002E-3</c:v>
                </c:pt>
                <c:pt idx="2472">
                  <c:v>-2.9023400000000002E-3</c:v>
                </c:pt>
                <c:pt idx="2473">
                  <c:v>-3.499220000000009E-3</c:v>
                </c:pt>
                <c:pt idx="2474">
                  <c:v>-3.0007800000000236E-3</c:v>
                </c:pt>
                <c:pt idx="2475">
                  <c:v>-3.3929699999999999E-3</c:v>
                </c:pt>
                <c:pt idx="2476">
                  <c:v>-3.3101599999999999E-3</c:v>
                </c:pt>
                <c:pt idx="2477">
                  <c:v>-2.3000000000000052E-3</c:v>
                </c:pt>
                <c:pt idx="2478">
                  <c:v>-3.3023400000000052E-3</c:v>
                </c:pt>
                <c:pt idx="2479">
                  <c:v>-2.8000000000000052E-3</c:v>
                </c:pt>
                <c:pt idx="2480">
                  <c:v>-2.7007800000000302E-3</c:v>
                </c:pt>
                <c:pt idx="2481">
                  <c:v>-3.0000000000000191E-3</c:v>
                </c:pt>
                <c:pt idx="2482">
                  <c:v>-2.7000000000000205E-3</c:v>
                </c:pt>
                <c:pt idx="2483">
                  <c:v>-2.9000000000000089E-3</c:v>
                </c:pt>
                <c:pt idx="2484">
                  <c:v>-3.1992200000000169E-3</c:v>
                </c:pt>
                <c:pt idx="2485">
                  <c:v>-3.2000000000000257E-3</c:v>
                </c:pt>
                <c:pt idx="2486">
                  <c:v>-2.9992199999999999E-3</c:v>
                </c:pt>
                <c:pt idx="2487">
                  <c:v>-3.3000000000000169E-3</c:v>
                </c:pt>
                <c:pt idx="2488">
                  <c:v>-3.1968800000000052E-3</c:v>
                </c:pt>
                <c:pt idx="2489">
                  <c:v>-2.5000000000000191E-3</c:v>
                </c:pt>
                <c:pt idx="2490">
                  <c:v>-3.0015600000000103E-3</c:v>
                </c:pt>
                <c:pt idx="2491">
                  <c:v>-2.8000000000000052E-3</c:v>
                </c:pt>
                <c:pt idx="2492">
                  <c:v>-3.2000000000000257E-3</c:v>
                </c:pt>
                <c:pt idx="2493">
                  <c:v>-2.9000000000000089E-3</c:v>
                </c:pt>
                <c:pt idx="2494">
                  <c:v>-3.3000000000000169E-3</c:v>
                </c:pt>
                <c:pt idx="2495">
                  <c:v>-2.9000000000000089E-3</c:v>
                </c:pt>
                <c:pt idx="2496">
                  <c:v>-2.8007800000000201E-3</c:v>
                </c:pt>
                <c:pt idx="2497">
                  <c:v>-2.7000000000000205E-3</c:v>
                </c:pt>
                <c:pt idx="2498">
                  <c:v>-2.7000000000000205E-3</c:v>
                </c:pt>
                <c:pt idx="2499">
                  <c:v>-3.0992200000000084E-3</c:v>
                </c:pt>
                <c:pt idx="2500">
                  <c:v>-2.9000000000000089E-3</c:v>
                </c:pt>
                <c:pt idx="2501">
                  <c:v>-2.8000000000000052E-3</c:v>
                </c:pt>
                <c:pt idx="2502">
                  <c:v>-3.3023400000000052E-3</c:v>
                </c:pt>
                <c:pt idx="2503">
                  <c:v>-3.3007800000000205E-3</c:v>
                </c:pt>
                <c:pt idx="2504">
                  <c:v>-3.1000000000000246E-3</c:v>
                </c:pt>
                <c:pt idx="2505">
                  <c:v>-3.4007800000000247E-3</c:v>
                </c:pt>
                <c:pt idx="2506">
                  <c:v>-3.003910000000028E-3</c:v>
                </c:pt>
                <c:pt idx="2507">
                  <c:v>-3.1007800000000278E-3</c:v>
                </c:pt>
                <c:pt idx="2508">
                  <c:v>-3.2000000000000257E-3</c:v>
                </c:pt>
                <c:pt idx="2509">
                  <c:v>-3.0023400000000052E-3</c:v>
                </c:pt>
                <c:pt idx="2510">
                  <c:v>-3.1015600000000206E-3</c:v>
                </c:pt>
                <c:pt idx="2511">
                  <c:v>-3.3992200000000075E-3</c:v>
                </c:pt>
                <c:pt idx="2512">
                  <c:v>-3.3000000000000169E-3</c:v>
                </c:pt>
                <c:pt idx="2513">
                  <c:v>-2.7000000000000205E-3</c:v>
                </c:pt>
                <c:pt idx="2514">
                  <c:v>-2.7000000000000205E-3</c:v>
                </c:pt>
                <c:pt idx="2515">
                  <c:v>-2.8000000000000052E-3</c:v>
                </c:pt>
                <c:pt idx="2516">
                  <c:v>-2.9000000000000089E-3</c:v>
                </c:pt>
                <c:pt idx="2517">
                  <c:v>-3.2023400000000201E-3</c:v>
                </c:pt>
                <c:pt idx="2518">
                  <c:v>-3.5015600000000246E-3</c:v>
                </c:pt>
                <c:pt idx="2519">
                  <c:v>-3.5007800000000288E-3</c:v>
                </c:pt>
                <c:pt idx="2520">
                  <c:v>-3.4000000000000215E-3</c:v>
                </c:pt>
                <c:pt idx="2521">
                  <c:v>-2.9000000000000089E-3</c:v>
                </c:pt>
                <c:pt idx="2522">
                  <c:v>-3.4000000000000215E-3</c:v>
                </c:pt>
                <c:pt idx="2523">
                  <c:v>-3.5023400000000191E-3</c:v>
                </c:pt>
                <c:pt idx="2524">
                  <c:v>-2.9000000000000089E-3</c:v>
                </c:pt>
                <c:pt idx="2525">
                  <c:v>-2.9992199999999999E-3</c:v>
                </c:pt>
                <c:pt idx="2526">
                  <c:v>-3.2039100000000359E-3</c:v>
                </c:pt>
                <c:pt idx="2527">
                  <c:v>-2.8007800000000201E-3</c:v>
                </c:pt>
                <c:pt idx="2528">
                  <c:v>-3.4007800000000247E-3</c:v>
                </c:pt>
                <c:pt idx="2529">
                  <c:v>-2.9000000000000089E-3</c:v>
                </c:pt>
                <c:pt idx="2530">
                  <c:v>-3.499220000000009E-3</c:v>
                </c:pt>
                <c:pt idx="2531">
                  <c:v>-2.7000000000000205E-3</c:v>
                </c:pt>
                <c:pt idx="2532">
                  <c:v>-3.2000000000000257E-3</c:v>
                </c:pt>
                <c:pt idx="2533">
                  <c:v>-3.3000000000000169E-3</c:v>
                </c:pt>
                <c:pt idx="2534">
                  <c:v>-3.1000000000000246E-3</c:v>
                </c:pt>
                <c:pt idx="2535">
                  <c:v>-3.0000000000000191E-3</c:v>
                </c:pt>
                <c:pt idx="2536">
                  <c:v>-3.6000000000000251E-3</c:v>
                </c:pt>
                <c:pt idx="2537">
                  <c:v>-3.50000000000002E-3</c:v>
                </c:pt>
                <c:pt idx="2538">
                  <c:v>-3.9000000000000215E-3</c:v>
                </c:pt>
                <c:pt idx="2539">
                  <c:v>-3.3070300000000229E-3</c:v>
                </c:pt>
                <c:pt idx="2540">
                  <c:v>-3.0000000000000191E-3</c:v>
                </c:pt>
                <c:pt idx="2541">
                  <c:v>-3.50000000000002E-3</c:v>
                </c:pt>
                <c:pt idx="2542">
                  <c:v>-3.1007800000000278E-3</c:v>
                </c:pt>
                <c:pt idx="2543">
                  <c:v>-3.4000000000000215E-3</c:v>
                </c:pt>
                <c:pt idx="2544">
                  <c:v>-3.9000000000000215E-3</c:v>
                </c:pt>
                <c:pt idx="2545">
                  <c:v>-3.5031300000000374E-3</c:v>
                </c:pt>
                <c:pt idx="2546">
                  <c:v>-3.2015600000000256E-3</c:v>
                </c:pt>
                <c:pt idx="2547">
                  <c:v>-3.7992200000000246E-3</c:v>
                </c:pt>
                <c:pt idx="2548">
                  <c:v>-2.9000000000000089E-3</c:v>
                </c:pt>
                <c:pt idx="2549">
                  <c:v>-3.2984400000000166E-3</c:v>
                </c:pt>
                <c:pt idx="2550">
                  <c:v>-3.4000000000000215E-3</c:v>
                </c:pt>
                <c:pt idx="2551">
                  <c:v>-3.50000000000002E-3</c:v>
                </c:pt>
                <c:pt idx="2552">
                  <c:v>-3.4000000000000215E-3</c:v>
                </c:pt>
                <c:pt idx="2553">
                  <c:v>-3.6023400000000116E-3</c:v>
                </c:pt>
                <c:pt idx="2554">
                  <c:v>-2.8000000000000052E-3</c:v>
                </c:pt>
                <c:pt idx="2555">
                  <c:v>-3.3000000000000169E-3</c:v>
                </c:pt>
                <c:pt idx="2556">
                  <c:v>-3.2000000000000257E-3</c:v>
                </c:pt>
                <c:pt idx="2557">
                  <c:v>-2.8000000000000052E-3</c:v>
                </c:pt>
                <c:pt idx="2558">
                  <c:v>-3.1000000000000246E-3</c:v>
                </c:pt>
                <c:pt idx="2559">
                  <c:v>-3.5023400000000191E-3</c:v>
                </c:pt>
                <c:pt idx="2560">
                  <c:v>-2.9992199999999999E-3</c:v>
                </c:pt>
                <c:pt idx="2561">
                  <c:v>-3.2000000000000257E-3</c:v>
                </c:pt>
                <c:pt idx="2562">
                  <c:v>-3.2000000000000257E-3</c:v>
                </c:pt>
                <c:pt idx="2563">
                  <c:v>-3.2000000000000257E-3</c:v>
                </c:pt>
                <c:pt idx="2564">
                  <c:v>-3.2007800000000324E-3</c:v>
                </c:pt>
                <c:pt idx="2565">
                  <c:v>-3.0000000000000191E-3</c:v>
                </c:pt>
                <c:pt idx="2566">
                  <c:v>-3.5007800000000288E-3</c:v>
                </c:pt>
                <c:pt idx="2567">
                  <c:v>-3.2007800000000324E-3</c:v>
                </c:pt>
                <c:pt idx="2568">
                  <c:v>-3.7000000000000292E-3</c:v>
                </c:pt>
                <c:pt idx="2569">
                  <c:v>-2.9984400000000002E-3</c:v>
                </c:pt>
                <c:pt idx="2570">
                  <c:v>-3.2000000000000257E-3</c:v>
                </c:pt>
                <c:pt idx="2571">
                  <c:v>-3.3000000000000169E-3</c:v>
                </c:pt>
                <c:pt idx="2572">
                  <c:v>-3.1023400000000103E-3</c:v>
                </c:pt>
                <c:pt idx="2573">
                  <c:v>-2.8000000000000052E-3</c:v>
                </c:pt>
                <c:pt idx="2574">
                  <c:v>-3.5031300000000374E-3</c:v>
                </c:pt>
                <c:pt idx="2575">
                  <c:v>-3.6000000000000251E-3</c:v>
                </c:pt>
                <c:pt idx="2576">
                  <c:v>-3.6007800000000313E-3</c:v>
                </c:pt>
                <c:pt idx="2577">
                  <c:v>-3.8023400000000147E-3</c:v>
                </c:pt>
                <c:pt idx="2578">
                  <c:v>-3.4000000000000215E-3</c:v>
                </c:pt>
                <c:pt idx="2579">
                  <c:v>-2.6062500000000074E-3</c:v>
                </c:pt>
                <c:pt idx="2580">
                  <c:v>-3.9031300000000385E-3</c:v>
                </c:pt>
                <c:pt idx="2581">
                  <c:v>-3.2984400000000166E-3</c:v>
                </c:pt>
                <c:pt idx="2582">
                  <c:v>-3.4000000000000215E-3</c:v>
                </c:pt>
                <c:pt idx="2583">
                  <c:v>-3.6000000000000251E-3</c:v>
                </c:pt>
                <c:pt idx="2584">
                  <c:v>-3.4000000000000215E-3</c:v>
                </c:pt>
                <c:pt idx="2585">
                  <c:v>-3.9000000000000215E-3</c:v>
                </c:pt>
                <c:pt idx="2586">
                  <c:v>-3.7984400000000205E-3</c:v>
                </c:pt>
                <c:pt idx="2587">
                  <c:v>-3.3992200000000075E-3</c:v>
                </c:pt>
                <c:pt idx="2588">
                  <c:v>-3.599220000000021E-3</c:v>
                </c:pt>
                <c:pt idx="2589">
                  <c:v>-3.1984400000000012E-3</c:v>
                </c:pt>
                <c:pt idx="2590">
                  <c:v>-3.2000000000000257E-3</c:v>
                </c:pt>
                <c:pt idx="2591">
                  <c:v>-3.2000000000000257E-3</c:v>
                </c:pt>
                <c:pt idx="2592">
                  <c:v>-3.50000000000002E-3</c:v>
                </c:pt>
                <c:pt idx="2593">
                  <c:v>-3.2000000000000257E-3</c:v>
                </c:pt>
                <c:pt idx="2594">
                  <c:v>-2.7000000000000205E-3</c:v>
                </c:pt>
                <c:pt idx="2595">
                  <c:v>-3.9000000000000215E-3</c:v>
                </c:pt>
                <c:pt idx="2596">
                  <c:v>-2.9992199999999999E-3</c:v>
                </c:pt>
                <c:pt idx="2597">
                  <c:v>-3.7015600000000286E-3</c:v>
                </c:pt>
                <c:pt idx="2598">
                  <c:v>-3.3000000000000169E-3</c:v>
                </c:pt>
                <c:pt idx="2599">
                  <c:v>-3.7000000000000292E-3</c:v>
                </c:pt>
                <c:pt idx="2600">
                  <c:v>-3.1000000000000246E-3</c:v>
                </c:pt>
                <c:pt idx="2601">
                  <c:v>-3.4000000000000215E-3</c:v>
                </c:pt>
                <c:pt idx="2602">
                  <c:v>-3.1000000000000246E-3</c:v>
                </c:pt>
                <c:pt idx="2603">
                  <c:v>-3.6000000000000251E-3</c:v>
                </c:pt>
                <c:pt idx="2604">
                  <c:v>-3.50000000000002E-3</c:v>
                </c:pt>
                <c:pt idx="2605">
                  <c:v>-3.2945300000000338E-3</c:v>
                </c:pt>
                <c:pt idx="2606">
                  <c:v>-4.3000000000000104E-3</c:v>
                </c:pt>
                <c:pt idx="2607">
                  <c:v>-3.7968800000000094E-3</c:v>
                </c:pt>
                <c:pt idx="2608">
                  <c:v>-3.9015600000000205E-3</c:v>
                </c:pt>
                <c:pt idx="2609">
                  <c:v>-3.3992200000000075E-3</c:v>
                </c:pt>
                <c:pt idx="2610">
                  <c:v>-3.6007800000000313E-3</c:v>
                </c:pt>
                <c:pt idx="2611">
                  <c:v>-3.50000000000002E-3</c:v>
                </c:pt>
                <c:pt idx="2612">
                  <c:v>-3.3000000000000169E-3</c:v>
                </c:pt>
                <c:pt idx="2613">
                  <c:v>-3.4031300000000346E-3</c:v>
                </c:pt>
                <c:pt idx="2614">
                  <c:v>-4.1000000000000003E-3</c:v>
                </c:pt>
                <c:pt idx="2615">
                  <c:v>-3.3046900000000103E-3</c:v>
                </c:pt>
                <c:pt idx="2616">
                  <c:v>-3.0015600000000103E-3</c:v>
                </c:pt>
                <c:pt idx="2617">
                  <c:v>-3.6023400000000116E-3</c:v>
                </c:pt>
                <c:pt idx="2618">
                  <c:v>-3.50000000000002E-3</c:v>
                </c:pt>
                <c:pt idx="2619">
                  <c:v>-3.7000000000000292E-3</c:v>
                </c:pt>
                <c:pt idx="2620">
                  <c:v>-3.4000000000000215E-3</c:v>
                </c:pt>
                <c:pt idx="2621">
                  <c:v>-4.3000000000000104E-3</c:v>
                </c:pt>
                <c:pt idx="2622">
                  <c:v>-3.3000000000000169E-3</c:v>
                </c:pt>
                <c:pt idx="2623">
                  <c:v>-2.9015600000000196E-3</c:v>
                </c:pt>
                <c:pt idx="2624">
                  <c:v>-3.6000000000000251E-3</c:v>
                </c:pt>
                <c:pt idx="2625">
                  <c:v>-3.7062500000000103E-3</c:v>
                </c:pt>
                <c:pt idx="2626">
                  <c:v>-3.2000000000000257E-3</c:v>
                </c:pt>
                <c:pt idx="2627">
                  <c:v>-3.7054700000000219E-3</c:v>
                </c:pt>
                <c:pt idx="2628">
                  <c:v>-3.5031300000000374E-3</c:v>
                </c:pt>
                <c:pt idx="2629">
                  <c:v>-3.0007800000000236E-3</c:v>
                </c:pt>
                <c:pt idx="2630">
                  <c:v>-3.6015600000000223E-3</c:v>
                </c:pt>
                <c:pt idx="2631">
                  <c:v>-3.4000000000000215E-3</c:v>
                </c:pt>
                <c:pt idx="2632">
                  <c:v>-4.099220000000044E-3</c:v>
                </c:pt>
                <c:pt idx="2633">
                  <c:v>-3.0976600000000103E-3</c:v>
                </c:pt>
                <c:pt idx="2634">
                  <c:v>-3.4000000000000215E-3</c:v>
                </c:pt>
                <c:pt idx="2635">
                  <c:v>-3.1000000000000246E-3</c:v>
                </c:pt>
                <c:pt idx="2636">
                  <c:v>-3.6031300000000399E-3</c:v>
                </c:pt>
                <c:pt idx="2637">
                  <c:v>-3.8000000000000169E-3</c:v>
                </c:pt>
                <c:pt idx="2638">
                  <c:v>-3.7054700000000219E-3</c:v>
                </c:pt>
                <c:pt idx="2639">
                  <c:v>-3.1000000000000246E-3</c:v>
                </c:pt>
                <c:pt idx="2640">
                  <c:v>-3.6023400000000116E-3</c:v>
                </c:pt>
                <c:pt idx="2641">
                  <c:v>-3.6007800000000313E-3</c:v>
                </c:pt>
                <c:pt idx="2642">
                  <c:v>-3.8000000000000169E-3</c:v>
                </c:pt>
                <c:pt idx="2643">
                  <c:v>-3.6000000000000251E-3</c:v>
                </c:pt>
                <c:pt idx="2644">
                  <c:v>-2.7039100000000307E-3</c:v>
                </c:pt>
                <c:pt idx="2645">
                  <c:v>-2.6039100000000274E-3</c:v>
                </c:pt>
                <c:pt idx="2646">
                  <c:v>-3.7070300000000378E-3</c:v>
                </c:pt>
                <c:pt idx="2647">
                  <c:v>-4.3015600000000124E-3</c:v>
                </c:pt>
                <c:pt idx="2648">
                  <c:v>-4.0031300000000014E-3</c:v>
                </c:pt>
                <c:pt idx="2649">
                  <c:v>-3.599220000000021E-3</c:v>
                </c:pt>
                <c:pt idx="2650">
                  <c:v>-3.7000000000000292E-3</c:v>
                </c:pt>
                <c:pt idx="2651">
                  <c:v>-3.50000000000002E-3</c:v>
                </c:pt>
                <c:pt idx="2652">
                  <c:v>-4.1968800000000001E-3</c:v>
                </c:pt>
                <c:pt idx="2653">
                  <c:v>-3.3000000000000169E-3</c:v>
                </c:pt>
                <c:pt idx="2654">
                  <c:v>-4.1000000000000003E-3</c:v>
                </c:pt>
                <c:pt idx="2655">
                  <c:v>-3.7984400000000205E-3</c:v>
                </c:pt>
                <c:pt idx="2656">
                  <c:v>-3.7000000000000292E-3</c:v>
                </c:pt>
                <c:pt idx="2657">
                  <c:v>-3.5984400000000074E-3</c:v>
                </c:pt>
                <c:pt idx="2658">
                  <c:v>-3.1984400000000012E-3</c:v>
                </c:pt>
                <c:pt idx="2659">
                  <c:v>-3.8000000000000169E-3</c:v>
                </c:pt>
                <c:pt idx="2660">
                  <c:v>-3.6984400000000116E-3</c:v>
                </c:pt>
                <c:pt idx="2661">
                  <c:v>-3.3023400000000052E-3</c:v>
                </c:pt>
                <c:pt idx="2662">
                  <c:v>-3.1000000000000246E-3</c:v>
                </c:pt>
                <c:pt idx="2663">
                  <c:v>-3.3000000000000169E-3</c:v>
                </c:pt>
                <c:pt idx="2664">
                  <c:v>-3.697660000000021E-3</c:v>
                </c:pt>
                <c:pt idx="2665">
                  <c:v>-3.8992200000000183E-3</c:v>
                </c:pt>
                <c:pt idx="2666">
                  <c:v>-3.4968700000000048E-3</c:v>
                </c:pt>
                <c:pt idx="2667">
                  <c:v>-3.0992200000000084E-3</c:v>
                </c:pt>
                <c:pt idx="2668">
                  <c:v>-3.697660000000021E-3</c:v>
                </c:pt>
                <c:pt idx="2669">
                  <c:v>-3.8000000000000169E-3</c:v>
                </c:pt>
                <c:pt idx="2670">
                  <c:v>-3.8015600000000089E-3</c:v>
                </c:pt>
                <c:pt idx="2671">
                  <c:v>-3.7000000000000292E-3</c:v>
                </c:pt>
                <c:pt idx="2672">
                  <c:v>-3.8992200000000183E-3</c:v>
                </c:pt>
                <c:pt idx="2673">
                  <c:v>-4.0054700000000014E-3</c:v>
                </c:pt>
                <c:pt idx="2674">
                  <c:v>-3.4960899999999999E-3</c:v>
                </c:pt>
                <c:pt idx="2675">
                  <c:v>-4.3000000000000104E-3</c:v>
                </c:pt>
                <c:pt idx="2676">
                  <c:v>-3.4976600000000196E-3</c:v>
                </c:pt>
                <c:pt idx="2677">
                  <c:v>-3.6000000000000251E-3</c:v>
                </c:pt>
                <c:pt idx="2678">
                  <c:v>-3.7992200000000246E-3</c:v>
                </c:pt>
                <c:pt idx="2679">
                  <c:v>-3.3000000000000169E-3</c:v>
                </c:pt>
                <c:pt idx="2680">
                  <c:v>-3.6007800000000313E-3</c:v>
                </c:pt>
                <c:pt idx="2681">
                  <c:v>-3.50000000000002E-3</c:v>
                </c:pt>
                <c:pt idx="2682">
                  <c:v>-3.6000000000000251E-3</c:v>
                </c:pt>
                <c:pt idx="2683">
                  <c:v>-3.50000000000002E-3</c:v>
                </c:pt>
                <c:pt idx="2684">
                  <c:v>-3.7984400000000205E-3</c:v>
                </c:pt>
                <c:pt idx="2685">
                  <c:v>-3.7000000000000292E-3</c:v>
                </c:pt>
                <c:pt idx="2686">
                  <c:v>-3.5023400000000191E-3</c:v>
                </c:pt>
                <c:pt idx="2687">
                  <c:v>-4.4000000000000358E-3</c:v>
                </c:pt>
                <c:pt idx="2688">
                  <c:v>-3.9968800000000056E-3</c:v>
                </c:pt>
                <c:pt idx="2689">
                  <c:v>-3.50000000000002E-3</c:v>
                </c:pt>
                <c:pt idx="2690">
                  <c:v>-3.5976600000000103E-3</c:v>
                </c:pt>
                <c:pt idx="2691">
                  <c:v>-4.200000000000018E-3</c:v>
                </c:pt>
                <c:pt idx="2692">
                  <c:v>-3.8000000000000169E-3</c:v>
                </c:pt>
                <c:pt idx="2693">
                  <c:v>-3.3000000000000169E-3</c:v>
                </c:pt>
                <c:pt idx="2694">
                  <c:v>-3.8007800000000249E-3</c:v>
                </c:pt>
                <c:pt idx="2695">
                  <c:v>-3.2000000000000257E-3</c:v>
                </c:pt>
                <c:pt idx="2696">
                  <c:v>-3.6000000000000251E-3</c:v>
                </c:pt>
                <c:pt idx="2697">
                  <c:v>-3.6984400000000116E-3</c:v>
                </c:pt>
                <c:pt idx="2698">
                  <c:v>-4.0000000000000114E-3</c:v>
                </c:pt>
                <c:pt idx="2699">
                  <c:v>-4.3000000000000104E-3</c:v>
                </c:pt>
                <c:pt idx="2700">
                  <c:v>-3.396090000000007E-3</c:v>
                </c:pt>
                <c:pt idx="2701">
                  <c:v>-3.2976600000000226E-3</c:v>
                </c:pt>
                <c:pt idx="2702">
                  <c:v>-4.0000000000000114E-3</c:v>
                </c:pt>
                <c:pt idx="2703">
                  <c:v>-3.4015600000000196E-3</c:v>
                </c:pt>
                <c:pt idx="2704">
                  <c:v>-3.7031300000000445E-3</c:v>
                </c:pt>
                <c:pt idx="2705">
                  <c:v>-3.2015600000000256E-3</c:v>
                </c:pt>
                <c:pt idx="2706">
                  <c:v>-4.1046900000000115E-3</c:v>
                </c:pt>
                <c:pt idx="2707">
                  <c:v>-4.2992200000000541E-3</c:v>
                </c:pt>
                <c:pt idx="2708">
                  <c:v>-4.4976600000000422E-3</c:v>
                </c:pt>
                <c:pt idx="2709">
                  <c:v>-3.702340000000021E-3</c:v>
                </c:pt>
                <c:pt idx="2710">
                  <c:v>-3.9000000000000215E-3</c:v>
                </c:pt>
                <c:pt idx="2711">
                  <c:v>-4.200000000000018E-3</c:v>
                </c:pt>
                <c:pt idx="2712">
                  <c:v>-3.6000000000000251E-3</c:v>
                </c:pt>
                <c:pt idx="2713">
                  <c:v>-3.3000000000000169E-3</c:v>
                </c:pt>
                <c:pt idx="2714">
                  <c:v>-3.6914100000000169E-3</c:v>
                </c:pt>
                <c:pt idx="2715">
                  <c:v>-4.5007800000000124E-3</c:v>
                </c:pt>
                <c:pt idx="2716">
                  <c:v>-3.797660000000026E-3</c:v>
                </c:pt>
                <c:pt idx="2717">
                  <c:v>-3.8000000000000169E-3</c:v>
                </c:pt>
                <c:pt idx="2718">
                  <c:v>-3.8000000000000169E-3</c:v>
                </c:pt>
                <c:pt idx="2719">
                  <c:v>-3.6000000000000251E-3</c:v>
                </c:pt>
                <c:pt idx="2720">
                  <c:v>-3.9000000000000215E-3</c:v>
                </c:pt>
                <c:pt idx="2721">
                  <c:v>-4.2023400000000405E-3</c:v>
                </c:pt>
                <c:pt idx="2722">
                  <c:v>-3.3000000000000169E-3</c:v>
                </c:pt>
                <c:pt idx="2723">
                  <c:v>-3.4960899999999999E-3</c:v>
                </c:pt>
                <c:pt idx="2724">
                  <c:v>-4.3007800000000014E-3</c:v>
                </c:pt>
                <c:pt idx="2725">
                  <c:v>-4.0007800000000024E-3</c:v>
                </c:pt>
                <c:pt idx="2726">
                  <c:v>-4.4000000000000358E-3</c:v>
                </c:pt>
                <c:pt idx="2727">
                  <c:v>-4.0023400000000322E-3</c:v>
                </c:pt>
                <c:pt idx="2728">
                  <c:v>-3.9015600000000205E-3</c:v>
                </c:pt>
                <c:pt idx="2729">
                  <c:v>-4.3000000000000104E-3</c:v>
                </c:pt>
                <c:pt idx="2730">
                  <c:v>-4.4000000000000358E-3</c:v>
                </c:pt>
                <c:pt idx="2731">
                  <c:v>-4.4000000000000358E-3</c:v>
                </c:pt>
                <c:pt idx="2732">
                  <c:v>-4.4000000000000358E-3</c:v>
                </c:pt>
                <c:pt idx="2733">
                  <c:v>-3.7000000000000292E-3</c:v>
                </c:pt>
                <c:pt idx="2734">
                  <c:v>-4.6000000000000034E-3</c:v>
                </c:pt>
                <c:pt idx="2735">
                  <c:v>-4.4000000000000358E-3</c:v>
                </c:pt>
                <c:pt idx="2736">
                  <c:v>-4.1000000000000003E-3</c:v>
                </c:pt>
                <c:pt idx="2737">
                  <c:v>-4.1015599999999998E-3</c:v>
                </c:pt>
                <c:pt idx="2738">
                  <c:v>-3.8000000000000169E-3</c:v>
                </c:pt>
                <c:pt idx="2739">
                  <c:v>-4.1000000000000003E-3</c:v>
                </c:pt>
                <c:pt idx="2740">
                  <c:v>-4.1000000000000003E-3</c:v>
                </c:pt>
                <c:pt idx="2741">
                  <c:v>-4.200000000000018E-3</c:v>
                </c:pt>
                <c:pt idx="2742">
                  <c:v>-4.4000000000000358E-3</c:v>
                </c:pt>
                <c:pt idx="2743">
                  <c:v>-3.9023400000000093E-3</c:v>
                </c:pt>
                <c:pt idx="2744">
                  <c:v>-3.9015600000000205E-3</c:v>
                </c:pt>
                <c:pt idx="2745">
                  <c:v>-4.2023400000000405E-3</c:v>
                </c:pt>
                <c:pt idx="2746">
                  <c:v>-4.5000000000000179E-3</c:v>
                </c:pt>
                <c:pt idx="2747">
                  <c:v>-5.0984400000000322E-3</c:v>
                </c:pt>
                <c:pt idx="2748">
                  <c:v>-5.0000000000000339E-3</c:v>
                </c:pt>
                <c:pt idx="2749">
                  <c:v>-4.5000000000000179E-3</c:v>
                </c:pt>
                <c:pt idx="2750">
                  <c:v>-4.5000000000000179E-3</c:v>
                </c:pt>
                <c:pt idx="2751">
                  <c:v>-4.3023400000000312E-3</c:v>
                </c:pt>
                <c:pt idx="2752">
                  <c:v>-3.9000000000000215E-3</c:v>
                </c:pt>
                <c:pt idx="2753">
                  <c:v>-4.6000000000000034E-3</c:v>
                </c:pt>
                <c:pt idx="2754">
                  <c:v>-3.4000000000000215E-3</c:v>
                </c:pt>
                <c:pt idx="2755">
                  <c:v>-4.3039100000000002E-3</c:v>
                </c:pt>
                <c:pt idx="2756">
                  <c:v>-4.4000000000000358E-3</c:v>
                </c:pt>
                <c:pt idx="2757">
                  <c:v>-4.5023400000000326E-3</c:v>
                </c:pt>
                <c:pt idx="2758">
                  <c:v>-3.8976600000000089E-3</c:v>
                </c:pt>
                <c:pt idx="2759">
                  <c:v>-3.9000000000000215E-3</c:v>
                </c:pt>
                <c:pt idx="2760">
                  <c:v>-3.6007800000000313E-3</c:v>
                </c:pt>
                <c:pt idx="2761">
                  <c:v>-3.8000000000000169E-3</c:v>
                </c:pt>
                <c:pt idx="2762">
                  <c:v>-3.9976600000000096E-3</c:v>
                </c:pt>
                <c:pt idx="2763">
                  <c:v>-4.4000000000000358E-3</c:v>
                </c:pt>
                <c:pt idx="2764">
                  <c:v>-5.0015600000000403E-3</c:v>
                </c:pt>
                <c:pt idx="2765">
                  <c:v>-4.6976600000000123E-3</c:v>
                </c:pt>
                <c:pt idx="2766">
                  <c:v>-4.4000000000000358E-3</c:v>
                </c:pt>
                <c:pt idx="2767">
                  <c:v>-4.3015600000000124E-3</c:v>
                </c:pt>
                <c:pt idx="2768">
                  <c:v>-4.8000000000000161E-3</c:v>
                </c:pt>
                <c:pt idx="2769">
                  <c:v>-4.0000000000000114E-3</c:v>
                </c:pt>
                <c:pt idx="2770">
                  <c:v>-4.0000000000000114E-3</c:v>
                </c:pt>
                <c:pt idx="2771">
                  <c:v>-4.1000000000000003E-3</c:v>
                </c:pt>
                <c:pt idx="2772">
                  <c:v>-4.3031300000000014E-3</c:v>
                </c:pt>
                <c:pt idx="2773">
                  <c:v>-4.7960900000000358E-3</c:v>
                </c:pt>
                <c:pt idx="2774">
                  <c:v>-5.4023400000000506E-3</c:v>
                </c:pt>
                <c:pt idx="2775">
                  <c:v>-5.2953100000000114E-3</c:v>
                </c:pt>
                <c:pt idx="2776">
                  <c:v>-4.3000000000000104E-3</c:v>
                </c:pt>
                <c:pt idx="2777">
                  <c:v>-3.9015600000000205E-3</c:v>
                </c:pt>
                <c:pt idx="2778">
                  <c:v>-4.1023400000000133E-3</c:v>
                </c:pt>
                <c:pt idx="2779">
                  <c:v>-4.4992200000000581E-3</c:v>
                </c:pt>
                <c:pt idx="2780">
                  <c:v>-3.9000000000000215E-3</c:v>
                </c:pt>
                <c:pt idx="2781">
                  <c:v>-4.4000000000000358E-3</c:v>
                </c:pt>
                <c:pt idx="2782">
                  <c:v>-4.5000000000000179E-3</c:v>
                </c:pt>
                <c:pt idx="2783">
                  <c:v>-4.7000000000000357E-3</c:v>
                </c:pt>
                <c:pt idx="2784">
                  <c:v>-4.0984400000000113E-3</c:v>
                </c:pt>
                <c:pt idx="2785">
                  <c:v>-4.201560000000046E-3</c:v>
                </c:pt>
                <c:pt idx="2786">
                  <c:v>-4.5000000000000179E-3</c:v>
                </c:pt>
                <c:pt idx="2787">
                  <c:v>-4.1984400000000003E-3</c:v>
                </c:pt>
                <c:pt idx="2788">
                  <c:v>-4.099220000000044E-3</c:v>
                </c:pt>
                <c:pt idx="2789">
                  <c:v>-3.9000000000000215E-3</c:v>
                </c:pt>
                <c:pt idx="2790">
                  <c:v>-4.200000000000018E-3</c:v>
                </c:pt>
                <c:pt idx="2791">
                  <c:v>-3.9000000000000215E-3</c:v>
                </c:pt>
                <c:pt idx="2792">
                  <c:v>-4.3000000000000104E-3</c:v>
                </c:pt>
                <c:pt idx="2793">
                  <c:v>-4.3046899999999999E-3</c:v>
                </c:pt>
                <c:pt idx="2794">
                  <c:v>-4.0007800000000024E-3</c:v>
                </c:pt>
                <c:pt idx="2795">
                  <c:v>-4.401560000000043E-3</c:v>
                </c:pt>
                <c:pt idx="2796">
                  <c:v>-4.2984400000000179E-3</c:v>
                </c:pt>
                <c:pt idx="2797">
                  <c:v>-4.8000000000000161E-3</c:v>
                </c:pt>
                <c:pt idx="2798">
                  <c:v>-4.5000000000000179E-3</c:v>
                </c:pt>
                <c:pt idx="2799">
                  <c:v>-4.9000000000000397E-3</c:v>
                </c:pt>
                <c:pt idx="2800">
                  <c:v>-4.4000000000000358E-3</c:v>
                </c:pt>
                <c:pt idx="2801">
                  <c:v>-4.3000000000000104E-3</c:v>
                </c:pt>
                <c:pt idx="2802">
                  <c:v>-4.9000000000000397E-3</c:v>
                </c:pt>
                <c:pt idx="2803">
                  <c:v>-4.0031300000000014E-3</c:v>
                </c:pt>
                <c:pt idx="2804">
                  <c:v>-4.6000000000000034E-3</c:v>
                </c:pt>
                <c:pt idx="2805">
                  <c:v>-4.4992200000000581E-3</c:v>
                </c:pt>
                <c:pt idx="2806">
                  <c:v>-4.6015600000000123E-3</c:v>
                </c:pt>
                <c:pt idx="2807">
                  <c:v>-4.2031300000000124E-3</c:v>
                </c:pt>
                <c:pt idx="2808">
                  <c:v>-5.3015600000000376E-3</c:v>
                </c:pt>
                <c:pt idx="2809">
                  <c:v>-4.5000000000000179E-3</c:v>
                </c:pt>
                <c:pt idx="2810">
                  <c:v>-4.200000000000018E-3</c:v>
                </c:pt>
                <c:pt idx="2811">
                  <c:v>-4.8015600000000189E-3</c:v>
                </c:pt>
                <c:pt idx="2812">
                  <c:v>-4.5000000000000179E-3</c:v>
                </c:pt>
                <c:pt idx="2813">
                  <c:v>-4.201560000000046E-3</c:v>
                </c:pt>
                <c:pt idx="2814">
                  <c:v>-4.1023400000000133E-3</c:v>
                </c:pt>
                <c:pt idx="2815">
                  <c:v>-4.7031300000000024E-3</c:v>
                </c:pt>
                <c:pt idx="2816">
                  <c:v>-4.9007800000000134E-3</c:v>
                </c:pt>
                <c:pt idx="2817">
                  <c:v>-4.4960900000000394E-3</c:v>
                </c:pt>
                <c:pt idx="2818">
                  <c:v>-3.8000000000000169E-3</c:v>
                </c:pt>
                <c:pt idx="2819">
                  <c:v>-4.8031200000000114E-3</c:v>
                </c:pt>
                <c:pt idx="2820">
                  <c:v>-4.5000000000000179E-3</c:v>
                </c:pt>
                <c:pt idx="2821">
                  <c:v>-4.4007800000000034E-3</c:v>
                </c:pt>
                <c:pt idx="2822">
                  <c:v>-4.7000000000000357E-3</c:v>
                </c:pt>
                <c:pt idx="2823">
                  <c:v>-4.5937500000000197E-3</c:v>
                </c:pt>
                <c:pt idx="2824">
                  <c:v>-5.6000000000000034E-3</c:v>
                </c:pt>
                <c:pt idx="2825">
                  <c:v>-4.588280000000034E-3</c:v>
                </c:pt>
                <c:pt idx="2826">
                  <c:v>-4.1992200000000313E-3</c:v>
                </c:pt>
                <c:pt idx="2827">
                  <c:v>-4.8031200000000114E-3</c:v>
                </c:pt>
                <c:pt idx="2828">
                  <c:v>-4.8992200000000496E-3</c:v>
                </c:pt>
                <c:pt idx="2829">
                  <c:v>-4.6000000000000034E-3</c:v>
                </c:pt>
                <c:pt idx="2830">
                  <c:v>-5.5023400000000422E-3</c:v>
                </c:pt>
                <c:pt idx="2831">
                  <c:v>-5.0976600000000403E-3</c:v>
                </c:pt>
                <c:pt idx="2832">
                  <c:v>-4.8007800000000114E-3</c:v>
                </c:pt>
                <c:pt idx="2833">
                  <c:v>-5.0000000000000339E-3</c:v>
                </c:pt>
                <c:pt idx="2834">
                  <c:v>-4.6000000000000034E-3</c:v>
                </c:pt>
                <c:pt idx="2835">
                  <c:v>-5.0000000000000339E-3</c:v>
                </c:pt>
                <c:pt idx="2836">
                  <c:v>-4.5000000000000179E-3</c:v>
                </c:pt>
                <c:pt idx="2837">
                  <c:v>-5.202340000000044E-3</c:v>
                </c:pt>
                <c:pt idx="2838">
                  <c:v>-4.9992200000000594E-3</c:v>
                </c:pt>
                <c:pt idx="2839">
                  <c:v>-4.9015600000000522E-3</c:v>
                </c:pt>
                <c:pt idx="2840">
                  <c:v>-5.4000000000000358E-3</c:v>
                </c:pt>
                <c:pt idx="2841">
                  <c:v>-5.4000000000000358E-3</c:v>
                </c:pt>
                <c:pt idx="2842">
                  <c:v>-5.101560000000018E-3</c:v>
                </c:pt>
                <c:pt idx="2843">
                  <c:v>-5.0007800000000024E-3</c:v>
                </c:pt>
                <c:pt idx="2844">
                  <c:v>-5.2992200000000541E-3</c:v>
                </c:pt>
                <c:pt idx="2845">
                  <c:v>-4.7960900000000358E-3</c:v>
                </c:pt>
                <c:pt idx="2846">
                  <c:v>-4.2984400000000179E-3</c:v>
                </c:pt>
                <c:pt idx="2847">
                  <c:v>-5.202340000000044E-3</c:v>
                </c:pt>
                <c:pt idx="2848">
                  <c:v>-4.8000000000000161E-3</c:v>
                </c:pt>
                <c:pt idx="2849">
                  <c:v>-4.9000000000000397E-3</c:v>
                </c:pt>
                <c:pt idx="2850">
                  <c:v>-4.8000000000000161E-3</c:v>
                </c:pt>
                <c:pt idx="2851">
                  <c:v>-5.1000000000000125E-3</c:v>
                </c:pt>
                <c:pt idx="2852">
                  <c:v>-5.200000000000018E-3</c:v>
                </c:pt>
                <c:pt idx="2853">
                  <c:v>-5.5968700000000393E-3</c:v>
                </c:pt>
                <c:pt idx="2854">
                  <c:v>-4.4000000000000358E-3</c:v>
                </c:pt>
                <c:pt idx="2855">
                  <c:v>-5.0023400000000322E-3</c:v>
                </c:pt>
                <c:pt idx="2856">
                  <c:v>-5.0039100000000003E-3</c:v>
                </c:pt>
                <c:pt idx="2857">
                  <c:v>-4.9000000000000397E-3</c:v>
                </c:pt>
                <c:pt idx="2858">
                  <c:v>-5.1007800000000113E-3</c:v>
                </c:pt>
                <c:pt idx="2859">
                  <c:v>-5.101560000000018E-3</c:v>
                </c:pt>
                <c:pt idx="2860">
                  <c:v>-4.8000000000000161E-3</c:v>
                </c:pt>
                <c:pt idx="2861">
                  <c:v>-5.5000000000000179E-3</c:v>
                </c:pt>
                <c:pt idx="2862">
                  <c:v>-5.2015600000000495E-3</c:v>
                </c:pt>
                <c:pt idx="2863">
                  <c:v>-5.2007800000000133E-3</c:v>
                </c:pt>
                <c:pt idx="2864">
                  <c:v>-5.3984400000000312E-3</c:v>
                </c:pt>
                <c:pt idx="2865">
                  <c:v>-4.702340000000034E-3</c:v>
                </c:pt>
                <c:pt idx="2866">
                  <c:v>-4.8945299999999985E-3</c:v>
                </c:pt>
                <c:pt idx="2867">
                  <c:v>-6.197660000000018E-3</c:v>
                </c:pt>
                <c:pt idx="2868">
                  <c:v>-5.5085900000000181E-3</c:v>
                </c:pt>
                <c:pt idx="2869">
                  <c:v>-5.1031200000000113E-3</c:v>
                </c:pt>
                <c:pt idx="2870">
                  <c:v>-4.8976600000000189E-3</c:v>
                </c:pt>
                <c:pt idx="2871">
                  <c:v>-5.6960900000000312E-3</c:v>
                </c:pt>
                <c:pt idx="2872">
                  <c:v>-5.4093800000000504E-3</c:v>
                </c:pt>
                <c:pt idx="2873">
                  <c:v>-5.1031200000000113E-3</c:v>
                </c:pt>
                <c:pt idx="2874">
                  <c:v>-6.101560000000018E-3</c:v>
                </c:pt>
                <c:pt idx="2875">
                  <c:v>-5.5000000000000179E-3</c:v>
                </c:pt>
                <c:pt idx="2876">
                  <c:v>-5.0984400000000322E-3</c:v>
                </c:pt>
                <c:pt idx="2877">
                  <c:v>-5.1000000000000125E-3</c:v>
                </c:pt>
                <c:pt idx="2878">
                  <c:v>-4.8007800000000114E-3</c:v>
                </c:pt>
                <c:pt idx="2879">
                  <c:v>-5.200000000000018E-3</c:v>
                </c:pt>
                <c:pt idx="2880">
                  <c:v>-5.2015600000000495E-3</c:v>
                </c:pt>
                <c:pt idx="2881">
                  <c:v>-4.9000000000000397E-3</c:v>
                </c:pt>
                <c:pt idx="2882">
                  <c:v>-5.2031300000000124E-3</c:v>
                </c:pt>
                <c:pt idx="2883">
                  <c:v>-4.6000000000000034E-3</c:v>
                </c:pt>
                <c:pt idx="2884">
                  <c:v>-5.4015600000000561E-3</c:v>
                </c:pt>
                <c:pt idx="2885">
                  <c:v>-5.0000000000000339E-3</c:v>
                </c:pt>
                <c:pt idx="2886">
                  <c:v>-5.3007800000000023E-3</c:v>
                </c:pt>
                <c:pt idx="2887">
                  <c:v>-5.1000000000000125E-3</c:v>
                </c:pt>
                <c:pt idx="2888">
                  <c:v>-4.6984399999999999E-3</c:v>
                </c:pt>
                <c:pt idx="2889">
                  <c:v>-5.6000000000000034E-3</c:v>
                </c:pt>
                <c:pt idx="2890">
                  <c:v>-5.200000000000018E-3</c:v>
                </c:pt>
                <c:pt idx="2891">
                  <c:v>-5.4000000000000358E-3</c:v>
                </c:pt>
                <c:pt idx="2892">
                  <c:v>-5.9007800000000412E-3</c:v>
                </c:pt>
                <c:pt idx="2893">
                  <c:v>-5.3000000000000104E-3</c:v>
                </c:pt>
                <c:pt idx="2894">
                  <c:v>-5.5000000000000179E-3</c:v>
                </c:pt>
                <c:pt idx="2895">
                  <c:v>-4.7000000000000357E-3</c:v>
                </c:pt>
                <c:pt idx="2896">
                  <c:v>-5.6000000000000034E-3</c:v>
                </c:pt>
                <c:pt idx="2897">
                  <c:v>-5.8000000000000169E-3</c:v>
                </c:pt>
                <c:pt idx="2898">
                  <c:v>-5.7015600000000517E-3</c:v>
                </c:pt>
                <c:pt idx="2899">
                  <c:v>-6.2015600000000521E-3</c:v>
                </c:pt>
                <c:pt idx="2900">
                  <c:v>-5.4000000000000358E-3</c:v>
                </c:pt>
                <c:pt idx="2901">
                  <c:v>-5.3000000000000104E-3</c:v>
                </c:pt>
                <c:pt idx="2902">
                  <c:v>-5.3953100000000004E-3</c:v>
                </c:pt>
                <c:pt idx="2903">
                  <c:v>-5.8015600000000441E-3</c:v>
                </c:pt>
                <c:pt idx="2904">
                  <c:v>-5.6992200000000421E-3</c:v>
                </c:pt>
                <c:pt idx="2905">
                  <c:v>-5.5984400000000387E-3</c:v>
                </c:pt>
                <c:pt idx="2906">
                  <c:v>-6.0015600000000429E-3</c:v>
                </c:pt>
                <c:pt idx="2907">
                  <c:v>-5.9000000000000458E-3</c:v>
                </c:pt>
                <c:pt idx="2908">
                  <c:v>-6.1000000000000134E-3</c:v>
                </c:pt>
                <c:pt idx="2909">
                  <c:v>-5.3000000000000104E-3</c:v>
                </c:pt>
                <c:pt idx="2910">
                  <c:v>-5.4000000000000358E-3</c:v>
                </c:pt>
                <c:pt idx="2911">
                  <c:v>-5.7000000000000358E-3</c:v>
                </c:pt>
                <c:pt idx="2912">
                  <c:v>-5.2015600000000495E-3</c:v>
                </c:pt>
                <c:pt idx="2913">
                  <c:v>-5.803120000000034E-3</c:v>
                </c:pt>
                <c:pt idx="2914">
                  <c:v>-5.901560000000053E-3</c:v>
                </c:pt>
                <c:pt idx="2915">
                  <c:v>-6.2015600000000521E-3</c:v>
                </c:pt>
                <c:pt idx="2916">
                  <c:v>-5.6000000000000034E-3</c:v>
                </c:pt>
                <c:pt idx="2917">
                  <c:v>-5.0000000000000339E-3</c:v>
                </c:pt>
                <c:pt idx="2918">
                  <c:v>-5.8000000000000169E-3</c:v>
                </c:pt>
                <c:pt idx="2919">
                  <c:v>-5.3015600000000376E-3</c:v>
                </c:pt>
                <c:pt idx="2920">
                  <c:v>-5.4000000000000358E-3</c:v>
                </c:pt>
                <c:pt idx="2921">
                  <c:v>-5.2984400000000422E-3</c:v>
                </c:pt>
                <c:pt idx="2922">
                  <c:v>-5.8960900000000413E-3</c:v>
                </c:pt>
                <c:pt idx="2923">
                  <c:v>-5.7984400000000392E-3</c:v>
                </c:pt>
                <c:pt idx="2924">
                  <c:v>-5.4015600000000561E-3</c:v>
                </c:pt>
                <c:pt idx="2925">
                  <c:v>-6.1000000000000134E-3</c:v>
                </c:pt>
                <c:pt idx="2926">
                  <c:v>-5.3984400000000312E-3</c:v>
                </c:pt>
                <c:pt idx="2927">
                  <c:v>-5.6000000000000034E-3</c:v>
                </c:pt>
                <c:pt idx="2928">
                  <c:v>-6.000000000000034E-3</c:v>
                </c:pt>
                <c:pt idx="2929">
                  <c:v>-6.000000000000034E-3</c:v>
                </c:pt>
                <c:pt idx="2930">
                  <c:v>-5.9000000000000458E-3</c:v>
                </c:pt>
                <c:pt idx="2931">
                  <c:v>-5.5000000000000179E-3</c:v>
                </c:pt>
                <c:pt idx="2932">
                  <c:v>-5.7000000000000358E-3</c:v>
                </c:pt>
                <c:pt idx="2933">
                  <c:v>-5.7000000000000358E-3</c:v>
                </c:pt>
                <c:pt idx="2934">
                  <c:v>-6.1000000000000134E-3</c:v>
                </c:pt>
                <c:pt idx="2935">
                  <c:v>-5.7039100000000125E-3</c:v>
                </c:pt>
                <c:pt idx="2936">
                  <c:v>-6.000000000000034E-3</c:v>
                </c:pt>
                <c:pt idx="2937">
                  <c:v>-6.5000000000000431E-3</c:v>
                </c:pt>
                <c:pt idx="2938">
                  <c:v>-6.3031300000000153E-3</c:v>
                </c:pt>
                <c:pt idx="2939">
                  <c:v>-5.8000000000000169E-3</c:v>
                </c:pt>
                <c:pt idx="2940">
                  <c:v>-6.4000000000000471E-3</c:v>
                </c:pt>
                <c:pt idx="2941">
                  <c:v>-6.0031300000000171E-3</c:v>
                </c:pt>
                <c:pt idx="2942">
                  <c:v>-5.7007800000000225E-3</c:v>
                </c:pt>
                <c:pt idx="2943">
                  <c:v>-6.1000000000000134E-3</c:v>
                </c:pt>
                <c:pt idx="2944">
                  <c:v>-5.7000000000000358E-3</c:v>
                </c:pt>
                <c:pt idx="2945">
                  <c:v>-5.7984400000000392E-3</c:v>
                </c:pt>
                <c:pt idx="2946">
                  <c:v>-6.1000000000000134E-3</c:v>
                </c:pt>
                <c:pt idx="2947">
                  <c:v>-5.9000000000000458E-3</c:v>
                </c:pt>
                <c:pt idx="2948">
                  <c:v>-6.000000000000034E-3</c:v>
                </c:pt>
                <c:pt idx="2949">
                  <c:v>-6.3007800000000171E-3</c:v>
                </c:pt>
                <c:pt idx="2950">
                  <c:v>-5.8000000000000169E-3</c:v>
                </c:pt>
                <c:pt idx="2951">
                  <c:v>-6.200000000000044E-3</c:v>
                </c:pt>
                <c:pt idx="2952">
                  <c:v>-6.1000000000000134E-3</c:v>
                </c:pt>
                <c:pt idx="2953">
                  <c:v>-5.4007800000000312E-3</c:v>
                </c:pt>
                <c:pt idx="2954">
                  <c:v>-6.200000000000044E-3</c:v>
                </c:pt>
                <c:pt idx="2955">
                  <c:v>-6.1085899999999997E-3</c:v>
                </c:pt>
                <c:pt idx="2956">
                  <c:v>-5.7015600000000517E-3</c:v>
                </c:pt>
                <c:pt idx="2957">
                  <c:v>-6.5000000000000431E-3</c:v>
                </c:pt>
                <c:pt idx="2958">
                  <c:v>-6.101560000000018E-3</c:v>
                </c:pt>
                <c:pt idx="2959">
                  <c:v>-6.1000000000000134E-3</c:v>
                </c:pt>
                <c:pt idx="2960">
                  <c:v>-6.1007800000000114E-3</c:v>
                </c:pt>
                <c:pt idx="2961">
                  <c:v>-5.9000000000000458E-3</c:v>
                </c:pt>
                <c:pt idx="2962">
                  <c:v>-6.1000000000000134E-3</c:v>
                </c:pt>
                <c:pt idx="2963">
                  <c:v>-5.9000000000000458E-3</c:v>
                </c:pt>
                <c:pt idx="2964">
                  <c:v>-6.1000000000000134E-3</c:v>
                </c:pt>
                <c:pt idx="2965">
                  <c:v>-6.3007800000000171E-3</c:v>
                </c:pt>
                <c:pt idx="2966">
                  <c:v>-6.3000000000000321E-3</c:v>
                </c:pt>
                <c:pt idx="2967">
                  <c:v>-6.200000000000044E-3</c:v>
                </c:pt>
                <c:pt idx="2968">
                  <c:v>-6.200000000000044E-3</c:v>
                </c:pt>
                <c:pt idx="2969">
                  <c:v>-6.200000000000044E-3</c:v>
                </c:pt>
                <c:pt idx="2970">
                  <c:v>-7.501560000000052E-3</c:v>
                </c:pt>
                <c:pt idx="2971">
                  <c:v>-6.5046900000000412E-3</c:v>
                </c:pt>
                <c:pt idx="2972">
                  <c:v>-6.302340000000033E-3</c:v>
                </c:pt>
                <c:pt idx="2973">
                  <c:v>-6.9992200000000716E-3</c:v>
                </c:pt>
                <c:pt idx="2974">
                  <c:v>-5.9000000000000458E-3</c:v>
                </c:pt>
                <c:pt idx="2975">
                  <c:v>-6.0062500000000523E-3</c:v>
                </c:pt>
                <c:pt idx="2976">
                  <c:v>-6.5031200000000358E-3</c:v>
                </c:pt>
                <c:pt idx="2977">
                  <c:v>-6.6992200000000465E-3</c:v>
                </c:pt>
                <c:pt idx="2978">
                  <c:v>-6.3000000000000321E-3</c:v>
                </c:pt>
                <c:pt idx="2979">
                  <c:v>-6.200000000000044E-3</c:v>
                </c:pt>
                <c:pt idx="2980">
                  <c:v>-6.8000000000000378E-3</c:v>
                </c:pt>
                <c:pt idx="2981">
                  <c:v>-6.1000000000000134E-3</c:v>
                </c:pt>
                <c:pt idx="2982">
                  <c:v>-6.8015600000000459E-3</c:v>
                </c:pt>
                <c:pt idx="2983">
                  <c:v>-6.3992200000000509E-3</c:v>
                </c:pt>
                <c:pt idx="2984">
                  <c:v>-6.5000000000000431E-3</c:v>
                </c:pt>
                <c:pt idx="2985">
                  <c:v>-6.298440000000044E-3</c:v>
                </c:pt>
                <c:pt idx="2986">
                  <c:v>-6.0007800000000198E-3</c:v>
                </c:pt>
                <c:pt idx="2987">
                  <c:v>-6.5000000000000431E-3</c:v>
                </c:pt>
                <c:pt idx="2988">
                  <c:v>-6.3000000000000321E-3</c:v>
                </c:pt>
                <c:pt idx="2989">
                  <c:v>-6.8000000000000378E-3</c:v>
                </c:pt>
                <c:pt idx="2990">
                  <c:v>-6.8000000000000378E-3</c:v>
                </c:pt>
                <c:pt idx="2991">
                  <c:v>-6.8007800000000123E-3</c:v>
                </c:pt>
                <c:pt idx="2992">
                  <c:v>-6.4984400000000523E-3</c:v>
                </c:pt>
                <c:pt idx="2993">
                  <c:v>-6.3007800000000171E-3</c:v>
                </c:pt>
                <c:pt idx="2994">
                  <c:v>-6.5984400000000422E-3</c:v>
                </c:pt>
                <c:pt idx="2995">
                  <c:v>-6.8007800000000123E-3</c:v>
                </c:pt>
                <c:pt idx="2996">
                  <c:v>-6.9000000000000476E-3</c:v>
                </c:pt>
                <c:pt idx="2997">
                  <c:v>-6.6992200000000465E-3</c:v>
                </c:pt>
                <c:pt idx="2998">
                  <c:v>-6.600000000000019E-3</c:v>
                </c:pt>
                <c:pt idx="2999">
                  <c:v>-6.1000000000000134E-3</c:v>
                </c:pt>
                <c:pt idx="3000">
                  <c:v>-6.4000000000000471E-3</c:v>
                </c:pt>
                <c:pt idx="3001">
                  <c:v>-6.3984400000000313E-3</c:v>
                </c:pt>
                <c:pt idx="3002">
                  <c:v>-7.000000000000034E-3</c:v>
                </c:pt>
                <c:pt idx="3003">
                  <c:v>-6.7929700000000171E-3</c:v>
                </c:pt>
                <c:pt idx="3004">
                  <c:v>-6.2007800000000394E-3</c:v>
                </c:pt>
                <c:pt idx="3005">
                  <c:v>-6.7046900000000513E-3</c:v>
                </c:pt>
                <c:pt idx="3006">
                  <c:v>-7.3015600000000506E-3</c:v>
                </c:pt>
                <c:pt idx="3007">
                  <c:v>-7.000000000000034E-3</c:v>
                </c:pt>
                <c:pt idx="3008">
                  <c:v>-6.8000000000000378E-3</c:v>
                </c:pt>
                <c:pt idx="3009">
                  <c:v>-6.9976600000000565E-3</c:v>
                </c:pt>
                <c:pt idx="3010">
                  <c:v>-6.200000000000044E-3</c:v>
                </c:pt>
                <c:pt idx="3011">
                  <c:v>-5.7953100000000179E-3</c:v>
                </c:pt>
                <c:pt idx="3012">
                  <c:v>-7.4039100000000422E-3</c:v>
                </c:pt>
                <c:pt idx="3013">
                  <c:v>-6.6960900000000313E-3</c:v>
                </c:pt>
                <c:pt idx="3014">
                  <c:v>-6.3007800000000171E-3</c:v>
                </c:pt>
                <c:pt idx="3015">
                  <c:v>-6.603120000000017E-3</c:v>
                </c:pt>
                <c:pt idx="3016">
                  <c:v>-7.1000000000000134E-3</c:v>
                </c:pt>
                <c:pt idx="3017">
                  <c:v>-7.0984400000000418E-3</c:v>
                </c:pt>
                <c:pt idx="3018">
                  <c:v>-6.7000000000000401E-3</c:v>
                </c:pt>
                <c:pt idx="3019">
                  <c:v>-6.5992200000000592E-3</c:v>
                </c:pt>
                <c:pt idx="3020">
                  <c:v>-6.5000000000000431E-3</c:v>
                </c:pt>
                <c:pt idx="3021">
                  <c:v>-6.899220000000054E-3</c:v>
                </c:pt>
                <c:pt idx="3022">
                  <c:v>-6.7000000000000401E-3</c:v>
                </c:pt>
                <c:pt idx="3023">
                  <c:v>-6.7984400000000505E-3</c:v>
                </c:pt>
                <c:pt idx="3024">
                  <c:v>-6.5992200000000592E-3</c:v>
                </c:pt>
                <c:pt idx="3025">
                  <c:v>-7.1007800000000114E-3</c:v>
                </c:pt>
                <c:pt idx="3026">
                  <c:v>-6.7984400000000505E-3</c:v>
                </c:pt>
                <c:pt idx="3027">
                  <c:v>-6.600000000000019E-3</c:v>
                </c:pt>
                <c:pt idx="3028">
                  <c:v>-7.201560000000053E-3</c:v>
                </c:pt>
                <c:pt idx="3029">
                  <c:v>-6.8984400000000412E-3</c:v>
                </c:pt>
                <c:pt idx="3030">
                  <c:v>-6.8000000000000378E-3</c:v>
                </c:pt>
                <c:pt idx="3031">
                  <c:v>-7.000000000000034E-3</c:v>
                </c:pt>
                <c:pt idx="3032">
                  <c:v>-6.9976600000000565E-3</c:v>
                </c:pt>
                <c:pt idx="3033">
                  <c:v>-6.4000000000000471E-3</c:v>
                </c:pt>
                <c:pt idx="3034">
                  <c:v>-6.4968800000000312E-3</c:v>
                </c:pt>
                <c:pt idx="3035">
                  <c:v>-7.1046900000000393E-3</c:v>
                </c:pt>
                <c:pt idx="3036">
                  <c:v>-7.5984400000000448E-3</c:v>
                </c:pt>
                <c:pt idx="3037">
                  <c:v>-6.6976600000000358E-3</c:v>
                </c:pt>
                <c:pt idx="3038">
                  <c:v>-6.9000000000000476E-3</c:v>
                </c:pt>
                <c:pt idx="3039">
                  <c:v>-7.6000000000000312E-3</c:v>
                </c:pt>
                <c:pt idx="3040">
                  <c:v>-6.5046900000000412E-3</c:v>
                </c:pt>
                <c:pt idx="3041">
                  <c:v>-6.5023400000000422E-3</c:v>
                </c:pt>
                <c:pt idx="3042">
                  <c:v>-7.1046900000000393E-3</c:v>
                </c:pt>
                <c:pt idx="3043">
                  <c:v>-7.7007800000000477E-3</c:v>
                </c:pt>
                <c:pt idx="3044">
                  <c:v>-7.2031300000000359E-3</c:v>
                </c:pt>
                <c:pt idx="3045">
                  <c:v>-6.9000000000000476E-3</c:v>
                </c:pt>
                <c:pt idx="3046">
                  <c:v>-7.1000000000000134E-3</c:v>
                </c:pt>
                <c:pt idx="3047">
                  <c:v>-7.500000000000044E-3</c:v>
                </c:pt>
                <c:pt idx="3048">
                  <c:v>-7.5953100000000322E-3</c:v>
                </c:pt>
                <c:pt idx="3049">
                  <c:v>-7.1000000000000134E-3</c:v>
                </c:pt>
                <c:pt idx="3050">
                  <c:v>-7.6000000000000312E-3</c:v>
                </c:pt>
                <c:pt idx="3051">
                  <c:v>-7.4976600000000605E-3</c:v>
                </c:pt>
                <c:pt idx="3052">
                  <c:v>-7.000000000000034E-3</c:v>
                </c:pt>
                <c:pt idx="3053">
                  <c:v>-7.4000000000000541E-3</c:v>
                </c:pt>
                <c:pt idx="3054">
                  <c:v>-7.0046900000000434E-3</c:v>
                </c:pt>
                <c:pt idx="3055">
                  <c:v>-6.9000000000000476E-3</c:v>
                </c:pt>
                <c:pt idx="3056">
                  <c:v>-7.2023400000000492E-3</c:v>
                </c:pt>
                <c:pt idx="3057">
                  <c:v>-7.4000000000000541E-3</c:v>
                </c:pt>
                <c:pt idx="3058">
                  <c:v>-7.200000000000044E-3</c:v>
                </c:pt>
                <c:pt idx="3059">
                  <c:v>-6.8000000000000378E-3</c:v>
                </c:pt>
                <c:pt idx="3060">
                  <c:v>-7.4984400000000558E-3</c:v>
                </c:pt>
                <c:pt idx="3061">
                  <c:v>-7.3007800000000197E-3</c:v>
                </c:pt>
                <c:pt idx="3062">
                  <c:v>-7.7000000000000523E-3</c:v>
                </c:pt>
                <c:pt idx="3063">
                  <c:v>-7.3000000000000322E-3</c:v>
                </c:pt>
                <c:pt idx="3064">
                  <c:v>-7.6976600000000393E-3</c:v>
                </c:pt>
                <c:pt idx="3065">
                  <c:v>-8.0015600000000048E-3</c:v>
                </c:pt>
                <c:pt idx="3066">
                  <c:v>-7.4031200000000521E-3</c:v>
                </c:pt>
                <c:pt idx="3067">
                  <c:v>-7.6953100000000134E-3</c:v>
                </c:pt>
                <c:pt idx="3068">
                  <c:v>-7.8007800000000358E-3</c:v>
                </c:pt>
                <c:pt idx="3069">
                  <c:v>-7.5046900000000421E-3</c:v>
                </c:pt>
                <c:pt idx="3070">
                  <c:v>-7.3953100000000134E-3</c:v>
                </c:pt>
                <c:pt idx="3071">
                  <c:v>-8.0007800000000268E-3</c:v>
                </c:pt>
                <c:pt idx="3072">
                  <c:v>-7.6000000000000312E-3</c:v>
                </c:pt>
                <c:pt idx="3073">
                  <c:v>-7.9000000000000563E-3</c:v>
                </c:pt>
                <c:pt idx="3074">
                  <c:v>-6.6992200000000465E-3</c:v>
                </c:pt>
                <c:pt idx="3075">
                  <c:v>-7.7000000000000523E-3</c:v>
                </c:pt>
                <c:pt idx="3076">
                  <c:v>-7.1984400000000403E-3</c:v>
                </c:pt>
                <c:pt idx="3077">
                  <c:v>-7.3000000000000322E-3</c:v>
                </c:pt>
                <c:pt idx="3078">
                  <c:v>-7.3000000000000322E-3</c:v>
                </c:pt>
                <c:pt idx="3079">
                  <c:v>-7.4000000000000541E-3</c:v>
                </c:pt>
                <c:pt idx="3080">
                  <c:v>-7.8023400000000421E-3</c:v>
                </c:pt>
                <c:pt idx="3081">
                  <c:v>-7.4000000000000541E-3</c:v>
                </c:pt>
                <c:pt idx="3082">
                  <c:v>-7.8015600000000511E-3</c:v>
                </c:pt>
                <c:pt idx="3083">
                  <c:v>-7.500000000000044E-3</c:v>
                </c:pt>
                <c:pt idx="3084">
                  <c:v>-7.4976600000000605E-3</c:v>
                </c:pt>
                <c:pt idx="3085">
                  <c:v>-6.9000000000000476E-3</c:v>
                </c:pt>
                <c:pt idx="3086">
                  <c:v>-7.5976600000000512E-3</c:v>
                </c:pt>
                <c:pt idx="3087">
                  <c:v>-7.500000000000044E-3</c:v>
                </c:pt>
                <c:pt idx="3088">
                  <c:v>-7.7000000000000523E-3</c:v>
                </c:pt>
                <c:pt idx="3089">
                  <c:v>-7.500000000000044E-3</c:v>
                </c:pt>
                <c:pt idx="3090">
                  <c:v>-8.0992200000000007E-3</c:v>
                </c:pt>
                <c:pt idx="3091">
                  <c:v>-7.7000000000000523E-3</c:v>
                </c:pt>
                <c:pt idx="3092">
                  <c:v>-7.8000000000000421E-3</c:v>
                </c:pt>
                <c:pt idx="3093">
                  <c:v>-7.5007800000000359E-3</c:v>
                </c:pt>
                <c:pt idx="3094">
                  <c:v>-7.6000000000000312E-3</c:v>
                </c:pt>
                <c:pt idx="3095">
                  <c:v>-7.6000000000000312E-3</c:v>
                </c:pt>
                <c:pt idx="3096">
                  <c:v>-7.5007800000000359E-3</c:v>
                </c:pt>
                <c:pt idx="3097">
                  <c:v>-7.7976600000000578E-3</c:v>
                </c:pt>
                <c:pt idx="3098">
                  <c:v>-8.1000000000000048E-3</c:v>
                </c:pt>
                <c:pt idx="3099">
                  <c:v>-7.9007800000000517E-3</c:v>
                </c:pt>
                <c:pt idx="3100">
                  <c:v>-7.9078100000000134E-3</c:v>
                </c:pt>
                <c:pt idx="3101">
                  <c:v>-7.4031200000000521E-3</c:v>
                </c:pt>
                <c:pt idx="3102">
                  <c:v>-8.6039100000000028E-3</c:v>
                </c:pt>
                <c:pt idx="3103">
                  <c:v>-8.4093700000000028E-3</c:v>
                </c:pt>
                <c:pt idx="3104">
                  <c:v>-7.9000000000000563E-3</c:v>
                </c:pt>
                <c:pt idx="3105">
                  <c:v>-8.3023400000000643E-3</c:v>
                </c:pt>
                <c:pt idx="3106">
                  <c:v>-7.4000000000000541E-3</c:v>
                </c:pt>
                <c:pt idx="3107">
                  <c:v>-7.3000000000000322E-3</c:v>
                </c:pt>
                <c:pt idx="3108">
                  <c:v>-8.2000000000000007E-3</c:v>
                </c:pt>
                <c:pt idx="3109">
                  <c:v>-7.8000000000000421E-3</c:v>
                </c:pt>
                <c:pt idx="3110">
                  <c:v>-7.9015600000000644E-3</c:v>
                </c:pt>
                <c:pt idx="3111">
                  <c:v>-7.4000000000000541E-3</c:v>
                </c:pt>
                <c:pt idx="3112">
                  <c:v>-7.8023400000000421E-3</c:v>
                </c:pt>
                <c:pt idx="3113">
                  <c:v>-7.9007800000000517E-3</c:v>
                </c:pt>
                <c:pt idx="3114">
                  <c:v>-7.7000000000000523E-3</c:v>
                </c:pt>
                <c:pt idx="3115">
                  <c:v>-7.7000000000000523E-3</c:v>
                </c:pt>
                <c:pt idx="3116">
                  <c:v>-8.4000000000000411E-3</c:v>
                </c:pt>
                <c:pt idx="3117">
                  <c:v>-7.604690000000019E-3</c:v>
                </c:pt>
                <c:pt idx="3118">
                  <c:v>-7.3000000000000322E-3</c:v>
                </c:pt>
                <c:pt idx="3119">
                  <c:v>-7.8953100000000113E-3</c:v>
                </c:pt>
                <c:pt idx="3120">
                  <c:v>-8.5031300000000705E-3</c:v>
                </c:pt>
                <c:pt idx="3121">
                  <c:v>-7.8984400000000274E-3</c:v>
                </c:pt>
                <c:pt idx="3122">
                  <c:v>-8.1023400000000047E-3</c:v>
                </c:pt>
                <c:pt idx="3123">
                  <c:v>-8.4007800000000677E-3</c:v>
                </c:pt>
                <c:pt idx="3124">
                  <c:v>-7.9000000000000563E-3</c:v>
                </c:pt>
                <c:pt idx="3125">
                  <c:v>-8.4000000000000411E-3</c:v>
                </c:pt>
                <c:pt idx="3126">
                  <c:v>-7.7000000000000523E-3</c:v>
                </c:pt>
                <c:pt idx="3127">
                  <c:v>-9.1000000000000247E-3</c:v>
                </c:pt>
                <c:pt idx="3128">
                  <c:v>-7.9000000000000563E-3</c:v>
                </c:pt>
                <c:pt idx="3129">
                  <c:v>-8.2000000000000007E-3</c:v>
                </c:pt>
                <c:pt idx="3130">
                  <c:v>-8.1000000000000048E-3</c:v>
                </c:pt>
                <c:pt idx="3131">
                  <c:v>-8.5000000000000266E-3</c:v>
                </c:pt>
                <c:pt idx="3132">
                  <c:v>-8.5000000000000266E-3</c:v>
                </c:pt>
                <c:pt idx="3133">
                  <c:v>-8.0031300000000267E-3</c:v>
                </c:pt>
                <c:pt idx="3134">
                  <c:v>-8.1000000000000048E-3</c:v>
                </c:pt>
                <c:pt idx="3135">
                  <c:v>-8.4000000000000411E-3</c:v>
                </c:pt>
                <c:pt idx="3136">
                  <c:v>-8.0992200000000007E-3</c:v>
                </c:pt>
                <c:pt idx="3137">
                  <c:v>-8.7000000000000046E-3</c:v>
                </c:pt>
                <c:pt idx="3138">
                  <c:v>-8.6000000000000208E-3</c:v>
                </c:pt>
                <c:pt idx="3139">
                  <c:v>-8.3015600000000411E-3</c:v>
                </c:pt>
                <c:pt idx="3140">
                  <c:v>-8.2992200000000012E-3</c:v>
                </c:pt>
                <c:pt idx="3141">
                  <c:v>-8.0976600000000048E-3</c:v>
                </c:pt>
                <c:pt idx="3142">
                  <c:v>-7.7000000000000523E-3</c:v>
                </c:pt>
                <c:pt idx="3143">
                  <c:v>-7.7984400000000531E-3</c:v>
                </c:pt>
                <c:pt idx="3144">
                  <c:v>-8.1000000000000048E-3</c:v>
                </c:pt>
                <c:pt idx="3145">
                  <c:v>-8.4000000000000411E-3</c:v>
                </c:pt>
                <c:pt idx="3146">
                  <c:v>-7.8000000000000421E-3</c:v>
                </c:pt>
                <c:pt idx="3147">
                  <c:v>-8.2976600000000001E-3</c:v>
                </c:pt>
                <c:pt idx="3148">
                  <c:v>-8.5000000000000266E-3</c:v>
                </c:pt>
                <c:pt idx="3149">
                  <c:v>-8.1000000000000048E-3</c:v>
                </c:pt>
                <c:pt idx="3150">
                  <c:v>-8.5000000000000266E-3</c:v>
                </c:pt>
                <c:pt idx="3151">
                  <c:v>-8.0000000000000227E-3</c:v>
                </c:pt>
                <c:pt idx="3152">
                  <c:v>-8.5000000000000266E-3</c:v>
                </c:pt>
                <c:pt idx="3153">
                  <c:v>-8.5023400000000266E-3</c:v>
                </c:pt>
                <c:pt idx="3154">
                  <c:v>-8.1984400000000048E-3</c:v>
                </c:pt>
                <c:pt idx="3155">
                  <c:v>-8.0000000000000227E-3</c:v>
                </c:pt>
                <c:pt idx="3156">
                  <c:v>-8.3992200000000267E-3</c:v>
                </c:pt>
                <c:pt idx="3157">
                  <c:v>-8.2000000000000007E-3</c:v>
                </c:pt>
                <c:pt idx="3158">
                  <c:v>-8.5984400000000266E-3</c:v>
                </c:pt>
                <c:pt idx="3159">
                  <c:v>-8.6000000000000208E-3</c:v>
                </c:pt>
                <c:pt idx="3160">
                  <c:v>-8.8968700000000046E-3</c:v>
                </c:pt>
                <c:pt idx="3161">
                  <c:v>-7.7976600000000578E-3</c:v>
                </c:pt>
                <c:pt idx="3162">
                  <c:v>-8.2000000000000007E-3</c:v>
                </c:pt>
                <c:pt idx="3163">
                  <c:v>-8.1992200000000001E-3</c:v>
                </c:pt>
                <c:pt idx="3164">
                  <c:v>-7.9000000000000563E-3</c:v>
                </c:pt>
                <c:pt idx="3165">
                  <c:v>-8.6000000000000208E-3</c:v>
                </c:pt>
                <c:pt idx="3166">
                  <c:v>-8.5984400000000266E-3</c:v>
                </c:pt>
                <c:pt idx="3167">
                  <c:v>-9.0000000000000392E-3</c:v>
                </c:pt>
                <c:pt idx="3168">
                  <c:v>-8.9992200000000248E-3</c:v>
                </c:pt>
                <c:pt idx="3169">
                  <c:v>-8.8015600000000572E-3</c:v>
                </c:pt>
                <c:pt idx="3170">
                  <c:v>-8.6007800000000266E-3</c:v>
                </c:pt>
                <c:pt idx="3171">
                  <c:v>-9.0039100000000247E-3</c:v>
                </c:pt>
                <c:pt idx="3172">
                  <c:v>-8.9000000000000589E-3</c:v>
                </c:pt>
                <c:pt idx="3173">
                  <c:v>-8.4992200000000226E-3</c:v>
                </c:pt>
                <c:pt idx="3174">
                  <c:v>-8.8023400000000664E-3</c:v>
                </c:pt>
                <c:pt idx="3175">
                  <c:v>-9.0976600000000248E-3</c:v>
                </c:pt>
                <c:pt idx="3176">
                  <c:v>-8.1000000000000048E-3</c:v>
                </c:pt>
                <c:pt idx="3177">
                  <c:v>-8.4000000000000411E-3</c:v>
                </c:pt>
                <c:pt idx="3178">
                  <c:v>-8.6000000000000208E-3</c:v>
                </c:pt>
                <c:pt idx="3179">
                  <c:v>-8.5000000000000266E-3</c:v>
                </c:pt>
                <c:pt idx="3180">
                  <c:v>-9.1007800000000375E-3</c:v>
                </c:pt>
                <c:pt idx="3181">
                  <c:v>-8.6976600000000046E-3</c:v>
                </c:pt>
                <c:pt idx="3182">
                  <c:v>-8.4007800000000677E-3</c:v>
                </c:pt>
                <c:pt idx="3183">
                  <c:v>-8.8007800000000809E-3</c:v>
                </c:pt>
                <c:pt idx="3184">
                  <c:v>-8.4968800000000642E-3</c:v>
                </c:pt>
                <c:pt idx="3185">
                  <c:v>-8.0000000000000227E-3</c:v>
                </c:pt>
                <c:pt idx="3186">
                  <c:v>-8.8000000000000664E-3</c:v>
                </c:pt>
                <c:pt idx="3187">
                  <c:v>-8.8000000000000664E-3</c:v>
                </c:pt>
                <c:pt idx="3188">
                  <c:v>-8.8000000000000664E-3</c:v>
                </c:pt>
                <c:pt idx="3189">
                  <c:v>-8.8007800000000809E-3</c:v>
                </c:pt>
                <c:pt idx="3190">
                  <c:v>-8.5992200000000046E-3</c:v>
                </c:pt>
                <c:pt idx="3191">
                  <c:v>-8.5007800000000723E-3</c:v>
                </c:pt>
                <c:pt idx="3192">
                  <c:v>-8.7984400000000046E-3</c:v>
                </c:pt>
                <c:pt idx="3193">
                  <c:v>-8.9968700000000248E-3</c:v>
                </c:pt>
                <c:pt idx="3194">
                  <c:v>-8.6000000000000208E-3</c:v>
                </c:pt>
                <c:pt idx="3195">
                  <c:v>-9.0023400000000392E-3</c:v>
                </c:pt>
                <c:pt idx="3196">
                  <c:v>-9.1000000000000247E-3</c:v>
                </c:pt>
                <c:pt idx="3197">
                  <c:v>-8.9000000000000589E-3</c:v>
                </c:pt>
                <c:pt idx="3198">
                  <c:v>-8.8000000000000664E-3</c:v>
                </c:pt>
                <c:pt idx="3199">
                  <c:v>-8.6968700000000006E-3</c:v>
                </c:pt>
                <c:pt idx="3200">
                  <c:v>-9.1000000000000247E-3</c:v>
                </c:pt>
                <c:pt idx="3201">
                  <c:v>-8.6960900000000226E-3</c:v>
                </c:pt>
                <c:pt idx="3202">
                  <c:v>-8.6992200000000006E-3</c:v>
                </c:pt>
                <c:pt idx="3203">
                  <c:v>-9.0031300000000519E-3</c:v>
                </c:pt>
                <c:pt idx="3204">
                  <c:v>-9.4000000000000715E-3</c:v>
                </c:pt>
                <c:pt idx="3205">
                  <c:v>-8.9000000000000589E-3</c:v>
                </c:pt>
                <c:pt idx="3206">
                  <c:v>-8.4000000000000411E-3</c:v>
                </c:pt>
                <c:pt idx="3207">
                  <c:v>-9.3031300000000865E-3</c:v>
                </c:pt>
                <c:pt idx="3208">
                  <c:v>-9.2000000000000068E-3</c:v>
                </c:pt>
                <c:pt idx="3209">
                  <c:v>-8.8992200000000028E-3</c:v>
                </c:pt>
                <c:pt idx="3210">
                  <c:v>-9.5000000000000483E-3</c:v>
                </c:pt>
                <c:pt idx="3211">
                  <c:v>-8.8976600000000572E-3</c:v>
                </c:pt>
                <c:pt idx="3212">
                  <c:v>-8.7976600000000005E-3</c:v>
                </c:pt>
                <c:pt idx="3213">
                  <c:v>-9.6023400000000338E-3</c:v>
                </c:pt>
                <c:pt idx="3214">
                  <c:v>-9.4000000000000715E-3</c:v>
                </c:pt>
                <c:pt idx="3215">
                  <c:v>-9.2984400000000068E-3</c:v>
                </c:pt>
                <c:pt idx="3216">
                  <c:v>-8.9000000000000589E-3</c:v>
                </c:pt>
                <c:pt idx="3217">
                  <c:v>-8.8007800000000809E-3</c:v>
                </c:pt>
                <c:pt idx="3218">
                  <c:v>-9.1000000000000247E-3</c:v>
                </c:pt>
                <c:pt idx="3219">
                  <c:v>-9.5992200000000229E-3</c:v>
                </c:pt>
                <c:pt idx="3220">
                  <c:v>-9.1968800000000375E-3</c:v>
                </c:pt>
                <c:pt idx="3221">
                  <c:v>-8.7984400000000046E-3</c:v>
                </c:pt>
                <c:pt idx="3222">
                  <c:v>-8.6000000000000208E-3</c:v>
                </c:pt>
                <c:pt idx="3223">
                  <c:v>-8.9031200000000248E-3</c:v>
                </c:pt>
                <c:pt idx="3224">
                  <c:v>-9.301560000000068E-3</c:v>
                </c:pt>
                <c:pt idx="3225">
                  <c:v>-9.300000000000079E-3</c:v>
                </c:pt>
                <c:pt idx="3226">
                  <c:v>-9.301560000000068E-3</c:v>
                </c:pt>
                <c:pt idx="3227">
                  <c:v>-9.5984400000000483E-3</c:v>
                </c:pt>
                <c:pt idx="3228">
                  <c:v>-8.8007800000000809E-3</c:v>
                </c:pt>
                <c:pt idx="3229">
                  <c:v>-9.4000000000000715E-3</c:v>
                </c:pt>
                <c:pt idx="3230">
                  <c:v>-9.4007800000000773E-3</c:v>
                </c:pt>
                <c:pt idx="3231">
                  <c:v>-9.5000000000000483E-3</c:v>
                </c:pt>
                <c:pt idx="3232">
                  <c:v>-9.5023400000000466E-3</c:v>
                </c:pt>
                <c:pt idx="3233">
                  <c:v>-9.4015600000000067E-3</c:v>
                </c:pt>
                <c:pt idx="3234">
                  <c:v>-9.8007800000001026E-3</c:v>
                </c:pt>
                <c:pt idx="3235">
                  <c:v>-9.5000000000000483E-3</c:v>
                </c:pt>
                <c:pt idx="3236">
                  <c:v>-9.7000000000000228E-3</c:v>
                </c:pt>
                <c:pt idx="3237">
                  <c:v>-9.2000000000000068E-3</c:v>
                </c:pt>
                <c:pt idx="3238">
                  <c:v>-9.4007800000000773E-3</c:v>
                </c:pt>
                <c:pt idx="3239">
                  <c:v>-9.0000000000000392E-3</c:v>
                </c:pt>
                <c:pt idx="3240">
                  <c:v>-9.2984400000000068E-3</c:v>
                </c:pt>
                <c:pt idx="3241">
                  <c:v>-8.5992200000000046E-3</c:v>
                </c:pt>
                <c:pt idx="3242">
                  <c:v>-9.0992200000000051E-3</c:v>
                </c:pt>
                <c:pt idx="3243">
                  <c:v>-8.8000000000000664E-3</c:v>
                </c:pt>
                <c:pt idx="3244">
                  <c:v>-9.0000000000000392E-3</c:v>
                </c:pt>
                <c:pt idx="3245">
                  <c:v>-9.300000000000079E-3</c:v>
                </c:pt>
                <c:pt idx="3246">
                  <c:v>-9.3968700000000068E-3</c:v>
                </c:pt>
                <c:pt idx="3247">
                  <c:v>-8.9000000000000589E-3</c:v>
                </c:pt>
                <c:pt idx="3248">
                  <c:v>-9.1000000000000247E-3</c:v>
                </c:pt>
                <c:pt idx="3249">
                  <c:v>-9.0023400000000392E-3</c:v>
                </c:pt>
                <c:pt idx="3250">
                  <c:v>-9.6000000000000339E-3</c:v>
                </c:pt>
                <c:pt idx="3251">
                  <c:v>-8.8984400000000664E-3</c:v>
                </c:pt>
                <c:pt idx="3252">
                  <c:v>-9.0960900000000445E-3</c:v>
                </c:pt>
                <c:pt idx="3253">
                  <c:v>-9.2000000000000068E-3</c:v>
                </c:pt>
                <c:pt idx="3254">
                  <c:v>-9.1015600000000068E-3</c:v>
                </c:pt>
                <c:pt idx="3255">
                  <c:v>-9.500780000000068E-3</c:v>
                </c:pt>
                <c:pt idx="3256">
                  <c:v>-8.9000000000000589E-3</c:v>
                </c:pt>
                <c:pt idx="3257">
                  <c:v>-9.4000000000000715E-3</c:v>
                </c:pt>
                <c:pt idx="3258">
                  <c:v>-1.0000800000000068E-2</c:v>
                </c:pt>
                <c:pt idx="3259">
                  <c:v>-9.2992200000000004E-3</c:v>
                </c:pt>
                <c:pt idx="3260">
                  <c:v>-9.8000000000000795E-3</c:v>
                </c:pt>
                <c:pt idx="3261">
                  <c:v>-9.3031300000000865E-3</c:v>
                </c:pt>
                <c:pt idx="3262">
                  <c:v>-9.0984400000000392E-3</c:v>
                </c:pt>
                <c:pt idx="3263">
                  <c:v>-9.8000000000000795E-3</c:v>
                </c:pt>
                <c:pt idx="3264">
                  <c:v>-9.2078100000000003E-3</c:v>
                </c:pt>
                <c:pt idx="3265">
                  <c:v>-9.0953100000000248E-3</c:v>
                </c:pt>
                <c:pt idx="3266">
                  <c:v>-9.6984400000000338E-3</c:v>
                </c:pt>
                <c:pt idx="3267">
                  <c:v>-9.5031300000000644E-3</c:v>
                </c:pt>
                <c:pt idx="3268">
                  <c:v>-9.5015600000000339E-3</c:v>
                </c:pt>
                <c:pt idx="3269">
                  <c:v>-9.5023400000000466E-3</c:v>
                </c:pt>
                <c:pt idx="3270">
                  <c:v>-1.0100000000000001E-2</c:v>
                </c:pt>
                <c:pt idx="3271">
                  <c:v>-9.5000000000000483E-3</c:v>
                </c:pt>
                <c:pt idx="3272">
                  <c:v>-9.7000000000000228E-3</c:v>
                </c:pt>
                <c:pt idx="3273">
                  <c:v>-9.4000000000000715E-3</c:v>
                </c:pt>
                <c:pt idx="3274">
                  <c:v>-9.8992200000000228E-3</c:v>
                </c:pt>
                <c:pt idx="3275">
                  <c:v>-9.1000000000000247E-3</c:v>
                </c:pt>
                <c:pt idx="3276">
                  <c:v>-9.2984400000000068E-3</c:v>
                </c:pt>
                <c:pt idx="3277">
                  <c:v>-9.5000000000000483E-3</c:v>
                </c:pt>
                <c:pt idx="3278">
                  <c:v>-9.7976600000000049E-3</c:v>
                </c:pt>
                <c:pt idx="3279">
                  <c:v>-9.9000000000000268E-3</c:v>
                </c:pt>
                <c:pt idx="3280">
                  <c:v>-9.4992200000000027E-3</c:v>
                </c:pt>
                <c:pt idx="3281">
                  <c:v>-9.6000000000000339E-3</c:v>
                </c:pt>
                <c:pt idx="3282">
                  <c:v>-9.7984400000000228E-3</c:v>
                </c:pt>
                <c:pt idx="3283">
                  <c:v>-9.1000000000000247E-3</c:v>
                </c:pt>
                <c:pt idx="3284">
                  <c:v>-9.5984400000000483E-3</c:v>
                </c:pt>
                <c:pt idx="3285">
                  <c:v>-9.5000000000000483E-3</c:v>
                </c:pt>
                <c:pt idx="3286">
                  <c:v>-9.6000000000000339E-3</c:v>
                </c:pt>
                <c:pt idx="3287">
                  <c:v>-9.9000000000000268E-3</c:v>
                </c:pt>
                <c:pt idx="3288">
                  <c:v>-9.6031300000000465E-3</c:v>
                </c:pt>
                <c:pt idx="3289">
                  <c:v>-9.1000000000000247E-3</c:v>
                </c:pt>
                <c:pt idx="3290">
                  <c:v>-8.8000000000000664E-3</c:v>
                </c:pt>
                <c:pt idx="3291">
                  <c:v>-9.3960900000000826E-3</c:v>
                </c:pt>
                <c:pt idx="3292">
                  <c:v>-9.8000000000000795E-3</c:v>
                </c:pt>
                <c:pt idx="3293">
                  <c:v>-1.0300000000000043E-2</c:v>
                </c:pt>
                <c:pt idx="3294">
                  <c:v>-9.2976600000000027E-3</c:v>
                </c:pt>
                <c:pt idx="3295">
                  <c:v>-9.6992200000000049E-3</c:v>
                </c:pt>
                <c:pt idx="3296">
                  <c:v>-9.6000000000000339E-3</c:v>
                </c:pt>
                <c:pt idx="3297">
                  <c:v>-9.6023400000000338E-3</c:v>
                </c:pt>
                <c:pt idx="3298">
                  <c:v>-9.0062500000000247E-3</c:v>
                </c:pt>
                <c:pt idx="3299">
                  <c:v>-9.3046900000000772E-3</c:v>
                </c:pt>
                <c:pt idx="3300">
                  <c:v>-1.0200000000000037E-2</c:v>
                </c:pt>
                <c:pt idx="3301">
                  <c:v>-9.2085900000000026E-3</c:v>
                </c:pt>
                <c:pt idx="3302">
                  <c:v>-9.7046900000000227E-3</c:v>
                </c:pt>
                <c:pt idx="3303">
                  <c:v>-1.0400800000000085E-2</c:v>
                </c:pt>
                <c:pt idx="3304">
                  <c:v>-9.6000000000000339E-3</c:v>
                </c:pt>
                <c:pt idx="3305">
                  <c:v>-9.2000000000000068E-3</c:v>
                </c:pt>
                <c:pt idx="3306">
                  <c:v>-9.8000000000000795E-3</c:v>
                </c:pt>
                <c:pt idx="3307">
                  <c:v>-9.5000000000000483E-3</c:v>
                </c:pt>
                <c:pt idx="3308">
                  <c:v>-9.301560000000068E-3</c:v>
                </c:pt>
                <c:pt idx="3309">
                  <c:v>-9.5031300000000644E-3</c:v>
                </c:pt>
                <c:pt idx="3310">
                  <c:v>-1.0100000000000001E-2</c:v>
                </c:pt>
                <c:pt idx="3311">
                  <c:v>-9.500780000000068E-3</c:v>
                </c:pt>
                <c:pt idx="3312">
                  <c:v>-9.9000000000000268E-3</c:v>
                </c:pt>
                <c:pt idx="3313">
                  <c:v>-1.0400000000000041E-2</c:v>
                </c:pt>
                <c:pt idx="3314">
                  <c:v>-1.0300000000000043E-2</c:v>
                </c:pt>
                <c:pt idx="3315">
                  <c:v>-1.0103100000000045E-2</c:v>
                </c:pt>
                <c:pt idx="3316">
                  <c:v>-9.5000000000000483E-3</c:v>
                </c:pt>
                <c:pt idx="3317">
                  <c:v>-9.1992200000000027E-3</c:v>
                </c:pt>
                <c:pt idx="3318">
                  <c:v>-9.6937500000000391E-3</c:v>
                </c:pt>
                <c:pt idx="3319">
                  <c:v>-9.9992200000000048E-3</c:v>
                </c:pt>
                <c:pt idx="3320">
                  <c:v>-9.500780000000068E-3</c:v>
                </c:pt>
                <c:pt idx="3321">
                  <c:v>-1.0196899999999998E-2</c:v>
                </c:pt>
                <c:pt idx="3322">
                  <c:v>-1.03984E-2</c:v>
                </c:pt>
                <c:pt idx="3323">
                  <c:v>-9.8000000000000795E-3</c:v>
                </c:pt>
                <c:pt idx="3324">
                  <c:v>-9.9000000000000268E-3</c:v>
                </c:pt>
                <c:pt idx="3325">
                  <c:v>-1.0100000000000001E-2</c:v>
                </c:pt>
                <c:pt idx="3326">
                  <c:v>-1.0100000000000001E-2</c:v>
                </c:pt>
                <c:pt idx="3327">
                  <c:v>-1.0000000000000042E-2</c:v>
                </c:pt>
                <c:pt idx="3328">
                  <c:v>-1.0300000000000043E-2</c:v>
                </c:pt>
                <c:pt idx="3329">
                  <c:v>-1.0500000000000061E-2</c:v>
                </c:pt>
                <c:pt idx="3330">
                  <c:v>-9.6000000000000339E-3</c:v>
                </c:pt>
                <c:pt idx="3331">
                  <c:v>-9.1937500000000248E-3</c:v>
                </c:pt>
                <c:pt idx="3332">
                  <c:v>-1.0100000000000001E-2</c:v>
                </c:pt>
                <c:pt idx="3333">
                  <c:v>-9.9000000000000268E-3</c:v>
                </c:pt>
                <c:pt idx="3334">
                  <c:v>-9.8007800000001026E-3</c:v>
                </c:pt>
                <c:pt idx="3335">
                  <c:v>-9.7000000000000228E-3</c:v>
                </c:pt>
                <c:pt idx="3336">
                  <c:v>-9.9000000000000268E-3</c:v>
                </c:pt>
                <c:pt idx="3337">
                  <c:v>-9.9992200000000048E-3</c:v>
                </c:pt>
                <c:pt idx="3338">
                  <c:v>-1.0101600000000007E-2</c:v>
                </c:pt>
                <c:pt idx="3339">
                  <c:v>-1.0298399999999996E-2</c:v>
                </c:pt>
                <c:pt idx="3340">
                  <c:v>-9.7000000000000228E-3</c:v>
                </c:pt>
                <c:pt idx="3341">
                  <c:v>-9.2992200000000004E-3</c:v>
                </c:pt>
                <c:pt idx="3342">
                  <c:v>-9.9000000000000268E-3</c:v>
                </c:pt>
                <c:pt idx="3343">
                  <c:v>-9.4000000000000715E-3</c:v>
                </c:pt>
                <c:pt idx="3344">
                  <c:v>-9.8000000000000795E-3</c:v>
                </c:pt>
                <c:pt idx="3345">
                  <c:v>-9.4992200000000027E-3</c:v>
                </c:pt>
                <c:pt idx="3346">
                  <c:v>-1.0000000000000042E-2</c:v>
                </c:pt>
                <c:pt idx="3347">
                  <c:v>-9.9000000000000268E-3</c:v>
                </c:pt>
                <c:pt idx="3348">
                  <c:v>-1.0000000000000042E-2</c:v>
                </c:pt>
                <c:pt idx="3349">
                  <c:v>-9.1960900000000248E-3</c:v>
                </c:pt>
                <c:pt idx="3350">
                  <c:v>-9.0000000000000392E-3</c:v>
                </c:pt>
                <c:pt idx="3351">
                  <c:v>-9.2945300000000248E-3</c:v>
                </c:pt>
                <c:pt idx="3352">
                  <c:v>-9.8007800000001026E-3</c:v>
                </c:pt>
                <c:pt idx="3353">
                  <c:v>-9.4000000000000715E-3</c:v>
                </c:pt>
                <c:pt idx="3354">
                  <c:v>-9.5000000000000483E-3</c:v>
                </c:pt>
                <c:pt idx="3355">
                  <c:v>-9.4000000000000715E-3</c:v>
                </c:pt>
                <c:pt idx="3356">
                  <c:v>-1.0096899999999999E-2</c:v>
                </c:pt>
                <c:pt idx="3357">
                  <c:v>-1.0300000000000043E-2</c:v>
                </c:pt>
                <c:pt idx="3358">
                  <c:v>-1.01984E-2</c:v>
                </c:pt>
                <c:pt idx="3359">
                  <c:v>-9.7960900000000246E-3</c:v>
                </c:pt>
                <c:pt idx="3360">
                  <c:v>-9.1000000000000247E-3</c:v>
                </c:pt>
                <c:pt idx="3361">
                  <c:v>-9.4046900000000645E-3</c:v>
                </c:pt>
                <c:pt idx="3362">
                  <c:v>-1.0300000000000043E-2</c:v>
                </c:pt>
                <c:pt idx="3363">
                  <c:v>-9.7000000000000228E-3</c:v>
                </c:pt>
                <c:pt idx="3364">
                  <c:v>-9.500780000000068E-3</c:v>
                </c:pt>
                <c:pt idx="3365">
                  <c:v>-9.5000000000000483E-3</c:v>
                </c:pt>
                <c:pt idx="3366">
                  <c:v>-1.0000800000000068E-2</c:v>
                </c:pt>
                <c:pt idx="3367">
                  <c:v>-9.6992200000000049E-3</c:v>
                </c:pt>
                <c:pt idx="3368">
                  <c:v>-1.0300800000000068E-2</c:v>
                </c:pt>
                <c:pt idx="3369">
                  <c:v>-9.8984400000000847E-3</c:v>
                </c:pt>
                <c:pt idx="3370">
                  <c:v>-9.9000000000000268E-3</c:v>
                </c:pt>
                <c:pt idx="3371">
                  <c:v>-9.3007800000000883E-3</c:v>
                </c:pt>
                <c:pt idx="3372">
                  <c:v>-1.0003100000000039E-2</c:v>
                </c:pt>
                <c:pt idx="3373">
                  <c:v>-9.9984400000000268E-3</c:v>
                </c:pt>
                <c:pt idx="3374">
                  <c:v>-9.6000000000000339E-3</c:v>
                </c:pt>
                <c:pt idx="3375">
                  <c:v>-9.9000000000000268E-3</c:v>
                </c:pt>
                <c:pt idx="3376">
                  <c:v>-9.4000000000000715E-3</c:v>
                </c:pt>
                <c:pt idx="3377">
                  <c:v>-9.6000000000000339E-3</c:v>
                </c:pt>
                <c:pt idx="3378">
                  <c:v>-1.0500800000000055E-2</c:v>
                </c:pt>
                <c:pt idx="3379">
                  <c:v>-9.7000000000000228E-3</c:v>
                </c:pt>
                <c:pt idx="3380">
                  <c:v>-1.0401600000000021E-2</c:v>
                </c:pt>
                <c:pt idx="3381">
                  <c:v>-1.00953E-2</c:v>
                </c:pt>
                <c:pt idx="3382">
                  <c:v>-9.1976600000000051E-3</c:v>
                </c:pt>
                <c:pt idx="3383">
                  <c:v>-9.5000000000000483E-3</c:v>
                </c:pt>
                <c:pt idx="3384">
                  <c:v>-9.9000000000000268E-3</c:v>
                </c:pt>
                <c:pt idx="3385">
                  <c:v>-9.2000000000000068E-3</c:v>
                </c:pt>
                <c:pt idx="3386">
                  <c:v>-1.0000000000000042E-2</c:v>
                </c:pt>
                <c:pt idx="3387">
                  <c:v>-1.0403100000000064E-2</c:v>
                </c:pt>
                <c:pt idx="3388">
                  <c:v>-9.8976600000000563E-3</c:v>
                </c:pt>
                <c:pt idx="3389">
                  <c:v>-9.8000000000000795E-3</c:v>
                </c:pt>
                <c:pt idx="3390">
                  <c:v>-9.7992200000000008E-3</c:v>
                </c:pt>
                <c:pt idx="3391">
                  <c:v>-1.0000800000000068E-2</c:v>
                </c:pt>
                <c:pt idx="3392">
                  <c:v>-9.6000000000000339E-3</c:v>
                </c:pt>
                <c:pt idx="3393">
                  <c:v>-9.301560000000068E-3</c:v>
                </c:pt>
                <c:pt idx="3394">
                  <c:v>-9.9000000000000268E-3</c:v>
                </c:pt>
                <c:pt idx="3395">
                  <c:v>-9.8000000000000795E-3</c:v>
                </c:pt>
                <c:pt idx="3396">
                  <c:v>-9.7000000000000228E-3</c:v>
                </c:pt>
                <c:pt idx="3397">
                  <c:v>-9.0023400000000392E-3</c:v>
                </c:pt>
                <c:pt idx="3398">
                  <c:v>-9.7000000000000228E-3</c:v>
                </c:pt>
                <c:pt idx="3399">
                  <c:v>-1.0298399999999996E-2</c:v>
                </c:pt>
                <c:pt idx="3400">
                  <c:v>-9.8031300000000991E-3</c:v>
                </c:pt>
                <c:pt idx="3401">
                  <c:v>-9.6015600000000246E-3</c:v>
                </c:pt>
                <c:pt idx="3402">
                  <c:v>-1.0100800000000078E-2</c:v>
                </c:pt>
                <c:pt idx="3403">
                  <c:v>-9.8000000000000795E-3</c:v>
                </c:pt>
                <c:pt idx="3404">
                  <c:v>-9.6000000000000339E-3</c:v>
                </c:pt>
                <c:pt idx="3405">
                  <c:v>-1.0103100000000045E-2</c:v>
                </c:pt>
                <c:pt idx="3406">
                  <c:v>-1.0300000000000043E-2</c:v>
                </c:pt>
                <c:pt idx="3407">
                  <c:v>-1.0100000000000001E-2</c:v>
                </c:pt>
                <c:pt idx="3408">
                  <c:v>-1.0400000000000041E-2</c:v>
                </c:pt>
                <c:pt idx="3409">
                  <c:v>-9.9984400000000268E-3</c:v>
                </c:pt>
                <c:pt idx="3410">
                  <c:v>-9.9992200000000048E-3</c:v>
                </c:pt>
                <c:pt idx="3411">
                  <c:v>-1.0199199999999999E-2</c:v>
                </c:pt>
                <c:pt idx="3412">
                  <c:v>-9.7000000000000228E-3</c:v>
                </c:pt>
                <c:pt idx="3413">
                  <c:v>-1.0102300000000003E-2</c:v>
                </c:pt>
                <c:pt idx="3414">
                  <c:v>-1.0300000000000043E-2</c:v>
                </c:pt>
                <c:pt idx="3415">
                  <c:v>-9.3960900000000826E-3</c:v>
                </c:pt>
                <c:pt idx="3416">
                  <c:v>-9.300000000000079E-3</c:v>
                </c:pt>
                <c:pt idx="3417">
                  <c:v>-1.0093E-2</c:v>
                </c:pt>
                <c:pt idx="3418">
                  <c:v>-1.0197699999999994E-2</c:v>
                </c:pt>
                <c:pt idx="3419">
                  <c:v>-9.3976600000000247E-3</c:v>
                </c:pt>
                <c:pt idx="3420">
                  <c:v>-9.6992200000000049E-3</c:v>
                </c:pt>
                <c:pt idx="3421">
                  <c:v>-9.7015600000000066E-3</c:v>
                </c:pt>
                <c:pt idx="3422">
                  <c:v>-1.0100000000000001E-2</c:v>
                </c:pt>
                <c:pt idx="3423">
                  <c:v>-9.7000000000000228E-3</c:v>
                </c:pt>
                <c:pt idx="3424">
                  <c:v>-1.0300800000000068E-2</c:v>
                </c:pt>
                <c:pt idx="3425">
                  <c:v>-9.8000000000000795E-3</c:v>
                </c:pt>
                <c:pt idx="3426">
                  <c:v>-1.0197699999999994E-2</c:v>
                </c:pt>
                <c:pt idx="3427">
                  <c:v>-1.0400000000000041E-2</c:v>
                </c:pt>
                <c:pt idx="3428">
                  <c:v>-1.0696899999999999E-2</c:v>
                </c:pt>
                <c:pt idx="3429">
                  <c:v>-9.5000000000000483E-3</c:v>
                </c:pt>
                <c:pt idx="3430">
                  <c:v>-9.8921900000000975E-3</c:v>
                </c:pt>
                <c:pt idx="3431">
                  <c:v>-9.9992200000000048E-3</c:v>
                </c:pt>
                <c:pt idx="3432">
                  <c:v>-9.6015600000000246E-3</c:v>
                </c:pt>
                <c:pt idx="3433">
                  <c:v>-1.0304700000000003E-2</c:v>
                </c:pt>
                <c:pt idx="3434">
                  <c:v>-1.0800000000000068E-2</c:v>
                </c:pt>
                <c:pt idx="3435">
                  <c:v>-1.0500000000000061E-2</c:v>
                </c:pt>
                <c:pt idx="3436">
                  <c:v>-9.9062500000000626E-3</c:v>
                </c:pt>
                <c:pt idx="3437">
                  <c:v>-8.998440000000052E-3</c:v>
                </c:pt>
                <c:pt idx="3438">
                  <c:v>-9.5015600000000339E-3</c:v>
                </c:pt>
                <c:pt idx="3439">
                  <c:v>-9.4007800000000773E-3</c:v>
                </c:pt>
                <c:pt idx="3440">
                  <c:v>-9.7000000000000228E-3</c:v>
                </c:pt>
                <c:pt idx="3441">
                  <c:v>-9.3992200000000067E-3</c:v>
                </c:pt>
                <c:pt idx="3442">
                  <c:v>-9.5000000000000483E-3</c:v>
                </c:pt>
                <c:pt idx="3443">
                  <c:v>-9.7000000000000228E-3</c:v>
                </c:pt>
                <c:pt idx="3444">
                  <c:v>-9.6992200000000049E-3</c:v>
                </c:pt>
                <c:pt idx="3445">
                  <c:v>-9.7000000000000228E-3</c:v>
                </c:pt>
                <c:pt idx="3446">
                  <c:v>-9.8000000000000795E-3</c:v>
                </c:pt>
                <c:pt idx="3447">
                  <c:v>-9.4000000000000715E-3</c:v>
                </c:pt>
                <c:pt idx="3448">
                  <c:v>-9.8000000000000795E-3</c:v>
                </c:pt>
                <c:pt idx="3449">
                  <c:v>-9.0984400000000392E-3</c:v>
                </c:pt>
                <c:pt idx="3450">
                  <c:v>-9.3968700000000068E-3</c:v>
                </c:pt>
                <c:pt idx="3451">
                  <c:v>-9.5000000000000483E-3</c:v>
                </c:pt>
                <c:pt idx="3452">
                  <c:v>-9.7023400000000228E-3</c:v>
                </c:pt>
                <c:pt idx="3453">
                  <c:v>-1.0002300000000007E-2</c:v>
                </c:pt>
                <c:pt idx="3454">
                  <c:v>-9.1000000000000247E-3</c:v>
                </c:pt>
                <c:pt idx="3455">
                  <c:v>-9.7000000000000228E-3</c:v>
                </c:pt>
                <c:pt idx="3456">
                  <c:v>-9.3976600000000247E-3</c:v>
                </c:pt>
                <c:pt idx="3457">
                  <c:v>-1.0403100000000064E-2</c:v>
                </c:pt>
                <c:pt idx="3458">
                  <c:v>-1.00961E-2</c:v>
                </c:pt>
                <c:pt idx="3459">
                  <c:v>-9.3007800000000883E-3</c:v>
                </c:pt>
                <c:pt idx="3460">
                  <c:v>-9.8960900000000865E-3</c:v>
                </c:pt>
                <c:pt idx="3461">
                  <c:v>-1.0399199999999999E-2</c:v>
                </c:pt>
                <c:pt idx="3462">
                  <c:v>-1.0207000000000001E-2</c:v>
                </c:pt>
                <c:pt idx="3463">
                  <c:v>-9.6000000000000339E-3</c:v>
                </c:pt>
                <c:pt idx="3464">
                  <c:v>-9.9984400000000268E-3</c:v>
                </c:pt>
                <c:pt idx="3465">
                  <c:v>-1.00039E-2</c:v>
                </c:pt>
                <c:pt idx="3466">
                  <c:v>-9.6031300000000465E-3</c:v>
                </c:pt>
                <c:pt idx="3467">
                  <c:v>-9.8031300000000991E-3</c:v>
                </c:pt>
                <c:pt idx="3468">
                  <c:v>-1.0399199999999999E-2</c:v>
                </c:pt>
                <c:pt idx="3469">
                  <c:v>-9.6000000000000339E-3</c:v>
                </c:pt>
                <c:pt idx="3470">
                  <c:v>-9.7015600000000066E-3</c:v>
                </c:pt>
                <c:pt idx="3471">
                  <c:v>-1.0000000000000042E-2</c:v>
                </c:pt>
                <c:pt idx="3472">
                  <c:v>-9.9992200000000048E-3</c:v>
                </c:pt>
                <c:pt idx="3473">
                  <c:v>-9.7000000000000228E-3</c:v>
                </c:pt>
                <c:pt idx="3474">
                  <c:v>-9.8031300000000991E-3</c:v>
                </c:pt>
                <c:pt idx="3475">
                  <c:v>-9.0000000000000392E-3</c:v>
                </c:pt>
                <c:pt idx="3476">
                  <c:v>-1.0192199999999998E-2</c:v>
                </c:pt>
                <c:pt idx="3477">
                  <c:v>-1.0400000000000041E-2</c:v>
                </c:pt>
                <c:pt idx="3478">
                  <c:v>-1.0502299999999999E-2</c:v>
                </c:pt>
                <c:pt idx="3479">
                  <c:v>-1.0600000000000064E-2</c:v>
                </c:pt>
                <c:pt idx="3480">
                  <c:v>-9.8960900000000865E-3</c:v>
                </c:pt>
                <c:pt idx="3481">
                  <c:v>-9.6000000000000339E-3</c:v>
                </c:pt>
                <c:pt idx="3482">
                  <c:v>-9.9992200000000048E-3</c:v>
                </c:pt>
                <c:pt idx="3483">
                  <c:v>-9.9000000000000268E-3</c:v>
                </c:pt>
                <c:pt idx="3484">
                  <c:v>-9.8000000000000795E-3</c:v>
                </c:pt>
                <c:pt idx="3485">
                  <c:v>-9.9000000000000268E-3</c:v>
                </c:pt>
                <c:pt idx="3486">
                  <c:v>-1.0002300000000007E-2</c:v>
                </c:pt>
                <c:pt idx="3487">
                  <c:v>-9.300000000000079E-3</c:v>
                </c:pt>
                <c:pt idx="3488">
                  <c:v>-8.9000000000000589E-3</c:v>
                </c:pt>
                <c:pt idx="3489">
                  <c:v>-9.6960900000000374E-3</c:v>
                </c:pt>
                <c:pt idx="3490">
                  <c:v>-1.0000000000000042E-2</c:v>
                </c:pt>
                <c:pt idx="3491">
                  <c:v>-9.8000000000000795E-3</c:v>
                </c:pt>
                <c:pt idx="3492">
                  <c:v>-1.0100000000000001E-2</c:v>
                </c:pt>
                <c:pt idx="3493">
                  <c:v>-9.7007800000000338E-3</c:v>
                </c:pt>
                <c:pt idx="3494">
                  <c:v>-1.0000000000000042E-2</c:v>
                </c:pt>
                <c:pt idx="3495">
                  <c:v>-9.6031300000000465E-3</c:v>
                </c:pt>
                <c:pt idx="3496">
                  <c:v>-9.1960900000000248E-3</c:v>
                </c:pt>
                <c:pt idx="3497">
                  <c:v>-9.9023400000000771E-3</c:v>
                </c:pt>
                <c:pt idx="3498">
                  <c:v>-9.7984400000000228E-3</c:v>
                </c:pt>
                <c:pt idx="3499">
                  <c:v>-9.4992200000000027E-3</c:v>
                </c:pt>
                <c:pt idx="3500">
                  <c:v>-1.0203900000000005E-2</c:v>
                </c:pt>
                <c:pt idx="3501">
                  <c:v>-1.0402300000000001E-2</c:v>
                </c:pt>
                <c:pt idx="3502">
                  <c:v>-9.7000000000000228E-3</c:v>
                </c:pt>
                <c:pt idx="3503">
                  <c:v>-9.4000000000000715E-3</c:v>
                </c:pt>
                <c:pt idx="3504">
                  <c:v>-9.0000000000000392E-3</c:v>
                </c:pt>
                <c:pt idx="3505">
                  <c:v>-9.0000000000000392E-3</c:v>
                </c:pt>
                <c:pt idx="3506">
                  <c:v>-8.8953100000000573E-3</c:v>
                </c:pt>
                <c:pt idx="3507">
                  <c:v>-9.7015600000000066E-3</c:v>
                </c:pt>
                <c:pt idx="3508">
                  <c:v>-9.2000000000000068E-3</c:v>
                </c:pt>
                <c:pt idx="3509">
                  <c:v>-9.5992200000000229E-3</c:v>
                </c:pt>
                <c:pt idx="3510">
                  <c:v>-9.5000000000000483E-3</c:v>
                </c:pt>
                <c:pt idx="3511">
                  <c:v>-9.7000000000000228E-3</c:v>
                </c:pt>
                <c:pt idx="3512">
                  <c:v>-1.0100000000000001E-2</c:v>
                </c:pt>
                <c:pt idx="3513">
                  <c:v>-9.8031300000000991E-3</c:v>
                </c:pt>
                <c:pt idx="3514">
                  <c:v>-9.300000000000079E-3</c:v>
                </c:pt>
                <c:pt idx="3515">
                  <c:v>-9.7945300000000374E-3</c:v>
                </c:pt>
                <c:pt idx="3516">
                  <c:v>-1.0699999999999998E-2</c:v>
                </c:pt>
                <c:pt idx="3517">
                  <c:v>-9.8953100000000668E-3</c:v>
                </c:pt>
                <c:pt idx="3518">
                  <c:v>-9.4000000000000715E-3</c:v>
                </c:pt>
                <c:pt idx="3519">
                  <c:v>-9.8992200000000228E-3</c:v>
                </c:pt>
                <c:pt idx="3520">
                  <c:v>-9.7007800000000338E-3</c:v>
                </c:pt>
                <c:pt idx="3521">
                  <c:v>-1.0100000000000001E-2</c:v>
                </c:pt>
                <c:pt idx="3522">
                  <c:v>-1.0300000000000043E-2</c:v>
                </c:pt>
                <c:pt idx="3523">
                  <c:v>-1.0500000000000061E-2</c:v>
                </c:pt>
                <c:pt idx="3524">
                  <c:v>-1.0100000000000001E-2</c:v>
                </c:pt>
                <c:pt idx="3525">
                  <c:v>-9.9000000000000268E-3</c:v>
                </c:pt>
                <c:pt idx="3526">
                  <c:v>-1.0200000000000037E-2</c:v>
                </c:pt>
                <c:pt idx="3527">
                  <c:v>-1.0600000000000064E-2</c:v>
                </c:pt>
                <c:pt idx="3528">
                  <c:v>-9.9000000000000268E-3</c:v>
                </c:pt>
                <c:pt idx="3529">
                  <c:v>-9.9023400000000771E-3</c:v>
                </c:pt>
                <c:pt idx="3530">
                  <c:v>-9.6000000000000339E-3</c:v>
                </c:pt>
                <c:pt idx="3531">
                  <c:v>-1.0600000000000064E-2</c:v>
                </c:pt>
                <c:pt idx="3532">
                  <c:v>-9.6046900000000268E-3</c:v>
                </c:pt>
                <c:pt idx="3533">
                  <c:v>-9.4000000000000715E-3</c:v>
                </c:pt>
                <c:pt idx="3534">
                  <c:v>-9.7000000000000228E-3</c:v>
                </c:pt>
                <c:pt idx="3535">
                  <c:v>-9.302340000000079E-3</c:v>
                </c:pt>
                <c:pt idx="3536">
                  <c:v>-9.2039100000000026E-3</c:v>
                </c:pt>
                <c:pt idx="3537">
                  <c:v>-1.0203100000000041E-2</c:v>
                </c:pt>
                <c:pt idx="3538">
                  <c:v>-9.9000000000000268E-3</c:v>
                </c:pt>
                <c:pt idx="3539">
                  <c:v>-9.4007800000000773E-3</c:v>
                </c:pt>
                <c:pt idx="3540">
                  <c:v>-9.8000000000000795E-3</c:v>
                </c:pt>
                <c:pt idx="3541">
                  <c:v>-9.9000000000000268E-3</c:v>
                </c:pt>
                <c:pt idx="3542">
                  <c:v>-9.6000000000000339E-3</c:v>
                </c:pt>
                <c:pt idx="3543">
                  <c:v>-9.9023400000000771E-3</c:v>
                </c:pt>
                <c:pt idx="3544">
                  <c:v>-9.0000000000000392E-3</c:v>
                </c:pt>
                <c:pt idx="3545">
                  <c:v>-9.5000000000000483E-3</c:v>
                </c:pt>
                <c:pt idx="3546">
                  <c:v>-9.4000000000000715E-3</c:v>
                </c:pt>
                <c:pt idx="3547">
                  <c:v>-9.0015600000000247E-3</c:v>
                </c:pt>
                <c:pt idx="3548">
                  <c:v>-9.8000000000000795E-3</c:v>
                </c:pt>
                <c:pt idx="3549">
                  <c:v>-1.01063E-2</c:v>
                </c:pt>
                <c:pt idx="3550">
                  <c:v>-9.2984400000000068E-3</c:v>
                </c:pt>
                <c:pt idx="3551">
                  <c:v>-9.6000000000000339E-3</c:v>
                </c:pt>
                <c:pt idx="3552">
                  <c:v>-9.6015600000000246E-3</c:v>
                </c:pt>
                <c:pt idx="3553">
                  <c:v>-9.2000000000000068E-3</c:v>
                </c:pt>
                <c:pt idx="3554">
                  <c:v>-9.4984400000000715E-3</c:v>
                </c:pt>
                <c:pt idx="3555">
                  <c:v>-9.7000000000000228E-3</c:v>
                </c:pt>
                <c:pt idx="3556">
                  <c:v>-9.5984400000000483E-3</c:v>
                </c:pt>
                <c:pt idx="3557">
                  <c:v>-9.2000000000000068E-3</c:v>
                </c:pt>
                <c:pt idx="3558">
                  <c:v>-9.5000000000000483E-3</c:v>
                </c:pt>
                <c:pt idx="3559">
                  <c:v>-8.6984400000000208E-3</c:v>
                </c:pt>
                <c:pt idx="3560">
                  <c:v>-9.0000000000000392E-3</c:v>
                </c:pt>
                <c:pt idx="3561">
                  <c:v>-9.300000000000079E-3</c:v>
                </c:pt>
                <c:pt idx="3562">
                  <c:v>-9.500780000000068E-3</c:v>
                </c:pt>
                <c:pt idx="3563">
                  <c:v>-9.1000000000000247E-3</c:v>
                </c:pt>
                <c:pt idx="3564">
                  <c:v>-9.6023400000000338E-3</c:v>
                </c:pt>
                <c:pt idx="3565">
                  <c:v>-9.6992200000000049E-3</c:v>
                </c:pt>
                <c:pt idx="3566">
                  <c:v>-9.7992200000000008E-3</c:v>
                </c:pt>
                <c:pt idx="3567">
                  <c:v>-9.3992200000000067E-3</c:v>
                </c:pt>
                <c:pt idx="3568">
                  <c:v>-9.300000000000079E-3</c:v>
                </c:pt>
                <c:pt idx="3569">
                  <c:v>-9.0023400000000392E-3</c:v>
                </c:pt>
                <c:pt idx="3570">
                  <c:v>-9.6023400000000338E-3</c:v>
                </c:pt>
                <c:pt idx="3571">
                  <c:v>-9.4968700000000027E-3</c:v>
                </c:pt>
                <c:pt idx="3572">
                  <c:v>-8.7000000000000046E-3</c:v>
                </c:pt>
                <c:pt idx="3573">
                  <c:v>-9.4000000000000715E-3</c:v>
                </c:pt>
                <c:pt idx="3574">
                  <c:v>-9.300000000000079E-3</c:v>
                </c:pt>
                <c:pt idx="3575">
                  <c:v>-9.300000000000079E-3</c:v>
                </c:pt>
                <c:pt idx="3576">
                  <c:v>-9.5000000000000483E-3</c:v>
                </c:pt>
                <c:pt idx="3577">
                  <c:v>-9.2000000000000068E-3</c:v>
                </c:pt>
                <c:pt idx="3578">
                  <c:v>-9.4007800000000773E-3</c:v>
                </c:pt>
                <c:pt idx="3579">
                  <c:v>-9.3968700000000068E-3</c:v>
                </c:pt>
                <c:pt idx="3580">
                  <c:v>-8.5976600000000208E-3</c:v>
                </c:pt>
                <c:pt idx="3581">
                  <c:v>-8.8000000000000664E-3</c:v>
                </c:pt>
                <c:pt idx="3582">
                  <c:v>-9.300000000000079E-3</c:v>
                </c:pt>
                <c:pt idx="3583">
                  <c:v>-9.1000000000000247E-3</c:v>
                </c:pt>
                <c:pt idx="3584">
                  <c:v>-9.300000000000079E-3</c:v>
                </c:pt>
                <c:pt idx="3585">
                  <c:v>-9.3992200000000067E-3</c:v>
                </c:pt>
                <c:pt idx="3586">
                  <c:v>-9.1976600000000051E-3</c:v>
                </c:pt>
                <c:pt idx="3587">
                  <c:v>-8.7007800000000208E-3</c:v>
                </c:pt>
                <c:pt idx="3588">
                  <c:v>-9.3960900000000826E-3</c:v>
                </c:pt>
                <c:pt idx="3589">
                  <c:v>-9.7937500000000247E-3</c:v>
                </c:pt>
                <c:pt idx="3590">
                  <c:v>-8.8000000000000664E-3</c:v>
                </c:pt>
                <c:pt idx="3591">
                  <c:v>-9.1007800000000375E-3</c:v>
                </c:pt>
                <c:pt idx="3592">
                  <c:v>-8.9000000000000589E-3</c:v>
                </c:pt>
                <c:pt idx="3593">
                  <c:v>-9.300000000000079E-3</c:v>
                </c:pt>
                <c:pt idx="3594">
                  <c:v>-9.2000000000000068E-3</c:v>
                </c:pt>
                <c:pt idx="3595">
                  <c:v>-8.8984400000000664E-3</c:v>
                </c:pt>
                <c:pt idx="3596">
                  <c:v>-9.4000000000000715E-3</c:v>
                </c:pt>
                <c:pt idx="3597">
                  <c:v>-9.1968800000000375E-3</c:v>
                </c:pt>
                <c:pt idx="3598">
                  <c:v>-9.1992200000000027E-3</c:v>
                </c:pt>
                <c:pt idx="3599">
                  <c:v>-9.4023400000000715E-3</c:v>
                </c:pt>
                <c:pt idx="3600">
                  <c:v>-9.7984400000000228E-3</c:v>
                </c:pt>
                <c:pt idx="3601">
                  <c:v>-8.9000000000000589E-3</c:v>
                </c:pt>
                <c:pt idx="3602">
                  <c:v>-8.9000000000000589E-3</c:v>
                </c:pt>
                <c:pt idx="3603">
                  <c:v>-8.8007800000000809E-3</c:v>
                </c:pt>
                <c:pt idx="3604">
                  <c:v>-9.1000000000000247E-3</c:v>
                </c:pt>
                <c:pt idx="3605">
                  <c:v>-8.6015600000000046E-3</c:v>
                </c:pt>
                <c:pt idx="3606">
                  <c:v>-8.8000000000000664E-3</c:v>
                </c:pt>
                <c:pt idx="3607">
                  <c:v>-8.5015600000000208E-3</c:v>
                </c:pt>
                <c:pt idx="3608">
                  <c:v>-9.0968800000000519E-3</c:v>
                </c:pt>
                <c:pt idx="3609">
                  <c:v>-9.3007800000000883E-3</c:v>
                </c:pt>
                <c:pt idx="3610">
                  <c:v>-9.300000000000079E-3</c:v>
                </c:pt>
                <c:pt idx="3611">
                  <c:v>-9.3976600000000247E-3</c:v>
                </c:pt>
                <c:pt idx="3612">
                  <c:v>-8.6000000000000208E-3</c:v>
                </c:pt>
                <c:pt idx="3613">
                  <c:v>-8.7007800000000208E-3</c:v>
                </c:pt>
                <c:pt idx="3614">
                  <c:v>-8.8000000000000664E-3</c:v>
                </c:pt>
                <c:pt idx="3615">
                  <c:v>-9.1007800000000375E-3</c:v>
                </c:pt>
                <c:pt idx="3616">
                  <c:v>-8.6984400000000208E-3</c:v>
                </c:pt>
                <c:pt idx="3617">
                  <c:v>-8.6085900000000028E-3</c:v>
                </c:pt>
                <c:pt idx="3618">
                  <c:v>-9.1031300000000374E-3</c:v>
                </c:pt>
                <c:pt idx="3619">
                  <c:v>-7.7992200000000754E-3</c:v>
                </c:pt>
                <c:pt idx="3620">
                  <c:v>-8.9015600000000392E-3</c:v>
                </c:pt>
                <c:pt idx="3621">
                  <c:v>-8.2000000000000007E-3</c:v>
                </c:pt>
                <c:pt idx="3622">
                  <c:v>-8.9015600000000392E-3</c:v>
                </c:pt>
                <c:pt idx="3623">
                  <c:v>-8.5992200000000046E-3</c:v>
                </c:pt>
                <c:pt idx="3624">
                  <c:v>-8.7007800000000208E-3</c:v>
                </c:pt>
                <c:pt idx="3625">
                  <c:v>-8.4000000000000411E-3</c:v>
                </c:pt>
                <c:pt idx="3626">
                  <c:v>-9.0007800000000519E-3</c:v>
                </c:pt>
                <c:pt idx="3627">
                  <c:v>-8.6000000000000208E-3</c:v>
                </c:pt>
                <c:pt idx="3628">
                  <c:v>-8.5007800000000723E-3</c:v>
                </c:pt>
                <c:pt idx="3629">
                  <c:v>-8.6031300000000248E-3</c:v>
                </c:pt>
                <c:pt idx="3630">
                  <c:v>-9.2023400000000068E-3</c:v>
                </c:pt>
                <c:pt idx="3631">
                  <c:v>-9.0984400000000392E-3</c:v>
                </c:pt>
                <c:pt idx="3632">
                  <c:v>-8.7000000000000046E-3</c:v>
                </c:pt>
                <c:pt idx="3633">
                  <c:v>-8.2000000000000007E-3</c:v>
                </c:pt>
                <c:pt idx="3634">
                  <c:v>-8.9007800000000664E-3</c:v>
                </c:pt>
                <c:pt idx="3635">
                  <c:v>-7.9960900000000633E-3</c:v>
                </c:pt>
                <c:pt idx="3636">
                  <c:v>-7.9023400000000597E-3</c:v>
                </c:pt>
                <c:pt idx="3637">
                  <c:v>-8.6000000000000208E-3</c:v>
                </c:pt>
                <c:pt idx="3638">
                  <c:v>-7.8000000000000421E-3</c:v>
                </c:pt>
                <c:pt idx="3639">
                  <c:v>-8.7007800000000208E-3</c:v>
                </c:pt>
                <c:pt idx="3640">
                  <c:v>-7.9000000000000563E-3</c:v>
                </c:pt>
                <c:pt idx="3641">
                  <c:v>-8.3000000000000608E-3</c:v>
                </c:pt>
                <c:pt idx="3642">
                  <c:v>-8.6039100000000028E-3</c:v>
                </c:pt>
                <c:pt idx="3643">
                  <c:v>-8.9000000000000589E-3</c:v>
                </c:pt>
                <c:pt idx="3644">
                  <c:v>-8.2000000000000007E-3</c:v>
                </c:pt>
                <c:pt idx="3645">
                  <c:v>-9.0015600000000247E-3</c:v>
                </c:pt>
                <c:pt idx="3646">
                  <c:v>-8.6000000000000208E-3</c:v>
                </c:pt>
                <c:pt idx="3647">
                  <c:v>-8.6992200000000006E-3</c:v>
                </c:pt>
                <c:pt idx="3648">
                  <c:v>-8.3968700000000267E-3</c:v>
                </c:pt>
                <c:pt idx="3649">
                  <c:v>-9.0000000000000392E-3</c:v>
                </c:pt>
                <c:pt idx="3650">
                  <c:v>-8.3992200000000267E-3</c:v>
                </c:pt>
                <c:pt idx="3651">
                  <c:v>-8.8023400000000664E-3</c:v>
                </c:pt>
                <c:pt idx="3652">
                  <c:v>-7.9000000000000563E-3</c:v>
                </c:pt>
                <c:pt idx="3653">
                  <c:v>-8.5000000000000266E-3</c:v>
                </c:pt>
                <c:pt idx="3654">
                  <c:v>-8.7984400000000046E-3</c:v>
                </c:pt>
                <c:pt idx="3655">
                  <c:v>-9.0015600000000247E-3</c:v>
                </c:pt>
                <c:pt idx="3656">
                  <c:v>-9.2000000000000068E-3</c:v>
                </c:pt>
                <c:pt idx="3657">
                  <c:v>-8.9015600000000392E-3</c:v>
                </c:pt>
                <c:pt idx="3658">
                  <c:v>-8.8000000000000664E-3</c:v>
                </c:pt>
                <c:pt idx="3659">
                  <c:v>-8.9007800000000664E-3</c:v>
                </c:pt>
                <c:pt idx="3660">
                  <c:v>-8.7015600000000005E-3</c:v>
                </c:pt>
                <c:pt idx="3661">
                  <c:v>-8.6976600000000046E-3</c:v>
                </c:pt>
                <c:pt idx="3662">
                  <c:v>-8.8015600000000572E-3</c:v>
                </c:pt>
                <c:pt idx="3663">
                  <c:v>-8.4031200000000226E-3</c:v>
                </c:pt>
                <c:pt idx="3664">
                  <c:v>-8.5937500000000267E-3</c:v>
                </c:pt>
                <c:pt idx="3665">
                  <c:v>-9.1000000000000247E-3</c:v>
                </c:pt>
                <c:pt idx="3666">
                  <c:v>-8.5000000000000266E-3</c:v>
                </c:pt>
                <c:pt idx="3667">
                  <c:v>-9.1000000000000247E-3</c:v>
                </c:pt>
                <c:pt idx="3668">
                  <c:v>-8.2992200000000012E-3</c:v>
                </c:pt>
                <c:pt idx="3669">
                  <c:v>-8.8000000000000664E-3</c:v>
                </c:pt>
                <c:pt idx="3670">
                  <c:v>-8.8960900000000682E-3</c:v>
                </c:pt>
                <c:pt idx="3671">
                  <c:v>-7.7000000000000523E-3</c:v>
                </c:pt>
                <c:pt idx="3672">
                  <c:v>-8.3984400000000625E-3</c:v>
                </c:pt>
                <c:pt idx="3673">
                  <c:v>-8.2000000000000007E-3</c:v>
                </c:pt>
                <c:pt idx="3674">
                  <c:v>-8.0960900000000228E-3</c:v>
                </c:pt>
                <c:pt idx="3675">
                  <c:v>-8.6000000000000208E-3</c:v>
                </c:pt>
                <c:pt idx="3676">
                  <c:v>-8.0992200000000007E-3</c:v>
                </c:pt>
                <c:pt idx="3677">
                  <c:v>-8.4000000000000411E-3</c:v>
                </c:pt>
                <c:pt idx="3678">
                  <c:v>-8.0976600000000048E-3</c:v>
                </c:pt>
                <c:pt idx="3679">
                  <c:v>-7.7000000000000523E-3</c:v>
                </c:pt>
                <c:pt idx="3680">
                  <c:v>-8.2960900000000008E-3</c:v>
                </c:pt>
                <c:pt idx="3681">
                  <c:v>-8.7000000000000046E-3</c:v>
                </c:pt>
                <c:pt idx="3682">
                  <c:v>-8.1000000000000048E-3</c:v>
                </c:pt>
                <c:pt idx="3683">
                  <c:v>-8.4000000000000411E-3</c:v>
                </c:pt>
                <c:pt idx="3684">
                  <c:v>-8.2007800000000047E-3</c:v>
                </c:pt>
                <c:pt idx="3685">
                  <c:v>-8.2000000000000007E-3</c:v>
                </c:pt>
                <c:pt idx="3686">
                  <c:v>-7.7000000000000523E-3</c:v>
                </c:pt>
                <c:pt idx="3687">
                  <c:v>-8.0992200000000007E-3</c:v>
                </c:pt>
                <c:pt idx="3688">
                  <c:v>-7.9000000000000563E-3</c:v>
                </c:pt>
                <c:pt idx="3689">
                  <c:v>-8.0000000000000227E-3</c:v>
                </c:pt>
                <c:pt idx="3690">
                  <c:v>-8.4000000000000411E-3</c:v>
                </c:pt>
                <c:pt idx="3691">
                  <c:v>-8.0000000000000227E-3</c:v>
                </c:pt>
                <c:pt idx="3692">
                  <c:v>-8.4000000000000411E-3</c:v>
                </c:pt>
                <c:pt idx="3693">
                  <c:v>-8.1023400000000047E-3</c:v>
                </c:pt>
                <c:pt idx="3694">
                  <c:v>-7.7968800000000225E-3</c:v>
                </c:pt>
                <c:pt idx="3695">
                  <c:v>-8.4031200000000226E-3</c:v>
                </c:pt>
                <c:pt idx="3696">
                  <c:v>-8.4984400000000411E-3</c:v>
                </c:pt>
                <c:pt idx="3697">
                  <c:v>-8.0015600000000048E-3</c:v>
                </c:pt>
                <c:pt idx="3698">
                  <c:v>-7.9992200000000794E-3</c:v>
                </c:pt>
                <c:pt idx="3699">
                  <c:v>-7.8031200000000375E-3</c:v>
                </c:pt>
                <c:pt idx="3700">
                  <c:v>-7.3000000000000322E-3</c:v>
                </c:pt>
                <c:pt idx="3701">
                  <c:v>-7.9000000000000563E-3</c:v>
                </c:pt>
                <c:pt idx="3702">
                  <c:v>-7.3000000000000322E-3</c:v>
                </c:pt>
                <c:pt idx="3703">
                  <c:v>-8.4000000000000411E-3</c:v>
                </c:pt>
                <c:pt idx="3704">
                  <c:v>-7.1023400000000403E-3</c:v>
                </c:pt>
                <c:pt idx="3705">
                  <c:v>-8.1007800000000626E-3</c:v>
                </c:pt>
                <c:pt idx="3706">
                  <c:v>-7.2984400000000475E-3</c:v>
                </c:pt>
                <c:pt idx="3707">
                  <c:v>-7.6984400000000243E-3</c:v>
                </c:pt>
                <c:pt idx="3708">
                  <c:v>-7.8000000000000421E-3</c:v>
                </c:pt>
                <c:pt idx="3709">
                  <c:v>-7.6000000000000312E-3</c:v>
                </c:pt>
                <c:pt idx="3710">
                  <c:v>-8.1000000000000048E-3</c:v>
                </c:pt>
                <c:pt idx="3711">
                  <c:v>-7.702340000000054E-3</c:v>
                </c:pt>
                <c:pt idx="3712">
                  <c:v>-7.500000000000044E-3</c:v>
                </c:pt>
                <c:pt idx="3713">
                  <c:v>-7.6984400000000243E-3</c:v>
                </c:pt>
                <c:pt idx="3714">
                  <c:v>-8.0031300000000267E-3</c:v>
                </c:pt>
                <c:pt idx="3715">
                  <c:v>-7.4992200000000781E-3</c:v>
                </c:pt>
                <c:pt idx="3716">
                  <c:v>-7.8015600000000511E-3</c:v>
                </c:pt>
                <c:pt idx="3717">
                  <c:v>-7.8015600000000511E-3</c:v>
                </c:pt>
                <c:pt idx="3718">
                  <c:v>-7.4000000000000541E-3</c:v>
                </c:pt>
                <c:pt idx="3719">
                  <c:v>-7.8000000000000421E-3</c:v>
                </c:pt>
                <c:pt idx="3720">
                  <c:v>-8.3000000000000608E-3</c:v>
                </c:pt>
                <c:pt idx="3721">
                  <c:v>-7.3000000000000322E-3</c:v>
                </c:pt>
                <c:pt idx="3722">
                  <c:v>-7.500000000000044E-3</c:v>
                </c:pt>
                <c:pt idx="3723">
                  <c:v>-7.4000000000000541E-3</c:v>
                </c:pt>
                <c:pt idx="3724">
                  <c:v>-7.3000000000000322E-3</c:v>
                </c:pt>
                <c:pt idx="3725">
                  <c:v>-8.2000000000000007E-3</c:v>
                </c:pt>
                <c:pt idx="3726">
                  <c:v>-7.6000000000000312E-3</c:v>
                </c:pt>
                <c:pt idx="3727">
                  <c:v>-7.6992200000000569E-3</c:v>
                </c:pt>
                <c:pt idx="3728">
                  <c:v>-7.4000000000000541E-3</c:v>
                </c:pt>
                <c:pt idx="3729">
                  <c:v>-7.6000000000000312E-3</c:v>
                </c:pt>
                <c:pt idx="3730">
                  <c:v>-8.2015600000000001E-3</c:v>
                </c:pt>
                <c:pt idx="3731">
                  <c:v>-7.200000000000044E-3</c:v>
                </c:pt>
                <c:pt idx="3732">
                  <c:v>-7.6000000000000312E-3</c:v>
                </c:pt>
                <c:pt idx="3733">
                  <c:v>-7.4000000000000541E-3</c:v>
                </c:pt>
                <c:pt idx="3734">
                  <c:v>-7.6000000000000312E-3</c:v>
                </c:pt>
                <c:pt idx="3735">
                  <c:v>-7.3992200000000587E-3</c:v>
                </c:pt>
                <c:pt idx="3736">
                  <c:v>-7.3000000000000322E-3</c:v>
                </c:pt>
                <c:pt idx="3737">
                  <c:v>-6.8984400000000412E-3</c:v>
                </c:pt>
                <c:pt idx="3738">
                  <c:v>-7.7000000000000523E-3</c:v>
                </c:pt>
                <c:pt idx="3739">
                  <c:v>-7.200000000000044E-3</c:v>
                </c:pt>
                <c:pt idx="3740">
                  <c:v>-7.6000000000000312E-3</c:v>
                </c:pt>
                <c:pt idx="3741">
                  <c:v>-7.503910000000019E-3</c:v>
                </c:pt>
                <c:pt idx="3742">
                  <c:v>-6.600000000000019E-3</c:v>
                </c:pt>
                <c:pt idx="3743">
                  <c:v>-7.9000000000000563E-3</c:v>
                </c:pt>
                <c:pt idx="3744">
                  <c:v>-7.000000000000034E-3</c:v>
                </c:pt>
                <c:pt idx="3745">
                  <c:v>-7.501560000000052E-3</c:v>
                </c:pt>
                <c:pt idx="3746">
                  <c:v>-7.3000000000000322E-3</c:v>
                </c:pt>
                <c:pt idx="3747">
                  <c:v>-7.701560000000063E-3</c:v>
                </c:pt>
                <c:pt idx="3748">
                  <c:v>-6.9984400000000493E-3</c:v>
                </c:pt>
                <c:pt idx="3749">
                  <c:v>-7.200000000000044E-3</c:v>
                </c:pt>
                <c:pt idx="3750">
                  <c:v>-7.5992200000000662E-3</c:v>
                </c:pt>
                <c:pt idx="3751">
                  <c:v>-7.4000000000000541E-3</c:v>
                </c:pt>
                <c:pt idx="3752">
                  <c:v>-6.9984400000000493E-3</c:v>
                </c:pt>
                <c:pt idx="3753">
                  <c:v>-7.8000000000000421E-3</c:v>
                </c:pt>
                <c:pt idx="3754">
                  <c:v>-7.4992200000000781E-3</c:v>
                </c:pt>
                <c:pt idx="3755">
                  <c:v>-7.6007800000000179E-3</c:v>
                </c:pt>
                <c:pt idx="3756">
                  <c:v>-7.6000000000000312E-3</c:v>
                </c:pt>
                <c:pt idx="3757">
                  <c:v>-7.1992200000000513E-3</c:v>
                </c:pt>
                <c:pt idx="3758">
                  <c:v>-7.4000000000000541E-3</c:v>
                </c:pt>
                <c:pt idx="3759">
                  <c:v>-6.9000000000000476E-3</c:v>
                </c:pt>
                <c:pt idx="3760">
                  <c:v>-6.899220000000054E-3</c:v>
                </c:pt>
                <c:pt idx="3761">
                  <c:v>-7.200000000000044E-3</c:v>
                </c:pt>
                <c:pt idx="3762">
                  <c:v>-7.4000000000000541E-3</c:v>
                </c:pt>
                <c:pt idx="3763">
                  <c:v>-7.1007800000000114E-3</c:v>
                </c:pt>
                <c:pt idx="3764">
                  <c:v>-7.3039100000000124E-3</c:v>
                </c:pt>
                <c:pt idx="3765">
                  <c:v>-7.9992200000000794E-3</c:v>
                </c:pt>
                <c:pt idx="3766">
                  <c:v>-7.1000000000000134E-3</c:v>
                </c:pt>
                <c:pt idx="3767">
                  <c:v>-6.9085900000000512E-3</c:v>
                </c:pt>
                <c:pt idx="3768">
                  <c:v>-7.6000000000000312E-3</c:v>
                </c:pt>
                <c:pt idx="3769">
                  <c:v>-6.8960900000000422E-3</c:v>
                </c:pt>
                <c:pt idx="3770">
                  <c:v>-6.600000000000019E-3</c:v>
                </c:pt>
                <c:pt idx="3771">
                  <c:v>-7.6000000000000312E-3</c:v>
                </c:pt>
                <c:pt idx="3772">
                  <c:v>-7.000000000000034E-3</c:v>
                </c:pt>
                <c:pt idx="3773">
                  <c:v>-7.500000000000044E-3</c:v>
                </c:pt>
                <c:pt idx="3774">
                  <c:v>-7.3992200000000587E-3</c:v>
                </c:pt>
                <c:pt idx="3775">
                  <c:v>-7.1992200000000513E-3</c:v>
                </c:pt>
                <c:pt idx="3776">
                  <c:v>-7.0976600000000473E-3</c:v>
                </c:pt>
                <c:pt idx="3777">
                  <c:v>-6.596090000000044E-3</c:v>
                </c:pt>
                <c:pt idx="3778">
                  <c:v>-6.0007800000000198E-3</c:v>
                </c:pt>
                <c:pt idx="3779">
                  <c:v>-6.8000000000000378E-3</c:v>
                </c:pt>
                <c:pt idx="3780">
                  <c:v>-7.200000000000044E-3</c:v>
                </c:pt>
                <c:pt idx="3781">
                  <c:v>-7.200000000000044E-3</c:v>
                </c:pt>
                <c:pt idx="3782">
                  <c:v>-6.600000000000019E-3</c:v>
                </c:pt>
                <c:pt idx="3783">
                  <c:v>-7.5953100000000322E-3</c:v>
                </c:pt>
                <c:pt idx="3784">
                  <c:v>-7.0976600000000473E-3</c:v>
                </c:pt>
                <c:pt idx="3785">
                  <c:v>-6.9007800000000412E-3</c:v>
                </c:pt>
                <c:pt idx="3786">
                  <c:v>-7.1992200000000513E-3</c:v>
                </c:pt>
                <c:pt idx="3787">
                  <c:v>-7.200000000000044E-3</c:v>
                </c:pt>
                <c:pt idx="3788">
                  <c:v>-7.200000000000044E-3</c:v>
                </c:pt>
                <c:pt idx="3789">
                  <c:v>-6.9007800000000412E-3</c:v>
                </c:pt>
                <c:pt idx="3790">
                  <c:v>-7.3000000000000322E-3</c:v>
                </c:pt>
                <c:pt idx="3791">
                  <c:v>-6.9000000000000476E-3</c:v>
                </c:pt>
                <c:pt idx="3792">
                  <c:v>-6.8000000000000378E-3</c:v>
                </c:pt>
                <c:pt idx="3793">
                  <c:v>-6.0937500000000358E-3</c:v>
                </c:pt>
                <c:pt idx="3794">
                  <c:v>-7.6000000000000312E-3</c:v>
                </c:pt>
                <c:pt idx="3795">
                  <c:v>-6.7937500000000411E-3</c:v>
                </c:pt>
                <c:pt idx="3796">
                  <c:v>-7.1007800000000114E-3</c:v>
                </c:pt>
                <c:pt idx="3797">
                  <c:v>-6.7000000000000401E-3</c:v>
                </c:pt>
                <c:pt idx="3798">
                  <c:v>-7.1007800000000114E-3</c:v>
                </c:pt>
                <c:pt idx="3799">
                  <c:v>-6.9000000000000476E-3</c:v>
                </c:pt>
                <c:pt idx="3800">
                  <c:v>-7.000000000000034E-3</c:v>
                </c:pt>
                <c:pt idx="3801">
                  <c:v>-6.600000000000019E-3</c:v>
                </c:pt>
                <c:pt idx="3802">
                  <c:v>-6.9000000000000476E-3</c:v>
                </c:pt>
                <c:pt idx="3803">
                  <c:v>-6.200000000000044E-3</c:v>
                </c:pt>
                <c:pt idx="3804">
                  <c:v>-6.9023400000000554E-3</c:v>
                </c:pt>
                <c:pt idx="3805">
                  <c:v>-6.6992200000000465E-3</c:v>
                </c:pt>
                <c:pt idx="3806">
                  <c:v>-6.7000000000000401E-3</c:v>
                </c:pt>
                <c:pt idx="3807">
                  <c:v>-6.6976600000000358E-3</c:v>
                </c:pt>
                <c:pt idx="3808">
                  <c:v>-6.1000000000000134E-3</c:v>
                </c:pt>
                <c:pt idx="3809">
                  <c:v>-6.2007800000000394E-3</c:v>
                </c:pt>
                <c:pt idx="3810">
                  <c:v>-6.200000000000044E-3</c:v>
                </c:pt>
                <c:pt idx="3811">
                  <c:v>-6.2015600000000521E-3</c:v>
                </c:pt>
                <c:pt idx="3812">
                  <c:v>-6.5000000000000431E-3</c:v>
                </c:pt>
                <c:pt idx="3813">
                  <c:v>-7.1046900000000393E-3</c:v>
                </c:pt>
                <c:pt idx="3814">
                  <c:v>-6.0976600000000403E-3</c:v>
                </c:pt>
                <c:pt idx="3815">
                  <c:v>-6.5054700000000357E-3</c:v>
                </c:pt>
                <c:pt idx="3816">
                  <c:v>-6.3015600000000411E-3</c:v>
                </c:pt>
                <c:pt idx="3817">
                  <c:v>-6.1992200000000513E-3</c:v>
                </c:pt>
                <c:pt idx="3818">
                  <c:v>-6.0992200000000553E-3</c:v>
                </c:pt>
                <c:pt idx="3819">
                  <c:v>-6.000000000000034E-3</c:v>
                </c:pt>
                <c:pt idx="3820">
                  <c:v>-6.0007800000000198E-3</c:v>
                </c:pt>
                <c:pt idx="3821">
                  <c:v>-6.2015600000000521E-3</c:v>
                </c:pt>
                <c:pt idx="3822">
                  <c:v>-6.2992200000000602E-3</c:v>
                </c:pt>
                <c:pt idx="3823">
                  <c:v>-6.5000000000000431E-3</c:v>
                </c:pt>
                <c:pt idx="3824">
                  <c:v>-6.5023400000000422E-3</c:v>
                </c:pt>
                <c:pt idx="3825">
                  <c:v>-7.000000000000034E-3</c:v>
                </c:pt>
                <c:pt idx="3826">
                  <c:v>-6.6078099999999996E-3</c:v>
                </c:pt>
                <c:pt idx="3827">
                  <c:v>-5.8984400000000161E-3</c:v>
                </c:pt>
                <c:pt idx="3828">
                  <c:v>-6.2007800000000394E-3</c:v>
                </c:pt>
                <c:pt idx="3829">
                  <c:v>-6.101560000000018E-3</c:v>
                </c:pt>
                <c:pt idx="3830">
                  <c:v>-6.5000000000000431E-3</c:v>
                </c:pt>
                <c:pt idx="3831">
                  <c:v>-6.8000000000000378E-3</c:v>
                </c:pt>
                <c:pt idx="3832">
                  <c:v>-6.4031200000000494E-3</c:v>
                </c:pt>
                <c:pt idx="3833">
                  <c:v>-5.9984400000000458E-3</c:v>
                </c:pt>
                <c:pt idx="3834">
                  <c:v>-6.000000000000034E-3</c:v>
                </c:pt>
                <c:pt idx="3835">
                  <c:v>-5.9984400000000458E-3</c:v>
                </c:pt>
                <c:pt idx="3836">
                  <c:v>-5.5992200000000531E-3</c:v>
                </c:pt>
                <c:pt idx="3837">
                  <c:v>-6.2007800000000394E-3</c:v>
                </c:pt>
                <c:pt idx="3838">
                  <c:v>-5.8000000000000169E-3</c:v>
                </c:pt>
                <c:pt idx="3839">
                  <c:v>-5.9000000000000458E-3</c:v>
                </c:pt>
                <c:pt idx="3840">
                  <c:v>-6.295310000000034E-3</c:v>
                </c:pt>
                <c:pt idx="3841">
                  <c:v>-5.6000000000000034E-3</c:v>
                </c:pt>
                <c:pt idx="3842">
                  <c:v>-6.4000000000000471E-3</c:v>
                </c:pt>
                <c:pt idx="3843">
                  <c:v>-5.9968800000000134E-3</c:v>
                </c:pt>
                <c:pt idx="3844">
                  <c:v>-5.5000000000000179E-3</c:v>
                </c:pt>
                <c:pt idx="3845">
                  <c:v>-5.8007800000000114E-3</c:v>
                </c:pt>
                <c:pt idx="3846">
                  <c:v>-5.6984399999999999E-3</c:v>
                </c:pt>
                <c:pt idx="3847">
                  <c:v>-5.9000000000000458E-3</c:v>
                </c:pt>
                <c:pt idx="3848">
                  <c:v>-5.3015600000000376E-3</c:v>
                </c:pt>
                <c:pt idx="3849">
                  <c:v>-6.298440000000044E-3</c:v>
                </c:pt>
                <c:pt idx="3850">
                  <c:v>-5.7000000000000358E-3</c:v>
                </c:pt>
                <c:pt idx="3851">
                  <c:v>-5.5000000000000179E-3</c:v>
                </c:pt>
                <c:pt idx="3852">
                  <c:v>-5.8984400000000161E-3</c:v>
                </c:pt>
                <c:pt idx="3853">
                  <c:v>-6.0023400000000391E-3</c:v>
                </c:pt>
                <c:pt idx="3854">
                  <c:v>-6.5000000000000431E-3</c:v>
                </c:pt>
                <c:pt idx="3855">
                  <c:v>-6.0023400000000391E-3</c:v>
                </c:pt>
                <c:pt idx="3856">
                  <c:v>-5.8992200000000531E-3</c:v>
                </c:pt>
                <c:pt idx="3857">
                  <c:v>-6.302340000000033E-3</c:v>
                </c:pt>
                <c:pt idx="3858">
                  <c:v>-5.4085900000000412E-3</c:v>
                </c:pt>
                <c:pt idx="3859">
                  <c:v>-5.4906200000000493E-3</c:v>
                </c:pt>
                <c:pt idx="3860">
                  <c:v>-6.4984400000000523E-3</c:v>
                </c:pt>
                <c:pt idx="3861">
                  <c:v>-6.0062500000000523E-3</c:v>
                </c:pt>
                <c:pt idx="3862">
                  <c:v>-5.8992200000000531E-3</c:v>
                </c:pt>
                <c:pt idx="3863">
                  <c:v>-5.9007800000000412E-3</c:v>
                </c:pt>
                <c:pt idx="3864">
                  <c:v>-6.0992200000000553E-3</c:v>
                </c:pt>
                <c:pt idx="3865">
                  <c:v>-5.6000000000000034E-3</c:v>
                </c:pt>
                <c:pt idx="3866">
                  <c:v>-5.7992200000000632E-3</c:v>
                </c:pt>
                <c:pt idx="3867">
                  <c:v>-5.4000000000000358E-3</c:v>
                </c:pt>
                <c:pt idx="3868">
                  <c:v>-5.7992200000000632E-3</c:v>
                </c:pt>
                <c:pt idx="3869">
                  <c:v>-5.1000000000000125E-3</c:v>
                </c:pt>
                <c:pt idx="3870">
                  <c:v>-5.6976600000000358E-3</c:v>
                </c:pt>
                <c:pt idx="3871">
                  <c:v>-5.7000000000000358E-3</c:v>
                </c:pt>
                <c:pt idx="3872">
                  <c:v>-6.1000000000000134E-3</c:v>
                </c:pt>
                <c:pt idx="3873">
                  <c:v>-5.7000000000000358E-3</c:v>
                </c:pt>
                <c:pt idx="3874">
                  <c:v>-5.5968700000000393E-3</c:v>
                </c:pt>
                <c:pt idx="3875">
                  <c:v>-4.9000000000000397E-3</c:v>
                </c:pt>
                <c:pt idx="3876">
                  <c:v>-6.1000000000000134E-3</c:v>
                </c:pt>
                <c:pt idx="3877">
                  <c:v>-4.8000000000000161E-3</c:v>
                </c:pt>
                <c:pt idx="3878">
                  <c:v>-5.3968800000000023E-3</c:v>
                </c:pt>
                <c:pt idx="3879">
                  <c:v>-5.7000000000000358E-3</c:v>
                </c:pt>
                <c:pt idx="3880">
                  <c:v>-5.8000000000000169E-3</c:v>
                </c:pt>
                <c:pt idx="3881">
                  <c:v>-5.4000000000000358E-3</c:v>
                </c:pt>
                <c:pt idx="3882">
                  <c:v>-5.4007800000000312E-3</c:v>
                </c:pt>
                <c:pt idx="3883">
                  <c:v>-5.200000000000018E-3</c:v>
                </c:pt>
                <c:pt idx="3884">
                  <c:v>-5.0000000000000339E-3</c:v>
                </c:pt>
                <c:pt idx="3885">
                  <c:v>-5.5992200000000531E-3</c:v>
                </c:pt>
                <c:pt idx="3886">
                  <c:v>-5.200000000000018E-3</c:v>
                </c:pt>
                <c:pt idx="3887">
                  <c:v>-5.4000000000000358E-3</c:v>
                </c:pt>
                <c:pt idx="3888">
                  <c:v>-5.6007800000000014E-3</c:v>
                </c:pt>
                <c:pt idx="3889">
                  <c:v>-5.6007800000000014E-3</c:v>
                </c:pt>
                <c:pt idx="3890">
                  <c:v>-5.5000000000000179E-3</c:v>
                </c:pt>
                <c:pt idx="3891">
                  <c:v>-5.2007800000000133E-3</c:v>
                </c:pt>
                <c:pt idx="3892">
                  <c:v>-5.4070300000000114E-3</c:v>
                </c:pt>
                <c:pt idx="3893">
                  <c:v>-4.9039100000000104E-3</c:v>
                </c:pt>
                <c:pt idx="3894">
                  <c:v>-6.3015600000000411E-3</c:v>
                </c:pt>
                <c:pt idx="3895">
                  <c:v>-5.2078100000000002E-3</c:v>
                </c:pt>
                <c:pt idx="3896">
                  <c:v>-5.6007800000000014E-3</c:v>
                </c:pt>
                <c:pt idx="3897">
                  <c:v>-5.4007800000000312E-3</c:v>
                </c:pt>
                <c:pt idx="3898">
                  <c:v>-5.4000000000000358E-3</c:v>
                </c:pt>
                <c:pt idx="3899">
                  <c:v>-5.7000000000000358E-3</c:v>
                </c:pt>
                <c:pt idx="3900">
                  <c:v>-5.0000000000000339E-3</c:v>
                </c:pt>
                <c:pt idx="3901">
                  <c:v>-5.7000000000000358E-3</c:v>
                </c:pt>
                <c:pt idx="3902">
                  <c:v>-4.6007800000000014E-3</c:v>
                </c:pt>
                <c:pt idx="3903">
                  <c:v>-5.803120000000034E-3</c:v>
                </c:pt>
                <c:pt idx="3904">
                  <c:v>-5.3968800000000023E-3</c:v>
                </c:pt>
                <c:pt idx="3905">
                  <c:v>-4.8992200000000496E-3</c:v>
                </c:pt>
                <c:pt idx="3906">
                  <c:v>-5.6000000000000034E-3</c:v>
                </c:pt>
                <c:pt idx="3907">
                  <c:v>-5.6000000000000034E-3</c:v>
                </c:pt>
                <c:pt idx="3908">
                  <c:v>-5.8000000000000169E-3</c:v>
                </c:pt>
                <c:pt idx="3909">
                  <c:v>-5.2031300000000124E-3</c:v>
                </c:pt>
                <c:pt idx="3910">
                  <c:v>-5.1000000000000125E-3</c:v>
                </c:pt>
                <c:pt idx="3911">
                  <c:v>-4.6000000000000034E-3</c:v>
                </c:pt>
                <c:pt idx="3912">
                  <c:v>-5.197660000000018E-3</c:v>
                </c:pt>
                <c:pt idx="3913">
                  <c:v>-5.0000000000000339E-3</c:v>
                </c:pt>
                <c:pt idx="3914">
                  <c:v>-5.2007800000000133E-3</c:v>
                </c:pt>
                <c:pt idx="3915">
                  <c:v>-5.1992200000000408E-3</c:v>
                </c:pt>
                <c:pt idx="3916">
                  <c:v>-5.4007800000000312E-3</c:v>
                </c:pt>
                <c:pt idx="3917">
                  <c:v>-5.4000000000000358E-3</c:v>
                </c:pt>
                <c:pt idx="3918">
                  <c:v>-5.200000000000018E-3</c:v>
                </c:pt>
                <c:pt idx="3919">
                  <c:v>-5.3000000000000104E-3</c:v>
                </c:pt>
                <c:pt idx="3920">
                  <c:v>-4.9000000000000397E-3</c:v>
                </c:pt>
                <c:pt idx="3921">
                  <c:v>-5.200000000000018E-3</c:v>
                </c:pt>
                <c:pt idx="3922">
                  <c:v>-4.9000000000000397E-3</c:v>
                </c:pt>
                <c:pt idx="3923">
                  <c:v>-5.7000000000000358E-3</c:v>
                </c:pt>
                <c:pt idx="3924">
                  <c:v>-5.200000000000018E-3</c:v>
                </c:pt>
                <c:pt idx="3925">
                  <c:v>-4.3007800000000014E-3</c:v>
                </c:pt>
                <c:pt idx="3926">
                  <c:v>-4.9000000000000397E-3</c:v>
                </c:pt>
                <c:pt idx="3927">
                  <c:v>-5.200000000000018E-3</c:v>
                </c:pt>
                <c:pt idx="3928">
                  <c:v>-5.0023400000000322E-3</c:v>
                </c:pt>
                <c:pt idx="3929">
                  <c:v>-4.6000000000000034E-3</c:v>
                </c:pt>
                <c:pt idx="3930">
                  <c:v>-5.3000000000000104E-3</c:v>
                </c:pt>
                <c:pt idx="3931">
                  <c:v>-5.1031200000000113E-3</c:v>
                </c:pt>
                <c:pt idx="3932">
                  <c:v>-4.5000000000000179E-3</c:v>
                </c:pt>
                <c:pt idx="3933">
                  <c:v>-5.0015600000000403E-3</c:v>
                </c:pt>
                <c:pt idx="3934">
                  <c:v>-4.9000000000000397E-3</c:v>
                </c:pt>
                <c:pt idx="3935">
                  <c:v>-4.9000000000000397E-3</c:v>
                </c:pt>
                <c:pt idx="3936">
                  <c:v>-4.9000000000000397E-3</c:v>
                </c:pt>
                <c:pt idx="3937">
                  <c:v>-4.7000000000000357E-3</c:v>
                </c:pt>
                <c:pt idx="3938">
                  <c:v>-5.200000000000018E-3</c:v>
                </c:pt>
                <c:pt idx="3939">
                  <c:v>-4.8015600000000189E-3</c:v>
                </c:pt>
                <c:pt idx="3940">
                  <c:v>-4.9000000000000397E-3</c:v>
                </c:pt>
                <c:pt idx="3941">
                  <c:v>-5.4000000000000358E-3</c:v>
                </c:pt>
                <c:pt idx="3942">
                  <c:v>-5.0000000000000339E-3</c:v>
                </c:pt>
                <c:pt idx="3943">
                  <c:v>-4.4992200000000581E-3</c:v>
                </c:pt>
                <c:pt idx="3944">
                  <c:v>-4.7000000000000357E-3</c:v>
                </c:pt>
                <c:pt idx="3945">
                  <c:v>-5.0023400000000322E-3</c:v>
                </c:pt>
                <c:pt idx="3946">
                  <c:v>-4.2968800000000133E-3</c:v>
                </c:pt>
                <c:pt idx="3947">
                  <c:v>-4.200000000000018E-3</c:v>
                </c:pt>
                <c:pt idx="3948">
                  <c:v>-4.8976600000000189E-3</c:v>
                </c:pt>
                <c:pt idx="3949">
                  <c:v>-4.8000000000000161E-3</c:v>
                </c:pt>
                <c:pt idx="3950">
                  <c:v>-4.1992200000000313E-3</c:v>
                </c:pt>
                <c:pt idx="3951">
                  <c:v>-5.0000000000000339E-3</c:v>
                </c:pt>
                <c:pt idx="3952">
                  <c:v>-5.3000000000000104E-3</c:v>
                </c:pt>
                <c:pt idx="3953">
                  <c:v>-4.8984400000000134E-3</c:v>
                </c:pt>
                <c:pt idx="3954">
                  <c:v>-4.9000000000000397E-3</c:v>
                </c:pt>
                <c:pt idx="3955">
                  <c:v>-4.3000000000000104E-3</c:v>
                </c:pt>
                <c:pt idx="3956">
                  <c:v>-4.9000000000000397E-3</c:v>
                </c:pt>
                <c:pt idx="3957">
                  <c:v>-3.8000000000000169E-3</c:v>
                </c:pt>
                <c:pt idx="3958">
                  <c:v>-4.7976600000000412E-3</c:v>
                </c:pt>
                <c:pt idx="3959">
                  <c:v>-4.4000000000000358E-3</c:v>
                </c:pt>
                <c:pt idx="3960">
                  <c:v>-5.4000000000000358E-3</c:v>
                </c:pt>
                <c:pt idx="3961">
                  <c:v>-4.401560000000043E-3</c:v>
                </c:pt>
                <c:pt idx="3962">
                  <c:v>-5.0039100000000003E-3</c:v>
                </c:pt>
                <c:pt idx="3963">
                  <c:v>-5.2960900000000441E-3</c:v>
                </c:pt>
                <c:pt idx="3964">
                  <c:v>-4.5000000000000179E-3</c:v>
                </c:pt>
                <c:pt idx="3965">
                  <c:v>-4.5039100000000025E-3</c:v>
                </c:pt>
                <c:pt idx="3966">
                  <c:v>-4.8023400000000134E-3</c:v>
                </c:pt>
                <c:pt idx="3967">
                  <c:v>-4.9992200000000594E-3</c:v>
                </c:pt>
                <c:pt idx="3968">
                  <c:v>-4.6000000000000034E-3</c:v>
                </c:pt>
                <c:pt idx="3969">
                  <c:v>-4.7000000000000357E-3</c:v>
                </c:pt>
                <c:pt idx="3970">
                  <c:v>-4.6000000000000034E-3</c:v>
                </c:pt>
                <c:pt idx="3971">
                  <c:v>-5.4000000000000358E-3</c:v>
                </c:pt>
                <c:pt idx="3972">
                  <c:v>-4.7960900000000358E-3</c:v>
                </c:pt>
                <c:pt idx="3973">
                  <c:v>-4.2992200000000541E-3</c:v>
                </c:pt>
                <c:pt idx="3974">
                  <c:v>-4.5015600000000199E-3</c:v>
                </c:pt>
                <c:pt idx="3975">
                  <c:v>-4.598440000000017E-3</c:v>
                </c:pt>
                <c:pt idx="3976">
                  <c:v>-4.1007800000000001E-3</c:v>
                </c:pt>
                <c:pt idx="3977">
                  <c:v>-4.7000000000000357E-3</c:v>
                </c:pt>
                <c:pt idx="3978">
                  <c:v>-4.7000000000000357E-3</c:v>
                </c:pt>
                <c:pt idx="3979">
                  <c:v>-4.6000000000000034E-3</c:v>
                </c:pt>
                <c:pt idx="3980">
                  <c:v>-4.5000000000000179E-3</c:v>
                </c:pt>
                <c:pt idx="3981">
                  <c:v>-4.6039100000000001E-3</c:v>
                </c:pt>
                <c:pt idx="3982">
                  <c:v>-4.0000000000000114E-3</c:v>
                </c:pt>
                <c:pt idx="3983">
                  <c:v>-4.5031200000000124E-3</c:v>
                </c:pt>
                <c:pt idx="3984">
                  <c:v>-4.6984399999999999E-3</c:v>
                </c:pt>
                <c:pt idx="3985">
                  <c:v>-5.0015600000000403E-3</c:v>
                </c:pt>
                <c:pt idx="3986">
                  <c:v>-4.9000000000000397E-3</c:v>
                </c:pt>
                <c:pt idx="3987">
                  <c:v>-4.4984400000000358E-3</c:v>
                </c:pt>
                <c:pt idx="3988">
                  <c:v>-4.5000000000000179E-3</c:v>
                </c:pt>
                <c:pt idx="3989">
                  <c:v>-4.200000000000018E-3</c:v>
                </c:pt>
                <c:pt idx="3990">
                  <c:v>-5.0000000000000339E-3</c:v>
                </c:pt>
                <c:pt idx="3991">
                  <c:v>-4.5101600000000104E-3</c:v>
                </c:pt>
                <c:pt idx="3992">
                  <c:v>-4.200000000000018E-3</c:v>
                </c:pt>
                <c:pt idx="3993">
                  <c:v>-5.1054700000000034E-3</c:v>
                </c:pt>
                <c:pt idx="3994">
                  <c:v>-4.7039100000000004E-3</c:v>
                </c:pt>
                <c:pt idx="3995">
                  <c:v>-4.1992200000000313E-3</c:v>
                </c:pt>
                <c:pt idx="3996">
                  <c:v>-4.4031300000000034E-3</c:v>
                </c:pt>
                <c:pt idx="3997">
                  <c:v>-5.0000000000000339E-3</c:v>
                </c:pt>
                <c:pt idx="3998">
                  <c:v>-4.1000000000000003E-3</c:v>
                </c:pt>
                <c:pt idx="3999">
                  <c:v>-4.6007800000000014E-3</c:v>
                </c:pt>
                <c:pt idx="4000">
                  <c:v>-4.200000000000018E-3</c:v>
                </c:pt>
                <c:pt idx="4001">
                  <c:v>-4.201560000000046E-3</c:v>
                </c:pt>
                <c:pt idx="4002">
                  <c:v>-3.8007800000000249E-3</c:v>
                </c:pt>
                <c:pt idx="4003">
                  <c:v>-4.3007800000000014E-3</c:v>
                </c:pt>
                <c:pt idx="4004">
                  <c:v>-3.9007800000000286E-3</c:v>
                </c:pt>
                <c:pt idx="4005">
                  <c:v>-4.2007800000000133E-3</c:v>
                </c:pt>
                <c:pt idx="4006">
                  <c:v>-4.0000000000000114E-3</c:v>
                </c:pt>
                <c:pt idx="4007">
                  <c:v>-4.401560000000043E-3</c:v>
                </c:pt>
                <c:pt idx="4008">
                  <c:v>-4.4000000000000358E-3</c:v>
                </c:pt>
                <c:pt idx="4009">
                  <c:v>-4.3000000000000104E-3</c:v>
                </c:pt>
                <c:pt idx="4010">
                  <c:v>-4.3000000000000104E-3</c:v>
                </c:pt>
                <c:pt idx="4011">
                  <c:v>-4.9976600000000522E-3</c:v>
                </c:pt>
                <c:pt idx="4012">
                  <c:v>-4.4968800000000034E-3</c:v>
                </c:pt>
                <c:pt idx="4013">
                  <c:v>-4.1023400000000133E-3</c:v>
                </c:pt>
                <c:pt idx="4014">
                  <c:v>-4.4992200000000581E-3</c:v>
                </c:pt>
                <c:pt idx="4015">
                  <c:v>-4.3976600000000124E-3</c:v>
                </c:pt>
                <c:pt idx="4016">
                  <c:v>-3.9015600000000205E-3</c:v>
                </c:pt>
                <c:pt idx="4017">
                  <c:v>-4.8000000000000161E-3</c:v>
                </c:pt>
                <c:pt idx="4018">
                  <c:v>-4.8000000000000161E-3</c:v>
                </c:pt>
                <c:pt idx="4019">
                  <c:v>-4.7007800000000034E-3</c:v>
                </c:pt>
                <c:pt idx="4020">
                  <c:v>-5.0031300000000023E-3</c:v>
                </c:pt>
                <c:pt idx="4021">
                  <c:v>-3.9000000000000215E-3</c:v>
                </c:pt>
                <c:pt idx="4022">
                  <c:v>-4.6007800000000014E-3</c:v>
                </c:pt>
                <c:pt idx="4023">
                  <c:v>-4.0000000000000114E-3</c:v>
                </c:pt>
                <c:pt idx="4024">
                  <c:v>-4.096090000000034E-3</c:v>
                </c:pt>
                <c:pt idx="4025">
                  <c:v>-4.4007800000000034E-3</c:v>
                </c:pt>
                <c:pt idx="4026">
                  <c:v>-4.2984400000000179E-3</c:v>
                </c:pt>
                <c:pt idx="4027">
                  <c:v>-3.9007800000000286E-3</c:v>
                </c:pt>
                <c:pt idx="4028">
                  <c:v>-4.5000000000000179E-3</c:v>
                </c:pt>
                <c:pt idx="4029">
                  <c:v>-4.7000000000000357E-3</c:v>
                </c:pt>
                <c:pt idx="4030">
                  <c:v>-4.1039099999999997E-3</c:v>
                </c:pt>
                <c:pt idx="4031">
                  <c:v>-3.7007800000000367E-3</c:v>
                </c:pt>
                <c:pt idx="4032">
                  <c:v>-4.2992200000000541E-3</c:v>
                </c:pt>
                <c:pt idx="4033">
                  <c:v>-3.499220000000009E-3</c:v>
                </c:pt>
                <c:pt idx="4034">
                  <c:v>-3.9992200000000012E-3</c:v>
                </c:pt>
                <c:pt idx="4035">
                  <c:v>-3.7007800000000367E-3</c:v>
                </c:pt>
                <c:pt idx="4036">
                  <c:v>-4.200000000000018E-3</c:v>
                </c:pt>
                <c:pt idx="4037">
                  <c:v>-4.3000000000000104E-3</c:v>
                </c:pt>
                <c:pt idx="4038">
                  <c:v>-4.2921900000000004E-3</c:v>
                </c:pt>
                <c:pt idx="4039">
                  <c:v>-3.2000000000000257E-3</c:v>
                </c:pt>
                <c:pt idx="4040">
                  <c:v>-4.1000000000000003E-3</c:v>
                </c:pt>
                <c:pt idx="4041">
                  <c:v>-3.8000000000000169E-3</c:v>
                </c:pt>
                <c:pt idx="4042">
                  <c:v>-4.0000000000000114E-3</c:v>
                </c:pt>
                <c:pt idx="4043">
                  <c:v>-4.1000000000000003E-3</c:v>
                </c:pt>
                <c:pt idx="4044">
                  <c:v>-3.9023400000000093E-3</c:v>
                </c:pt>
                <c:pt idx="4045">
                  <c:v>-3.7000000000000292E-3</c:v>
                </c:pt>
                <c:pt idx="4046">
                  <c:v>-3.8000000000000169E-3</c:v>
                </c:pt>
                <c:pt idx="4047">
                  <c:v>-3.6000000000000251E-3</c:v>
                </c:pt>
                <c:pt idx="4048">
                  <c:v>-3.8000000000000169E-3</c:v>
                </c:pt>
                <c:pt idx="4049">
                  <c:v>-3.9000000000000215E-3</c:v>
                </c:pt>
                <c:pt idx="4050">
                  <c:v>-3.7992200000000246E-3</c:v>
                </c:pt>
                <c:pt idx="4051">
                  <c:v>-4.2007800000000133E-3</c:v>
                </c:pt>
                <c:pt idx="4052">
                  <c:v>-3.9984400000000015E-3</c:v>
                </c:pt>
                <c:pt idx="4053">
                  <c:v>-3.8007800000000249E-3</c:v>
                </c:pt>
                <c:pt idx="4054">
                  <c:v>-3.7984400000000205E-3</c:v>
                </c:pt>
                <c:pt idx="4055">
                  <c:v>-4.3007800000000014E-3</c:v>
                </c:pt>
                <c:pt idx="4056">
                  <c:v>-3.6007800000000313E-3</c:v>
                </c:pt>
                <c:pt idx="4057">
                  <c:v>-4.0000000000000114E-3</c:v>
                </c:pt>
                <c:pt idx="4058">
                  <c:v>-3.4007800000000247E-3</c:v>
                </c:pt>
                <c:pt idx="4059">
                  <c:v>-3.7945300000000368E-3</c:v>
                </c:pt>
                <c:pt idx="4060">
                  <c:v>-4.0023400000000322E-3</c:v>
                </c:pt>
                <c:pt idx="4061">
                  <c:v>-3.6992200000000204E-3</c:v>
                </c:pt>
                <c:pt idx="4062">
                  <c:v>-3.8000000000000169E-3</c:v>
                </c:pt>
                <c:pt idx="4063">
                  <c:v>-3.7000000000000292E-3</c:v>
                </c:pt>
                <c:pt idx="4064">
                  <c:v>-3.5007800000000288E-3</c:v>
                </c:pt>
                <c:pt idx="4065">
                  <c:v>-3.9000000000000215E-3</c:v>
                </c:pt>
                <c:pt idx="4066">
                  <c:v>-3.8992200000000183E-3</c:v>
                </c:pt>
                <c:pt idx="4067">
                  <c:v>-3.7000000000000292E-3</c:v>
                </c:pt>
                <c:pt idx="4068">
                  <c:v>-3.6992200000000204E-3</c:v>
                </c:pt>
                <c:pt idx="4069">
                  <c:v>-3.9000000000000215E-3</c:v>
                </c:pt>
                <c:pt idx="4070">
                  <c:v>-4.3007800000000014E-3</c:v>
                </c:pt>
                <c:pt idx="4071">
                  <c:v>-4.0000000000000114E-3</c:v>
                </c:pt>
                <c:pt idx="4072">
                  <c:v>-3.9992200000000012E-3</c:v>
                </c:pt>
                <c:pt idx="4073">
                  <c:v>-3.6000000000000251E-3</c:v>
                </c:pt>
                <c:pt idx="4074">
                  <c:v>-4.099220000000044E-3</c:v>
                </c:pt>
                <c:pt idx="4075">
                  <c:v>-3.4000000000000215E-3</c:v>
                </c:pt>
                <c:pt idx="4076">
                  <c:v>-3.9976600000000096E-3</c:v>
                </c:pt>
                <c:pt idx="4077">
                  <c:v>-4.1000000000000003E-3</c:v>
                </c:pt>
                <c:pt idx="4078">
                  <c:v>-3.50000000000002E-3</c:v>
                </c:pt>
                <c:pt idx="4079">
                  <c:v>-3.4000000000000215E-3</c:v>
                </c:pt>
                <c:pt idx="4080">
                  <c:v>-3.7007800000000367E-3</c:v>
                </c:pt>
                <c:pt idx="4081">
                  <c:v>-3.3000000000000169E-3</c:v>
                </c:pt>
                <c:pt idx="4082">
                  <c:v>-3.6000000000000251E-3</c:v>
                </c:pt>
                <c:pt idx="4083">
                  <c:v>-3.7992200000000246E-3</c:v>
                </c:pt>
                <c:pt idx="4084">
                  <c:v>-3.9000000000000215E-3</c:v>
                </c:pt>
                <c:pt idx="4085">
                  <c:v>-3.7000000000000292E-3</c:v>
                </c:pt>
                <c:pt idx="4086">
                  <c:v>-4.201560000000046E-3</c:v>
                </c:pt>
                <c:pt idx="4087">
                  <c:v>-4.0031300000000014E-3</c:v>
                </c:pt>
                <c:pt idx="4088">
                  <c:v>-3.50000000000002E-3</c:v>
                </c:pt>
                <c:pt idx="4089">
                  <c:v>-3.6000000000000251E-3</c:v>
                </c:pt>
                <c:pt idx="4090">
                  <c:v>-3.5031300000000374E-3</c:v>
                </c:pt>
                <c:pt idx="4091">
                  <c:v>-3.5015600000000246E-3</c:v>
                </c:pt>
                <c:pt idx="4092">
                  <c:v>-3.8984400000000052E-3</c:v>
                </c:pt>
                <c:pt idx="4093">
                  <c:v>-3.1015600000000206E-3</c:v>
                </c:pt>
                <c:pt idx="4094">
                  <c:v>-3.7015600000000286E-3</c:v>
                </c:pt>
                <c:pt idx="4095">
                  <c:v>-3.50000000000002E-3</c:v>
                </c:pt>
                <c:pt idx="4096">
                  <c:v>-3.7000000000000292E-3</c:v>
                </c:pt>
                <c:pt idx="4097">
                  <c:v>-3.50000000000002E-3</c:v>
                </c:pt>
                <c:pt idx="4098">
                  <c:v>-3.6000000000000251E-3</c:v>
                </c:pt>
                <c:pt idx="4099">
                  <c:v>-3.9000000000000215E-3</c:v>
                </c:pt>
                <c:pt idx="4100">
                  <c:v>-3.5046900000000256E-3</c:v>
                </c:pt>
                <c:pt idx="4101">
                  <c:v>-3.5023400000000191E-3</c:v>
                </c:pt>
                <c:pt idx="4102">
                  <c:v>-3.9992200000000012E-3</c:v>
                </c:pt>
                <c:pt idx="4103">
                  <c:v>-3.2031300000000401E-3</c:v>
                </c:pt>
                <c:pt idx="4104">
                  <c:v>-3.2000000000000257E-3</c:v>
                </c:pt>
                <c:pt idx="4105">
                  <c:v>-3.3000000000000169E-3</c:v>
                </c:pt>
                <c:pt idx="4106">
                  <c:v>-3.7000000000000292E-3</c:v>
                </c:pt>
                <c:pt idx="4107">
                  <c:v>-3.7000000000000292E-3</c:v>
                </c:pt>
                <c:pt idx="4108">
                  <c:v>-3.7000000000000292E-3</c:v>
                </c:pt>
                <c:pt idx="4109">
                  <c:v>-3.4984400000000002E-3</c:v>
                </c:pt>
                <c:pt idx="4110">
                  <c:v>-4.0984400000000113E-3</c:v>
                </c:pt>
                <c:pt idx="4111">
                  <c:v>-3.6984400000000116E-3</c:v>
                </c:pt>
                <c:pt idx="4112">
                  <c:v>-3.7015600000000286E-3</c:v>
                </c:pt>
                <c:pt idx="4113">
                  <c:v>-4.0015600000000394E-3</c:v>
                </c:pt>
                <c:pt idx="4114">
                  <c:v>-3.2976600000000226E-3</c:v>
                </c:pt>
                <c:pt idx="4115">
                  <c:v>-3.4000000000000215E-3</c:v>
                </c:pt>
                <c:pt idx="4116">
                  <c:v>-3.2000000000000257E-3</c:v>
                </c:pt>
                <c:pt idx="4117">
                  <c:v>-3.8000000000000169E-3</c:v>
                </c:pt>
                <c:pt idx="4118">
                  <c:v>-3.8000000000000169E-3</c:v>
                </c:pt>
                <c:pt idx="4119">
                  <c:v>-3.50000000000002E-3</c:v>
                </c:pt>
                <c:pt idx="4120">
                  <c:v>-3.7000000000000292E-3</c:v>
                </c:pt>
                <c:pt idx="4121">
                  <c:v>-3.9000000000000215E-3</c:v>
                </c:pt>
                <c:pt idx="4122">
                  <c:v>-3.1000000000000246E-3</c:v>
                </c:pt>
                <c:pt idx="4123">
                  <c:v>-3.1976600000000206E-3</c:v>
                </c:pt>
                <c:pt idx="4124">
                  <c:v>-3.7000000000000292E-3</c:v>
                </c:pt>
                <c:pt idx="4125">
                  <c:v>-4.4000000000000358E-3</c:v>
                </c:pt>
                <c:pt idx="4126">
                  <c:v>-3.7031300000000445E-3</c:v>
                </c:pt>
                <c:pt idx="4127">
                  <c:v>-3.7000000000000292E-3</c:v>
                </c:pt>
                <c:pt idx="4128">
                  <c:v>-3.9000000000000215E-3</c:v>
                </c:pt>
                <c:pt idx="4129">
                  <c:v>-3.4046900000000205E-3</c:v>
                </c:pt>
                <c:pt idx="4130">
                  <c:v>-2.7007800000000302E-3</c:v>
                </c:pt>
                <c:pt idx="4131">
                  <c:v>-3.5031300000000374E-3</c:v>
                </c:pt>
                <c:pt idx="4132">
                  <c:v>-3.50000000000002E-3</c:v>
                </c:pt>
                <c:pt idx="4133">
                  <c:v>-3.3015600000000089E-3</c:v>
                </c:pt>
                <c:pt idx="4134">
                  <c:v>-3.1000000000000246E-3</c:v>
                </c:pt>
                <c:pt idx="4135">
                  <c:v>-2.9000000000000089E-3</c:v>
                </c:pt>
                <c:pt idx="4136">
                  <c:v>-3.1000000000000246E-3</c:v>
                </c:pt>
                <c:pt idx="4137">
                  <c:v>-3.5984400000000074E-3</c:v>
                </c:pt>
                <c:pt idx="4138">
                  <c:v>-3.50000000000002E-3</c:v>
                </c:pt>
                <c:pt idx="4139">
                  <c:v>-3.2000000000000257E-3</c:v>
                </c:pt>
                <c:pt idx="4140">
                  <c:v>-3.0000000000000191E-3</c:v>
                </c:pt>
                <c:pt idx="4141">
                  <c:v>-3.1015600000000206E-3</c:v>
                </c:pt>
                <c:pt idx="4142">
                  <c:v>-3.4000000000000215E-3</c:v>
                </c:pt>
                <c:pt idx="4143">
                  <c:v>-3.7039100000000385E-3</c:v>
                </c:pt>
                <c:pt idx="4144">
                  <c:v>-3.0992200000000084E-3</c:v>
                </c:pt>
                <c:pt idx="4145">
                  <c:v>-3.50000000000002E-3</c:v>
                </c:pt>
                <c:pt idx="4146">
                  <c:v>-3.4007800000000247E-3</c:v>
                </c:pt>
                <c:pt idx="4147">
                  <c:v>-3.3000000000000169E-3</c:v>
                </c:pt>
                <c:pt idx="4148">
                  <c:v>-3.7007800000000367E-3</c:v>
                </c:pt>
                <c:pt idx="4149">
                  <c:v>-3.2000000000000257E-3</c:v>
                </c:pt>
                <c:pt idx="4150">
                  <c:v>-3.3000000000000169E-3</c:v>
                </c:pt>
                <c:pt idx="4151">
                  <c:v>-3.1992200000000169E-3</c:v>
                </c:pt>
                <c:pt idx="4152">
                  <c:v>-3.0000000000000191E-3</c:v>
                </c:pt>
                <c:pt idx="4153">
                  <c:v>-3.6015600000000223E-3</c:v>
                </c:pt>
                <c:pt idx="4154">
                  <c:v>-3.3000000000000169E-3</c:v>
                </c:pt>
                <c:pt idx="4155">
                  <c:v>-3.7000000000000292E-3</c:v>
                </c:pt>
                <c:pt idx="4156">
                  <c:v>-3.0023400000000052E-3</c:v>
                </c:pt>
                <c:pt idx="4157">
                  <c:v>-3.2000000000000257E-3</c:v>
                </c:pt>
                <c:pt idx="4158">
                  <c:v>-3.0007800000000236E-3</c:v>
                </c:pt>
                <c:pt idx="4159">
                  <c:v>-3.3992200000000075E-3</c:v>
                </c:pt>
                <c:pt idx="4160">
                  <c:v>-3.3015600000000089E-3</c:v>
                </c:pt>
                <c:pt idx="4161">
                  <c:v>-3.6984400000000116E-3</c:v>
                </c:pt>
                <c:pt idx="4162">
                  <c:v>-2.8000000000000052E-3</c:v>
                </c:pt>
                <c:pt idx="4163">
                  <c:v>-2.9070300000000266E-3</c:v>
                </c:pt>
                <c:pt idx="4164">
                  <c:v>-2.9984400000000002E-3</c:v>
                </c:pt>
                <c:pt idx="4165">
                  <c:v>-2.3984399999999999E-3</c:v>
                </c:pt>
                <c:pt idx="4166">
                  <c:v>-2.6000000000000103E-3</c:v>
                </c:pt>
                <c:pt idx="4167">
                  <c:v>-2.9000000000000089E-3</c:v>
                </c:pt>
                <c:pt idx="4168">
                  <c:v>-3.0000000000000191E-3</c:v>
                </c:pt>
                <c:pt idx="4169">
                  <c:v>-4.3000000000000104E-3</c:v>
                </c:pt>
                <c:pt idx="4170">
                  <c:v>-3.1960900000000156E-3</c:v>
                </c:pt>
                <c:pt idx="4171">
                  <c:v>-3.3015600000000089E-3</c:v>
                </c:pt>
                <c:pt idx="4172">
                  <c:v>-3.5984400000000074E-3</c:v>
                </c:pt>
                <c:pt idx="4173">
                  <c:v>-2.7976600000000169E-3</c:v>
                </c:pt>
                <c:pt idx="4174">
                  <c:v>-2.9992199999999999E-3</c:v>
                </c:pt>
                <c:pt idx="4175">
                  <c:v>-2.6000000000000103E-3</c:v>
                </c:pt>
                <c:pt idx="4176">
                  <c:v>-3.4000000000000215E-3</c:v>
                </c:pt>
                <c:pt idx="4177">
                  <c:v>-2.7000000000000205E-3</c:v>
                </c:pt>
                <c:pt idx="4178">
                  <c:v>-2.9000000000000089E-3</c:v>
                </c:pt>
                <c:pt idx="4179">
                  <c:v>-3.1984400000000012E-3</c:v>
                </c:pt>
                <c:pt idx="4180">
                  <c:v>-3.0976600000000103E-3</c:v>
                </c:pt>
                <c:pt idx="4181">
                  <c:v>-2.6000000000000103E-3</c:v>
                </c:pt>
                <c:pt idx="4182">
                  <c:v>-3.0960900000000075E-3</c:v>
                </c:pt>
                <c:pt idx="4183">
                  <c:v>-3.6015600000000223E-3</c:v>
                </c:pt>
                <c:pt idx="4184">
                  <c:v>-3.3000000000000169E-3</c:v>
                </c:pt>
                <c:pt idx="4185">
                  <c:v>-2.7007800000000302E-3</c:v>
                </c:pt>
                <c:pt idx="4186">
                  <c:v>-3.4000000000000215E-3</c:v>
                </c:pt>
                <c:pt idx="4187">
                  <c:v>-3.3000000000000169E-3</c:v>
                </c:pt>
                <c:pt idx="4188">
                  <c:v>-3.0000000000000191E-3</c:v>
                </c:pt>
                <c:pt idx="4189">
                  <c:v>-3.0968699999999998E-3</c:v>
                </c:pt>
                <c:pt idx="4190">
                  <c:v>-3.4000000000000215E-3</c:v>
                </c:pt>
                <c:pt idx="4191">
                  <c:v>-3.1945300000000292E-3</c:v>
                </c:pt>
                <c:pt idx="4192">
                  <c:v>-2.7007800000000302E-3</c:v>
                </c:pt>
                <c:pt idx="4193">
                  <c:v>-3.103120000000036E-3</c:v>
                </c:pt>
                <c:pt idx="4194">
                  <c:v>-3.4015600000000196E-3</c:v>
                </c:pt>
                <c:pt idx="4195">
                  <c:v>-3.50000000000002E-3</c:v>
                </c:pt>
                <c:pt idx="4196">
                  <c:v>-2.9000000000000089E-3</c:v>
                </c:pt>
                <c:pt idx="4197">
                  <c:v>-3.3023400000000052E-3</c:v>
                </c:pt>
                <c:pt idx="4198">
                  <c:v>-3.50000000000002E-3</c:v>
                </c:pt>
                <c:pt idx="4199">
                  <c:v>-2.6039100000000274E-3</c:v>
                </c:pt>
                <c:pt idx="4200">
                  <c:v>-2.600780000000026E-3</c:v>
                </c:pt>
                <c:pt idx="4201">
                  <c:v>-2.8031300000000269E-3</c:v>
                </c:pt>
                <c:pt idx="4202">
                  <c:v>-3.2984400000000166E-3</c:v>
                </c:pt>
                <c:pt idx="4203">
                  <c:v>-3.2976600000000226E-3</c:v>
                </c:pt>
                <c:pt idx="4204">
                  <c:v>-2.7000000000000205E-3</c:v>
                </c:pt>
                <c:pt idx="4205">
                  <c:v>-2.600780000000026E-3</c:v>
                </c:pt>
                <c:pt idx="4206">
                  <c:v>-2.9000000000000089E-3</c:v>
                </c:pt>
                <c:pt idx="4207">
                  <c:v>-2.2984400000000075E-3</c:v>
                </c:pt>
                <c:pt idx="4208">
                  <c:v>-2.4000000000000089E-3</c:v>
                </c:pt>
                <c:pt idx="4209">
                  <c:v>-3.0984400000000074E-3</c:v>
                </c:pt>
                <c:pt idx="4210">
                  <c:v>-2.8992200000000075E-3</c:v>
                </c:pt>
                <c:pt idx="4211">
                  <c:v>-2.9046900000000205E-3</c:v>
                </c:pt>
                <c:pt idx="4212">
                  <c:v>-3.4000000000000215E-3</c:v>
                </c:pt>
                <c:pt idx="4213">
                  <c:v>-2.8960900000000048E-3</c:v>
                </c:pt>
                <c:pt idx="4214">
                  <c:v>-2.4007800000000103E-3</c:v>
                </c:pt>
                <c:pt idx="4215">
                  <c:v>-3.0000000000000191E-3</c:v>
                </c:pt>
                <c:pt idx="4216">
                  <c:v>-2.7007800000000302E-3</c:v>
                </c:pt>
                <c:pt idx="4217">
                  <c:v>-3.1000000000000246E-3</c:v>
                </c:pt>
                <c:pt idx="4218">
                  <c:v>-2.7007800000000302E-3</c:v>
                </c:pt>
                <c:pt idx="4219">
                  <c:v>-2.9000000000000089E-3</c:v>
                </c:pt>
                <c:pt idx="4220">
                  <c:v>-2.7000000000000205E-3</c:v>
                </c:pt>
                <c:pt idx="4221">
                  <c:v>-2.8000000000000052E-3</c:v>
                </c:pt>
                <c:pt idx="4222">
                  <c:v>-3.3000000000000169E-3</c:v>
                </c:pt>
                <c:pt idx="4223">
                  <c:v>-2.89844E-3</c:v>
                </c:pt>
                <c:pt idx="4224">
                  <c:v>-2.8992200000000075E-3</c:v>
                </c:pt>
                <c:pt idx="4225">
                  <c:v>-2.5984400000000048E-3</c:v>
                </c:pt>
                <c:pt idx="4226">
                  <c:v>-2.4000000000000089E-3</c:v>
                </c:pt>
                <c:pt idx="4227">
                  <c:v>-2.9000000000000089E-3</c:v>
                </c:pt>
                <c:pt idx="4228">
                  <c:v>-2.3000000000000052E-3</c:v>
                </c:pt>
                <c:pt idx="4229">
                  <c:v>-3.0015600000000103E-3</c:v>
                </c:pt>
                <c:pt idx="4230">
                  <c:v>-2.599220000000008E-3</c:v>
                </c:pt>
                <c:pt idx="4231">
                  <c:v>-2.7023400000000188E-3</c:v>
                </c:pt>
                <c:pt idx="4232">
                  <c:v>-3.1992200000000169E-3</c:v>
                </c:pt>
                <c:pt idx="4233">
                  <c:v>-2.89844E-3</c:v>
                </c:pt>
                <c:pt idx="4234">
                  <c:v>-2.8000000000000052E-3</c:v>
                </c:pt>
                <c:pt idx="4235">
                  <c:v>-2.8000000000000052E-3</c:v>
                </c:pt>
                <c:pt idx="4236">
                  <c:v>-2.5937500000000188E-3</c:v>
                </c:pt>
                <c:pt idx="4237">
                  <c:v>-1.8000000000000123E-3</c:v>
                </c:pt>
                <c:pt idx="4238">
                  <c:v>-2.5000000000000191E-3</c:v>
                </c:pt>
                <c:pt idx="4239">
                  <c:v>-2.9984400000000002E-3</c:v>
                </c:pt>
                <c:pt idx="4240">
                  <c:v>-2.0000000000000052E-3</c:v>
                </c:pt>
                <c:pt idx="4241">
                  <c:v>-2.4023400000000002E-3</c:v>
                </c:pt>
                <c:pt idx="4242">
                  <c:v>-2.6039100000000274E-3</c:v>
                </c:pt>
                <c:pt idx="4243">
                  <c:v>-2.1000000000000094E-3</c:v>
                </c:pt>
                <c:pt idx="4244">
                  <c:v>-2.4031300000000293E-3</c:v>
                </c:pt>
                <c:pt idx="4245">
                  <c:v>-2.8015600000000089E-3</c:v>
                </c:pt>
                <c:pt idx="4246">
                  <c:v>-2.0000000000000052E-3</c:v>
                </c:pt>
                <c:pt idx="4247">
                  <c:v>-2.9000000000000089E-3</c:v>
                </c:pt>
                <c:pt idx="4248">
                  <c:v>-3.1015600000000206E-3</c:v>
                </c:pt>
                <c:pt idx="4249">
                  <c:v>-2.599220000000008E-3</c:v>
                </c:pt>
                <c:pt idx="4250">
                  <c:v>-2.9007800000000247E-3</c:v>
                </c:pt>
                <c:pt idx="4251">
                  <c:v>-2.8015600000000089E-3</c:v>
                </c:pt>
                <c:pt idx="4252">
                  <c:v>-2.599220000000008E-3</c:v>
                </c:pt>
                <c:pt idx="4253">
                  <c:v>-2.9984400000000002E-3</c:v>
                </c:pt>
                <c:pt idx="4254">
                  <c:v>-3.1039100000000296E-3</c:v>
                </c:pt>
                <c:pt idx="4255">
                  <c:v>-2.8976599999999998E-3</c:v>
                </c:pt>
                <c:pt idx="4256">
                  <c:v>-3.4000000000000215E-3</c:v>
                </c:pt>
                <c:pt idx="4257">
                  <c:v>-3.0070300000000268E-3</c:v>
                </c:pt>
                <c:pt idx="4258">
                  <c:v>-2.4992199999999999E-3</c:v>
                </c:pt>
                <c:pt idx="4259">
                  <c:v>-2.9015600000000196E-3</c:v>
                </c:pt>
                <c:pt idx="4260">
                  <c:v>-2.8992200000000075E-3</c:v>
                </c:pt>
                <c:pt idx="4261">
                  <c:v>-2.7000000000000205E-3</c:v>
                </c:pt>
                <c:pt idx="4262">
                  <c:v>-2.7015600000000256E-3</c:v>
                </c:pt>
                <c:pt idx="4263">
                  <c:v>-3.1000000000000246E-3</c:v>
                </c:pt>
                <c:pt idx="4264">
                  <c:v>-2.5976599999999999E-3</c:v>
                </c:pt>
                <c:pt idx="4265">
                  <c:v>-2.5000000000000191E-3</c:v>
                </c:pt>
                <c:pt idx="4266">
                  <c:v>-2.8007800000000201E-3</c:v>
                </c:pt>
                <c:pt idx="4267">
                  <c:v>-2.4000000000000089E-3</c:v>
                </c:pt>
                <c:pt idx="4268">
                  <c:v>-2.7945300000000303E-3</c:v>
                </c:pt>
                <c:pt idx="4269">
                  <c:v>-3.0000000000000191E-3</c:v>
                </c:pt>
                <c:pt idx="4270">
                  <c:v>-2.5984400000000048E-3</c:v>
                </c:pt>
                <c:pt idx="4271">
                  <c:v>-2.8000000000000052E-3</c:v>
                </c:pt>
                <c:pt idx="4272">
                  <c:v>-3.0984400000000074E-3</c:v>
                </c:pt>
                <c:pt idx="4273">
                  <c:v>-2.4000000000000089E-3</c:v>
                </c:pt>
                <c:pt idx="4274">
                  <c:v>-2.599220000000008E-3</c:v>
                </c:pt>
                <c:pt idx="4275">
                  <c:v>-2.7000000000000205E-3</c:v>
                </c:pt>
                <c:pt idx="4276">
                  <c:v>-2.2000000000000201E-3</c:v>
                </c:pt>
                <c:pt idx="4277">
                  <c:v>-2.2000000000000201E-3</c:v>
                </c:pt>
                <c:pt idx="4278">
                  <c:v>-2.6992200000000169E-3</c:v>
                </c:pt>
                <c:pt idx="4279">
                  <c:v>-2.4000000000000089E-3</c:v>
                </c:pt>
                <c:pt idx="4280">
                  <c:v>-1.9000000000000124E-3</c:v>
                </c:pt>
                <c:pt idx="4281">
                  <c:v>-3.2953100000000274E-3</c:v>
                </c:pt>
                <c:pt idx="4282">
                  <c:v>-3.2000000000000257E-3</c:v>
                </c:pt>
                <c:pt idx="4283">
                  <c:v>-3.0000000000000191E-3</c:v>
                </c:pt>
                <c:pt idx="4284">
                  <c:v>-2.5000000000000191E-3</c:v>
                </c:pt>
                <c:pt idx="4285">
                  <c:v>-2.89844E-3</c:v>
                </c:pt>
                <c:pt idx="4286">
                  <c:v>-2.9000000000000089E-3</c:v>
                </c:pt>
                <c:pt idx="4287">
                  <c:v>-2.4007800000000103E-3</c:v>
                </c:pt>
                <c:pt idx="4288">
                  <c:v>-2.7000000000000205E-3</c:v>
                </c:pt>
                <c:pt idx="4289">
                  <c:v>-2.4007800000000103E-3</c:v>
                </c:pt>
                <c:pt idx="4290">
                  <c:v>-2.8023400000000052E-3</c:v>
                </c:pt>
                <c:pt idx="4291">
                  <c:v>-2.9031300000000311E-3</c:v>
                </c:pt>
                <c:pt idx="4292">
                  <c:v>-2.6000000000000103E-3</c:v>
                </c:pt>
                <c:pt idx="4293">
                  <c:v>-2.8007800000000201E-3</c:v>
                </c:pt>
                <c:pt idx="4294">
                  <c:v>-2.5000000000000191E-3</c:v>
                </c:pt>
                <c:pt idx="4295">
                  <c:v>-2.6000000000000103E-3</c:v>
                </c:pt>
                <c:pt idx="4296">
                  <c:v>-2.3000000000000052E-3</c:v>
                </c:pt>
                <c:pt idx="4297">
                  <c:v>-2.4000000000000089E-3</c:v>
                </c:pt>
                <c:pt idx="4298">
                  <c:v>-2.8007800000000201E-3</c:v>
                </c:pt>
                <c:pt idx="4299">
                  <c:v>-2.3992200000000001E-3</c:v>
                </c:pt>
                <c:pt idx="4300">
                  <c:v>-2.5015600000000103E-3</c:v>
                </c:pt>
                <c:pt idx="4301">
                  <c:v>-2.7007800000000302E-3</c:v>
                </c:pt>
                <c:pt idx="4302">
                  <c:v>-2.4000000000000089E-3</c:v>
                </c:pt>
                <c:pt idx="4303">
                  <c:v>-2.5000000000000191E-3</c:v>
                </c:pt>
                <c:pt idx="4304">
                  <c:v>-2.5000000000000191E-3</c:v>
                </c:pt>
                <c:pt idx="4305">
                  <c:v>-2.4007800000000103E-3</c:v>
                </c:pt>
                <c:pt idx="4306">
                  <c:v>-2.3000000000000052E-3</c:v>
                </c:pt>
                <c:pt idx="4307">
                  <c:v>-2.1968800000000048E-3</c:v>
                </c:pt>
                <c:pt idx="4308">
                  <c:v>-3.0984400000000074E-3</c:v>
                </c:pt>
                <c:pt idx="4309">
                  <c:v>-2.2960900000000084E-3</c:v>
                </c:pt>
                <c:pt idx="4310">
                  <c:v>-2.1023400000000012E-3</c:v>
                </c:pt>
                <c:pt idx="4311">
                  <c:v>-2.7992200000000207E-3</c:v>
                </c:pt>
                <c:pt idx="4312">
                  <c:v>-2.2984400000000075E-3</c:v>
                </c:pt>
                <c:pt idx="4313">
                  <c:v>-2.3000000000000052E-3</c:v>
                </c:pt>
                <c:pt idx="4314">
                  <c:v>-3.2000000000000257E-3</c:v>
                </c:pt>
                <c:pt idx="4315">
                  <c:v>-2.5000000000000191E-3</c:v>
                </c:pt>
                <c:pt idx="4316">
                  <c:v>-2.8000000000000052E-3</c:v>
                </c:pt>
                <c:pt idx="4317">
                  <c:v>-2.2000000000000201E-3</c:v>
                </c:pt>
                <c:pt idx="4318">
                  <c:v>-2.9000000000000089E-3</c:v>
                </c:pt>
                <c:pt idx="4319">
                  <c:v>-2.8000000000000052E-3</c:v>
                </c:pt>
                <c:pt idx="4320">
                  <c:v>-2.5000000000000191E-3</c:v>
                </c:pt>
                <c:pt idx="4321">
                  <c:v>-2.5984400000000048E-3</c:v>
                </c:pt>
                <c:pt idx="4322">
                  <c:v>-2.5000000000000191E-3</c:v>
                </c:pt>
                <c:pt idx="4323">
                  <c:v>-2.4000000000000089E-3</c:v>
                </c:pt>
                <c:pt idx="4324">
                  <c:v>-2.7000000000000205E-3</c:v>
                </c:pt>
                <c:pt idx="4325">
                  <c:v>-2.4000000000000089E-3</c:v>
                </c:pt>
                <c:pt idx="4326">
                  <c:v>-3.1000000000000246E-3</c:v>
                </c:pt>
                <c:pt idx="4327">
                  <c:v>-2.8007800000000201E-3</c:v>
                </c:pt>
                <c:pt idx="4328">
                  <c:v>-2.8968699999999967E-3</c:v>
                </c:pt>
                <c:pt idx="4329">
                  <c:v>-1.8976600000000085E-3</c:v>
                </c:pt>
                <c:pt idx="4330">
                  <c:v>-2.2000000000000201E-3</c:v>
                </c:pt>
                <c:pt idx="4331">
                  <c:v>-1.9992200000000003E-3</c:v>
                </c:pt>
                <c:pt idx="4332">
                  <c:v>-2.4000000000000089E-3</c:v>
                </c:pt>
                <c:pt idx="4333">
                  <c:v>-2.1000000000000094E-3</c:v>
                </c:pt>
                <c:pt idx="4334">
                  <c:v>-2.7000000000000205E-3</c:v>
                </c:pt>
                <c:pt idx="4335">
                  <c:v>-2.3992200000000001E-3</c:v>
                </c:pt>
                <c:pt idx="4336">
                  <c:v>-3.0000000000000191E-3</c:v>
                </c:pt>
                <c:pt idx="4337">
                  <c:v>-2.9000000000000089E-3</c:v>
                </c:pt>
                <c:pt idx="4338">
                  <c:v>-2.5000000000000191E-3</c:v>
                </c:pt>
                <c:pt idx="4339">
                  <c:v>-1.8992200000000094E-3</c:v>
                </c:pt>
                <c:pt idx="4340">
                  <c:v>-2.3000000000000052E-3</c:v>
                </c:pt>
                <c:pt idx="4341">
                  <c:v>-2.6984400000000012E-3</c:v>
                </c:pt>
                <c:pt idx="4342">
                  <c:v>-2.5976599999999999E-3</c:v>
                </c:pt>
                <c:pt idx="4343">
                  <c:v>-2.0000000000000052E-3</c:v>
                </c:pt>
                <c:pt idx="4344">
                  <c:v>-2.2000000000000201E-3</c:v>
                </c:pt>
                <c:pt idx="4345">
                  <c:v>-2.1000000000000094E-3</c:v>
                </c:pt>
                <c:pt idx="4346">
                  <c:v>-2.8000000000000052E-3</c:v>
                </c:pt>
                <c:pt idx="4347">
                  <c:v>-2.2000000000000201E-3</c:v>
                </c:pt>
                <c:pt idx="4348">
                  <c:v>-2.1023400000000012E-3</c:v>
                </c:pt>
                <c:pt idx="4349">
                  <c:v>-2.8000000000000052E-3</c:v>
                </c:pt>
                <c:pt idx="4350">
                  <c:v>-2.1000000000000094E-3</c:v>
                </c:pt>
                <c:pt idx="4351">
                  <c:v>-2.4000000000000089E-3</c:v>
                </c:pt>
                <c:pt idx="4352">
                  <c:v>-2.1000000000000094E-3</c:v>
                </c:pt>
                <c:pt idx="4353">
                  <c:v>-2.4000000000000089E-3</c:v>
                </c:pt>
                <c:pt idx="4354">
                  <c:v>-2.4023400000000002E-3</c:v>
                </c:pt>
                <c:pt idx="4355">
                  <c:v>-1.9000000000000124E-3</c:v>
                </c:pt>
                <c:pt idx="4356">
                  <c:v>-2.9007800000000247E-3</c:v>
                </c:pt>
                <c:pt idx="4357">
                  <c:v>-2.1000000000000094E-3</c:v>
                </c:pt>
                <c:pt idx="4358">
                  <c:v>-2.9031300000000311E-3</c:v>
                </c:pt>
                <c:pt idx="4359">
                  <c:v>-2.7953100000000244E-3</c:v>
                </c:pt>
                <c:pt idx="4360">
                  <c:v>-2.4000000000000089E-3</c:v>
                </c:pt>
                <c:pt idx="4361">
                  <c:v>-2.3007800000000192E-3</c:v>
                </c:pt>
                <c:pt idx="4362">
                  <c:v>-1.9984400000000149E-3</c:v>
                </c:pt>
                <c:pt idx="4363">
                  <c:v>-1.9000000000000124E-3</c:v>
                </c:pt>
                <c:pt idx="4364">
                  <c:v>-2.0000000000000052E-3</c:v>
                </c:pt>
                <c:pt idx="4365">
                  <c:v>-2.7000000000000205E-3</c:v>
                </c:pt>
                <c:pt idx="4366">
                  <c:v>-2.7000000000000205E-3</c:v>
                </c:pt>
                <c:pt idx="4367">
                  <c:v>-2.3000000000000052E-3</c:v>
                </c:pt>
                <c:pt idx="4368">
                  <c:v>-2.4976600000000074E-3</c:v>
                </c:pt>
                <c:pt idx="4369">
                  <c:v>-1.5976600000000044E-3</c:v>
                </c:pt>
                <c:pt idx="4370">
                  <c:v>-1.903130000000007E-3</c:v>
                </c:pt>
                <c:pt idx="4371">
                  <c:v>-2.3015599999999998E-3</c:v>
                </c:pt>
                <c:pt idx="4372">
                  <c:v>-2.2000000000000201E-3</c:v>
                </c:pt>
                <c:pt idx="4373">
                  <c:v>-2.2000000000000201E-3</c:v>
                </c:pt>
                <c:pt idx="4374">
                  <c:v>-2.0000000000000052E-3</c:v>
                </c:pt>
                <c:pt idx="4375">
                  <c:v>-2.1000000000000094E-3</c:v>
                </c:pt>
                <c:pt idx="4376">
                  <c:v>-2.8000000000000052E-3</c:v>
                </c:pt>
                <c:pt idx="4377">
                  <c:v>-2.7046900000000261E-3</c:v>
                </c:pt>
                <c:pt idx="4378">
                  <c:v>-2.197660000000008E-3</c:v>
                </c:pt>
                <c:pt idx="4379">
                  <c:v>-1.9992200000000003E-3</c:v>
                </c:pt>
                <c:pt idx="4380">
                  <c:v>-1.9953100000000127E-3</c:v>
                </c:pt>
                <c:pt idx="4381">
                  <c:v>-3.2023400000000201E-3</c:v>
                </c:pt>
                <c:pt idx="4382">
                  <c:v>-2.4000000000000089E-3</c:v>
                </c:pt>
                <c:pt idx="4383">
                  <c:v>-2.3007800000000192E-3</c:v>
                </c:pt>
                <c:pt idx="4384">
                  <c:v>-2.5000000000000191E-3</c:v>
                </c:pt>
                <c:pt idx="4385">
                  <c:v>-2.8000000000000052E-3</c:v>
                </c:pt>
                <c:pt idx="4386">
                  <c:v>-2.3000000000000052E-3</c:v>
                </c:pt>
                <c:pt idx="4387">
                  <c:v>-2.197660000000008E-3</c:v>
                </c:pt>
                <c:pt idx="4388">
                  <c:v>-2.3000000000000052E-3</c:v>
                </c:pt>
                <c:pt idx="4389">
                  <c:v>-2.0945300000000211E-3</c:v>
                </c:pt>
                <c:pt idx="4390">
                  <c:v>-1.7976600000000095E-3</c:v>
                </c:pt>
                <c:pt idx="4391">
                  <c:v>-2.7039100000000307E-3</c:v>
                </c:pt>
                <c:pt idx="4392">
                  <c:v>-2.6992200000000169E-3</c:v>
                </c:pt>
                <c:pt idx="4393">
                  <c:v>-2.5000000000000191E-3</c:v>
                </c:pt>
                <c:pt idx="4394">
                  <c:v>-1.6000000000000129E-3</c:v>
                </c:pt>
                <c:pt idx="4395">
                  <c:v>-2.6046900000000215E-3</c:v>
                </c:pt>
                <c:pt idx="4396">
                  <c:v>-2.7000000000000205E-3</c:v>
                </c:pt>
                <c:pt idx="4397">
                  <c:v>-2.2023400000000092E-3</c:v>
                </c:pt>
                <c:pt idx="4398">
                  <c:v>-2.1015600000000188E-3</c:v>
                </c:pt>
                <c:pt idx="4399">
                  <c:v>-2.6015600000000205E-3</c:v>
                </c:pt>
                <c:pt idx="4400">
                  <c:v>-2.500780000000021E-3</c:v>
                </c:pt>
                <c:pt idx="4401">
                  <c:v>-2.5015600000000103E-3</c:v>
                </c:pt>
                <c:pt idx="4402">
                  <c:v>-2.9000000000000089E-3</c:v>
                </c:pt>
                <c:pt idx="4403">
                  <c:v>-2.5968800000000002E-3</c:v>
                </c:pt>
                <c:pt idx="4404">
                  <c:v>-2.0000000000000052E-3</c:v>
                </c:pt>
                <c:pt idx="4405">
                  <c:v>-1.9023400000000139E-3</c:v>
                </c:pt>
                <c:pt idx="4406">
                  <c:v>-2.5000000000000191E-3</c:v>
                </c:pt>
                <c:pt idx="4407">
                  <c:v>-2.4078100000000089E-3</c:v>
                </c:pt>
                <c:pt idx="4408">
                  <c:v>-1.5984400000000135E-3</c:v>
                </c:pt>
                <c:pt idx="4409">
                  <c:v>-2.0070300000000238E-3</c:v>
                </c:pt>
                <c:pt idx="4410">
                  <c:v>-2.4984399999999998E-3</c:v>
                </c:pt>
                <c:pt idx="4411">
                  <c:v>-2.4000000000000089E-3</c:v>
                </c:pt>
                <c:pt idx="4412">
                  <c:v>-2.3992200000000001E-3</c:v>
                </c:pt>
                <c:pt idx="4413">
                  <c:v>-2.2000000000000201E-3</c:v>
                </c:pt>
                <c:pt idx="4414">
                  <c:v>-2.000780000000021E-3</c:v>
                </c:pt>
                <c:pt idx="4415">
                  <c:v>-2.2992200000000089E-3</c:v>
                </c:pt>
                <c:pt idx="4416">
                  <c:v>-1.7007800000000115E-3</c:v>
                </c:pt>
                <c:pt idx="4417">
                  <c:v>-2.1000000000000094E-3</c:v>
                </c:pt>
                <c:pt idx="4418">
                  <c:v>-2.7000000000000205E-3</c:v>
                </c:pt>
                <c:pt idx="4419">
                  <c:v>-2.1000000000000094E-3</c:v>
                </c:pt>
                <c:pt idx="4420">
                  <c:v>-1.9945300000000126E-3</c:v>
                </c:pt>
                <c:pt idx="4421">
                  <c:v>-2.7015600000000256E-3</c:v>
                </c:pt>
                <c:pt idx="4422">
                  <c:v>-2.3984399999999999E-3</c:v>
                </c:pt>
                <c:pt idx="4423">
                  <c:v>-2.1992200000000052E-3</c:v>
                </c:pt>
                <c:pt idx="4424">
                  <c:v>-2.2000000000000201E-3</c:v>
                </c:pt>
                <c:pt idx="4425">
                  <c:v>-2.8000000000000052E-3</c:v>
                </c:pt>
                <c:pt idx="4426">
                  <c:v>-1.8031200000000042E-3</c:v>
                </c:pt>
                <c:pt idx="4427">
                  <c:v>-2.0031200000000275E-3</c:v>
                </c:pt>
                <c:pt idx="4428">
                  <c:v>-2.4992199999999999E-3</c:v>
                </c:pt>
                <c:pt idx="4429">
                  <c:v>-1.7015600000000047E-3</c:v>
                </c:pt>
                <c:pt idx="4430">
                  <c:v>-2.7976600000000169E-3</c:v>
                </c:pt>
                <c:pt idx="4431">
                  <c:v>-2.2976600000000169E-3</c:v>
                </c:pt>
                <c:pt idx="4432">
                  <c:v>-2.1000000000000094E-3</c:v>
                </c:pt>
                <c:pt idx="4433">
                  <c:v>-2.0000000000000052E-3</c:v>
                </c:pt>
                <c:pt idx="4434">
                  <c:v>-2.39609E-3</c:v>
                </c:pt>
                <c:pt idx="4435">
                  <c:v>-1.9000000000000124E-3</c:v>
                </c:pt>
                <c:pt idx="4436">
                  <c:v>-3.0000000000000191E-3</c:v>
                </c:pt>
                <c:pt idx="4437">
                  <c:v>-2.2960900000000084E-3</c:v>
                </c:pt>
                <c:pt idx="4438">
                  <c:v>-2.0000000000000052E-3</c:v>
                </c:pt>
                <c:pt idx="4439">
                  <c:v>-2.2000000000000201E-3</c:v>
                </c:pt>
                <c:pt idx="4440">
                  <c:v>-2.000780000000021E-3</c:v>
                </c:pt>
                <c:pt idx="4441">
                  <c:v>-2.2000000000000201E-3</c:v>
                </c:pt>
                <c:pt idx="4442">
                  <c:v>-2.1000000000000094E-3</c:v>
                </c:pt>
                <c:pt idx="4443">
                  <c:v>-2.1007800000000256E-3</c:v>
                </c:pt>
                <c:pt idx="4444">
                  <c:v>-1.9000000000000124E-3</c:v>
                </c:pt>
                <c:pt idx="4445">
                  <c:v>-2.8000000000000052E-3</c:v>
                </c:pt>
                <c:pt idx="4446">
                  <c:v>-2.2031300000000358E-3</c:v>
                </c:pt>
                <c:pt idx="4447">
                  <c:v>-2.1023400000000012E-3</c:v>
                </c:pt>
                <c:pt idx="4448">
                  <c:v>-2.8000000000000052E-3</c:v>
                </c:pt>
                <c:pt idx="4449">
                  <c:v>-2.103130000000032E-3</c:v>
                </c:pt>
                <c:pt idx="4450">
                  <c:v>-2.0968800000000002E-3</c:v>
                </c:pt>
                <c:pt idx="4451">
                  <c:v>-2.9007800000000247E-3</c:v>
                </c:pt>
                <c:pt idx="4452">
                  <c:v>-2.0046899999999999E-3</c:v>
                </c:pt>
                <c:pt idx="4453">
                  <c:v>-2.3984399999999999E-3</c:v>
                </c:pt>
                <c:pt idx="4454">
                  <c:v>-2.2976600000000169E-3</c:v>
                </c:pt>
                <c:pt idx="4455">
                  <c:v>-2.9960899999999999E-3</c:v>
                </c:pt>
                <c:pt idx="4456">
                  <c:v>-2.6078100000000246E-3</c:v>
                </c:pt>
                <c:pt idx="4457">
                  <c:v>-1.9984400000000149E-3</c:v>
                </c:pt>
                <c:pt idx="4458">
                  <c:v>-2.2000000000000201E-3</c:v>
                </c:pt>
                <c:pt idx="4459">
                  <c:v>-1.9000000000000124E-3</c:v>
                </c:pt>
                <c:pt idx="4460">
                  <c:v>-2.3015599999999998E-3</c:v>
                </c:pt>
                <c:pt idx="4461">
                  <c:v>-2.2000000000000201E-3</c:v>
                </c:pt>
                <c:pt idx="4462">
                  <c:v>-1.7992200000000063E-3</c:v>
                </c:pt>
                <c:pt idx="4463">
                  <c:v>-2.0000000000000052E-3</c:v>
                </c:pt>
                <c:pt idx="4464">
                  <c:v>-1.6992200000000078E-3</c:v>
                </c:pt>
                <c:pt idx="4465">
                  <c:v>-2.2000000000000201E-3</c:v>
                </c:pt>
                <c:pt idx="4466">
                  <c:v>-2.0015599999999999E-3</c:v>
                </c:pt>
                <c:pt idx="4467">
                  <c:v>-2.1000000000000094E-3</c:v>
                </c:pt>
                <c:pt idx="4468">
                  <c:v>-1.8007800000000122E-3</c:v>
                </c:pt>
                <c:pt idx="4469">
                  <c:v>-2.0000000000000052E-3</c:v>
                </c:pt>
                <c:pt idx="4470">
                  <c:v>-1.7992200000000063E-3</c:v>
                </c:pt>
                <c:pt idx="4471">
                  <c:v>-1.8000000000000123E-3</c:v>
                </c:pt>
                <c:pt idx="4472">
                  <c:v>-2.2000000000000201E-3</c:v>
                </c:pt>
                <c:pt idx="4473">
                  <c:v>-1.9000000000000124E-3</c:v>
                </c:pt>
                <c:pt idx="4474">
                  <c:v>-1.8000000000000123E-3</c:v>
                </c:pt>
                <c:pt idx="4475">
                  <c:v>-1.9000000000000124E-3</c:v>
                </c:pt>
                <c:pt idx="4476">
                  <c:v>-2.4000000000000089E-3</c:v>
                </c:pt>
                <c:pt idx="4477">
                  <c:v>-2.0000000000000052E-3</c:v>
                </c:pt>
                <c:pt idx="4478">
                  <c:v>-2.5000000000000191E-3</c:v>
                </c:pt>
                <c:pt idx="4479">
                  <c:v>-2.3000000000000052E-3</c:v>
                </c:pt>
                <c:pt idx="4480">
                  <c:v>-2.5000000000000191E-3</c:v>
                </c:pt>
                <c:pt idx="4481">
                  <c:v>-2.1000000000000094E-3</c:v>
                </c:pt>
                <c:pt idx="4482">
                  <c:v>-2.4992199999999999E-3</c:v>
                </c:pt>
                <c:pt idx="4483">
                  <c:v>-1.8023400000000119E-3</c:v>
                </c:pt>
                <c:pt idx="4484">
                  <c:v>-2.0000000000000052E-3</c:v>
                </c:pt>
                <c:pt idx="4485">
                  <c:v>-1.8000000000000123E-3</c:v>
                </c:pt>
                <c:pt idx="4486">
                  <c:v>-2.0960900000000001E-3</c:v>
                </c:pt>
                <c:pt idx="4487">
                  <c:v>-2.3015599999999998E-3</c:v>
                </c:pt>
                <c:pt idx="4488">
                  <c:v>-2.3984399999999999E-3</c:v>
                </c:pt>
                <c:pt idx="4489">
                  <c:v>-1.9015600000000061E-3</c:v>
                </c:pt>
                <c:pt idx="4490">
                  <c:v>-2.2015600000000191E-3</c:v>
                </c:pt>
                <c:pt idx="4491">
                  <c:v>-2.2000000000000201E-3</c:v>
                </c:pt>
                <c:pt idx="4492">
                  <c:v>-2.3000000000000052E-3</c:v>
                </c:pt>
                <c:pt idx="4493">
                  <c:v>-2.3000000000000052E-3</c:v>
                </c:pt>
                <c:pt idx="4494">
                  <c:v>-2.0000000000000052E-3</c:v>
                </c:pt>
                <c:pt idx="4495">
                  <c:v>-1.6000000000000129E-3</c:v>
                </c:pt>
                <c:pt idx="4496">
                  <c:v>-1.7960900000000136E-3</c:v>
                </c:pt>
                <c:pt idx="4497">
                  <c:v>-2.1007800000000256E-3</c:v>
                </c:pt>
                <c:pt idx="4498">
                  <c:v>-1.9015600000000061E-3</c:v>
                </c:pt>
                <c:pt idx="4499">
                  <c:v>-2.3976599999999998E-3</c:v>
                </c:pt>
                <c:pt idx="4500">
                  <c:v>-2.6000000000000103E-3</c:v>
                </c:pt>
                <c:pt idx="4501">
                  <c:v>-2.3000000000000052E-3</c:v>
                </c:pt>
                <c:pt idx="4502">
                  <c:v>-2.1000000000000094E-3</c:v>
                </c:pt>
                <c:pt idx="4503">
                  <c:v>-2.4015600000000092E-3</c:v>
                </c:pt>
                <c:pt idx="4504">
                  <c:v>-1.7000000000000129E-3</c:v>
                </c:pt>
                <c:pt idx="4505">
                  <c:v>-2.0968800000000002E-3</c:v>
                </c:pt>
                <c:pt idx="4506">
                  <c:v>-2.500780000000021E-3</c:v>
                </c:pt>
                <c:pt idx="4507">
                  <c:v>-2.2992200000000089E-3</c:v>
                </c:pt>
                <c:pt idx="4508">
                  <c:v>-2.2000000000000201E-3</c:v>
                </c:pt>
                <c:pt idx="4509">
                  <c:v>-2.3015599999999998E-3</c:v>
                </c:pt>
                <c:pt idx="4510">
                  <c:v>-1.8000000000000123E-3</c:v>
                </c:pt>
                <c:pt idx="4511">
                  <c:v>-2.3000000000000052E-3</c:v>
                </c:pt>
                <c:pt idx="4512">
                  <c:v>-2.4000000000000089E-3</c:v>
                </c:pt>
                <c:pt idx="4513">
                  <c:v>-1.4000000000000069E-3</c:v>
                </c:pt>
                <c:pt idx="4514">
                  <c:v>-2.3000000000000052E-3</c:v>
                </c:pt>
                <c:pt idx="4515">
                  <c:v>-2.6000000000000103E-3</c:v>
                </c:pt>
                <c:pt idx="4516">
                  <c:v>-1.8000000000000123E-3</c:v>
                </c:pt>
                <c:pt idx="4517">
                  <c:v>-2.2000000000000201E-3</c:v>
                </c:pt>
                <c:pt idx="4518">
                  <c:v>-1.9000000000000124E-3</c:v>
                </c:pt>
                <c:pt idx="4519">
                  <c:v>-2.3023399999999999E-3</c:v>
                </c:pt>
                <c:pt idx="4520">
                  <c:v>-1.7000000000000129E-3</c:v>
                </c:pt>
                <c:pt idx="4521">
                  <c:v>-2.4000000000000089E-3</c:v>
                </c:pt>
                <c:pt idx="4522">
                  <c:v>-2.0015599999999999E-3</c:v>
                </c:pt>
                <c:pt idx="4523">
                  <c:v>-2.0000000000000052E-3</c:v>
                </c:pt>
                <c:pt idx="4524">
                  <c:v>-2.4000000000000089E-3</c:v>
                </c:pt>
                <c:pt idx="4525">
                  <c:v>-2.4023400000000002E-3</c:v>
                </c:pt>
                <c:pt idx="4526">
                  <c:v>-1.7992200000000063E-3</c:v>
                </c:pt>
                <c:pt idx="4527">
                  <c:v>-2.2015600000000191E-3</c:v>
                </c:pt>
                <c:pt idx="4528">
                  <c:v>-2.2000000000000201E-3</c:v>
                </c:pt>
                <c:pt idx="4529">
                  <c:v>-1.9000000000000124E-3</c:v>
                </c:pt>
                <c:pt idx="4530">
                  <c:v>-2.2000000000000201E-3</c:v>
                </c:pt>
                <c:pt idx="4531">
                  <c:v>-2.6000000000000103E-3</c:v>
                </c:pt>
                <c:pt idx="4532">
                  <c:v>-2.1000000000000094E-3</c:v>
                </c:pt>
                <c:pt idx="4533">
                  <c:v>-2.000780000000021E-3</c:v>
                </c:pt>
                <c:pt idx="4534">
                  <c:v>-1.9000000000000124E-3</c:v>
                </c:pt>
                <c:pt idx="4535">
                  <c:v>-2.4000000000000089E-3</c:v>
                </c:pt>
                <c:pt idx="4536">
                  <c:v>-2.2000000000000201E-3</c:v>
                </c:pt>
                <c:pt idx="4537">
                  <c:v>-1.4007800000000047E-3</c:v>
                </c:pt>
                <c:pt idx="4538">
                  <c:v>-2.4000000000000089E-3</c:v>
                </c:pt>
                <c:pt idx="4539">
                  <c:v>-2.2109400000000002E-3</c:v>
                </c:pt>
                <c:pt idx="4540">
                  <c:v>-1.4000000000000069E-3</c:v>
                </c:pt>
                <c:pt idx="4541">
                  <c:v>-2.2000000000000201E-3</c:v>
                </c:pt>
                <c:pt idx="4542">
                  <c:v>-2.6015600000000205E-3</c:v>
                </c:pt>
                <c:pt idx="4543">
                  <c:v>-1.9000000000000124E-3</c:v>
                </c:pt>
                <c:pt idx="4544">
                  <c:v>-1.9992200000000003E-3</c:v>
                </c:pt>
                <c:pt idx="4545">
                  <c:v>-2.2000000000000201E-3</c:v>
                </c:pt>
                <c:pt idx="4546">
                  <c:v>-2.3007800000000192E-3</c:v>
                </c:pt>
                <c:pt idx="4547">
                  <c:v>-2.2976600000000169E-3</c:v>
                </c:pt>
                <c:pt idx="4548">
                  <c:v>-1.7000000000000129E-3</c:v>
                </c:pt>
                <c:pt idx="4549">
                  <c:v>-1.40313E-3</c:v>
                </c:pt>
                <c:pt idx="4550">
                  <c:v>-2.5000000000000191E-3</c:v>
                </c:pt>
                <c:pt idx="4551">
                  <c:v>-2.1000000000000094E-3</c:v>
                </c:pt>
                <c:pt idx="4552">
                  <c:v>-1.9023400000000139E-3</c:v>
                </c:pt>
                <c:pt idx="4553">
                  <c:v>-1.6000000000000129E-3</c:v>
                </c:pt>
                <c:pt idx="4554">
                  <c:v>-2.8031300000000269E-3</c:v>
                </c:pt>
                <c:pt idx="4555">
                  <c:v>-2.4023400000000002E-3</c:v>
                </c:pt>
                <c:pt idx="4556">
                  <c:v>-2.3000000000000052E-3</c:v>
                </c:pt>
                <c:pt idx="4557">
                  <c:v>-2.2960900000000084E-3</c:v>
                </c:pt>
                <c:pt idx="4558">
                  <c:v>-1.5000000000000087E-3</c:v>
                </c:pt>
                <c:pt idx="4559">
                  <c:v>-1.9101600000000106E-3</c:v>
                </c:pt>
                <c:pt idx="4560">
                  <c:v>-2.600780000000026E-3</c:v>
                </c:pt>
                <c:pt idx="4561">
                  <c:v>-1.9992200000000003E-3</c:v>
                </c:pt>
                <c:pt idx="4562">
                  <c:v>-2.3000000000000052E-3</c:v>
                </c:pt>
                <c:pt idx="4563">
                  <c:v>-1.8000000000000123E-3</c:v>
                </c:pt>
                <c:pt idx="4564">
                  <c:v>-2.5000000000000191E-3</c:v>
                </c:pt>
                <c:pt idx="4565">
                  <c:v>-2.3000000000000052E-3</c:v>
                </c:pt>
                <c:pt idx="4566">
                  <c:v>-2.1968800000000048E-3</c:v>
                </c:pt>
                <c:pt idx="4567">
                  <c:v>-1.4007800000000047E-3</c:v>
                </c:pt>
                <c:pt idx="4568">
                  <c:v>-2.3046899999999999E-3</c:v>
                </c:pt>
                <c:pt idx="4569">
                  <c:v>-2.49687E-3</c:v>
                </c:pt>
                <c:pt idx="4570">
                  <c:v>-1.4976600000000001E-3</c:v>
                </c:pt>
                <c:pt idx="4571">
                  <c:v>-1.9000000000000124E-3</c:v>
                </c:pt>
                <c:pt idx="4572">
                  <c:v>-2.4000000000000089E-3</c:v>
                </c:pt>
                <c:pt idx="4573">
                  <c:v>-1.4000000000000069E-3</c:v>
                </c:pt>
                <c:pt idx="4574">
                  <c:v>-1.7000000000000129E-3</c:v>
                </c:pt>
                <c:pt idx="4575">
                  <c:v>-2.4039100000000243E-3</c:v>
                </c:pt>
                <c:pt idx="4576">
                  <c:v>-1.5992200000000067E-3</c:v>
                </c:pt>
                <c:pt idx="4577">
                  <c:v>-2.1015600000000188E-3</c:v>
                </c:pt>
                <c:pt idx="4578">
                  <c:v>-1.9000000000000124E-3</c:v>
                </c:pt>
                <c:pt idx="4579">
                  <c:v>-2.2023400000000092E-3</c:v>
                </c:pt>
                <c:pt idx="4580">
                  <c:v>-1.9000000000000124E-3</c:v>
                </c:pt>
                <c:pt idx="4581">
                  <c:v>-1.5000000000000087E-3</c:v>
                </c:pt>
                <c:pt idx="4582">
                  <c:v>-1.9000000000000124E-3</c:v>
                </c:pt>
                <c:pt idx="4583">
                  <c:v>-1.9000000000000124E-3</c:v>
                </c:pt>
                <c:pt idx="4584">
                  <c:v>-1.9000000000000124E-3</c:v>
                </c:pt>
                <c:pt idx="4585">
                  <c:v>-2.2000000000000201E-3</c:v>
                </c:pt>
                <c:pt idx="4586">
                  <c:v>-2.3000000000000052E-3</c:v>
                </c:pt>
                <c:pt idx="4587">
                  <c:v>-2.5984400000000048E-3</c:v>
                </c:pt>
                <c:pt idx="4588">
                  <c:v>-1.903130000000007E-3</c:v>
                </c:pt>
                <c:pt idx="4589">
                  <c:v>-1.9023400000000139E-3</c:v>
                </c:pt>
                <c:pt idx="4590">
                  <c:v>-2.4007800000000103E-3</c:v>
                </c:pt>
                <c:pt idx="4591">
                  <c:v>-2.0000000000000052E-3</c:v>
                </c:pt>
                <c:pt idx="4592">
                  <c:v>-2.1000000000000094E-3</c:v>
                </c:pt>
                <c:pt idx="4593">
                  <c:v>-2.1992200000000052E-3</c:v>
                </c:pt>
                <c:pt idx="4594">
                  <c:v>-1.8000000000000123E-3</c:v>
                </c:pt>
                <c:pt idx="4595">
                  <c:v>-1.8992200000000094E-3</c:v>
                </c:pt>
                <c:pt idx="4596">
                  <c:v>-2.0992200000000002E-3</c:v>
                </c:pt>
                <c:pt idx="4597">
                  <c:v>-1.7007800000000115E-3</c:v>
                </c:pt>
                <c:pt idx="4598">
                  <c:v>-2.1984400000000012E-3</c:v>
                </c:pt>
                <c:pt idx="4599">
                  <c:v>-2.0992200000000002E-3</c:v>
                </c:pt>
                <c:pt idx="4600">
                  <c:v>-1.9000000000000124E-3</c:v>
                </c:pt>
                <c:pt idx="4601">
                  <c:v>-2.3007800000000192E-3</c:v>
                </c:pt>
                <c:pt idx="4602">
                  <c:v>-2.1000000000000094E-3</c:v>
                </c:pt>
                <c:pt idx="4603">
                  <c:v>-1.7000000000000129E-3</c:v>
                </c:pt>
                <c:pt idx="4604">
                  <c:v>-2.1000000000000094E-3</c:v>
                </c:pt>
                <c:pt idx="4605">
                  <c:v>-2.1015600000000188E-3</c:v>
                </c:pt>
                <c:pt idx="4606">
                  <c:v>-1.9992200000000003E-3</c:v>
                </c:pt>
                <c:pt idx="4607">
                  <c:v>-1.8046900000000094E-3</c:v>
                </c:pt>
                <c:pt idx="4608">
                  <c:v>-2.599220000000008E-3</c:v>
                </c:pt>
                <c:pt idx="4609">
                  <c:v>-2.0976599999999999E-3</c:v>
                </c:pt>
                <c:pt idx="4610">
                  <c:v>-1.9992200000000003E-3</c:v>
                </c:pt>
                <c:pt idx="4611">
                  <c:v>-1.9000000000000124E-3</c:v>
                </c:pt>
                <c:pt idx="4612">
                  <c:v>-2.4023400000000002E-3</c:v>
                </c:pt>
                <c:pt idx="4613">
                  <c:v>-2.4992199999999999E-3</c:v>
                </c:pt>
                <c:pt idx="4614">
                  <c:v>-2.2007800000000246E-3</c:v>
                </c:pt>
                <c:pt idx="4615">
                  <c:v>-2.4000000000000089E-3</c:v>
                </c:pt>
                <c:pt idx="4616">
                  <c:v>-1.8984400000000153E-3</c:v>
                </c:pt>
                <c:pt idx="4617">
                  <c:v>-2.0000000000000052E-3</c:v>
                </c:pt>
                <c:pt idx="4618">
                  <c:v>-1.8000000000000123E-3</c:v>
                </c:pt>
                <c:pt idx="4619">
                  <c:v>-2.000780000000021E-3</c:v>
                </c:pt>
                <c:pt idx="4620">
                  <c:v>-1.9007800000000131E-3</c:v>
                </c:pt>
                <c:pt idx="4621">
                  <c:v>-2.1984400000000012E-3</c:v>
                </c:pt>
                <c:pt idx="4622">
                  <c:v>-1.4000000000000069E-3</c:v>
                </c:pt>
                <c:pt idx="4623">
                  <c:v>-2.3000000000000052E-3</c:v>
                </c:pt>
                <c:pt idx="4624">
                  <c:v>-1.8007800000000122E-3</c:v>
                </c:pt>
                <c:pt idx="4625">
                  <c:v>-2.1992200000000052E-3</c:v>
                </c:pt>
                <c:pt idx="4626">
                  <c:v>-1.4992200000000001E-3</c:v>
                </c:pt>
                <c:pt idx="4627">
                  <c:v>-2.000780000000021E-3</c:v>
                </c:pt>
                <c:pt idx="4628">
                  <c:v>-1.7000000000000129E-3</c:v>
                </c:pt>
                <c:pt idx="4629">
                  <c:v>-2.0023400000000048E-3</c:v>
                </c:pt>
                <c:pt idx="4630">
                  <c:v>-2.2000000000000201E-3</c:v>
                </c:pt>
                <c:pt idx="4631">
                  <c:v>-1.5000000000000087E-3</c:v>
                </c:pt>
                <c:pt idx="4632">
                  <c:v>-1.5015600000000001E-3</c:v>
                </c:pt>
                <c:pt idx="4633">
                  <c:v>-1.8000000000000123E-3</c:v>
                </c:pt>
                <c:pt idx="4634">
                  <c:v>-2.4000000000000089E-3</c:v>
                </c:pt>
                <c:pt idx="4635">
                  <c:v>-1.8968800000000153E-3</c:v>
                </c:pt>
                <c:pt idx="4636">
                  <c:v>-1.5000000000000087E-3</c:v>
                </c:pt>
                <c:pt idx="4637">
                  <c:v>-2.103130000000032E-3</c:v>
                </c:pt>
                <c:pt idx="4638">
                  <c:v>-2.2031300000000358E-3</c:v>
                </c:pt>
                <c:pt idx="4639">
                  <c:v>-1.8000000000000123E-3</c:v>
                </c:pt>
                <c:pt idx="4640">
                  <c:v>-1.6007800000000128E-3</c:v>
                </c:pt>
                <c:pt idx="4641">
                  <c:v>-2.000780000000021E-3</c:v>
                </c:pt>
                <c:pt idx="4642">
                  <c:v>-1.5000000000000087E-3</c:v>
                </c:pt>
                <c:pt idx="4643">
                  <c:v>-1.9000000000000124E-3</c:v>
                </c:pt>
                <c:pt idx="4644">
                  <c:v>-2.1007800000000256E-3</c:v>
                </c:pt>
                <c:pt idx="4645">
                  <c:v>-1.7023400000000127E-3</c:v>
                </c:pt>
                <c:pt idx="4646">
                  <c:v>-2.5984400000000048E-3</c:v>
                </c:pt>
                <c:pt idx="4647">
                  <c:v>-1.3039099999999999E-3</c:v>
                </c:pt>
                <c:pt idx="4648">
                  <c:v>-1.6945300000000135E-3</c:v>
                </c:pt>
                <c:pt idx="4649">
                  <c:v>-2.6984400000000012E-3</c:v>
                </c:pt>
                <c:pt idx="4650">
                  <c:v>-2.1093800000000201E-3</c:v>
                </c:pt>
                <c:pt idx="4651">
                  <c:v>-1.7976600000000095E-3</c:v>
                </c:pt>
                <c:pt idx="4652">
                  <c:v>-2.1984400000000012E-3</c:v>
                </c:pt>
                <c:pt idx="4653">
                  <c:v>-2.2031300000000358E-3</c:v>
                </c:pt>
                <c:pt idx="4654">
                  <c:v>-2.1007800000000256E-3</c:v>
                </c:pt>
                <c:pt idx="4655">
                  <c:v>-2.3015599999999998E-3</c:v>
                </c:pt>
                <c:pt idx="4656">
                  <c:v>-2.4992199999999999E-3</c:v>
                </c:pt>
                <c:pt idx="4657">
                  <c:v>-2.1000000000000094E-3</c:v>
                </c:pt>
                <c:pt idx="4658">
                  <c:v>-1.8000000000000123E-3</c:v>
                </c:pt>
                <c:pt idx="4659">
                  <c:v>-2.1000000000000094E-3</c:v>
                </c:pt>
                <c:pt idx="4660">
                  <c:v>-1.6960900000000125E-3</c:v>
                </c:pt>
                <c:pt idx="4661">
                  <c:v>-1.1000000000000094E-3</c:v>
                </c:pt>
                <c:pt idx="4662">
                  <c:v>-2.0976599999999999E-3</c:v>
                </c:pt>
                <c:pt idx="4663">
                  <c:v>-1.7000000000000129E-3</c:v>
                </c:pt>
                <c:pt idx="4664">
                  <c:v>-1.5968800000000121E-3</c:v>
                </c:pt>
                <c:pt idx="4665">
                  <c:v>-2.0000000000000052E-3</c:v>
                </c:pt>
                <c:pt idx="4666">
                  <c:v>-1.7992200000000063E-3</c:v>
                </c:pt>
                <c:pt idx="4667">
                  <c:v>-2.0000000000000052E-3</c:v>
                </c:pt>
                <c:pt idx="4668">
                  <c:v>-1.7992200000000063E-3</c:v>
                </c:pt>
                <c:pt idx="4669">
                  <c:v>-1.8000000000000123E-3</c:v>
                </c:pt>
                <c:pt idx="4670">
                  <c:v>-1.6984400000000152E-3</c:v>
                </c:pt>
                <c:pt idx="4671">
                  <c:v>-2.3000000000000052E-3</c:v>
                </c:pt>
                <c:pt idx="4672">
                  <c:v>-1.6000000000000129E-3</c:v>
                </c:pt>
                <c:pt idx="4673">
                  <c:v>-2.0000000000000052E-3</c:v>
                </c:pt>
                <c:pt idx="4674">
                  <c:v>-2.1000000000000094E-3</c:v>
                </c:pt>
                <c:pt idx="4675">
                  <c:v>-2.0000000000000052E-3</c:v>
                </c:pt>
                <c:pt idx="4676">
                  <c:v>-2.2000000000000201E-3</c:v>
                </c:pt>
                <c:pt idx="4677">
                  <c:v>-1.6984400000000152E-3</c:v>
                </c:pt>
                <c:pt idx="4678">
                  <c:v>-2.6000000000000103E-3</c:v>
                </c:pt>
                <c:pt idx="4679">
                  <c:v>-2.2000000000000201E-3</c:v>
                </c:pt>
                <c:pt idx="4680">
                  <c:v>-1.8992200000000094E-3</c:v>
                </c:pt>
                <c:pt idx="4681">
                  <c:v>-2.0000000000000052E-3</c:v>
                </c:pt>
                <c:pt idx="4682">
                  <c:v>-2.0000000000000052E-3</c:v>
                </c:pt>
                <c:pt idx="4683">
                  <c:v>-1.5015600000000001E-3</c:v>
                </c:pt>
                <c:pt idx="4684">
                  <c:v>-1.6937500000000123E-3</c:v>
                </c:pt>
                <c:pt idx="4685">
                  <c:v>-2.1023400000000012E-3</c:v>
                </c:pt>
                <c:pt idx="4686">
                  <c:v>-2.2000000000000201E-3</c:v>
                </c:pt>
                <c:pt idx="4687">
                  <c:v>-2.0031200000000275E-3</c:v>
                </c:pt>
                <c:pt idx="4688">
                  <c:v>-1.8000000000000123E-3</c:v>
                </c:pt>
                <c:pt idx="4689">
                  <c:v>-2.000780000000021E-3</c:v>
                </c:pt>
                <c:pt idx="4690">
                  <c:v>-1.7000000000000129E-3</c:v>
                </c:pt>
                <c:pt idx="4691">
                  <c:v>-2.0000000000000052E-3</c:v>
                </c:pt>
                <c:pt idx="4692">
                  <c:v>-1.7000000000000129E-3</c:v>
                </c:pt>
                <c:pt idx="4693">
                  <c:v>-1.9000000000000124E-3</c:v>
                </c:pt>
                <c:pt idx="4694">
                  <c:v>-1.8007800000000122E-3</c:v>
                </c:pt>
                <c:pt idx="4695">
                  <c:v>-2.2023400000000092E-3</c:v>
                </c:pt>
                <c:pt idx="4696">
                  <c:v>-2.4007800000000103E-3</c:v>
                </c:pt>
                <c:pt idx="4697">
                  <c:v>-2.4007800000000103E-3</c:v>
                </c:pt>
                <c:pt idx="4698">
                  <c:v>-2.3000000000000052E-3</c:v>
                </c:pt>
                <c:pt idx="4699">
                  <c:v>-2.1000000000000094E-3</c:v>
                </c:pt>
                <c:pt idx="4700">
                  <c:v>-2.1000000000000094E-3</c:v>
                </c:pt>
                <c:pt idx="4701">
                  <c:v>-2.2031300000000358E-3</c:v>
                </c:pt>
                <c:pt idx="4702">
                  <c:v>-1.2999999999999978E-3</c:v>
                </c:pt>
                <c:pt idx="4703">
                  <c:v>-1.5968800000000121E-3</c:v>
                </c:pt>
                <c:pt idx="4704">
                  <c:v>-2.103130000000032E-3</c:v>
                </c:pt>
                <c:pt idx="4705">
                  <c:v>-1.7007800000000115E-3</c:v>
                </c:pt>
                <c:pt idx="4706">
                  <c:v>-2.203910000000029E-3</c:v>
                </c:pt>
                <c:pt idx="4707">
                  <c:v>-2.7031300000000379E-3</c:v>
                </c:pt>
                <c:pt idx="4708">
                  <c:v>-1.4968800000000047E-3</c:v>
                </c:pt>
                <c:pt idx="4709">
                  <c:v>-1.8000000000000123E-3</c:v>
                </c:pt>
                <c:pt idx="4710">
                  <c:v>-2.1000000000000094E-3</c:v>
                </c:pt>
                <c:pt idx="4711">
                  <c:v>-2.1000000000000094E-3</c:v>
                </c:pt>
                <c:pt idx="4712">
                  <c:v>-2.0000000000000052E-3</c:v>
                </c:pt>
                <c:pt idx="4713">
                  <c:v>-2.4000000000000089E-3</c:v>
                </c:pt>
                <c:pt idx="4714">
                  <c:v>-2.4000000000000089E-3</c:v>
                </c:pt>
                <c:pt idx="4715">
                  <c:v>-2.1000000000000094E-3</c:v>
                </c:pt>
                <c:pt idx="4716">
                  <c:v>-2.2000000000000201E-3</c:v>
                </c:pt>
                <c:pt idx="4717">
                  <c:v>-1.7992200000000063E-3</c:v>
                </c:pt>
                <c:pt idx="4718">
                  <c:v>-2.4000000000000089E-3</c:v>
                </c:pt>
                <c:pt idx="4719">
                  <c:v>-2.3000000000000052E-3</c:v>
                </c:pt>
                <c:pt idx="4720">
                  <c:v>-1.7007800000000115E-3</c:v>
                </c:pt>
                <c:pt idx="4721">
                  <c:v>-2.2000000000000201E-3</c:v>
                </c:pt>
                <c:pt idx="4722">
                  <c:v>-2.4000000000000089E-3</c:v>
                </c:pt>
                <c:pt idx="4723">
                  <c:v>-2.2031300000000358E-3</c:v>
                </c:pt>
                <c:pt idx="4724">
                  <c:v>-1.6984400000000152E-3</c:v>
                </c:pt>
                <c:pt idx="4725">
                  <c:v>-1.8007800000000122E-3</c:v>
                </c:pt>
                <c:pt idx="4726">
                  <c:v>-1.9000000000000124E-3</c:v>
                </c:pt>
                <c:pt idx="4727">
                  <c:v>-2.3984399999999999E-3</c:v>
                </c:pt>
                <c:pt idx="4728">
                  <c:v>-2.3000000000000052E-3</c:v>
                </c:pt>
                <c:pt idx="4729">
                  <c:v>-1.8000000000000123E-3</c:v>
                </c:pt>
                <c:pt idx="4730">
                  <c:v>-2.0000000000000052E-3</c:v>
                </c:pt>
                <c:pt idx="4731">
                  <c:v>-1.9007800000000131E-3</c:v>
                </c:pt>
                <c:pt idx="4732">
                  <c:v>-1.8000000000000123E-3</c:v>
                </c:pt>
                <c:pt idx="4733">
                  <c:v>-1.8000000000000123E-3</c:v>
                </c:pt>
                <c:pt idx="4734">
                  <c:v>-2.1000000000000094E-3</c:v>
                </c:pt>
                <c:pt idx="4735">
                  <c:v>-9.9843800000000665E-4</c:v>
                </c:pt>
                <c:pt idx="4736">
                  <c:v>-1.7000000000000129E-3</c:v>
                </c:pt>
                <c:pt idx="4737">
                  <c:v>-2.5023400000000052E-3</c:v>
                </c:pt>
                <c:pt idx="4738">
                  <c:v>-1.7976600000000095E-3</c:v>
                </c:pt>
                <c:pt idx="4739">
                  <c:v>-1.8000000000000123E-3</c:v>
                </c:pt>
                <c:pt idx="4740">
                  <c:v>-2.2992200000000089E-3</c:v>
                </c:pt>
                <c:pt idx="4741">
                  <c:v>-2.0000000000000052E-3</c:v>
                </c:pt>
                <c:pt idx="4742">
                  <c:v>-2.1000000000000094E-3</c:v>
                </c:pt>
                <c:pt idx="4743">
                  <c:v>-2.1000000000000094E-3</c:v>
                </c:pt>
                <c:pt idx="4744">
                  <c:v>-2.6992200000000169E-3</c:v>
                </c:pt>
                <c:pt idx="4745">
                  <c:v>-1.8968800000000153E-3</c:v>
                </c:pt>
                <c:pt idx="4746">
                  <c:v>-1.8000000000000123E-3</c:v>
                </c:pt>
                <c:pt idx="4747">
                  <c:v>-2.7000000000000205E-3</c:v>
                </c:pt>
                <c:pt idx="4748">
                  <c:v>-1.7000000000000129E-3</c:v>
                </c:pt>
                <c:pt idx="4749">
                  <c:v>-1.8000000000000123E-3</c:v>
                </c:pt>
                <c:pt idx="4750">
                  <c:v>-2.2000000000000201E-3</c:v>
                </c:pt>
                <c:pt idx="4751">
                  <c:v>-1.9000000000000124E-3</c:v>
                </c:pt>
                <c:pt idx="4752">
                  <c:v>-2.7000000000000205E-3</c:v>
                </c:pt>
                <c:pt idx="4753">
                  <c:v>-1.8023400000000119E-3</c:v>
                </c:pt>
                <c:pt idx="4754">
                  <c:v>-2.1015600000000188E-3</c:v>
                </c:pt>
                <c:pt idx="4755">
                  <c:v>-2.1992200000000052E-3</c:v>
                </c:pt>
                <c:pt idx="4756">
                  <c:v>-1.9000000000000124E-3</c:v>
                </c:pt>
                <c:pt idx="4757">
                  <c:v>-1.6000000000000129E-3</c:v>
                </c:pt>
                <c:pt idx="4758">
                  <c:v>-1.903130000000007E-3</c:v>
                </c:pt>
                <c:pt idx="4759">
                  <c:v>-2.3015599999999998E-3</c:v>
                </c:pt>
                <c:pt idx="4760">
                  <c:v>-2.2000000000000201E-3</c:v>
                </c:pt>
                <c:pt idx="4761">
                  <c:v>-1.6000000000000129E-3</c:v>
                </c:pt>
                <c:pt idx="4762">
                  <c:v>-2.0000000000000052E-3</c:v>
                </c:pt>
                <c:pt idx="4763">
                  <c:v>-1.7000000000000129E-3</c:v>
                </c:pt>
                <c:pt idx="4764">
                  <c:v>-1.7984400000000149E-3</c:v>
                </c:pt>
                <c:pt idx="4765">
                  <c:v>-1.20156E-3</c:v>
                </c:pt>
                <c:pt idx="4766">
                  <c:v>-2.2031300000000358E-3</c:v>
                </c:pt>
                <c:pt idx="4767">
                  <c:v>-1.9976600000000061E-3</c:v>
                </c:pt>
                <c:pt idx="4768">
                  <c:v>-1.6023400000000133E-3</c:v>
                </c:pt>
                <c:pt idx="4769">
                  <c:v>-2.6000000000000103E-3</c:v>
                </c:pt>
                <c:pt idx="4770">
                  <c:v>-2.0000000000000052E-3</c:v>
                </c:pt>
                <c:pt idx="4771">
                  <c:v>-1.9000000000000124E-3</c:v>
                </c:pt>
                <c:pt idx="4772">
                  <c:v>-1.9000000000000124E-3</c:v>
                </c:pt>
                <c:pt idx="4773">
                  <c:v>-1.9992200000000003E-3</c:v>
                </c:pt>
                <c:pt idx="4774">
                  <c:v>-2.0000000000000052E-3</c:v>
                </c:pt>
                <c:pt idx="4775">
                  <c:v>-1.9007800000000131E-3</c:v>
                </c:pt>
                <c:pt idx="4776">
                  <c:v>-2.09844E-3</c:v>
                </c:pt>
                <c:pt idx="4777">
                  <c:v>-2.4015600000000092E-3</c:v>
                </c:pt>
                <c:pt idx="4778">
                  <c:v>-2.2000000000000201E-3</c:v>
                </c:pt>
                <c:pt idx="4779">
                  <c:v>-1.7000000000000129E-3</c:v>
                </c:pt>
                <c:pt idx="4780">
                  <c:v>-2.2000000000000201E-3</c:v>
                </c:pt>
                <c:pt idx="4781">
                  <c:v>-2.4000000000000089E-3</c:v>
                </c:pt>
                <c:pt idx="4782">
                  <c:v>-2.0000000000000052E-3</c:v>
                </c:pt>
                <c:pt idx="4783">
                  <c:v>-2.1007800000000256E-3</c:v>
                </c:pt>
                <c:pt idx="4784">
                  <c:v>-2.0000000000000052E-3</c:v>
                </c:pt>
                <c:pt idx="4785">
                  <c:v>-2.6015600000000205E-3</c:v>
                </c:pt>
                <c:pt idx="4786">
                  <c:v>-2.2015600000000191E-3</c:v>
                </c:pt>
                <c:pt idx="4787">
                  <c:v>-2.2007800000000246E-3</c:v>
                </c:pt>
                <c:pt idx="4788">
                  <c:v>-2.2992200000000089E-3</c:v>
                </c:pt>
                <c:pt idx="4789">
                  <c:v>-2.0000000000000052E-3</c:v>
                </c:pt>
                <c:pt idx="4790">
                  <c:v>-2.1000000000000094E-3</c:v>
                </c:pt>
                <c:pt idx="4791">
                  <c:v>-1.9007800000000131E-3</c:v>
                </c:pt>
                <c:pt idx="4792">
                  <c:v>-2.2000000000000201E-3</c:v>
                </c:pt>
                <c:pt idx="4793">
                  <c:v>-1.6000000000000129E-3</c:v>
                </c:pt>
                <c:pt idx="4794">
                  <c:v>-2.2007800000000246E-3</c:v>
                </c:pt>
                <c:pt idx="4795">
                  <c:v>-1.7984400000000149E-3</c:v>
                </c:pt>
                <c:pt idx="4796">
                  <c:v>-1.6984400000000152E-3</c:v>
                </c:pt>
                <c:pt idx="4797">
                  <c:v>-2.2992200000000089E-3</c:v>
                </c:pt>
                <c:pt idx="4798">
                  <c:v>-1.5000000000000087E-3</c:v>
                </c:pt>
                <c:pt idx="4799">
                  <c:v>-2.1007800000000256E-3</c:v>
                </c:pt>
                <c:pt idx="4800">
                  <c:v>-1.7000000000000129E-3</c:v>
                </c:pt>
                <c:pt idx="4801">
                  <c:v>-1.2007800000000065E-3</c:v>
                </c:pt>
                <c:pt idx="4802">
                  <c:v>-1.9000000000000124E-3</c:v>
                </c:pt>
                <c:pt idx="4803">
                  <c:v>-1.9007800000000131E-3</c:v>
                </c:pt>
                <c:pt idx="4804">
                  <c:v>-2.0992200000000002E-3</c:v>
                </c:pt>
                <c:pt idx="4805">
                  <c:v>-1.7023400000000127E-3</c:v>
                </c:pt>
                <c:pt idx="4806">
                  <c:v>-2.3000000000000052E-3</c:v>
                </c:pt>
                <c:pt idx="4807">
                  <c:v>-1.7984400000000149E-3</c:v>
                </c:pt>
                <c:pt idx="4808">
                  <c:v>-1.8039100000000049E-3</c:v>
                </c:pt>
                <c:pt idx="4809">
                  <c:v>-2.7000000000000205E-3</c:v>
                </c:pt>
                <c:pt idx="4810">
                  <c:v>-2.0992200000000002E-3</c:v>
                </c:pt>
                <c:pt idx="4811">
                  <c:v>-2.4007800000000103E-3</c:v>
                </c:pt>
                <c:pt idx="4812">
                  <c:v>-2.2023400000000092E-3</c:v>
                </c:pt>
                <c:pt idx="4813">
                  <c:v>-1.8000000000000123E-3</c:v>
                </c:pt>
                <c:pt idx="4814">
                  <c:v>-1.8000000000000123E-3</c:v>
                </c:pt>
                <c:pt idx="4815">
                  <c:v>-1.8000000000000123E-3</c:v>
                </c:pt>
                <c:pt idx="4816">
                  <c:v>-1.7023400000000127E-3</c:v>
                </c:pt>
                <c:pt idx="4817">
                  <c:v>-1.7023400000000127E-3</c:v>
                </c:pt>
                <c:pt idx="4818">
                  <c:v>-2.1992200000000052E-3</c:v>
                </c:pt>
                <c:pt idx="4819">
                  <c:v>-1.3992200000000042E-3</c:v>
                </c:pt>
                <c:pt idx="4820">
                  <c:v>-1.9000000000000124E-3</c:v>
                </c:pt>
                <c:pt idx="4821">
                  <c:v>-1.9000000000000124E-3</c:v>
                </c:pt>
                <c:pt idx="4822">
                  <c:v>-2.000780000000021E-3</c:v>
                </c:pt>
                <c:pt idx="4823">
                  <c:v>-1.7000000000000129E-3</c:v>
                </c:pt>
                <c:pt idx="4824">
                  <c:v>-2.0015599999999999E-3</c:v>
                </c:pt>
                <c:pt idx="4825">
                  <c:v>-2.1007800000000256E-3</c:v>
                </c:pt>
                <c:pt idx="4826">
                  <c:v>-2.1000000000000094E-3</c:v>
                </c:pt>
                <c:pt idx="4827">
                  <c:v>-2.1000000000000094E-3</c:v>
                </c:pt>
                <c:pt idx="4828">
                  <c:v>-2.0000000000000052E-3</c:v>
                </c:pt>
                <c:pt idx="4829">
                  <c:v>-1.8000000000000123E-3</c:v>
                </c:pt>
                <c:pt idx="4830">
                  <c:v>-2.8000000000000052E-3</c:v>
                </c:pt>
                <c:pt idx="4831">
                  <c:v>-2.0000000000000052E-3</c:v>
                </c:pt>
                <c:pt idx="4832">
                  <c:v>-2.5000000000000191E-3</c:v>
                </c:pt>
                <c:pt idx="4833">
                  <c:v>-2.0992200000000002E-3</c:v>
                </c:pt>
                <c:pt idx="4834">
                  <c:v>-2.2000000000000201E-3</c:v>
                </c:pt>
                <c:pt idx="4835">
                  <c:v>-2.0000000000000052E-3</c:v>
                </c:pt>
                <c:pt idx="4836">
                  <c:v>-2.1015600000000188E-3</c:v>
                </c:pt>
                <c:pt idx="4837">
                  <c:v>-1.7000000000000129E-3</c:v>
                </c:pt>
                <c:pt idx="4838">
                  <c:v>-1.9023400000000139E-3</c:v>
                </c:pt>
                <c:pt idx="4839">
                  <c:v>-2.3000000000000052E-3</c:v>
                </c:pt>
                <c:pt idx="4840">
                  <c:v>-2.0000000000000052E-3</c:v>
                </c:pt>
                <c:pt idx="4841">
                  <c:v>-2.4000000000000089E-3</c:v>
                </c:pt>
                <c:pt idx="4842">
                  <c:v>-2.0015599999999999E-3</c:v>
                </c:pt>
                <c:pt idx="4843">
                  <c:v>-2.1007800000000256E-3</c:v>
                </c:pt>
                <c:pt idx="4844">
                  <c:v>-2.2000000000000201E-3</c:v>
                </c:pt>
                <c:pt idx="4845">
                  <c:v>-2.1015600000000188E-3</c:v>
                </c:pt>
                <c:pt idx="4846">
                  <c:v>-1.8984400000000153E-3</c:v>
                </c:pt>
                <c:pt idx="4847">
                  <c:v>-2.6000000000000103E-3</c:v>
                </c:pt>
                <c:pt idx="4848">
                  <c:v>-1.9070300000000079E-3</c:v>
                </c:pt>
                <c:pt idx="4849">
                  <c:v>-1.9960900000000133E-3</c:v>
                </c:pt>
                <c:pt idx="4850">
                  <c:v>-2.3984399999999999E-3</c:v>
                </c:pt>
                <c:pt idx="4851">
                  <c:v>-2.5085900000000236E-3</c:v>
                </c:pt>
                <c:pt idx="4852">
                  <c:v>-1.5007800000000099E-3</c:v>
                </c:pt>
                <c:pt idx="4853">
                  <c:v>-2.3023399999999999E-3</c:v>
                </c:pt>
                <c:pt idx="4854">
                  <c:v>-2.09844E-3</c:v>
                </c:pt>
                <c:pt idx="4855">
                  <c:v>-1.8000000000000123E-3</c:v>
                </c:pt>
                <c:pt idx="4856">
                  <c:v>-2.2015600000000191E-3</c:v>
                </c:pt>
                <c:pt idx="4857">
                  <c:v>-2.2000000000000201E-3</c:v>
                </c:pt>
                <c:pt idx="4858">
                  <c:v>-2.5000000000000191E-3</c:v>
                </c:pt>
                <c:pt idx="4859">
                  <c:v>-2.2000000000000201E-3</c:v>
                </c:pt>
                <c:pt idx="4860">
                  <c:v>-1.8023400000000119E-3</c:v>
                </c:pt>
                <c:pt idx="4861">
                  <c:v>-1.7000000000000129E-3</c:v>
                </c:pt>
                <c:pt idx="4862">
                  <c:v>-2.0953100000000156E-3</c:v>
                </c:pt>
                <c:pt idx="4863">
                  <c:v>-2.1000000000000094E-3</c:v>
                </c:pt>
                <c:pt idx="4864">
                  <c:v>-1.3007800000000101E-3</c:v>
                </c:pt>
                <c:pt idx="4865">
                  <c:v>-1.9000000000000124E-3</c:v>
                </c:pt>
                <c:pt idx="4866">
                  <c:v>-1.6984400000000152E-3</c:v>
                </c:pt>
                <c:pt idx="4867">
                  <c:v>-1.5000000000000087E-3</c:v>
                </c:pt>
                <c:pt idx="4868">
                  <c:v>-1.6968800000000156E-3</c:v>
                </c:pt>
                <c:pt idx="4869">
                  <c:v>-2.4000000000000089E-3</c:v>
                </c:pt>
                <c:pt idx="4870">
                  <c:v>-2.4000000000000089E-3</c:v>
                </c:pt>
                <c:pt idx="4871">
                  <c:v>-1.7000000000000129E-3</c:v>
                </c:pt>
                <c:pt idx="4872">
                  <c:v>-2.1000000000000094E-3</c:v>
                </c:pt>
                <c:pt idx="4873">
                  <c:v>-1.8000000000000123E-3</c:v>
                </c:pt>
                <c:pt idx="4874">
                  <c:v>-2.1000000000000094E-3</c:v>
                </c:pt>
                <c:pt idx="4875">
                  <c:v>-2.0976599999999999E-3</c:v>
                </c:pt>
                <c:pt idx="4876">
                  <c:v>-2.7000000000000205E-3</c:v>
                </c:pt>
                <c:pt idx="4877">
                  <c:v>-1.9000000000000124E-3</c:v>
                </c:pt>
                <c:pt idx="4878">
                  <c:v>-2.3015599999999998E-3</c:v>
                </c:pt>
                <c:pt idx="4879">
                  <c:v>-2.2007800000000246E-3</c:v>
                </c:pt>
                <c:pt idx="4880">
                  <c:v>-2.2000000000000201E-3</c:v>
                </c:pt>
                <c:pt idx="4881">
                  <c:v>-2.0015599999999999E-3</c:v>
                </c:pt>
                <c:pt idx="4882">
                  <c:v>-1.8984400000000153E-3</c:v>
                </c:pt>
                <c:pt idx="4883">
                  <c:v>-2.1007800000000256E-3</c:v>
                </c:pt>
                <c:pt idx="4884">
                  <c:v>-2.1007800000000256E-3</c:v>
                </c:pt>
                <c:pt idx="4885">
                  <c:v>-2.3015599999999998E-3</c:v>
                </c:pt>
                <c:pt idx="4886">
                  <c:v>-2.1007800000000256E-3</c:v>
                </c:pt>
                <c:pt idx="4887">
                  <c:v>-2.3992200000000001E-3</c:v>
                </c:pt>
                <c:pt idx="4888">
                  <c:v>-2.4000000000000089E-3</c:v>
                </c:pt>
                <c:pt idx="4889">
                  <c:v>-1.7000000000000129E-3</c:v>
                </c:pt>
                <c:pt idx="4890">
                  <c:v>-1.2000000000000044E-3</c:v>
                </c:pt>
                <c:pt idx="4891">
                  <c:v>-1.6000000000000129E-3</c:v>
                </c:pt>
                <c:pt idx="4892">
                  <c:v>-1.903130000000007E-3</c:v>
                </c:pt>
                <c:pt idx="4893">
                  <c:v>-1.7007800000000115E-3</c:v>
                </c:pt>
                <c:pt idx="4894">
                  <c:v>-2.1007800000000256E-3</c:v>
                </c:pt>
                <c:pt idx="4895">
                  <c:v>-1.8992200000000094E-3</c:v>
                </c:pt>
                <c:pt idx="4896">
                  <c:v>-2.4000000000000089E-3</c:v>
                </c:pt>
                <c:pt idx="4897">
                  <c:v>-2.5000000000000191E-3</c:v>
                </c:pt>
                <c:pt idx="4898">
                  <c:v>-2.6000000000000103E-3</c:v>
                </c:pt>
                <c:pt idx="4899">
                  <c:v>-2.4023400000000002E-3</c:v>
                </c:pt>
                <c:pt idx="4900">
                  <c:v>-2.0000000000000052E-3</c:v>
                </c:pt>
                <c:pt idx="4901">
                  <c:v>-2.09844E-3</c:v>
                </c:pt>
                <c:pt idx="4902">
                  <c:v>-2.3992200000000001E-3</c:v>
                </c:pt>
                <c:pt idx="4903">
                  <c:v>-2.2992200000000089E-3</c:v>
                </c:pt>
                <c:pt idx="4904">
                  <c:v>-2.1992200000000052E-3</c:v>
                </c:pt>
                <c:pt idx="4905">
                  <c:v>-2.1023400000000012E-3</c:v>
                </c:pt>
                <c:pt idx="4906">
                  <c:v>-1.6000000000000129E-3</c:v>
                </c:pt>
                <c:pt idx="4907">
                  <c:v>-2.0000000000000052E-3</c:v>
                </c:pt>
                <c:pt idx="4908">
                  <c:v>-2.1000000000000094E-3</c:v>
                </c:pt>
                <c:pt idx="4909">
                  <c:v>-2.0000000000000052E-3</c:v>
                </c:pt>
                <c:pt idx="4910">
                  <c:v>-2.2000000000000201E-3</c:v>
                </c:pt>
                <c:pt idx="4911">
                  <c:v>-2.1000000000000094E-3</c:v>
                </c:pt>
                <c:pt idx="4912">
                  <c:v>-2.1000000000000094E-3</c:v>
                </c:pt>
                <c:pt idx="4913">
                  <c:v>-1.8000000000000123E-3</c:v>
                </c:pt>
                <c:pt idx="4914">
                  <c:v>-2.3000000000000052E-3</c:v>
                </c:pt>
                <c:pt idx="4915">
                  <c:v>-2.0039100000000215E-3</c:v>
                </c:pt>
                <c:pt idx="4916">
                  <c:v>-2.2000000000000201E-3</c:v>
                </c:pt>
                <c:pt idx="4917">
                  <c:v>-2.6000000000000103E-3</c:v>
                </c:pt>
                <c:pt idx="4918">
                  <c:v>-2.0039100000000215E-3</c:v>
                </c:pt>
                <c:pt idx="4919">
                  <c:v>-1.6000000000000129E-3</c:v>
                </c:pt>
                <c:pt idx="4920">
                  <c:v>-3.0000000000000191E-3</c:v>
                </c:pt>
                <c:pt idx="4921">
                  <c:v>-1.8062500000000151E-3</c:v>
                </c:pt>
                <c:pt idx="4922">
                  <c:v>-1.503130000000004E-3</c:v>
                </c:pt>
                <c:pt idx="4923">
                  <c:v>-2.6031200000000343E-3</c:v>
                </c:pt>
                <c:pt idx="4924">
                  <c:v>-2.3000000000000052E-3</c:v>
                </c:pt>
                <c:pt idx="4925">
                  <c:v>-2.0000000000000052E-3</c:v>
                </c:pt>
                <c:pt idx="4926">
                  <c:v>-2.4000000000000089E-3</c:v>
                </c:pt>
                <c:pt idx="4927">
                  <c:v>-1.2999999999999978E-3</c:v>
                </c:pt>
                <c:pt idx="4928">
                  <c:v>-2.0000000000000052E-3</c:v>
                </c:pt>
                <c:pt idx="4929">
                  <c:v>-2.8007800000000201E-3</c:v>
                </c:pt>
                <c:pt idx="4930">
                  <c:v>-1.9000000000000124E-3</c:v>
                </c:pt>
                <c:pt idx="4931">
                  <c:v>-1.9000000000000124E-3</c:v>
                </c:pt>
                <c:pt idx="4932">
                  <c:v>-2.5000000000000191E-3</c:v>
                </c:pt>
                <c:pt idx="4933">
                  <c:v>-1.4976600000000001E-3</c:v>
                </c:pt>
                <c:pt idx="4934">
                  <c:v>-1.9000000000000124E-3</c:v>
                </c:pt>
                <c:pt idx="4935">
                  <c:v>-2.1007800000000256E-3</c:v>
                </c:pt>
                <c:pt idx="4936">
                  <c:v>-1.9992200000000003E-3</c:v>
                </c:pt>
                <c:pt idx="4937">
                  <c:v>-1.9000000000000124E-3</c:v>
                </c:pt>
                <c:pt idx="4938">
                  <c:v>-2.4992199999999999E-3</c:v>
                </c:pt>
                <c:pt idx="4939">
                  <c:v>-2.2000000000000201E-3</c:v>
                </c:pt>
                <c:pt idx="4940">
                  <c:v>-2.5000000000000191E-3</c:v>
                </c:pt>
                <c:pt idx="4941">
                  <c:v>-2.2000000000000201E-3</c:v>
                </c:pt>
                <c:pt idx="4942">
                  <c:v>-2.4984399999999998E-3</c:v>
                </c:pt>
                <c:pt idx="4943">
                  <c:v>-1.7984400000000149E-3</c:v>
                </c:pt>
                <c:pt idx="4944">
                  <c:v>-2.0000000000000052E-3</c:v>
                </c:pt>
                <c:pt idx="4945">
                  <c:v>-1.6023400000000133E-3</c:v>
                </c:pt>
                <c:pt idx="4946">
                  <c:v>-2.5000000000000191E-3</c:v>
                </c:pt>
                <c:pt idx="4947">
                  <c:v>-1.7000000000000129E-3</c:v>
                </c:pt>
                <c:pt idx="4948">
                  <c:v>-1.6992200000000078E-3</c:v>
                </c:pt>
                <c:pt idx="4949">
                  <c:v>-1.9000000000000124E-3</c:v>
                </c:pt>
                <c:pt idx="4950">
                  <c:v>-1.6007800000000128E-3</c:v>
                </c:pt>
                <c:pt idx="4951">
                  <c:v>-1.9968800000000147E-3</c:v>
                </c:pt>
                <c:pt idx="4952">
                  <c:v>-2.5015600000000103E-3</c:v>
                </c:pt>
                <c:pt idx="4953">
                  <c:v>-2.2968799999999998E-3</c:v>
                </c:pt>
                <c:pt idx="4954">
                  <c:v>-2.1000000000000094E-3</c:v>
                </c:pt>
                <c:pt idx="4955">
                  <c:v>-2.0023400000000048E-3</c:v>
                </c:pt>
                <c:pt idx="4956">
                  <c:v>-2.0992200000000002E-3</c:v>
                </c:pt>
                <c:pt idx="4957">
                  <c:v>-1.6992200000000078E-3</c:v>
                </c:pt>
                <c:pt idx="4958">
                  <c:v>-1.8000000000000123E-3</c:v>
                </c:pt>
                <c:pt idx="4959">
                  <c:v>-1.9000000000000124E-3</c:v>
                </c:pt>
                <c:pt idx="4960">
                  <c:v>-2.2000000000000201E-3</c:v>
                </c:pt>
                <c:pt idx="4961">
                  <c:v>-1.5000000000000087E-3</c:v>
                </c:pt>
                <c:pt idx="4962">
                  <c:v>-1.9000000000000124E-3</c:v>
                </c:pt>
                <c:pt idx="4963">
                  <c:v>-1.5015600000000001E-3</c:v>
                </c:pt>
                <c:pt idx="4964">
                  <c:v>-2.303130000000026E-3</c:v>
                </c:pt>
                <c:pt idx="4965">
                  <c:v>-2.2984400000000075E-3</c:v>
                </c:pt>
                <c:pt idx="4966">
                  <c:v>-1.7968800000000148E-3</c:v>
                </c:pt>
                <c:pt idx="4967">
                  <c:v>-1.5000000000000087E-3</c:v>
                </c:pt>
                <c:pt idx="4968">
                  <c:v>-2.5000000000000191E-3</c:v>
                </c:pt>
                <c:pt idx="4969">
                  <c:v>-1.6000000000000129E-3</c:v>
                </c:pt>
                <c:pt idx="4970">
                  <c:v>-1.9000000000000124E-3</c:v>
                </c:pt>
                <c:pt idx="4971">
                  <c:v>-2.2023400000000092E-3</c:v>
                </c:pt>
                <c:pt idx="4972">
                  <c:v>-1.6984400000000152E-3</c:v>
                </c:pt>
                <c:pt idx="4973">
                  <c:v>-1.8023400000000119E-3</c:v>
                </c:pt>
                <c:pt idx="4974">
                  <c:v>-2.1984400000000012E-3</c:v>
                </c:pt>
                <c:pt idx="4975">
                  <c:v>-2.3007800000000192E-3</c:v>
                </c:pt>
                <c:pt idx="4976">
                  <c:v>-2.3000000000000052E-3</c:v>
                </c:pt>
                <c:pt idx="4977">
                  <c:v>-1.8992200000000094E-3</c:v>
                </c:pt>
                <c:pt idx="4978">
                  <c:v>-2.0000000000000052E-3</c:v>
                </c:pt>
                <c:pt idx="4979">
                  <c:v>-2.4000000000000089E-3</c:v>
                </c:pt>
                <c:pt idx="4980">
                  <c:v>-2.3000000000000052E-3</c:v>
                </c:pt>
                <c:pt idx="4981">
                  <c:v>-1.9007800000000131E-3</c:v>
                </c:pt>
                <c:pt idx="4982">
                  <c:v>-2.3000000000000052E-3</c:v>
                </c:pt>
                <c:pt idx="4983">
                  <c:v>-2.6031200000000343E-3</c:v>
                </c:pt>
                <c:pt idx="4984">
                  <c:v>-2.6031200000000343E-3</c:v>
                </c:pt>
                <c:pt idx="4985">
                  <c:v>-1.8015600000000069E-3</c:v>
                </c:pt>
                <c:pt idx="4986">
                  <c:v>-2.9023400000000002E-3</c:v>
                </c:pt>
                <c:pt idx="4987">
                  <c:v>-2.4000000000000089E-3</c:v>
                </c:pt>
                <c:pt idx="4988">
                  <c:v>-2.1000000000000094E-3</c:v>
                </c:pt>
                <c:pt idx="4989">
                  <c:v>-2.5039100000000224E-3</c:v>
                </c:pt>
                <c:pt idx="4990">
                  <c:v>-3.0000000000000191E-3</c:v>
                </c:pt>
                <c:pt idx="4991">
                  <c:v>-1.703910000000007E-3</c:v>
                </c:pt>
                <c:pt idx="4992">
                  <c:v>-2.1007800000000256E-3</c:v>
                </c:pt>
                <c:pt idx="4993">
                  <c:v>-1.8007800000000122E-3</c:v>
                </c:pt>
                <c:pt idx="4994">
                  <c:v>-2.1968800000000048E-3</c:v>
                </c:pt>
                <c:pt idx="4995">
                  <c:v>-2.6968700000000001E-3</c:v>
                </c:pt>
                <c:pt idx="4996">
                  <c:v>-1.4000000000000069E-3</c:v>
                </c:pt>
                <c:pt idx="4997">
                  <c:v>-1.703910000000007E-3</c:v>
                </c:pt>
                <c:pt idx="4998">
                  <c:v>-2.4000000000000089E-3</c:v>
                </c:pt>
                <c:pt idx="4999">
                  <c:v>-2.3984399999999999E-3</c:v>
                </c:pt>
                <c:pt idx="5000">
                  <c:v>-2.0000000000000052E-3</c:v>
                </c:pt>
                <c:pt idx="5001">
                  <c:v>-2.1992200000000052E-3</c:v>
                </c:pt>
                <c:pt idx="5002">
                  <c:v>-2.2015600000000191E-3</c:v>
                </c:pt>
                <c:pt idx="5003">
                  <c:v>-2.6031200000000343E-3</c:v>
                </c:pt>
                <c:pt idx="5004">
                  <c:v>-2.4031300000000293E-3</c:v>
                </c:pt>
                <c:pt idx="5005">
                  <c:v>-1.8007800000000122E-3</c:v>
                </c:pt>
                <c:pt idx="5006">
                  <c:v>-2.5023400000000052E-3</c:v>
                </c:pt>
                <c:pt idx="5007">
                  <c:v>-2.3000000000000052E-3</c:v>
                </c:pt>
                <c:pt idx="5008">
                  <c:v>-2.2000000000000201E-3</c:v>
                </c:pt>
                <c:pt idx="5009">
                  <c:v>-2.2000000000000201E-3</c:v>
                </c:pt>
                <c:pt idx="5010">
                  <c:v>-2.1984400000000012E-3</c:v>
                </c:pt>
                <c:pt idx="5011">
                  <c:v>-2.6000000000000103E-3</c:v>
                </c:pt>
                <c:pt idx="5012">
                  <c:v>-2.197660000000008E-3</c:v>
                </c:pt>
                <c:pt idx="5013">
                  <c:v>-1.9000000000000124E-3</c:v>
                </c:pt>
                <c:pt idx="5014">
                  <c:v>-1.6992200000000078E-3</c:v>
                </c:pt>
                <c:pt idx="5015">
                  <c:v>-2.103130000000032E-3</c:v>
                </c:pt>
                <c:pt idx="5016">
                  <c:v>-2.4015600000000092E-3</c:v>
                </c:pt>
                <c:pt idx="5017">
                  <c:v>-2.3976599999999998E-3</c:v>
                </c:pt>
                <c:pt idx="5018">
                  <c:v>-1.7000000000000129E-3</c:v>
                </c:pt>
                <c:pt idx="5019">
                  <c:v>-2.3000000000000052E-3</c:v>
                </c:pt>
                <c:pt idx="5020">
                  <c:v>-2.2007800000000246E-3</c:v>
                </c:pt>
                <c:pt idx="5021">
                  <c:v>-2.1984400000000012E-3</c:v>
                </c:pt>
                <c:pt idx="5022">
                  <c:v>-1.8007800000000122E-3</c:v>
                </c:pt>
                <c:pt idx="5023">
                  <c:v>-2.3023399999999999E-3</c:v>
                </c:pt>
                <c:pt idx="5024">
                  <c:v>-2.3007800000000192E-3</c:v>
                </c:pt>
                <c:pt idx="5025">
                  <c:v>-2.1984400000000012E-3</c:v>
                </c:pt>
                <c:pt idx="5026">
                  <c:v>-1.9000000000000124E-3</c:v>
                </c:pt>
                <c:pt idx="5027">
                  <c:v>-2.3000000000000052E-3</c:v>
                </c:pt>
                <c:pt idx="5028">
                  <c:v>-2.1953100000000176E-3</c:v>
                </c:pt>
                <c:pt idx="5029">
                  <c:v>-1.9000000000000124E-3</c:v>
                </c:pt>
                <c:pt idx="5030">
                  <c:v>-2.3000000000000052E-3</c:v>
                </c:pt>
                <c:pt idx="5031">
                  <c:v>-2.197660000000008E-3</c:v>
                </c:pt>
                <c:pt idx="5032">
                  <c:v>-1.6000000000000129E-3</c:v>
                </c:pt>
                <c:pt idx="5033">
                  <c:v>-1.9015600000000061E-3</c:v>
                </c:pt>
                <c:pt idx="5034">
                  <c:v>-1.8984400000000153E-3</c:v>
                </c:pt>
                <c:pt idx="5035">
                  <c:v>-2.2000000000000201E-3</c:v>
                </c:pt>
                <c:pt idx="5036">
                  <c:v>-1.8007800000000122E-3</c:v>
                </c:pt>
                <c:pt idx="5037">
                  <c:v>-2.2984400000000075E-3</c:v>
                </c:pt>
                <c:pt idx="5038">
                  <c:v>-2.3000000000000052E-3</c:v>
                </c:pt>
                <c:pt idx="5039">
                  <c:v>-2.4000000000000089E-3</c:v>
                </c:pt>
                <c:pt idx="5040">
                  <c:v>-2.3007800000000192E-3</c:v>
                </c:pt>
                <c:pt idx="5041">
                  <c:v>-2.2984400000000075E-3</c:v>
                </c:pt>
                <c:pt idx="5042">
                  <c:v>-1.8992200000000094E-3</c:v>
                </c:pt>
                <c:pt idx="5043">
                  <c:v>-2.0992200000000002E-3</c:v>
                </c:pt>
                <c:pt idx="5044">
                  <c:v>-2.2000000000000201E-3</c:v>
                </c:pt>
                <c:pt idx="5045">
                  <c:v>-2.1007800000000256E-3</c:v>
                </c:pt>
                <c:pt idx="5046">
                  <c:v>-1.9968800000000147E-3</c:v>
                </c:pt>
                <c:pt idx="5047">
                  <c:v>-2.5015600000000103E-3</c:v>
                </c:pt>
                <c:pt idx="5048">
                  <c:v>-2.1984400000000012E-3</c:v>
                </c:pt>
                <c:pt idx="5049">
                  <c:v>-2.8960900000000048E-3</c:v>
                </c:pt>
                <c:pt idx="5050">
                  <c:v>-2.5070300000000247E-3</c:v>
                </c:pt>
                <c:pt idx="5051">
                  <c:v>-2.1000000000000094E-3</c:v>
                </c:pt>
                <c:pt idx="5052">
                  <c:v>-2.4007800000000103E-3</c:v>
                </c:pt>
                <c:pt idx="5053">
                  <c:v>-2.2000000000000201E-3</c:v>
                </c:pt>
                <c:pt idx="5054">
                  <c:v>-1.8992200000000094E-3</c:v>
                </c:pt>
                <c:pt idx="5055">
                  <c:v>-2.0000000000000052E-3</c:v>
                </c:pt>
                <c:pt idx="5056">
                  <c:v>-2.0000000000000052E-3</c:v>
                </c:pt>
                <c:pt idx="5057">
                  <c:v>-2.0000000000000052E-3</c:v>
                </c:pt>
                <c:pt idx="5058">
                  <c:v>-2.8007800000000201E-3</c:v>
                </c:pt>
                <c:pt idx="5059">
                  <c:v>-1.8000000000000123E-3</c:v>
                </c:pt>
                <c:pt idx="5060">
                  <c:v>-2.0945300000000211E-3</c:v>
                </c:pt>
                <c:pt idx="5061">
                  <c:v>-2.2000000000000201E-3</c:v>
                </c:pt>
                <c:pt idx="5062">
                  <c:v>-2.1000000000000094E-3</c:v>
                </c:pt>
                <c:pt idx="5063">
                  <c:v>-2.1000000000000094E-3</c:v>
                </c:pt>
                <c:pt idx="5064">
                  <c:v>-1.9984400000000149E-3</c:v>
                </c:pt>
                <c:pt idx="5065">
                  <c:v>-1.6000000000000129E-3</c:v>
                </c:pt>
                <c:pt idx="5066">
                  <c:v>-2.0968800000000002E-3</c:v>
                </c:pt>
                <c:pt idx="5067">
                  <c:v>-2.4000000000000089E-3</c:v>
                </c:pt>
                <c:pt idx="5068">
                  <c:v>-2.2000000000000201E-3</c:v>
                </c:pt>
                <c:pt idx="5069">
                  <c:v>-2.0000000000000052E-3</c:v>
                </c:pt>
                <c:pt idx="5070">
                  <c:v>-2.4992199999999999E-3</c:v>
                </c:pt>
                <c:pt idx="5071">
                  <c:v>-2.3000000000000052E-3</c:v>
                </c:pt>
                <c:pt idx="5072">
                  <c:v>-2.1000000000000094E-3</c:v>
                </c:pt>
                <c:pt idx="5073">
                  <c:v>-2.3992200000000001E-3</c:v>
                </c:pt>
                <c:pt idx="5074">
                  <c:v>-2.3000000000000052E-3</c:v>
                </c:pt>
                <c:pt idx="5075">
                  <c:v>-2.5000000000000191E-3</c:v>
                </c:pt>
                <c:pt idx="5076">
                  <c:v>-2.1992200000000052E-3</c:v>
                </c:pt>
                <c:pt idx="5077">
                  <c:v>-2.2000000000000201E-3</c:v>
                </c:pt>
                <c:pt idx="5078">
                  <c:v>-2.2000000000000201E-3</c:v>
                </c:pt>
                <c:pt idx="5079">
                  <c:v>-2.0015599999999999E-3</c:v>
                </c:pt>
                <c:pt idx="5080">
                  <c:v>-1.7984400000000149E-3</c:v>
                </c:pt>
                <c:pt idx="5081">
                  <c:v>-2.1007800000000256E-3</c:v>
                </c:pt>
                <c:pt idx="5082">
                  <c:v>-2.0000000000000052E-3</c:v>
                </c:pt>
                <c:pt idx="5083">
                  <c:v>-2.103130000000032E-3</c:v>
                </c:pt>
                <c:pt idx="5084">
                  <c:v>-1.9023400000000139E-3</c:v>
                </c:pt>
                <c:pt idx="5085">
                  <c:v>-2.5984400000000048E-3</c:v>
                </c:pt>
                <c:pt idx="5086">
                  <c:v>-2.3000000000000052E-3</c:v>
                </c:pt>
                <c:pt idx="5087">
                  <c:v>-2.5000000000000191E-3</c:v>
                </c:pt>
                <c:pt idx="5088">
                  <c:v>-2.1000000000000094E-3</c:v>
                </c:pt>
                <c:pt idx="5089">
                  <c:v>-2.1000000000000094E-3</c:v>
                </c:pt>
                <c:pt idx="5090">
                  <c:v>-1.7062500000000142E-3</c:v>
                </c:pt>
                <c:pt idx="5091">
                  <c:v>-1.503130000000004E-3</c:v>
                </c:pt>
                <c:pt idx="5092">
                  <c:v>-2.4023400000000002E-3</c:v>
                </c:pt>
                <c:pt idx="5093">
                  <c:v>-2.1000000000000094E-3</c:v>
                </c:pt>
                <c:pt idx="5094">
                  <c:v>-2.5000000000000191E-3</c:v>
                </c:pt>
                <c:pt idx="5095">
                  <c:v>-1.7000000000000129E-3</c:v>
                </c:pt>
                <c:pt idx="5096">
                  <c:v>-2.4000000000000089E-3</c:v>
                </c:pt>
                <c:pt idx="5097">
                  <c:v>-2.2007800000000246E-3</c:v>
                </c:pt>
                <c:pt idx="5098">
                  <c:v>-2.2000000000000201E-3</c:v>
                </c:pt>
                <c:pt idx="5099">
                  <c:v>-2.3000000000000052E-3</c:v>
                </c:pt>
                <c:pt idx="5100">
                  <c:v>-2.303130000000026E-3</c:v>
                </c:pt>
                <c:pt idx="5101">
                  <c:v>-2.0000000000000052E-3</c:v>
                </c:pt>
                <c:pt idx="5102">
                  <c:v>-2.3023399999999999E-3</c:v>
                </c:pt>
                <c:pt idx="5103">
                  <c:v>-2.500780000000021E-3</c:v>
                </c:pt>
                <c:pt idx="5104">
                  <c:v>-2.0992200000000002E-3</c:v>
                </c:pt>
                <c:pt idx="5105">
                  <c:v>-2.3000000000000052E-3</c:v>
                </c:pt>
                <c:pt idx="5106">
                  <c:v>-2.5000000000000191E-3</c:v>
                </c:pt>
                <c:pt idx="5107">
                  <c:v>-2.5000000000000191E-3</c:v>
                </c:pt>
                <c:pt idx="5108">
                  <c:v>-2.4000000000000089E-3</c:v>
                </c:pt>
                <c:pt idx="5109">
                  <c:v>-2.1000000000000094E-3</c:v>
                </c:pt>
                <c:pt idx="5110">
                  <c:v>-2.6000000000000103E-3</c:v>
                </c:pt>
                <c:pt idx="5111">
                  <c:v>-2.4000000000000089E-3</c:v>
                </c:pt>
                <c:pt idx="5112">
                  <c:v>-2.1000000000000094E-3</c:v>
                </c:pt>
                <c:pt idx="5113">
                  <c:v>-2.0953100000000156E-3</c:v>
                </c:pt>
                <c:pt idx="5114">
                  <c:v>-2.5000000000000191E-3</c:v>
                </c:pt>
                <c:pt idx="5115">
                  <c:v>-1.9000000000000124E-3</c:v>
                </c:pt>
                <c:pt idx="5116">
                  <c:v>-2.2000000000000201E-3</c:v>
                </c:pt>
                <c:pt idx="5117">
                  <c:v>-2.0000000000000052E-3</c:v>
                </c:pt>
                <c:pt idx="5118">
                  <c:v>-2.8000000000000052E-3</c:v>
                </c:pt>
                <c:pt idx="5119">
                  <c:v>-1.8039100000000049E-3</c:v>
                </c:pt>
                <c:pt idx="5120">
                  <c:v>-1.8992200000000094E-3</c:v>
                </c:pt>
                <c:pt idx="5121">
                  <c:v>-1.6015600000000045E-3</c:v>
                </c:pt>
                <c:pt idx="5122">
                  <c:v>-2.3000000000000052E-3</c:v>
                </c:pt>
                <c:pt idx="5123">
                  <c:v>-2.2000000000000201E-3</c:v>
                </c:pt>
                <c:pt idx="5124">
                  <c:v>-2.4000000000000089E-3</c:v>
                </c:pt>
                <c:pt idx="5125">
                  <c:v>-2.2000000000000201E-3</c:v>
                </c:pt>
                <c:pt idx="5126">
                  <c:v>-2.2000000000000201E-3</c:v>
                </c:pt>
                <c:pt idx="5127">
                  <c:v>-3.0015600000000103E-3</c:v>
                </c:pt>
                <c:pt idx="5128">
                  <c:v>-1.9000000000000124E-3</c:v>
                </c:pt>
                <c:pt idx="5129">
                  <c:v>-2.2000000000000201E-3</c:v>
                </c:pt>
                <c:pt idx="5130">
                  <c:v>-2.1000000000000094E-3</c:v>
                </c:pt>
                <c:pt idx="5131">
                  <c:v>-1.8000000000000123E-3</c:v>
                </c:pt>
                <c:pt idx="5132">
                  <c:v>-2.0000000000000052E-3</c:v>
                </c:pt>
                <c:pt idx="5133">
                  <c:v>-2.103130000000032E-3</c:v>
                </c:pt>
                <c:pt idx="5134">
                  <c:v>-1.9007800000000131E-3</c:v>
                </c:pt>
                <c:pt idx="5135">
                  <c:v>-2.3000000000000052E-3</c:v>
                </c:pt>
                <c:pt idx="5136">
                  <c:v>-2.6992200000000169E-3</c:v>
                </c:pt>
                <c:pt idx="5137">
                  <c:v>-2.5000000000000191E-3</c:v>
                </c:pt>
                <c:pt idx="5138">
                  <c:v>-2.8000000000000052E-3</c:v>
                </c:pt>
                <c:pt idx="5139">
                  <c:v>-2.6000000000000103E-3</c:v>
                </c:pt>
                <c:pt idx="5140">
                  <c:v>-3.0992200000000084E-3</c:v>
                </c:pt>
                <c:pt idx="5141">
                  <c:v>-2.2976600000000169E-3</c:v>
                </c:pt>
                <c:pt idx="5142">
                  <c:v>-2.4000000000000089E-3</c:v>
                </c:pt>
                <c:pt idx="5143">
                  <c:v>-1.9992200000000003E-3</c:v>
                </c:pt>
                <c:pt idx="5144">
                  <c:v>-2.2000000000000201E-3</c:v>
                </c:pt>
                <c:pt idx="5145">
                  <c:v>-2.4000000000000089E-3</c:v>
                </c:pt>
                <c:pt idx="5146">
                  <c:v>-2.4015600000000092E-3</c:v>
                </c:pt>
                <c:pt idx="5147">
                  <c:v>-2.1000000000000094E-3</c:v>
                </c:pt>
                <c:pt idx="5148">
                  <c:v>-1.9015600000000061E-3</c:v>
                </c:pt>
                <c:pt idx="5149">
                  <c:v>-2.4984399999999998E-3</c:v>
                </c:pt>
                <c:pt idx="5150">
                  <c:v>-2.3015599999999998E-3</c:v>
                </c:pt>
                <c:pt idx="5151">
                  <c:v>-2.8023400000000052E-3</c:v>
                </c:pt>
                <c:pt idx="5152">
                  <c:v>-2.3000000000000052E-3</c:v>
                </c:pt>
                <c:pt idx="5153">
                  <c:v>-2.0046899999999999E-3</c:v>
                </c:pt>
                <c:pt idx="5154">
                  <c:v>-2.7015600000000256E-3</c:v>
                </c:pt>
                <c:pt idx="5155">
                  <c:v>-2.39609E-3</c:v>
                </c:pt>
                <c:pt idx="5156">
                  <c:v>-1.7000000000000129E-3</c:v>
                </c:pt>
                <c:pt idx="5157">
                  <c:v>-2.3000000000000052E-3</c:v>
                </c:pt>
                <c:pt idx="5158">
                  <c:v>-2.2000000000000201E-3</c:v>
                </c:pt>
                <c:pt idx="5159">
                  <c:v>-2.5000000000000191E-3</c:v>
                </c:pt>
                <c:pt idx="5160">
                  <c:v>-2.6976600000000166E-3</c:v>
                </c:pt>
                <c:pt idx="5161">
                  <c:v>-1.8976600000000085E-3</c:v>
                </c:pt>
                <c:pt idx="5162">
                  <c:v>-1.9984400000000149E-3</c:v>
                </c:pt>
                <c:pt idx="5163">
                  <c:v>-1.3984400000000114E-3</c:v>
                </c:pt>
                <c:pt idx="5164">
                  <c:v>-1.6015600000000045E-3</c:v>
                </c:pt>
                <c:pt idx="5165">
                  <c:v>-1.8000000000000123E-3</c:v>
                </c:pt>
                <c:pt idx="5166">
                  <c:v>-2.1000000000000094E-3</c:v>
                </c:pt>
                <c:pt idx="5167">
                  <c:v>-1.8000000000000123E-3</c:v>
                </c:pt>
                <c:pt idx="5168">
                  <c:v>-1.9000000000000124E-3</c:v>
                </c:pt>
                <c:pt idx="5169">
                  <c:v>-2.3015599999999998E-3</c:v>
                </c:pt>
                <c:pt idx="5170">
                  <c:v>-1.9000000000000124E-3</c:v>
                </c:pt>
                <c:pt idx="5171">
                  <c:v>-2.2031300000000358E-3</c:v>
                </c:pt>
                <c:pt idx="5172">
                  <c:v>-2.6976600000000166E-3</c:v>
                </c:pt>
                <c:pt idx="5173">
                  <c:v>-2.8960900000000048E-3</c:v>
                </c:pt>
                <c:pt idx="5174">
                  <c:v>-2.2000000000000201E-3</c:v>
                </c:pt>
                <c:pt idx="5175">
                  <c:v>-2.2992200000000089E-3</c:v>
                </c:pt>
                <c:pt idx="5176">
                  <c:v>-2.0000000000000052E-3</c:v>
                </c:pt>
                <c:pt idx="5177">
                  <c:v>-2.3000000000000052E-3</c:v>
                </c:pt>
                <c:pt idx="5178">
                  <c:v>-2.4000000000000089E-3</c:v>
                </c:pt>
                <c:pt idx="5179">
                  <c:v>-2.1023400000000012E-3</c:v>
                </c:pt>
                <c:pt idx="5180">
                  <c:v>-2.3000000000000052E-3</c:v>
                </c:pt>
                <c:pt idx="5181">
                  <c:v>-2.6031200000000343E-3</c:v>
                </c:pt>
                <c:pt idx="5182">
                  <c:v>-2.7015600000000256E-3</c:v>
                </c:pt>
                <c:pt idx="5183">
                  <c:v>-2.2000000000000201E-3</c:v>
                </c:pt>
                <c:pt idx="5184">
                  <c:v>-2.7000000000000205E-3</c:v>
                </c:pt>
                <c:pt idx="5185">
                  <c:v>-2.2000000000000201E-3</c:v>
                </c:pt>
                <c:pt idx="5186">
                  <c:v>-2.2000000000000201E-3</c:v>
                </c:pt>
                <c:pt idx="5187">
                  <c:v>-2.103130000000032E-3</c:v>
                </c:pt>
                <c:pt idx="5188">
                  <c:v>-2.9000000000000089E-3</c:v>
                </c:pt>
                <c:pt idx="5189">
                  <c:v>-2.2031300000000358E-3</c:v>
                </c:pt>
                <c:pt idx="5190">
                  <c:v>-2.0968800000000002E-3</c:v>
                </c:pt>
                <c:pt idx="5191">
                  <c:v>-1.3015600000000035E-3</c:v>
                </c:pt>
                <c:pt idx="5192">
                  <c:v>-2.3953099999999999E-3</c:v>
                </c:pt>
                <c:pt idx="5193">
                  <c:v>-2.6000000000000103E-3</c:v>
                </c:pt>
                <c:pt idx="5194">
                  <c:v>-2.4000000000000089E-3</c:v>
                </c:pt>
                <c:pt idx="5195">
                  <c:v>-2.5015600000000103E-3</c:v>
                </c:pt>
                <c:pt idx="5196">
                  <c:v>-2.7000000000000205E-3</c:v>
                </c:pt>
                <c:pt idx="5197">
                  <c:v>-1.9000000000000124E-3</c:v>
                </c:pt>
                <c:pt idx="5198">
                  <c:v>-2.6000000000000103E-3</c:v>
                </c:pt>
                <c:pt idx="5199">
                  <c:v>-2.104690000000021E-3</c:v>
                </c:pt>
                <c:pt idx="5200">
                  <c:v>-2.3015599999999998E-3</c:v>
                </c:pt>
                <c:pt idx="5201">
                  <c:v>-2.4976600000000074E-3</c:v>
                </c:pt>
                <c:pt idx="5202">
                  <c:v>-1.9023400000000139E-3</c:v>
                </c:pt>
                <c:pt idx="5203">
                  <c:v>-2.0031200000000275E-3</c:v>
                </c:pt>
                <c:pt idx="5204">
                  <c:v>-2.6015600000000205E-3</c:v>
                </c:pt>
                <c:pt idx="5205">
                  <c:v>-2.4000000000000089E-3</c:v>
                </c:pt>
                <c:pt idx="5206">
                  <c:v>-2.09844E-3</c:v>
                </c:pt>
                <c:pt idx="5207">
                  <c:v>-1.8992200000000094E-3</c:v>
                </c:pt>
                <c:pt idx="5208">
                  <c:v>-1.8992200000000094E-3</c:v>
                </c:pt>
                <c:pt idx="5209">
                  <c:v>-2.1000000000000094E-3</c:v>
                </c:pt>
                <c:pt idx="5210">
                  <c:v>-2.6000000000000103E-3</c:v>
                </c:pt>
                <c:pt idx="5211">
                  <c:v>-2.0000000000000052E-3</c:v>
                </c:pt>
                <c:pt idx="5212">
                  <c:v>-2.5984400000000048E-3</c:v>
                </c:pt>
                <c:pt idx="5213">
                  <c:v>-2.2000000000000201E-3</c:v>
                </c:pt>
                <c:pt idx="5214">
                  <c:v>-2.5000000000000191E-3</c:v>
                </c:pt>
                <c:pt idx="5215">
                  <c:v>-2.1015600000000188E-3</c:v>
                </c:pt>
                <c:pt idx="5216">
                  <c:v>-2.8000000000000052E-3</c:v>
                </c:pt>
                <c:pt idx="5217">
                  <c:v>-3.0000000000000191E-3</c:v>
                </c:pt>
                <c:pt idx="5218">
                  <c:v>-2.6046900000000215E-3</c:v>
                </c:pt>
                <c:pt idx="5219">
                  <c:v>-1.8984400000000153E-3</c:v>
                </c:pt>
                <c:pt idx="5220">
                  <c:v>-2.1007800000000256E-3</c:v>
                </c:pt>
                <c:pt idx="5221">
                  <c:v>-2.103130000000032E-3</c:v>
                </c:pt>
                <c:pt idx="5222">
                  <c:v>-2.8000000000000052E-3</c:v>
                </c:pt>
                <c:pt idx="5223">
                  <c:v>-2.1953100000000176E-3</c:v>
                </c:pt>
                <c:pt idx="5224">
                  <c:v>-1.5000000000000087E-3</c:v>
                </c:pt>
                <c:pt idx="5225">
                  <c:v>-2.3000000000000052E-3</c:v>
                </c:pt>
                <c:pt idx="5226">
                  <c:v>-2.4929700000000002E-3</c:v>
                </c:pt>
                <c:pt idx="5227">
                  <c:v>-1.8000000000000123E-3</c:v>
                </c:pt>
                <c:pt idx="5228">
                  <c:v>-2.4000000000000089E-3</c:v>
                </c:pt>
                <c:pt idx="5229">
                  <c:v>-2.4976600000000074E-3</c:v>
                </c:pt>
                <c:pt idx="5230">
                  <c:v>-1.8000000000000123E-3</c:v>
                </c:pt>
                <c:pt idx="5231">
                  <c:v>-2.2031300000000358E-3</c:v>
                </c:pt>
                <c:pt idx="5232">
                  <c:v>-2.5062499999999998E-3</c:v>
                </c:pt>
                <c:pt idx="5233">
                  <c:v>-1.9000000000000124E-3</c:v>
                </c:pt>
                <c:pt idx="5234">
                  <c:v>-2.7039100000000307E-3</c:v>
                </c:pt>
                <c:pt idx="5235">
                  <c:v>-2.8000000000000052E-3</c:v>
                </c:pt>
                <c:pt idx="5236">
                  <c:v>-2.7000000000000205E-3</c:v>
                </c:pt>
                <c:pt idx="5237">
                  <c:v>-2.6000000000000103E-3</c:v>
                </c:pt>
                <c:pt idx="5238">
                  <c:v>-2.2007800000000246E-3</c:v>
                </c:pt>
                <c:pt idx="5239">
                  <c:v>-2.5015600000000103E-3</c:v>
                </c:pt>
                <c:pt idx="5240">
                  <c:v>-2.5984400000000048E-3</c:v>
                </c:pt>
                <c:pt idx="5241">
                  <c:v>-2.1015600000000188E-3</c:v>
                </c:pt>
                <c:pt idx="5242">
                  <c:v>-2.2984400000000075E-3</c:v>
                </c:pt>
                <c:pt idx="5243">
                  <c:v>-2.600780000000026E-3</c:v>
                </c:pt>
                <c:pt idx="5244">
                  <c:v>-2.1039100000000274E-3</c:v>
                </c:pt>
                <c:pt idx="5245">
                  <c:v>-2.3937500000000052E-3</c:v>
                </c:pt>
                <c:pt idx="5246">
                  <c:v>-2.8992200000000075E-3</c:v>
                </c:pt>
                <c:pt idx="5247">
                  <c:v>-2.6015600000000205E-3</c:v>
                </c:pt>
                <c:pt idx="5248">
                  <c:v>-2.89844E-3</c:v>
                </c:pt>
                <c:pt idx="5249">
                  <c:v>-2.6992200000000169E-3</c:v>
                </c:pt>
                <c:pt idx="5250">
                  <c:v>-2.5976599999999999E-3</c:v>
                </c:pt>
                <c:pt idx="5251">
                  <c:v>-2.1000000000000094E-3</c:v>
                </c:pt>
                <c:pt idx="5252">
                  <c:v>-2.2984400000000075E-3</c:v>
                </c:pt>
                <c:pt idx="5253">
                  <c:v>-1.6000000000000129E-3</c:v>
                </c:pt>
                <c:pt idx="5254">
                  <c:v>-2.5031200000000297E-3</c:v>
                </c:pt>
                <c:pt idx="5255">
                  <c:v>-2.3000000000000052E-3</c:v>
                </c:pt>
                <c:pt idx="5256">
                  <c:v>-2.599220000000008E-3</c:v>
                </c:pt>
                <c:pt idx="5257">
                  <c:v>-2.5000000000000191E-3</c:v>
                </c:pt>
                <c:pt idx="5258">
                  <c:v>-2.7992200000000207E-3</c:v>
                </c:pt>
                <c:pt idx="5259">
                  <c:v>-2.6000000000000103E-3</c:v>
                </c:pt>
                <c:pt idx="5260">
                  <c:v>-2.500780000000021E-3</c:v>
                </c:pt>
                <c:pt idx="5261">
                  <c:v>-2.3000000000000052E-3</c:v>
                </c:pt>
                <c:pt idx="5262">
                  <c:v>-2.3992200000000001E-3</c:v>
                </c:pt>
                <c:pt idx="5263">
                  <c:v>-2.0000000000000052E-3</c:v>
                </c:pt>
                <c:pt idx="5264">
                  <c:v>-2.4000000000000089E-3</c:v>
                </c:pt>
                <c:pt idx="5265">
                  <c:v>-2.0000000000000052E-3</c:v>
                </c:pt>
                <c:pt idx="5266">
                  <c:v>-2.4000000000000089E-3</c:v>
                </c:pt>
                <c:pt idx="5267">
                  <c:v>-2.4000000000000089E-3</c:v>
                </c:pt>
                <c:pt idx="5268">
                  <c:v>-2.2000000000000201E-3</c:v>
                </c:pt>
                <c:pt idx="5269">
                  <c:v>-2.5000000000000191E-3</c:v>
                </c:pt>
                <c:pt idx="5270">
                  <c:v>-2.1000000000000094E-3</c:v>
                </c:pt>
                <c:pt idx="5271">
                  <c:v>-2.1984400000000012E-3</c:v>
                </c:pt>
                <c:pt idx="5272">
                  <c:v>-2.6000000000000103E-3</c:v>
                </c:pt>
                <c:pt idx="5273">
                  <c:v>-2.4000000000000089E-3</c:v>
                </c:pt>
                <c:pt idx="5274">
                  <c:v>-2.8007800000000201E-3</c:v>
                </c:pt>
                <c:pt idx="5275">
                  <c:v>-2.500780000000021E-3</c:v>
                </c:pt>
                <c:pt idx="5276">
                  <c:v>-2.7000000000000205E-3</c:v>
                </c:pt>
                <c:pt idx="5277">
                  <c:v>-2.5000000000000191E-3</c:v>
                </c:pt>
                <c:pt idx="5278">
                  <c:v>-2.7031300000000379E-3</c:v>
                </c:pt>
                <c:pt idx="5279">
                  <c:v>-2.1992200000000052E-3</c:v>
                </c:pt>
                <c:pt idx="5280">
                  <c:v>-2.500780000000021E-3</c:v>
                </c:pt>
                <c:pt idx="5281">
                  <c:v>-2.3984399999999999E-3</c:v>
                </c:pt>
                <c:pt idx="5282">
                  <c:v>-2.5984400000000048E-3</c:v>
                </c:pt>
                <c:pt idx="5283">
                  <c:v>-2.0015599999999999E-3</c:v>
                </c:pt>
                <c:pt idx="5284">
                  <c:v>-2.3000000000000052E-3</c:v>
                </c:pt>
                <c:pt idx="5285">
                  <c:v>-2.0000000000000052E-3</c:v>
                </c:pt>
                <c:pt idx="5286">
                  <c:v>-1.9000000000000124E-3</c:v>
                </c:pt>
                <c:pt idx="5287">
                  <c:v>-2.3000000000000052E-3</c:v>
                </c:pt>
                <c:pt idx="5288">
                  <c:v>-2.5046900000000169E-3</c:v>
                </c:pt>
                <c:pt idx="5289">
                  <c:v>-2.3023399999999999E-3</c:v>
                </c:pt>
                <c:pt idx="5290">
                  <c:v>-3.1015600000000206E-3</c:v>
                </c:pt>
                <c:pt idx="5291">
                  <c:v>-2.6992200000000169E-3</c:v>
                </c:pt>
                <c:pt idx="5292">
                  <c:v>-3.3000000000000169E-3</c:v>
                </c:pt>
                <c:pt idx="5293">
                  <c:v>-2.2000000000000201E-3</c:v>
                </c:pt>
                <c:pt idx="5294">
                  <c:v>-2.0000000000000052E-3</c:v>
                </c:pt>
                <c:pt idx="5295">
                  <c:v>-2.7000000000000205E-3</c:v>
                </c:pt>
                <c:pt idx="5296">
                  <c:v>-2.1000000000000094E-3</c:v>
                </c:pt>
                <c:pt idx="5297">
                  <c:v>-2.09844E-3</c:v>
                </c:pt>
                <c:pt idx="5298">
                  <c:v>-2.4992199999999999E-3</c:v>
                </c:pt>
                <c:pt idx="5299">
                  <c:v>-2.4000000000000089E-3</c:v>
                </c:pt>
                <c:pt idx="5300">
                  <c:v>-2.4039100000000243E-3</c:v>
                </c:pt>
                <c:pt idx="5301">
                  <c:v>-3.3000000000000169E-3</c:v>
                </c:pt>
                <c:pt idx="5302">
                  <c:v>-2.3984399999999999E-3</c:v>
                </c:pt>
                <c:pt idx="5303">
                  <c:v>-2.9000000000000089E-3</c:v>
                </c:pt>
                <c:pt idx="5304">
                  <c:v>-2.6000000000000103E-3</c:v>
                </c:pt>
                <c:pt idx="5305">
                  <c:v>-2.1000000000000094E-3</c:v>
                </c:pt>
                <c:pt idx="5306">
                  <c:v>-2.1000000000000094E-3</c:v>
                </c:pt>
                <c:pt idx="5307">
                  <c:v>-2.8000000000000052E-3</c:v>
                </c:pt>
                <c:pt idx="5308">
                  <c:v>-2.9000000000000089E-3</c:v>
                </c:pt>
                <c:pt idx="5309">
                  <c:v>-3.0000000000000191E-3</c:v>
                </c:pt>
                <c:pt idx="5310">
                  <c:v>-2.9000000000000089E-3</c:v>
                </c:pt>
                <c:pt idx="5311">
                  <c:v>-2.1000000000000094E-3</c:v>
                </c:pt>
                <c:pt idx="5312">
                  <c:v>-2.6000000000000103E-3</c:v>
                </c:pt>
                <c:pt idx="5313">
                  <c:v>-2.4000000000000089E-3</c:v>
                </c:pt>
                <c:pt idx="5314">
                  <c:v>-2.1992200000000052E-3</c:v>
                </c:pt>
                <c:pt idx="5315">
                  <c:v>-2.7000000000000205E-3</c:v>
                </c:pt>
                <c:pt idx="5316">
                  <c:v>-3.7000000000000292E-3</c:v>
                </c:pt>
                <c:pt idx="5317">
                  <c:v>-2.6054699999999999E-3</c:v>
                </c:pt>
                <c:pt idx="5318">
                  <c:v>-2.4007800000000103E-3</c:v>
                </c:pt>
                <c:pt idx="5319">
                  <c:v>-2.7007800000000302E-3</c:v>
                </c:pt>
                <c:pt idx="5320">
                  <c:v>-2.5000000000000191E-3</c:v>
                </c:pt>
                <c:pt idx="5321">
                  <c:v>-2.000780000000021E-3</c:v>
                </c:pt>
                <c:pt idx="5322">
                  <c:v>-2.3000000000000052E-3</c:v>
                </c:pt>
                <c:pt idx="5323">
                  <c:v>-1.9000000000000124E-3</c:v>
                </c:pt>
                <c:pt idx="5324">
                  <c:v>-2.9000000000000089E-3</c:v>
                </c:pt>
                <c:pt idx="5325">
                  <c:v>-2.6031200000000343E-3</c:v>
                </c:pt>
                <c:pt idx="5326">
                  <c:v>-2.2000000000000201E-3</c:v>
                </c:pt>
                <c:pt idx="5327">
                  <c:v>-2.5000000000000191E-3</c:v>
                </c:pt>
                <c:pt idx="5328">
                  <c:v>-2.8000000000000052E-3</c:v>
                </c:pt>
                <c:pt idx="5329">
                  <c:v>-2.0976599999999999E-3</c:v>
                </c:pt>
                <c:pt idx="5330">
                  <c:v>-2.1000000000000094E-3</c:v>
                </c:pt>
                <c:pt idx="5331">
                  <c:v>-2.2984400000000075E-3</c:v>
                </c:pt>
                <c:pt idx="5332">
                  <c:v>-2.2992200000000089E-3</c:v>
                </c:pt>
                <c:pt idx="5333">
                  <c:v>-2.1000000000000094E-3</c:v>
                </c:pt>
                <c:pt idx="5334">
                  <c:v>-2.4984399999999998E-3</c:v>
                </c:pt>
                <c:pt idx="5335">
                  <c:v>-2.5000000000000191E-3</c:v>
                </c:pt>
                <c:pt idx="5336">
                  <c:v>-2.3015599999999998E-3</c:v>
                </c:pt>
                <c:pt idx="5337">
                  <c:v>-2.2000000000000201E-3</c:v>
                </c:pt>
                <c:pt idx="5338">
                  <c:v>-2.500780000000021E-3</c:v>
                </c:pt>
                <c:pt idx="5339">
                  <c:v>-2.2968799999999998E-3</c:v>
                </c:pt>
                <c:pt idx="5340">
                  <c:v>-1.6000000000000129E-3</c:v>
                </c:pt>
                <c:pt idx="5341">
                  <c:v>-2.6046900000000215E-3</c:v>
                </c:pt>
                <c:pt idx="5342">
                  <c:v>-2.7000000000000205E-3</c:v>
                </c:pt>
                <c:pt idx="5343">
                  <c:v>-2.4000000000000089E-3</c:v>
                </c:pt>
                <c:pt idx="5344">
                  <c:v>-2.2007800000000246E-3</c:v>
                </c:pt>
                <c:pt idx="5345">
                  <c:v>-2.3000000000000052E-3</c:v>
                </c:pt>
                <c:pt idx="5346">
                  <c:v>-2.9015600000000196E-3</c:v>
                </c:pt>
                <c:pt idx="5347">
                  <c:v>-2.600780000000026E-3</c:v>
                </c:pt>
                <c:pt idx="5348">
                  <c:v>-2.8023400000000052E-3</c:v>
                </c:pt>
                <c:pt idx="5349">
                  <c:v>-3.0984400000000074E-3</c:v>
                </c:pt>
                <c:pt idx="5350">
                  <c:v>-2.4000000000000089E-3</c:v>
                </c:pt>
                <c:pt idx="5351">
                  <c:v>-2.2031300000000358E-3</c:v>
                </c:pt>
                <c:pt idx="5352">
                  <c:v>-2.5015600000000103E-3</c:v>
                </c:pt>
                <c:pt idx="5353">
                  <c:v>-2.4984399999999998E-3</c:v>
                </c:pt>
                <c:pt idx="5354">
                  <c:v>-2.1000000000000094E-3</c:v>
                </c:pt>
                <c:pt idx="5355">
                  <c:v>-2.6000000000000103E-3</c:v>
                </c:pt>
                <c:pt idx="5356">
                  <c:v>-2.4000000000000089E-3</c:v>
                </c:pt>
                <c:pt idx="5357">
                  <c:v>-2.9000000000000089E-3</c:v>
                </c:pt>
                <c:pt idx="5358">
                  <c:v>-2.6976600000000166E-3</c:v>
                </c:pt>
                <c:pt idx="5359">
                  <c:v>-2.2000000000000201E-3</c:v>
                </c:pt>
                <c:pt idx="5360">
                  <c:v>-2.6031200000000343E-3</c:v>
                </c:pt>
                <c:pt idx="5361">
                  <c:v>-2.8968699999999967E-3</c:v>
                </c:pt>
                <c:pt idx="5362">
                  <c:v>-1.6976600000000051E-3</c:v>
                </c:pt>
                <c:pt idx="5363">
                  <c:v>-2.2000000000000201E-3</c:v>
                </c:pt>
                <c:pt idx="5364">
                  <c:v>-2.3000000000000052E-3</c:v>
                </c:pt>
                <c:pt idx="5365">
                  <c:v>-2.3000000000000052E-3</c:v>
                </c:pt>
                <c:pt idx="5366">
                  <c:v>-2.2000000000000201E-3</c:v>
                </c:pt>
                <c:pt idx="5367">
                  <c:v>-2.4976600000000074E-3</c:v>
                </c:pt>
                <c:pt idx="5368">
                  <c:v>-2.6000000000000103E-3</c:v>
                </c:pt>
                <c:pt idx="5369">
                  <c:v>-2.4000000000000089E-3</c:v>
                </c:pt>
                <c:pt idx="5370">
                  <c:v>-2.5984400000000048E-3</c:v>
                </c:pt>
                <c:pt idx="5371">
                  <c:v>-2.8000000000000052E-3</c:v>
                </c:pt>
                <c:pt idx="5372">
                  <c:v>-2.7000000000000205E-3</c:v>
                </c:pt>
                <c:pt idx="5373">
                  <c:v>-2.599220000000008E-3</c:v>
                </c:pt>
                <c:pt idx="5374">
                  <c:v>-2.4000000000000089E-3</c:v>
                </c:pt>
                <c:pt idx="5375">
                  <c:v>-2.4000000000000089E-3</c:v>
                </c:pt>
                <c:pt idx="5376">
                  <c:v>-2.1000000000000094E-3</c:v>
                </c:pt>
                <c:pt idx="5377">
                  <c:v>-2.0000000000000052E-3</c:v>
                </c:pt>
                <c:pt idx="5378">
                  <c:v>-2.2000000000000201E-3</c:v>
                </c:pt>
                <c:pt idx="5379">
                  <c:v>-2.5015600000000103E-3</c:v>
                </c:pt>
                <c:pt idx="5380">
                  <c:v>-2.7984400000000075E-3</c:v>
                </c:pt>
                <c:pt idx="5381">
                  <c:v>-2.8992200000000075E-3</c:v>
                </c:pt>
                <c:pt idx="5382">
                  <c:v>-2.6000000000000103E-3</c:v>
                </c:pt>
                <c:pt idx="5383">
                  <c:v>-2.8000000000000052E-3</c:v>
                </c:pt>
                <c:pt idx="5384">
                  <c:v>-2.4000000000000089E-3</c:v>
                </c:pt>
                <c:pt idx="5385">
                  <c:v>-3.0015600000000103E-3</c:v>
                </c:pt>
                <c:pt idx="5386">
                  <c:v>-2.7000000000000205E-3</c:v>
                </c:pt>
                <c:pt idx="5387">
                  <c:v>-1.7023400000000127E-3</c:v>
                </c:pt>
                <c:pt idx="5388">
                  <c:v>-2.2023400000000092E-3</c:v>
                </c:pt>
                <c:pt idx="5389">
                  <c:v>-2.3007800000000192E-3</c:v>
                </c:pt>
                <c:pt idx="5390">
                  <c:v>-2.3992200000000001E-3</c:v>
                </c:pt>
                <c:pt idx="5391">
                  <c:v>-2.4984399999999998E-3</c:v>
                </c:pt>
                <c:pt idx="5392">
                  <c:v>-2.0000000000000052E-3</c:v>
                </c:pt>
                <c:pt idx="5393">
                  <c:v>-2.3007800000000192E-3</c:v>
                </c:pt>
                <c:pt idx="5394">
                  <c:v>-2.2000000000000201E-3</c:v>
                </c:pt>
                <c:pt idx="5395">
                  <c:v>-2.0992200000000002E-3</c:v>
                </c:pt>
                <c:pt idx="5396">
                  <c:v>-1.9000000000000124E-3</c:v>
                </c:pt>
                <c:pt idx="5397">
                  <c:v>-1.9992200000000003E-3</c:v>
                </c:pt>
                <c:pt idx="5398">
                  <c:v>-2.4031300000000293E-3</c:v>
                </c:pt>
                <c:pt idx="5399">
                  <c:v>-2.8015600000000089E-3</c:v>
                </c:pt>
                <c:pt idx="5400">
                  <c:v>-2.6031200000000343E-3</c:v>
                </c:pt>
                <c:pt idx="5401">
                  <c:v>-2.0992200000000002E-3</c:v>
                </c:pt>
                <c:pt idx="5402">
                  <c:v>-2.4000000000000089E-3</c:v>
                </c:pt>
                <c:pt idx="5403">
                  <c:v>-2.0000000000000052E-3</c:v>
                </c:pt>
                <c:pt idx="5404">
                  <c:v>-2.8023400000000052E-3</c:v>
                </c:pt>
                <c:pt idx="5405">
                  <c:v>-2.4976600000000074E-3</c:v>
                </c:pt>
                <c:pt idx="5406">
                  <c:v>-2.2015600000000191E-3</c:v>
                </c:pt>
                <c:pt idx="5407">
                  <c:v>-2.1000000000000094E-3</c:v>
                </c:pt>
                <c:pt idx="5408">
                  <c:v>-2.0023400000000048E-3</c:v>
                </c:pt>
                <c:pt idx="5409">
                  <c:v>-2.7000000000000205E-3</c:v>
                </c:pt>
                <c:pt idx="5410">
                  <c:v>-2.2015600000000191E-3</c:v>
                </c:pt>
                <c:pt idx="5411">
                  <c:v>-2.6000000000000103E-3</c:v>
                </c:pt>
                <c:pt idx="5412">
                  <c:v>-2.0976599999999999E-3</c:v>
                </c:pt>
                <c:pt idx="5413">
                  <c:v>-2.000780000000021E-3</c:v>
                </c:pt>
                <c:pt idx="5414">
                  <c:v>-2.3000000000000052E-3</c:v>
                </c:pt>
                <c:pt idx="5415">
                  <c:v>-2.9000000000000089E-3</c:v>
                </c:pt>
                <c:pt idx="5416">
                  <c:v>-2.5031200000000297E-3</c:v>
                </c:pt>
                <c:pt idx="5417">
                  <c:v>-2.09844E-3</c:v>
                </c:pt>
                <c:pt idx="5418">
                  <c:v>-2.0015599999999999E-3</c:v>
                </c:pt>
                <c:pt idx="5419">
                  <c:v>-2.4023400000000002E-3</c:v>
                </c:pt>
                <c:pt idx="5420">
                  <c:v>-2.599220000000008E-3</c:v>
                </c:pt>
                <c:pt idx="5421">
                  <c:v>-2.6023400000000103E-3</c:v>
                </c:pt>
                <c:pt idx="5422">
                  <c:v>-3.1000000000000246E-3</c:v>
                </c:pt>
                <c:pt idx="5423">
                  <c:v>-3.0000000000000191E-3</c:v>
                </c:pt>
                <c:pt idx="5424">
                  <c:v>-3.0968699999999998E-3</c:v>
                </c:pt>
                <c:pt idx="5425">
                  <c:v>-2.6000000000000103E-3</c:v>
                </c:pt>
                <c:pt idx="5426">
                  <c:v>-3.1000000000000246E-3</c:v>
                </c:pt>
                <c:pt idx="5427">
                  <c:v>-3.0984400000000074E-3</c:v>
                </c:pt>
                <c:pt idx="5428">
                  <c:v>-2.6000000000000103E-3</c:v>
                </c:pt>
                <c:pt idx="5429">
                  <c:v>-2.2007800000000246E-3</c:v>
                </c:pt>
                <c:pt idx="5430">
                  <c:v>-2.8007800000000201E-3</c:v>
                </c:pt>
                <c:pt idx="5431">
                  <c:v>-1.9000000000000124E-3</c:v>
                </c:pt>
                <c:pt idx="5432">
                  <c:v>-2.103130000000032E-3</c:v>
                </c:pt>
                <c:pt idx="5433">
                  <c:v>-2.5984400000000048E-3</c:v>
                </c:pt>
                <c:pt idx="5434">
                  <c:v>-2.5000000000000191E-3</c:v>
                </c:pt>
                <c:pt idx="5435">
                  <c:v>-2.5000000000000191E-3</c:v>
                </c:pt>
                <c:pt idx="5436">
                  <c:v>-2.7976600000000169E-3</c:v>
                </c:pt>
                <c:pt idx="5437">
                  <c:v>-3.103120000000036E-3</c:v>
                </c:pt>
                <c:pt idx="5438">
                  <c:v>-3.5976600000000103E-3</c:v>
                </c:pt>
                <c:pt idx="5439">
                  <c:v>-2.4046900000000092E-3</c:v>
                </c:pt>
                <c:pt idx="5440">
                  <c:v>-2.4976600000000074E-3</c:v>
                </c:pt>
                <c:pt idx="5441">
                  <c:v>-3.1007800000000278E-3</c:v>
                </c:pt>
                <c:pt idx="5442">
                  <c:v>-2.4039100000000243E-3</c:v>
                </c:pt>
                <c:pt idx="5443">
                  <c:v>-2.6968700000000001E-3</c:v>
                </c:pt>
                <c:pt idx="5444">
                  <c:v>-2.6992200000000169E-3</c:v>
                </c:pt>
                <c:pt idx="5445">
                  <c:v>-2.8976599999999998E-3</c:v>
                </c:pt>
                <c:pt idx="5446">
                  <c:v>-3.1007800000000278E-3</c:v>
                </c:pt>
                <c:pt idx="5447">
                  <c:v>-2.8992200000000075E-3</c:v>
                </c:pt>
                <c:pt idx="5448">
                  <c:v>-2.9015600000000196E-3</c:v>
                </c:pt>
                <c:pt idx="5449">
                  <c:v>-3.2000000000000257E-3</c:v>
                </c:pt>
                <c:pt idx="5450">
                  <c:v>-2.2953100000000191E-3</c:v>
                </c:pt>
                <c:pt idx="5451">
                  <c:v>-1.9000000000000124E-3</c:v>
                </c:pt>
                <c:pt idx="5452">
                  <c:v>-2.1015600000000188E-3</c:v>
                </c:pt>
                <c:pt idx="5453">
                  <c:v>-2.2000000000000201E-3</c:v>
                </c:pt>
                <c:pt idx="5454">
                  <c:v>-1.9992200000000003E-3</c:v>
                </c:pt>
                <c:pt idx="5455">
                  <c:v>-2.4000000000000089E-3</c:v>
                </c:pt>
                <c:pt idx="5456">
                  <c:v>-2.8007800000000201E-3</c:v>
                </c:pt>
                <c:pt idx="5457">
                  <c:v>-2.5000000000000191E-3</c:v>
                </c:pt>
                <c:pt idx="5458">
                  <c:v>-2.4023400000000002E-3</c:v>
                </c:pt>
                <c:pt idx="5459">
                  <c:v>-2.7000000000000205E-3</c:v>
                </c:pt>
                <c:pt idx="5460">
                  <c:v>-2.4992199999999999E-3</c:v>
                </c:pt>
                <c:pt idx="5461">
                  <c:v>-2.5000000000000191E-3</c:v>
                </c:pt>
                <c:pt idx="5462">
                  <c:v>-1.8000000000000123E-3</c:v>
                </c:pt>
                <c:pt idx="5463">
                  <c:v>-2.6000000000000103E-3</c:v>
                </c:pt>
                <c:pt idx="5464">
                  <c:v>-2.3000000000000052E-3</c:v>
                </c:pt>
                <c:pt idx="5465">
                  <c:v>-2.1000000000000094E-3</c:v>
                </c:pt>
                <c:pt idx="5466">
                  <c:v>-2.3992200000000001E-3</c:v>
                </c:pt>
                <c:pt idx="5467">
                  <c:v>-2.3000000000000052E-3</c:v>
                </c:pt>
                <c:pt idx="5468">
                  <c:v>-2.5000000000000191E-3</c:v>
                </c:pt>
                <c:pt idx="5469">
                  <c:v>-2.1984400000000012E-3</c:v>
                </c:pt>
                <c:pt idx="5470">
                  <c:v>-3.0000000000000191E-3</c:v>
                </c:pt>
                <c:pt idx="5471">
                  <c:v>-2.3000000000000052E-3</c:v>
                </c:pt>
                <c:pt idx="5472">
                  <c:v>-2.8007800000000201E-3</c:v>
                </c:pt>
                <c:pt idx="5473">
                  <c:v>-2.5031200000000297E-3</c:v>
                </c:pt>
                <c:pt idx="5474">
                  <c:v>-2.1000000000000094E-3</c:v>
                </c:pt>
                <c:pt idx="5475">
                  <c:v>-2.4000000000000089E-3</c:v>
                </c:pt>
                <c:pt idx="5476">
                  <c:v>-2.0992200000000002E-3</c:v>
                </c:pt>
                <c:pt idx="5477">
                  <c:v>-2.9054699999999998E-3</c:v>
                </c:pt>
                <c:pt idx="5478">
                  <c:v>-3.3992200000000075E-3</c:v>
                </c:pt>
                <c:pt idx="5479">
                  <c:v>-2.6031200000000343E-3</c:v>
                </c:pt>
                <c:pt idx="5480">
                  <c:v>-2.6992200000000169E-3</c:v>
                </c:pt>
                <c:pt idx="5481">
                  <c:v>-2.2992200000000089E-3</c:v>
                </c:pt>
                <c:pt idx="5482">
                  <c:v>-2.9000000000000089E-3</c:v>
                </c:pt>
                <c:pt idx="5483">
                  <c:v>-2.6000000000000103E-3</c:v>
                </c:pt>
                <c:pt idx="5484">
                  <c:v>-2.3000000000000052E-3</c:v>
                </c:pt>
                <c:pt idx="5485">
                  <c:v>-2.8000000000000052E-3</c:v>
                </c:pt>
                <c:pt idx="5486">
                  <c:v>-2.2000000000000201E-3</c:v>
                </c:pt>
                <c:pt idx="5487">
                  <c:v>-2.9015600000000196E-3</c:v>
                </c:pt>
                <c:pt idx="5488">
                  <c:v>-2.4976600000000074E-3</c:v>
                </c:pt>
                <c:pt idx="5489">
                  <c:v>-2.2992200000000089E-3</c:v>
                </c:pt>
                <c:pt idx="5490">
                  <c:v>-2.7000000000000205E-3</c:v>
                </c:pt>
                <c:pt idx="5491">
                  <c:v>-2.4000000000000089E-3</c:v>
                </c:pt>
                <c:pt idx="5492">
                  <c:v>-2.5000000000000191E-3</c:v>
                </c:pt>
                <c:pt idx="5493">
                  <c:v>-2.000780000000021E-3</c:v>
                </c:pt>
                <c:pt idx="5494">
                  <c:v>-2.3000000000000052E-3</c:v>
                </c:pt>
                <c:pt idx="5495">
                  <c:v>-2.8000000000000052E-3</c:v>
                </c:pt>
                <c:pt idx="5496">
                  <c:v>-2.3000000000000052E-3</c:v>
                </c:pt>
                <c:pt idx="5497">
                  <c:v>-2.8000000000000052E-3</c:v>
                </c:pt>
                <c:pt idx="5498">
                  <c:v>-2.3000000000000052E-3</c:v>
                </c:pt>
                <c:pt idx="5499">
                  <c:v>-2.7015600000000256E-3</c:v>
                </c:pt>
                <c:pt idx="5500">
                  <c:v>-1.9007800000000131E-3</c:v>
                </c:pt>
                <c:pt idx="5501">
                  <c:v>-2.8000000000000052E-3</c:v>
                </c:pt>
                <c:pt idx="5502">
                  <c:v>-2.6000000000000103E-3</c:v>
                </c:pt>
                <c:pt idx="5503">
                  <c:v>-3.2000000000000257E-3</c:v>
                </c:pt>
                <c:pt idx="5504">
                  <c:v>-2.7000000000000205E-3</c:v>
                </c:pt>
                <c:pt idx="5505">
                  <c:v>-2.6000000000000103E-3</c:v>
                </c:pt>
                <c:pt idx="5506">
                  <c:v>-2.4000000000000089E-3</c:v>
                </c:pt>
                <c:pt idx="5507">
                  <c:v>-2.7000000000000205E-3</c:v>
                </c:pt>
                <c:pt idx="5508">
                  <c:v>-2.9000000000000089E-3</c:v>
                </c:pt>
                <c:pt idx="5509">
                  <c:v>-2.6039100000000274E-3</c:v>
                </c:pt>
                <c:pt idx="5510">
                  <c:v>-2.5000000000000191E-3</c:v>
                </c:pt>
                <c:pt idx="5511">
                  <c:v>-2.9000000000000089E-3</c:v>
                </c:pt>
                <c:pt idx="5512">
                  <c:v>-2.7007800000000302E-3</c:v>
                </c:pt>
                <c:pt idx="5513">
                  <c:v>-2.7000000000000205E-3</c:v>
                </c:pt>
                <c:pt idx="5514">
                  <c:v>-2.7000000000000205E-3</c:v>
                </c:pt>
                <c:pt idx="5515">
                  <c:v>-2.4015600000000092E-3</c:v>
                </c:pt>
                <c:pt idx="5516">
                  <c:v>-2.4007800000000103E-3</c:v>
                </c:pt>
                <c:pt idx="5517">
                  <c:v>-2.500780000000021E-3</c:v>
                </c:pt>
                <c:pt idx="5518">
                  <c:v>-2.5000000000000191E-3</c:v>
                </c:pt>
                <c:pt idx="5519">
                  <c:v>-1.8992200000000094E-3</c:v>
                </c:pt>
                <c:pt idx="5520">
                  <c:v>-2.8000000000000052E-3</c:v>
                </c:pt>
                <c:pt idx="5521">
                  <c:v>-2.9000000000000089E-3</c:v>
                </c:pt>
                <c:pt idx="5522">
                  <c:v>-2.4000000000000089E-3</c:v>
                </c:pt>
                <c:pt idx="5523">
                  <c:v>-3.1984400000000012E-3</c:v>
                </c:pt>
                <c:pt idx="5524">
                  <c:v>-2.9000000000000089E-3</c:v>
                </c:pt>
                <c:pt idx="5525">
                  <c:v>-3.1000000000000246E-3</c:v>
                </c:pt>
                <c:pt idx="5526">
                  <c:v>-2.4000000000000089E-3</c:v>
                </c:pt>
                <c:pt idx="5527">
                  <c:v>-2.000780000000021E-3</c:v>
                </c:pt>
                <c:pt idx="5528">
                  <c:v>-2.6000000000000103E-3</c:v>
                </c:pt>
                <c:pt idx="5529">
                  <c:v>-2.7007800000000302E-3</c:v>
                </c:pt>
                <c:pt idx="5530">
                  <c:v>-2.5984400000000048E-3</c:v>
                </c:pt>
                <c:pt idx="5531">
                  <c:v>-2.2000000000000201E-3</c:v>
                </c:pt>
                <c:pt idx="5532">
                  <c:v>-2.599220000000008E-3</c:v>
                </c:pt>
                <c:pt idx="5533">
                  <c:v>-2.5000000000000191E-3</c:v>
                </c:pt>
                <c:pt idx="5534">
                  <c:v>-3.0984400000000074E-3</c:v>
                </c:pt>
                <c:pt idx="5535">
                  <c:v>-3.0000000000000191E-3</c:v>
                </c:pt>
                <c:pt idx="5536">
                  <c:v>-2.7015600000000256E-3</c:v>
                </c:pt>
                <c:pt idx="5537">
                  <c:v>-3.2992200000000228E-3</c:v>
                </c:pt>
                <c:pt idx="5538">
                  <c:v>-2.5000000000000191E-3</c:v>
                </c:pt>
                <c:pt idx="5539">
                  <c:v>-2.7007800000000302E-3</c:v>
                </c:pt>
                <c:pt idx="5540">
                  <c:v>-2.6000000000000103E-3</c:v>
                </c:pt>
                <c:pt idx="5541">
                  <c:v>-2.6000000000000103E-3</c:v>
                </c:pt>
                <c:pt idx="5542">
                  <c:v>-2.1984400000000012E-3</c:v>
                </c:pt>
                <c:pt idx="5543">
                  <c:v>-3.0000000000000191E-3</c:v>
                </c:pt>
                <c:pt idx="5544">
                  <c:v>-2.5984400000000048E-3</c:v>
                </c:pt>
                <c:pt idx="5545">
                  <c:v>-2.5976599999999999E-3</c:v>
                </c:pt>
                <c:pt idx="5546">
                  <c:v>-3.2039100000000359E-3</c:v>
                </c:pt>
                <c:pt idx="5547">
                  <c:v>-3.5976600000000103E-3</c:v>
                </c:pt>
                <c:pt idx="5548">
                  <c:v>-2.7000000000000205E-3</c:v>
                </c:pt>
                <c:pt idx="5549">
                  <c:v>-2.2007800000000246E-3</c:v>
                </c:pt>
                <c:pt idx="5550">
                  <c:v>-2.2007800000000246E-3</c:v>
                </c:pt>
                <c:pt idx="5551">
                  <c:v>-2.4007800000000103E-3</c:v>
                </c:pt>
                <c:pt idx="5552">
                  <c:v>-2.3000000000000052E-3</c:v>
                </c:pt>
                <c:pt idx="5553">
                  <c:v>-2.8000000000000052E-3</c:v>
                </c:pt>
                <c:pt idx="5554">
                  <c:v>-2.4000000000000089E-3</c:v>
                </c:pt>
                <c:pt idx="5555">
                  <c:v>-2.9000000000000089E-3</c:v>
                </c:pt>
                <c:pt idx="5556">
                  <c:v>-2.4960899999999999E-3</c:v>
                </c:pt>
                <c:pt idx="5557">
                  <c:v>-1.8992200000000094E-3</c:v>
                </c:pt>
                <c:pt idx="5558">
                  <c:v>-2.3039100000000205E-3</c:v>
                </c:pt>
                <c:pt idx="5559">
                  <c:v>-2.8015600000000089E-3</c:v>
                </c:pt>
                <c:pt idx="5560">
                  <c:v>-2.6984400000000012E-3</c:v>
                </c:pt>
                <c:pt idx="5561">
                  <c:v>-2.4000000000000089E-3</c:v>
                </c:pt>
                <c:pt idx="5562">
                  <c:v>-2.6000000000000103E-3</c:v>
                </c:pt>
                <c:pt idx="5563">
                  <c:v>-2.1000000000000094E-3</c:v>
                </c:pt>
                <c:pt idx="5564">
                  <c:v>-2.2000000000000201E-3</c:v>
                </c:pt>
                <c:pt idx="5565">
                  <c:v>-2.4007800000000103E-3</c:v>
                </c:pt>
                <c:pt idx="5566">
                  <c:v>-2.1992200000000052E-3</c:v>
                </c:pt>
                <c:pt idx="5567">
                  <c:v>-2.2015600000000191E-3</c:v>
                </c:pt>
                <c:pt idx="5568">
                  <c:v>-2.5976599999999999E-3</c:v>
                </c:pt>
                <c:pt idx="5569">
                  <c:v>-2.8015600000000089E-3</c:v>
                </c:pt>
                <c:pt idx="5570">
                  <c:v>-3.0000000000000191E-3</c:v>
                </c:pt>
                <c:pt idx="5571">
                  <c:v>-2.6968700000000001E-3</c:v>
                </c:pt>
                <c:pt idx="5572">
                  <c:v>-2.2000000000000201E-3</c:v>
                </c:pt>
                <c:pt idx="5573">
                  <c:v>-2.6000000000000103E-3</c:v>
                </c:pt>
                <c:pt idx="5574">
                  <c:v>-2.5000000000000191E-3</c:v>
                </c:pt>
                <c:pt idx="5575">
                  <c:v>-2.4976600000000074E-3</c:v>
                </c:pt>
                <c:pt idx="5576">
                  <c:v>-2.8000000000000052E-3</c:v>
                </c:pt>
                <c:pt idx="5577">
                  <c:v>-2.599220000000008E-3</c:v>
                </c:pt>
                <c:pt idx="5578">
                  <c:v>-2.9976600000000075E-3</c:v>
                </c:pt>
                <c:pt idx="5579">
                  <c:v>-3.2000000000000257E-3</c:v>
                </c:pt>
                <c:pt idx="5580">
                  <c:v>-2.9984400000000002E-3</c:v>
                </c:pt>
                <c:pt idx="5581">
                  <c:v>-2.7000000000000205E-3</c:v>
                </c:pt>
                <c:pt idx="5582">
                  <c:v>-2.4000000000000089E-3</c:v>
                </c:pt>
                <c:pt idx="5583">
                  <c:v>-2.6031200000000343E-3</c:v>
                </c:pt>
                <c:pt idx="5584">
                  <c:v>-3.1000000000000246E-3</c:v>
                </c:pt>
                <c:pt idx="5585">
                  <c:v>-2.4992199999999999E-3</c:v>
                </c:pt>
                <c:pt idx="5586">
                  <c:v>-3.3000000000000169E-3</c:v>
                </c:pt>
                <c:pt idx="5587">
                  <c:v>-2.4976600000000074E-3</c:v>
                </c:pt>
                <c:pt idx="5588">
                  <c:v>-2.6992200000000169E-3</c:v>
                </c:pt>
                <c:pt idx="5589">
                  <c:v>-2.8007800000000201E-3</c:v>
                </c:pt>
                <c:pt idx="5590">
                  <c:v>-2.8000000000000052E-3</c:v>
                </c:pt>
                <c:pt idx="5591">
                  <c:v>-2.8000000000000052E-3</c:v>
                </c:pt>
                <c:pt idx="5592">
                  <c:v>-2.7000000000000205E-3</c:v>
                </c:pt>
                <c:pt idx="5593">
                  <c:v>-2.6000000000000103E-3</c:v>
                </c:pt>
                <c:pt idx="5594">
                  <c:v>-2.7000000000000205E-3</c:v>
                </c:pt>
                <c:pt idx="5595">
                  <c:v>-2.7984400000000075E-3</c:v>
                </c:pt>
                <c:pt idx="5596">
                  <c:v>-2.8992200000000075E-3</c:v>
                </c:pt>
                <c:pt idx="5597">
                  <c:v>-2.6015600000000205E-3</c:v>
                </c:pt>
                <c:pt idx="5598">
                  <c:v>-2.8015600000000089E-3</c:v>
                </c:pt>
                <c:pt idx="5599">
                  <c:v>-2.2992200000000089E-3</c:v>
                </c:pt>
                <c:pt idx="5600">
                  <c:v>-2.4984399999999998E-3</c:v>
                </c:pt>
                <c:pt idx="5601">
                  <c:v>-1.9000000000000124E-3</c:v>
                </c:pt>
                <c:pt idx="5602">
                  <c:v>-2.5031200000000297E-3</c:v>
                </c:pt>
                <c:pt idx="5603">
                  <c:v>-2.7000000000000205E-3</c:v>
                </c:pt>
                <c:pt idx="5604">
                  <c:v>-2.5000000000000191E-3</c:v>
                </c:pt>
                <c:pt idx="5605">
                  <c:v>-2.7000000000000205E-3</c:v>
                </c:pt>
                <c:pt idx="5606">
                  <c:v>-2.6000000000000103E-3</c:v>
                </c:pt>
                <c:pt idx="5607">
                  <c:v>-2.7000000000000205E-3</c:v>
                </c:pt>
                <c:pt idx="5608">
                  <c:v>-1.7078100000000069E-3</c:v>
                </c:pt>
                <c:pt idx="5609">
                  <c:v>-2.0054700000000075E-3</c:v>
                </c:pt>
                <c:pt idx="5610">
                  <c:v>-3.1015600000000206E-3</c:v>
                </c:pt>
                <c:pt idx="5611">
                  <c:v>-2.2976600000000169E-3</c:v>
                </c:pt>
                <c:pt idx="5612">
                  <c:v>-2.5000000000000191E-3</c:v>
                </c:pt>
                <c:pt idx="5613">
                  <c:v>-3.2000000000000257E-3</c:v>
                </c:pt>
                <c:pt idx="5614">
                  <c:v>-2.3039100000000205E-3</c:v>
                </c:pt>
                <c:pt idx="5615">
                  <c:v>-2.2015600000000191E-3</c:v>
                </c:pt>
                <c:pt idx="5616">
                  <c:v>-2.7007800000000302E-3</c:v>
                </c:pt>
                <c:pt idx="5617">
                  <c:v>-2.2992200000000089E-3</c:v>
                </c:pt>
                <c:pt idx="5618">
                  <c:v>-2.3976599999999998E-3</c:v>
                </c:pt>
                <c:pt idx="5619">
                  <c:v>-2.9023400000000002E-3</c:v>
                </c:pt>
                <c:pt idx="5620">
                  <c:v>-2.9000000000000089E-3</c:v>
                </c:pt>
                <c:pt idx="5621">
                  <c:v>-2.5000000000000191E-3</c:v>
                </c:pt>
                <c:pt idx="5622">
                  <c:v>-2.8031300000000269E-3</c:v>
                </c:pt>
                <c:pt idx="5623">
                  <c:v>-2.9000000000000089E-3</c:v>
                </c:pt>
                <c:pt idx="5624">
                  <c:v>-2.9000000000000089E-3</c:v>
                </c:pt>
                <c:pt idx="5625">
                  <c:v>-2.495310000000008E-3</c:v>
                </c:pt>
                <c:pt idx="5626">
                  <c:v>-1.7000000000000129E-3</c:v>
                </c:pt>
                <c:pt idx="5627">
                  <c:v>-2.9062500000000047E-3</c:v>
                </c:pt>
                <c:pt idx="5628">
                  <c:v>-3.2140600000000103E-3</c:v>
                </c:pt>
                <c:pt idx="5629">
                  <c:v>-1.5000000000000087E-3</c:v>
                </c:pt>
                <c:pt idx="5630">
                  <c:v>-2.5062499999999998E-3</c:v>
                </c:pt>
                <c:pt idx="5631">
                  <c:v>-3.1000000000000246E-3</c:v>
                </c:pt>
                <c:pt idx="5632">
                  <c:v>-2.5000000000000191E-3</c:v>
                </c:pt>
                <c:pt idx="5633">
                  <c:v>-2.7000000000000205E-3</c:v>
                </c:pt>
                <c:pt idx="5634">
                  <c:v>-2.4992199999999999E-3</c:v>
                </c:pt>
                <c:pt idx="5635">
                  <c:v>-2.9023400000000002E-3</c:v>
                </c:pt>
                <c:pt idx="5636">
                  <c:v>-3.0992200000000084E-3</c:v>
                </c:pt>
                <c:pt idx="5637">
                  <c:v>-2.7023400000000188E-3</c:v>
                </c:pt>
                <c:pt idx="5638">
                  <c:v>-2.5984400000000048E-3</c:v>
                </c:pt>
                <c:pt idx="5639">
                  <c:v>-3.0984400000000074E-3</c:v>
                </c:pt>
                <c:pt idx="5640">
                  <c:v>-3.003910000000028E-3</c:v>
                </c:pt>
                <c:pt idx="5641">
                  <c:v>-2.8015600000000089E-3</c:v>
                </c:pt>
                <c:pt idx="5642">
                  <c:v>-2.89844E-3</c:v>
                </c:pt>
                <c:pt idx="5643">
                  <c:v>-3.2000000000000257E-3</c:v>
                </c:pt>
                <c:pt idx="5644">
                  <c:v>-3.0015600000000103E-3</c:v>
                </c:pt>
                <c:pt idx="5645">
                  <c:v>-2.9992199999999999E-3</c:v>
                </c:pt>
                <c:pt idx="5646">
                  <c:v>-2.7976600000000169E-3</c:v>
                </c:pt>
                <c:pt idx="5647">
                  <c:v>-2.3000000000000052E-3</c:v>
                </c:pt>
                <c:pt idx="5648">
                  <c:v>-2.8023400000000052E-3</c:v>
                </c:pt>
                <c:pt idx="5649">
                  <c:v>-2.8000000000000052E-3</c:v>
                </c:pt>
                <c:pt idx="5650">
                  <c:v>-2.2000000000000201E-3</c:v>
                </c:pt>
                <c:pt idx="5651">
                  <c:v>-2.7000000000000205E-3</c:v>
                </c:pt>
                <c:pt idx="5652">
                  <c:v>-2.8000000000000052E-3</c:v>
                </c:pt>
                <c:pt idx="5653">
                  <c:v>-2.7000000000000205E-3</c:v>
                </c:pt>
                <c:pt idx="5654">
                  <c:v>-2.7953100000000244E-3</c:v>
                </c:pt>
                <c:pt idx="5655">
                  <c:v>-3.0000000000000191E-3</c:v>
                </c:pt>
                <c:pt idx="5656">
                  <c:v>-2.1992200000000052E-3</c:v>
                </c:pt>
                <c:pt idx="5657">
                  <c:v>-2.7000000000000205E-3</c:v>
                </c:pt>
                <c:pt idx="5658">
                  <c:v>-2.7984400000000075E-3</c:v>
                </c:pt>
                <c:pt idx="5659">
                  <c:v>-2.3000000000000052E-3</c:v>
                </c:pt>
                <c:pt idx="5660">
                  <c:v>-2.7968799999999999E-3</c:v>
                </c:pt>
                <c:pt idx="5661">
                  <c:v>-3.2000000000000257E-3</c:v>
                </c:pt>
                <c:pt idx="5662">
                  <c:v>-2.3000000000000052E-3</c:v>
                </c:pt>
                <c:pt idx="5663">
                  <c:v>-2.6000000000000103E-3</c:v>
                </c:pt>
                <c:pt idx="5664">
                  <c:v>-2.599220000000008E-3</c:v>
                </c:pt>
                <c:pt idx="5665">
                  <c:v>-2.9000000000000089E-3</c:v>
                </c:pt>
                <c:pt idx="5666">
                  <c:v>-2.2000000000000201E-3</c:v>
                </c:pt>
                <c:pt idx="5667">
                  <c:v>-2.7953100000000244E-3</c:v>
                </c:pt>
                <c:pt idx="5668">
                  <c:v>-3.4000000000000215E-3</c:v>
                </c:pt>
                <c:pt idx="5669">
                  <c:v>-2.9000000000000089E-3</c:v>
                </c:pt>
                <c:pt idx="5670">
                  <c:v>-2.9992199999999999E-3</c:v>
                </c:pt>
                <c:pt idx="5671">
                  <c:v>-2.7007800000000302E-3</c:v>
                </c:pt>
                <c:pt idx="5672">
                  <c:v>-2.8000000000000052E-3</c:v>
                </c:pt>
                <c:pt idx="5673">
                  <c:v>-2.000780000000021E-3</c:v>
                </c:pt>
                <c:pt idx="5674">
                  <c:v>-2.6945300000000283E-3</c:v>
                </c:pt>
                <c:pt idx="5675">
                  <c:v>-2.500780000000021E-3</c:v>
                </c:pt>
                <c:pt idx="5676">
                  <c:v>-2.8023400000000052E-3</c:v>
                </c:pt>
                <c:pt idx="5677">
                  <c:v>-2.9984400000000002E-3</c:v>
                </c:pt>
                <c:pt idx="5678">
                  <c:v>-3.5015600000000246E-3</c:v>
                </c:pt>
                <c:pt idx="5679">
                  <c:v>-3.4007800000000247E-3</c:v>
                </c:pt>
                <c:pt idx="5680">
                  <c:v>-3.3000000000000169E-3</c:v>
                </c:pt>
                <c:pt idx="5681">
                  <c:v>-2.5000000000000191E-3</c:v>
                </c:pt>
                <c:pt idx="5682">
                  <c:v>-2.2000000000000201E-3</c:v>
                </c:pt>
                <c:pt idx="5683">
                  <c:v>-2.6000000000000103E-3</c:v>
                </c:pt>
                <c:pt idx="5684">
                  <c:v>-1.9023400000000139E-3</c:v>
                </c:pt>
                <c:pt idx="5685">
                  <c:v>-2.4023400000000002E-3</c:v>
                </c:pt>
                <c:pt idx="5686">
                  <c:v>-2.4015600000000092E-3</c:v>
                </c:pt>
                <c:pt idx="5687">
                  <c:v>-2.7976600000000169E-3</c:v>
                </c:pt>
                <c:pt idx="5688">
                  <c:v>-3.1000000000000246E-3</c:v>
                </c:pt>
                <c:pt idx="5689">
                  <c:v>-2.3000000000000052E-3</c:v>
                </c:pt>
                <c:pt idx="5690">
                  <c:v>-2.7000000000000205E-3</c:v>
                </c:pt>
                <c:pt idx="5691">
                  <c:v>-3.2007800000000324E-3</c:v>
                </c:pt>
                <c:pt idx="5692">
                  <c:v>-2.6000000000000103E-3</c:v>
                </c:pt>
                <c:pt idx="5693">
                  <c:v>-1.6984400000000152E-3</c:v>
                </c:pt>
                <c:pt idx="5694">
                  <c:v>-3.0921900000000094E-3</c:v>
                </c:pt>
                <c:pt idx="5695">
                  <c:v>-2.7984400000000075E-3</c:v>
                </c:pt>
                <c:pt idx="5696">
                  <c:v>-2.6992200000000169E-3</c:v>
                </c:pt>
                <c:pt idx="5697">
                  <c:v>-2.5000000000000191E-3</c:v>
                </c:pt>
                <c:pt idx="5698">
                  <c:v>-2.8000000000000052E-3</c:v>
                </c:pt>
                <c:pt idx="5699">
                  <c:v>-2.5000000000000191E-3</c:v>
                </c:pt>
                <c:pt idx="5700">
                  <c:v>-3.0000000000000191E-3</c:v>
                </c:pt>
                <c:pt idx="5701">
                  <c:v>-3.7000000000000292E-3</c:v>
                </c:pt>
                <c:pt idx="5702">
                  <c:v>-2.0000000000000052E-3</c:v>
                </c:pt>
                <c:pt idx="5703">
                  <c:v>-2.5000000000000191E-3</c:v>
                </c:pt>
                <c:pt idx="5704">
                  <c:v>-3.0000000000000191E-3</c:v>
                </c:pt>
                <c:pt idx="5705">
                  <c:v>-3.4000000000000215E-3</c:v>
                </c:pt>
                <c:pt idx="5706">
                  <c:v>-3.0000000000000191E-3</c:v>
                </c:pt>
                <c:pt idx="5707">
                  <c:v>-2.8023400000000052E-3</c:v>
                </c:pt>
                <c:pt idx="5708">
                  <c:v>-2.6000000000000103E-3</c:v>
                </c:pt>
                <c:pt idx="5709">
                  <c:v>-3.1000000000000246E-3</c:v>
                </c:pt>
                <c:pt idx="5710">
                  <c:v>-2.9023400000000002E-3</c:v>
                </c:pt>
                <c:pt idx="5711">
                  <c:v>-2.6000000000000103E-3</c:v>
                </c:pt>
                <c:pt idx="5712">
                  <c:v>-2.3000000000000052E-3</c:v>
                </c:pt>
                <c:pt idx="5713">
                  <c:v>-2.600780000000026E-3</c:v>
                </c:pt>
                <c:pt idx="5714">
                  <c:v>-2.1015600000000188E-3</c:v>
                </c:pt>
                <c:pt idx="5715">
                  <c:v>-3.0023400000000052E-3</c:v>
                </c:pt>
                <c:pt idx="5716">
                  <c:v>-2.7000000000000205E-3</c:v>
                </c:pt>
                <c:pt idx="5717">
                  <c:v>-2.5023400000000052E-3</c:v>
                </c:pt>
                <c:pt idx="5718">
                  <c:v>-2.2000000000000201E-3</c:v>
                </c:pt>
                <c:pt idx="5719">
                  <c:v>-2.5000000000000191E-3</c:v>
                </c:pt>
                <c:pt idx="5720">
                  <c:v>-2.9000000000000089E-3</c:v>
                </c:pt>
                <c:pt idx="5721">
                  <c:v>-3.2015600000000256E-3</c:v>
                </c:pt>
                <c:pt idx="5722">
                  <c:v>-2.5000000000000191E-3</c:v>
                </c:pt>
                <c:pt idx="5723">
                  <c:v>-3.2000000000000257E-3</c:v>
                </c:pt>
                <c:pt idx="5724">
                  <c:v>-2.9000000000000089E-3</c:v>
                </c:pt>
                <c:pt idx="5725">
                  <c:v>-2.9984400000000002E-3</c:v>
                </c:pt>
                <c:pt idx="5726">
                  <c:v>-2.4000000000000089E-3</c:v>
                </c:pt>
                <c:pt idx="5727">
                  <c:v>-2.1953100000000176E-3</c:v>
                </c:pt>
                <c:pt idx="5728">
                  <c:v>-2.9023400000000002E-3</c:v>
                </c:pt>
                <c:pt idx="5729">
                  <c:v>-2.8000000000000052E-3</c:v>
                </c:pt>
                <c:pt idx="5730">
                  <c:v>-2.600780000000026E-3</c:v>
                </c:pt>
                <c:pt idx="5731">
                  <c:v>-2.6000000000000103E-3</c:v>
                </c:pt>
                <c:pt idx="5732">
                  <c:v>-2.9000000000000089E-3</c:v>
                </c:pt>
                <c:pt idx="5733">
                  <c:v>-2.6000000000000103E-3</c:v>
                </c:pt>
                <c:pt idx="5734">
                  <c:v>-2.9992199999999999E-3</c:v>
                </c:pt>
                <c:pt idx="5735">
                  <c:v>-2.3968799999999927E-3</c:v>
                </c:pt>
                <c:pt idx="5736">
                  <c:v>-2.2000000000000201E-3</c:v>
                </c:pt>
                <c:pt idx="5737">
                  <c:v>-2.3015599999999998E-3</c:v>
                </c:pt>
                <c:pt idx="5738">
                  <c:v>-2.6000000000000103E-3</c:v>
                </c:pt>
                <c:pt idx="5739">
                  <c:v>-2.3000000000000052E-3</c:v>
                </c:pt>
                <c:pt idx="5740">
                  <c:v>-2.3984399999999999E-3</c:v>
                </c:pt>
                <c:pt idx="5741">
                  <c:v>-2.7000000000000205E-3</c:v>
                </c:pt>
                <c:pt idx="5742">
                  <c:v>-3.3007800000000205E-3</c:v>
                </c:pt>
                <c:pt idx="5743">
                  <c:v>-2.8023400000000052E-3</c:v>
                </c:pt>
                <c:pt idx="5744">
                  <c:v>-2.8007800000000201E-3</c:v>
                </c:pt>
                <c:pt idx="5745">
                  <c:v>-2.9992199999999999E-3</c:v>
                </c:pt>
                <c:pt idx="5746">
                  <c:v>-2.6000000000000103E-3</c:v>
                </c:pt>
                <c:pt idx="5747">
                  <c:v>-2.7046900000000261E-3</c:v>
                </c:pt>
                <c:pt idx="5748">
                  <c:v>-2.7984400000000075E-3</c:v>
                </c:pt>
                <c:pt idx="5749">
                  <c:v>-2.2000000000000201E-3</c:v>
                </c:pt>
                <c:pt idx="5750">
                  <c:v>-2.7000000000000205E-3</c:v>
                </c:pt>
                <c:pt idx="5751">
                  <c:v>-1.9000000000000124E-3</c:v>
                </c:pt>
                <c:pt idx="5752">
                  <c:v>-2.0000000000000052E-3</c:v>
                </c:pt>
                <c:pt idx="5753">
                  <c:v>-3.0000000000000191E-3</c:v>
                </c:pt>
                <c:pt idx="5754">
                  <c:v>-2.6992200000000169E-3</c:v>
                </c:pt>
                <c:pt idx="5755">
                  <c:v>-2.7007800000000302E-3</c:v>
                </c:pt>
                <c:pt idx="5756">
                  <c:v>-2.89844E-3</c:v>
                </c:pt>
                <c:pt idx="5757">
                  <c:v>-2.1968800000000048E-3</c:v>
                </c:pt>
                <c:pt idx="5758">
                  <c:v>-2.0015599999999999E-3</c:v>
                </c:pt>
                <c:pt idx="5759">
                  <c:v>-2.6000000000000103E-3</c:v>
                </c:pt>
                <c:pt idx="5760">
                  <c:v>-2.0000000000000052E-3</c:v>
                </c:pt>
                <c:pt idx="5761">
                  <c:v>-2.8000000000000052E-3</c:v>
                </c:pt>
                <c:pt idx="5762">
                  <c:v>-2.6000000000000103E-3</c:v>
                </c:pt>
                <c:pt idx="5763">
                  <c:v>-2.7000000000000205E-3</c:v>
                </c:pt>
                <c:pt idx="5764">
                  <c:v>-2.7015600000000256E-3</c:v>
                </c:pt>
                <c:pt idx="5765">
                  <c:v>-3.0023400000000052E-3</c:v>
                </c:pt>
                <c:pt idx="5766">
                  <c:v>-3.2007800000000324E-3</c:v>
                </c:pt>
                <c:pt idx="5767">
                  <c:v>-2.9031300000000311E-3</c:v>
                </c:pt>
                <c:pt idx="5768">
                  <c:v>-3.50000000000002E-3</c:v>
                </c:pt>
                <c:pt idx="5769">
                  <c:v>-2.8960900000000048E-3</c:v>
                </c:pt>
                <c:pt idx="5770">
                  <c:v>-2.5000000000000191E-3</c:v>
                </c:pt>
                <c:pt idx="5771">
                  <c:v>-2.3000000000000052E-3</c:v>
                </c:pt>
                <c:pt idx="5772">
                  <c:v>-3.2000000000000257E-3</c:v>
                </c:pt>
                <c:pt idx="5773">
                  <c:v>-2.8062500000000002E-3</c:v>
                </c:pt>
                <c:pt idx="5774">
                  <c:v>-2.8000000000000052E-3</c:v>
                </c:pt>
                <c:pt idx="5775">
                  <c:v>-3.0023400000000052E-3</c:v>
                </c:pt>
                <c:pt idx="5776">
                  <c:v>-3.0015600000000103E-3</c:v>
                </c:pt>
                <c:pt idx="5777">
                  <c:v>-2.6015600000000205E-3</c:v>
                </c:pt>
                <c:pt idx="5778">
                  <c:v>-3.4015600000000196E-3</c:v>
                </c:pt>
                <c:pt idx="5779">
                  <c:v>-2.9000000000000089E-3</c:v>
                </c:pt>
                <c:pt idx="5780">
                  <c:v>-2.9000000000000089E-3</c:v>
                </c:pt>
                <c:pt idx="5781">
                  <c:v>-2.2992200000000089E-3</c:v>
                </c:pt>
                <c:pt idx="5782">
                  <c:v>-2.6000000000000103E-3</c:v>
                </c:pt>
                <c:pt idx="5783">
                  <c:v>-2.6000000000000103E-3</c:v>
                </c:pt>
                <c:pt idx="5784">
                  <c:v>-2.6992200000000169E-3</c:v>
                </c:pt>
                <c:pt idx="5785">
                  <c:v>-2.3015599999999998E-3</c:v>
                </c:pt>
                <c:pt idx="5786">
                  <c:v>-2.9968799999999978E-3</c:v>
                </c:pt>
                <c:pt idx="5787">
                  <c:v>-3.1976600000000206E-3</c:v>
                </c:pt>
                <c:pt idx="5788">
                  <c:v>-2.4000000000000089E-3</c:v>
                </c:pt>
                <c:pt idx="5789">
                  <c:v>-2.9015600000000196E-3</c:v>
                </c:pt>
                <c:pt idx="5790">
                  <c:v>-2.7000000000000205E-3</c:v>
                </c:pt>
                <c:pt idx="5791">
                  <c:v>-2.8000000000000052E-3</c:v>
                </c:pt>
                <c:pt idx="5792">
                  <c:v>-2.6000000000000103E-3</c:v>
                </c:pt>
                <c:pt idx="5793">
                  <c:v>-3.0015600000000103E-3</c:v>
                </c:pt>
                <c:pt idx="5794">
                  <c:v>-2.3992200000000001E-3</c:v>
                </c:pt>
                <c:pt idx="5795">
                  <c:v>-2.8039100000000206E-3</c:v>
                </c:pt>
                <c:pt idx="5796">
                  <c:v>-2.8992200000000075E-3</c:v>
                </c:pt>
                <c:pt idx="5797">
                  <c:v>-3.1000000000000246E-3</c:v>
                </c:pt>
                <c:pt idx="5798">
                  <c:v>-2.8992200000000075E-3</c:v>
                </c:pt>
                <c:pt idx="5799">
                  <c:v>-2.9000000000000089E-3</c:v>
                </c:pt>
                <c:pt idx="5800">
                  <c:v>-3.3000000000000169E-3</c:v>
                </c:pt>
                <c:pt idx="5801">
                  <c:v>-2.89844E-3</c:v>
                </c:pt>
                <c:pt idx="5802">
                  <c:v>-2.9007800000000247E-3</c:v>
                </c:pt>
                <c:pt idx="5803">
                  <c:v>-2.7000000000000205E-3</c:v>
                </c:pt>
                <c:pt idx="5804">
                  <c:v>-3.1015600000000206E-3</c:v>
                </c:pt>
                <c:pt idx="5805">
                  <c:v>-3.1000000000000246E-3</c:v>
                </c:pt>
                <c:pt idx="5806">
                  <c:v>-1.903130000000007E-3</c:v>
                </c:pt>
                <c:pt idx="5807">
                  <c:v>-2.9062500000000047E-3</c:v>
                </c:pt>
                <c:pt idx="5808">
                  <c:v>-3.3984400000000047E-3</c:v>
                </c:pt>
                <c:pt idx="5809">
                  <c:v>-2.49687E-3</c:v>
                </c:pt>
                <c:pt idx="5810">
                  <c:v>-2.5000000000000191E-3</c:v>
                </c:pt>
                <c:pt idx="5811">
                  <c:v>-2.9000000000000089E-3</c:v>
                </c:pt>
                <c:pt idx="5812">
                  <c:v>-2.2023400000000092E-3</c:v>
                </c:pt>
                <c:pt idx="5813">
                  <c:v>-2.3023399999999999E-3</c:v>
                </c:pt>
                <c:pt idx="5814">
                  <c:v>-2.8000000000000052E-3</c:v>
                </c:pt>
                <c:pt idx="5815">
                  <c:v>-2.3000000000000052E-3</c:v>
                </c:pt>
                <c:pt idx="5816">
                  <c:v>-2.6984400000000012E-3</c:v>
                </c:pt>
                <c:pt idx="5817">
                  <c:v>-2.7015600000000256E-3</c:v>
                </c:pt>
                <c:pt idx="5818">
                  <c:v>-3.0000000000000191E-3</c:v>
                </c:pt>
                <c:pt idx="5819">
                  <c:v>-3.3000000000000169E-3</c:v>
                </c:pt>
                <c:pt idx="5820">
                  <c:v>-2.6953100000000215E-3</c:v>
                </c:pt>
                <c:pt idx="5821">
                  <c:v>-2.8000000000000052E-3</c:v>
                </c:pt>
                <c:pt idx="5822">
                  <c:v>-3.2000000000000257E-3</c:v>
                </c:pt>
                <c:pt idx="5823">
                  <c:v>-2.2976600000000169E-3</c:v>
                </c:pt>
                <c:pt idx="5824">
                  <c:v>-2.5000000000000191E-3</c:v>
                </c:pt>
                <c:pt idx="5825">
                  <c:v>-2.9031300000000311E-3</c:v>
                </c:pt>
                <c:pt idx="5826">
                  <c:v>-3.3031300000000287E-3</c:v>
                </c:pt>
                <c:pt idx="5827">
                  <c:v>-2.6000000000000103E-3</c:v>
                </c:pt>
                <c:pt idx="5828">
                  <c:v>-2.6015600000000205E-3</c:v>
                </c:pt>
                <c:pt idx="5829">
                  <c:v>-2.9984400000000002E-3</c:v>
                </c:pt>
                <c:pt idx="5830">
                  <c:v>-3.1000000000000246E-3</c:v>
                </c:pt>
                <c:pt idx="5831">
                  <c:v>-2.9000000000000089E-3</c:v>
                </c:pt>
                <c:pt idx="5832">
                  <c:v>-3.2000000000000257E-3</c:v>
                </c:pt>
                <c:pt idx="5833">
                  <c:v>-2.9992199999999999E-3</c:v>
                </c:pt>
                <c:pt idx="5834">
                  <c:v>-2.9984400000000002E-3</c:v>
                </c:pt>
                <c:pt idx="5835">
                  <c:v>-2.5015600000000103E-3</c:v>
                </c:pt>
                <c:pt idx="5836">
                  <c:v>-2.5968800000000002E-3</c:v>
                </c:pt>
                <c:pt idx="5837">
                  <c:v>-3.4015600000000196E-3</c:v>
                </c:pt>
                <c:pt idx="5838">
                  <c:v>-2.3054700000000048E-3</c:v>
                </c:pt>
                <c:pt idx="5839">
                  <c:v>-2.6976600000000166E-3</c:v>
                </c:pt>
                <c:pt idx="5840">
                  <c:v>-2.5976599999999999E-3</c:v>
                </c:pt>
                <c:pt idx="5841">
                  <c:v>-3.3000000000000169E-3</c:v>
                </c:pt>
                <c:pt idx="5842">
                  <c:v>-2.9031300000000311E-3</c:v>
                </c:pt>
                <c:pt idx="5843">
                  <c:v>-3.2015600000000256E-3</c:v>
                </c:pt>
                <c:pt idx="5844">
                  <c:v>-3.1968800000000052E-3</c:v>
                </c:pt>
                <c:pt idx="5845">
                  <c:v>-2.4000000000000089E-3</c:v>
                </c:pt>
                <c:pt idx="5846">
                  <c:v>-2.4039100000000243E-3</c:v>
                </c:pt>
                <c:pt idx="5847">
                  <c:v>-3.4000000000000215E-3</c:v>
                </c:pt>
                <c:pt idx="5848">
                  <c:v>-3.1984400000000012E-3</c:v>
                </c:pt>
                <c:pt idx="5849">
                  <c:v>-3.0000000000000191E-3</c:v>
                </c:pt>
                <c:pt idx="5850">
                  <c:v>-2.8015600000000089E-3</c:v>
                </c:pt>
                <c:pt idx="5851">
                  <c:v>-2.6000000000000103E-3</c:v>
                </c:pt>
                <c:pt idx="5852">
                  <c:v>-2.2960900000000084E-3</c:v>
                </c:pt>
                <c:pt idx="5853">
                  <c:v>-3.0000000000000191E-3</c:v>
                </c:pt>
                <c:pt idx="5854">
                  <c:v>-2.495310000000008E-3</c:v>
                </c:pt>
                <c:pt idx="5855">
                  <c:v>-2.9000000000000089E-3</c:v>
                </c:pt>
                <c:pt idx="5856">
                  <c:v>-3.4984400000000002E-3</c:v>
                </c:pt>
                <c:pt idx="5857">
                  <c:v>-2.5000000000000191E-3</c:v>
                </c:pt>
                <c:pt idx="5858">
                  <c:v>-2.6984400000000012E-3</c:v>
                </c:pt>
                <c:pt idx="5859">
                  <c:v>-2.9000000000000089E-3</c:v>
                </c:pt>
                <c:pt idx="5860">
                  <c:v>-1.9000000000000124E-3</c:v>
                </c:pt>
                <c:pt idx="5861">
                  <c:v>-3.1000000000000246E-3</c:v>
                </c:pt>
                <c:pt idx="5862">
                  <c:v>-2.8015600000000089E-3</c:v>
                </c:pt>
                <c:pt idx="5863">
                  <c:v>-2.7000000000000205E-3</c:v>
                </c:pt>
                <c:pt idx="5864">
                  <c:v>-2.6000000000000103E-3</c:v>
                </c:pt>
                <c:pt idx="5865">
                  <c:v>-2.5976599999999999E-3</c:v>
                </c:pt>
                <c:pt idx="5866">
                  <c:v>-3.2000000000000257E-3</c:v>
                </c:pt>
                <c:pt idx="5867">
                  <c:v>-2.7000000000000205E-3</c:v>
                </c:pt>
                <c:pt idx="5868">
                  <c:v>-2.8023400000000052E-3</c:v>
                </c:pt>
                <c:pt idx="5869">
                  <c:v>-3.2992200000000228E-3</c:v>
                </c:pt>
                <c:pt idx="5870">
                  <c:v>-3.0000000000000191E-3</c:v>
                </c:pt>
                <c:pt idx="5871">
                  <c:v>-3.2046900000000287E-3</c:v>
                </c:pt>
                <c:pt idx="5872">
                  <c:v>-1.8039100000000049E-3</c:v>
                </c:pt>
                <c:pt idx="5873">
                  <c:v>-2.8039100000000206E-3</c:v>
                </c:pt>
                <c:pt idx="5874">
                  <c:v>-2.8007800000000201E-3</c:v>
                </c:pt>
                <c:pt idx="5875">
                  <c:v>-2.9984400000000002E-3</c:v>
                </c:pt>
                <c:pt idx="5876">
                  <c:v>-3.2007800000000324E-3</c:v>
                </c:pt>
                <c:pt idx="5877">
                  <c:v>-3.2015600000000256E-3</c:v>
                </c:pt>
                <c:pt idx="5878">
                  <c:v>-2.9000000000000089E-3</c:v>
                </c:pt>
                <c:pt idx="5879">
                  <c:v>-2.5000000000000191E-3</c:v>
                </c:pt>
                <c:pt idx="5880">
                  <c:v>-2.6000000000000103E-3</c:v>
                </c:pt>
                <c:pt idx="5881">
                  <c:v>-2.8000000000000052E-3</c:v>
                </c:pt>
                <c:pt idx="5882">
                  <c:v>-2.1039100000000274E-3</c:v>
                </c:pt>
                <c:pt idx="5883">
                  <c:v>-2.4031300000000293E-3</c:v>
                </c:pt>
                <c:pt idx="5884">
                  <c:v>-2.8031300000000269E-3</c:v>
                </c:pt>
                <c:pt idx="5885">
                  <c:v>-3.103120000000036E-3</c:v>
                </c:pt>
                <c:pt idx="5886">
                  <c:v>-2.1000000000000094E-3</c:v>
                </c:pt>
                <c:pt idx="5887">
                  <c:v>-2.5000000000000191E-3</c:v>
                </c:pt>
                <c:pt idx="5888">
                  <c:v>-3.0000000000000191E-3</c:v>
                </c:pt>
                <c:pt idx="5889">
                  <c:v>-2.7015600000000256E-3</c:v>
                </c:pt>
                <c:pt idx="5890">
                  <c:v>-2.6000000000000103E-3</c:v>
                </c:pt>
                <c:pt idx="5891">
                  <c:v>-2.89844E-3</c:v>
                </c:pt>
                <c:pt idx="5892">
                  <c:v>-3.1015600000000206E-3</c:v>
                </c:pt>
                <c:pt idx="5893">
                  <c:v>-2.8992200000000075E-3</c:v>
                </c:pt>
                <c:pt idx="5894">
                  <c:v>-2.9015600000000196E-3</c:v>
                </c:pt>
                <c:pt idx="5895">
                  <c:v>-3.2023400000000201E-3</c:v>
                </c:pt>
                <c:pt idx="5896">
                  <c:v>-2.3976599999999998E-3</c:v>
                </c:pt>
                <c:pt idx="5897">
                  <c:v>-2.6000000000000103E-3</c:v>
                </c:pt>
                <c:pt idx="5898">
                  <c:v>-3.1000000000000246E-3</c:v>
                </c:pt>
                <c:pt idx="5899">
                  <c:v>-2.6000000000000103E-3</c:v>
                </c:pt>
                <c:pt idx="5900">
                  <c:v>-2.5000000000000191E-3</c:v>
                </c:pt>
                <c:pt idx="5901">
                  <c:v>-2.6000000000000103E-3</c:v>
                </c:pt>
                <c:pt idx="5902">
                  <c:v>-2.7000000000000205E-3</c:v>
                </c:pt>
                <c:pt idx="5903">
                  <c:v>-3.7000000000000292E-3</c:v>
                </c:pt>
                <c:pt idx="5904">
                  <c:v>-2.6000000000000103E-3</c:v>
                </c:pt>
                <c:pt idx="5905">
                  <c:v>-2.693750000000019E-3</c:v>
                </c:pt>
                <c:pt idx="5906">
                  <c:v>-2.9000000000000089E-3</c:v>
                </c:pt>
                <c:pt idx="5907">
                  <c:v>-2.7000000000000205E-3</c:v>
                </c:pt>
                <c:pt idx="5908">
                  <c:v>-3.1015600000000206E-3</c:v>
                </c:pt>
                <c:pt idx="5909">
                  <c:v>-2.4000000000000089E-3</c:v>
                </c:pt>
                <c:pt idx="5910">
                  <c:v>-3.1000000000000246E-3</c:v>
                </c:pt>
                <c:pt idx="5911">
                  <c:v>-2.9023400000000002E-3</c:v>
                </c:pt>
                <c:pt idx="5912">
                  <c:v>-2.5000000000000191E-3</c:v>
                </c:pt>
                <c:pt idx="5913">
                  <c:v>-2.9007800000000247E-3</c:v>
                </c:pt>
                <c:pt idx="5914">
                  <c:v>-2.7000000000000205E-3</c:v>
                </c:pt>
                <c:pt idx="5915">
                  <c:v>-2.8992200000000075E-3</c:v>
                </c:pt>
                <c:pt idx="5916">
                  <c:v>-2.9000000000000089E-3</c:v>
                </c:pt>
                <c:pt idx="5917">
                  <c:v>-2.6000000000000103E-3</c:v>
                </c:pt>
                <c:pt idx="5918">
                  <c:v>-2.6000000000000103E-3</c:v>
                </c:pt>
                <c:pt idx="5919">
                  <c:v>-2.8992200000000075E-3</c:v>
                </c:pt>
                <c:pt idx="5920">
                  <c:v>-2.9000000000000089E-3</c:v>
                </c:pt>
                <c:pt idx="5921">
                  <c:v>-2.7000000000000205E-3</c:v>
                </c:pt>
                <c:pt idx="5922">
                  <c:v>-2.8000000000000052E-3</c:v>
                </c:pt>
                <c:pt idx="5923">
                  <c:v>-1.9992200000000003E-3</c:v>
                </c:pt>
                <c:pt idx="5924">
                  <c:v>-2.5000000000000191E-3</c:v>
                </c:pt>
                <c:pt idx="5925">
                  <c:v>-2.8023400000000052E-3</c:v>
                </c:pt>
                <c:pt idx="5926">
                  <c:v>-2.8015600000000089E-3</c:v>
                </c:pt>
                <c:pt idx="5927">
                  <c:v>-3.1000000000000246E-3</c:v>
                </c:pt>
                <c:pt idx="5928">
                  <c:v>-2.8007800000000201E-3</c:v>
                </c:pt>
                <c:pt idx="5929">
                  <c:v>-3.0000000000000191E-3</c:v>
                </c:pt>
                <c:pt idx="5930">
                  <c:v>-2.9992199999999999E-3</c:v>
                </c:pt>
                <c:pt idx="5931">
                  <c:v>-3.2000000000000257E-3</c:v>
                </c:pt>
                <c:pt idx="5932">
                  <c:v>-2.4984399999999998E-3</c:v>
                </c:pt>
                <c:pt idx="5933">
                  <c:v>-2.8015600000000089E-3</c:v>
                </c:pt>
                <c:pt idx="5934">
                  <c:v>-2.8000000000000052E-3</c:v>
                </c:pt>
                <c:pt idx="5935">
                  <c:v>-2.9000000000000089E-3</c:v>
                </c:pt>
                <c:pt idx="5936">
                  <c:v>-2.7000000000000205E-3</c:v>
                </c:pt>
                <c:pt idx="5937">
                  <c:v>-2.9000000000000089E-3</c:v>
                </c:pt>
                <c:pt idx="5938">
                  <c:v>-3.103120000000036E-3</c:v>
                </c:pt>
                <c:pt idx="5939">
                  <c:v>-2.1000000000000094E-3</c:v>
                </c:pt>
                <c:pt idx="5940">
                  <c:v>-2.5015600000000103E-3</c:v>
                </c:pt>
                <c:pt idx="5941">
                  <c:v>-2.5000000000000191E-3</c:v>
                </c:pt>
                <c:pt idx="5942">
                  <c:v>-2.5015600000000103E-3</c:v>
                </c:pt>
                <c:pt idx="5943">
                  <c:v>-2.7984400000000075E-3</c:v>
                </c:pt>
                <c:pt idx="5944">
                  <c:v>-2.1000000000000094E-3</c:v>
                </c:pt>
                <c:pt idx="5945">
                  <c:v>-2.2046900000000213E-3</c:v>
                </c:pt>
                <c:pt idx="5946">
                  <c:v>-2.7023400000000188E-3</c:v>
                </c:pt>
                <c:pt idx="5947">
                  <c:v>-2.8007800000000201E-3</c:v>
                </c:pt>
                <c:pt idx="5948">
                  <c:v>-2.9000000000000089E-3</c:v>
                </c:pt>
                <c:pt idx="5949">
                  <c:v>-2.6000000000000103E-3</c:v>
                </c:pt>
                <c:pt idx="5950">
                  <c:v>-2.2000000000000201E-3</c:v>
                </c:pt>
                <c:pt idx="5951">
                  <c:v>-2.8000000000000052E-3</c:v>
                </c:pt>
                <c:pt idx="5952">
                  <c:v>-2.8000000000000052E-3</c:v>
                </c:pt>
                <c:pt idx="5953">
                  <c:v>-2.7000000000000205E-3</c:v>
                </c:pt>
                <c:pt idx="5954">
                  <c:v>-2.7000000000000205E-3</c:v>
                </c:pt>
                <c:pt idx="5955">
                  <c:v>-2.5984400000000048E-3</c:v>
                </c:pt>
                <c:pt idx="5956">
                  <c:v>-2.2000000000000201E-3</c:v>
                </c:pt>
                <c:pt idx="5957">
                  <c:v>-2.5000000000000191E-3</c:v>
                </c:pt>
                <c:pt idx="5958">
                  <c:v>-2.7000000000000205E-3</c:v>
                </c:pt>
                <c:pt idx="5959">
                  <c:v>-2.4000000000000089E-3</c:v>
                </c:pt>
                <c:pt idx="5960">
                  <c:v>-2.2000000000000201E-3</c:v>
                </c:pt>
                <c:pt idx="5961">
                  <c:v>-2.6945300000000283E-3</c:v>
                </c:pt>
                <c:pt idx="5962">
                  <c:v>-3.0000000000000191E-3</c:v>
                </c:pt>
                <c:pt idx="5963">
                  <c:v>-2.5976599999999999E-3</c:v>
                </c:pt>
                <c:pt idx="5964">
                  <c:v>-2.3984399999999999E-3</c:v>
                </c:pt>
                <c:pt idx="5965">
                  <c:v>-3.0046900000000221E-3</c:v>
                </c:pt>
                <c:pt idx="5966">
                  <c:v>-3.2000000000000257E-3</c:v>
                </c:pt>
                <c:pt idx="5967">
                  <c:v>-2.9976600000000075E-3</c:v>
                </c:pt>
                <c:pt idx="5968">
                  <c:v>-2.6000000000000103E-3</c:v>
                </c:pt>
                <c:pt idx="5969">
                  <c:v>-3.2000000000000257E-3</c:v>
                </c:pt>
                <c:pt idx="5970">
                  <c:v>-2.8000000000000052E-3</c:v>
                </c:pt>
                <c:pt idx="5971">
                  <c:v>-2.39609E-3</c:v>
                </c:pt>
                <c:pt idx="5972">
                  <c:v>-3.1000000000000246E-3</c:v>
                </c:pt>
                <c:pt idx="5973">
                  <c:v>-2.6968700000000001E-3</c:v>
                </c:pt>
                <c:pt idx="5974">
                  <c:v>-2.8992200000000075E-3</c:v>
                </c:pt>
                <c:pt idx="5975">
                  <c:v>-2.9031300000000311E-3</c:v>
                </c:pt>
                <c:pt idx="5976">
                  <c:v>-3.6000000000000251E-3</c:v>
                </c:pt>
                <c:pt idx="5977">
                  <c:v>-2.9000000000000089E-3</c:v>
                </c:pt>
                <c:pt idx="5978">
                  <c:v>-2.7000000000000205E-3</c:v>
                </c:pt>
                <c:pt idx="5979">
                  <c:v>-2.8007800000000201E-3</c:v>
                </c:pt>
                <c:pt idx="5980">
                  <c:v>-2.8000000000000052E-3</c:v>
                </c:pt>
                <c:pt idx="5981">
                  <c:v>-2.0976599999999999E-3</c:v>
                </c:pt>
                <c:pt idx="5982">
                  <c:v>-3.4039100000000278E-3</c:v>
                </c:pt>
                <c:pt idx="5983">
                  <c:v>-3.0976600000000103E-3</c:v>
                </c:pt>
                <c:pt idx="5984">
                  <c:v>-2.7007800000000302E-3</c:v>
                </c:pt>
                <c:pt idx="5985">
                  <c:v>-2.9984400000000002E-3</c:v>
                </c:pt>
                <c:pt idx="5986">
                  <c:v>-2.3000000000000052E-3</c:v>
                </c:pt>
                <c:pt idx="5987">
                  <c:v>-2.9023400000000002E-3</c:v>
                </c:pt>
                <c:pt idx="5988">
                  <c:v>-2.8000000000000052E-3</c:v>
                </c:pt>
                <c:pt idx="5989">
                  <c:v>-2.4007800000000103E-3</c:v>
                </c:pt>
                <c:pt idx="5990">
                  <c:v>-2.9000000000000089E-3</c:v>
                </c:pt>
                <c:pt idx="5991">
                  <c:v>-3.00781000000002E-3</c:v>
                </c:pt>
                <c:pt idx="5992">
                  <c:v>-2.0992200000000002E-3</c:v>
                </c:pt>
                <c:pt idx="5993">
                  <c:v>-2.7078100000000258E-3</c:v>
                </c:pt>
                <c:pt idx="5994">
                  <c:v>-2.9007800000000247E-3</c:v>
                </c:pt>
                <c:pt idx="5995">
                  <c:v>-2.5960900000000075E-3</c:v>
                </c:pt>
                <c:pt idx="5996">
                  <c:v>-1.8000000000000123E-3</c:v>
                </c:pt>
                <c:pt idx="5997">
                  <c:v>-2.5000000000000191E-3</c:v>
                </c:pt>
                <c:pt idx="5998">
                  <c:v>-3.0000000000000191E-3</c:v>
                </c:pt>
                <c:pt idx="5999">
                  <c:v>-2.4000000000000089E-3</c:v>
                </c:pt>
                <c:pt idx="6000">
                  <c:v>-2.9984400000000002E-3</c:v>
                </c:pt>
                <c:pt idx="6001">
                  <c:v>-2.8000000000000052E-3</c:v>
                </c:pt>
                <c:pt idx="6002">
                  <c:v>-2.600780000000026E-3</c:v>
                </c:pt>
                <c:pt idx="6003">
                  <c:v>-3.0000000000000191E-3</c:v>
                </c:pt>
                <c:pt idx="6004">
                  <c:v>-2.6023400000000103E-3</c:v>
                </c:pt>
                <c:pt idx="6005">
                  <c:v>-2.9015600000000196E-3</c:v>
                </c:pt>
                <c:pt idx="6006">
                  <c:v>-2.8992200000000075E-3</c:v>
                </c:pt>
                <c:pt idx="6007">
                  <c:v>-2.600780000000026E-3</c:v>
                </c:pt>
                <c:pt idx="6008">
                  <c:v>-3.0000000000000191E-3</c:v>
                </c:pt>
                <c:pt idx="6009">
                  <c:v>-3.2000000000000257E-3</c:v>
                </c:pt>
                <c:pt idx="6010">
                  <c:v>-2.7039100000000307E-3</c:v>
                </c:pt>
                <c:pt idx="6011">
                  <c:v>-2.3015599999999998E-3</c:v>
                </c:pt>
                <c:pt idx="6012">
                  <c:v>-3.1007800000000278E-3</c:v>
                </c:pt>
                <c:pt idx="6013">
                  <c:v>-2.4976600000000074E-3</c:v>
                </c:pt>
                <c:pt idx="6014">
                  <c:v>-2.4007800000000103E-3</c:v>
                </c:pt>
                <c:pt idx="6015">
                  <c:v>-2.4031300000000293E-3</c:v>
                </c:pt>
                <c:pt idx="6016">
                  <c:v>-3.1000000000000246E-3</c:v>
                </c:pt>
                <c:pt idx="6017">
                  <c:v>-2.7000000000000205E-3</c:v>
                </c:pt>
                <c:pt idx="6018">
                  <c:v>-3.1000000000000246E-3</c:v>
                </c:pt>
                <c:pt idx="6019">
                  <c:v>-2.6000000000000103E-3</c:v>
                </c:pt>
                <c:pt idx="6020">
                  <c:v>-2.9000000000000089E-3</c:v>
                </c:pt>
                <c:pt idx="6021">
                  <c:v>-2.8000000000000052E-3</c:v>
                </c:pt>
                <c:pt idx="6022">
                  <c:v>-2.8000000000000052E-3</c:v>
                </c:pt>
                <c:pt idx="6023">
                  <c:v>-2.9015600000000196E-3</c:v>
                </c:pt>
                <c:pt idx="6024">
                  <c:v>-3.107030000000031E-3</c:v>
                </c:pt>
                <c:pt idx="6025">
                  <c:v>-1.6000000000000129E-3</c:v>
                </c:pt>
                <c:pt idx="6026">
                  <c:v>-1.9070300000000079E-3</c:v>
                </c:pt>
                <c:pt idx="6027">
                  <c:v>-3.3976599999999998E-3</c:v>
                </c:pt>
                <c:pt idx="6028">
                  <c:v>-2.5000000000000191E-3</c:v>
                </c:pt>
                <c:pt idx="6029">
                  <c:v>-2.9000000000000089E-3</c:v>
                </c:pt>
                <c:pt idx="6030">
                  <c:v>-2.6015600000000205E-3</c:v>
                </c:pt>
                <c:pt idx="6031">
                  <c:v>-2.6015600000000205E-3</c:v>
                </c:pt>
                <c:pt idx="6032">
                  <c:v>-2.9007800000000247E-3</c:v>
                </c:pt>
                <c:pt idx="6033">
                  <c:v>-2.7023400000000188E-3</c:v>
                </c:pt>
                <c:pt idx="6034">
                  <c:v>-2.2976600000000169E-3</c:v>
                </c:pt>
                <c:pt idx="6035">
                  <c:v>-3.2960900000000215E-3</c:v>
                </c:pt>
                <c:pt idx="6036">
                  <c:v>-3.4085900000000269E-3</c:v>
                </c:pt>
                <c:pt idx="6037">
                  <c:v>-2.600780000000026E-3</c:v>
                </c:pt>
                <c:pt idx="6038">
                  <c:v>-3.0992200000000084E-3</c:v>
                </c:pt>
                <c:pt idx="6039">
                  <c:v>-2.8046900000000094E-3</c:v>
                </c:pt>
                <c:pt idx="6040">
                  <c:v>-2.599220000000008E-3</c:v>
                </c:pt>
                <c:pt idx="6041">
                  <c:v>-2.8015600000000089E-3</c:v>
                </c:pt>
                <c:pt idx="6042">
                  <c:v>-2.9023400000000002E-3</c:v>
                </c:pt>
                <c:pt idx="6043">
                  <c:v>-3.3000000000000169E-3</c:v>
                </c:pt>
                <c:pt idx="6044">
                  <c:v>-2.9000000000000089E-3</c:v>
                </c:pt>
                <c:pt idx="6045">
                  <c:v>-3.2000000000000257E-3</c:v>
                </c:pt>
                <c:pt idx="6046">
                  <c:v>-2.7984400000000075E-3</c:v>
                </c:pt>
                <c:pt idx="6047">
                  <c:v>-2.8000000000000052E-3</c:v>
                </c:pt>
                <c:pt idx="6048">
                  <c:v>-2.2007800000000246E-3</c:v>
                </c:pt>
                <c:pt idx="6049">
                  <c:v>-2.6000000000000103E-3</c:v>
                </c:pt>
                <c:pt idx="6050">
                  <c:v>-2.5984400000000048E-3</c:v>
                </c:pt>
                <c:pt idx="6051">
                  <c:v>-3.1000000000000246E-3</c:v>
                </c:pt>
                <c:pt idx="6052">
                  <c:v>-2.6976600000000166E-3</c:v>
                </c:pt>
                <c:pt idx="6053">
                  <c:v>-2.5000000000000191E-3</c:v>
                </c:pt>
                <c:pt idx="6054">
                  <c:v>-2.7000000000000205E-3</c:v>
                </c:pt>
                <c:pt idx="6055">
                  <c:v>-2.5000000000000191E-3</c:v>
                </c:pt>
                <c:pt idx="6056">
                  <c:v>-2.3007800000000192E-3</c:v>
                </c:pt>
                <c:pt idx="6057">
                  <c:v>-2.4000000000000089E-3</c:v>
                </c:pt>
                <c:pt idx="6058">
                  <c:v>-3.1000000000000246E-3</c:v>
                </c:pt>
                <c:pt idx="6059">
                  <c:v>-2.4000000000000089E-3</c:v>
                </c:pt>
                <c:pt idx="6060">
                  <c:v>-3.0968699999999998E-3</c:v>
                </c:pt>
                <c:pt idx="6061">
                  <c:v>-3.3000000000000169E-3</c:v>
                </c:pt>
                <c:pt idx="6062">
                  <c:v>-2.8000000000000052E-3</c:v>
                </c:pt>
                <c:pt idx="6063">
                  <c:v>-3.0000000000000191E-3</c:v>
                </c:pt>
                <c:pt idx="6064">
                  <c:v>-2.9000000000000089E-3</c:v>
                </c:pt>
                <c:pt idx="6065">
                  <c:v>-2.7000000000000205E-3</c:v>
                </c:pt>
                <c:pt idx="6066">
                  <c:v>-2.6992200000000169E-3</c:v>
                </c:pt>
                <c:pt idx="6067">
                  <c:v>-2.4976600000000074E-3</c:v>
                </c:pt>
                <c:pt idx="6068">
                  <c:v>-3.3000000000000169E-3</c:v>
                </c:pt>
                <c:pt idx="6069">
                  <c:v>-2.303130000000026E-3</c:v>
                </c:pt>
                <c:pt idx="6070">
                  <c:v>-2.5976599999999999E-3</c:v>
                </c:pt>
                <c:pt idx="6071">
                  <c:v>-2.3007800000000192E-3</c:v>
                </c:pt>
                <c:pt idx="6072">
                  <c:v>-2.7031300000000379E-3</c:v>
                </c:pt>
                <c:pt idx="6073">
                  <c:v>-3.0007800000000236E-3</c:v>
                </c:pt>
                <c:pt idx="6074">
                  <c:v>-3.2023400000000201E-3</c:v>
                </c:pt>
                <c:pt idx="6075">
                  <c:v>-3.5039100000000302E-3</c:v>
                </c:pt>
                <c:pt idx="6076">
                  <c:v>-2.3000000000000052E-3</c:v>
                </c:pt>
                <c:pt idx="6077">
                  <c:v>-2.4000000000000089E-3</c:v>
                </c:pt>
                <c:pt idx="6078">
                  <c:v>-2.6000000000000103E-3</c:v>
                </c:pt>
                <c:pt idx="6079">
                  <c:v>-2.2000000000000201E-3</c:v>
                </c:pt>
                <c:pt idx="6080">
                  <c:v>-2.2968799999999998E-3</c:v>
                </c:pt>
                <c:pt idx="6081">
                  <c:v>-2.600780000000026E-3</c:v>
                </c:pt>
                <c:pt idx="6082">
                  <c:v>-2.500780000000021E-3</c:v>
                </c:pt>
                <c:pt idx="6083">
                  <c:v>-2.6976600000000166E-3</c:v>
                </c:pt>
                <c:pt idx="6084">
                  <c:v>-3.1000000000000246E-3</c:v>
                </c:pt>
                <c:pt idx="6085">
                  <c:v>-2.6000000000000103E-3</c:v>
                </c:pt>
                <c:pt idx="6086">
                  <c:v>-2.8000000000000052E-3</c:v>
                </c:pt>
                <c:pt idx="6087">
                  <c:v>-3.0023400000000052E-3</c:v>
                </c:pt>
                <c:pt idx="6088">
                  <c:v>-2.2000000000000201E-3</c:v>
                </c:pt>
                <c:pt idx="6089">
                  <c:v>-3.0007800000000236E-3</c:v>
                </c:pt>
                <c:pt idx="6090">
                  <c:v>-2.104690000000021E-3</c:v>
                </c:pt>
                <c:pt idx="6091">
                  <c:v>-2.4007800000000103E-3</c:v>
                </c:pt>
                <c:pt idx="6092">
                  <c:v>-2.2000000000000201E-3</c:v>
                </c:pt>
                <c:pt idx="6093">
                  <c:v>-2.3992200000000001E-3</c:v>
                </c:pt>
                <c:pt idx="6094">
                  <c:v>-2.5000000000000191E-3</c:v>
                </c:pt>
                <c:pt idx="6095">
                  <c:v>-2.3000000000000052E-3</c:v>
                </c:pt>
                <c:pt idx="6096">
                  <c:v>-2.8000000000000052E-3</c:v>
                </c:pt>
                <c:pt idx="6097">
                  <c:v>-3.2000000000000257E-3</c:v>
                </c:pt>
                <c:pt idx="6098">
                  <c:v>-2.3000000000000052E-3</c:v>
                </c:pt>
                <c:pt idx="6099">
                  <c:v>-2.9000000000000089E-3</c:v>
                </c:pt>
                <c:pt idx="6100">
                  <c:v>-2.5000000000000191E-3</c:v>
                </c:pt>
                <c:pt idx="6101">
                  <c:v>-2.5000000000000191E-3</c:v>
                </c:pt>
                <c:pt idx="6102">
                  <c:v>-2.8000000000000052E-3</c:v>
                </c:pt>
                <c:pt idx="6103">
                  <c:v>-3.0046900000000221E-3</c:v>
                </c:pt>
                <c:pt idx="6104">
                  <c:v>-2.5000000000000191E-3</c:v>
                </c:pt>
                <c:pt idx="6105">
                  <c:v>-3.1000000000000246E-3</c:v>
                </c:pt>
                <c:pt idx="6106">
                  <c:v>-2.303130000000026E-3</c:v>
                </c:pt>
                <c:pt idx="6107">
                  <c:v>-2.3000000000000052E-3</c:v>
                </c:pt>
                <c:pt idx="6108">
                  <c:v>-2.6000000000000103E-3</c:v>
                </c:pt>
                <c:pt idx="6109">
                  <c:v>-2.5000000000000191E-3</c:v>
                </c:pt>
                <c:pt idx="6110">
                  <c:v>-2.7007800000000302E-3</c:v>
                </c:pt>
                <c:pt idx="6111">
                  <c:v>-2.6992200000000169E-3</c:v>
                </c:pt>
                <c:pt idx="6112">
                  <c:v>-2.5000000000000191E-3</c:v>
                </c:pt>
                <c:pt idx="6113">
                  <c:v>-2.1984400000000012E-3</c:v>
                </c:pt>
                <c:pt idx="6114">
                  <c:v>-3.0000000000000191E-3</c:v>
                </c:pt>
                <c:pt idx="6115">
                  <c:v>-2.4000000000000089E-3</c:v>
                </c:pt>
                <c:pt idx="6116">
                  <c:v>-2.5000000000000191E-3</c:v>
                </c:pt>
                <c:pt idx="6117">
                  <c:v>-2.3984399999999999E-3</c:v>
                </c:pt>
                <c:pt idx="6118">
                  <c:v>-2.9000000000000089E-3</c:v>
                </c:pt>
                <c:pt idx="6119">
                  <c:v>-2.9000000000000089E-3</c:v>
                </c:pt>
                <c:pt idx="6120">
                  <c:v>-2.5000000000000191E-3</c:v>
                </c:pt>
                <c:pt idx="6121">
                  <c:v>-1.9976600000000061E-3</c:v>
                </c:pt>
                <c:pt idx="6122">
                  <c:v>-1.9000000000000124E-3</c:v>
                </c:pt>
                <c:pt idx="6123">
                  <c:v>-2.4945300000000187E-3</c:v>
                </c:pt>
                <c:pt idx="6124">
                  <c:v>-2.9007800000000247E-3</c:v>
                </c:pt>
                <c:pt idx="6125">
                  <c:v>-2.6000000000000103E-3</c:v>
                </c:pt>
                <c:pt idx="6126">
                  <c:v>-3.0992200000000084E-3</c:v>
                </c:pt>
                <c:pt idx="6127">
                  <c:v>-2.8000000000000052E-3</c:v>
                </c:pt>
                <c:pt idx="6128">
                  <c:v>-2.599220000000008E-3</c:v>
                </c:pt>
                <c:pt idx="6129">
                  <c:v>-3.1000000000000246E-3</c:v>
                </c:pt>
                <c:pt idx="6130">
                  <c:v>-2.9000000000000089E-3</c:v>
                </c:pt>
                <c:pt idx="6131">
                  <c:v>-3.0984400000000074E-3</c:v>
                </c:pt>
                <c:pt idx="6132">
                  <c:v>-2.5000000000000191E-3</c:v>
                </c:pt>
                <c:pt idx="6133">
                  <c:v>-1.9976600000000061E-3</c:v>
                </c:pt>
                <c:pt idx="6134">
                  <c:v>-1.9000000000000124E-3</c:v>
                </c:pt>
                <c:pt idx="6135">
                  <c:v>-2.5000000000000191E-3</c:v>
                </c:pt>
                <c:pt idx="6136">
                  <c:v>-2.2007800000000246E-3</c:v>
                </c:pt>
                <c:pt idx="6137">
                  <c:v>-2.3000000000000052E-3</c:v>
                </c:pt>
                <c:pt idx="6138">
                  <c:v>-2.8015600000000089E-3</c:v>
                </c:pt>
                <c:pt idx="6139">
                  <c:v>-2.7000000000000205E-3</c:v>
                </c:pt>
                <c:pt idx="6140">
                  <c:v>-2.8000000000000052E-3</c:v>
                </c:pt>
                <c:pt idx="6141">
                  <c:v>-2.5960900000000075E-3</c:v>
                </c:pt>
                <c:pt idx="6142">
                  <c:v>-2.2000000000000201E-3</c:v>
                </c:pt>
                <c:pt idx="6143">
                  <c:v>-2.6062500000000074E-3</c:v>
                </c:pt>
                <c:pt idx="6144">
                  <c:v>-2.7992200000000207E-3</c:v>
                </c:pt>
                <c:pt idx="6145">
                  <c:v>-2.2976600000000169E-3</c:v>
                </c:pt>
                <c:pt idx="6146">
                  <c:v>-2.2000000000000201E-3</c:v>
                </c:pt>
                <c:pt idx="6147">
                  <c:v>-2.0000000000000052E-3</c:v>
                </c:pt>
                <c:pt idx="6148">
                  <c:v>-2.5000000000000191E-3</c:v>
                </c:pt>
                <c:pt idx="6149">
                  <c:v>-2.6000000000000103E-3</c:v>
                </c:pt>
                <c:pt idx="6150">
                  <c:v>-2.600780000000026E-3</c:v>
                </c:pt>
                <c:pt idx="6151">
                  <c:v>-2.7992200000000207E-3</c:v>
                </c:pt>
                <c:pt idx="6152">
                  <c:v>-2.4015600000000092E-3</c:v>
                </c:pt>
                <c:pt idx="6153">
                  <c:v>-3.2007800000000324E-3</c:v>
                </c:pt>
                <c:pt idx="6154">
                  <c:v>-2.4976600000000074E-3</c:v>
                </c:pt>
                <c:pt idx="6155">
                  <c:v>-2.6000000000000103E-3</c:v>
                </c:pt>
                <c:pt idx="6156">
                  <c:v>-2.4000000000000089E-3</c:v>
                </c:pt>
                <c:pt idx="6157">
                  <c:v>-2.4000000000000089E-3</c:v>
                </c:pt>
                <c:pt idx="6158">
                  <c:v>-2.4000000000000089E-3</c:v>
                </c:pt>
                <c:pt idx="6159">
                  <c:v>-2.2984400000000075E-3</c:v>
                </c:pt>
                <c:pt idx="6160">
                  <c:v>-2.6000000000000103E-3</c:v>
                </c:pt>
                <c:pt idx="6161">
                  <c:v>-2.2992200000000089E-3</c:v>
                </c:pt>
                <c:pt idx="6162">
                  <c:v>-2.3976599999999998E-3</c:v>
                </c:pt>
                <c:pt idx="6163">
                  <c:v>-2.9039100000000256E-3</c:v>
                </c:pt>
                <c:pt idx="6164">
                  <c:v>-3.1000000000000246E-3</c:v>
                </c:pt>
                <c:pt idx="6165">
                  <c:v>-2.6976600000000166E-3</c:v>
                </c:pt>
                <c:pt idx="6166">
                  <c:v>-2.4000000000000089E-3</c:v>
                </c:pt>
                <c:pt idx="6167">
                  <c:v>-2.6000000000000103E-3</c:v>
                </c:pt>
                <c:pt idx="6168">
                  <c:v>-2.8000000000000052E-3</c:v>
                </c:pt>
                <c:pt idx="6169">
                  <c:v>-2.6039100000000274E-3</c:v>
                </c:pt>
                <c:pt idx="6170">
                  <c:v>-2.5000000000000191E-3</c:v>
                </c:pt>
                <c:pt idx="6171">
                  <c:v>-2.9023400000000002E-3</c:v>
                </c:pt>
                <c:pt idx="6172">
                  <c:v>-2.7023400000000188E-3</c:v>
                </c:pt>
                <c:pt idx="6173">
                  <c:v>-2.4007800000000103E-3</c:v>
                </c:pt>
                <c:pt idx="6174">
                  <c:v>-2.9015600000000196E-3</c:v>
                </c:pt>
                <c:pt idx="6175">
                  <c:v>-2.8000000000000052E-3</c:v>
                </c:pt>
                <c:pt idx="6176">
                  <c:v>-2.4000000000000089E-3</c:v>
                </c:pt>
                <c:pt idx="6177">
                  <c:v>-3.0000000000000191E-3</c:v>
                </c:pt>
                <c:pt idx="6178">
                  <c:v>-2.4000000000000089E-3</c:v>
                </c:pt>
                <c:pt idx="6179">
                  <c:v>-2.500780000000021E-3</c:v>
                </c:pt>
                <c:pt idx="6180">
                  <c:v>-2.2007800000000246E-3</c:v>
                </c:pt>
                <c:pt idx="6181">
                  <c:v>-2.6039100000000274E-3</c:v>
                </c:pt>
                <c:pt idx="6182">
                  <c:v>-3.1000000000000246E-3</c:v>
                </c:pt>
                <c:pt idx="6183">
                  <c:v>-2.6992200000000169E-3</c:v>
                </c:pt>
                <c:pt idx="6184">
                  <c:v>-2.9000000000000089E-3</c:v>
                </c:pt>
                <c:pt idx="6185">
                  <c:v>-2.9000000000000089E-3</c:v>
                </c:pt>
                <c:pt idx="6186">
                  <c:v>-2.9000000000000089E-3</c:v>
                </c:pt>
                <c:pt idx="6187">
                  <c:v>-2.4984399999999998E-3</c:v>
                </c:pt>
                <c:pt idx="6188">
                  <c:v>-2.5000000000000191E-3</c:v>
                </c:pt>
                <c:pt idx="6189">
                  <c:v>-2.2007800000000246E-3</c:v>
                </c:pt>
                <c:pt idx="6190">
                  <c:v>-2.6023400000000103E-3</c:v>
                </c:pt>
                <c:pt idx="6191">
                  <c:v>-2.8000000000000052E-3</c:v>
                </c:pt>
                <c:pt idx="6192">
                  <c:v>-3.0984400000000074E-3</c:v>
                </c:pt>
                <c:pt idx="6193">
                  <c:v>-3.1984400000000012E-3</c:v>
                </c:pt>
                <c:pt idx="6194">
                  <c:v>-2.6953100000000215E-3</c:v>
                </c:pt>
                <c:pt idx="6195">
                  <c:v>-1.9000000000000124E-3</c:v>
                </c:pt>
                <c:pt idx="6196">
                  <c:v>-2.3023399999999999E-3</c:v>
                </c:pt>
                <c:pt idx="6197">
                  <c:v>-2.5023400000000052E-3</c:v>
                </c:pt>
                <c:pt idx="6198">
                  <c:v>-2.9007800000000247E-3</c:v>
                </c:pt>
                <c:pt idx="6199">
                  <c:v>-2.3000000000000052E-3</c:v>
                </c:pt>
                <c:pt idx="6200">
                  <c:v>-3.0023400000000052E-3</c:v>
                </c:pt>
                <c:pt idx="6201">
                  <c:v>-2.8000000000000052E-3</c:v>
                </c:pt>
                <c:pt idx="6202">
                  <c:v>-2.2984400000000075E-3</c:v>
                </c:pt>
                <c:pt idx="6203">
                  <c:v>-2.9015600000000196E-3</c:v>
                </c:pt>
                <c:pt idx="6204">
                  <c:v>-2.6992200000000169E-3</c:v>
                </c:pt>
                <c:pt idx="6205">
                  <c:v>-2.7000000000000205E-3</c:v>
                </c:pt>
                <c:pt idx="6206">
                  <c:v>-2.7000000000000205E-3</c:v>
                </c:pt>
                <c:pt idx="6207">
                  <c:v>-2.6000000000000103E-3</c:v>
                </c:pt>
                <c:pt idx="6208">
                  <c:v>-2.600780000000026E-3</c:v>
                </c:pt>
                <c:pt idx="6209">
                  <c:v>-2.4015600000000092E-3</c:v>
                </c:pt>
                <c:pt idx="6210">
                  <c:v>-3.0031300000000353E-3</c:v>
                </c:pt>
                <c:pt idx="6211">
                  <c:v>-3.0976600000000103E-3</c:v>
                </c:pt>
                <c:pt idx="6212">
                  <c:v>-2.3007800000000192E-3</c:v>
                </c:pt>
                <c:pt idx="6213">
                  <c:v>-2.9015600000000196E-3</c:v>
                </c:pt>
                <c:pt idx="6214">
                  <c:v>-2.7000000000000205E-3</c:v>
                </c:pt>
                <c:pt idx="6215">
                  <c:v>-3.0000000000000191E-3</c:v>
                </c:pt>
                <c:pt idx="6216">
                  <c:v>-2.8960900000000048E-3</c:v>
                </c:pt>
                <c:pt idx="6217">
                  <c:v>-2.7000000000000205E-3</c:v>
                </c:pt>
                <c:pt idx="6218">
                  <c:v>-3.1000000000000246E-3</c:v>
                </c:pt>
                <c:pt idx="6219">
                  <c:v>-2.2968799999999998E-3</c:v>
                </c:pt>
                <c:pt idx="6220">
                  <c:v>-2.3000000000000052E-3</c:v>
                </c:pt>
                <c:pt idx="6221">
                  <c:v>-2.9023400000000002E-3</c:v>
                </c:pt>
                <c:pt idx="6222">
                  <c:v>-2.9085900000000255E-3</c:v>
                </c:pt>
                <c:pt idx="6223">
                  <c:v>-2.0000000000000052E-3</c:v>
                </c:pt>
                <c:pt idx="6224">
                  <c:v>-2.6023400000000103E-3</c:v>
                </c:pt>
                <c:pt idx="6225">
                  <c:v>-2.5015600000000103E-3</c:v>
                </c:pt>
                <c:pt idx="6226">
                  <c:v>-2.3000000000000052E-3</c:v>
                </c:pt>
                <c:pt idx="6227">
                  <c:v>-2.5000000000000191E-3</c:v>
                </c:pt>
                <c:pt idx="6228">
                  <c:v>-2.3976599999999998E-3</c:v>
                </c:pt>
                <c:pt idx="6229">
                  <c:v>-3.1046900000000223E-3</c:v>
                </c:pt>
                <c:pt idx="6230">
                  <c:v>-3.4984400000000002E-3</c:v>
                </c:pt>
                <c:pt idx="6231">
                  <c:v>-2.705470000000021E-3</c:v>
                </c:pt>
                <c:pt idx="6232">
                  <c:v>-2.1984400000000012E-3</c:v>
                </c:pt>
                <c:pt idx="6233">
                  <c:v>-3.0992200000000084E-3</c:v>
                </c:pt>
                <c:pt idx="6234">
                  <c:v>-2.5062499999999998E-3</c:v>
                </c:pt>
                <c:pt idx="6235">
                  <c:v>-2.5960900000000075E-3</c:v>
                </c:pt>
                <c:pt idx="6236">
                  <c:v>-2.8000000000000052E-3</c:v>
                </c:pt>
                <c:pt idx="6237">
                  <c:v>-2.7007800000000302E-3</c:v>
                </c:pt>
                <c:pt idx="6238">
                  <c:v>-2.7000000000000205E-3</c:v>
                </c:pt>
                <c:pt idx="6239">
                  <c:v>-2.599220000000008E-3</c:v>
                </c:pt>
                <c:pt idx="6240">
                  <c:v>-2.5000000000000191E-3</c:v>
                </c:pt>
                <c:pt idx="6241">
                  <c:v>-2.5000000000000191E-3</c:v>
                </c:pt>
                <c:pt idx="6242">
                  <c:v>-2.4007800000000103E-3</c:v>
                </c:pt>
                <c:pt idx="6243">
                  <c:v>-2.7000000000000205E-3</c:v>
                </c:pt>
                <c:pt idx="6244">
                  <c:v>-2.7960900000000184E-3</c:v>
                </c:pt>
                <c:pt idx="6245">
                  <c:v>-1.6000000000000129E-3</c:v>
                </c:pt>
                <c:pt idx="6246">
                  <c:v>-2.5976599999999999E-3</c:v>
                </c:pt>
                <c:pt idx="6247">
                  <c:v>-2.2000000000000201E-3</c:v>
                </c:pt>
                <c:pt idx="6248">
                  <c:v>-2.4984399999999998E-3</c:v>
                </c:pt>
                <c:pt idx="6249">
                  <c:v>-2.1000000000000094E-3</c:v>
                </c:pt>
                <c:pt idx="6250">
                  <c:v>-1.9039100000000091E-3</c:v>
                </c:pt>
                <c:pt idx="6251">
                  <c:v>-2.8000000000000052E-3</c:v>
                </c:pt>
                <c:pt idx="6252">
                  <c:v>-2.2976600000000169E-3</c:v>
                </c:pt>
                <c:pt idx="6253">
                  <c:v>-2.1000000000000094E-3</c:v>
                </c:pt>
                <c:pt idx="6254">
                  <c:v>-2.6984400000000012E-3</c:v>
                </c:pt>
                <c:pt idx="6255">
                  <c:v>-2.6000000000000103E-3</c:v>
                </c:pt>
                <c:pt idx="6256">
                  <c:v>-2.3000000000000052E-3</c:v>
                </c:pt>
                <c:pt idx="6257">
                  <c:v>-1.9000000000000124E-3</c:v>
                </c:pt>
                <c:pt idx="6258">
                  <c:v>-2.7000000000000205E-3</c:v>
                </c:pt>
                <c:pt idx="6259">
                  <c:v>-2.0000000000000052E-3</c:v>
                </c:pt>
                <c:pt idx="6260">
                  <c:v>-2.0000000000000052E-3</c:v>
                </c:pt>
                <c:pt idx="6261">
                  <c:v>-2.9968799999999978E-3</c:v>
                </c:pt>
                <c:pt idx="6262">
                  <c:v>-2.8000000000000052E-3</c:v>
                </c:pt>
                <c:pt idx="6263">
                  <c:v>-2.4000000000000089E-3</c:v>
                </c:pt>
                <c:pt idx="6264">
                  <c:v>-2.4007800000000103E-3</c:v>
                </c:pt>
                <c:pt idx="6265">
                  <c:v>-2.5976599999999999E-3</c:v>
                </c:pt>
                <c:pt idx="6266">
                  <c:v>-3.0000000000000191E-3</c:v>
                </c:pt>
                <c:pt idx="6267">
                  <c:v>-2.2031300000000358E-3</c:v>
                </c:pt>
                <c:pt idx="6268">
                  <c:v>-2.2976600000000169E-3</c:v>
                </c:pt>
                <c:pt idx="6269">
                  <c:v>-2.5039100000000224E-3</c:v>
                </c:pt>
                <c:pt idx="6270">
                  <c:v>-3.3023400000000052E-3</c:v>
                </c:pt>
                <c:pt idx="6271">
                  <c:v>-3.00781000000002E-3</c:v>
                </c:pt>
                <c:pt idx="6272">
                  <c:v>-2.6000000000000103E-3</c:v>
                </c:pt>
                <c:pt idx="6273">
                  <c:v>-3.0000000000000191E-3</c:v>
                </c:pt>
                <c:pt idx="6274">
                  <c:v>-2.7000000000000205E-3</c:v>
                </c:pt>
                <c:pt idx="6275">
                  <c:v>-2.3000000000000052E-3</c:v>
                </c:pt>
                <c:pt idx="6276">
                  <c:v>-2.2000000000000201E-3</c:v>
                </c:pt>
                <c:pt idx="6277">
                  <c:v>-2.4000000000000089E-3</c:v>
                </c:pt>
                <c:pt idx="6278">
                  <c:v>-2.1960899999999999E-3</c:v>
                </c:pt>
                <c:pt idx="6279">
                  <c:v>-3.1015600000000206E-3</c:v>
                </c:pt>
                <c:pt idx="6280">
                  <c:v>-2.5984400000000048E-3</c:v>
                </c:pt>
                <c:pt idx="6281">
                  <c:v>-2.6000000000000103E-3</c:v>
                </c:pt>
                <c:pt idx="6282">
                  <c:v>-2.7000000000000205E-3</c:v>
                </c:pt>
                <c:pt idx="6283">
                  <c:v>-2.7000000000000205E-3</c:v>
                </c:pt>
                <c:pt idx="6284">
                  <c:v>-2.5000000000000191E-3</c:v>
                </c:pt>
                <c:pt idx="6285">
                  <c:v>-2.7007800000000302E-3</c:v>
                </c:pt>
                <c:pt idx="6286">
                  <c:v>-2.3000000000000052E-3</c:v>
                </c:pt>
                <c:pt idx="6287">
                  <c:v>-2.3992200000000001E-3</c:v>
                </c:pt>
                <c:pt idx="6288">
                  <c:v>-2.4984399999999998E-3</c:v>
                </c:pt>
                <c:pt idx="6289">
                  <c:v>-2.8007800000000201E-3</c:v>
                </c:pt>
                <c:pt idx="6290">
                  <c:v>-2.7000000000000205E-3</c:v>
                </c:pt>
                <c:pt idx="6291">
                  <c:v>-2.8007800000000201E-3</c:v>
                </c:pt>
                <c:pt idx="6292">
                  <c:v>-2.4984399999999998E-3</c:v>
                </c:pt>
                <c:pt idx="6293">
                  <c:v>-2.4000000000000089E-3</c:v>
                </c:pt>
                <c:pt idx="6294">
                  <c:v>-2.7000000000000205E-3</c:v>
                </c:pt>
                <c:pt idx="6295">
                  <c:v>-2.9000000000000089E-3</c:v>
                </c:pt>
                <c:pt idx="6296">
                  <c:v>-2.9000000000000089E-3</c:v>
                </c:pt>
                <c:pt idx="6297">
                  <c:v>-2.3000000000000052E-3</c:v>
                </c:pt>
                <c:pt idx="6298">
                  <c:v>-2.9000000000000089E-3</c:v>
                </c:pt>
                <c:pt idx="6299">
                  <c:v>-2.6000000000000103E-3</c:v>
                </c:pt>
                <c:pt idx="6300">
                  <c:v>-2.6000000000000103E-3</c:v>
                </c:pt>
                <c:pt idx="6301">
                  <c:v>-2.3007800000000192E-3</c:v>
                </c:pt>
                <c:pt idx="6302">
                  <c:v>-2.5000000000000191E-3</c:v>
                </c:pt>
                <c:pt idx="6303">
                  <c:v>-2.6000000000000103E-3</c:v>
                </c:pt>
                <c:pt idx="6304">
                  <c:v>-3.0007800000000236E-3</c:v>
                </c:pt>
                <c:pt idx="6305">
                  <c:v>-2.5000000000000191E-3</c:v>
                </c:pt>
                <c:pt idx="6306">
                  <c:v>-2.7000000000000205E-3</c:v>
                </c:pt>
                <c:pt idx="6307">
                  <c:v>-3.0031300000000353E-3</c:v>
                </c:pt>
                <c:pt idx="6308">
                  <c:v>-1.9976600000000061E-3</c:v>
                </c:pt>
                <c:pt idx="6309">
                  <c:v>-2.4031300000000293E-3</c:v>
                </c:pt>
                <c:pt idx="6310">
                  <c:v>-2.7000000000000205E-3</c:v>
                </c:pt>
                <c:pt idx="6311">
                  <c:v>-1.6000000000000129E-3</c:v>
                </c:pt>
                <c:pt idx="6312">
                  <c:v>-2.7000000000000205E-3</c:v>
                </c:pt>
                <c:pt idx="6313">
                  <c:v>-2.8000000000000052E-3</c:v>
                </c:pt>
                <c:pt idx="6314">
                  <c:v>-2.7000000000000205E-3</c:v>
                </c:pt>
                <c:pt idx="6315">
                  <c:v>-2.9992199999999999E-3</c:v>
                </c:pt>
                <c:pt idx="6316">
                  <c:v>-3.0000000000000191E-3</c:v>
                </c:pt>
                <c:pt idx="6317">
                  <c:v>-2.6000000000000103E-3</c:v>
                </c:pt>
                <c:pt idx="6318">
                  <c:v>-2.7000000000000205E-3</c:v>
                </c:pt>
                <c:pt idx="6319">
                  <c:v>-2.09844E-3</c:v>
                </c:pt>
                <c:pt idx="6320">
                  <c:v>-2.3000000000000052E-3</c:v>
                </c:pt>
                <c:pt idx="6321">
                  <c:v>-2.4007800000000103E-3</c:v>
                </c:pt>
                <c:pt idx="6322">
                  <c:v>-2.4000000000000089E-3</c:v>
                </c:pt>
                <c:pt idx="6323">
                  <c:v>-2.4000000000000089E-3</c:v>
                </c:pt>
                <c:pt idx="6324">
                  <c:v>-3.2015600000000256E-3</c:v>
                </c:pt>
                <c:pt idx="6325">
                  <c:v>-2.0000000000000052E-3</c:v>
                </c:pt>
                <c:pt idx="6326">
                  <c:v>-1.8968800000000153E-3</c:v>
                </c:pt>
                <c:pt idx="6327">
                  <c:v>-2.8000000000000052E-3</c:v>
                </c:pt>
                <c:pt idx="6328">
                  <c:v>-2.7000000000000205E-3</c:v>
                </c:pt>
                <c:pt idx="6329">
                  <c:v>-2.7000000000000205E-3</c:v>
                </c:pt>
                <c:pt idx="6330">
                  <c:v>-2.7000000000000205E-3</c:v>
                </c:pt>
                <c:pt idx="6331">
                  <c:v>-1.9015600000000061E-3</c:v>
                </c:pt>
                <c:pt idx="6332">
                  <c:v>-3.1000000000000246E-3</c:v>
                </c:pt>
                <c:pt idx="6333">
                  <c:v>-3.6000000000000251E-3</c:v>
                </c:pt>
                <c:pt idx="6334">
                  <c:v>-2.7046900000000261E-3</c:v>
                </c:pt>
                <c:pt idx="6335">
                  <c:v>-2.4000000000000089E-3</c:v>
                </c:pt>
                <c:pt idx="6336">
                  <c:v>-2.3992200000000001E-3</c:v>
                </c:pt>
                <c:pt idx="6337">
                  <c:v>-2.1984400000000012E-3</c:v>
                </c:pt>
                <c:pt idx="6338">
                  <c:v>-2.8031300000000269E-3</c:v>
                </c:pt>
                <c:pt idx="6339">
                  <c:v>-2.894530000000021E-3</c:v>
                </c:pt>
                <c:pt idx="6340">
                  <c:v>-2.2000000000000201E-3</c:v>
                </c:pt>
                <c:pt idx="6341">
                  <c:v>-2.5070300000000247E-3</c:v>
                </c:pt>
                <c:pt idx="6342">
                  <c:v>-2.6984400000000012E-3</c:v>
                </c:pt>
                <c:pt idx="6343">
                  <c:v>-2.0968800000000002E-3</c:v>
                </c:pt>
                <c:pt idx="6344">
                  <c:v>-1.9000000000000124E-3</c:v>
                </c:pt>
                <c:pt idx="6345">
                  <c:v>-2.2000000000000201E-3</c:v>
                </c:pt>
                <c:pt idx="6346">
                  <c:v>-2.4000000000000089E-3</c:v>
                </c:pt>
                <c:pt idx="6347">
                  <c:v>-2.4000000000000089E-3</c:v>
                </c:pt>
                <c:pt idx="6348">
                  <c:v>-2.6000000000000103E-3</c:v>
                </c:pt>
                <c:pt idx="6349">
                  <c:v>-2.3992200000000001E-3</c:v>
                </c:pt>
                <c:pt idx="6350">
                  <c:v>-2.3023399999999999E-3</c:v>
                </c:pt>
                <c:pt idx="6351">
                  <c:v>-2.8992200000000075E-3</c:v>
                </c:pt>
                <c:pt idx="6352">
                  <c:v>-1.9984400000000149E-3</c:v>
                </c:pt>
                <c:pt idx="6353">
                  <c:v>-2.4000000000000089E-3</c:v>
                </c:pt>
                <c:pt idx="6354">
                  <c:v>-2.6000000000000103E-3</c:v>
                </c:pt>
                <c:pt idx="6355">
                  <c:v>-2.3000000000000052E-3</c:v>
                </c:pt>
                <c:pt idx="6356">
                  <c:v>-1.9000000000000124E-3</c:v>
                </c:pt>
                <c:pt idx="6357">
                  <c:v>-2.6953100000000215E-3</c:v>
                </c:pt>
                <c:pt idx="6358">
                  <c:v>-2.599220000000008E-3</c:v>
                </c:pt>
                <c:pt idx="6359">
                  <c:v>-2.4015600000000092E-3</c:v>
                </c:pt>
                <c:pt idx="6360">
                  <c:v>-2.89844E-3</c:v>
                </c:pt>
                <c:pt idx="6361">
                  <c:v>-2.8992200000000075E-3</c:v>
                </c:pt>
                <c:pt idx="6362">
                  <c:v>-2.7000000000000205E-3</c:v>
                </c:pt>
                <c:pt idx="6363">
                  <c:v>-2.1984400000000012E-3</c:v>
                </c:pt>
                <c:pt idx="6364">
                  <c:v>-2.2000000000000201E-3</c:v>
                </c:pt>
                <c:pt idx="6365">
                  <c:v>-2.6000000000000103E-3</c:v>
                </c:pt>
                <c:pt idx="6366">
                  <c:v>-2.4000000000000089E-3</c:v>
                </c:pt>
                <c:pt idx="6367">
                  <c:v>-2.3007800000000192E-3</c:v>
                </c:pt>
                <c:pt idx="6368">
                  <c:v>-2.2000000000000201E-3</c:v>
                </c:pt>
                <c:pt idx="6369">
                  <c:v>-2.4039100000000243E-3</c:v>
                </c:pt>
                <c:pt idx="6370">
                  <c:v>-2.7000000000000205E-3</c:v>
                </c:pt>
                <c:pt idx="6371">
                  <c:v>-2.4015600000000092E-3</c:v>
                </c:pt>
                <c:pt idx="6372">
                  <c:v>-3.1015600000000206E-3</c:v>
                </c:pt>
                <c:pt idx="6373">
                  <c:v>-2.7000000000000205E-3</c:v>
                </c:pt>
                <c:pt idx="6374">
                  <c:v>-1.9000000000000124E-3</c:v>
                </c:pt>
                <c:pt idx="6375">
                  <c:v>-3.0046900000000221E-3</c:v>
                </c:pt>
                <c:pt idx="6376">
                  <c:v>-3.0000000000000191E-3</c:v>
                </c:pt>
                <c:pt idx="6377">
                  <c:v>-2.500780000000021E-3</c:v>
                </c:pt>
                <c:pt idx="6378">
                  <c:v>-2.7984400000000075E-3</c:v>
                </c:pt>
                <c:pt idx="6379">
                  <c:v>-1.9984400000000149E-3</c:v>
                </c:pt>
                <c:pt idx="6380">
                  <c:v>-2.2968799999999998E-3</c:v>
                </c:pt>
                <c:pt idx="6381">
                  <c:v>-2.9007800000000247E-3</c:v>
                </c:pt>
                <c:pt idx="6382">
                  <c:v>-2.4000000000000089E-3</c:v>
                </c:pt>
                <c:pt idx="6383">
                  <c:v>-2.2007800000000246E-3</c:v>
                </c:pt>
                <c:pt idx="6384">
                  <c:v>-2.5000000000000191E-3</c:v>
                </c:pt>
                <c:pt idx="6385">
                  <c:v>-1.5007800000000099E-3</c:v>
                </c:pt>
                <c:pt idx="6386">
                  <c:v>-2.6000000000000103E-3</c:v>
                </c:pt>
                <c:pt idx="6387">
                  <c:v>-2.7070300000000326E-3</c:v>
                </c:pt>
                <c:pt idx="6388">
                  <c:v>-2.1992200000000052E-3</c:v>
                </c:pt>
                <c:pt idx="6389">
                  <c:v>-2.4078100000000089E-3</c:v>
                </c:pt>
                <c:pt idx="6390">
                  <c:v>-3.2976600000000226E-3</c:v>
                </c:pt>
                <c:pt idx="6391">
                  <c:v>-2.9976600000000075E-3</c:v>
                </c:pt>
                <c:pt idx="6392">
                  <c:v>-2.6000000000000103E-3</c:v>
                </c:pt>
                <c:pt idx="6393">
                  <c:v>-2.9000000000000089E-3</c:v>
                </c:pt>
                <c:pt idx="6394">
                  <c:v>-2.49687E-3</c:v>
                </c:pt>
                <c:pt idx="6395">
                  <c:v>-2.0023400000000048E-3</c:v>
                </c:pt>
                <c:pt idx="6396">
                  <c:v>-3.0976600000000103E-3</c:v>
                </c:pt>
                <c:pt idx="6397">
                  <c:v>-2.7000000000000205E-3</c:v>
                </c:pt>
                <c:pt idx="6398">
                  <c:v>-2.2992200000000089E-3</c:v>
                </c:pt>
                <c:pt idx="6399">
                  <c:v>-2.5000000000000191E-3</c:v>
                </c:pt>
                <c:pt idx="6400">
                  <c:v>-1.9015600000000061E-3</c:v>
                </c:pt>
                <c:pt idx="6401">
                  <c:v>-2.7046900000000261E-3</c:v>
                </c:pt>
                <c:pt idx="6402">
                  <c:v>-2.9984400000000002E-3</c:v>
                </c:pt>
                <c:pt idx="6403">
                  <c:v>-2.2992200000000089E-3</c:v>
                </c:pt>
                <c:pt idx="6404">
                  <c:v>-2.8000000000000052E-3</c:v>
                </c:pt>
                <c:pt idx="6405">
                  <c:v>-2.8000000000000052E-3</c:v>
                </c:pt>
                <c:pt idx="6406">
                  <c:v>-2.2015600000000191E-3</c:v>
                </c:pt>
                <c:pt idx="6407">
                  <c:v>-2.4023400000000002E-3</c:v>
                </c:pt>
                <c:pt idx="6408">
                  <c:v>-2.6992200000000169E-3</c:v>
                </c:pt>
                <c:pt idx="6409">
                  <c:v>-2.2000000000000201E-3</c:v>
                </c:pt>
                <c:pt idx="6410">
                  <c:v>-2.5984400000000048E-3</c:v>
                </c:pt>
                <c:pt idx="6411">
                  <c:v>-2.6000000000000103E-3</c:v>
                </c:pt>
                <c:pt idx="6412">
                  <c:v>-2.6000000000000103E-3</c:v>
                </c:pt>
                <c:pt idx="6413">
                  <c:v>-2.5000000000000191E-3</c:v>
                </c:pt>
                <c:pt idx="6414">
                  <c:v>-1.8992200000000094E-3</c:v>
                </c:pt>
                <c:pt idx="6415">
                  <c:v>-2.3000000000000052E-3</c:v>
                </c:pt>
                <c:pt idx="6416">
                  <c:v>-2.5000000000000191E-3</c:v>
                </c:pt>
                <c:pt idx="6417">
                  <c:v>-2.3984399999999999E-3</c:v>
                </c:pt>
                <c:pt idx="6418">
                  <c:v>-2.1000000000000094E-3</c:v>
                </c:pt>
                <c:pt idx="6419">
                  <c:v>-2.2000000000000201E-3</c:v>
                </c:pt>
                <c:pt idx="6420">
                  <c:v>-2.0976599999999999E-3</c:v>
                </c:pt>
                <c:pt idx="6421">
                  <c:v>-2.6000000000000103E-3</c:v>
                </c:pt>
                <c:pt idx="6422">
                  <c:v>-2.2015600000000191E-3</c:v>
                </c:pt>
                <c:pt idx="6423">
                  <c:v>-2.8992200000000075E-3</c:v>
                </c:pt>
                <c:pt idx="6424">
                  <c:v>-2.4000000000000089E-3</c:v>
                </c:pt>
                <c:pt idx="6425">
                  <c:v>-2.4000000000000089E-3</c:v>
                </c:pt>
                <c:pt idx="6426">
                  <c:v>-2.6992200000000169E-3</c:v>
                </c:pt>
                <c:pt idx="6427">
                  <c:v>-2.6000000000000103E-3</c:v>
                </c:pt>
                <c:pt idx="6428">
                  <c:v>-2.6976600000000166E-3</c:v>
                </c:pt>
                <c:pt idx="6429">
                  <c:v>-2.0031200000000275E-3</c:v>
                </c:pt>
                <c:pt idx="6430">
                  <c:v>-1.9945300000000126E-3</c:v>
                </c:pt>
                <c:pt idx="6431">
                  <c:v>-3.3968699999999967E-3</c:v>
                </c:pt>
                <c:pt idx="6432">
                  <c:v>-2.9140600000000052E-3</c:v>
                </c:pt>
                <c:pt idx="6433">
                  <c:v>-2.09844E-3</c:v>
                </c:pt>
                <c:pt idx="6434">
                  <c:v>-2.8968699999999967E-3</c:v>
                </c:pt>
                <c:pt idx="6435">
                  <c:v>-2.9031300000000311E-3</c:v>
                </c:pt>
                <c:pt idx="6436">
                  <c:v>-2.6039100000000274E-3</c:v>
                </c:pt>
                <c:pt idx="6437">
                  <c:v>-2.3007800000000192E-3</c:v>
                </c:pt>
                <c:pt idx="6438">
                  <c:v>-2.7015600000000256E-3</c:v>
                </c:pt>
                <c:pt idx="6439">
                  <c:v>-2.7000000000000205E-3</c:v>
                </c:pt>
                <c:pt idx="6440">
                  <c:v>-2.0992200000000002E-3</c:v>
                </c:pt>
                <c:pt idx="6441">
                  <c:v>-2.5000000000000191E-3</c:v>
                </c:pt>
                <c:pt idx="6442">
                  <c:v>-2.3992200000000001E-3</c:v>
                </c:pt>
                <c:pt idx="6443">
                  <c:v>-2.3000000000000052E-3</c:v>
                </c:pt>
                <c:pt idx="6444">
                  <c:v>-2.1000000000000094E-3</c:v>
                </c:pt>
                <c:pt idx="6445">
                  <c:v>-2.3000000000000052E-3</c:v>
                </c:pt>
                <c:pt idx="6446">
                  <c:v>-3.2984400000000166E-3</c:v>
                </c:pt>
                <c:pt idx="6447">
                  <c:v>-2.7000000000000205E-3</c:v>
                </c:pt>
                <c:pt idx="6448">
                  <c:v>-2.4046900000000092E-3</c:v>
                </c:pt>
                <c:pt idx="6449">
                  <c:v>-2.8000000000000052E-3</c:v>
                </c:pt>
                <c:pt idx="6450">
                  <c:v>-2.2976600000000169E-3</c:v>
                </c:pt>
                <c:pt idx="6451">
                  <c:v>-2.1000000000000094E-3</c:v>
                </c:pt>
                <c:pt idx="6452">
                  <c:v>-2.197660000000008E-3</c:v>
                </c:pt>
                <c:pt idx="6453">
                  <c:v>-2.7000000000000205E-3</c:v>
                </c:pt>
                <c:pt idx="6454">
                  <c:v>-2.6000000000000103E-3</c:v>
                </c:pt>
                <c:pt idx="6455">
                  <c:v>-2.3000000000000052E-3</c:v>
                </c:pt>
                <c:pt idx="6456">
                  <c:v>-2.7000000000000205E-3</c:v>
                </c:pt>
                <c:pt idx="6457">
                  <c:v>-2.3000000000000052E-3</c:v>
                </c:pt>
                <c:pt idx="6458">
                  <c:v>-2.7000000000000205E-3</c:v>
                </c:pt>
                <c:pt idx="6459">
                  <c:v>-2.2000000000000201E-3</c:v>
                </c:pt>
                <c:pt idx="6460">
                  <c:v>-2.7000000000000205E-3</c:v>
                </c:pt>
                <c:pt idx="6461">
                  <c:v>-2.5000000000000191E-3</c:v>
                </c:pt>
                <c:pt idx="6462">
                  <c:v>-2.1007800000000256E-3</c:v>
                </c:pt>
                <c:pt idx="6463">
                  <c:v>-2.5984400000000048E-3</c:v>
                </c:pt>
                <c:pt idx="6464">
                  <c:v>-2.6000000000000103E-3</c:v>
                </c:pt>
                <c:pt idx="6465">
                  <c:v>-2.2015600000000191E-3</c:v>
                </c:pt>
                <c:pt idx="6466">
                  <c:v>-2.2015600000000191E-3</c:v>
                </c:pt>
                <c:pt idx="6467">
                  <c:v>-2.000780000000021E-3</c:v>
                </c:pt>
                <c:pt idx="6468">
                  <c:v>-2.3054700000000048E-3</c:v>
                </c:pt>
                <c:pt idx="6469">
                  <c:v>-3.3000000000000169E-3</c:v>
                </c:pt>
                <c:pt idx="6470">
                  <c:v>-3.0007800000000236E-3</c:v>
                </c:pt>
                <c:pt idx="6471">
                  <c:v>-3.4023400000000093E-3</c:v>
                </c:pt>
                <c:pt idx="6472">
                  <c:v>-2.5000000000000191E-3</c:v>
                </c:pt>
                <c:pt idx="6473">
                  <c:v>-2.1000000000000094E-3</c:v>
                </c:pt>
                <c:pt idx="6474">
                  <c:v>-3.1000000000000246E-3</c:v>
                </c:pt>
                <c:pt idx="6475">
                  <c:v>-2.3000000000000052E-3</c:v>
                </c:pt>
                <c:pt idx="6476">
                  <c:v>-2.0945300000000211E-3</c:v>
                </c:pt>
                <c:pt idx="6477">
                  <c:v>-2.8023400000000052E-3</c:v>
                </c:pt>
                <c:pt idx="6478">
                  <c:v>-2.599220000000008E-3</c:v>
                </c:pt>
                <c:pt idx="6479">
                  <c:v>-2.500780000000021E-3</c:v>
                </c:pt>
                <c:pt idx="6480">
                  <c:v>-2.4000000000000089E-3</c:v>
                </c:pt>
                <c:pt idx="6481">
                  <c:v>-2.5000000000000191E-3</c:v>
                </c:pt>
                <c:pt idx="6482">
                  <c:v>-2.7000000000000205E-3</c:v>
                </c:pt>
                <c:pt idx="6483">
                  <c:v>-2.9023400000000002E-3</c:v>
                </c:pt>
                <c:pt idx="6484">
                  <c:v>-2.2000000000000201E-3</c:v>
                </c:pt>
                <c:pt idx="6485">
                  <c:v>-2.9007800000000247E-3</c:v>
                </c:pt>
                <c:pt idx="6486">
                  <c:v>-2.1085900000000261E-3</c:v>
                </c:pt>
                <c:pt idx="6487">
                  <c:v>-2.0015599999999999E-3</c:v>
                </c:pt>
                <c:pt idx="6488">
                  <c:v>-2.5039100000000224E-3</c:v>
                </c:pt>
                <c:pt idx="6489">
                  <c:v>-2.9007800000000247E-3</c:v>
                </c:pt>
                <c:pt idx="6490">
                  <c:v>-2.3984399999999999E-3</c:v>
                </c:pt>
                <c:pt idx="6491">
                  <c:v>-2.5000000000000191E-3</c:v>
                </c:pt>
                <c:pt idx="6492">
                  <c:v>-2.6000000000000103E-3</c:v>
                </c:pt>
                <c:pt idx="6493">
                  <c:v>-2.4000000000000089E-3</c:v>
                </c:pt>
                <c:pt idx="6494">
                  <c:v>-2.1000000000000094E-3</c:v>
                </c:pt>
                <c:pt idx="6495">
                  <c:v>-2.6000000000000103E-3</c:v>
                </c:pt>
                <c:pt idx="6496">
                  <c:v>-2.7000000000000205E-3</c:v>
                </c:pt>
                <c:pt idx="6497">
                  <c:v>-2.7000000000000205E-3</c:v>
                </c:pt>
                <c:pt idx="6498">
                  <c:v>-2.7000000000000205E-3</c:v>
                </c:pt>
                <c:pt idx="6499">
                  <c:v>-2.7031300000000379E-3</c:v>
                </c:pt>
                <c:pt idx="6500">
                  <c:v>-2.2000000000000201E-3</c:v>
                </c:pt>
                <c:pt idx="6501">
                  <c:v>-2.5000000000000191E-3</c:v>
                </c:pt>
                <c:pt idx="6502">
                  <c:v>-2.6000000000000103E-3</c:v>
                </c:pt>
                <c:pt idx="6503">
                  <c:v>-2.6000000000000103E-3</c:v>
                </c:pt>
                <c:pt idx="6504">
                  <c:v>-2.6000000000000103E-3</c:v>
                </c:pt>
                <c:pt idx="6505">
                  <c:v>-2.599220000000008E-3</c:v>
                </c:pt>
                <c:pt idx="6506">
                  <c:v>-2.7984400000000075E-3</c:v>
                </c:pt>
                <c:pt idx="6507">
                  <c:v>-2.2000000000000201E-3</c:v>
                </c:pt>
                <c:pt idx="6508">
                  <c:v>-2.8000000000000052E-3</c:v>
                </c:pt>
                <c:pt idx="6509">
                  <c:v>-2.0000000000000052E-3</c:v>
                </c:pt>
                <c:pt idx="6510">
                  <c:v>-2.9000000000000089E-3</c:v>
                </c:pt>
                <c:pt idx="6511">
                  <c:v>-2.7000000000000205E-3</c:v>
                </c:pt>
                <c:pt idx="6512">
                  <c:v>-2.4000000000000089E-3</c:v>
                </c:pt>
                <c:pt idx="6513">
                  <c:v>-2.4015600000000092E-3</c:v>
                </c:pt>
                <c:pt idx="6514">
                  <c:v>-2.0000000000000052E-3</c:v>
                </c:pt>
                <c:pt idx="6515">
                  <c:v>-2.9000000000000089E-3</c:v>
                </c:pt>
                <c:pt idx="6516">
                  <c:v>-2.1000000000000094E-3</c:v>
                </c:pt>
                <c:pt idx="6517">
                  <c:v>-1.9000000000000124E-3</c:v>
                </c:pt>
                <c:pt idx="6518">
                  <c:v>-2.1000000000000094E-3</c:v>
                </c:pt>
                <c:pt idx="6519">
                  <c:v>-1.7976600000000095E-3</c:v>
                </c:pt>
                <c:pt idx="6520">
                  <c:v>-2.4007800000000103E-3</c:v>
                </c:pt>
                <c:pt idx="6521">
                  <c:v>-1.9000000000000124E-3</c:v>
                </c:pt>
                <c:pt idx="6522">
                  <c:v>-2.2968799999999998E-3</c:v>
                </c:pt>
                <c:pt idx="6523">
                  <c:v>-2.7000000000000205E-3</c:v>
                </c:pt>
                <c:pt idx="6524">
                  <c:v>-2.7000000000000205E-3</c:v>
                </c:pt>
                <c:pt idx="6525">
                  <c:v>-2.7000000000000205E-3</c:v>
                </c:pt>
                <c:pt idx="6526">
                  <c:v>-3.0992200000000084E-3</c:v>
                </c:pt>
                <c:pt idx="6527">
                  <c:v>-2.4976600000000074E-3</c:v>
                </c:pt>
                <c:pt idx="6528">
                  <c:v>-2.4000000000000089E-3</c:v>
                </c:pt>
                <c:pt idx="6529">
                  <c:v>-2.5000000000000191E-3</c:v>
                </c:pt>
                <c:pt idx="6530">
                  <c:v>-2.4000000000000089E-3</c:v>
                </c:pt>
                <c:pt idx="6531">
                  <c:v>-2.9000000000000089E-3</c:v>
                </c:pt>
                <c:pt idx="6532">
                  <c:v>-2.6023400000000103E-3</c:v>
                </c:pt>
                <c:pt idx="6533">
                  <c:v>-2.4000000000000089E-3</c:v>
                </c:pt>
                <c:pt idx="6534">
                  <c:v>-3.50000000000002E-3</c:v>
                </c:pt>
                <c:pt idx="6535">
                  <c:v>-2.4046900000000092E-3</c:v>
                </c:pt>
                <c:pt idx="6536">
                  <c:v>-2.3023399999999999E-3</c:v>
                </c:pt>
                <c:pt idx="6537">
                  <c:v>-2.9031300000000311E-3</c:v>
                </c:pt>
                <c:pt idx="6538">
                  <c:v>-2.8000000000000052E-3</c:v>
                </c:pt>
                <c:pt idx="6539">
                  <c:v>-2.7039100000000307E-3</c:v>
                </c:pt>
                <c:pt idx="6540">
                  <c:v>-2.8976599999999998E-3</c:v>
                </c:pt>
                <c:pt idx="6541">
                  <c:v>-2.0960900000000001E-3</c:v>
                </c:pt>
                <c:pt idx="6542">
                  <c:v>-1.9000000000000124E-3</c:v>
                </c:pt>
                <c:pt idx="6543">
                  <c:v>-2.3000000000000052E-3</c:v>
                </c:pt>
                <c:pt idx="6544">
                  <c:v>-2.4000000000000089E-3</c:v>
                </c:pt>
                <c:pt idx="6545">
                  <c:v>-2.5000000000000191E-3</c:v>
                </c:pt>
                <c:pt idx="6546">
                  <c:v>-2.7992200000000207E-3</c:v>
                </c:pt>
                <c:pt idx="6547">
                  <c:v>-2.2992200000000089E-3</c:v>
                </c:pt>
                <c:pt idx="6548">
                  <c:v>-2.6015600000000205E-3</c:v>
                </c:pt>
                <c:pt idx="6549">
                  <c:v>-2.6976600000000166E-3</c:v>
                </c:pt>
                <c:pt idx="6550">
                  <c:v>-1.8984400000000153E-3</c:v>
                </c:pt>
                <c:pt idx="6551">
                  <c:v>-2.2000000000000201E-3</c:v>
                </c:pt>
                <c:pt idx="6552">
                  <c:v>-2.0000000000000052E-3</c:v>
                </c:pt>
                <c:pt idx="6553">
                  <c:v>-2.5000000000000191E-3</c:v>
                </c:pt>
                <c:pt idx="6554">
                  <c:v>-2.4000000000000089E-3</c:v>
                </c:pt>
                <c:pt idx="6555">
                  <c:v>-2.2007800000000246E-3</c:v>
                </c:pt>
                <c:pt idx="6556">
                  <c:v>-2.4015600000000092E-3</c:v>
                </c:pt>
                <c:pt idx="6557">
                  <c:v>-2.6015600000000205E-3</c:v>
                </c:pt>
                <c:pt idx="6558">
                  <c:v>-2.6984400000000012E-3</c:v>
                </c:pt>
                <c:pt idx="6559">
                  <c:v>-2.9984400000000002E-3</c:v>
                </c:pt>
                <c:pt idx="6560">
                  <c:v>-2.4000000000000089E-3</c:v>
                </c:pt>
                <c:pt idx="6561">
                  <c:v>-2.4992199999999999E-3</c:v>
                </c:pt>
                <c:pt idx="6562">
                  <c:v>-2.1000000000000094E-3</c:v>
                </c:pt>
                <c:pt idx="6563">
                  <c:v>-2.5000000000000191E-3</c:v>
                </c:pt>
                <c:pt idx="6564">
                  <c:v>-2.5000000000000191E-3</c:v>
                </c:pt>
                <c:pt idx="6565">
                  <c:v>-2.4023400000000002E-3</c:v>
                </c:pt>
                <c:pt idx="6566">
                  <c:v>-2.4000000000000089E-3</c:v>
                </c:pt>
                <c:pt idx="6567">
                  <c:v>-2.9039100000000256E-3</c:v>
                </c:pt>
                <c:pt idx="6568">
                  <c:v>-3.0015600000000103E-3</c:v>
                </c:pt>
                <c:pt idx="6569">
                  <c:v>-2.599220000000008E-3</c:v>
                </c:pt>
                <c:pt idx="6570">
                  <c:v>-2.7007800000000302E-3</c:v>
                </c:pt>
                <c:pt idx="6571">
                  <c:v>-2.8000000000000052E-3</c:v>
                </c:pt>
                <c:pt idx="6572">
                  <c:v>-2.6000000000000103E-3</c:v>
                </c:pt>
                <c:pt idx="6573">
                  <c:v>-2.9015600000000196E-3</c:v>
                </c:pt>
                <c:pt idx="6574">
                  <c:v>-2.9000000000000089E-3</c:v>
                </c:pt>
                <c:pt idx="6575">
                  <c:v>-2.2015600000000191E-3</c:v>
                </c:pt>
                <c:pt idx="6576">
                  <c:v>-2.4992199999999999E-3</c:v>
                </c:pt>
                <c:pt idx="6577">
                  <c:v>-1.9000000000000124E-3</c:v>
                </c:pt>
                <c:pt idx="6578">
                  <c:v>-2.4984399999999998E-3</c:v>
                </c:pt>
                <c:pt idx="6579">
                  <c:v>-2.3984399999999999E-3</c:v>
                </c:pt>
                <c:pt idx="6580">
                  <c:v>-2.0000000000000052E-3</c:v>
                </c:pt>
                <c:pt idx="6581">
                  <c:v>-3.103120000000036E-3</c:v>
                </c:pt>
                <c:pt idx="6582">
                  <c:v>-2.8000000000000052E-3</c:v>
                </c:pt>
                <c:pt idx="6583">
                  <c:v>-2.0992200000000002E-3</c:v>
                </c:pt>
                <c:pt idx="6584">
                  <c:v>-2.6000000000000103E-3</c:v>
                </c:pt>
                <c:pt idx="6585">
                  <c:v>-2.6039100000000274E-3</c:v>
                </c:pt>
                <c:pt idx="6586">
                  <c:v>-2.4000000000000089E-3</c:v>
                </c:pt>
                <c:pt idx="6587">
                  <c:v>-2.6054699999999999E-3</c:v>
                </c:pt>
                <c:pt idx="6588">
                  <c:v>-2.9015600000000196E-3</c:v>
                </c:pt>
                <c:pt idx="6589">
                  <c:v>-2.1992200000000052E-3</c:v>
                </c:pt>
                <c:pt idx="6590">
                  <c:v>-2.6000000000000103E-3</c:v>
                </c:pt>
                <c:pt idx="6591">
                  <c:v>-2.1000000000000094E-3</c:v>
                </c:pt>
                <c:pt idx="6592">
                  <c:v>-2.8007800000000201E-3</c:v>
                </c:pt>
                <c:pt idx="6593">
                  <c:v>-2.2984400000000075E-3</c:v>
                </c:pt>
                <c:pt idx="6594">
                  <c:v>-2.2992200000000089E-3</c:v>
                </c:pt>
                <c:pt idx="6595">
                  <c:v>-2.5000000000000191E-3</c:v>
                </c:pt>
                <c:pt idx="6596">
                  <c:v>-2.9000000000000089E-3</c:v>
                </c:pt>
                <c:pt idx="6597">
                  <c:v>-2.5000000000000191E-3</c:v>
                </c:pt>
                <c:pt idx="6598">
                  <c:v>-2.4984399999999998E-3</c:v>
                </c:pt>
                <c:pt idx="6599">
                  <c:v>-2.197660000000008E-3</c:v>
                </c:pt>
                <c:pt idx="6600">
                  <c:v>-1.9000000000000124E-3</c:v>
                </c:pt>
                <c:pt idx="6601">
                  <c:v>-2.2023400000000092E-3</c:v>
                </c:pt>
                <c:pt idx="6602">
                  <c:v>-2.5000000000000191E-3</c:v>
                </c:pt>
                <c:pt idx="6603">
                  <c:v>-2.5000000000000191E-3</c:v>
                </c:pt>
                <c:pt idx="6604">
                  <c:v>-2.2007800000000246E-3</c:v>
                </c:pt>
                <c:pt idx="6605">
                  <c:v>-2.4023400000000002E-3</c:v>
                </c:pt>
                <c:pt idx="6606">
                  <c:v>-2.7007800000000302E-3</c:v>
                </c:pt>
                <c:pt idx="6607">
                  <c:v>-2.599220000000008E-3</c:v>
                </c:pt>
                <c:pt idx="6608">
                  <c:v>-2.5015600000000103E-3</c:v>
                </c:pt>
                <c:pt idx="6609">
                  <c:v>-2.3007800000000192E-3</c:v>
                </c:pt>
                <c:pt idx="6610">
                  <c:v>-2.7000000000000205E-3</c:v>
                </c:pt>
                <c:pt idx="6611">
                  <c:v>-2.5000000000000191E-3</c:v>
                </c:pt>
                <c:pt idx="6612">
                  <c:v>-2.3039100000000205E-3</c:v>
                </c:pt>
                <c:pt idx="6613">
                  <c:v>-2.8000000000000052E-3</c:v>
                </c:pt>
                <c:pt idx="6614">
                  <c:v>-2.3000000000000052E-3</c:v>
                </c:pt>
                <c:pt idx="6615">
                  <c:v>-2.7000000000000205E-3</c:v>
                </c:pt>
                <c:pt idx="6616">
                  <c:v>-2.3000000000000052E-3</c:v>
                </c:pt>
                <c:pt idx="6617">
                  <c:v>-2.2992200000000089E-3</c:v>
                </c:pt>
                <c:pt idx="6618">
                  <c:v>-2.0054700000000075E-3</c:v>
                </c:pt>
                <c:pt idx="6619">
                  <c:v>-1.5000000000000087E-3</c:v>
                </c:pt>
                <c:pt idx="6620">
                  <c:v>-2.104690000000021E-3</c:v>
                </c:pt>
                <c:pt idx="6621">
                  <c:v>-2.7000000000000205E-3</c:v>
                </c:pt>
                <c:pt idx="6622">
                  <c:v>-2.1000000000000094E-3</c:v>
                </c:pt>
                <c:pt idx="6623">
                  <c:v>-2.4000000000000089E-3</c:v>
                </c:pt>
                <c:pt idx="6624">
                  <c:v>-2.3015599999999998E-3</c:v>
                </c:pt>
                <c:pt idx="6625">
                  <c:v>-2.1015600000000188E-3</c:v>
                </c:pt>
                <c:pt idx="6626">
                  <c:v>-2.6000000000000103E-3</c:v>
                </c:pt>
                <c:pt idx="6627">
                  <c:v>-2.1023400000000012E-3</c:v>
                </c:pt>
                <c:pt idx="6628">
                  <c:v>-1.9968800000000147E-3</c:v>
                </c:pt>
                <c:pt idx="6629">
                  <c:v>-2.9000000000000089E-3</c:v>
                </c:pt>
                <c:pt idx="6630">
                  <c:v>-2.000780000000021E-3</c:v>
                </c:pt>
                <c:pt idx="6631">
                  <c:v>-2.8976599999999998E-3</c:v>
                </c:pt>
                <c:pt idx="6632">
                  <c:v>-2.1015600000000188E-3</c:v>
                </c:pt>
                <c:pt idx="6633">
                  <c:v>-2.4960899999999999E-3</c:v>
                </c:pt>
                <c:pt idx="6634">
                  <c:v>-2.4054699999999998E-3</c:v>
                </c:pt>
                <c:pt idx="6635">
                  <c:v>-2.4031300000000293E-3</c:v>
                </c:pt>
                <c:pt idx="6636">
                  <c:v>-3.2007800000000324E-3</c:v>
                </c:pt>
                <c:pt idx="6637">
                  <c:v>-2.5000000000000191E-3</c:v>
                </c:pt>
                <c:pt idx="6638">
                  <c:v>-2.8000000000000052E-3</c:v>
                </c:pt>
                <c:pt idx="6639">
                  <c:v>-2.4000000000000089E-3</c:v>
                </c:pt>
                <c:pt idx="6640">
                  <c:v>-2.0992200000000002E-3</c:v>
                </c:pt>
                <c:pt idx="6641">
                  <c:v>-2.1000000000000094E-3</c:v>
                </c:pt>
                <c:pt idx="6642">
                  <c:v>-2.4000000000000089E-3</c:v>
                </c:pt>
                <c:pt idx="6643">
                  <c:v>-2.1000000000000094E-3</c:v>
                </c:pt>
                <c:pt idx="6644">
                  <c:v>-2.3945300000000197E-3</c:v>
                </c:pt>
                <c:pt idx="6645">
                  <c:v>-3.1000000000000246E-3</c:v>
                </c:pt>
                <c:pt idx="6646">
                  <c:v>-2.89844E-3</c:v>
                </c:pt>
                <c:pt idx="6647">
                  <c:v>-2.5000000000000191E-3</c:v>
                </c:pt>
                <c:pt idx="6648">
                  <c:v>-2.2968799999999998E-3</c:v>
                </c:pt>
                <c:pt idx="6649">
                  <c:v>-1.7000000000000129E-3</c:v>
                </c:pt>
                <c:pt idx="6650">
                  <c:v>-2.4976600000000074E-3</c:v>
                </c:pt>
                <c:pt idx="6651">
                  <c:v>-2.4000000000000089E-3</c:v>
                </c:pt>
                <c:pt idx="6652">
                  <c:v>-2.1000000000000094E-3</c:v>
                </c:pt>
                <c:pt idx="6653">
                  <c:v>-2.4000000000000089E-3</c:v>
                </c:pt>
                <c:pt idx="6654">
                  <c:v>-2.7000000000000205E-3</c:v>
                </c:pt>
                <c:pt idx="6655">
                  <c:v>-2.5000000000000191E-3</c:v>
                </c:pt>
                <c:pt idx="6656">
                  <c:v>-2.0000000000000052E-3</c:v>
                </c:pt>
                <c:pt idx="6657">
                  <c:v>-2.5984400000000048E-3</c:v>
                </c:pt>
                <c:pt idx="6658">
                  <c:v>-2.5000000000000191E-3</c:v>
                </c:pt>
                <c:pt idx="6659">
                  <c:v>-2.6000000000000103E-3</c:v>
                </c:pt>
                <c:pt idx="6660">
                  <c:v>-1.9992200000000003E-3</c:v>
                </c:pt>
                <c:pt idx="6661">
                  <c:v>-2.3992200000000001E-3</c:v>
                </c:pt>
                <c:pt idx="6662">
                  <c:v>-2.2000000000000201E-3</c:v>
                </c:pt>
                <c:pt idx="6663">
                  <c:v>-2.500780000000021E-3</c:v>
                </c:pt>
                <c:pt idx="6664">
                  <c:v>-2.104690000000021E-3</c:v>
                </c:pt>
                <c:pt idx="6665">
                  <c:v>-2.3023399999999999E-3</c:v>
                </c:pt>
                <c:pt idx="6666">
                  <c:v>-2.7007800000000302E-3</c:v>
                </c:pt>
                <c:pt idx="6667">
                  <c:v>-2.5000000000000191E-3</c:v>
                </c:pt>
                <c:pt idx="6668">
                  <c:v>-2.8000000000000052E-3</c:v>
                </c:pt>
                <c:pt idx="6669">
                  <c:v>-2.4015600000000092E-3</c:v>
                </c:pt>
                <c:pt idx="6670">
                  <c:v>-2.4000000000000089E-3</c:v>
                </c:pt>
                <c:pt idx="6671">
                  <c:v>-2.0000000000000052E-3</c:v>
                </c:pt>
                <c:pt idx="6672">
                  <c:v>-2.5000000000000191E-3</c:v>
                </c:pt>
                <c:pt idx="6673">
                  <c:v>-2.3000000000000052E-3</c:v>
                </c:pt>
                <c:pt idx="6674">
                  <c:v>-1.9976600000000061E-3</c:v>
                </c:pt>
                <c:pt idx="6675">
                  <c:v>-2.500780000000021E-3</c:v>
                </c:pt>
                <c:pt idx="6676">
                  <c:v>-2.2000000000000201E-3</c:v>
                </c:pt>
                <c:pt idx="6677">
                  <c:v>-2.4007800000000103E-3</c:v>
                </c:pt>
                <c:pt idx="6678">
                  <c:v>-2.1000000000000094E-3</c:v>
                </c:pt>
                <c:pt idx="6679">
                  <c:v>-1.7000000000000129E-3</c:v>
                </c:pt>
                <c:pt idx="6680">
                  <c:v>-2.6000000000000103E-3</c:v>
                </c:pt>
                <c:pt idx="6681">
                  <c:v>-2.8000000000000052E-3</c:v>
                </c:pt>
                <c:pt idx="6682">
                  <c:v>-2.7000000000000205E-3</c:v>
                </c:pt>
                <c:pt idx="6683">
                  <c:v>-2.1023400000000012E-3</c:v>
                </c:pt>
                <c:pt idx="6684">
                  <c:v>-2.1007800000000256E-3</c:v>
                </c:pt>
                <c:pt idx="6685">
                  <c:v>-1.8007800000000122E-3</c:v>
                </c:pt>
                <c:pt idx="6686">
                  <c:v>-2.3046899999999999E-3</c:v>
                </c:pt>
                <c:pt idx="6687">
                  <c:v>-2.9992199999999999E-3</c:v>
                </c:pt>
                <c:pt idx="6688">
                  <c:v>-2.49687E-3</c:v>
                </c:pt>
                <c:pt idx="6689">
                  <c:v>-2.2000000000000201E-3</c:v>
                </c:pt>
                <c:pt idx="6690">
                  <c:v>-2.5000000000000191E-3</c:v>
                </c:pt>
                <c:pt idx="6691">
                  <c:v>-2.7000000000000205E-3</c:v>
                </c:pt>
                <c:pt idx="6692">
                  <c:v>-2.4000000000000089E-3</c:v>
                </c:pt>
                <c:pt idx="6693">
                  <c:v>-2.2000000000000201E-3</c:v>
                </c:pt>
                <c:pt idx="6694">
                  <c:v>-2.2000000000000201E-3</c:v>
                </c:pt>
                <c:pt idx="6695">
                  <c:v>-2.3000000000000052E-3</c:v>
                </c:pt>
                <c:pt idx="6696">
                  <c:v>-2.4000000000000089E-3</c:v>
                </c:pt>
                <c:pt idx="6697">
                  <c:v>-2.0054700000000075E-3</c:v>
                </c:pt>
                <c:pt idx="6698">
                  <c:v>-2.0000000000000052E-3</c:v>
                </c:pt>
                <c:pt idx="6699">
                  <c:v>-2.8000000000000052E-3</c:v>
                </c:pt>
                <c:pt idx="6700">
                  <c:v>-2.1007800000000256E-3</c:v>
                </c:pt>
                <c:pt idx="6701">
                  <c:v>-2.6000000000000103E-3</c:v>
                </c:pt>
                <c:pt idx="6702">
                  <c:v>-2.3000000000000052E-3</c:v>
                </c:pt>
                <c:pt idx="6703">
                  <c:v>-2.600780000000026E-3</c:v>
                </c:pt>
                <c:pt idx="6704">
                  <c:v>-2.2000000000000201E-3</c:v>
                </c:pt>
                <c:pt idx="6705">
                  <c:v>-2.6000000000000103E-3</c:v>
                </c:pt>
                <c:pt idx="6706">
                  <c:v>-2.1000000000000094E-3</c:v>
                </c:pt>
                <c:pt idx="6707">
                  <c:v>-2.0000000000000052E-3</c:v>
                </c:pt>
                <c:pt idx="6708">
                  <c:v>-2.2000000000000201E-3</c:v>
                </c:pt>
                <c:pt idx="6709">
                  <c:v>-2.7000000000000205E-3</c:v>
                </c:pt>
                <c:pt idx="6710">
                  <c:v>-2.0000000000000052E-3</c:v>
                </c:pt>
                <c:pt idx="6711">
                  <c:v>-2.6992200000000169E-3</c:v>
                </c:pt>
                <c:pt idx="6712">
                  <c:v>-2.3000000000000052E-3</c:v>
                </c:pt>
                <c:pt idx="6713">
                  <c:v>-2.3000000000000052E-3</c:v>
                </c:pt>
                <c:pt idx="6714">
                  <c:v>-2.1000000000000094E-3</c:v>
                </c:pt>
                <c:pt idx="6715">
                  <c:v>-1.5015600000000001E-3</c:v>
                </c:pt>
                <c:pt idx="6716">
                  <c:v>-2.5000000000000191E-3</c:v>
                </c:pt>
                <c:pt idx="6717">
                  <c:v>-2.0039100000000215E-3</c:v>
                </c:pt>
                <c:pt idx="6718">
                  <c:v>-2.3000000000000052E-3</c:v>
                </c:pt>
                <c:pt idx="6719">
                  <c:v>-2.0000000000000052E-3</c:v>
                </c:pt>
                <c:pt idx="6720">
                  <c:v>-2.7984400000000075E-3</c:v>
                </c:pt>
                <c:pt idx="6721">
                  <c:v>-2.4000000000000089E-3</c:v>
                </c:pt>
                <c:pt idx="6722">
                  <c:v>-2.1992200000000052E-3</c:v>
                </c:pt>
                <c:pt idx="6723">
                  <c:v>-2.7000000000000205E-3</c:v>
                </c:pt>
                <c:pt idx="6724">
                  <c:v>-2.2984400000000075E-3</c:v>
                </c:pt>
                <c:pt idx="6725">
                  <c:v>-2.3015599999999998E-3</c:v>
                </c:pt>
                <c:pt idx="6726">
                  <c:v>-2.7000000000000205E-3</c:v>
                </c:pt>
                <c:pt idx="6727">
                  <c:v>-1.9992200000000003E-3</c:v>
                </c:pt>
                <c:pt idx="6728">
                  <c:v>-2.5000000000000191E-3</c:v>
                </c:pt>
                <c:pt idx="6729">
                  <c:v>-1.8000000000000123E-3</c:v>
                </c:pt>
                <c:pt idx="6730">
                  <c:v>-2.3984399999999999E-3</c:v>
                </c:pt>
                <c:pt idx="6731">
                  <c:v>-2.2000000000000201E-3</c:v>
                </c:pt>
                <c:pt idx="6732">
                  <c:v>-3.1015600000000206E-3</c:v>
                </c:pt>
                <c:pt idx="6733">
                  <c:v>-2.5023400000000052E-3</c:v>
                </c:pt>
                <c:pt idx="6734">
                  <c:v>-2.500780000000021E-3</c:v>
                </c:pt>
                <c:pt idx="6735">
                  <c:v>-2.7023400000000188E-3</c:v>
                </c:pt>
                <c:pt idx="6736">
                  <c:v>-2.9000000000000089E-3</c:v>
                </c:pt>
                <c:pt idx="6737">
                  <c:v>-2.6992200000000169E-3</c:v>
                </c:pt>
                <c:pt idx="6738">
                  <c:v>-2.2968799999999998E-3</c:v>
                </c:pt>
                <c:pt idx="6739">
                  <c:v>-1.7984400000000149E-3</c:v>
                </c:pt>
                <c:pt idx="6740">
                  <c:v>-1.8000000000000123E-3</c:v>
                </c:pt>
                <c:pt idx="6741">
                  <c:v>-2.7000000000000205E-3</c:v>
                </c:pt>
                <c:pt idx="6742">
                  <c:v>-1.8000000000000123E-3</c:v>
                </c:pt>
                <c:pt idx="6743">
                  <c:v>-2.8000000000000052E-3</c:v>
                </c:pt>
                <c:pt idx="6744">
                  <c:v>-2.7976600000000169E-3</c:v>
                </c:pt>
                <c:pt idx="6745">
                  <c:v>-2.2000000000000201E-3</c:v>
                </c:pt>
                <c:pt idx="6746">
                  <c:v>-2.8015600000000089E-3</c:v>
                </c:pt>
                <c:pt idx="6747">
                  <c:v>-2.4984399999999998E-3</c:v>
                </c:pt>
                <c:pt idx="6748">
                  <c:v>-2.3007800000000192E-3</c:v>
                </c:pt>
                <c:pt idx="6749">
                  <c:v>-2.6000000000000103E-3</c:v>
                </c:pt>
                <c:pt idx="6750">
                  <c:v>-2.5000000000000191E-3</c:v>
                </c:pt>
                <c:pt idx="6751">
                  <c:v>-2.2000000000000201E-3</c:v>
                </c:pt>
                <c:pt idx="6752">
                  <c:v>-2.3000000000000052E-3</c:v>
                </c:pt>
                <c:pt idx="6753">
                  <c:v>-2.4039100000000243E-3</c:v>
                </c:pt>
                <c:pt idx="6754">
                  <c:v>-1.7992200000000063E-3</c:v>
                </c:pt>
                <c:pt idx="6755">
                  <c:v>-2.2023400000000092E-3</c:v>
                </c:pt>
                <c:pt idx="6756">
                  <c:v>-2.2984400000000075E-3</c:v>
                </c:pt>
                <c:pt idx="6757">
                  <c:v>-2.6953100000000215E-3</c:v>
                </c:pt>
                <c:pt idx="6758">
                  <c:v>-2.1000000000000094E-3</c:v>
                </c:pt>
                <c:pt idx="6759">
                  <c:v>-3.0023400000000052E-3</c:v>
                </c:pt>
                <c:pt idx="6760">
                  <c:v>-2.7000000000000205E-3</c:v>
                </c:pt>
                <c:pt idx="6761">
                  <c:v>-2.9000000000000089E-3</c:v>
                </c:pt>
                <c:pt idx="6762">
                  <c:v>-2.5000000000000191E-3</c:v>
                </c:pt>
                <c:pt idx="6763">
                  <c:v>-2.0023400000000048E-3</c:v>
                </c:pt>
                <c:pt idx="6764">
                  <c:v>-2.2000000000000201E-3</c:v>
                </c:pt>
                <c:pt idx="6765">
                  <c:v>-2.8039100000000206E-3</c:v>
                </c:pt>
                <c:pt idx="6766">
                  <c:v>-3.0007800000000236E-3</c:v>
                </c:pt>
                <c:pt idx="6767">
                  <c:v>-2.5984400000000048E-3</c:v>
                </c:pt>
                <c:pt idx="6768">
                  <c:v>-2.599220000000008E-3</c:v>
                </c:pt>
                <c:pt idx="6769">
                  <c:v>-2.4000000000000089E-3</c:v>
                </c:pt>
                <c:pt idx="6770">
                  <c:v>-2.8000000000000052E-3</c:v>
                </c:pt>
                <c:pt idx="6771">
                  <c:v>-1.7992200000000063E-3</c:v>
                </c:pt>
                <c:pt idx="6772">
                  <c:v>-2.5000000000000191E-3</c:v>
                </c:pt>
                <c:pt idx="6773">
                  <c:v>-1.7023400000000127E-3</c:v>
                </c:pt>
                <c:pt idx="6774">
                  <c:v>-2.0039100000000215E-3</c:v>
                </c:pt>
                <c:pt idx="6775">
                  <c:v>-2.600780000000026E-3</c:v>
                </c:pt>
                <c:pt idx="6776">
                  <c:v>-2.2015600000000191E-3</c:v>
                </c:pt>
                <c:pt idx="6777">
                  <c:v>-2.2000000000000201E-3</c:v>
                </c:pt>
                <c:pt idx="6778">
                  <c:v>-2.2000000000000201E-3</c:v>
                </c:pt>
                <c:pt idx="6779">
                  <c:v>-2.599220000000008E-3</c:v>
                </c:pt>
                <c:pt idx="6780">
                  <c:v>-2.0000000000000052E-3</c:v>
                </c:pt>
                <c:pt idx="6781">
                  <c:v>-2.0000000000000052E-3</c:v>
                </c:pt>
                <c:pt idx="6782">
                  <c:v>-2.0000000000000052E-3</c:v>
                </c:pt>
                <c:pt idx="6783">
                  <c:v>-2.2968799999999998E-3</c:v>
                </c:pt>
                <c:pt idx="6784">
                  <c:v>-2.600780000000026E-3</c:v>
                </c:pt>
                <c:pt idx="6785">
                  <c:v>-2.3984399999999999E-3</c:v>
                </c:pt>
                <c:pt idx="6786">
                  <c:v>-2.3007800000000192E-3</c:v>
                </c:pt>
                <c:pt idx="6787">
                  <c:v>-2.197660000000008E-3</c:v>
                </c:pt>
                <c:pt idx="6788">
                  <c:v>-1.7007800000000115E-3</c:v>
                </c:pt>
                <c:pt idx="6789">
                  <c:v>-2.4000000000000089E-3</c:v>
                </c:pt>
                <c:pt idx="6790">
                  <c:v>-2.0000000000000052E-3</c:v>
                </c:pt>
                <c:pt idx="6791">
                  <c:v>-2.4023400000000002E-3</c:v>
                </c:pt>
                <c:pt idx="6792">
                  <c:v>-2.500780000000021E-3</c:v>
                </c:pt>
                <c:pt idx="6793">
                  <c:v>-2.2000000000000201E-3</c:v>
                </c:pt>
                <c:pt idx="6794">
                  <c:v>-2.3023399999999999E-3</c:v>
                </c:pt>
                <c:pt idx="6795">
                  <c:v>-2.7000000000000205E-3</c:v>
                </c:pt>
                <c:pt idx="6796">
                  <c:v>-2.2054700000000154E-3</c:v>
                </c:pt>
                <c:pt idx="6797">
                  <c:v>-2.2015600000000191E-3</c:v>
                </c:pt>
                <c:pt idx="6798">
                  <c:v>-2.6023400000000103E-3</c:v>
                </c:pt>
                <c:pt idx="6799">
                  <c:v>-2.8000000000000052E-3</c:v>
                </c:pt>
                <c:pt idx="6800">
                  <c:v>-2.6000000000000103E-3</c:v>
                </c:pt>
                <c:pt idx="6801">
                  <c:v>-3.0000000000000191E-3</c:v>
                </c:pt>
                <c:pt idx="6802">
                  <c:v>-2.0054700000000075E-3</c:v>
                </c:pt>
                <c:pt idx="6803">
                  <c:v>-1.7023400000000127E-3</c:v>
                </c:pt>
                <c:pt idx="6804">
                  <c:v>-2.5039100000000224E-3</c:v>
                </c:pt>
                <c:pt idx="6805">
                  <c:v>-2.599220000000008E-3</c:v>
                </c:pt>
                <c:pt idx="6806">
                  <c:v>-2.3015599999999998E-3</c:v>
                </c:pt>
                <c:pt idx="6807">
                  <c:v>-2.3015599999999998E-3</c:v>
                </c:pt>
                <c:pt idx="6808">
                  <c:v>-2.6000000000000103E-3</c:v>
                </c:pt>
                <c:pt idx="6809">
                  <c:v>-2.3000000000000052E-3</c:v>
                </c:pt>
                <c:pt idx="6810">
                  <c:v>-2.7968799999999999E-3</c:v>
                </c:pt>
                <c:pt idx="6811">
                  <c:v>-2.0000000000000052E-3</c:v>
                </c:pt>
                <c:pt idx="6812">
                  <c:v>-2.9000000000000089E-3</c:v>
                </c:pt>
                <c:pt idx="6813">
                  <c:v>-2.5960900000000075E-3</c:v>
                </c:pt>
                <c:pt idx="6814">
                  <c:v>-1.9000000000000124E-3</c:v>
                </c:pt>
                <c:pt idx="6815">
                  <c:v>-2.1000000000000094E-3</c:v>
                </c:pt>
                <c:pt idx="6816">
                  <c:v>-1.8992200000000094E-3</c:v>
                </c:pt>
                <c:pt idx="6817">
                  <c:v>-2.4000000000000089E-3</c:v>
                </c:pt>
                <c:pt idx="6818">
                  <c:v>-2.2992200000000089E-3</c:v>
                </c:pt>
                <c:pt idx="6819">
                  <c:v>-2.103130000000032E-3</c:v>
                </c:pt>
                <c:pt idx="6820">
                  <c:v>-1.6000000000000129E-3</c:v>
                </c:pt>
                <c:pt idx="6821">
                  <c:v>-1.7000000000000129E-3</c:v>
                </c:pt>
                <c:pt idx="6822">
                  <c:v>-2.6976600000000166E-3</c:v>
                </c:pt>
                <c:pt idx="6823">
                  <c:v>-2.3015599999999998E-3</c:v>
                </c:pt>
                <c:pt idx="6824">
                  <c:v>-3.0000000000000191E-3</c:v>
                </c:pt>
                <c:pt idx="6825">
                  <c:v>-2.3015599999999998E-3</c:v>
                </c:pt>
                <c:pt idx="6826">
                  <c:v>-2.5984400000000048E-3</c:v>
                </c:pt>
                <c:pt idx="6827">
                  <c:v>-2.8007800000000201E-3</c:v>
                </c:pt>
                <c:pt idx="6828">
                  <c:v>-2.5031200000000297E-3</c:v>
                </c:pt>
                <c:pt idx="6829">
                  <c:v>-2.3992200000000001E-3</c:v>
                </c:pt>
                <c:pt idx="6830">
                  <c:v>-2.5984400000000048E-3</c:v>
                </c:pt>
                <c:pt idx="6831">
                  <c:v>-2.8007800000000201E-3</c:v>
                </c:pt>
                <c:pt idx="6832">
                  <c:v>-2.4078100000000089E-3</c:v>
                </c:pt>
                <c:pt idx="6833">
                  <c:v>-2.103130000000032E-3</c:v>
                </c:pt>
                <c:pt idx="6834">
                  <c:v>-3.1000000000000246E-3</c:v>
                </c:pt>
                <c:pt idx="6835">
                  <c:v>-2.0000000000000052E-3</c:v>
                </c:pt>
                <c:pt idx="6836">
                  <c:v>-1.9007800000000131E-3</c:v>
                </c:pt>
                <c:pt idx="6837">
                  <c:v>-2.2000000000000201E-3</c:v>
                </c:pt>
                <c:pt idx="6838">
                  <c:v>-2.3992200000000001E-3</c:v>
                </c:pt>
                <c:pt idx="6839">
                  <c:v>-2.0000000000000052E-3</c:v>
                </c:pt>
                <c:pt idx="6840">
                  <c:v>-2.2976600000000169E-3</c:v>
                </c:pt>
                <c:pt idx="6841">
                  <c:v>-2.6000000000000103E-3</c:v>
                </c:pt>
                <c:pt idx="6842">
                  <c:v>-2.0976599999999999E-3</c:v>
                </c:pt>
                <c:pt idx="6843">
                  <c:v>-2.8000000000000052E-3</c:v>
                </c:pt>
                <c:pt idx="6844">
                  <c:v>-1.9937500000000133E-3</c:v>
                </c:pt>
                <c:pt idx="6845">
                  <c:v>-2.1000000000000094E-3</c:v>
                </c:pt>
                <c:pt idx="6846">
                  <c:v>-2.9992199999999999E-3</c:v>
                </c:pt>
                <c:pt idx="6847">
                  <c:v>-1.8000000000000123E-3</c:v>
                </c:pt>
                <c:pt idx="6848">
                  <c:v>-2.2992200000000089E-3</c:v>
                </c:pt>
                <c:pt idx="6849">
                  <c:v>-2.1000000000000094E-3</c:v>
                </c:pt>
                <c:pt idx="6850">
                  <c:v>-2.9000000000000089E-3</c:v>
                </c:pt>
                <c:pt idx="6851">
                  <c:v>-2.1000000000000094E-3</c:v>
                </c:pt>
                <c:pt idx="6852">
                  <c:v>-2.9992199999999999E-3</c:v>
                </c:pt>
                <c:pt idx="6853">
                  <c:v>-2.3000000000000052E-3</c:v>
                </c:pt>
                <c:pt idx="6854">
                  <c:v>-2.2000000000000201E-3</c:v>
                </c:pt>
                <c:pt idx="6855">
                  <c:v>-2.3015599999999998E-3</c:v>
                </c:pt>
                <c:pt idx="6856">
                  <c:v>-1.8000000000000123E-3</c:v>
                </c:pt>
                <c:pt idx="6857">
                  <c:v>-1.9000000000000124E-3</c:v>
                </c:pt>
                <c:pt idx="6858">
                  <c:v>-2.3015599999999998E-3</c:v>
                </c:pt>
                <c:pt idx="6859">
                  <c:v>-2.1968800000000048E-3</c:v>
                </c:pt>
                <c:pt idx="6860">
                  <c:v>-3.1000000000000246E-3</c:v>
                </c:pt>
                <c:pt idx="6861">
                  <c:v>-2.103130000000032E-3</c:v>
                </c:pt>
                <c:pt idx="6862">
                  <c:v>-2.2945300000000246E-3</c:v>
                </c:pt>
                <c:pt idx="6863">
                  <c:v>-2.4007800000000103E-3</c:v>
                </c:pt>
                <c:pt idx="6864">
                  <c:v>-2.4992199999999999E-3</c:v>
                </c:pt>
                <c:pt idx="6865">
                  <c:v>-2.09844E-3</c:v>
                </c:pt>
                <c:pt idx="6866">
                  <c:v>-2.8023400000000052E-3</c:v>
                </c:pt>
                <c:pt idx="6867">
                  <c:v>-2.6046900000000215E-3</c:v>
                </c:pt>
                <c:pt idx="6868">
                  <c:v>-1.7000000000000129E-3</c:v>
                </c:pt>
                <c:pt idx="6869">
                  <c:v>-2.4000000000000089E-3</c:v>
                </c:pt>
                <c:pt idx="6870">
                  <c:v>-2.5000000000000191E-3</c:v>
                </c:pt>
                <c:pt idx="6871">
                  <c:v>-1.9000000000000124E-3</c:v>
                </c:pt>
                <c:pt idx="6872">
                  <c:v>-1.6976600000000051E-3</c:v>
                </c:pt>
                <c:pt idx="6873">
                  <c:v>-2.0015599999999999E-3</c:v>
                </c:pt>
                <c:pt idx="6874">
                  <c:v>-2.0015599999999999E-3</c:v>
                </c:pt>
                <c:pt idx="6875">
                  <c:v>-2.3000000000000052E-3</c:v>
                </c:pt>
                <c:pt idx="6876">
                  <c:v>-2.1000000000000094E-3</c:v>
                </c:pt>
                <c:pt idx="6877">
                  <c:v>-2.2000000000000201E-3</c:v>
                </c:pt>
                <c:pt idx="6878">
                  <c:v>-2.2000000000000201E-3</c:v>
                </c:pt>
                <c:pt idx="6879">
                  <c:v>-2.1000000000000094E-3</c:v>
                </c:pt>
                <c:pt idx="6880">
                  <c:v>-2.3000000000000052E-3</c:v>
                </c:pt>
                <c:pt idx="6881">
                  <c:v>-2.2007800000000246E-3</c:v>
                </c:pt>
                <c:pt idx="6882">
                  <c:v>-2.2007800000000246E-3</c:v>
                </c:pt>
                <c:pt idx="6883">
                  <c:v>-2.1000000000000094E-3</c:v>
                </c:pt>
                <c:pt idx="6884">
                  <c:v>-2.2031300000000358E-3</c:v>
                </c:pt>
                <c:pt idx="6885">
                  <c:v>-2.9015600000000196E-3</c:v>
                </c:pt>
                <c:pt idx="6886">
                  <c:v>-1.8953100000000133E-3</c:v>
                </c:pt>
                <c:pt idx="6887">
                  <c:v>-1.6000000000000129E-3</c:v>
                </c:pt>
                <c:pt idx="6888">
                  <c:v>-2.5000000000000191E-3</c:v>
                </c:pt>
                <c:pt idx="6889">
                  <c:v>-2.6000000000000103E-3</c:v>
                </c:pt>
                <c:pt idx="6890">
                  <c:v>-2.5000000000000191E-3</c:v>
                </c:pt>
                <c:pt idx="6891">
                  <c:v>-2.3000000000000052E-3</c:v>
                </c:pt>
                <c:pt idx="6892">
                  <c:v>-2.6000000000000103E-3</c:v>
                </c:pt>
                <c:pt idx="6893">
                  <c:v>-2.6000000000000103E-3</c:v>
                </c:pt>
                <c:pt idx="6894">
                  <c:v>-2.8000000000000052E-3</c:v>
                </c:pt>
                <c:pt idx="6895">
                  <c:v>-2.2046900000000213E-3</c:v>
                </c:pt>
                <c:pt idx="6896">
                  <c:v>-2.2000000000000201E-3</c:v>
                </c:pt>
                <c:pt idx="6897">
                  <c:v>-2.6000000000000103E-3</c:v>
                </c:pt>
                <c:pt idx="6898">
                  <c:v>-2.4015600000000092E-3</c:v>
                </c:pt>
                <c:pt idx="6899">
                  <c:v>-2.3000000000000052E-3</c:v>
                </c:pt>
                <c:pt idx="6900">
                  <c:v>-2.4000000000000089E-3</c:v>
                </c:pt>
                <c:pt idx="6901">
                  <c:v>-2.1039100000000274E-3</c:v>
                </c:pt>
                <c:pt idx="6902">
                  <c:v>-1.5007800000000099E-3</c:v>
                </c:pt>
                <c:pt idx="6903">
                  <c:v>-2.2023400000000092E-3</c:v>
                </c:pt>
                <c:pt idx="6904">
                  <c:v>-2.0000000000000052E-3</c:v>
                </c:pt>
                <c:pt idx="6905">
                  <c:v>-2.000780000000021E-3</c:v>
                </c:pt>
                <c:pt idx="6906">
                  <c:v>-1.8000000000000123E-3</c:v>
                </c:pt>
                <c:pt idx="6907">
                  <c:v>-2.1000000000000094E-3</c:v>
                </c:pt>
                <c:pt idx="6908">
                  <c:v>-2.3000000000000052E-3</c:v>
                </c:pt>
                <c:pt idx="6909">
                  <c:v>-2.5015600000000103E-3</c:v>
                </c:pt>
                <c:pt idx="6910">
                  <c:v>-2.0000000000000052E-3</c:v>
                </c:pt>
                <c:pt idx="6911">
                  <c:v>-2.7000000000000205E-3</c:v>
                </c:pt>
                <c:pt idx="6912">
                  <c:v>-2.4000000000000089E-3</c:v>
                </c:pt>
                <c:pt idx="6913">
                  <c:v>-1.6984400000000152E-3</c:v>
                </c:pt>
                <c:pt idx="6914">
                  <c:v>-2.0000000000000052E-3</c:v>
                </c:pt>
                <c:pt idx="6915">
                  <c:v>-2.2023400000000092E-3</c:v>
                </c:pt>
                <c:pt idx="6916">
                  <c:v>-2.1007800000000256E-3</c:v>
                </c:pt>
                <c:pt idx="6917">
                  <c:v>-2.4000000000000089E-3</c:v>
                </c:pt>
                <c:pt idx="6918">
                  <c:v>-2.5015600000000103E-3</c:v>
                </c:pt>
                <c:pt idx="6919">
                  <c:v>-2.1000000000000094E-3</c:v>
                </c:pt>
                <c:pt idx="6920">
                  <c:v>-2.5000000000000191E-3</c:v>
                </c:pt>
                <c:pt idx="6921">
                  <c:v>-2.1000000000000094E-3</c:v>
                </c:pt>
                <c:pt idx="6922">
                  <c:v>-2.6015600000000205E-3</c:v>
                </c:pt>
                <c:pt idx="6923">
                  <c:v>-2.4984399999999998E-3</c:v>
                </c:pt>
                <c:pt idx="6924">
                  <c:v>-2.1000000000000094E-3</c:v>
                </c:pt>
                <c:pt idx="6925">
                  <c:v>-2.3023399999999999E-3</c:v>
                </c:pt>
                <c:pt idx="6926">
                  <c:v>-2.7000000000000205E-3</c:v>
                </c:pt>
                <c:pt idx="6927">
                  <c:v>-2.7000000000000205E-3</c:v>
                </c:pt>
                <c:pt idx="6928">
                  <c:v>-2.000780000000021E-3</c:v>
                </c:pt>
                <c:pt idx="6929">
                  <c:v>-2.5000000000000191E-3</c:v>
                </c:pt>
                <c:pt idx="6930">
                  <c:v>-2.4000000000000089E-3</c:v>
                </c:pt>
                <c:pt idx="6931">
                  <c:v>-2.4000000000000089E-3</c:v>
                </c:pt>
                <c:pt idx="6932">
                  <c:v>-2.3992200000000001E-3</c:v>
                </c:pt>
                <c:pt idx="6933">
                  <c:v>-2.2000000000000201E-3</c:v>
                </c:pt>
                <c:pt idx="6934">
                  <c:v>-1.9000000000000124E-3</c:v>
                </c:pt>
                <c:pt idx="6935">
                  <c:v>-1.504690000000006E-3</c:v>
                </c:pt>
                <c:pt idx="6936">
                  <c:v>-2.6039100000000274E-3</c:v>
                </c:pt>
                <c:pt idx="6937">
                  <c:v>-2.4000000000000089E-3</c:v>
                </c:pt>
                <c:pt idx="6938">
                  <c:v>-2.5000000000000191E-3</c:v>
                </c:pt>
                <c:pt idx="6939">
                  <c:v>-2.4000000000000089E-3</c:v>
                </c:pt>
                <c:pt idx="6940">
                  <c:v>-2.2000000000000201E-3</c:v>
                </c:pt>
                <c:pt idx="6941">
                  <c:v>-2.2000000000000201E-3</c:v>
                </c:pt>
                <c:pt idx="6942">
                  <c:v>-2.500780000000021E-3</c:v>
                </c:pt>
                <c:pt idx="6943">
                  <c:v>-2.2992200000000089E-3</c:v>
                </c:pt>
                <c:pt idx="6944">
                  <c:v>-2.3015599999999998E-3</c:v>
                </c:pt>
                <c:pt idx="6945">
                  <c:v>-2.6976600000000166E-3</c:v>
                </c:pt>
                <c:pt idx="6946">
                  <c:v>-1.6968800000000156E-3</c:v>
                </c:pt>
                <c:pt idx="6947">
                  <c:v>-1.9000000000000124E-3</c:v>
                </c:pt>
                <c:pt idx="6948">
                  <c:v>-2.6000000000000103E-3</c:v>
                </c:pt>
                <c:pt idx="6949">
                  <c:v>-1.9000000000000124E-3</c:v>
                </c:pt>
                <c:pt idx="6950">
                  <c:v>-2.5000000000000191E-3</c:v>
                </c:pt>
                <c:pt idx="6951">
                  <c:v>-2.0992200000000002E-3</c:v>
                </c:pt>
                <c:pt idx="6952">
                  <c:v>-2.4984399999999998E-3</c:v>
                </c:pt>
                <c:pt idx="6953">
                  <c:v>-1.6976600000000051E-3</c:v>
                </c:pt>
                <c:pt idx="6954">
                  <c:v>-1.8968800000000153E-3</c:v>
                </c:pt>
                <c:pt idx="6955">
                  <c:v>-2.600780000000026E-3</c:v>
                </c:pt>
                <c:pt idx="6956">
                  <c:v>-2.1000000000000094E-3</c:v>
                </c:pt>
                <c:pt idx="6957">
                  <c:v>-1.9023400000000139E-3</c:v>
                </c:pt>
                <c:pt idx="6958">
                  <c:v>-2.7000000000000205E-3</c:v>
                </c:pt>
                <c:pt idx="6959">
                  <c:v>-2.1000000000000094E-3</c:v>
                </c:pt>
                <c:pt idx="6960">
                  <c:v>-2.4000000000000089E-3</c:v>
                </c:pt>
                <c:pt idx="6961">
                  <c:v>-2.4039100000000243E-3</c:v>
                </c:pt>
                <c:pt idx="6962">
                  <c:v>-1.8000000000000123E-3</c:v>
                </c:pt>
                <c:pt idx="6963">
                  <c:v>-1.9007800000000131E-3</c:v>
                </c:pt>
                <c:pt idx="6964">
                  <c:v>-1.8976600000000085E-3</c:v>
                </c:pt>
                <c:pt idx="6965">
                  <c:v>-2.5039100000000224E-3</c:v>
                </c:pt>
                <c:pt idx="6966">
                  <c:v>-2.7984400000000075E-3</c:v>
                </c:pt>
                <c:pt idx="6967">
                  <c:v>-2.0000000000000052E-3</c:v>
                </c:pt>
                <c:pt idx="6968">
                  <c:v>-1.5000000000000087E-3</c:v>
                </c:pt>
                <c:pt idx="6969">
                  <c:v>-2.0031200000000275E-3</c:v>
                </c:pt>
                <c:pt idx="6970">
                  <c:v>-2.2000000000000201E-3</c:v>
                </c:pt>
                <c:pt idx="6971">
                  <c:v>-1.9984400000000149E-3</c:v>
                </c:pt>
                <c:pt idx="6972">
                  <c:v>-2.7007800000000302E-3</c:v>
                </c:pt>
                <c:pt idx="6973">
                  <c:v>-2.09844E-3</c:v>
                </c:pt>
                <c:pt idx="6974">
                  <c:v>-2.197660000000008E-3</c:v>
                </c:pt>
                <c:pt idx="6975">
                  <c:v>-2.7992200000000207E-3</c:v>
                </c:pt>
                <c:pt idx="6976">
                  <c:v>-2.0000000000000052E-3</c:v>
                </c:pt>
                <c:pt idx="6977">
                  <c:v>-2.2015600000000191E-3</c:v>
                </c:pt>
                <c:pt idx="6978">
                  <c:v>-2.3000000000000052E-3</c:v>
                </c:pt>
                <c:pt idx="6979">
                  <c:v>-1.1992200000000021E-3</c:v>
                </c:pt>
                <c:pt idx="6980">
                  <c:v>-2.1000000000000094E-3</c:v>
                </c:pt>
                <c:pt idx="6981">
                  <c:v>-2.7031300000000379E-3</c:v>
                </c:pt>
                <c:pt idx="6982">
                  <c:v>-2.197660000000008E-3</c:v>
                </c:pt>
                <c:pt idx="6983">
                  <c:v>-2.103130000000032E-3</c:v>
                </c:pt>
                <c:pt idx="6984">
                  <c:v>-2.3992200000000001E-3</c:v>
                </c:pt>
                <c:pt idx="6985">
                  <c:v>-2.4000000000000089E-3</c:v>
                </c:pt>
                <c:pt idx="6986">
                  <c:v>-2.2984400000000075E-3</c:v>
                </c:pt>
                <c:pt idx="6987">
                  <c:v>-2.0000000000000052E-3</c:v>
                </c:pt>
                <c:pt idx="6988">
                  <c:v>-1.9007800000000131E-3</c:v>
                </c:pt>
                <c:pt idx="6989">
                  <c:v>-2.1007800000000256E-3</c:v>
                </c:pt>
                <c:pt idx="6990">
                  <c:v>-2.000780000000021E-3</c:v>
                </c:pt>
                <c:pt idx="6991">
                  <c:v>-1.9000000000000124E-3</c:v>
                </c:pt>
                <c:pt idx="6992">
                  <c:v>-2.2000000000000201E-3</c:v>
                </c:pt>
                <c:pt idx="6993">
                  <c:v>-1.8000000000000123E-3</c:v>
                </c:pt>
                <c:pt idx="6994">
                  <c:v>-2.0945300000000211E-3</c:v>
                </c:pt>
                <c:pt idx="6995">
                  <c:v>-2.4000000000000089E-3</c:v>
                </c:pt>
                <c:pt idx="6996">
                  <c:v>-1.9984400000000149E-3</c:v>
                </c:pt>
                <c:pt idx="6997">
                  <c:v>-2.0000000000000052E-3</c:v>
                </c:pt>
                <c:pt idx="6998">
                  <c:v>-2.0000000000000052E-3</c:v>
                </c:pt>
                <c:pt idx="6999">
                  <c:v>-2.4000000000000089E-3</c:v>
                </c:pt>
                <c:pt idx="7000">
                  <c:v>-1.9015600000000061E-3</c:v>
                </c:pt>
                <c:pt idx="7001">
                  <c:v>-2.1007800000000256E-3</c:v>
                </c:pt>
                <c:pt idx="7002">
                  <c:v>-1.9984400000000149E-3</c:v>
                </c:pt>
                <c:pt idx="7003">
                  <c:v>-1.7000000000000129E-3</c:v>
                </c:pt>
                <c:pt idx="7004">
                  <c:v>-1.9968800000000147E-3</c:v>
                </c:pt>
                <c:pt idx="7005">
                  <c:v>-2.5023400000000052E-3</c:v>
                </c:pt>
                <c:pt idx="7006">
                  <c:v>-2.6000000000000103E-3</c:v>
                </c:pt>
                <c:pt idx="7007">
                  <c:v>-2.7000000000000205E-3</c:v>
                </c:pt>
                <c:pt idx="7008">
                  <c:v>-2.39609E-3</c:v>
                </c:pt>
                <c:pt idx="7009">
                  <c:v>-1.9000000000000124E-3</c:v>
                </c:pt>
                <c:pt idx="7010">
                  <c:v>-2.1000000000000094E-3</c:v>
                </c:pt>
                <c:pt idx="7011">
                  <c:v>-1.9984400000000149E-3</c:v>
                </c:pt>
                <c:pt idx="7012">
                  <c:v>-1.7000000000000129E-3</c:v>
                </c:pt>
                <c:pt idx="7013">
                  <c:v>-1.8015600000000069E-3</c:v>
                </c:pt>
                <c:pt idx="7014">
                  <c:v>-1.9984400000000149E-3</c:v>
                </c:pt>
                <c:pt idx="7015">
                  <c:v>-2.2000000000000201E-3</c:v>
                </c:pt>
                <c:pt idx="7016">
                  <c:v>-2.1015600000000188E-3</c:v>
                </c:pt>
                <c:pt idx="7017">
                  <c:v>-2.6000000000000103E-3</c:v>
                </c:pt>
                <c:pt idx="7018">
                  <c:v>-2.2000000000000201E-3</c:v>
                </c:pt>
                <c:pt idx="7019">
                  <c:v>-2.1000000000000094E-3</c:v>
                </c:pt>
                <c:pt idx="7020">
                  <c:v>-1.7007800000000115E-3</c:v>
                </c:pt>
                <c:pt idx="7021">
                  <c:v>-2.0039100000000215E-3</c:v>
                </c:pt>
                <c:pt idx="7022">
                  <c:v>-2.7015600000000256E-3</c:v>
                </c:pt>
                <c:pt idx="7023">
                  <c:v>-2.3023399999999999E-3</c:v>
                </c:pt>
                <c:pt idx="7024">
                  <c:v>-2.09844E-3</c:v>
                </c:pt>
                <c:pt idx="7025">
                  <c:v>-2.7000000000000205E-3</c:v>
                </c:pt>
                <c:pt idx="7026">
                  <c:v>-2.2054700000000154E-3</c:v>
                </c:pt>
                <c:pt idx="7027">
                  <c:v>-1.9015600000000061E-3</c:v>
                </c:pt>
                <c:pt idx="7028">
                  <c:v>-1.8984400000000153E-3</c:v>
                </c:pt>
                <c:pt idx="7029">
                  <c:v>-2.4023400000000002E-3</c:v>
                </c:pt>
                <c:pt idx="7030">
                  <c:v>-1.8031200000000042E-3</c:v>
                </c:pt>
                <c:pt idx="7031">
                  <c:v>-2.2015600000000191E-3</c:v>
                </c:pt>
                <c:pt idx="7032">
                  <c:v>-2.2007800000000246E-3</c:v>
                </c:pt>
                <c:pt idx="7033">
                  <c:v>-2.3000000000000052E-3</c:v>
                </c:pt>
                <c:pt idx="7034">
                  <c:v>-2.000780000000021E-3</c:v>
                </c:pt>
                <c:pt idx="7035">
                  <c:v>-2.4000000000000089E-3</c:v>
                </c:pt>
                <c:pt idx="7036">
                  <c:v>-2.1984400000000012E-3</c:v>
                </c:pt>
                <c:pt idx="7037">
                  <c:v>-2.0000000000000052E-3</c:v>
                </c:pt>
                <c:pt idx="7038">
                  <c:v>-2.5968800000000002E-3</c:v>
                </c:pt>
                <c:pt idx="7039">
                  <c:v>-2.8000000000000052E-3</c:v>
                </c:pt>
                <c:pt idx="7040">
                  <c:v>-2.4015600000000092E-3</c:v>
                </c:pt>
                <c:pt idx="7041">
                  <c:v>-2.1000000000000094E-3</c:v>
                </c:pt>
                <c:pt idx="7042">
                  <c:v>-1.6039100000000092E-3</c:v>
                </c:pt>
                <c:pt idx="7043">
                  <c:v>-2.4000000000000089E-3</c:v>
                </c:pt>
                <c:pt idx="7044">
                  <c:v>-1.6968800000000156E-3</c:v>
                </c:pt>
                <c:pt idx="7045">
                  <c:v>-1.6000000000000129E-3</c:v>
                </c:pt>
                <c:pt idx="7046">
                  <c:v>-2.1992200000000052E-3</c:v>
                </c:pt>
                <c:pt idx="7047">
                  <c:v>-1.9000000000000124E-3</c:v>
                </c:pt>
                <c:pt idx="7048">
                  <c:v>-1.5000000000000087E-3</c:v>
                </c:pt>
                <c:pt idx="7049">
                  <c:v>-2.6000000000000103E-3</c:v>
                </c:pt>
                <c:pt idx="7050">
                  <c:v>-2.2000000000000201E-3</c:v>
                </c:pt>
                <c:pt idx="7051">
                  <c:v>-2.7000000000000205E-3</c:v>
                </c:pt>
                <c:pt idx="7052">
                  <c:v>-2.4000000000000089E-3</c:v>
                </c:pt>
                <c:pt idx="7053">
                  <c:v>-2.6000000000000103E-3</c:v>
                </c:pt>
                <c:pt idx="7054">
                  <c:v>-2.4000000000000089E-3</c:v>
                </c:pt>
                <c:pt idx="7055">
                  <c:v>-2.2000000000000201E-3</c:v>
                </c:pt>
                <c:pt idx="7056">
                  <c:v>-2.0992200000000002E-3</c:v>
                </c:pt>
                <c:pt idx="7057">
                  <c:v>-1.9000000000000124E-3</c:v>
                </c:pt>
                <c:pt idx="7058">
                  <c:v>-2.1000000000000094E-3</c:v>
                </c:pt>
                <c:pt idx="7059">
                  <c:v>-2.0039100000000215E-3</c:v>
                </c:pt>
                <c:pt idx="7060">
                  <c:v>-1.1945300000000094E-3</c:v>
                </c:pt>
                <c:pt idx="7061">
                  <c:v>-2.6046900000000215E-3</c:v>
                </c:pt>
                <c:pt idx="7062">
                  <c:v>-2.4007800000000103E-3</c:v>
                </c:pt>
                <c:pt idx="7063">
                  <c:v>-2.7960900000000184E-3</c:v>
                </c:pt>
                <c:pt idx="7064">
                  <c:v>-2.6976600000000166E-3</c:v>
                </c:pt>
                <c:pt idx="7065">
                  <c:v>-2.1023400000000012E-3</c:v>
                </c:pt>
                <c:pt idx="7066">
                  <c:v>-2.1000000000000094E-3</c:v>
                </c:pt>
                <c:pt idx="7067">
                  <c:v>-1.6000000000000129E-3</c:v>
                </c:pt>
                <c:pt idx="7068">
                  <c:v>-2.2000000000000201E-3</c:v>
                </c:pt>
                <c:pt idx="7069">
                  <c:v>-2.9000000000000089E-3</c:v>
                </c:pt>
                <c:pt idx="7070">
                  <c:v>-2.8054700000000052E-3</c:v>
                </c:pt>
                <c:pt idx="7071">
                  <c:v>-2.0968800000000002E-3</c:v>
                </c:pt>
                <c:pt idx="7072">
                  <c:v>-2.0000000000000052E-3</c:v>
                </c:pt>
                <c:pt idx="7073">
                  <c:v>-2.0992200000000002E-3</c:v>
                </c:pt>
                <c:pt idx="7074">
                  <c:v>-2.3000000000000052E-3</c:v>
                </c:pt>
                <c:pt idx="7075">
                  <c:v>-2.2000000000000201E-3</c:v>
                </c:pt>
                <c:pt idx="7076">
                  <c:v>-1.7000000000000129E-3</c:v>
                </c:pt>
                <c:pt idx="7077">
                  <c:v>-2.1007800000000256E-3</c:v>
                </c:pt>
                <c:pt idx="7078">
                  <c:v>-1.6000000000000129E-3</c:v>
                </c:pt>
                <c:pt idx="7079">
                  <c:v>-2.3976599999999998E-3</c:v>
                </c:pt>
                <c:pt idx="7080">
                  <c:v>-2.2054700000000154E-3</c:v>
                </c:pt>
                <c:pt idx="7081">
                  <c:v>-2.0000000000000052E-3</c:v>
                </c:pt>
                <c:pt idx="7082">
                  <c:v>-2.1007800000000256E-3</c:v>
                </c:pt>
                <c:pt idx="7083">
                  <c:v>-2.1000000000000094E-3</c:v>
                </c:pt>
                <c:pt idx="7084">
                  <c:v>-2.0976599999999999E-3</c:v>
                </c:pt>
                <c:pt idx="7085">
                  <c:v>-1.4000000000000069E-3</c:v>
                </c:pt>
                <c:pt idx="7086">
                  <c:v>-1.8000000000000123E-3</c:v>
                </c:pt>
                <c:pt idx="7087">
                  <c:v>-2.6000000000000103E-3</c:v>
                </c:pt>
                <c:pt idx="7088">
                  <c:v>-2.9000000000000089E-3</c:v>
                </c:pt>
                <c:pt idx="7089">
                  <c:v>-1.5000000000000087E-3</c:v>
                </c:pt>
                <c:pt idx="7090">
                  <c:v>-1.6000000000000129E-3</c:v>
                </c:pt>
                <c:pt idx="7091">
                  <c:v>-2.0000000000000052E-3</c:v>
                </c:pt>
                <c:pt idx="7092">
                  <c:v>-2.3000000000000052E-3</c:v>
                </c:pt>
                <c:pt idx="7093">
                  <c:v>-1.9039100000000091E-3</c:v>
                </c:pt>
                <c:pt idx="7094">
                  <c:v>-2.0000000000000052E-3</c:v>
                </c:pt>
                <c:pt idx="7095">
                  <c:v>-2.3000000000000052E-3</c:v>
                </c:pt>
                <c:pt idx="7096">
                  <c:v>-2.0000000000000052E-3</c:v>
                </c:pt>
                <c:pt idx="7097">
                  <c:v>-2.4000000000000089E-3</c:v>
                </c:pt>
                <c:pt idx="7098">
                  <c:v>-2.6000000000000103E-3</c:v>
                </c:pt>
                <c:pt idx="7099">
                  <c:v>-1.703910000000007E-3</c:v>
                </c:pt>
                <c:pt idx="7100">
                  <c:v>-1.7007800000000115E-3</c:v>
                </c:pt>
                <c:pt idx="7101">
                  <c:v>-1.8031200000000042E-3</c:v>
                </c:pt>
                <c:pt idx="7102">
                  <c:v>-2.4000000000000089E-3</c:v>
                </c:pt>
                <c:pt idx="7103">
                  <c:v>-2.2023400000000092E-3</c:v>
                </c:pt>
                <c:pt idx="7104">
                  <c:v>-1.8000000000000123E-3</c:v>
                </c:pt>
                <c:pt idx="7105">
                  <c:v>-1.4000000000000069E-3</c:v>
                </c:pt>
                <c:pt idx="7106">
                  <c:v>-2.5000000000000191E-3</c:v>
                </c:pt>
                <c:pt idx="7107">
                  <c:v>-2.6023400000000103E-3</c:v>
                </c:pt>
                <c:pt idx="7108">
                  <c:v>-2.0000000000000052E-3</c:v>
                </c:pt>
                <c:pt idx="7109">
                  <c:v>-2.4000000000000089E-3</c:v>
                </c:pt>
                <c:pt idx="7110">
                  <c:v>-1.9000000000000124E-3</c:v>
                </c:pt>
                <c:pt idx="7111">
                  <c:v>-2.5000000000000191E-3</c:v>
                </c:pt>
                <c:pt idx="7112">
                  <c:v>-1.8000000000000123E-3</c:v>
                </c:pt>
                <c:pt idx="7113">
                  <c:v>-1.9015600000000061E-3</c:v>
                </c:pt>
                <c:pt idx="7114">
                  <c:v>-1.7031300000000093E-3</c:v>
                </c:pt>
                <c:pt idx="7115">
                  <c:v>-2.7000000000000205E-3</c:v>
                </c:pt>
                <c:pt idx="7116">
                  <c:v>-2.3046899999999999E-3</c:v>
                </c:pt>
                <c:pt idx="7117">
                  <c:v>-1.5000000000000087E-3</c:v>
                </c:pt>
                <c:pt idx="7118">
                  <c:v>-2.1984400000000012E-3</c:v>
                </c:pt>
                <c:pt idx="7119">
                  <c:v>-2.0000000000000052E-3</c:v>
                </c:pt>
                <c:pt idx="7120">
                  <c:v>-2.6023400000000103E-3</c:v>
                </c:pt>
                <c:pt idx="7121">
                  <c:v>-2.4960899999999999E-3</c:v>
                </c:pt>
                <c:pt idx="7122">
                  <c:v>-1.6000000000000129E-3</c:v>
                </c:pt>
                <c:pt idx="7123">
                  <c:v>-2.6031200000000343E-3</c:v>
                </c:pt>
                <c:pt idx="7124">
                  <c:v>-2.4000000000000089E-3</c:v>
                </c:pt>
                <c:pt idx="7125">
                  <c:v>-2.2000000000000201E-3</c:v>
                </c:pt>
                <c:pt idx="7126">
                  <c:v>-1.8015600000000069E-3</c:v>
                </c:pt>
                <c:pt idx="7127">
                  <c:v>-1.8000000000000123E-3</c:v>
                </c:pt>
                <c:pt idx="7128">
                  <c:v>-2.2007800000000246E-3</c:v>
                </c:pt>
                <c:pt idx="7129">
                  <c:v>-1.9992200000000003E-3</c:v>
                </c:pt>
                <c:pt idx="7130">
                  <c:v>-2.5046900000000169E-3</c:v>
                </c:pt>
                <c:pt idx="7131">
                  <c:v>-3.0937500000000205E-3</c:v>
                </c:pt>
                <c:pt idx="7132">
                  <c:v>-1.8000000000000123E-3</c:v>
                </c:pt>
                <c:pt idx="7133">
                  <c:v>-2.2085900000000293E-3</c:v>
                </c:pt>
                <c:pt idx="7134">
                  <c:v>-2.2992200000000089E-3</c:v>
                </c:pt>
                <c:pt idx="7135">
                  <c:v>-1.8968800000000153E-3</c:v>
                </c:pt>
                <c:pt idx="7136">
                  <c:v>-1.4000000000000069E-3</c:v>
                </c:pt>
                <c:pt idx="7137">
                  <c:v>-1.6000000000000129E-3</c:v>
                </c:pt>
                <c:pt idx="7138">
                  <c:v>-1.6000000000000129E-3</c:v>
                </c:pt>
                <c:pt idx="7139">
                  <c:v>-2.2000000000000201E-3</c:v>
                </c:pt>
                <c:pt idx="7140">
                  <c:v>-1.8984400000000153E-3</c:v>
                </c:pt>
                <c:pt idx="7141">
                  <c:v>-1.7000000000000129E-3</c:v>
                </c:pt>
                <c:pt idx="7142">
                  <c:v>-1.8023400000000119E-3</c:v>
                </c:pt>
                <c:pt idx="7143">
                  <c:v>-2.2000000000000201E-3</c:v>
                </c:pt>
                <c:pt idx="7144">
                  <c:v>-1.7984400000000149E-3</c:v>
                </c:pt>
                <c:pt idx="7145">
                  <c:v>-1.7000000000000129E-3</c:v>
                </c:pt>
                <c:pt idx="7146">
                  <c:v>-2.7000000000000205E-3</c:v>
                </c:pt>
                <c:pt idx="7147">
                  <c:v>-1.8000000000000123E-3</c:v>
                </c:pt>
                <c:pt idx="7148">
                  <c:v>-2.3000000000000052E-3</c:v>
                </c:pt>
                <c:pt idx="7149">
                  <c:v>-2.2031300000000358E-3</c:v>
                </c:pt>
                <c:pt idx="7150">
                  <c:v>-1.9992200000000003E-3</c:v>
                </c:pt>
                <c:pt idx="7151">
                  <c:v>-2.000780000000021E-3</c:v>
                </c:pt>
                <c:pt idx="7152">
                  <c:v>-2.197660000000008E-3</c:v>
                </c:pt>
                <c:pt idx="7153">
                  <c:v>-2.6015600000000205E-3</c:v>
                </c:pt>
                <c:pt idx="7154">
                  <c:v>-2.5000000000000191E-3</c:v>
                </c:pt>
                <c:pt idx="7155">
                  <c:v>-2.2000000000000201E-3</c:v>
                </c:pt>
                <c:pt idx="7156">
                  <c:v>-2.5000000000000191E-3</c:v>
                </c:pt>
                <c:pt idx="7157">
                  <c:v>-2.4000000000000089E-3</c:v>
                </c:pt>
                <c:pt idx="7158">
                  <c:v>-1.8000000000000123E-3</c:v>
                </c:pt>
                <c:pt idx="7159">
                  <c:v>-1.9937500000000133E-3</c:v>
                </c:pt>
                <c:pt idx="7160">
                  <c:v>-2.4000000000000089E-3</c:v>
                </c:pt>
                <c:pt idx="7161">
                  <c:v>-2.000780000000021E-3</c:v>
                </c:pt>
                <c:pt idx="7162">
                  <c:v>-2.599220000000008E-3</c:v>
                </c:pt>
                <c:pt idx="7163">
                  <c:v>-2.3000000000000052E-3</c:v>
                </c:pt>
                <c:pt idx="7164">
                  <c:v>-2.4984399999999998E-3</c:v>
                </c:pt>
                <c:pt idx="7165">
                  <c:v>-1.8000000000000123E-3</c:v>
                </c:pt>
                <c:pt idx="7166">
                  <c:v>-2.4000000000000089E-3</c:v>
                </c:pt>
                <c:pt idx="7167">
                  <c:v>-1.9000000000000124E-3</c:v>
                </c:pt>
                <c:pt idx="7168">
                  <c:v>-2.4000000000000089E-3</c:v>
                </c:pt>
                <c:pt idx="7169">
                  <c:v>-2.1015600000000188E-3</c:v>
                </c:pt>
                <c:pt idx="7170">
                  <c:v>-2.0015599999999999E-3</c:v>
                </c:pt>
                <c:pt idx="7171">
                  <c:v>-2.5031200000000297E-3</c:v>
                </c:pt>
                <c:pt idx="7172">
                  <c:v>-2.7031300000000379E-3</c:v>
                </c:pt>
                <c:pt idx="7173">
                  <c:v>-1.6945300000000135E-3</c:v>
                </c:pt>
                <c:pt idx="7174">
                  <c:v>-1.2999999999999978E-3</c:v>
                </c:pt>
                <c:pt idx="7175">
                  <c:v>-1.7031300000000093E-3</c:v>
                </c:pt>
                <c:pt idx="7176">
                  <c:v>-2.0000000000000052E-3</c:v>
                </c:pt>
                <c:pt idx="7177">
                  <c:v>-8.9765600000000915E-4</c:v>
                </c:pt>
                <c:pt idx="7178">
                  <c:v>-1.2999999999999978E-3</c:v>
                </c:pt>
                <c:pt idx="7179">
                  <c:v>-2.3000000000000052E-3</c:v>
                </c:pt>
                <c:pt idx="7180">
                  <c:v>-1.7984400000000149E-3</c:v>
                </c:pt>
                <c:pt idx="7181">
                  <c:v>-1.9039100000000091E-3</c:v>
                </c:pt>
                <c:pt idx="7182">
                  <c:v>-2.000780000000021E-3</c:v>
                </c:pt>
                <c:pt idx="7183">
                  <c:v>-1.6984400000000152E-3</c:v>
                </c:pt>
                <c:pt idx="7184">
                  <c:v>-1.5992200000000067E-3</c:v>
                </c:pt>
                <c:pt idx="7185">
                  <c:v>-1.5000000000000087E-3</c:v>
                </c:pt>
                <c:pt idx="7186">
                  <c:v>-2.8023400000000052E-3</c:v>
                </c:pt>
                <c:pt idx="7187">
                  <c:v>-1.9976600000000061E-3</c:v>
                </c:pt>
                <c:pt idx="7188">
                  <c:v>-2.1984400000000012E-3</c:v>
                </c:pt>
                <c:pt idx="7189">
                  <c:v>-2.4000000000000089E-3</c:v>
                </c:pt>
                <c:pt idx="7190">
                  <c:v>-2.0992200000000002E-3</c:v>
                </c:pt>
                <c:pt idx="7191">
                  <c:v>-2.2000000000000201E-3</c:v>
                </c:pt>
                <c:pt idx="7192">
                  <c:v>-2.4992199999999999E-3</c:v>
                </c:pt>
                <c:pt idx="7193">
                  <c:v>-2.5000000000000191E-3</c:v>
                </c:pt>
                <c:pt idx="7194">
                  <c:v>-2.4960899999999999E-3</c:v>
                </c:pt>
                <c:pt idx="7195">
                  <c:v>-1.4000000000000069E-3</c:v>
                </c:pt>
                <c:pt idx="7196">
                  <c:v>-2.4000000000000089E-3</c:v>
                </c:pt>
                <c:pt idx="7197">
                  <c:v>-2.0000000000000052E-3</c:v>
                </c:pt>
                <c:pt idx="7198">
                  <c:v>-1.8015600000000069E-3</c:v>
                </c:pt>
                <c:pt idx="7199">
                  <c:v>-1.7007800000000115E-3</c:v>
                </c:pt>
                <c:pt idx="7200">
                  <c:v>-1.903130000000007E-3</c:v>
                </c:pt>
                <c:pt idx="7201">
                  <c:v>-2.500780000000021E-3</c:v>
                </c:pt>
                <c:pt idx="7202">
                  <c:v>-2.1015600000000188E-3</c:v>
                </c:pt>
                <c:pt idx="7203">
                  <c:v>-2.1007800000000256E-3</c:v>
                </c:pt>
                <c:pt idx="7204">
                  <c:v>-2.2000000000000201E-3</c:v>
                </c:pt>
                <c:pt idx="7205">
                  <c:v>-1.7000000000000129E-3</c:v>
                </c:pt>
                <c:pt idx="7206">
                  <c:v>-2.5015600000000103E-3</c:v>
                </c:pt>
                <c:pt idx="7207">
                  <c:v>-1.7000000000000129E-3</c:v>
                </c:pt>
                <c:pt idx="7208">
                  <c:v>-1.9000000000000124E-3</c:v>
                </c:pt>
                <c:pt idx="7209">
                  <c:v>-2.0992200000000002E-3</c:v>
                </c:pt>
                <c:pt idx="7210">
                  <c:v>-1.6000000000000129E-3</c:v>
                </c:pt>
                <c:pt idx="7211">
                  <c:v>-1.8007800000000122E-3</c:v>
                </c:pt>
                <c:pt idx="7212">
                  <c:v>-1.8023400000000119E-3</c:v>
                </c:pt>
                <c:pt idx="7213">
                  <c:v>-1.7000000000000129E-3</c:v>
                </c:pt>
                <c:pt idx="7214">
                  <c:v>-2.0015599999999999E-3</c:v>
                </c:pt>
                <c:pt idx="7215">
                  <c:v>-2.1000000000000094E-3</c:v>
                </c:pt>
                <c:pt idx="7216">
                  <c:v>-2.1000000000000094E-3</c:v>
                </c:pt>
                <c:pt idx="7217">
                  <c:v>-2.1000000000000094E-3</c:v>
                </c:pt>
                <c:pt idx="7218">
                  <c:v>-1.7007800000000115E-3</c:v>
                </c:pt>
                <c:pt idx="7219">
                  <c:v>-2.0031200000000275E-3</c:v>
                </c:pt>
                <c:pt idx="7220">
                  <c:v>-2.4015600000000092E-3</c:v>
                </c:pt>
                <c:pt idx="7221">
                  <c:v>-2.3015599999999998E-3</c:v>
                </c:pt>
                <c:pt idx="7222">
                  <c:v>-2.1007800000000256E-3</c:v>
                </c:pt>
                <c:pt idx="7223">
                  <c:v>-2.2015600000000191E-3</c:v>
                </c:pt>
                <c:pt idx="7224">
                  <c:v>-1.6984400000000152E-3</c:v>
                </c:pt>
                <c:pt idx="7225">
                  <c:v>-2.1984400000000012E-3</c:v>
                </c:pt>
                <c:pt idx="7226">
                  <c:v>-1.6023400000000133E-3</c:v>
                </c:pt>
                <c:pt idx="7227">
                  <c:v>-1.5984400000000135E-3</c:v>
                </c:pt>
                <c:pt idx="7228">
                  <c:v>-1.7007800000000115E-3</c:v>
                </c:pt>
                <c:pt idx="7229">
                  <c:v>-1.903130000000007E-3</c:v>
                </c:pt>
                <c:pt idx="7230">
                  <c:v>-2.4000000000000089E-3</c:v>
                </c:pt>
                <c:pt idx="7231">
                  <c:v>-1.9000000000000124E-3</c:v>
                </c:pt>
                <c:pt idx="7232">
                  <c:v>-1.9023400000000139E-3</c:v>
                </c:pt>
                <c:pt idx="7233">
                  <c:v>-2.5000000000000191E-3</c:v>
                </c:pt>
                <c:pt idx="7234">
                  <c:v>-2.1960899999999999E-3</c:v>
                </c:pt>
                <c:pt idx="7235">
                  <c:v>-1.5000000000000087E-3</c:v>
                </c:pt>
                <c:pt idx="7236">
                  <c:v>-1.9007800000000131E-3</c:v>
                </c:pt>
                <c:pt idx="7237">
                  <c:v>-1.2999999999999978E-3</c:v>
                </c:pt>
                <c:pt idx="7238">
                  <c:v>-2.3000000000000052E-3</c:v>
                </c:pt>
                <c:pt idx="7239">
                  <c:v>-1.6000000000000129E-3</c:v>
                </c:pt>
                <c:pt idx="7240">
                  <c:v>-2.5046900000000169E-3</c:v>
                </c:pt>
                <c:pt idx="7241">
                  <c:v>-2.3000000000000052E-3</c:v>
                </c:pt>
                <c:pt idx="7242">
                  <c:v>-1.7968800000000148E-3</c:v>
                </c:pt>
                <c:pt idx="7243">
                  <c:v>-1.5000000000000087E-3</c:v>
                </c:pt>
                <c:pt idx="7244">
                  <c:v>-2.09844E-3</c:v>
                </c:pt>
                <c:pt idx="7245">
                  <c:v>-2.0000000000000052E-3</c:v>
                </c:pt>
                <c:pt idx="7246">
                  <c:v>-1.2000000000000044E-3</c:v>
                </c:pt>
                <c:pt idx="7247">
                  <c:v>-1.7000000000000129E-3</c:v>
                </c:pt>
                <c:pt idx="7248">
                  <c:v>-2.2992200000000089E-3</c:v>
                </c:pt>
                <c:pt idx="7249">
                  <c:v>-2.0000000000000052E-3</c:v>
                </c:pt>
                <c:pt idx="7250">
                  <c:v>-1.5000000000000087E-3</c:v>
                </c:pt>
                <c:pt idx="7251">
                  <c:v>-1.9992200000000003E-3</c:v>
                </c:pt>
                <c:pt idx="7252">
                  <c:v>-1.7000000000000129E-3</c:v>
                </c:pt>
                <c:pt idx="7253">
                  <c:v>-2.5000000000000191E-3</c:v>
                </c:pt>
                <c:pt idx="7254">
                  <c:v>-2.3992200000000001E-3</c:v>
                </c:pt>
                <c:pt idx="7255">
                  <c:v>-2.2007800000000246E-3</c:v>
                </c:pt>
                <c:pt idx="7256">
                  <c:v>-2.2000000000000201E-3</c:v>
                </c:pt>
                <c:pt idx="7257">
                  <c:v>-1.8039100000000049E-3</c:v>
                </c:pt>
                <c:pt idx="7258">
                  <c:v>-1.3054700000000021E-3</c:v>
                </c:pt>
                <c:pt idx="7259">
                  <c:v>-1.3031300000000041E-3</c:v>
                </c:pt>
                <c:pt idx="7260">
                  <c:v>-2.0039100000000215E-3</c:v>
                </c:pt>
                <c:pt idx="7261">
                  <c:v>-2.303130000000026E-3</c:v>
                </c:pt>
                <c:pt idx="7262">
                  <c:v>-2.2007800000000246E-3</c:v>
                </c:pt>
                <c:pt idx="7263">
                  <c:v>-2.4015600000000092E-3</c:v>
                </c:pt>
                <c:pt idx="7264">
                  <c:v>-1.8000000000000123E-3</c:v>
                </c:pt>
                <c:pt idx="7265">
                  <c:v>-1.4000000000000069E-3</c:v>
                </c:pt>
                <c:pt idx="7266">
                  <c:v>-2.1000000000000094E-3</c:v>
                </c:pt>
                <c:pt idx="7267">
                  <c:v>-1.7000000000000129E-3</c:v>
                </c:pt>
                <c:pt idx="7268">
                  <c:v>-1.5000000000000087E-3</c:v>
                </c:pt>
                <c:pt idx="7269">
                  <c:v>-1.7023400000000127E-3</c:v>
                </c:pt>
                <c:pt idx="7270">
                  <c:v>-2.0015599999999999E-3</c:v>
                </c:pt>
                <c:pt idx="7271">
                  <c:v>-2.1015600000000188E-3</c:v>
                </c:pt>
                <c:pt idx="7272">
                  <c:v>-1.6000000000000129E-3</c:v>
                </c:pt>
                <c:pt idx="7273">
                  <c:v>-1.9000000000000124E-3</c:v>
                </c:pt>
                <c:pt idx="7274">
                  <c:v>-2.4000000000000089E-3</c:v>
                </c:pt>
                <c:pt idx="7275">
                  <c:v>-1.908590000000009E-3</c:v>
                </c:pt>
                <c:pt idx="7276">
                  <c:v>-3.0000000000000247E-4</c:v>
                </c:pt>
                <c:pt idx="7277">
                  <c:v>-1.792190000000009E-3</c:v>
                </c:pt>
                <c:pt idx="7278">
                  <c:v>-2.3062499999999967E-3</c:v>
                </c:pt>
                <c:pt idx="7279">
                  <c:v>-1.6976600000000051E-3</c:v>
                </c:pt>
                <c:pt idx="7280">
                  <c:v>-1.6007800000000128E-3</c:v>
                </c:pt>
                <c:pt idx="7281">
                  <c:v>-1.8015600000000069E-3</c:v>
                </c:pt>
                <c:pt idx="7282">
                  <c:v>-1.3007800000000101E-3</c:v>
                </c:pt>
                <c:pt idx="7283">
                  <c:v>-2.0000000000000052E-3</c:v>
                </c:pt>
                <c:pt idx="7284">
                  <c:v>-2.5000000000000191E-3</c:v>
                </c:pt>
                <c:pt idx="7285">
                  <c:v>-2.4000000000000089E-3</c:v>
                </c:pt>
                <c:pt idx="7286">
                  <c:v>-2.0000000000000052E-3</c:v>
                </c:pt>
                <c:pt idx="7287">
                  <c:v>-1.1000000000000094E-3</c:v>
                </c:pt>
                <c:pt idx="7288">
                  <c:v>-2.2000000000000201E-3</c:v>
                </c:pt>
                <c:pt idx="7289">
                  <c:v>-2.5000000000000191E-3</c:v>
                </c:pt>
                <c:pt idx="7290">
                  <c:v>-2.0000000000000052E-3</c:v>
                </c:pt>
                <c:pt idx="7291">
                  <c:v>-1.7984400000000149E-3</c:v>
                </c:pt>
                <c:pt idx="7292">
                  <c:v>-2.2000000000000201E-3</c:v>
                </c:pt>
                <c:pt idx="7293">
                  <c:v>-2.5000000000000191E-3</c:v>
                </c:pt>
                <c:pt idx="7294">
                  <c:v>-2.2007800000000246E-3</c:v>
                </c:pt>
                <c:pt idx="7295">
                  <c:v>-2.3000000000000052E-3</c:v>
                </c:pt>
                <c:pt idx="7296">
                  <c:v>-2.2000000000000201E-3</c:v>
                </c:pt>
                <c:pt idx="7297">
                  <c:v>-1.9007800000000131E-3</c:v>
                </c:pt>
                <c:pt idx="7298">
                  <c:v>-2.000780000000021E-3</c:v>
                </c:pt>
                <c:pt idx="7299">
                  <c:v>-1.9992200000000003E-3</c:v>
                </c:pt>
                <c:pt idx="7300">
                  <c:v>-1.8000000000000123E-3</c:v>
                </c:pt>
                <c:pt idx="7301">
                  <c:v>-1.7984400000000149E-3</c:v>
                </c:pt>
                <c:pt idx="7302">
                  <c:v>-2.2000000000000201E-3</c:v>
                </c:pt>
                <c:pt idx="7303">
                  <c:v>-1.8000000000000123E-3</c:v>
                </c:pt>
                <c:pt idx="7304">
                  <c:v>-1.7000000000000129E-3</c:v>
                </c:pt>
                <c:pt idx="7305">
                  <c:v>-1.3976600000000041E-3</c:v>
                </c:pt>
                <c:pt idx="7306">
                  <c:v>-2.3000000000000052E-3</c:v>
                </c:pt>
                <c:pt idx="7307">
                  <c:v>-2.1000000000000094E-3</c:v>
                </c:pt>
                <c:pt idx="7308">
                  <c:v>-2.4000000000000089E-3</c:v>
                </c:pt>
                <c:pt idx="7309">
                  <c:v>-1.3968800000000124E-3</c:v>
                </c:pt>
                <c:pt idx="7310">
                  <c:v>-1.5000000000000087E-3</c:v>
                </c:pt>
                <c:pt idx="7311">
                  <c:v>-1.7960900000000136E-3</c:v>
                </c:pt>
                <c:pt idx="7312">
                  <c:v>-1.9984400000000149E-3</c:v>
                </c:pt>
                <c:pt idx="7313">
                  <c:v>-1.2999999999999978E-3</c:v>
                </c:pt>
                <c:pt idx="7314">
                  <c:v>-1.4992200000000001E-3</c:v>
                </c:pt>
                <c:pt idx="7315">
                  <c:v>-1.6000000000000129E-3</c:v>
                </c:pt>
                <c:pt idx="7316">
                  <c:v>-1.7968800000000148E-3</c:v>
                </c:pt>
                <c:pt idx="7317">
                  <c:v>-2.4000000000000089E-3</c:v>
                </c:pt>
                <c:pt idx="7318">
                  <c:v>-2.0976599999999999E-3</c:v>
                </c:pt>
                <c:pt idx="7319">
                  <c:v>-1.6984400000000152E-3</c:v>
                </c:pt>
                <c:pt idx="7320">
                  <c:v>-1.7000000000000129E-3</c:v>
                </c:pt>
                <c:pt idx="7321">
                  <c:v>-1.7031300000000093E-3</c:v>
                </c:pt>
                <c:pt idx="7322">
                  <c:v>-2.4000000000000089E-3</c:v>
                </c:pt>
                <c:pt idx="7323">
                  <c:v>-1.9000000000000124E-3</c:v>
                </c:pt>
                <c:pt idx="7324">
                  <c:v>-1.9015600000000061E-3</c:v>
                </c:pt>
                <c:pt idx="7325">
                  <c:v>-1.6000000000000129E-3</c:v>
                </c:pt>
                <c:pt idx="7326">
                  <c:v>-1.8007800000000122E-3</c:v>
                </c:pt>
                <c:pt idx="7327">
                  <c:v>-1.7976600000000095E-3</c:v>
                </c:pt>
                <c:pt idx="7328">
                  <c:v>-2.4031300000000293E-3</c:v>
                </c:pt>
                <c:pt idx="7329">
                  <c:v>-2.4992199999999999E-3</c:v>
                </c:pt>
                <c:pt idx="7330">
                  <c:v>-2.0000000000000052E-3</c:v>
                </c:pt>
                <c:pt idx="7331">
                  <c:v>-1.1984400000000137E-3</c:v>
                </c:pt>
                <c:pt idx="7332">
                  <c:v>-1.4023400000000071E-3</c:v>
                </c:pt>
                <c:pt idx="7333">
                  <c:v>-1.8015600000000069E-3</c:v>
                </c:pt>
                <c:pt idx="7334">
                  <c:v>-1.8000000000000123E-3</c:v>
                </c:pt>
                <c:pt idx="7335">
                  <c:v>-1.9000000000000124E-3</c:v>
                </c:pt>
                <c:pt idx="7336">
                  <c:v>-1.9000000000000124E-3</c:v>
                </c:pt>
                <c:pt idx="7337">
                  <c:v>-2.0000000000000052E-3</c:v>
                </c:pt>
                <c:pt idx="7338">
                  <c:v>-1.9984400000000149E-3</c:v>
                </c:pt>
                <c:pt idx="7339">
                  <c:v>-1.5007800000000099E-3</c:v>
                </c:pt>
                <c:pt idx="7340">
                  <c:v>-2.2023400000000092E-3</c:v>
                </c:pt>
                <c:pt idx="7341">
                  <c:v>-1.9984400000000149E-3</c:v>
                </c:pt>
                <c:pt idx="7342">
                  <c:v>-1.6984400000000152E-3</c:v>
                </c:pt>
                <c:pt idx="7343">
                  <c:v>-1.6000000000000129E-3</c:v>
                </c:pt>
                <c:pt idx="7344">
                  <c:v>-2.7000000000000205E-3</c:v>
                </c:pt>
                <c:pt idx="7345">
                  <c:v>-2.1000000000000094E-3</c:v>
                </c:pt>
                <c:pt idx="7346">
                  <c:v>-1.9000000000000124E-3</c:v>
                </c:pt>
                <c:pt idx="7347">
                  <c:v>-1.8945300000000127E-3</c:v>
                </c:pt>
                <c:pt idx="7348">
                  <c:v>-2.197660000000008E-3</c:v>
                </c:pt>
                <c:pt idx="7349">
                  <c:v>-1.3007800000000101E-3</c:v>
                </c:pt>
                <c:pt idx="7350">
                  <c:v>-2.2992200000000089E-3</c:v>
                </c:pt>
                <c:pt idx="7351">
                  <c:v>-1.5968800000000121E-3</c:v>
                </c:pt>
                <c:pt idx="7352">
                  <c:v>-2.2000000000000201E-3</c:v>
                </c:pt>
                <c:pt idx="7353">
                  <c:v>-2.0000000000000052E-3</c:v>
                </c:pt>
                <c:pt idx="7354">
                  <c:v>-2.1000000000000094E-3</c:v>
                </c:pt>
                <c:pt idx="7355">
                  <c:v>-2.1000000000000094E-3</c:v>
                </c:pt>
                <c:pt idx="7356">
                  <c:v>-2.1000000000000094E-3</c:v>
                </c:pt>
                <c:pt idx="7357">
                  <c:v>-1.9007800000000131E-3</c:v>
                </c:pt>
                <c:pt idx="7358">
                  <c:v>-2.0000000000000052E-3</c:v>
                </c:pt>
                <c:pt idx="7359">
                  <c:v>-2.0992200000000002E-3</c:v>
                </c:pt>
                <c:pt idx="7360">
                  <c:v>-1.9007800000000131E-3</c:v>
                </c:pt>
                <c:pt idx="7361">
                  <c:v>-2.0023400000000048E-3</c:v>
                </c:pt>
                <c:pt idx="7362">
                  <c:v>-2.4007800000000103E-3</c:v>
                </c:pt>
                <c:pt idx="7363">
                  <c:v>-2.2000000000000201E-3</c:v>
                </c:pt>
                <c:pt idx="7364">
                  <c:v>-1.0000000000000041E-3</c:v>
                </c:pt>
                <c:pt idx="7365">
                  <c:v>-1.9023400000000139E-3</c:v>
                </c:pt>
                <c:pt idx="7366">
                  <c:v>-1.5000000000000087E-3</c:v>
                </c:pt>
                <c:pt idx="7367">
                  <c:v>-1.5992200000000067E-3</c:v>
                </c:pt>
                <c:pt idx="7368">
                  <c:v>-1.7000000000000129E-3</c:v>
                </c:pt>
                <c:pt idx="7369">
                  <c:v>-1.6000000000000129E-3</c:v>
                </c:pt>
                <c:pt idx="7370">
                  <c:v>-1.6976600000000051E-3</c:v>
                </c:pt>
                <c:pt idx="7371">
                  <c:v>-2.2023400000000092E-3</c:v>
                </c:pt>
                <c:pt idx="7372">
                  <c:v>-2.2000000000000201E-3</c:v>
                </c:pt>
                <c:pt idx="7373">
                  <c:v>-2.1992200000000052E-3</c:v>
                </c:pt>
                <c:pt idx="7374">
                  <c:v>-1.9000000000000124E-3</c:v>
                </c:pt>
                <c:pt idx="7375">
                  <c:v>-1.6992200000000078E-3</c:v>
                </c:pt>
                <c:pt idx="7376">
                  <c:v>-1.6000000000000129E-3</c:v>
                </c:pt>
                <c:pt idx="7377">
                  <c:v>-1.8968800000000153E-3</c:v>
                </c:pt>
                <c:pt idx="7378">
                  <c:v>-1.9992200000000003E-3</c:v>
                </c:pt>
                <c:pt idx="7379">
                  <c:v>-1.5984400000000135E-3</c:v>
                </c:pt>
                <c:pt idx="7380">
                  <c:v>-1.6007800000000128E-3</c:v>
                </c:pt>
                <c:pt idx="7381">
                  <c:v>-1.5007800000000099E-3</c:v>
                </c:pt>
                <c:pt idx="7382">
                  <c:v>-1.8031200000000042E-3</c:v>
                </c:pt>
                <c:pt idx="7383">
                  <c:v>-2.3000000000000052E-3</c:v>
                </c:pt>
                <c:pt idx="7384">
                  <c:v>-2.500780000000021E-3</c:v>
                </c:pt>
                <c:pt idx="7385">
                  <c:v>-2.4984399999999998E-3</c:v>
                </c:pt>
                <c:pt idx="7386">
                  <c:v>-2.1023400000000012E-3</c:v>
                </c:pt>
                <c:pt idx="7387">
                  <c:v>-2.0000000000000052E-3</c:v>
                </c:pt>
                <c:pt idx="7388">
                  <c:v>-1.8992200000000094E-3</c:v>
                </c:pt>
                <c:pt idx="7389">
                  <c:v>-1.8000000000000123E-3</c:v>
                </c:pt>
                <c:pt idx="7390">
                  <c:v>-2.2976600000000169E-3</c:v>
                </c:pt>
                <c:pt idx="7391">
                  <c:v>-2.3000000000000052E-3</c:v>
                </c:pt>
                <c:pt idx="7392">
                  <c:v>-2.1968800000000048E-3</c:v>
                </c:pt>
                <c:pt idx="7393">
                  <c:v>-1.3984400000000114E-3</c:v>
                </c:pt>
                <c:pt idx="7394">
                  <c:v>-1.7000000000000129E-3</c:v>
                </c:pt>
                <c:pt idx="7395">
                  <c:v>-2.2000000000000201E-3</c:v>
                </c:pt>
                <c:pt idx="7396">
                  <c:v>-2.000780000000021E-3</c:v>
                </c:pt>
                <c:pt idx="7397">
                  <c:v>-2.0992200000000002E-3</c:v>
                </c:pt>
                <c:pt idx="7398">
                  <c:v>-1.7000000000000129E-3</c:v>
                </c:pt>
                <c:pt idx="7399">
                  <c:v>-2.0000000000000052E-3</c:v>
                </c:pt>
                <c:pt idx="7400">
                  <c:v>-1.6023400000000133E-3</c:v>
                </c:pt>
                <c:pt idx="7401">
                  <c:v>-1.5015600000000001E-3</c:v>
                </c:pt>
                <c:pt idx="7402">
                  <c:v>-1.9000000000000124E-3</c:v>
                </c:pt>
                <c:pt idx="7403">
                  <c:v>-1.7000000000000129E-3</c:v>
                </c:pt>
                <c:pt idx="7404">
                  <c:v>-2.1007800000000256E-3</c:v>
                </c:pt>
                <c:pt idx="7405">
                  <c:v>-1.9000000000000124E-3</c:v>
                </c:pt>
                <c:pt idx="7406">
                  <c:v>-2.1000000000000094E-3</c:v>
                </c:pt>
                <c:pt idx="7407">
                  <c:v>-2.09844E-3</c:v>
                </c:pt>
                <c:pt idx="7408">
                  <c:v>-1.6000000000000129E-3</c:v>
                </c:pt>
                <c:pt idx="7409">
                  <c:v>-1.9039100000000091E-3</c:v>
                </c:pt>
                <c:pt idx="7410">
                  <c:v>-2.6015600000000205E-3</c:v>
                </c:pt>
                <c:pt idx="7411">
                  <c:v>-1.7000000000000129E-3</c:v>
                </c:pt>
                <c:pt idx="7412">
                  <c:v>-1.6000000000000129E-3</c:v>
                </c:pt>
                <c:pt idx="7413">
                  <c:v>-1.6007800000000128E-3</c:v>
                </c:pt>
                <c:pt idx="7414">
                  <c:v>-1.4000000000000069E-3</c:v>
                </c:pt>
                <c:pt idx="7415">
                  <c:v>-1.5000000000000087E-3</c:v>
                </c:pt>
                <c:pt idx="7416">
                  <c:v>-2.1984400000000012E-3</c:v>
                </c:pt>
                <c:pt idx="7417">
                  <c:v>-1.8984400000000153E-3</c:v>
                </c:pt>
                <c:pt idx="7418">
                  <c:v>-1.6984400000000152E-3</c:v>
                </c:pt>
                <c:pt idx="7419">
                  <c:v>-1.4015599999999998E-3</c:v>
                </c:pt>
                <c:pt idx="7420">
                  <c:v>-1.3960900000000091E-3</c:v>
                </c:pt>
                <c:pt idx="7421">
                  <c:v>-2.3992200000000001E-3</c:v>
                </c:pt>
                <c:pt idx="7422">
                  <c:v>-1.6054700000000047E-3</c:v>
                </c:pt>
                <c:pt idx="7423">
                  <c:v>-1.7984400000000149E-3</c:v>
                </c:pt>
                <c:pt idx="7424">
                  <c:v>-1.6000000000000129E-3</c:v>
                </c:pt>
                <c:pt idx="7425">
                  <c:v>-1.9015600000000061E-3</c:v>
                </c:pt>
                <c:pt idx="7426">
                  <c:v>-1.6007800000000128E-3</c:v>
                </c:pt>
                <c:pt idx="7427">
                  <c:v>-2.2031300000000358E-3</c:v>
                </c:pt>
                <c:pt idx="7428">
                  <c:v>-2.3953099999999999E-3</c:v>
                </c:pt>
                <c:pt idx="7429">
                  <c:v>-1.0000000000000041E-3</c:v>
                </c:pt>
                <c:pt idx="7430">
                  <c:v>-1.9039100000000091E-3</c:v>
                </c:pt>
                <c:pt idx="7431">
                  <c:v>-1.9000000000000124E-3</c:v>
                </c:pt>
                <c:pt idx="7432">
                  <c:v>-2.1992200000000052E-3</c:v>
                </c:pt>
                <c:pt idx="7433">
                  <c:v>-1.7000000000000129E-3</c:v>
                </c:pt>
                <c:pt idx="7434">
                  <c:v>-1.8992200000000094E-3</c:v>
                </c:pt>
                <c:pt idx="7435">
                  <c:v>-1.9000000000000124E-3</c:v>
                </c:pt>
                <c:pt idx="7436">
                  <c:v>-2.3968799999999927E-3</c:v>
                </c:pt>
                <c:pt idx="7437">
                  <c:v>-2.2000000000000201E-3</c:v>
                </c:pt>
                <c:pt idx="7438">
                  <c:v>-1.7023400000000127E-3</c:v>
                </c:pt>
                <c:pt idx="7439">
                  <c:v>-2.2000000000000201E-3</c:v>
                </c:pt>
                <c:pt idx="7440">
                  <c:v>-1.7953100000000122E-3</c:v>
                </c:pt>
                <c:pt idx="7441">
                  <c:v>-1.0000000000000041E-3</c:v>
                </c:pt>
                <c:pt idx="7442">
                  <c:v>-1.8953100000000133E-3</c:v>
                </c:pt>
                <c:pt idx="7443">
                  <c:v>-2.2000000000000201E-3</c:v>
                </c:pt>
                <c:pt idx="7444">
                  <c:v>-2.6000000000000103E-3</c:v>
                </c:pt>
                <c:pt idx="7445">
                  <c:v>-1.6000000000000129E-3</c:v>
                </c:pt>
                <c:pt idx="7446">
                  <c:v>-2.4992199999999999E-3</c:v>
                </c:pt>
                <c:pt idx="7447">
                  <c:v>-1.8000000000000123E-3</c:v>
                </c:pt>
                <c:pt idx="7448">
                  <c:v>-1.9000000000000124E-3</c:v>
                </c:pt>
                <c:pt idx="7449">
                  <c:v>-2.1007800000000256E-3</c:v>
                </c:pt>
                <c:pt idx="7450">
                  <c:v>-1.7000000000000129E-3</c:v>
                </c:pt>
                <c:pt idx="7451">
                  <c:v>-2.0000000000000052E-3</c:v>
                </c:pt>
                <c:pt idx="7452">
                  <c:v>-1.6000000000000129E-3</c:v>
                </c:pt>
                <c:pt idx="7453">
                  <c:v>-1.9007800000000131E-3</c:v>
                </c:pt>
                <c:pt idx="7454">
                  <c:v>-1.5000000000000087E-3</c:v>
                </c:pt>
                <c:pt idx="7455">
                  <c:v>-1.5007800000000099E-3</c:v>
                </c:pt>
                <c:pt idx="7456">
                  <c:v>-1.2992200000000031E-3</c:v>
                </c:pt>
                <c:pt idx="7457">
                  <c:v>-1.9046900000000084E-3</c:v>
                </c:pt>
                <c:pt idx="7458">
                  <c:v>-2.4000000000000089E-3</c:v>
                </c:pt>
                <c:pt idx="7459">
                  <c:v>-1.8046900000000094E-3</c:v>
                </c:pt>
                <c:pt idx="7460">
                  <c:v>-1.8007800000000122E-3</c:v>
                </c:pt>
                <c:pt idx="7461">
                  <c:v>-1.9007800000000131E-3</c:v>
                </c:pt>
                <c:pt idx="7462">
                  <c:v>-1.6000000000000129E-3</c:v>
                </c:pt>
                <c:pt idx="7463">
                  <c:v>-1.9000000000000124E-3</c:v>
                </c:pt>
                <c:pt idx="7464">
                  <c:v>-1.5000000000000087E-3</c:v>
                </c:pt>
                <c:pt idx="7465">
                  <c:v>-1.5000000000000087E-3</c:v>
                </c:pt>
                <c:pt idx="7466">
                  <c:v>-1.5023400000000085E-3</c:v>
                </c:pt>
                <c:pt idx="7467">
                  <c:v>-1.5023400000000085E-3</c:v>
                </c:pt>
                <c:pt idx="7468">
                  <c:v>-2.000780000000021E-3</c:v>
                </c:pt>
                <c:pt idx="7469">
                  <c:v>-1.7023400000000127E-3</c:v>
                </c:pt>
                <c:pt idx="7470">
                  <c:v>-1.4000000000000069E-3</c:v>
                </c:pt>
                <c:pt idx="7471">
                  <c:v>-1.2999999999999978E-3</c:v>
                </c:pt>
                <c:pt idx="7472">
                  <c:v>-1.6000000000000129E-3</c:v>
                </c:pt>
                <c:pt idx="7473">
                  <c:v>-1.9007800000000131E-3</c:v>
                </c:pt>
                <c:pt idx="7474">
                  <c:v>-1.4000000000000069E-3</c:v>
                </c:pt>
                <c:pt idx="7475">
                  <c:v>-1.7007800000000115E-3</c:v>
                </c:pt>
                <c:pt idx="7476">
                  <c:v>-1.2984400000000105E-3</c:v>
                </c:pt>
                <c:pt idx="7477">
                  <c:v>-2.000780000000021E-3</c:v>
                </c:pt>
                <c:pt idx="7478">
                  <c:v>-1.5000000000000087E-3</c:v>
                </c:pt>
                <c:pt idx="7479">
                  <c:v>-2.0000000000000052E-3</c:v>
                </c:pt>
                <c:pt idx="7480">
                  <c:v>-1.5992200000000067E-3</c:v>
                </c:pt>
                <c:pt idx="7481">
                  <c:v>-1.7000000000000129E-3</c:v>
                </c:pt>
                <c:pt idx="7482">
                  <c:v>-1.6000000000000129E-3</c:v>
                </c:pt>
                <c:pt idx="7483">
                  <c:v>-1.9000000000000124E-3</c:v>
                </c:pt>
                <c:pt idx="7484">
                  <c:v>-1.8000000000000123E-3</c:v>
                </c:pt>
                <c:pt idx="7485">
                  <c:v>-2.0000000000000052E-3</c:v>
                </c:pt>
                <c:pt idx="7486">
                  <c:v>-2.0000000000000052E-3</c:v>
                </c:pt>
                <c:pt idx="7487">
                  <c:v>-2.2000000000000201E-3</c:v>
                </c:pt>
                <c:pt idx="7488">
                  <c:v>-1.7000000000000129E-3</c:v>
                </c:pt>
                <c:pt idx="7489">
                  <c:v>-1.4976600000000001E-3</c:v>
                </c:pt>
                <c:pt idx="7490">
                  <c:v>-1.7000000000000129E-3</c:v>
                </c:pt>
                <c:pt idx="7491">
                  <c:v>-1.6000000000000129E-3</c:v>
                </c:pt>
                <c:pt idx="7492">
                  <c:v>-1.5992200000000067E-3</c:v>
                </c:pt>
                <c:pt idx="7493">
                  <c:v>-1.9000000000000124E-3</c:v>
                </c:pt>
                <c:pt idx="7494">
                  <c:v>-2.2000000000000201E-3</c:v>
                </c:pt>
                <c:pt idx="7495">
                  <c:v>-1.7015600000000047E-3</c:v>
                </c:pt>
                <c:pt idx="7496">
                  <c:v>-1.8007800000000122E-3</c:v>
                </c:pt>
                <c:pt idx="7497">
                  <c:v>-1.8000000000000123E-3</c:v>
                </c:pt>
                <c:pt idx="7498">
                  <c:v>-1.8000000000000123E-3</c:v>
                </c:pt>
                <c:pt idx="7499">
                  <c:v>-1.9984400000000149E-3</c:v>
                </c:pt>
                <c:pt idx="7500">
                  <c:v>-2.3000000000000052E-3</c:v>
                </c:pt>
                <c:pt idx="7501">
                  <c:v>-2.1000000000000094E-3</c:v>
                </c:pt>
                <c:pt idx="7502">
                  <c:v>-1.9000000000000124E-3</c:v>
                </c:pt>
                <c:pt idx="7503">
                  <c:v>-2.5000000000000191E-3</c:v>
                </c:pt>
                <c:pt idx="7504">
                  <c:v>-1.9000000000000124E-3</c:v>
                </c:pt>
                <c:pt idx="7505">
                  <c:v>-2.0000000000000052E-3</c:v>
                </c:pt>
                <c:pt idx="7506">
                  <c:v>-1.2999999999999978E-3</c:v>
                </c:pt>
                <c:pt idx="7507">
                  <c:v>-9.0078100000000327E-4</c:v>
                </c:pt>
                <c:pt idx="7508">
                  <c:v>-1.5000000000000087E-3</c:v>
                </c:pt>
                <c:pt idx="7509">
                  <c:v>-1.6085900000000087E-3</c:v>
                </c:pt>
                <c:pt idx="7510">
                  <c:v>-9.0156300000001168E-4</c:v>
                </c:pt>
                <c:pt idx="7511">
                  <c:v>-1.9000000000000124E-3</c:v>
                </c:pt>
                <c:pt idx="7512">
                  <c:v>-1.6023400000000133E-3</c:v>
                </c:pt>
                <c:pt idx="7513">
                  <c:v>-1.4000000000000069E-3</c:v>
                </c:pt>
                <c:pt idx="7514">
                  <c:v>-1.7992200000000063E-3</c:v>
                </c:pt>
                <c:pt idx="7515">
                  <c:v>-1.7000000000000129E-3</c:v>
                </c:pt>
                <c:pt idx="7516">
                  <c:v>-2.8015600000000089E-3</c:v>
                </c:pt>
                <c:pt idx="7517">
                  <c:v>-1.9960900000000133E-3</c:v>
                </c:pt>
                <c:pt idx="7518">
                  <c:v>-1.7000000000000129E-3</c:v>
                </c:pt>
                <c:pt idx="7519">
                  <c:v>-1.8015600000000069E-3</c:v>
                </c:pt>
                <c:pt idx="7520">
                  <c:v>-2.0000000000000052E-3</c:v>
                </c:pt>
                <c:pt idx="7521">
                  <c:v>-1.2999999999999978E-3</c:v>
                </c:pt>
                <c:pt idx="7522">
                  <c:v>-1.4984400000000071E-3</c:v>
                </c:pt>
                <c:pt idx="7523">
                  <c:v>-1.8000000000000123E-3</c:v>
                </c:pt>
                <c:pt idx="7524">
                  <c:v>-1.9007800000000131E-3</c:v>
                </c:pt>
                <c:pt idx="7525">
                  <c:v>-1.9000000000000124E-3</c:v>
                </c:pt>
                <c:pt idx="7526">
                  <c:v>-2.000780000000021E-3</c:v>
                </c:pt>
                <c:pt idx="7527">
                  <c:v>-1.9976600000000061E-3</c:v>
                </c:pt>
                <c:pt idx="7528">
                  <c:v>-1.5000000000000087E-3</c:v>
                </c:pt>
                <c:pt idx="7529">
                  <c:v>-1.6031200000000065E-3</c:v>
                </c:pt>
                <c:pt idx="7530">
                  <c:v>-1.4992200000000001E-3</c:v>
                </c:pt>
                <c:pt idx="7531">
                  <c:v>-1.3031300000000041E-3</c:v>
                </c:pt>
                <c:pt idx="7532">
                  <c:v>-2.2000000000000201E-3</c:v>
                </c:pt>
                <c:pt idx="7533">
                  <c:v>-2.5000000000000191E-3</c:v>
                </c:pt>
                <c:pt idx="7534">
                  <c:v>-1.2999999999999978E-3</c:v>
                </c:pt>
                <c:pt idx="7535">
                  <c:v>-2.2000000000000201E-3</c:v>
                </c:pt>
                <c:pt idx="7536">
                  <c:v>-2.0976599999999999E-3</c:v>
                </c:pt>
                <c:pt idx="7537">
                  <c:v>-1.5984400000000135E-3</c:v>
                </c:pt>
                <c:pt idx="7538">
                  <c:v>-1.7031300000000093E-3</c:v>
                </c:pt>
                <c:pt idx="7539">
                  <c:v>-2.3007800000000192E-3</c:v>
                </c:pt>
                <c:pt idx="7540">
                  <c:v>-1.8976600000000085E-3</c:v>
                </c:pt>
                <c:pt idx="7541">
                  <c:v>-1.6000000000000129E-3</c:v>
                </c:pt>
                <c:pt idx="7542">
                  <c:v>-1.6000000000000129E-3</c:v>
                </c:pt>
                <c:pt idx="7543">
                  <c:v>-1.6000000000000129E-3</c:v>
                </c:pt>
                <c:pt idx="7544">
                  <c:v>-1.9000000000000124E-3</c:v>
                </c:pt>
                <c:pt idx="7545">
                  <c:v>-1.9015600000000061E-3</c:v>
                </c:pt>
                <c:pt idx="7546">
                  <c:v>-2.000780000000021E-3</c:v>
                </c:pt>
                <c:pt idx="7547">
                  <c:v>-2.09844E-3</c:v>
                </c:pt>
                <c:pt idx="7548">
                  <c:v>-1.503130000000004E-3</c:v>
                </c:pt>
                <c:pt idx="7549">
                  <c:v>-1.4015599999999998E-3</c:v>
                </c:pt>
                <c:pt idx="7550">
                  <c:v>-1.6000000000000129E-3</c:v>
                </c:pt>
                <c:pt idx="7551">
                  <c:v>-2.0000000000000052E-3</c:v>
                </c:pt>
                <c:pt idx="7552">
                  <c:v>-1.6000000000000129E-3</c:v>
                </c:pt>
                <c:pt idx="7553">
                  <c:v>-1.8000000000000123E-3</c:v>
                </c:pt>
                <c:pt idx="7554">
                  <c:v>-2.2000000000000201E-3</c:v>
                </c:pt>
                <c:pt idx="7555">
                  <c:v>-1.9070300000000079E-3</c:v>
                </c:pt>
                <c:pt idx="7556">
                  <c:v>-1.6000000000000129E-3</c:v>
                </c:pt>
                <c:pt idx="7557">
                  <c:v>-2.3015599999999998E-3</c:v>
                </c:pt>
                <c:pt idx="7558">
                  <c:v>-2.0000000000000052E-3</c:v>
                </c:pt>
                <c:pt idx="7559">
                  <c:v>-2.3000000000000052E-3</c:v>
                </c:pt>
                <c:pt idx="7560">
                  <c:v>-1.9968800000000147E-3</c:v>
                </c:pt>
                <c:pt idx="7561">
                  <c:v>-1.5000000000000087E-3</c:v>
                </c:pt>
                <c:pt idx="7562">
                  <c:v>-1.1000000000000094E-3</c:v>
                </c:pt>
                <c:pt idx="7563">
                  <c:v>-1.5007800000000099E-3</c:v>
                </c:pt>
                <c:pt idx="7564">
                  <c:v>-1.2999999999999978E-3</c:v>
                </c:pt>
                <c:pt idx="7565">
                  <c:v>-1.1960900000000108E-3</c:v>
                </c:pt>
                <c:pt idx="7566">
                  <c:v>-2.3015599999999998E-3</c:v>
                </c:pt>
                <c:pt idx="7567">
                  <c:v>-1.5984400000000135E-3</c:v>
                </c:pt>
                <c:pt idx="7568">
                  <c:v>-1.7953100000000122E-3</c:v>
                </c:pt>
                <c:pt idx="7569">
                  <c:v>-2.9000000000000089E-3</c:v>
                </c:pt>
                <c:pt idx="7570">
                  <c:v>-1.8000000000000123E-3</c:v>
                </c:pt>
                <c:pt idx="7571">
                  <c:v>-2.4023400000000002E-3</c:v>
                </c:pt>
                <c:pt idx="7572">
                  <c:v>-2.4000000000000089E-3</c:v>
                </c:pt>
                <c:pt idx="7573">
                  <c:v>-1.9976600000000061E-3</c:v>
                </c:pt>
                <c:pt idx="7574">
                  <c:v>-1.7000000000000129E-3</c:v>
                </c:pt>
                <c:pt idx="7575">
                  <c:v>-2.0945300000000211E-3</c:v>
                </c:pt>
                <c:pt idx="7576">
                  <c:v>-2.0968800000000002E-3</c:v>
                </c:pt>
                <c:pt idx="7577">
                  <c:v>-1.2999999999999978E-3</c:v>
                </c:pt>
                <c:pt idx="7578">
                  <c:v>-1.7992200000000063E-3</c:v>
                </c:pt>
                <c:pt idx="7579">
                  <c:v>-1.5000000000000087E-3</c:v>
                </c:pt>
                <c:pt idx="7580">
                  <c:v>-1.7984400000000149E-3</c:v>
                </c:pt>
                <c:pt idx="7581">
                  <c:v>-1.1000000000000094E-3</c:v>
                </c:pt>
                <c:pt idx="7582">
                  <c:v>-1.4039100000000019E-3</c:v>
                </c:pt>
                <c:pt idx="7583">
                  <c:v>-2.1023400000000012E-3</c:v>
                </c:pt>
                <c:pt idx="7584">
                  <c:v>-2.0023400000000048E-3</c:v>
                </c:pt>
                <c:pt idx="7585">
                  <c:v>-1.5000000000000087E-3</c:v>
                </c:pt>
                <c:pt idx="7586">
                  <c:v>-2.103130000000032E-3</c:v>
                </c:pt>
                <c:pt idx="7587">
                  <c:v>-2.3000000000000052E-3</c:v>
                </c:pt>
                <c:pt idx="7588">
                  <c:v>-1.6000000000000129E-3</c:v>
                </c:pt>
                <c:pt idx="7589">
                  <c:v>-2.1007800000000256E-3</c:v>
                </c:pt>
                <c:pt idx="7590">
                  <c:v>-1.6992200000000078E-3</c:v>
                </c:pt>
                <c:pt idx="7591">
                  <c:v>-1.8000000000000123E-3</c:v>
                </c:pt>
                <c:pt idx="7592">
                  <c:v>-1.6000000000000129E-3</c:v>
                </c:pt>
                <c:pt idx="7593">
                  <c:v>-2.1000000000000094E-3</c:v>
                </c:pt>
                <c:pt idx="7594">
                  <c:v>-2.4039100000000243E-3</c:v>
                </c:pt>
                <c:pt idx="7595">
                  <c:v>-1.0984400000000082E-3</c:v>
                </c:pt>
                <c:pt idx="7596">
                  <c:v>-2.0023400000000048E-3</c:v>
                </c:pt>
                <c:pt idx="7597">
                  <c:v>-1.5976600000000044E-3</c:v>
                </c:pt>
                <c:pt idx="7598">
                  <c:v>-1.4007800000000047E-3</c:v>
                </c:pt>
                <c:pt idx="7599">
                  <c:v>-1.4992200000000001E-3</c:v>
                </c:pt>
                <c:pt idx="7600">
                  <c:v>-1.2000000000000044E-3</c:v>
                </c:pt>
                <c:pt idx="7601">
                  <c:v>-1.9000000000000124E-3</c:v>
                </c:pt>
                <c:pt idx="7602">
                  <c:v>-1.4937500000000042E-3</c:v>
                </c:pt>
                <c:pt idx="7603">
                  <c:v>-1.6000000000000129E-3</c:v>
                </c:pt>
                <c:pt idx="7604">
                  <c:v>-2.2000000000000201E-3</c:v>
                </c:pt>
                <c:pt idx="7605">
                  <c:v>-2.3968799999999927E-3</c:v>
                </c:pt>
                <c:pt idx="7606">
                  <c:v>-1.4000000000000069E-3</c:v>
                </c:pt>
                <c:pt idx="7607">
                  <c:v>-8.0234400000000843E-4</c:v>
                </c:pt>
                <c:pt idx="7608">
                  <c:v>-1.8968800000000153E-3</c:v>
                </c:pt>
                <c:pt idx="7609">
                  <c:v>-1.2999999999999978E-3</c:v>
                </c:pt>
                <c:pt idx="7610">
                  <c:v>-1.503130000000004E-3</c:v>
                </c:pt>
                <c:pt idx="7611">
                  <c:v>-2.1007800000000256E-3</c:v>
                </c:pt>
                <c:pt idx="7612">
                  <c:v>-1.4000000000000069E-3</c:v>
                </c:pt>
                <c:pt idx="7613">
                  <c:v>-1.7000000000000129E-3</c:v>
                </c:pt>
                <c:pt idx="7614">
                  <c:v>-2.0992200000000002E-3</c:v>
                </c:pt>
                <c:pt idx="7615">
                  <c:v>-1.9000000000000124E-3</c:v>
                </c:pt>
                <c:pt idx="7616">
                  <c:v>-2.09844E-3</c:v>
                </c:pt>
                <c:pt idx="7617">
                  <c:v>-1.4015599999999998E-3</c:v>
                </c:pt>
                <c:pt idx="7618">
                  <c:v>-1.6976600000000051E-3</c:v>
                </c:pt>
                <c:pt idx="7619">
                  <c:v>-2.0976599999999999E-3</c:v>
                </c:pt>
                <c:pt idx="7620">
                  <c:v>-2.4046900000000092E-3</c:v>
                </c:pt>
                <c:pt idx="7621">
                  <c:v>-1.5054700000000042E-3</c:v>
                </c:pt>
                <c:pt idx="7622">
                  <c:v>-1.6984400000000152E-3</c:v>
                </c:pt>
                <c:pt idx="7623">
                  <c:v>-2.000780000000021E-3</c:v>
                </c:pt>
                <c:pt idx="7624">
                  <c:v>-1.7015600000000047E-3</c:v>
                </c:pt>
                <c:pt idx="7625">
                  <c:v>-1.6992200000000078E-3</c:v>
                </c:pt>
                <c:pt idx="7626">
                  <c:v>-1.5015600000000001E-3</c:v>
                </c:pt>
                <c:pt idx="7627">
                  <c:v>-2.1000000000000094E-3</c:v>
                </c:pt>
                <c:pt idx="7628">
                  <c:v>-1.4992200000000001E-3</c:v>
                </c:pt>
                <c:pt idx="7629">
                  <c:v>-1.9000000000000124E-3</c:v>
                </c:pt>
                <c:pt idx="7630">
                  <c:v>-1.4992200000000001E-3</c:v>
                </c:pt>
                <c:pt idx="7631">
                  <c:v>-1.7000000000000129E-3</c:v>
                </c:pt>
                <c:pt idx="7632">
                  <c:v>-1.8023400000000119E-3</c:v>
                </c:pt>
                <c:pt idx="7633">
                  <c:v>-1.2000000000000044E-3</c:v>
                </c:pt>
                <c:pt idx="7634">
                  <c:v>-1.6968800000000156E-3</c:v>
                </c:pt>
                <c:pt idx="7635">
                  <c:v>-1.7000000000000129E-3</c:v>
                </c:pt>
                <c:pt idx="7636">
                  <c:v>-1.9007800000000131E-3</c:v>
                </c:pt>
                <c:pt idx="7637">
                  <c:v>-1.9000000000000124E-3</c:v>
                </c:pt>
                <c:pt idx="7638">
                  <c:v>-1.8000000000000123E-3</c:v>
                </c:pt>
                <c:pt idx="7639">
                  <c:v>-1.9000000000000124E-3</c:v>
                </c:pt>
                <c:pt idx="7640">
                  <c:v>-2.0023400000000048E-3</c:v>
                </c:pt>
                <c:pt idx="7641">
                  <c:v>-1.4000000000000069E-3</c:v>
                </c:pt>
                <c:pt idx="7642">
                  <c:v>-1.9000000000000124E-3</c:v>
                </c:pt>
                <c:pt idx="7643">
                  <c:v>-1.8000000000000123E-3</c:v>
                </c:pt>
                <c:pt idx="7644">
                  <c:v>-1.6015600000000045E-3</c:v>
                </c:pt>
                <c:pt idx="7645">
                  <c:v>-1.5000000000000087E-3</c:v>
                </c:pt>
                <c:pt idx="7646">
                  <c:v>-1.8000000000000123E-3</c:v>
                </c:pt>
                <c:pt idx="7647">
                  <c:v>-2.1000000000000094E-3</c:v>
                </c:pt>
                <c:pt idx="7648">
                  <c:v>-1.9000000000000124E-3</c:v>
                </c:pt>
                <c:pt idx="7649">
                  <c:v>-1.5000000000000087E-3</c:v>
                </c:pt>
                <c:pt idx="7650">
                  <c:v>-1.4023400000000071E-3</c:v>
                </c:pt>
                <c:pt idx="7651">
                  <c:v>-1.9960900000000133E-3</c:v>
                </c:pt>
                <c:pt idx="7652">
                  <c:v>-2.5000000000000191E-3</c:v>
                </c:pt>
                <c:pt idx="7653">
                  <c:v>-1.5039100000000035E-3</c:v>
                </c:pt>
                <c:pt idx="7654">
                  <c:v>-1.5945300000000087E-3</c:v>
                </c:pt>
                <c:pt idx="7655">
                  <c:v>-1.5992200000000067E-3</c:v>
                </c:pt>
                <c:pt idx="7656">
                  <c:v>-1.4007800000000047E-3</c:v>
                </c:pt>
                <c:pt idx="7657">
                  <c:v>-1.6976600000000051E-3</c:v>
                </c:pt>
                <c:pt idx="7658">
                  <c:v>-1.9007800000000131E-3</c:v>
                </c:pt>
                <c:pt idx="7659">
                  <c:v>-1.9015600000000061E-3</c:v>
                </c:pt>
                <c:pt idx="7660">
                  <c:v>-1.6000000000000129E-3</c:v>
                </c:pt>
                <c:pt idx="7661">
                  <c:v>-1.7000000000000129E-3</c:v>
                </c:pt>
                <c:pt idx="7662">
                  <c:v>-2.2000000000000201E-3</c:v>
                </c:pt>
                <c:pt idx="7663">
                  <c:v>-1.8000000000000123E-3</c:v>
                </c:pt>
                <c:pt idx="7664">
                  <c:v>-1.20469E-3</c:v>
                </c:pt>
                <c:pt idx="7665">
                  <c:v>-1.1031299999999999E-3</c:v>
                </c:pt>
                <c:pt idx="7666">
                  <c:v>-2.0023400000000048E-3</c:v>
                </c:pt>
                <c:pt idx="7667">
                  <c:v>-1.7023400000000127E-3</c:v>
                </c:pt>
                <c:pt idx="7668">
                  <c:v>-1.5000000000000087E-3</c:v>
                </c:pt>
                <c:pt idx="7669">
                  <c:v>-2.1000000000000094E-3</c:v>
                </c:pt>
                <c:pt idx="7670">
                  <c:v>-1.9000000000000124E-3</c:v>
                </c:pt>
                <c:pt idx="7671">
                  <c:v>-1.6031200000000065E-3</c:v>
                </c:pt>
                <c:pt idx="7672">
                  <c:v>-1.2000000000000044E-3</c:v>
                </c:pt>
                <c:pt idx="7673">
                  <c:v>-1.3968800000000124E-3</c:v>
                </c:pt>
                <c:pt idx="7674">
                  <c:v>-2.0023400000000048E-3</c:v>
                </c:pt>
                <c:pt idx="7675">
                  <c:v>-1.2984400000000105E-3</c:v>
                </c:pt>
                <c:pt idx="7676">
                  <c:v>-1.6015600000000045E-3</c:v>
                </c:pt>
                <c:pt idx="7677">
                  <c:v>-1.7007800000000115E-3</c:v>
                </c:pt>
                <c:pt idx="7678">
                  <c:v>-1.5015600000000001E-3</c:v>
                </c:pt>
                <c:pt idx="7679">
                  <c:v>-2.1000000000000094E-3</c:v>
                </c:pt>
                <c:pt idx="7680">
                  <c:v>-1.8000000000000123E-3</c:v>
                </c:pt>
                <c:pt idx="7681">
                  <c:v>-1.5000000000000087E-3</c:v>
                </c:pt>
                <c:pt idx="7682">
                  <c:v>-2.3000000000000052E-3</c:v>
                </c:pt>
                <c:pt idx="7683">
                  <c:v>-1.5000000000000087E-3</c:v>
                </c:pt>
                <c:pt idx="7684">
                  <c:v>-1.5000000000000087E-3</c:v>
                </c:pt>
                <c:pt idx="7685">
                  <c:v>-1.4000000000000069E-3</c:v>
                </c:pt>
                <c:pt idx="7686">
                  <c:v>-1.7000000000000129E-3</c:v>
                </c:pt>
                <c:pt idx="7687">
                  <c:v>-1.3062500000000107E-3</c:v>
                </c:pt>
                <c:pt idx="7688">
                  <c:v>-1.2000000000000044E-3</c:v>
                </c:pt>
                <c:pt idx="7689">
                  <c:v>-1.9000000000000124E-3</c:v>
                </c:pt>
                <c:pt idx="7690">
                  <c:v>-1.6992200000000078E-3</c:v>
                </c:pt>
                <c:pt idx="7691">
                  <c:v>-2.2000000000000201E-3</c:v>
                </c:pt>
                <c:pt idx="7692">
                  <c:v>-2.3000000000000052E-3</c:v>
                </c:pt>
                <c:pt idx="7693">
                  <c:v>-1.8023400000000119E-3</c:v>
                </c:pt>
                <c:pt idx="7694">
                  <c:v>-1.7000000000000129E-3</c:v>
                </c:pt>
                <c:pt idx="7695">
                  <c:v>-1.6992200000000078E-3</c:v>
                </c:pt>
                <c:pt idx="7696">
                  <c:v>-1.5000000000000087E-3</c:v>
                </c:pt>
                <c:pt idx="7697">
                  <c:v>-1.7000000000000129E-3</c:v>
                </c:pt>
                <c:pt idx="7698">
                  <c:v>-1.5000000000000087E-3</c:v>
                </c:pt>
                <c:pt idx="7699">
                  <c:v>-1.4000000000000069E-3</c:v>
                </c:pt>
                <c:pt idx="7700">
                  <c:v>-1.4000000000000069E-3</c:v>
                </c:pt>
                <c:pt idx="7701">
                  <c:v>-1.3984400000000114E-3</c:v>
                </c:pt>
                <c:pt idx="7702">
                  <c:v>-1.9000000000000124E-3</c:v>
                </c:pt>
                <c:pt idx="7703">
                  <c:v>-2.4000000000000089E-3</c:v>
                </c:pt>
                <c:pt idx="7704">
                  <c:v>-1.2999999999999978E-3</c:v>
                </c:pt>
                <c:pt idx="7705">
                  <c:v>-7.0156300000000487E-4</c:v>
                </c:pt>
                <c:pt idx="7706">
                  <c:v>-1.6000000000000129E-3</c:v>
                </c:pt>
                <c:pt idx="7707">
                  <c:v>-1.6078100000000105E-3</c:v>
                </c:pt>
                <c:pt idx="7708">
                  <c:v>-1.3015600000000035E-3</c:v>
                </c:pt>
                <c:pt idx="7709">
                  <c:v>-2.0000000000000052E-3</c:v>
                </c:pt>
                <c:pt idx="7710">
                  <c:v>-2.0015599999999999E-3</c:v>
                </c:pt>
                <c:pt idx="7711">
                  <c:v>-1.6000000000000129E-3</c:v>
                </c:pt>
                <c:pt idx="7712">
                  <c:v>-1.7984400000000149E-3</c:v>
                </c:pt>
                <c:pt idx="7713">
                  <c:v>-2.0000000000000052E-3</c:v>
                </c:pt>
                <c:pt idx="7714">
                  <c:v>-1.6968800000000156E-3</c:v>
                </c:pt>
                <c:pt idx="7715">
                  <c:v>-1.2000000000000044E-3</c:v>
                </c:pt>
                <c:pt idx="7716">
                  <c:v>-1.6000000000000129E-3</c:v>
                </c:pt>
                <c:pt idx="7717">
                  <c:v>-1.6015600000000045E-3</c:v>
                </c:pt>
                <c:pt idx="7718">
                  <c:v>-1.9000000000000124E-3</c:v>
                </c:pt>
                <c:pt idx="7719">
                  <c:v>-1.6000000000000129E-3</c:v>
                </c:pt>
                <c:pt idx="7720">
                  <c:v>-1.8992200000000094E-3</c:v>
                </c:pt>
                <c:pt idx="7721">
                  <c:v>-1.9000000000000124E-3</c:v>
                </c:pt>
                <c:pt idx="7722">
                  <c:v>-2.3000000000000052E-3</c:v>
                </c:pt>
                <c:pt idx="7723">
                  <c:v>-1.7984400000000149E-3</c:v>
                </c:pt>
                <c:pt idx="7724">
                  <c:v>-2.7023400000000188E-3</c:v>
                </c:pt>
                <c:pt idx="7725">
                  <c:v>-2.3882800000000052E-3</c:v>
                </c:pt>
                <c:pt idx="7726">
                  <c:v>-1.2999999999999978E-3</c:v>
                </c:pt>
                <c:pt idx="7727">
                  <c:v>-2.0039100000000215E-3</c:v>
                </c:pt>
                <c:pt idx="7728">
                  <c:v>-1.2984400000000105E-3</c:v>
                </c:pt>
                <c:pt idx="7729">
                  <c:v>-1.5023400000000085E-3</c:v>
                </c:pt>
                <c:pt idx="7730">
                  <c:v>-1.8000000000000123E-3</c:v>
                </c:pt>
                <c:pt idx="7731">
                  <c:v>-2.1000000000000094E-3</c:v>
                </c:pt>
                <c:pt idx="7732">
                  <c:v>-1.8000000000000123E-3</c:v>
                </c:pt>
                <c:pt idx="7733">
                  <c:v>-2.0000000000000052E-3</c:v>
                </c:pt>
                <c:pt idx="7734">
                  <c:v>-1.6992200000000078E-3</c:v>
                </c:pt>
                <c:pt idx="7735">
                  <c:v>-1.8007800000000122E-3</c:v>
                </c:pt>
                <c:pt idx="7736">
                  <c:v>-1.9000000000000124E-3</c:v>
                </c:pt>
                <c:pt idx="7737">
                  <c:v>-1.6976600000000051E-3</c:v>
                </c:pt>
                <c:pt idx="7738">
                  <c:v>-1.2007800000000065E-3</c:v>
                </c:pt>
                <c:pt idx="7739">
                  <c:v>-1.9000000000000124E-3</c:v>
                </c:pt>
                <c:pt idx="7740">
                  <c:v>-1.5000000000000087E-3</c:v>
                </c:pt>
                <c:pt idx="7741">
                  <c:v>-1.9000000000000124E-3</c:v>
                </c:pt>
                <c:pt idx="7742">
                  <c:v>-1.1000000000000094E-3</c:v>
                </c:pt>
                <c:pt idx="7743">
                  <c:v>-1.8960900000000137E-3</c:v>
                </c:pt>
                <c:pt idx="7744">
                  <c:v>-1.3984400000000114E-3</c:v>
                </c:pt>
                <c:pt idx="7745">
                  <c:v>-1.4015599999999998E-3</c:v>
                </c:pt>
                <c:pt idx="7746">
                  <c:v>-1.7984400000000149E-3</c:v>
                </c:pt>
                <c:pt idx="7747">
                  <c:v>-1.8039100000000049E-3</c:v>
                </c:pt>
                <c:pt idx="7748">
                  <c:v>-2.4000000000000089E-3</c:v>
                </c:pt>
                <c:pt idx="7749">
                  <c:v>-1.5953100000000112E-3</c:v>
                </c:pt>
                <c:pt idx="7750">
                  <c:v>-1.2000000000000044E-3</c:v>
                </c:pt>
                <c:pt idx="7751">
                  <c:v>-2.0000000000000052E-3</c:v>
                </c:pt>
                <c:pt idx="7752">
                  <c:v>-1.2999999999999978E-3</c:v>
                </c:pt>
                <c:pt idx="7753">
                  <c:v>-1.4968800000000047E-3</c:v>
                </c:pt>
                <c:pt idx="7754">
                  <c:v>-1.8000000000000123E-3</c:v>
                </c:pt>
                <c:pt idx="7755">
                  <c:v>-2.1992200000000052E-3</c:v>
                </c:pt>
                <c:pt idx="7756">
                  <c:v>-2.000780000000021E-3</c:v>
                </c:pt>
                <c:pt idx="7757">
                  <c:v>-2.1015600000000188E-3</c:v>
                </c:pt>
                <c:pt idx="7758">
                  <c:v>-2.2976600000000169E-3</c:v>
                </c:pt>
                <c:pt idx="7759">
                  <c:v>-1.5000000000000087E-3</c:v>
                </c:pt>
                <c:pt idx="7760">
                  <c:v>-2.0000000000000052E-3</c:v>
                </c:pt>
                <c:pt idx="7761">
                  <c:v>-1.9992200000000003E-3</c:v>
                </c:pt>
                <c:pt idx="7762">
                  <c:v>-1.7000000000000129E-3</c:v>
                </c:pt>
                <c:pt idx="7763">
                  <c:v>-1.6984400000000152E-3</c:v>
                </c:pt>
                <c:pt idx="7764">
                  <c:v>-2.1007800000000256E-3</c:v>
                </c:pt>
                <c:pt idx="7765">
                  <c:v>-1.8976600000000085E-3</c:v>
                </c:pt>
                <c:pt idx="7766">
                  <c:v>-1.4000000000000069E-3</c:v>
                </c:pt>
                <c:pt idx="7767">
                  <c:v>-1.9007800000000131E-3</c:v>
                </c:pt>
                <c:pt idx="7768">
                  <c:v>-1.6000000000000129E-3</c:v>
                </c:pt>
                <c:pt idx="7769">
                  <c:v>-1.7992200000000063E-3</c:v>
                </c:pt>
                <c:pt idx="7770">
                  <c:v>-1.4000000000000069E-3</c:v>
                </c:pt>
                <c:pt idx="7771">
                  <c:v>-1.2000000000000044E-3</c:v>
                </c:pt>
                <c:pt idx="7772">
                  <c:v>-1.4000000000000069E-3</c:v>
                </c:pt>
                <c:pt idx="7773">
                  <c:v>-2.2007800000000246E-3</c:v>
                </c:pt>
                <c:pt idx="7774">
                  <c:v>-1.5984400000000135E-3</c:v>
                </c:pt>
                <c:pt idx="7775">
                  <c:v>-1.7031300000000093E-3</c:v>
                </c:pt>
                <c:pt idx="7776">
                  <c:v>-1.7000000000000129E-3</c:v>
                </c:pt>
                <c:pt idx="7777">
                  <c:v>-1.7000000000000129E-3</c:v>
                </c:pt>
                <c:pt idx="7778">
                  <c:v>-1.5992200000000067E-3</c:v>
                </c:pt>
                <c:pt idx="7779">
                  <c:v>-1.4000000000000069E-3</c:v>
                </c:pt>
                <c:pt idx="7780">
                  <c:v>-2.0015599999999999E-3</c:v>
                </c:pt>
                <c:pt idx="7781">
                  <c:v>-1.7015600000000047E-3</c:v>
                </c:pt>
                <c:pt idx="7782">
                  <c:v>-2.3000000000000052E-3</c:v>
                </c:pt>
                <c:pt idx="7783">
                  <c:v>-1.8000000000000123E-3</c:v>
                </c:pt>
                <c:pt idx="7784">
                  <c:v>-1.8015600000000069E-3</c:v>
                </c:pt>
                <c:pt idx="7785">
                  <c:v>-2.2000000000000201E-3</c:v>
                </c:pt>
                <c:pt idx="7786">
                  <c:v>-1.7085900000000061E-3</c:v>
                </c:pt>
                <c:pt idx="7787">
                  <c:v>-1.0000000000000041E-3</c:v>
                </c:pt>
                <c:pt idx="7788">
                  <c:v>-1.6000000000000129E-3</c:v>
                </c:pt>
                <c:pt idx="7789">
                  <c:v>-1.0031300000000001E-3</c:v>
                </c:pt>
                <c:pt idx="7790">
                  <c:v>-2.4000000000000089E-3</c:v>
                </c:pt>
                <c:pt idx="7791">
                  <c:v>-1.8000000000000123E-3</c:v>
                </c:pt>
                <c:pt idx="7792">
                  <c:v>-1.3023400000000108E-3</c:v>
                </c:pt>
                <c:pt idx="7793">
                  <c:v>-1.3039099999999999E-3</c:v>
                </c:pt>
                <c:pt idx="7794">
                  <c:v>-2.3023399999999999E-3</c:v>
                </c:pt>
                <c:pt idx="7795">
                  <c:v>-1.7992200000000063E-3</c:v>
                </c:pt>
                <c:pt idx="7796">
                  <c:v>-2.1007800000000256E-3</c:v>
                </c:pt>
                <c:pt idx="7797">
                  <c:v>-1.5984400000000135E-3</c:v>
                </c:pt>
                <c:pt idx="7798">
                  <c:v>-1.7000000000000129E-3</c:v>
                </c:pt>
                <c:pt idx="7799">
                  <c:v>-1.7000000000000129E-3</c:v>
                </c:pt>
                <c:pt idx="7800">
                  <c:v>-2.1007800000000256E-3</c:v>
                </c:pt>
                <c:pt idx="7801">
                  <c:v>-1.6000000000000129E-3</c:v>
                </c:pt>
                <c:pt idx="7802">
                  <c:v>-1.2999999999999978E-3</c:v>
                </c:pt>
                <c:pt idx="7803">
                  <c:v>-1.7992200000000063E-3</c:v>
                </c:pt>
                <c:pt idx="7804">
                  <c:v>-1.1000000000000094E-3</c:v>
                </c:pt>
                <c:pt idx="7805">
                  <c:v>-1.7031300000000093E-3</c:v>
                </c:pt>
                <c:pt idx="7806">
                  <c:v>-1.9046900000000084E-3</c:v>
                </c:pt>
                <c:pt idx="7807">
                  <c:v>-1.2000000000000044E-3</c:v>
                </c:pt>
                <c:pt idx="7808">
                  <c:v>-1.3023400000000108E-3</c:v>
                </c:pt>
                <c:pt idx="7809">
                  <c:v>-1.8000000000000123E-3</c:v>
                </c:pt>
                <c:pt idx="7810">
                  <c:v>-1.2999999999999978E-3</c:v>
                </c:pt>
                <c:pt idx="7811">
                  <c:v>-1.2000000000000044E-3</c:v>
                </c:pt>
                <c:pt idx="7812">
                  <c:v>-1.1976600000000001E-3</c:v>
                </c:pt>
                <c:pt idx="7813">
                  <c:v>-1.8039100000000049E-3</c:v>
                </c:pt>
                <c:pt idx="7814">
                  <c:v>-2.0992200000000002E-3</c:v>
                </c:pt>
                <c:pt idx="7815">
                  <c:v>-1.6000000000000129E-3</c:v>
                </c:pt>
                <c:pt idx="7816">
                  <c:v>-2.197660000000008E-3</c:v>
                </c:pt>
                <c:pt idx="7817">
                  <c:v>-2.303130000000026E-3</c:v>
                </c:pt>
                <c:pt idx="7818">
                  <c:v>-1.51172E-3</c:v>
                </c:pt>
                <c:pt idx="7819">
                  <c:v>-8.8984400000000877E-4</c:v>
                </c:pt>
                <c:pt idx="7820">
                  <c:v>-2.3976599999999998E-3</c:v>
                </c:pt>
                <c:pt idx="7821">
                  <c:v>-1.5125000000000069E-3</c:v>
                </c:pt>
                <c:pt idx="7822">
                  <c:v>-1.2000000000000044E-3</c:v>
                </c:pt>
                <c:pt idx="7823">
                  <c:v>-1.6054700000000047E-3</c:v>
                </c:pt>
                <c:pt idx="7824">
                  <c:v>-2.5015600000000103E-3</c:v>
                </c:pt>
                <c:pt idx="7825">
                  <c:v>-2.0000000000000052E-3</c:v>
                </c:pt>
                <c:pt idx="7826">
                  <c:v>-9.992190000000093E-4</c:v>
                </c:pt>
                <c:pt idx="7827">
                  <c:v>-1.7000000000000129E-3</c:v>
                </c:pt>
                <c:pt idx="7828">
                  <c:v>-1.6992200000000078E-3</c:v>
                </c:pt>
                <c:pt idx="7829">
                  <c:v>-1.5000000000000087E-3</c:v>
                </c:pt>
                <c:pt idx="7830">
                  <c:v>-1.5007800000000099E-3</c:v>
                </c:pt>
                <c:pt idx="7831">
                  <c:v>-1.4000000000000069E-3</c:v>
                </c:pt>
                <c:pt idx="7832">
                  <c:v>-1.6921900000000129E-3</c:v>
                </c:pt>
                <c:pt idx="7833">
                  <c:v>-2.4000000000000089E-3</c:v>
                </c:pt>
                <c:pt idx="7834">
                  <c:v>-1.3992200000000042E-3</c:v>
                </c:pt>
                <c:pt idx="7835">
                  <c:v>-1.7000000000000129E-3</c:v>
                </c:pt>
                <c:pt idx="7836">
                  <c:v>-1.2999999999999978E-3</c:v>
                </c:pt>
                <c:pt idx="7837">
                  <c:v>-1.7000000000000129E-3</c:v>
                </c:pt>
                <c:pt idx="7838">
                  <c:v>-1.8007800000000122E-3</c:v>
                </c:pt>
                <c:pt idx="7839">
                  <c:v>-1.5000000000000087E-3</c:v>
                </c:pt>
                <c:pt idx="7840">
                  <c:v>-2.0000000000000052E-3</c:v>
                </c:pt>
                <c:pt idx="7841">
                  <c:v>-1.6000000000000129E-3</c:v>
                </c:pt>
                <c:pt idx="7842">
                  <c:v>-2.197660000000008E-3</c:v>
                </c:pt>
                <c:pt idx="7843">
                  <c:v>-2.3000000000000052E-3</c:v>
                </c:pt>
                <c:pt idx="7844">
                  <c:v>-1.7000000000000129E-3</c:v>
                </c:pt>
                <c:pt idx="7845">
                  <c:v>-1.4000000000000069E-3</c:v>
                </c:pt>
                <c:pt idx="7846">
                  <c:v>-1.8000000000000123E-3</c:v>
                </c:pt>
                <c:pt idx="7847">
                  <c:v>-1.2999999999999978E-3</c:v>
                </c:pt>
                <c:pt idx="7848">
                  <c:v>-1.4015599999999998E-3</c:v>
                </c:pt>
                <c:pt idx="7849">
                  <c:v>-1.5968800000000121E-3</c:v>
                </c:pt>
                <c:pt idx="7850">
                  <c:v>-2.2000000000000201E-3</c:v>
                </c:pt>
                <c:pt idx="7851">
                  <c:v>-1.40313E-3</c:v>
                </c:pt>
                <c:pt idx="7852">
                  <c:v>-1.3976600000000041E-3</c:v>
                </c:pt>
                <c:pt idx="7853">
                  <c:v>-1.6031200000000065E-3</c:v>
                </c:pt>
                <c:pt idx="7854">
                  <c:v>-2.1992200000000052E-3</c:v>
                </c:pt>
                <c:pt idx="7855">
                  <c:v>-1.3039099999999999E-3</c:v>
                </c:pt>
                <c:pt idx="7856">
                  <c:v>-2.1039100000000274E-3</c:v>
                </c:pt>
                <c:pt idx="7857">
                  <c:v>-2.3015599999999998E-3</c:v>
                </c:pt>
                <c:pt idx="7858">
                  <c:v>-1.8000000000000123E-3</c:v>
                </c:pt>
                <c:pt idx="7859">
                  <c:v>-2.2000000000000201E-3</c:v>
                </c:pt>
                <c:pt idx="7860">
                  <c:v>-1.2999999999999978E-3</c:v>
                </c:pt>
                <c:pt idx="7861">
                  <c:v>-1.7000000000000129E-3</c:v>
                </c:pt>
                <c:pt idx="7862">
                  <c:v>-1.6046900000000071E-3</c:v>
                </c:pt>
                <c:pt idx="7863">
                  <c:v>-1.4015599999999998E-3</c:v>
                </c:pt>
                <c:pt idx="7864">
                  <c:v>-1.9039100000000091E-3</c:v>
                </c:pt>
                <c:pt idx="7865">
                  <c:v>-2.4015600000000092E-3</c:v>
                </c:pt>
                <c:pt idx="7866">
                  <c:v>-1.5000000000000087E-3</c:v>
                </c:pt>
                <c:pt idx="7867">
                  <c:v>-2.0000000000000052E-3</c:v>
                </c:pt>
                <c:pt idx="7868">
                  <c:v>-1.2000000000000044E-3</c:v>
                </c:pt>
                <c:pt idx="7869">
                  <c:v>-1.6007800000000128E-3</c:v>
                </c:pt>
                <c:pt idx="7870">
                  <c:v>-1.0000000000000041E-3</c:v>
                </c:pt>
                <c:pt idx="7871">
                  <c:v>-9.9609400000000943E-4</c:v>
                </c:pt>
                <c:pt idx="7872">
                  <c:v>-2.1015600000000188E-3</c:v>
                </c:pt>
                <c:pt idx="7873">
                  <c:v>-1.1992200000000021E-3</c:v>
                </c:pt>
                <c:pt idx="7874">
                  <c:v>-1.8023400000000119E-3</c:v>
                </c:pt>
                <c:pt idx="7875">
                  <c:v>-1.8023400000000119E-3</c:v>
                </c:pt>
                <c:pt idx="7876">
                  <c:v>-1.1984400000000137E-3</c:v>
                </c:pt>
                <c:pt idx="7877">
                  <c:v>-1.2999999999999978E-3</c:v>
                </c:pt>
                <c:pt idx="7878">
                  <c:v>-2.0000000000000052E-3</c:v>
                </c:pt>
                <c:pt idx="7879">
                  <c:v>-1.8000000000000123E-3</c:v>
                </c:pt>
                <c:pt idx="7880">
                  <c:v>-1.6000000000000129E-3</c:v>
                </c:pt>
                <c:pt idx="7881">
                  <c:v>-1.5000000000000087E-3</c:v>
                </c:pt>
                <c:pt idx="7882">
                  <c:v>-1.6000000000000129E-3</c:v>
                </c:pt>
                <c:pt idx="7883">
                  <c:v>-2.1000000000000094E-3</c:v>
                </c:pt>
                <c:pt idx="7884">
                  <c:v>-1.4000000000000069E-3</c:v>
                </c:pt>
                <c:pt idx="7885">
                  <c:v>-1.2976600000000021E-3</c:v>
                </c:pt>
                <c:pt idx="7886">
                  <c:v>-1.7000000000000129E-3</c:v>
                </c:pt>
                <c:pt idx="7887">
                  <c:v>-2.0000000000000052E-3</c:v>
                </c:pt>
                <c:pt idx="7888">
                  <c:v>-1.1023400000000089E-3</c:v>
                </c:pt>
                <c:pt idx="7889">
                  <c:v>-1.5000000000000087E-3</c:v>
                </c:pt>
                <c:pt idx="7890">
                  <c:v>-2.1000000000000094E-3</c:v>
                </c:pt>
                <c:pt idx="7891">
                  <c:v>-1.002340000000008E-3</c:v>
                </c:pt>
                <c:pt idx="7892">
                  <c:v>-1.503130000000004E-3</c:v>
                </c:pt>
                <c:pt idx="7893">
                  <c:v>-1.7000000000000129E-3</c:v>
                </c:pt>
                <c:pt idx="7894">
                  <c:v>-1.4000000000000069E-3</c:v>
                </c:pt>
                <c:pt idx="7895">
                  <c:v>-1.2992200000000031E-3</c:v>
                </c:pt>
                <c:pt idx="7896">
                  <c:v>-1.7000000000000129E-3</c:v>
                </c:pt>
                <c:pt idx="7897">
                  <c:v>-1.6000000000000129E-3</c:v>
                </c:pt>
                <c:pt idx="7898">
                  <c:v>-1.5000000000000087E-3</c:v>
                </c:pt>
                <c:pt idx="7899">
                  <c:v>-1.7007800000000115E-3</c:v>
                </c:pt>
                <c:pt idx="7900">
                  <c:v>-1.4000000000000069E-3</c:v>
                </c:pt>
                <c:pt idx="7901">
                  <c:v>-1.8000000000000123E-3</c:v>
                </c:pt>
                <c:pt idx="7902">
                  <c:v>-9.0000000000000691E-4</c:v>
                </c:pt>
                <c:pt idx="7903">
                  <c:v>-8.0156300000001066E-4</c:v>
                </c:pt>
                <c:pt idx="7904">
                  <c:v>-1.2999999999999978E-3</c:v>
                </c:pt>
                <c:pt idx="7905">
                  <c:v>-1.6968800000000156E-3</c:v>
                </c:pt>
                <c:pt idx="7906">
                  <c:v>-1.8976600000000085E-3</c:v>
                </c:pt>
                <c:pt idx="7907">
                  <c:v>-1.1000000000000094E-3</c:v>
                </c:pt>
                <c:pt idx="7908">
                  <c:v>-1.1953100000000098E-3</c:v>
                </c:pt>
                <c:pt idx="7909">
                  <c:v>-2.3000000000000052E-3</c:v>
                </c:pt>
                <c:pt idx="7910">
                  <c:v>-2.3015599999999998E-3</c:v>
                </c:pt>
                <c:pt idx="7911">
                  <c:v>-2.0000000000000052E-3</c:v>
                </c:pt>
                <c:pt idx="7912">
                  <c:v>-2.0976599999999999E-3</c:v>
                </c:pt>
                <c:pt idx="7913">
                  <c:v>-1.3992200000000042E-3</c:v>
                </c:pt>
                <c:pt idx="7914">
                  <c:v>-1.8000000000000123E-3</c:v>
                </c:pt>
                <c:pt idx="7915">
                  <c:v>-1.5000000000000087E-3</c:v>
                </c:pt>
                <c:pt idx="7916">
                  <c:v>-1.8000000000000123E-3</c:v>
                </c:pt>
                <c:pt idx="7917">
                  <c:v>-1.2999999999999978E-3</c:v>
                </c:pt>
                <c:pt idx="7918">
                  <c:v>-1.4960900000000081E-3</c:v>
                </c:pt>
                <c:pt idx="7919">
                  <c:v>-2.3000000000000052E-3</c:v>
                </c:pt>
                <c:pt idx="7920">
                  <c:v>-2.2984400000000075E-3</c:v>
                </c:pt>
                <c:pt idx="7921">
                  <c:v>-1.8031200000000042E-3</c:v>
                </c:pt>
                <c:pt idx="7922">
                  <c:v>-1.5000000000000087E-3</c:v>
                </c:pt>
                <c:pt idx="7923">
                  <c:v>-1.8015600000000069E-3</c:v>
                </c:pt>
                <c:pt idx="7924">
                  <c:v>-1.5000000000000087E-3</c:v>
                </c:pt>
                <c:pt idx="7925">
                  <c:v>-1.4023400000000071E-3</c:v>
                </c:pt>
                <c:pt idx="7926">
                  <c:v>-1.7007800000000115E-3</c:v>
                </c:pt>
                <c:pt idx="7927">
                  <c:v>-1.6007800000000128E-3</c:v>
                </c:pt>
                <c:pt idx="7928">
                  <c:v>-1.9000000000000124E-3</c:v>
                </c:pt>
                <c:pt idx="7929">
                  <c:v>-1.6000000000000129E-3</c:v>
                </c:pt>
                <c:pt idx="7930">
                  <c:v>-1.2999999999999978E-3</c:v>
                </c:pt>
                <c:pt idx="7931">
                  <c:v>-1.2000000000000044E-3</c:v>
                </c:pt>
                <c:pt idx="7932">
                  <c:v>-1.7023400000000127E-3</c:v>
                </c:pt>
                <c:pt idx="7933">
                  <c:v>-1.8007800000000122E-3</c:v>
                </c:pt>
                <c:pt idx="7934">
                  <c:v>-1.9000000000000124E-3</c:v>
                </c:pt>
                <c:pt idx="7935">
                  <c:v>-1.6976600000000051E-3</c:v>
                </c:pt>
                <c:pt idx="7936">
                  <c:v>-1.2992200000000031E-3</c:v>
                </c:pt>
                <c:pt idx="7937">
                  <c:v>-1.4000000000000069E-3</c:v>
                </c:pt>
                <c:pt idx="7938">
                  <c:v>-1.6000000000000129E-3</c:v>
                </c:pt>
                <c:pt idx="7939">
                  <c:v>-1.5000000000000087E-3</c:v>
                </c:pt>
                <c:pt idx="7940">
                  <c:v>-1.5000000000000087E-3</c:v>
                </c:pt>
                <c:pt idx="7941">
                  <c:v>-2.2007800000000246E-3</c:v>
                </c:pt>
                <c:pt idx="7942">
                  <c:v>-1.3976600000000041E-3</c:v>
                </c:pt>
                <c:pt idx="7943">
                  <c:v>-1.5015600000000001E-3</c:v>
                </c:pt>
                <c:pt idx="7944">
                  <c:v>-1.7976600000000095E-3</c:v>
                </c:pt>
                <c:pt idx="7945">
                  <c:v>-2.1000000000000094E-3</c:v>
                </c:pt>
                <c:pt idx="7946">
                  <c:v>-1.9000000000000124E-3</c:v>
                </c:pt>
                <c:pt idx="7947">
                  <c:v>-1.7976600000000095E-3</c:v>
                </c:pt>
                <c:pt idx="7948">
                  <c:v>-1.2000000000000044E-3</c:v>
                </c:pt>
                <c:pt idx="7949">
                  <c:v>-1.2999999999999978E-3</c:v>
                </c:pt>
                <c:pt idx="7950">
                  <c:v>-1.8000000000000123E-3</c:v>
                </c:pt>
                <c:pt idx="7951">
                  <c:v>-1.40547E-3</c:v>
                </c:pt>
                <c:pt idx="7952">
                  <c:v>-1.4000000000000069E-3</c:v>
                </c:pt>
                <c:pt idx="7953">
                  <c:v>-1.8960900000000137E-3</c:v>
                </c:pt>
                <c:pt idx="7954">
                  <c:v>-1.1000000000000094E-3</c:v>
                </c:pt>
                <c:pt idx="7955">
                  <c:v>-1.9070300000000079E-3</c:v>
                </c:pt>
                <c:pt idx="7956">
                  <c:v>-2.9007800000000247E-3</c:v>
                </c:pt>
                <c:pt idx="7957">
                  <c:v>-2.0000000000000052E-3</c:v>
                </c:pt>
                <c:pt idx="7958">
                  <c:v>-1.4000000000000069E-3</c:v>
                </c:pt>
                <c:pt idx="7959">
                  <c:v>-1.6015600000000045E-3</c:v>
                </c:pt>
                <c:pt idx="7960">
                  <c:v>-1.8000000000000123E-3</c:v>
                </c:pt>
                <c:pt idx="7961">
                  <c:v>-1.7023400000000127E-3</c:v>
                </c:pt>
                <c:pt idx="7962">
                  <c:v>-1.2976600000000021E-3</c:v>
                </c:pt>
                <c:pt idx="7963">
                  <c:v>-1.1023400000000089E-3</c:v>
                </c:pt>
                <c:pt idx="7964">
                  <c:v>-1.7960900000000136E-3</c:v>
                </c:pt>
                <c:pt idx="7965">
                  <c:v>-2.197660000000008E-3</c:v>
                </c:pt>
                <c:pt idx="7966">
                  <c:v>-1.2000000000000044E-3</c:v>
                </c:pt>
                <c:pt idx="7967">
                  <c:v>-1.9023400000000139E-3</c:v>
                </c:pt>
                <c:pt idx="7968">
                  <c:v>-1.7000000000000129E-3</c:v>
                </c:pt>
                <c:pt idx="7969">
                  <c:v>-9.9765600000001039E-4</c:v>
                </c:pt>
                <c:pt idx="7970">
                  <c:v>-1.1000000000000094E-3</c:v>
                </c:pt>
                <c:pt idx="7971">
                  <c:v>-9.0156300000001168E-4</c:v>
                </c:pt>
                <c:pt idx="7972">
                  <c:v>-1.2031300000000019E-3</c:v>
                </c:pt>
                <c:pt idx="7973">
                  <c:v>-1.6023400000000133E-3</c:v>
                </c:pt>
                <c:pt idx="7974">
                  <c:v>-1.9000000000000124E-3</c:v>
                </c:pt>
                <c:pt idx="7975">
                  <c:v>-1.6960900000000125E-3</c:v>
                </c:pt>
                <c:pt idx="7976">
                  <c:v>-8.9843800000000606E-4</c:v>
                </c:pt>
                <c:pt idx="7977">
                  <c:v>-1.2999999999999978E-3</c:v>
                </c:pt>
                <c:pt idx="7978">
                  <c:v>-1.7015600000000047E-3</c:v>
                </c:pt>
                <c:pt idx="7979">
                  <c:v>-1.5992200000000067E-3</c:v>
                </c:pt>
                <c:pt idx="7980">
                  <c:v>-1.4015599999999998E-3</c:v>
                </c:pt>
                <c:pt idx="7981">
                  <c:v>-1.2999999999999978E-3</c:v>
                </c:pt>
                <c:pt idx="7982">
                  <c:v>-1.5007800000000099E-3</c:v>
                </c:pt>
                <c:pt idx="7983">
                  <c:v>-1.5000000000000087E-3</c:v>
                </c:pt>
                <c:pt idx="7984">
                  <c:v>-1.2992200000000031E-3</c:v>
                </c:pt>
                <c:pt idx="7985">
                  <c:v>-1.5000000000000087E-3</c:v>
                </c:pt>
                <c:pt idx="7986">
                  <c:v>-1.2984400000000105E-3</c:v>
                </c:pt>
                <c:pt idx="7987">
                  <c:v>-1.0031300000000001E-3</c:v>
                </c:pt>
                <c:pt idx="7988">
                  <c:v>-2.0000000000000052E-3</c:v>
                </c:pt>
                <c:pt idx="7989">
                  <c:v>-2.1000000000000094E-3</c:v>
                </c:pt>
                <c:pt idx="7990">
                  <c:v>-2.1015600000000188E-3</c:v>
                </c:pt>
                <c:pt idx="7991">
                  <c:v>-1.7984400000000149E-3</c:v>
                </c:pt>
                <c:pt idx="7992">
                  <c:v>-1.5992200000000067E-3</c:v>
                </c:pt>
                <c:pt idx="7993">
                  <c:v>-1.6000000000000129E-3</c:v>
                </c:pt>
                <c:pt idx="7994">
                  <c:v>-1.6007800000000128E-3</c:v>
                </c:pt>
                <c:pt idx="7995">
                  <c:v>-1.4992200000000001E-3</c:v>
                </c:pt>
                <c:pt idx="7996">
                  <c:v>-1.4000000000000069E-3</c:v>
                </c:pt>
                <c:pt idx="7997">
                  <c:v>-1.6000000000000129E-3</c:v>
                </c:pt>
                <c:pt idx="7998">
                  <c:v>-1.9007800000000131E-3</c:v>
                </c:pt>
                <c:pt idx="7999">
                  <c:v>-1.5000000000000087E-3</c:v>
                </c:pt>
                <c:pt idx="8000">
                  <c:v>-1.1000000000000094E-3</c:v>
                </c:pt>
                <c:pt idx="8001">
                  <c:v>-8.992190000000085E-4</c:v>
                </c:pt>
                <c:pt idx="8002">
                  <c:v>-9.0000000000000691E-4</c:v>
                </c:pt>
                <c:pt idx="8003">
                  <c:v>-1.002340000000008E-3</c:v>
                </c:pt>
                <c:pt idx="8004">
                  <c:v>-1.5007800000000099E-3</c:v>
                </c:pt>
                <c:pt idx="8005">
                  <c:v>-1.2000000000000044E-3</c:v>
                </c:pt>
                <c:pt idx="8006">
                  <c:v>-1.5023400000000085E-3</c:v>
                </c:pt>
                <c:pt idx="8007">
                  <c:v>-1.8015600000000069E-3</c:v>
                </c:pt>
                <c:pt idx="8008">
                  <c:v>-1.2000000000000044E-3</c:v>
                </c:pt>
                <c:pt idx="8009">
                  <c:v>-1.7000000000000129E-3</c:v>
                </c:pt>
                <c:pt idx="8010">
                  <c:v>-1.8984400000000153E-3</c:v>
                </c:pt>
                <c:pt idx="8011">
                  <c:v>-2.1007800000000256E-3</c:v>
                </c:pt>
                <c:pt idx="8012">
                  <c:v>-1.9976600000000061E-3</c:v>
                </c:pt>
                <c:pt idx="8013">
                  <c:v>-1.4046900000000001E-3</c:v>
                </c:pt>
                <c:pt idx="8014">
                  <c:v>-8.9843800000000606E-4</c:v>
                </c:pt>
                <c:pt idx="8015">
                  <c:v>-1.9000000000000124E-3</c:v>
                </c:pt>
                <c:pt idx="8016">
                  <c:v>-9.0468700000000026E-4</c:v>
                </c:pt>
                <c:pt idx="8017">
                  <c:v>-1.4937500000000042E-3</c:v>
                </c:pt>
                <c:pt idx="8018">
                  <c:v>-1.3015600000000035E-3</c:v>
                </c:pt>
                <c:pt idx="8019">
                  <c:v>-1.0984400000000082E-3</c:v>
                </c:pt>
                <c:pt idx="8020">
                  <c:v>-1.5992200000000067E-3</c:v>
                </c:pt>
                <c:pt idx="8021">
                  <c:v>-1.7031300000000093E-3</c:v>
                </c:pt>
                <c:pt idx="8022">
                  <c:v>-2.2992200000000089E-3</c:v>
                </c:pt>
                <c:pt idx="8023">
                  <c:v>-1.4000000000000069E-3</c:v>
                </c:pt>
                <c:pt idx="8024">
                  <c:v>-1.7000000000000129E-3</c:v>
                </c:pt>
                <c:pt idx="8025">
                  <c:v>-1.2999999999999978E-3</c:v>
                </c:pt>
                <c:pt idx="8026">
                  <c:v>-1.6023400000000133E-3</c:v>
                </c:pt>
                <c:pt idx="8027">
                  <c:v>-1.8000000000000123E-3</c:v>
                </c:pt>
                <c:pt idx="8028">
                  <c:v>-1.9000000000000124E-3</c:v>
                </c:pt>
                <c:pt idx="8029">
                  <c:v>-1.9000000000000124E-3</c:v>
                </c:pt>
                <c:pt idx="8030">
                  <c:v>-1.3968800000000124E-3</c:v>
                </c:pt>
                <c:pt idx="8031">
                  <c:v>-2.1000000000000094E-3</c:v>
                </c:pt>
                <c:pt idx="8032">
                  <c:v>-1.4976600000000001E-3</c:v>
                </c:pt>
                <c:pt idx="8033">
                  <c:v>-1.4000000000000069E-3</c:v>
                </c:pt>
                <c:pt idx="8034">
                  <c:v>-1.3976600000000041E-3</c:v>
                </c:pt>
                <c:pt idx="8035">
                  <c:v>-8.0000000000000568E-4</c:v>
                </c:pt>
                <c:pt idx="8036">
                  <c:v>-1.6968800000000156E-3</c:v>
                </c:pt>
                <c:pt idx="8037">
                  <c:v>-1.7000000000000129E-3</c:v>
                </c:pt>
                <c:pt idx="8038">
                  <c:v>-1.2999999999999978E-3</c:v>
                </c:pt>
                <c:pt idx="8039">
                  <c:v>-1.8000000000000123E-3</c:v>
                </c:pt>
                <c:pt idx="8040">
                  <c:v>-1.002340000000008E-3</c:v>
                </c:pt>
                <c:pt idx="8041">
                  <c:v>-1.2999999999999978E-3</c:v>
                </c:pt>
                <c:pt idx="8042">
                  <c:v>-1.9000000000000124E-3</c:v>
                </c:pt>
                <c:pt idx="8043">
                  <c:v>-1.0984400000000082E-3</c:v>
                </c:pt>
                <c:pt idx="8044">
                  <c:v>-2.4000000000000089E-3</c:v>
                </c:pt>
                <c:pt idx="8045">
                  <c:v>-1.5000000000000087E-3</c:v>
                </c:pt>
                <c:pt idx="8046">
                  <c:v>-1.9007800000000131E-3</c:v>
                </c:pt>
                <c:pt idx="8047">
                  <c:v>-1.6992200000000078E-3</c:v>
                </c:pt>
                <c:pt idx="8048">
                  <c:v>-2.1000000000000094E-3</c:v>
                </c:pt>
                <c:pt idx="8049">
                  <c:v>-1.5023400000000085E-3</c:v>
                </c:pt>
                <c:pt idx="8050">
                  <c:v>-1.4953100000000047E-3</c:v>
                </c:pt>
                <c:pt idx="8051">
                  <c:v>-2.0031200000000275E-3</c:v>
                </c:pt>
                <c:pt idx="8052">
                  <c:v>-2.2984400000000075E-3</c:v>
                </c:pt>
                <c:pt idx="8053">
                  <c:v>-1.5984400000000135E-3</c:v>
                </c:pt>
                <c:pt idx="8054">
                  <c:v>-2.5015600000000103E-3</c:v>
                </c:pt>
                <c:pt idx="8055">
                  <c:v>-1.9054700000000083E-3</c:v>
                </c:pt>
                <c:pt idx="8056">
                  <c:v>-1.2000000000000044E-3</c:v>
                </c:pt>
                <c:pt idx="8057">
                  <c:v>-1.5000000000000087E-3</c:v>
                </c:pt>
                <c:pt idx="8058">
                  <c:v>-1.5000000000000087E-3</c:v>
                </c:pt>
                <c:pt idx="8059">
                  <c:v>-1.6000000000000129E-3</c:v>
                </c:pt>
                <c:pt idx="8060">
                  <c:v>-1.20156E-3</c:v>
                </c:pt>
                <c:pt idx="8061">
                  <c:v>-1.5023400000000085E-3</c:v>
                </c:pt>
                <c:pt idx="8062">
                  <c:v>-1.7000000000000129E-3</c:v>
                </c:pt>
                <c:pt idx="8063">
                  <c:v>-1.5007800000000099E-3</c:v>
                </c:pt>
                <c:pt idx="8064">
                  <c:v>-1.5000000000000087E-3</c:v>
                </c:pt>
                <c:pt idx="8065">
                  <c:v>-1.6000000000000129E-3</c:v>
                </c:pt>
                <c:pt idx="8066">
                  <c:v>-2.1000000000000094E-3</c:v>
                </c:pt>
                <c:pt idx="8067">
                  <c:v>-2.2031300000000358E-3</c:v>
                </c:pt>
                <c:pt idx="8068">
                  <c:v>-1.2999999999999978E-3</c:v>
                </c:pt>
                <c:pt idx="8069">
                  <c:v>-1.4007800000000047E-3</c:v>
                </c:pt>
                <c:pt idx="8070">
                  <c:v>-1.20156E-3</c:v>
                </c:pt>
                <c:pt idx="8071">
                  <c:v>-1.4015599999999998E-3</c:v>
                </c:pt>
                <c:pt idx="8072">
                  <c:v>-1.6007800000000128E-3</c:v>
                </c:pt>
                <c:pt idx="8073">
                  <c:v>-1.6023400000000133E-3</c:v>
                </c:pt>
                <c:pt idx="8074">
                  <c:v>-1.1007800000000087E-3</c:v>
                </c:pt>
                <c:pt idx="8075">
                  <c:v>-1.8000000000000123E-3</c:v>
                </c:pt>
                <c:pt idx="8076">
                  <c:v>-1.6000000000000129E-3</c:v>
                </c:pt>
                <c:pt idx="8077">
                  <c:v>-1.4000000000000069E-3</c:v>
                </c:pt>
                <c:pt idx="8078">
                  <c:v>-1.6000000000000129E-3</c:v>
                </c:pt>
                <c:pt idx="8079">
                  <c:v>-1.5000000000000087E-3</c:v>
                </c:pt>
                <c:pt idx="8080">
                  <c:v>-1.5000000000000087E-3</c:v>
                </c:pt>
                <c:pt idx="8081">
                  <c:v>-1.5000000000000087E-3</c:v>
                </c:pt>
                <c:pt idx="8082">
                  <c:v>-1.4000000000000069E-3</c:v>
                </c:pt>
                <c:pt idx="8083">
                  <c:v>-1.5054700000000042E-3</c:v>
                </c:pt>
                <c:pt idx="8084">
                  <c:v>-1.0000000000000041E-3</c:v>
                </c:pt>
                <c:pt idx="8085">
                  <c:v>-2.0000000000000052E-3</c:v>
                </c:pt>
                <c:pt idx="8086">
                  <c:v>-2.0023400000000048E-3</c:v>
                </c:pt>
                <c:pt idx="8087">
                  <c:v>-1.5000000000000087E-3</c:v>
                </c:pt>
                <c:pt idx="8088">
                  <c:v>-1.7000000000000129E-3</c:v>
                </c:pt>
                <c:pt idx="8089">
                  <c:v>-1.8031200000000042E-3</c:v>
                </c:pt>
                <c:pt idx="8090">
                  <c:v>-9.9843800000000665E-4</c:v>
                </c:pt>
                <c:pt idx="8091">
                  <c:v>-1.4007800000000047E-3</c:v>
                </c:pt>
                <c:pt idx="8092">
                  <c:v>-1.2000000000000044E-3</c:v>
                </c:pt>
                <c:pt idx="8093">
                  <c:v>-1.7992200000000063E-3</c:v>
                </c:pt>
                <c:pt idx="8094">
                  <c:v>-1.4000000000000069E-3</c:v>
                </c:pt>
                <c:pt idx="8095">
                  <c:v>-1.1000000000000094E-3</c:v>
                </c:pt>
                <c:pt idx="8096">
                  <c:v>-1.1000000000000094E-3</c:v>
                </c:pt>
                <c:pt idx="8097">
                  <c:v>-1.5992200000000067E-3</c:v>
                </c:pt>
                <c:pt idx="8098">
                  <c:v>-1.4000000000000069E-3</c:v>
                </c:pt>
                <c:pt idx="8099">
                  <c:v>-2.0000000000000052E-3</c:v>
                </c:pt>
                <c:pt idx="8100">
                  <c:v>-2.0000000000000052E-3</c:v>
                </c:pt>
                <c:pt idx="8101">
                  <c:v>-1.2968800000000087E-3</c:v>
                </c:pt>
                <c:pt idx="8102">
                  <c:v>-1.1000000000000094E-3</c:v>
                </c:pt>
                <c:pt idx="8103">
                  <c:v>-1.4976600000000001E-3</c:v>
                </c:pt>
                <c:pt idx="8104">
                  <c:v>-1.5000000000000087E-3</c:v>
                </c:pt>
                <c:pt idx="8105">
                  <c:v>-1.4000000000000069E-3</c:v>
                </c:pt>
                <c:pt idx="8106">
                  <c:v>-1.7992200000000063E-3</c:v>
                </c:pt>
                <c:pt idx="8107">
                  <c:v>-1.6000000000000129E-3</c:v>
                </c:pt>
                <c:pt idx="8108">
                  <c:v>-1.2999999999999978E-3</c:v>
                </c:pt>
                <c:pt idx="8109">
                  <c:v>-1.7000000000000129E-3</c:v>
                </c:pt>
                <c:pt idx="8110">
                  <c:v>-2.000780000000021E-3</c:v>
                </c:pt>
                <c:pt idx="8111">
                  <c:v>-1.7960900000000136E-3</c:v>
                </c:pt>
                <c:pt idx="8112">
                  <c:v>-1.0000000000000041E-3</c:v>
                </c:pt>
                <c:pt idx="8113">
                  <c:v>-1.40313E-3</c:v>
                </c:pt>
                <c:pt idx="8114">
                  <c:v>-1.8000000000000123E-3</c:v>
                </c:pt>
                <c:pt idx="8115">
                  <c:v>-1.2000000000000044E-3</c:v>
                </c:pt>
                <c:pt idx="8116">
                  <c:v>-1.0007799999999999E-3</c:v>
                </c:pt>
                <c:pt idx="8117">
                  <c:v>-1.1000000000000094E-3</c:v>
                </c:pt>
                <c:pt idx="8118">
                  <c:v>-1.5023400000000085E-3</c:v>
                </c:pt>
                <c:pt idx="8119">
                  <c:v>-1.5976600000000044E-3</c:v>
                </c:pt>
                <c:pt idx="8120">
                  <c:v>-2.2023400000000092E-3</c:v>
                </c:pt>
                <c:pt idx="8121">
                  <c:v>-2.0953100000000156E-3</c:v>
                </c:pt>
                <c:pt idx="8122">
                  <c:v>-1.4000000000000069E-3</c:v>
                </c:pt>
                <c:pt idx="8123">
                  <c:v>-1.2023400000000044E-3</c:v>
                </c:pt>
                <c:pt idx="8124">
                  <c:v>-1.3007800000000101E-3</c:v>
                </c:pt>
                <c:pt idx="8125">
                  <c:v>-1.3992200000000042E-3</c:v>
                </c:pt>
                <c:pt idx="8126">
                  <c:v>-1.1000000000000094E-3</c:v>
                </c:pt>
                <c:pt idx="8127">
                  <c:v>-1.5000000000000087E-3</c:v>
                </c:pt>
                <c:pt idx="8128">
                  <c:v>-1.4000000000000069E-3</c:v>
                </c:pt>
                <c:pt idx="8129">
                  <c:v>-1.9000000000000124E-3</c:v>
                </c:pt>
                <c:pt idx="8130">
                  <c:v>-1.7992200000000063E-3</c:v>
                </c:pt>
                <c:pt idx="8131">
                  <c:v>-1.5992200000000067E-3</c:v>
                </c:pt>
                <c:pt idx="8132">
                  <c:v>-1.5992200000000067E-3</c:v>
                </c:pt>
                <c:pt idx="8133">
                  <c:v>-1.3984400000000114E-3</c:v>
                </c:pt>
                <c:pt idx="8134">
                  <c:v>-1.1015600000000001E-3</c:v>
                </c:pt>
                <c:pt idx="8135">
                  <c:v>-1.7000000000000129E-3</c:v>
                </c:pt>
                <c:pt idx="8136">
                  <c:v>-1.1000000000000094E-3</c:v>
                </c:pt>
                <c:pt idx="8137">
                  <c:v>-2.2000000000000201E-3</c:v>
                </c:pt>
                <c:pt idx="8138">
                  <c:v>-1.1000000000000094E-3</c:v>
                </c:pt>
                <c:pt idx="8139">
                  <c:v>-2.1914100000000052E-3</c:v>
                </c:pt>
                <c:pt idx="8140">
                  <c:v>-1.7968800000000148E-3</c:v>
                </c:pt>
                <c:pt idx="8141">
                  <c:v>-1.3992200000000042E-3</c:v>
                </c:pt>
                <c:pt idx="8142">
                  <c:v>-1.5976600000000044E-3</c:v>
                </c:pt>
                <c:pt idx="8143">
                  <c:v>-2.1007800000000256E-3</c:v>
                </c:pt>
                <c:pt idx="8144">
                  <c:v>-1.5000000000000087E-3</c:v>
                </c:pt>
                <c:pt idx="8145">
                  <c:v>-9.9843800000000665E-4</c:v>
                </c:pt>
                <c:pt idx="8146">
                  <c:v>-1.1000000000000094E-3</c:v>
                </c:pt>
                <c:pt idx="8147">
                  <c:v>-1.2999999999999978E-3</c:v>
                </c:pt>
                <c:pt idx="8148">
                  <c:v>-1.4000000000000069E-3</c:v>
                </c:pt>
                <c:pt idx="8149">
                  <c:v>-1.6023400000000133E-3</c:v>
                </c:pt>
                <c:pt idx="8150">
                  <c:v>-1.2000000000000044E-3</c:v>
                </c:pt>
                <c:pt idx="8151">
                  <c:v>-1.3992200000000042E-3</c:v>
                </c:pt>
                <c:pt idx="8152">
                  <c:v>-1.1984400000000137E-3</c:v>
                </c:pt>
                <c:pt idx="8153">
                  <c:v>-1.903130000000007E-3</c:v>
                </c:pt>
                <c:pt idx="8154">
                  <c:v>-1.8976600000000085E-3</c:v>
                </c:pt>
                <c:pt idx="8155">
                  <c:v>-1.2999999999999978E-3</c:v>
                </c:pt>
                <c:pt idx="8156">
                  <c:v>-1.2999999999999978E-3</c:v>
                </c:pt>
                <c:pt idx="8157">
                  <c:v>-1.6000000000000129E-3</c:v>
                </c:pt>
                <c:pt idx="8158">
                  <c:v>-1.2999999999999978E-3</c:v>
                </c:pt>
                <c:pt idx="8159">
                  <c:v>-6.0078100000000151E-4</c:v>
                </c:pt>
                <c:pt idx="8160">
                  <c:v>-1.2023400000000044E-3</c:v>
                </c:pt>
                <c:pt idx="8161">
                  <c:v>-1.2031300000000019E-3</c:v>
                </c:pt>
                <c:pt idx="8162">
                  <c:v>-1.8976600000000085E-3</c:v>
                </c:pt>
                <c:pt idx="8163">
                  <c:v>-1.8976600000000085E-3</c:v>
                </c:pt>
                <c:pt idx="8164">
                  <c:v>-1.2000000000000044E-3</c:v>
                </c:pt>
                <c:pt idx="8165">
                  <c:v>-1.2992200000000031E-3</c:v>
                </c:pt>
                <c:pt idx="8166">
                  <c:v>-9.0000000000000691E-4</c:v>
                </c:pt>
                <c:pt idx="8167">
                  <c:v>-7.0234400000000481E-4</c:v>
                </c:pt>
                <c:pt idx="8168">
                  <c:v>-1.5000000000000087E-3</c:v>
                </c:pt>
                <c:pt idx="8169">
                  <c:v>-1.3992200000000042E-3</c:v>
                </c:pt>
                <c:pt idx="8170">
                  <c:v>-2.0000000000000052E-3</c:v>
                </c:pt>
                <c:pt idx="8171">
                  <c:v>-1.4015599999999998E-3</c:v>
                </c:pt>
                <c:pt idx="8172">
                  <c:v>-2.2000000000000201E-3</c:v>
                </c:pt>
                <c:pt idx="8173">
                  <c:v>-1.3984400000000114E-3</c:v>
                </c:pt>
                <c:pt idx="8174">
                  <c:v>-1.8007800000000122E-3</c:v>
                </c:pt>
                <c:pt idx="8175">
                  <c:v>-1.6000000000000129E-3</c:v>
                </c:pt>
                <c:pt idx="8176">
                  <c:v>-1.8000000000000123E-3</c:v>
                </c:pt>
                <c:pt idx="8177">
                  <c:v>-1.5984400000000135E-3</c:v>
                </c:pt>
                <c:pt idx="8178">
                  <c:v>-1.4007800000000047E-3</c:v>
                </c:pt>
                <c:pt idx="8179">
                  <c:v>-1.4000000000000069E-3</c:v>
                </c:pt>
                <c:pt idx="8180">
                  <c:v>-1.7015600000000047E-3</c:v>
                </c:pt>
                <c:pt idx="8181">
                  <c:v>-1.7000000000000129E-3</c:v>
                </c:pt>
                <c:pt idx="8182">
                  <c:v>-1.4984400000000071E-3</c:v>
                </c:pt>
                <c:pt idx="8183">
                  <c:v>-1.9007800000000131E-3</c:v>
                </c:pt>
                <c:pt idx="8184">
                  <c:v>-1.6976600000000051E-3</c:v>
                </c:pt>
                <c:pt idx="8185">
                  <c:v>-1.2999999999999978E-3</c:v>
                </c:pt>
                <c:pt idx="8186">
                  <c:v>-1.7000000000000129E-3</c:v>
                </c:pt>
                <c:pt idx="8187">
                  <c:v>-2.2000000000000201E-3</c:v>
                </c:pt>
                <c:pt idx="8188">
                  <c:v>-1.8015600000000069E-3</c:v>
                </c:pt>
                <c:pt idx="8189">
                  <c:v>-1.7984400000000149E-3</c:v>
                </c:pt>
                <c:pt idx="8190">
                  <c:v>-1.3984400000000114E-3</c:v>
                </c:pt>
                <c:pt idx="8191">
                  <c:v>-1.3023400000000108E-3</c:v>
                </c:pt>
                <c:pt idx="8192">
                  <c:v>-1.8984400000000153E-3</c:v>
                </c:pt>
                <c:pt idx="8193">
                  <c:v>-1.8000000000000123E-3</c:v>
                </c:pt>
                <c:pt idx="8194">
                  <c:v>-1.8000000000000123E-3</c:v>
                </c:pt>
                <c:pt idx="8195">
                  <c:v>-2.0000000000000052E-3</c:v>
                </c:pt>
                <c:pt idx="8196">
                  <c:v>-2.0953100000000156E-3</c:v>
                </c:pt>
                <c:pt idx="8197">
                  <c:v>-1.2999999999999978E-3</c:v>
                </c:pt>
                <c:pt idx="8198">
                  <c:v>-1.6000000000000129E-3</c:v>
                </c:pt>
                <c:pt idx="8199">
                  <c:v>-1.3984400000000114E-3</c:v>
                </c:pt>
                <c:pt idx="8200">
                  <c:v>-1.1000000000000094E-3</c:v>
                </c:pt>
                <c:pt idx="8201">
                  <c:v>-1.40313E-3</c:v>
                </c:pt>
                <c:pt idx="8202">
                  <c:v>-1.8007800000000122E-3</c:v>
                </c:pt>
                <c:pt idx="8203">
                  <c:v>-1.2000000000000044E-3</c:v>
                </c:pt>
                <c:pt idx="8204">
                  <c:v>-8.0000000000000568E-4</c:v>
                </c:pt>
                <c:pt idx="8205">
                  <c:v>-1.1992200000000021E-3</c:v>
                </c:pt>
                <c:pt idx="8206">
                  <c:v>-1.1000000000000094E-3</c:v>
                </c:pt>
                <c:pt idx="8207">
                  <c:v>-8.0000000000000568E-4</c:v>
                </c:pt>
                <c:pt idx="8208">
                  <c:v>-1.2984400000000105E-3</c:v>
                </c:pt>
                <c:pt idx="8209">
                  <c:v>-1.20156E-3</c:v>
                </c:pt>
                <c:pt idx="8210">
                  <c:v>-1.6023400000000133E-3</c:v>
                </c:pt>
                <c:pt idx="8211">
                  <c:v>-1.7023400000000127E-3</c:v>
                </c:pt>
                <c:pt idx="8212">
                  <c:v>-9.9843800000000665E-4</c:v>
                </c:pt>
                <c:pt idx="8213">
                  <c:v>-2.1007800000000256E-3</c:v>
                </c:pt>
                <c:pt idx="8214">
                  <c:v>-9.1015600000000257E-4</c:v>
                </c:pt>
                <c:pt idx="8215">
                  <c:v>-1.0929700000000071E-3</c:v>
                </c:pt>
                <c:pt idx="8216">
                  <c:v>-1.4992200000000001E-3</c:v>
                </c:pt>
                <c:pt idx="8217">
                  <c:v>-1.4039100000000019E-3</c:v>
                </c:pt>
                <c:pt idx="8218">
                  <c:v>-1.1023400000000089E-3</c:v>
                </c:pt>
                <c:pt idx="8219">
                  <c:v>-1.3031300000000041E-3</c:v>
                </c:pt>
                <c:pt idx="8220">
                  <c:v>-1.8031200000000042E-3</c:v>
                </c:pt>
                <c:pt idx="8221">
                  <c:v>-2.0000000000000052E-3</c:v>
                </c:pt>
                <c:pt idx="8222">
                  <c:v>-1.3984400000000114E-3</c:v>
                </c:pt>
                <c:pt idx="8223">
                  <c:v>-1.6000000000000129E-3</c:v>
                </c:pt>
                <c:pt idx="8224">
                  <c:v>-1.7984400000000149E-3</c:v>
                </c:pt>
                <c:pt idx="8225">
                  <c:v>-1.2000000000000044E-3</c:v>
                </c:pt>
                <c:pt idx="8226">
                  <c:v>-1.2992200000000031E-3</c:v>
                </c:pt>
                <c:pt idx="8227">
                  <c:v>-1.4000000000000069E-3</c:v>
                </c:pt>
                <c:pt idx="8228">
                  <c:v>-1.2992200000000031E-3</c:v>
                </c:pt>
                <c:pt idx="8229">
                  <c:v>-1.8000000000000123E-3</c:v>
                </c:pt>
                <c:pt idx="8230">
                  <c:v>-1.7968800000000148E-3</c:v>
                </c:pt>
                <c:pt idx="8231">
                  <c:v>-1.2999999999999978E-3</c:v>
                </c:pt>
                <c:pt idx="8232">
                  <c:v>-1.6000000000000129E-3</c:v>
                </c:pt>
                <c:pt idx="8233">
                  <c:v>-1.2999999999999978E-3</c:v>
                </c:pt>
                <c:pt idx="8234">
                  <c:v>-1.2999999999999978E-3</c:v>
                </c:pt>
                <c:pt idx="8235">
                  <c:v>-1.2999999999999978E-3</c:v>
                </c:pt>
                <c:pt idx="8236">
                  <c:v>-1.2999999999999978E-3</c:v>
                </c:pt>
                <c:pt idx="8237">
                  <c:v>-1.4000000000000069E-3</c:v>
                </c:pt>
                <c:pt idx="8238">
                  <c:v>-1.8000000000000123E-3</c:v>
                </c:pt>
                <c:pt idx="8239">
                  <c:v>-1.4000000000000069E-3</c:v>
                </c:pt>
                <c:pt idx="8240">
                  <c:v>-1.5000000000000087E-3</c:v>
                </c:pt>
                <c:pt idx="8241">
                  <c:v>-1.7992200000000063E-3</c:v>
                </c:pt>
                <c:pt idx="8242">
                  <c:v>-1.7000000000000129E-3</c:v>
                </c:pt>
                <c:pt idx="8243">
                  <c:v>-1.2999999999999978E-3</c:v>
                </c:pt>
                <c:pt idx="8244">
                  <c:v>-1.1000000000000094E-3</c:v>
                </c:pt>
                <c:pt idx="8245">
                  <c:v>-1.2968800000000087E-3</c:v>
                </c:pt>
                <c:pt idx="8246">
                  <c:v>-1.9000000000000124E-3</c:v>
                </c:pt>
                <c:pt idx="8247">
                  <c:v>-1.4015599999999998E-3</c:v>
                </c:pt>
                <c:pt idx="8248">
                  <c:v>-1.4992200000000001E-3</c:v>
                </c:pt>
                <c:pt idx="8249">
                  <c:v>-1.4007800000000047E-3</c:v>
                </c:pt>
                <c:pt idx="8250">
                  <c:v>-1.7007800000000115E-3</c:v>
                </c:pt>
                <c:pt idx="8251">
                  <c:v>-1.6000000000000129E-3</c:v>
                </c:pt>
                <c:pt idx="8252">
                  <c:v>-1.8000000000000123E-3</c:v>
                </c:pt>
                <c:pt idx="8253">
                  <c:v>-1.6015600000000045E-3</c:v>
                </c:pt>
                <c:pt idx="8254">
                  <c:v>-1.5000000000000087E-3</c:v>
                </c:pt>
                <c:pt idx="8255">
                  <c:v>-1.6000000000000129E-3</c:v>
                </c:pt>
                <c:pt idx="8256">
                  <c:v>-9.0000000000000691E-4</c:v>
                </c:pt>
                <c:pt idx="8257">
                  <c:v>-1.2999999999999978E-3</c:v>
                </c:pt>
                <c:pt idx="8258">
                  <c:v>-1.2007800000000065E-3</c:v>
                </c:pt>
                <c:pt idx="8259">
                  <c:v>-1.5007800000000099E-3</c:v>
                </c:pt>
                <c:pt idx="8260">
                  <c:v>-1.3984400000000114E-3</c:v>
                </c:pt>
                <c:pt idx="8261">
                  <c:v>-1.1007800000000087E-3</c:v>
                </c:pt>
                <c:pt idx="8262">
                  <c:v>-1.2999999999999978E-3</c:v>
                </c:pt>
                <c:pt idx="8263">
                  <c:v>-1.0000000000000041E-3</c:v>
                </c:pt>
                <c:pt idx="8264">
                  <c:v>-1.7000000000000129E-3</c:v>
                </c:pt>
                <c:pt idx="8265">
                  <c:v>-1.6023400000000133E-3</c:v>
                </c:pt>
                <c:pt idx="8266">
                  <c:v>-1.1000000000000094E-3</c:v>
                </c:pt>
                <c:pt idx="8267">
                  <c:v>-1.4992200000000001E-3</c:v>
                </c:pt>
                <c:pt idx="8268">
                  <c:v>-1.4039100000000019E-3</c:v>
                </c:pt>
                <c:pt idx="8269">
                  <c:v>-1.1000000000000094E-3</c:v>
                </c:pt>
                <c:pt idx="8270">
                  <c:v>-1.3015600000000035E-3</c:v>
                </c:pt>
                <c:pt idx="8271">
                  <c:v>-1.4000000000000069E-3</c:v>
                </c:pt>
                <c:pt idx="8272">
                  <c:v>-1.4007800000000047E-3</c:v>
                </c:pt>
                <c:pt idx="8273">
                  <c:v>-1.5000000000000087E-3</c:v>
                </c:pt>
                <c:pt idx="8274">
                  <c:v>-1.0000000000000041E-3</c:v>
                </c:pt>
                <c:pt idx="8275">
                  <c:v>-1.5000000000000087E-3</c:v>
                </c:pt>
                <c:pt idx="8276">
                  <c:v>-1.4000000000000069E-3</c:v>
                </c:pt>
                <c:pt idx="8277">
                  <c:v>-1.5000000000000087E-3</c:v>
                </c:pt>
                <c:pt idx="8278">
                  <c:v>-1.1000000000000094E-3</c:v>
                </c:pt>
                <c:pt idx="8279">
                  <c:v>-1.6000000000000129E-3</c:v>
                </c:pt>
                <c:pt idx="8280">
                  <c:v>-1.2999999999999978E-3</c:v>
                </c:pt>
                <c:pt idx="8281">
                  <c:v>-1.3968800000000124E-3</c:v>
                </c:pt>
                <c:pt idx="8282">
                  <c:v>-1.7000000000000129E-3</c:v>
                </c:pt>
                <c:pt idx="8283">
                  <c:v>-1.6000000000000129E-3</c:v>
                </c:pt>
                <c:pt idx="8284">
                  <c:v>-1.2992200000000031E-3</c:v>
                </c:pt>
                <c:pt idx="8285">
                  <c:v>-1.8000000000000123E-3</c:v>
                </c:pt>
                <c:pt idx="8286">
                  <c:v>-1.9000000000000124E-3</c:v>
                </c:pt>
                <c:pt idx="8287">
                  <c:v>-1.20469E-3</c:v>
                </c:pt>
                <c:pt idx="8288">
                  <c:v>-8.0000000000000568E-4</c:v>
                </c:pt>
                <c:pt idx="8289">
                  <c:v>-1.1039100000000037E-3</c:v>
                </c:pt>
                <c:pt idx="8290">
                  <c:v>-1.7000000000000129E-3</c:v>
                </c:pt>
                <c:pt idx="8291">
                  <c:v>-1.0000000000000041E-3</c:v>
                </c:pt>
                <c:pt idx="8292">
                  <c:v>-1.8000000000000123E-3</c:v>
                </c:pt>
                <c:pt idx="8293">
                  <c:v>-1.2000000000000044E-3</c:v>
                </c:pt>
                <c:pt idx="8294">
                  <c:v>-8.0000000000000568E-4</c:v>
                </c:pt>
                <c:pt idx="8295">
                  <c:v>-1.4984400000000071E-3</c:v>
                </c:pt>
                <c:pt idx="8296">
                  <c:v>-1.2999999999999978E-3</c:v>
                </c:pt>
                <c:pt idx="8297">
                  <c:v>-1.6000000000000129E-3</c:v>
                </c:pt>
                <c:pt idx="8298">
                  <c:v>-1.4000000000000069E-3</c:v>
                </c:pt>
                <c:pt idx="8299">
                  <c:v>-8.0078100000000236E-4</c:v>
                </c:pt>
                <c:pt idx="8300">
                  <c:v>-1.6000000000000129E-3</c:v>
                </c:pt>
                <c:pt idx="8301">
                  <c:v>-1.0070299999999999E-3</c:v>
                </c:pt>
                <c:pt idx="8302">
                  <c:v>-9.0078100000000327E-4</c:v>
                </c:pt>
                <c:pt idx="8303">
                  <c:v>-1.1000000000000094E-3</c:v>
                </c:pt>
                <c:pt idx="8304">
                  <c:v>-1.2984400000000105E-3</c:v>
                </c:pt>
                <c:pt idx="8305">
                  <c:v>-1.5000000000000087E-3</c:v>
                </c:pt>
                <c:pt idx="8306">
                  <c:v>-1.6023400000000133E-3</c:v>
                </c:pt>
                <c:pt idx="8307">
                  <c:v>-1.0000000000000041E-3</c:v>
                </c:pt>
                <c:pt idx="8308">
                  <c:v>-1.6023400000000133E-3</c:v>
                </c:pt>
                <c:pt idx="8309">
                  <c:v>-1.4992200000000001E-3</c:v>
                </c:pt>
                <c:pt idx="8310">
                  <c:v>-1.4000000000000069E-3</c:v>
                </c:pt>
                <c:pt idx="8311">
                  <c:v>-1.2999999999999978E-3</c:v>
                </c:pt>
                <c:pt idx="8312">
                  <c:v>-1.2999999999999978E-3</c:v>
                </c:pt>
                <c:pt idx="8313">
                  <c:v>-2.0000000000000052E-3</c:v>
                </c:pt>
                <c:pt idx="8314">
                  <c:v>-1.5015600000000001E-3</c:v>
                </c:pt>
                <c:pt idx="8315">
                  <c:v>-1.7000000000000129E-3</c:v>
                </c:pt>
                <c:pt idx="8316">
                  <c:v>-2.2000000000000201E-3</c:v>
                </c:pt>
                <c:pt idx="8317">
                  <c:v>-1.6015600000000045E-3</c:v>
                </c:pt>
                <c:pt idx="8318">
                  <c:v>-1.9023400000000139E-3</c:v>
                </c:pt>
                <c:pt idx="8319">
                  <c:v>-2.0937500000000092E-3</c:v>
                </c:pt>
                <c:pt idx="8320">
                  <c:v>-9.0000000000000691E-4</c:v>
                </c:pt>
                <c:pt idx="8321">
                  <c:v>-1.3039099999999999E-3</c:v>
                </c:pt>
                <c:pt idx="8322">
                  <c:v>-1.1007800000000087E-3</c:v>
                </c:pt>
                <c:pt idx="8323">
                  <c:v>-1.5000000000000087E-3</c:v>
                </c:pt>
                <c:pt idx="8324">
                  <c:v>-1.1000000000000094E-3</c:v>
                </c:pt>
                <c:pt idx="8325">
                  <c:v>-1.2999999999999978E-3</c:v>
                </c:pt>
                <c:pt idx="8326">
                  <c:v>-1.7000000000000129E-3</c:v>
                </c:pt>
                <c:pt idx="8327">
                  <c:v>-1.4000000000000069E-3</c:v>
                </c:pt>
                <c:pt idx="8328">
                  <c:v>-1.2992200000000031E-3</c:v>
                </c:pt>
                <c:pt idx="8329">
                  <c:v>-1.2007800000000065E-3</c:v>
                </c:pt>
                <c:pt idx="8330">
                  <c:v>-1.4015599999999998E-3</c:v>
                </c:pt>
                <c:pt idx="8331">
                  <c:v>-1.5984400000000135E-3</c:v>
                </c:pt>
                <c:pt idx="8332">
                  <c:v>-8.9843800000000606E-4</c:v>
                </c:pt>
                <c:pt idx="8333">
                  <c:v>-1.2000000000000044E-3</c:v>
                </c:pt>
                <c:pt idx="8334">
                  <c:v>-1.2999999999999978E-3</c:v>
                </c:pt>
                <c:pt idx="8335">
                  <c:v>-1.5000000000000087E-3</c:v>
                </c:pt>
                <c:pt idx="8336">
                  <c:v>-1.2999999999999978E-3</c:v>
                </c:pt>
                <c:pt idx="8337">
                  <c:v>-1.9976600000000061E-3</c:v>
                </c:pt>
                <c:pt idx="8338">
                  <c:v>-1.3968800000000124E-3</c:v>
                </c:pt>
                <c:pt idx="8339">
                  <c:v>-1.1007800000000087E-3</c:v>
                </c:pt>
                <c:pt idx="8340">
                  <c:v>-1.4984400000000071E-3</c:v>
                </c:pt>
                <c:pt idx="8341">
                  <c:v>-1.4992200000000001E-3</c:v>
                </c:pt>
                <c:pt idx="8342">
                  <c:v>-1.6000000000000129E-3</c:v>
                </c:pt>
                <c:pt idx="8343">
                  <c:v>-1.5000000000000087E-3</c:v>
                </c:pt>
                <c:pt idx="8344">
                  <c:v>-1.5000000000000087E-3</c:v>
                </c:pt>
                <c:pt idx="8345">
                  <c:v>-1.6000000000000129E-3</c:v>
                </c:pt>
                <c:pt idx="8346">
                  <c:v>-1.9000000000000124E-3</c:v>
                </c:pt>
                <c:pt idx="8347">
                  <c:v>-1.1054700000000001E-3</c:v>
                </c:pt>
                <c:pt idx="8348">
                  <c:v>-1.2999999999999978E-3</c:v>
                </c:pt>
                <c:pt idx="8349">
                  <c:v>-1.8046900000000094E-3</c:v>
                </c:pt>
                <c:pt idx="8350">
                  <c:v>-2.0015599999999999E-3</c:v>
                </c:pt>
                <c:pt idx="8351">
                  <c:v>-1.3968800000000124E-3</c:v>
                </c:pt>
                <c:pt idx="8352">
                  <c:v>-1.2000000000000044E-3</c:v>
                </c:pt>
                <c:pt idx="8353">
                  <c:v>-1.4000000000000069E-3</c:v>
                </c:pt>
                <c:pt idx="8354">
                  <c:v>-1.1000000000000094E-3</c:v>
                </c:pt>
                <c:pt idx="8355">
                  <c:v>-1.1000000000000094E-3</c:v>
                </c:pt>
                <c:pt idx="8356">
                  <c:v>-1.0000000000000041E-3</c:v>
                </c:pt>
                <c:pt idx="8357">
                  <c:v>-1.6976600000000051E-3</c:v>
                </c:pt>
                <c:pt idx="8358">
                  <c:v>-1.5976600000000044E-3</c:v>
                </c:pt>
                <c:pt idx="8359">
                  <c:v>-1.1007800000000087E-3</c:v>
                </c:pt>
                <c:pt idx="8360">
                  <c:v>-1.7992200000000063E-3</c:v>
                </c:pt>
                <c:pt idx="8361">
                  <c:v>-1.3992200000000042E-3</c:v>
                </c:pt>
                <c:pt idx="8362">
                  <c:v>-1.5000000000000087E-3</c:v>
                </c:pt>
                <c:pt idx="8363">
                  <c:v>-1.5000000000000087E-3</c:v>
                </c:pt>
                <c:pt idx="8364">
                  <c:v>-1.4000000000000069E-3</c:v>
                </c:pt>
                <c:pt idx="8365">
                  <c:v>-1.0976600000000001E-3</c:v>
                </c:pt>
                <c:pt idx="8366">
                  <c:v>-7.0000000000000531E-4</c:v>
                </c:pt>
                <c:pt idx="8367">
                  <c:v>-1.1945300000000094E-3</c:v>
                </c:pt>
                <c:pt idx="8368">
                  <c:v>-1.2992200000000031E-3</c:v>
                </c:pt>
                <c:pt idx="8369">
                  <c:v>-8.992190000000085E-4</c:v>
                </c:pt>
                <c:pt idx="8370">
                  <c:v>-1.0992200000000001E-3</c:v>
                </c:pt>
                <c:pt idx="8371">
                  <c:v>-1.0984400000000082E-3</c:v>
                </c:pt>
                <c:pt idx="8372">
                  <c:v>-6.0156300000000407E-4</c:v>
                </c:pt>
                <c:pt idx="8373">
                  <c:v>-1.4000000000000069E-3</c:v>
                </c:pt>
                <c:pt idx="8374">
                  <c:v>-1.4984400000000071E-3</c:v>
                </c:pt>
                <c:pt idx="8375">
                  <c:v>-9.9765600000001039E-4</c:v>
                </c:pt>
                <c:pt idx="8376">
                  <c:v>-8.9687500000000726E-4</c:v>
                </c:pt>
                <c:pt idx="8377">
                  <c:v>-1.9000000000000124E-3</c:v>
                </c:pt>
                <c:pt idx="8378">
                  <c:v>-1.5984400000000135E-3</c:v>
                </c:pt>
                <c:pt idx="8379">
                  <c:v>-1.4000000000000069E-3</c:v>
                </c:pt>
                <c:pt idx="8380">
                  <c:v>-1.2023400000000044E-3</c:v>
                </c:pt>
                <c:pt idx="8381">
                  <c:v>-1.1015600000000001E-3</c:v>
                </c:pt>
                <c:pt idx="8382">
                  <c:v>-1.6000000000000129E-3</c:v>
                </c:pt>
                <c:pt idx="8383">
                  <c:v>-1.1007800000000087E-3</c:v>
                </c:pt>
                <c:pt idx="8384">
                  <c:v>-1.7000000000000129E-3</c:v>
                </c:pt>
                <c:pt idx="8385">
                  <c:v>-1.4000000000000069E-3</c:v>
                </c:pt>
                <c:pt idx="8386">
                  <c:v>-1.6000000000000129E-3</c:v>
                </c:pt>
                <c:pt idx="8387">
                  <c:v>-1.3984400000000114E-3</c:v>
                </c:pt>
                <c:pt idx="8388">
                  <c:v>-1.1023400000000089E-3</c:v>
                </c:pt>
                <c:pt idx="8389">
                  <c:v>-1.9000000000000124E-3</c:v>
                </c:pt>
                <c:pt idx="8390">
                  <c:v>-1.1007800000000087E-3</c:v>
                </c:pt>
                <c:pt idx="8391">
                  <c:v>-1.8023400000000119E-3</c:v>
                </c:pt>
                <c:pt idx="8392">
                  <c:v>-1.7000000000000129E-3</c:v>
                </c:pt>
                <c:pt idx="8393">
                  <c:v>-1.7000000000000129E-3</c:v>
                </c:pt>
                <c:pt idx="8394">
                  <c:v>-1.3945300000000112E-3</c:v>
                </c:pt>
                <c:pt idx="8395">
                  <c:v>-1.0000000000000041E-3</c:v>
                </c:pt>
                <c:pt idx="8396">
                  <c:v>-1.7000000000000129E-3</c:v>
                </c:pt>
                <c:pt idx="8397">
                  <c:v>-2.4000000000000089E-3</c:v>
                </c:pt>
                <c:pt idx="8398">
                  <c:v>-1.6000000000000129E-3</c:v>
                </c:pt>
                <c:pt idx="8399">
                  <c:v>-1.1984400000000137E-3</c:v>
                </c:pt>
                <c:pt idx="8400">
                  <c:v>-1.1023400000000089E-3</c:v>
                </c:pt>
                <c:pt idx="8401">
                  <c:v>-1.1000000000000094E-3</c:v>
                </c:pt>
                <c:pt idx="8402">
                  <c:v>-2.0000000000000052E-3</c:v>
                </c:pt>
                <c:pt idx="8403">
                  <c:v>-1.1023400000000089E-3</c:v>
                </c:pt>
                <c:pt idx="8404">
                  <c:v>-1.4000000000000069E-3</c:v>
                </c:pt>
                <c:pt idx="8405">
                  <c:v>-1.1000000000000094E-3</c:v>
                </c:pt>
                <c:pt idx="8406">
                  <c:v>-1.6984400000000152E-3</c:v>
                </c:pt>
                <c:pt idx="8407">
                  <c:v>-1.6015600000000045E-3</c:v>
                </c:pt>
                <c:pt idx="8408">
                  <c:v>-2.0015599999999999E-3</c:v>
                </c:pt>
                <c:pt idx="8409">
                  <c:v>-2.0023400000000048E-3</c:v>
                </c:pt>
                <c:pt idx="8410">
                  <c:v>-1.4992200000000001E-3</c:v>
                </c:pt>
                <c:pt idx="8411">
                  <c:v>-2.2000000000000201E-3</c:v>
                </c:pt>
                <c:pt idx="8412">
                  <c:v>-1.5101600000000071E-3</c:v>
                </c:pt>
                <c:pt idx="8413">
                  <c:v>-9.9687500000000752E-4</c:v>
                </c:pt>
                <c:pt idx="8414">
                  <c:v>-1.5976600000000044E-3</c:v>
                </c:pt>
                <c:pt idx="8415">
                  <c:v>-1.6039100000000092E-3</c:v>
                </c:pt>
                <c:pt idx="8416">
                  <c:v>-1.4007800000000047E-3</c:v>
                </c:pt>
                <c:pt idx="8417">
                  <c:v>-1.6015600000000045E-3</c:v>
                </c:pt>
                <c:pt idx="8418">
                  <c:v>-1.8000000000000123E-3</c:v>
                </c:pt>
                <c:pt idx="8419">
                  <c:v>-1.5000000000000087E-3</c:v>
                </c:pt>
                <c:pt idx="8420">
                  <c:v>-1.3031300000000041E-3</c:v>
                </c:pt>
                <c:pt idx="8421">
                  <c:v>-2.2000000000000201E-3</c:v>
                </c:pt>
                <c:pt idx="8422">
                  <c:v>-1.2953100000000078E-3</c:v>
                </c:pt>
                <c:pt idx="8423">
                  <c:v>-9.0000000000000691E-4</c:v>
                </c:pt>
                <c:pt idx="8424">
                  <c:v>-1.6984400000000152E-3</c:v>
                </c:pt>
                <c:pt idx="8425">
                  <c:v>-1.4000000000000069E-3</c:v>
                </c:pt>
                <c:pt idx="8426">
                  <c:v>-1.4960900000000081E-3</c:v>
                </c:pt>
                <c:pt idx="8427">
                  <c:v>-1.6000000000000129E-3</c:v>
                </c:pt>
                <c:pt idx="8428">
                  <c:v>-1.002340000000008E-3</c:v>
                </c:pt>
                <c:pt idx="8429">
                  <c:v>-1.9000000000000124E-3</c:v>
                </c:pt>
                <c:pt idx="8430">
                  <c:v>-1.2960900000000069E-3</c:v>
                </c:pt>
                <c:pt idx="8431">
                  <c:v>-9.0000000000000691E-4</c:v>
                </c:pt>
                <c:pt idx="8432">
                  <c:v>-7.984380000000058E-4</c:v>
                </c:pt>
                <c:pt idx="8433">
                  <c:v>-1.4000000000000069E-3</c:v>
                </c:pt>
                <c:pt idx="8434">
                  <c:v>-7.0000000000000531E-4</c:v>
                </c:pt>
                <c:pt idx="8435">
                  <c:v>-9.0000000000000691E-4</c:v>
                </c:pt>
                <c:pt idx="8436">
                  <c:v>-1.2000000000000044E-3</c:v>
                </c:pt>
                <c:pt idx="8437">
                  <c:v>-9.0000000000000691E-4</c:v>
                </c:pt>
                <c:pt idx="8438">
                  <c:v>-1.0000000000000041E-3</c:v>
                </c:pt>
                <c:pt idx="8439">
                  <c:v>-1.5968800000000121E-3</c:v>
                </c:pt>
                <c:pt idx="8440">
                  <c:v>-1.9000000000000124E-3</c:v>
                </c:pt>
                <c:pt idx="8441">
                  <c:v>-1.2999999999999978E-3</c:v>
                </c:pt>
                <c:pt idx="8442">
                  <c:v>-1.9000000000000124E-3</c:v>
                </c:pt>
                <c:pt idx="8443">
                  <c:v>-1.3015600000000035E-3</c:v>
                </c:pt>
                <c:pt idx="8444">
                  <c:v>-1.5000000000000087E-3</c:v>
                </c:pt>
                <c:pt idx="8445">
                  <c:v>-1.2007800000000065E-3</c:v>
                </c:pt>
                <c:pt idx="8446">
                  <c:v>-1.2999999999999978E-3</c:v>
                </c:pt>
                <c:pt idx="8447">
                  <c:v>-1.3015600000000035E-3</c:v>
                </c:pt>
                <c:pt idx="8448">
                  <c:v>-1.6992200000000078E-3</c:v>
                </c:pt>
                <c:pt idx="8449">
                  <c:v>-1.0062500000000084E-3</c:v>
                </c:pt>
                <c:pt idx="8450">
                  <c:v>-1.304690000000004E-3</c:v>
                </c:pt>
                <c:pt idx="8451">
                  <c:v>-2.1000000000000094E-3</c:v>
                </c:pt>
                <c:pt idx="8452">
                  <c:v>-1.2999999999999978E-3</c:v>
                </c:pt>
                <c:pt idx="8453">
                  <c:v>-1.2999999999999978E-3</c:v>
                </c:pt>
                <c:pt idx="8454">
                  <c:v>-1.5000000000000087E-3</c:v>
                </c:pt>
                <c:pt idx="8455">
                  <c:v>-1.2999999999999978E-3</c:v>
                </c:pt>
                <c:pt idx="8456">
                  <c:v>-1.1015600000000001E-3</c:v>
                </c:pt>
                <c:pt idx="8457">
                  <c:v>-1.1015600000000001E-3</c:v>
                </c:pt>
                <c:pt idx="8458">
                  <c:v>-1.4984400000000071E-3</c:v>
                </c:pt>
                <c:pt idx="8459">
                  <c:v>-7.0000000000000531E-4</c:v>
                </c:pt>
                <c:pt idx="8460">
                  <c:v>-1.6000000000000129E-3</c:v>
                </c:pt>
                <c:pt idx="8461">
                  <c:v>-1.4000000000000069E-3</c:v>
                </c:pt>
                <c:pt idx="8462">
                  <c:v>-1.6000000000000129E-3</c:v>
                </c:pt>
                <c:pt idx="8463">
                  <c:v>-1.5007800000000099E-3</c:v>
                </c:pt>
                <c:pt idx="8464">
                  <c:v>-1.4000000000000069E-3</c:v>
                </c:pt>
                <c:pt idx="8465">
                  <c:v>-1.4000000000000069E-3</c:v>
                </c:pt>
                <c:pt idx="8466">
                  <c:v>-1.3976600000000041E-3</c:v>
                </c:pt>
                <c:pt idx="8467">
                  <c:v>-1.3976600000000041E-3</c:v>
                </c:pt>
                <c:pt idx="8468">
                  <c:v>-8.0156300000001066E-4</c:v>
                </c:pt>
                <c:pt idx="8469">
                  <c:v>-1.7984400000000149E-3</c:v>
                </c:pt>
                <c:pt idx="8470">
                  <c:v>-1.1976600000000001E-3</c:v>
                </c:pt>
                <c:pt idx="8471">
                  <c:v>-1.2000000000000044E-3</c:v>
                </c:pt>
                <c:pt idx="8472">
                  <c:v>-1.5000000000000087E-3</c:v>
                </c:pt>
                <c:pt idx="8473">
                  <c:v>-1.9000000000000124E-3</c:v>
                </c:pt>
                <c:pt idx="8474">
                  <c:v>-1.9000000000000124E-3</c:v>
                </c:pt>
                <c:pt idx="8475">
                  <c:v>-1.0000000000000041E-3</c:v>
                </c:pt>
                <c:pt idx="8476">
                  <c:v>-1.2999999999999978E-3</c:v>
                </c:pt>
                <c:pt idx="8477">
                  <c:v>-1.7000000000000129E-3</c:v>
                </c:pt>
                <c:pt idx="8478">
                  <c:v>-1.7000000000000129E-3</c:v>
                </c:pt>
                <c:pt idx="8479">
                  <c:v>-1.2007800000000065E-3</c:v>
                </c:pt>
                <c:pt idx="8480">
                  <c:v>-1.6000000000000129E-3</c:v>
                </c:pt>
                <c:pt idx="8481">
                  <c:v>-1.7000000000000129E-3</c:v>
                </c:pt>
                <c:pt idx="8482">
                  <c:v>-1.4023400000000071E-3</c:v>
                </c:pt>
                <c:pt idx="8483">
                  <c:v>-1.1000000000000094E-3</c:v>
                </c:pt>
                <c:pt idx="8484">
                  <c:v>-1.9000000000000124E-3</c:v>
                </c:pt>
                <c:pt idx="8485">
                  <c:v>-1.5023400000000085E-3</c:v>
                </c:pt>
                <c:pt idx="8486">
                  <c:v>-1.3984400000000114E-3</c:v>
                </c:pt>
                <c:pt idx="8487">
                  <c:v>-9.9765600000001039E-4</c:v>
                </c:pt>
                <c:pt idx="8488">
                  <c:v>-7.0000000000000531E-4</c:v>
                </c:pt>
                <c:pt idx="8489">
                  <c:v>-3.9609400000000297E-4</c:v>
                </c:pt>
                <c:pt idx="8490">
                  <c:v>-1.7000000000000129E-3</c:v>
                </c:pt>
                <c:pt idx="8491">
                  <c:v>-1.1000000000000094E-3</c:v>
                </c:pt>
                <c:pt idx="8492">
                  <c:v>-1.2000000000000044E-3</c:v>
                </c:pt>
                <c:pt idx="8493">
                  <c:v>-1.5000000000000087E-3</c:v>
                </c:pt>
                <c:pt idx="8494">
                  <c:v>-1.2999999999999978E-3</c:v>
                </c:pt>
                <c:pt idx="8495">
                  <c:v>-1.2999999999999978E-3</c:v>
                </c:pt>
                <c:pt idx="8496">
                  <c:v>-9.0000000000000691E-4</c:v>
                </c:pt>
                <c:pt idx="8497">
                  <c:v>-9.0156300000001168E-4</c:v>
                </c:pt>
                <c:pt idx="8498">
                  <c:v>-1.2999999999999978E-3</c:v>
                </c:pt>
                <c:pt idx="8499">
                  <c:v>-1.6078100000000105E-3</c:v>
                </c:pt>
                <c:pt idx="8500">
                  <c:v>-4.9921900000000192E-4</c:v>
                </c:pt>
                <c:pt idx="8501">
                  <c:v>-1.2999999999999978E-3</c:v>
                </c:pt>
                <c:pt idx="8502">
                  <c:v>-1.5015600000000001E-3</c:v>
                </c:pt>
                <c:pt idx="8503">
                  <c:v>-1.0000000000000041E-3</c:v>
                </c:pt>
                <c:pt idx="8504">
                  <c:v>-1.0976600000000001E-3</c:v>
                </c:pt>
                <c:pt idx="8505">
                  <c:v>-1.7000000000000129E-3</c:v>
                </c:pt>
                <c:pt idx="8506">
                  <c:v>-1.7992200000000063E-3</c:v>
                </c:pt>
                <c:pt idx="8507">
                  <c:v>-1.3976600000000041E-3</c:v>
                </c:pt>
                <c:pt idx="8508">
                  <c:v>-1.1000000000000094E-3</c:v>
                </c:pt>
                <c:pt idx="8509">
                  <c:v>-1.6992200000000078E-3</c:v>
                </c:pt>
                <c:pt idx="8510">
                  <c:v>-8.0000000000000568E-4</c:v>
                </c:pt>
                <c:pt idx="8511">
                  <c:v>-1.7000000000000129E-3</c:v>
                </c:pt>
                <c:pt idx="8512">
                  <c:v>-1.5007800000000099E-3</c:v>
                </c:pt>
                <c:pt idx="8513">
                  <c:v>-1.5000000000000087E-3</c:v>
                </c:pt>
                <c:pt idx="8514">
                  <c:v>-1.0992200000000001E-3</c:v>
                </c:pt>
                <c:pt idx="8515">
                  <c:v>-1.2984400000000105E-3</c:v>
                </c:pt>
                <c:pt idx="8516">
                  <c:v>-1.6007800000000128E-3</c:v>
                </c:pt>
                <c:pt idx="8517">
                  <c:v>-1.3992200000000042E-3</c:v>
                </c:pt>
                <c:pt idx="8518">
                  <c:v>-1.8000000000000123E-3</c:v>
                </c:pt>
                <c:pt idx="8519">
                  <c:v>-2.0000000000000052E-3</c:v>
                </c:pt>
                <c:pt idx="8520">
                  <c:v>-1.6968800000000156E-3</c:v>
                </c:pt>
                <c:pt idx="8521">
                  <c:v>-1.1968700000000092E-3</c:v>
                </c:pt>
                <c:pt idx="8522">
                  <c:v>-8.0000000000000568E-4</c:v>
                </c:pt>
                <c:pt idx="8523">
                  <c:v>-1.4000000000000069E-3</c:v>
                </c:pt>
                <c:pt idx="8524">
                  <c:v>-1.2000000000000044E-3</c:v>
                </c:pt>
                <c:pt idx="8525">
                  <c:v>-1.4000000000000069E-3</c:v>
                </c:pt>
                <c:pt idx="8526">
                  <c:v>-1.1000000000000094E-3</c:v>
                </c:pt>
                <c:pt idx="8527">
                  <c:v>-1.3015600000000035E-3</c:v>
                </c:pt>
                <c:pt idx="8528">
                  <c:v>-1.5000000000000087E-3</c:v>
                </c:pt>
                <c:pt idx="8529">
                  <c:v>-1.1984400000000137E-3</c:v>
                </c:pt>
                <c:pt idx="8530">
                  <c:v>-1.1000000000000094E-3</c:v>
                </c:pt>
                <c:pt idx="8531">
                  <c:v>-1.2000000000000044E-3</c:v>
                </c:pt>
                <c:pt idx="8532">
                  <c:v>-1.2000000000000044E-3</c:v>
                </c:pt>
                <c:pt idx="8533">
                  <c:v>-1.0000000000000041E-3</c:v>
                </c:pt>
                <c:pt idx="8534">
                  <c:v>-1.1000000000000094E-3</c:v>
                </c:pt>
                <c:pt idx="8535">
                  <c:v>-1.5984400000000135E-3</c:v>
                </c:pt>
                <c:pt idx="8536">
                  <c:v>-1.2976600000000021E-3</c:v>
                </c:pt>
                <c:pt idx="8537">
                  <c:v>-1.0007799999999999E-3</c:v>
                </c:pt>
                <c:pt idx="8538">
                  <c:v>-1.5000000000000087E-3</c:v>
                </c:pt>
                <c:pt idx="8539">
                  <c:v>-1.0960900000000044E-3</c:v>
                </c:pt>
                <c:pt idx="8540">
                  <c:v>-1.2000000000000044E-3</c:v>
                </c:pt>
                <c:pt idx="8541">
                  <c:v>-1.4000000000000069E-3</c:v>
                </c:pt>
                <c:pt idx="8542">
                  <c:v>-1.2000000000000044E-3</c:v>
                </c:pt>
                <c:pt idx="8543">
                  <c:v>-1.6000000000000129E-3</c:v>
                </c:pt>
                <c:pt idx="8544">
                  <c:v>-1.2000000000000044E-3</c:v>
                </c:pt>
                <c:pt idx="8545">
                  <c:v>-1.0031300000000001E-3</c:v>
                </c:pt>
                <c:pt idx="8546">
                  <c:v>-7.0000000000000531E-4</c:v>
                </c:pt>
                <c:pt idx="8547">
                  <c:v>-1.4039100000000019E-3</c:v>
                </c:pt>
                <c:pt idx="8548">
                  <c:v>-1.6976600000000051E-3</c:v>
                </c:pt>
                <c:pt idx="8549">
                  <c:v>-2.000780000000021E-3</c:v>
                </c:pt>
                <c:pt idx="8550">
                  <c:v>-1.7960900000000136E-3</c:v>
                </c:pt>
                <c:pt idx="8551">
                  <c:v>-9.0000000000000691E-4</c:v>
                </c:pt>
                <c:pt idx="8552">
                  <c:v>-6.0000000000000483E-4</c:v>
                </c:pt>
                <c:pt idx="8553">
                  <c:v>-1.1039100000000037E-3</c:v>
                </c:pt>
                <c:pt idx="8554">
                  <c:v>-1.5000000000000087E-3</c:v>
                </c:pt>
                <c:pt idx="8555">
                  <c:v>-7.9921900000000541E-4</c:v>
                </c:pt>
                <c:pt idx="8556">
                  <c:v>-1.8015600000000069E-3</c:v>
                </c:pt>
                <c:pt idx="8557">
                  <c:v>-1.0976600000000001E-3</c:v>
                </c:pt>
                <c:pt idx="8558">
                  <c:v>-1.1976600000000001E-3</c:v>
                </c:pt>
                <c:pt idx="8559">
                  <c:v>-1.7000000000000129E-3</c:v>
                </c:pt>
                <c:pt idx="8560">
                  <c:v>-1.1000000000000094E-3</c:v>
                </c:pt>
                <c:pt idx="8561">
                  <c:v>-1.9015600000000061E-3</c:v>
                </c:pt>
                <c:pt idx="8562">
                  <c:v>-1.4000000000000069E-3</c:v>
                </c:pt>
                <c:pt idx="8563">
                  <c:v>-1.0000000000000041E-3</c:v>
                </c:pt>
                <c:pt idx="8564">
                  <c:v>-1.4000000000000069E-3</c:v>
                </c:pt>
                <c:pt idx="8565">
                  <c:v>-1.3062500000000107E-3</c:v>
                </c:pt>
                <c:pt idx="8566">
                  <c:v>-8.0078100000000236E-4</c:v>
                </c:pt>
                <c:pt idx="8567">
                  <c:v>-1.4000000000000069E-3</c:v>
                </c:pt>
                <c:pt idx="8568">
                  <c:v>-9.0000000000000691E-4</c:v>
                </c:pt>
                <c:pt idx="8569">
                  <c:v>-1.5023400000000085E-3</c:v>
                </c:pt>
                <c:pt idx="8570">
                  <c:v>-1.5007800000000099E-3</c:v>
                </c:pt>
                <c:pt idx="8571">
                  <c:v>-1.6000000000000129E-3</c:v>
                </c:pt>
                <c:pt idx="8572">
                  <c:v>-1.5968800000000121E-3</c:v>
                </c:pt>
                <c:pt idx="8573">
                  <c:v>-8.0078100000000236E-4</c:v>
                </c:pt>
                <c:pt idx="8574">
                  <c:v>-1.7984400000000149E-3</c:v>
                </c:pt>
                <c:pt idx="8575">
                  <c:v>-1.2000000000000044E-3</c:v>
                </c:pt>
                <c:pt idx="8576">
                  <c:v>-6.0078100000000151E-4</c:v>
                </c:pt>
                <c:pt idx="8577">
                  <c:v>-1.4000000000000069E-3</c:v>
                </c:pt>
                <c:pt idx="8578">
                  <c:v>-6.0781300000000294E-4</c:v>
                </c:pt>
                <c:pt idx="8579">
                  <c:v>-1.0046899999999999E-3</c:v>
                </c:pt>
                <c:pt idx="8580">
                  <c:v>-1.7992200000000063E-3</c:v>
                </c:pt>
                <c:pt idx="8581">
                  <c:v>-6.976560000000083E-4</c:v>
                </c:pt>
                <c:pt idx="8582">
                  <c:v>-1.2000000000000044E-3</c:v>
                </c:pt>
                <c:pt idx="8583">
                  <c:v>-1.2999999999999978E-3</c:v>
                </c:pt>
                <c:pt idx="8584">
                  <c:v>-1.00391E-3</c:v>
                </c:pt>
                <c:pt idx="8585">
                  <c:v>-2.9921900000000199E-4</c:v>
                </c:pt>
                <c:pt idx="8586">
                  <c:v>-8.0312500000000013E-4</c:v>
                </c:pt>
                <c:pt idx="8587">
                  <c:v>-1.1015600000000001E-3</c:v>
                </c:pt>
                <c:pt idx="8588">
                  <c:v>-1.20156E-3</c:v>
                </c:pt>
                <c:pt idx="8589">
                  <c:v>-8.0156300000001066E-4</c:v>
                </c:pt>
                <c:pt idx="8590">
                  <c:v>-1.5000000000000087E-3</c:v>
                </c:pt>
                <c:pt idx="8591">
                  <c:v>-1.2000000000000044E-3</c:v>
                </c:pt>
                <c:pt idx="8592">
                  <c:v>-1.3992200000000042E-3</c:v>
                </c:pt>
                <c:pt idx="8593">
                  <c:v>-1.2999999999999978E-3</c:v>
                </c:pt>
                <c:pt idx="8594">
                  <c:v>-1.9000000000000124E-3</c:v>
                </c:pt>
                <c:pt idx="8595">
                  <c:v>-1.4960900000000081E-3</c:v>
                </c:pt>
                <c:pt idx="8596">
                  <c:v>-9.0000000000000691E-4</c:v>
                </c:pt>
                <c:pt idx="8597">
                  <c:v>-1.1007800000000087E-3</c:v>
                </c:pt>
                <c:pt idx="8598">
                  <c:v>-1.0992200000000001E-3</c:v>
                </c:pt>
                <c:pt idx="8599">
                  <c:v>-1.2999999999999978E-3</c:v>
                </c:pt>
                <c:pt idx="8600">
                  <c:v>-1.002340000000008E-3</c:v>
                </c:pt>
                <c:pt idx="8601">
                  <c:v>-1.8992200000000094E-3</c:v>
                </c:pt>
                <c:pt idx="8602">
                  <c:v>-1.2999999999999978E-3</c:v>
                </c:pt>
                <c:pt idx="8603">
                  <c:v>-1.6000000000000129E-3</c:v>
                </c:pt>
                <c:pt idx="8604">
                  <c:v>-2.2000000000000201E-3</c:v>
                </c:pt>
                <c:pt idx="8605">
                  <c:v>-1.5984400000000135E-3</c:v>
                </c:pt>
                <c:pt idx="8606">
                  <c:v>-1.7007800000000115E-3</c:v>
                </c:pt>
                <c:pt idx="8607">
                  <c:v>-1.7000000000000129E-3</c:v>
                </c:pt>
                <c:pt idx="8608">
                  <c:v>-1.8007800000000122E-3</c:v>
                </c:pt>
                <c:pt idx="8609">
                  <c:v>-1.5039100000000035E-3</c:v>
                </c:pt>
                <c:pt idx="8610">
                  <c:v>-9.0078100000000327E-4</c:v>
                </c:pt>
                <c:pt idx="8611">
                  <c:v>-1.0960900000000044E-3</c:v>
                </c:pt>
                <c:pt idx="8612">
                  <c:v>-1.2000000000000044E-3</c:v>
                </c:pt>
                <c:pt idx="8613">
                  <c:v>-1.1015600000000001E-3</c:v>
                </c:pt>
                <c:pt idx="8614">
                  <c:v>-1.2976600000000021E-3</c:v>
                </c:pt>
                <c:pt idx="8615">
                  <c:v>-1.6007800000000128E-3</c:v>
                </c:pt>
                <c:pt idx="8616">
                  <c:v>-1.5000000000000087E-3</c:v>
                </c:pt>
                <c:pt idx="8617">
                  <c:v>-1.5000000000000087E-3</c:v>
                </c:pt>
                <c:pt idx="8618">
                  <c:v>-1.1992200000000021E-3</c:v>
                </c:pt>
                <c:pt idx="8619">
                  <c:v>-1.2000000000000044E-3</c:v>
                </c:pt>
                <c:pt idx="8620">
                  <c:v>-1.1976600000000001E-3</c:v>
                </c:pt>
                <c:pt idx="8621">
                  <c:v>-5.0000000000000261E-4</c:v>
                </c:pt>
                <c:pt idx="8622">
                  <c:v>-1.1976600000000001E-3</c:v>
                </c:pt>
                <c:pt idx="8623">
                  <c:v>-1.2000000000000044E-3</c:v>
                </c:pt>
                <c:pt idx="8624">
                  <c:v>-1.7968800000000148E-3</c:v>
                </c:pt>
                <c:pt idx="8625">
                  <c:v>-1.6000000000000129E-3</c:v>
                </c:pt>
                <c:pt idx="8626">
                  <c:v>-1.20156E-3</c:v>
                </c:pt>
                <c:pt idx="8627">
                  <c:v>-1.1000000000000094E-3</c:v>
                </c:pt>
                <c:pt idx="8628">
                  <c:v>-1.0007799999999999E-3</c:v>
                </c:pt>
                <c:pt idx="8629">
                  <c:v>-1.2000000000000044E-3</c:v>
                </c:pt>
                <c:pt idx="8630">
                  <c:v>-1.2999999999999978E-3</c:v>
                </c:pt>
                <c:pt idx="8631">
                  <c:v>-1.2999999999999978E-3</c:v>
                </c:pt>
                <c:pt idx="8632">
                  <c:v>-1.2000000000000044E-3</c:v>
                </c:pt>
                <c:pt idx="8633">
                  <c:v>-1.0000000000000041E-3</c:v>
                </c:pt>
                <c:pt idx="8634">
                  <c:v>-1.5007800000000099E-3</c:v>
                </c:pt>
                <c:pt idx="8635">
                  <c:v>-8.0000000000000568E-4</c:v>
                </c:pt>
                <c:pt idx="8636">
                  <c:v>-8.0000000000000568E-4</c:v>
                </c:pt>
                <c:pt idx="8637">
                  <c:v>-9.9843800000000665E-4</c:v>
                </c:pt>
                <c:pt idx="8638">
                  <c:v>-1.2000000000000044E-3</c:v>
                </c:pt>
                <c:pt idx="8639">
                  <c:v>-1.0000000000000041E-3</c:v>
                </c:pt>
                <c:pt idx="8640">
                  <c:v>-1.2031300000000019E-3</c:v>
                </c:pt>
                <c:pt idx="8641">
                  <c:v>-1.7015600000000047E-3</c:v>
                </c:pt>
                <c:pt idx="8642">
                  <c:v>-9.0000000000000691E-4</c:v>
                </c:pt>
                <c:pt idx="8643">
                  <c:v>-1.2976600000000021E-3</c:v>
                </c:pt>
                <c:pt idx="8644">
                  <c:v>-1.5039100000000035E-3</c:v>
                </c:pt>
                <c:pt idx="8645">
                  <c:v>-1.0992200000000001E-3</c:v>
                </c:pt>
                <c:pt idx="8646">
                  <c:v>-1.2999999999999978E-3</c:v>
                </c:pt>
                <c:pt idx="8647">
                  <c:v>-9.992190000000093E-4</c:v>
                </c:pt>
                <c:pt idx="8648">
                  <c:v>-1.4007800000000047E-3</c:v>
                </c:pt>
                <c:pt idx="8649">
                  <c:v>-1.1015600000000001E-3</c:v>
                </c:pt>
                <c:pt idx="8650">
                  <c:v>-1.1000000000000094E-3</c:v>
                </c:pt>
                <c:pt idx="8651">
                  <c:v>-1.2999999999999978E-3</c:v>
                </c:pt>
                <c:pt idx="8652">
                  <c:v>-9.0000000000000691E-4</c:v>
                </c:pt>
                <c:pt idx="8653">
                  <c:v>-1.4000000000000069E-3</c:v>
                </c:pt>
                <c:pt idx="8654">
                  <c:v>-1.1031299999999999E-3</c:v>
                </c:pt>
                <c:pt idx="8655">
                  <c:v>-1.2007800000000065E-3</c:v>
                </c:pt>
                <c:pt idx="8656">
                  <c:v>-1.1992200000000021E-3</c:v>
                </c:pt>
                <c:pt idx="8657">
                  <c:v>-1.0000000000000041E-3</c:v>
                </c:pt>
                <c:pt idx="8658">
                  <c:v>-1.2000000000000044E-3</c:v>
                </c:pt>
                <c:pt idx="8659">
                  <c:v>-8.0000000000000568E-4</c:v>
                </c:pt>
                <c:pt idx="8660">
                  <c:v>-1.2999999999999978E-3</c:v>
                </c:pt>
                <c:pt idx="8661">
                  <c:v>-1.1007800000000087E-3</c:v>
                </c:pt>
                <c:pt idx="8662">
                  <c:v>-1.1000000000000094E-3</c:v>
                </c:pt>
                <c:pt idx="8663">
                  <c:v>-1.0984400000000082E-3</c:v>
                </c:pt>
                <c:pt idx="8664">
                  <c:v>-1.6023400000000133E-3</c:v>
                </c:pt>
                <c:pt idx="8665">
                  <c:v>-6.976560000000083E-4</c:v>
                </c:pt>
                <c:pt idx="8666">
                  <c:v>-9.0312500000000017E-4</c:v>
                </c:pt>
                <c:pt idx="8667">
                  <c:v>-1.4992200000000001E-3</c:v>
                </c:pt>
                <c:pt idx="8668">
                  <c:v>-1.0992200000000001E-3</c:v>
                </c:pt>
                <c:pt idx="8669">
                  <c:v>-1.2000000000000044E-3</c:v>
                </c:pt>
                <c:pt idx="8670">
                  <c:v>-1.8000000000000123E-3</c:v>
                </c:pt>
                <c:pt idx="8671">
                  <c:v>-1.5000000000000087E-3</c:v>
                </c:pt>
                <c:pt idx="8672">
                  <c:v>-1.1000000000000094E-3</c:v>
                </c:pt>
                <c:pt idx="8673">
                  <c:v>-1.6000000000000129E-3</c:v>
                </c:pt>
                <c:pt idx="8674">
                  <c:v>-1.6000000000000129E-3</c:v>
                </c:pt>
                <c:pt idx="8675">
                  <c:v>-1.4000000000000069E-3</c:v>
                </c:pt>
                <c:pt idx="8676">
                  <c:v>-9.0000000000000691E-4</c:v>
                </c:pt>
                <c:pt idx="8677">
                  <c:v>-8.9765600000000915E-4</c:v>
                </c:pt>
                <c:pt idx="8678">
                  <c:v>-1.2999999999999978E-3</c:v>
                </c:pt>
                <c:pt idx="8679">
                  <c:v>-1.5000000000000087E-3</c:v>
                </c:pt>
                <c:pt idx="8680">
                  <c:v>-1.20156E-3</c:v>
                </c:pt>
                <c:pt idx="8681">
                  <c:v>-1.1000000000000094E-3</c:v>
                </c:pt>
                <c:pt idx="8682">
                  <c:v>-1.8000000000000123E-3</c:v>
                </c:pt>
                <c:pt idx="8683">
                  <c:v>-1.5039100000000035E-3</c:v>
                </c:pt>
                <c:pt idx="8684">
                  <c:v>-8.9843800000000606E-4</c:v>
                </c:pt>
                <c:pt idx="8685">
                  <c:v>-1.0015599999999999E-3</c:v>
                </c:pt>
                <c:pt idx="8686">
                  <c:v>-1.2999999999999978E-3</c:v>
                </c:pt>
                <c:pt idx="8687">
                  <c:v>-1.3007800000000101E-3</c:v>
                </c:pt>
                <c:pt idx="8688">
                  <c:v>-1.2000000000000044E-3</c:v>
                </c:pt>
                <c:pt idx="8689">
                  <c:v>-1.0000000000000041E-3</c:v>
                </c:pt>
                <c:pt idx="8690">
                  <c:v>-1.0000000000000041E-3</c:v>
                </c:pt>
                <c:pt idx="8691">
                  <c:v>-1.2999999999999978E-3</c:v>
                </c:pt>
                <c:pt idx="8692">
                  <c:v>-1.0000000000000041E-3</c:v>
                </c:pt>
                <c:pt idx="8693">
                  <c:v>-1.2999999999999978E-3</c:v>
                </c:pt>
                <c:pt idx="8694">
                  <c:v>-1.2999999999999978E-3</c:v>
                </c:pt>
                <c:pt idx="8695">
                  <c:v>-8.0156300000001066E-4</c:v>
                </c:pt>
                <c:pt idx="8696">
                  <c:v>-1.6000000000000129E-3</c:v>
                </c:pt>
                <c:pt idx="8697">
                  <c:v>-6.0625000000000023E-4</c:v>
                </c:pt>
                <c:pt idx="8698">
                  <c:v>-1.002340000000008E-3</c:v>
                </c:pt>
                <c:pt idx="8699">
                  <c:v>-1.2000000000000044E-3</c:v>
                </c:pt>
                <c:pt idx="8700">
                  <c:v>-1.3023400000000108E-3</c:v>
                </c:pt>
                <c:pt idx="8701">
                  <c:v>-7.0000000000000531E-4</c:v>
                </c:pt>
                <c:pt idx="8702">
                  <c:v>-1.2968800000000087E-3</c:v>
                </c:pt>
                <c:pt idx="8703">
                  <c:v>-1.6000000000000129E-3</c:v>
                </c:pt>
                <c:pt idx="8704">
                  <c:v>-1.3976600000000041E-3</c:v>
                </c:pt>
                <c:pt idx="8705">
                  <c:v>-9.0078100000000327E-4</c:v>
                </c:pt>
                <c:pt idx="8706">
                  <c:v>-1.6000000000000129E-3</c:v>
                </c:pt>
                <c:pt idx="8707">
                  <c:v>-1.1992200000000021E-3</c:v>
                </c:pt>
                <c:pt idx="8708">
                  <c:v>-1.2999999999999978E-3</c:v>
                </c:pt>
                <c:pt idx="8709">
                  <c:v>-1.5000000000000087E-3</c:v>
                </c:pt>
                <c:pt idx="8710">
                  <c:v>-1.002340000000008E-3</c:v>
                </c:pt>
                <c:pt idx="8711">
                  <c:v>-9.0000000000000691E-4</c:v>
                </c:pt>
                <c:pt idx="8712">
                  <c:v>-1.5023400000000085E-3</c:v>
                </c:pt>
                <c:pt idx="8713">
                  <c:v>-1.4007800000000047E-3</c:v>
                </c:pt>
                <c:pt idx="8714">
                  <c:v>-1.3007800000000101E-3</c:v>
                </c:pt>
                <c:pt idx="8715">
                  <c:v>-1.5015600000000001E-3</c:v>
                </c:pt>
                <c:pt idx="8716">
                  <c:v>-1.0000000000000041E-3</c:v>
                </c:pt>
                <c:pt idx="8717">
                  <c:v>-4.9921900000000192E-4</c:v>
                </c:pt>
                <c:pt idx="8718">
                  <c:v>-6.023440000000027E-4</c:v>
                </c:pt>
                <c:pt idx="8719">
                  <c:v>-1.002340000000008E-3</c:v>
                </c:pt>
                <c:pt idx="8720">
                  <c:v>-1.2000000000000044E-3</c:v>
                </c:pt>
                <c:pt idx="8721">
                  <c:v>-1.6000000000000129E-3</c:v>
                </c:pt>
                <c:pt idx="8722">
                  <c:v>-1.0000000000000041E-3</c:v>
                </c:pt>
                <c:pt idx="8723">
                  <c:v>-1.0000000000000041E-3</c:v>
                </c:pt>
                <c:pt idx="8724">
                  <c:v>-1.0000000000000041E-3</c:v>
                </c:pt>
                <c:pt idx="8725">
                  <c:v>-1.002340000000008E-3</c:v>
                </c:pt>
                <c:pt idx="8726">
                  <c:v>-1.5015600000000001E-3</c:v>
                </c:pt>
                <c:pt idx="8727">
                  <c:v>-1.3984400000000114E-3</c:v>
                </c:pt>
                <c:pt idx="8728">
                  <c:v>-1.0984400000000082E-3</c:v>
                </c:pt>
                <c:pt idx="8729">
                  <c:v>-9.0000000000000691E-4</c:v>
                </c:pt>
                <c:pt idx="8730">
                  <c:v>-1.8000000000000123E-3</c:v>
                </c:pt>
                <c:pt idx="8731">
                  <c:v>-1.0000000000000041E-3</c:v>
                </c:pt>
                <c:pt idx="8732">
                  <c:v>-1.4000000000000069E-3</c:v>
                </c:pt>
                <c:pt idx="8733">
                  <c:v>-1.8054700000000078E-3</c:v>
                </c:pt>
                <c:pt idx="8734">
                  <c:v>-7.9765600000000921E-4</c:v>
                </c:pt>
                <c:pt idx="8735">
                  <c:v>-1.2031300000000019E-3</c:v>
                </c:pt>
                <c:pt idx="8736">
                  <c:v>-1.4992200000000001E-3</c:v>
                </c:pt>
                <c:pt idx="8737">
                  <c:v>-1.3921900000000106E-3</c:v>
                </c:pt>
                <c:pt idx="8738">
                  <c:v>-5.0000000000000261E-4</c:v>
                </c:pt>
                <c:pt idx="8739">
                  <c:v>-1.2031300000000019E-3</c:v>
                </c:pt>
                <c:pt idx="8740">
                  <c:v>-1.2999999999999978E-3</c:v>
                </c:pt>
                <c:pt idx="8741">
                  <c:v>-1.6000000000000129E-3</c:v>
                </c:pt>
                <c:pt idx="8742">
                  <c:v>-1.0000000000000041E-3</c:v>
                </c:pt>
                <c:pt idx="8743">
                  <c:v>-1.0007799999999999E-3</c:v>
                </c:pt>
                <c:pt idx="8744">
                  <c:v>-6.0000000000000483E-4</c:v>
                </c:pt>
                <c:pt idx="8745">
                  <c:v>-9.0468700000000026E-4</c:v>
                </c:pt>
                <c:pt idx="8746">
                  <c:v>-1.5968800000000121E-3</c:v>
                </c:pt>
                <c:pt idx="8747">
                  <c:v>-1.8007800000000122E-3</c:v>
                </c:pt>
                <c:pt idx="8748">
                  <c:v>-1.6953100000000132E-3</c:v>
                </c:pt>
                <c:pt idx="8749">
                  <c:v>-6.0000000000000483E-4</c:v>
                </c:pt>
                <c:pt idx="8750">
                  <c:v>-1.4000000000000069E-3</c:v>
                </c:pt>
                <c:pt idx="8751">
                  <c:v>-9.992190000000093E-4</c:v>
                </c:pt>
                <c:pt idx="8752">
                  <c:v>-1.1000000000000094E-3</c:v>
                </c:pt>
                <c:pt idx="8753">
                  <c:v>-9.992190000000093E-4</c:v>
                </c:pt>
                <c:pt idx="8754">
                  <c:v>-1.2992200000000031E-3</c:v>
                </c:pt>
                <c:pt idx="8755">
                  <c:v>-8.0000000000000568E-4</c:v>
                </c:pt>
                <c:pt idx="8756">
                  <c:v>-1.2000000000000044E-3</c:v>
                </c:pt>
                <c:pt idx="8757">
                  <c:v>-8.9843800000000606E-4</c:v>
                </c:pt>
                <c:pt idx="8758">
                  <c:v>-8.0000000000000568E-4</c:v>
                </c:pt>
                <c:pt idx="8759">
                  <c:v>-2.0031200000000275E-3</c:v>
                </c:pt>
                <c:pt idx="8760">
                  <c:v>-1.5000000000000087E-3</c:v>
                </c:pt>
                <c:pt idx="8761">
                  <c:v>-6.976560000000083E-4</c:v>
                </c:pt>
                <c:pt idx="8762">
                  <c:v>-9.0000000000000691E-4</c:v>
                </c:pt>
                <c:pt idx="8763">
                  <c:v>-1.1976600000000001E-3</c:v>
                </c:pt>
                <c:pt idx="8764">
                  <c:v>-1.2984400000000105E-3</c:v>
                </c:pt>
                <c:pt idx="8765">
                  <c:v>-7.9609400000000565E-4</c:v>
                </c:pt>
                <c:pt idx="8766">
                  <c:v>-7.984380000000058E-4</c:v>
                </c:pt>
                <c:pt idx="8767">
                  <c:v>-1.3015600000000035E-3</c:v>
                </c:pt>
                <c:pt idx="8768">
                  <c:v>-1.0984400000000082E-3</c:v>
                </c:pt>
                <c:pt idx="8769">
                  <c:v>-8.0000000000000568E-4</c:v>
                </c:pt>
                <c:pt idx="8770">
                  <c:v>-1.2007800000000065E-3</c:v>
                </c:pt>
                <c:pt idx="8771">
                  <c:v>-9.0078100000000327E-4</c:v>
                </c:pt>
                <c:pt idx="8772">
                  <c:v>-1.2999999999999978E-3</c:v>
                </c:pt>
                <c:pt idx="8773">
                  <c:v>-9.0000000000000691E-4</c:v>
                </c:pt>
                <c:pt idx="8774">
                  <c:v>-8.0312500000000013E-4</c:v>
                </c:pt>
                <c:pt idx="8775">
                  <c:v>-1.6000000000000129E-3</c:v>
                </c:pt>
                <c:pt idx="8776">
                  <c:v>-1.5062500000000128E-3</c:v>
                </c:pt>
                <c:pt idx="8777">
                  <c:v>-1.3007800000000101E-3</c:v>
                </c:pt>
                <c:pt idx="8778">
                  <c:v>-1.6968800000000156E-3</c:v>
                </c:pt>
                <c:pt idx="8779">
                  <c:v>-4.984380000000022E-4</c:v>
                </c:pt>
                <c:pt idx="8780">
                  <c:v>-1.2999999999999978E-3</c:v>
                </c:pt>
                <c:pt idx="8781">
                  <c:v>-1.6000000000000129E-3</c:v>
                </c:pt>
                <c:pt idx="8782">
                  <c:v>-1.2023400000000044E-3</c:v>
                </c:pt>
                <c:pt idx="8783">
                  <c:v>-1.0000000000000041E-3</c:v>
                </c:pt>
                <c:pt idx="8784">
                  <c:v>-1.2023400000000044E-3</c:v>
                </c:pt>
                <c:pt idx="8785">
                  <c:v>-1.5007800000000099E-3</c:v>
                </c:pt>
                <c:pt idx="8786">
                  <c:v>-1.4015599999999998E-3</c:v>
                </c:pt>
                <c:pt idx="8787">
                  <c:v>-1.0984400000000082E-3</c:v>
                </c:pt>
                <c:pt idx="8788">
                  <c:v>-9.0000000000000691E-4</c:v>
                </c:pt>
                <c:pt idx="8789">
                  <c:v>-9.0000000000000691E-4</c:v>
                </c:pt>
                <c:pt idx="8790">
                  <c:v>-1.3015600000000035E-3</c:v>
                </c:pt>
                <c:pt idx="8791">
                  <c:v>-1.4000000000000069E-3</c:v>
                </c:pt>
                <c:pt idx="8792">
                  <c:v>-1.5000000000000087E-3</c:v>
                </c:pt>
                <c:pt idx="8793">
                  <c:v>-4.9609400000000183E-4</c:v>
                </c:pt>
                <c:pt idx="8794">
                  <c:v>-5.0000000000000261E-4</c:v>
                </c:pt>
                <c:pt idx="8795">
                  <c:v>-1.1054700000000001E-3</c:v>
                </c:pt>
                <c:pt idx="8796">
                  <c:v>-1.8054700000000078E-3</c:v>
                </c:pt>
                <c:pt idx="8797">
                  <c:v>-6.0000000000000483E-4</c:v>
                </c:pt>
                <c:pt idx="8798">
                  <c:v>-9.0156300000001168E-4</c:v>
                </c:pt>
                <c:pt idx="8799">
                  <c:v>-9.9843800000000665E-4</c:v>
                </c:pt>
                <c:pt idx="8800">
                  <c:v>-1.4000000000000069E-3</c:v>
                </c:pt>
                <c:pt idx="8801">
                  <c:v>-8.0000000000000568E-4</c:v>
                </c:pt>
                <c:pt idx="8802">
                  <c:v>-8.9843800000000606E-4</c:v>
                </c:pt>
                <c:pt idx="8803">
                  <c:v>-1.3031300000000041E-3</c:v>
                </c:pt>
                <c:pt idx="8804">
                  <c:v>-1.7000000000000129E-3</c:v>
                </c:pt>
                <c:pt idx="8805">
                  <c:v>-1.3039099999999999E-3</c:v>
                </c:pt>
                <c:pt idx="8806">
                  <c:v>-7.9921900000000541E-4</c:v>
                </c:pt>
                <c:pt idx="8807">
                  <c:v>-1.4992200000000001E-3</c:v>
                </c:pt>
                <c:pt idx="8808">
                  <c:v>-1.0046899999999999E-3</c:v>
                </c:pt>
                <c:pt idx="8809">
                  <c:v>-1.0992200000000001E-3</c:v>
                </c:pt>
                <c:pt idx="8810">
                  <c:v>-1.1976600000000001E-3</c:v>
                </c:pt>
                <c:pt idx="8811">
                  <c:v>-1.7007800000000115E-3</c:v>
                </c:pt>
                <c:pt idx="8812">
                  <c:v>-1.1046900000000021E-3</c:v>
                </c:pt>
                <c:pt idx="8813">
                  <c:v>-1.0000000000000041E-3</c:v>
                </c:pt>
                <c:pt idx="8814">
                  <c:v>-9.992190000000093E-4</c:v>
                </c:pt>
                <c:pt idx="8815">
                  <c:v>-7.0000000000000531E-4</c:v>
                </c:pt>
                <c:pt idx="8816">
                  <c:v>-1.0015599999999999E-3</c:v>
                </c:pt>
                <c:pt idx="8817">
                  <c:v>-1.1000000000000094E-3</c:v>
                </c:pt>
                <c:pt idx="8818">
                  <c:v>-1.2000000000000044E-3</c:v>
                </c:pt>
                <c:pt idx="8819">
                  <c:v>-1.0000000000000041E-3</c:v>
                </c:pt>
                <c:pt idx="8820">
                  <c:v>-1.0000000000000041E-3</c:v>
                </c:pt>
                <c:pt idx="8821">
                  <c:v>-1.0000000000000041E-3</c:v>
                </c:pt>
                <c:pt idx="8822">
                  <c:v>-1.1007800000000087E-3</c:v>
                </c:pt>
                <c:pt idx="8823">
                  <c:v>-1.2999999999999978E-3</c:v>
                </c:pt>
                <c:pt idx="8824">
                  <c:v>-1.7992200000000063E-3</c:v>
                </c:pt>
                <c:pt idx="8825">
                  <c:v>-1.2000000000000044E-3</c:v>
                </c:pt>
                <c:pt idx="8826">
                  <c:v>-1.1992200000000021E-3</c:v>
                </c:pt>
                <c:pt idx="8827">
                  <c:v>-1.0000000000000041E-3</c:v>
                </c:pt>
                <c:pt idx="8828">
                  <c:v>-8.0000000000000568E-4</c:v>
                </c:pt>
                <c:pt idx="8829">
                  <c:v>-1.0000000000000041E-3</c:v>
                </c:pt>
                <c:pt idx="8830">
                  <c:v>-9.0000000000000691E-4</c:v>
                </c:pt>
                <c:pt idx="8831">
                  <c:v>-1.4000000000000069E-3</c:v>
                </c:pt>
                <c:pt idx="8832">
                  <c:v>-1.5007800000000099E-3</c:v>
                </c:pt>
                <c:pt idx="8833">
                  <c:v>-1.2000000000000044E-3</c:v>
                </c:pt>
                <c:pt idx="8834">
                  <c:v>-1.8000000000000123E-3</c:v>
                </c:pt>
                <c:pt idx="8835">
                  <c:v>-1.2999999999999978E-3</c:v>
                </c:pt>
                <c:pt idx="8836">
                  <c:v>-1.8000000000000123E-3</c:v>
                </c:pt>
                <c:pt idx="8837">
                  <c:v>-1.4000000000000069E-3</c:v>
                </c:pt>
                <c:pt idx="8838">
                  <c:v>-1.4007800000000047E-3</c:v>
                </c:pt>
                <c:pt idx="8839">
                  <c:v>-1.6023400000000133E-3</c:v>
                </c:pt>
                <c:pt idx="8840">
                  <c:v>-8.0000000000000568E-4</c:v>
                </c:pt>
                <c:pt idx="8841">
                  <c:v>-5.9921900000000467E-4</c:v>
                </c:pt>
                <c:pt idx="8842">
                  <c:v>-9.9765600000001039E-4</c:v>
                </c:pt>
                <c:pt idx="8843">
                  <c:v>-7.9921900000000541E-4</c:v>
                </c:pt>
                <c:pt idx="8844">
                  <c:v>-8.0156300000001066E-4</c:v>
                </c:pt>
                <c:pt idx="8845">
                  <c:v>-1.0968700000000082E-3</c:v>
                </c:pt>
                <c:pt idx="8846">
                  <c:v>-1.4007800000000047E-3</c:v>
                </c:pt>
                <c:pt idx="8847">
                  <c:v>-1.2007800000000065E-3</c:v>
                </c:pt>
                <c:pt idx="8848">
                  <c:v>-1.2999999999999978E-3</c:v>
                </c:pt>
                <c:pt idx="8849">
                  <c:v>-5.0000000000000261E-4</c:v>
                </c:pt>
                <c:pt idx="8850">
                  <c:v>-1.5000000000000087E-3</c:v>
                </c:pt>
                <c:pt idx="8851">
                  <c:v>-1.4000000000000069E-3</c:v>
                </c:pt>
                <c:pt idx="8852">
                  <c:v>-7.0078100000000134E-4</c:v>
                </c:pt>
                <c:pt idx="8853">
                  <c:v>-1.0007799999999999E-3</c:v>
                </c:pt>
                <c:pt idx="8854">
                  <c:v>-8.0078100000000236E-4</c:v>
                </c:pt>
                <c:pt idx="8855">
                  <c:v>-1.0992200000000001E-3</c:v>
                </c:pt>
                <c:pt idx="8856">
                  <c:v>-1.1000000000000094E-3</c:v>
                </c:pt>
                <c:pt idx="8857">
                  <c:v>-8.0000000000000568E-4</c:v>
                </c:pt>
                <c:pt idx="8858">
                  <c:v>-1.2999999999999978E-3</c:v>
                </c:pt>
                <c:pt idx="8859">
                  <c:v>-8.0312500000000013E-4</c:v>
                </c:pt>
                <c:pt idx="8860">
                  <c:v>-6.0000000000000483E-4</c:v>
                </c:pt>
                <c:pt idx="8861">
                  <c:v>-8.9765600000000915E-4</c:v>
                </c:pt>
                <c:pt idx="8862">
                  <c:v>-1.3023400000000108E-3</c:v>
                </c:pt>
                <c:pt idx="8863">
                  <c:v>-8.992190000000085E-4</c:v>
                </c:pt>
                <c:pt idx="8864">
                  <c:v>-1.1015600000000001E-3</c:v>
                </c:pt>
                <c:pt idx="8865">
                  <c:v>-1.2007800000000065E-3</c:v>
                </c:pt>
                <c:pt idx="8866">
                  <c:v>-9.9765600000001039E-4</c:v>
                </c:pt>
                <c:pt idx="8867">
                  <c:v>-5.0000000000000261E-4</c:v>
                </c:pt>
                <c:pt idx="8868">
                  <c:v>-1.5000000000000087E-3</c:v>
                </c:pt>
                <c:pt idx="8869">
                  <c:v>-1.7000000000000129E-3</c:v>
                </c:pt>
                <c:pt idx="8870">
                  <c:v>-1.1000000000000094E-3</c:v>
                </c:pt>
                <c:pt idx="8871">
                  <c:v>-1.2000000000000044E-3</c:v>
                </c:pt>
                <c:pt idx="8872">
                  <c:v>-9.0000000000000691E-4</c:v>
                </c:pt>
                <c:pt idx="8873">
                  <c:v>-1.2000000000000044E-3</c:v>
                </c:pt>
                <c:pt idx="8874">
                  <c:v>-1.5000000000000087E-3</c:v>
                </c:pt>
                <c:pt idx="8875">
                  <c:v>-1.0046899999999999E-3</c:v>
                </c:pt>
                <c:pt idx="8876">
                  <c:v>-9.0000000000000691E-4</c:v>
                </c:pt>
                <c:pt idx="8877">
                  <c:v>-1.2000000000000044E-3</c:v>
                </c:pt>
                <c:pt idx="8878">
                  <c:v>-1.3015600000000035E-3</c:v>
                </c:pt>
                <c:pt idx="8879">
                  <c:v>-8.0000000000000568E-4</c:v>
                </c:pt>
                <c:pt idx="8880">
                  <c:v>-1.5000000000000087E-3</c:v>
                </c:pt>
                <c:pt idx="8881">
                  <c:v>-1.1023400000000089E-3</c:v>
                </c:pt>
                <c:pt idx="8882">
                  <c:v>-1.0000000000000041E-3</c:v>
                </c:pt>
                <c:pt idx="8883">
                  <c:v>-1.0992200000000001E-3</c:v>
                </c:pt>
                <c:pt idx="8884">
                  <c:v>-7.0000000000000531E-4</c:v>
                </c:pt>
                <c:pt idx="8885">
                  <c:v>-4.984380000000022E-4</c:v>
                </c:pt>
                <c:pt idx="8886">
                  <c:v>-1.1000000000000094E-3</c:v>
                </c:pt>
                <c:pt idx="8887">
                  <c:v>-1.0000000000000041E-3</c:v>
                </c:pt>
                <c:pt idx="8888">
                  <c:v>-6.0000000000000483E-4</c:v>
                </c:pt>
                <c:pt idx="8889">
                  <c:v>-1.0992200000000001E-3</c:v>
                </c:pt>
                <c:pt idx="8890">
                  <c:v>-8.0000000000000568E-4</c:v>
                </c:pt>
                <c:pt idx="8891">
                  <c:v>-1.1000000000000094E-3</c:v>
                </c:pt>
                <c:pt idx="8892">
                  <c:v>-7.0000000000000531E-4</c:v>
                </c:pt>
                <c:pt idx="8893">
                  <c:v>-8.0234400000000843E-4</c:v>
                </c:pt>
                <c:pt idx="8894">
                  <c:v>-1.2999999999999978E-3</c:v>
                </c:pt>
                <c:pt idx="8895">
                  <c:v>-1.1031299999999999E-3</c:v>
                </c:pt>
                <c:pt idx="8896">
                  <c:v>-1.20156E-3</c:v>
                </c:pt>
                <c:pt idx="8897">
                  <c:v>-1.4000000000000069E-3</c:v>
                </c:pt>
                <c:pt idx="8898">
                  <c:v>-9.0234400000000804E-4</c:v>
                </c:pt>
                <c:pt idx="8899">
                  <c:v>-9.0000000000000691E-4</c:v>
                </c:pt>
                <c:pt idx="8900">
                  <c:v>-1.3976600000000041E-3</c:v>
                </c:pt>
                <c:pt idx="8901">
                  <c:v>-1.5000000000000087E-3</c:v>
                </c:pt>
                <c:pt idx="8902">
                  <c:v>-1.1992200000000021E-3</c:v>
                </c:pt>
                <c:pt idx="8903">
                  <c:v>-1.2976600000000021E-3</c:v>
                </c:pt>
                <c:pt idx="8904">
                  <c:v>-5.0000000000000261E-4</c:v>
                </c:pt>
                <c:pt idx="8905">
                  <c:v>-1.0046899999999999E-3</c:v>
                </c:pt>
                <c:pt idx="8906">
                  <c:v>-1.6000000000000129E-3</c:v>
                </c:pt>
                <c:pt idx="8907">
                  <c:v>-1.0000000000000041E-3</c:v>
                </c:pt>
                <c:pt idx="8908">
                  <c:v>-9.0000000000000691E-4</c:v>
                </c:pt>
                <c:pt idx="8909">
                  <c:v>-1.1000000000000094E-3</c:v>
                </c:pt>
                <c:pt idx="8910">
                  <c:v>-1.6000000000000129E-3</c:v>
                </c:pt>
                <c:pt idx="8911">
                  <c:v>-1.002340000000008E-3</c:v>
                </c:pt>
                <c:pt idx="8912">
                  <c:v>-1.0015599999999999E-3</c:v>
                </c:pt>
                <c:pt idx="8913">
                  <c:v>-1.2945300000000047E-3</c:v>
                </c:pt>
                <c:pt idx="8914">
                  <c:v>-2.0000000000000155E-4</c:v>
                </c:pt>
                <c:pt idx="8915">
                  <c:v>-8.0703100000000048E-4</c:v>
                </c:pt>
                <c:pt idx="8916">
                  <c:v>-1.1023400000000089E-3</c:v>
                </c:pt>
                <c:pt idx="8917">
                  <c:v>-1.3976600000000041E-3</c:v>
                </c:pt>
                <c:pt idx="8918">
                  <c:v>-5.0000000000000261E-4</c:v>
                </c:pt>
                <c:pt idx="8919">
                  <c:v>-1.2000000000000044E-3</c:v>
                </c:pt>
                <c:pt idx="8920">
                  <c:v>-9.0000000000000691E-4</c:v>
                </c:pt>
                <c:pt idx="8921">
                  <c:v>-1.0000000000000041E-3</c:v>
                </c:pt>
                <c:pt idx="8922">
                  <c:v>-1.3031300000000041E-3</c:v>
                </c:pt>
                <c:pt idx="8923">
                  <c:v>-1.7007800000000115E-3</c:v>
                </c:pt>
                <c:pt idx="8924">
                  <c:v>-1.5000000000000087E-3</c:v>
                </c:pt>
                <c:pt idx="8925">
                  <c:v>-1.6960900000000125E-3</c:v>
                </c:pt>
                <c:pt idx="8926">
                  <c:v>-4.9765600000000625E-4</c:v>
                </c:pt>
                <c:pt idx="8927">
                  <c:v>-1.1000000000000094E-3</c:v>
                </c:pt>
                <c:pt idx="8928">
                  <c:v>-1.0000000000000041E-3</c:v>
                </c:pt>
                <c:pt idx="8929">
                  <c:v>-1.5000000000000087E-3</c:v>
                </c:pt>
                <c:pt idx="8930">
                  <c:v>-1.0000000000000041E-3</c:v>
                </c:pt>
                <c:pt idx="8931">
                  <c:v>-1.2007800000000065E-3</c:v>
                </c:pt>
                <c:pt idx="8932">
                  <c:v>-5.9921900000000467E-4</c:v>
                </c:pt>
                <c:pt idx="8933">
                  <c:v>-9.0390600000000347E-4</c:v>
                </c:pt>
                <c:pt idx="8934">
                  <c:v>-1.4976600000000001E-3</c:v>
                </c:pt>
                <c:pt idx="8935">
                  <c:v>-1.5968800000000121E-3</c:v>
                </c:pt>
                <c:pt idx="8936">
                  <c:v>-1.0000000000000041E-3</c:v>
                </c:pt>
                <c:pt idx="8937">
                  <c:v>-8.0156300000001066E-4</c:v>
                </c:pt>
                <c:pt idx="8938">
                  <c:v>-1.2999999999999978E-3</c:v>
                </c:pt>
                <c:pt idx="8939">
                  <c:v>-9.0000000000000691E-4</c:v>
                </c:pt>
                <c:pt idx="8940">
                  <c:v>-6.0000000000000483E-4</c:v>
                </c:pt>
                <c:pt idx="8941">
                  <c:v>-1.1992200000000021E-3</c:v>
                </c:pt>
                <c:pt idx="8942">
                  <c:v>-8.0000000000000568E-4</c:v>
                </c:pt>
                <c:pt idx="8943">
                  <c:v>-1.1007800000000087E-3</c:v>
                </c:pt>
                <c:pt idx="8944">
                  <c:v>-1.0984400000000082E-3</c:v>
                </c:pt>
                <c:pt idx="8945">
                  <c:v>-1.6007800000000128E-3</c:v>
                </c:pt>
                <c:pt idx="8946">
                  <c:v>-1.2976600000000021E-3</c:v>
                </c:pt>
                <c:pt idx="8947">
                  <c:v>-9.0000000000000691E-4</c:v>
                </c:pt>
                <c:pt idx="8948">
                  <c:v>-1.0000000000000041E-3</c:v>
                </c:pt>
                <c:pt idx="8949">
                  <c:v>-7.9921900000000541E-4</c:v>
                </c:pt>
                <c:pt idx="8950">
                  <c:v>-7.0000000000000531E-4</c:v>
                </c:pt>
                <c:pt idx="8951">
                  <c:v>-1.0984400000000082E-3</c:v>
                </c:pt>
                <c:pt idx="8952">
                  <c:v>-1.2007800000000065E-3</c:v>
                </c:pt>
                <c:pt idx="8953">
                  <c:v>-1.2999999999999978E-3</c:v>
                </c:pt>
                <c:pt idx="8954">
                  <c:v>-1.0984400000000082E-3</c:v>
                </c:pt>
                <c:pt idx="8955">
                  <c:v>-1.6992200000000078E-3</c:v>
                </c:pt>
                <c:pt idx="8956">
                  <c:v>-9.0000000000000691E-4</c:v>
                </c:pt>
                <c:pt idx="8957">
                  <c:v>-1.0007799999999999E-3</c:v>
                </c:pt>
                <c:pt idx="8958">
                  <c:v>-1.0000000000000041E-3</c:v>
                </c:pt>
                <c:pt idx="8959">
                  <c:v>-3.9921900000000312E-4</c:v>
                </c:pt>
                <c:pt idx="8960">
                  <c:v>-8.0000000000000568E-4</c:v>
                </c:pt>
                <c:pt idx="8961">
                  <c:v>-9.9765600000001039E-4</c:v>
                </c:pt>
                <c:pt idx="8962">
                  <c:v>-1.0976600000000001E-3</c:v>
                </c:pt>
                <c:pt idx="8963">
                  <c:v>-3.0156300000000187E-4</c:v>
                </c:pt>
                <c:pt idx="8964">
                  <c:v>-1.1984400000000137E-3</c:v>
                </c:pt>
                <c:pt idx="8965">
                  <c:v>-7.9921900000000541E-4</c:v>
                </c:pt>
                <c:pt idx="8966">
                  <c:v>-9.0078100000000327E-4</c:v>
                </c:pt>
                <c:pt idx="8967">
                  <c:v>-9.0000000000000691E-4</c:v>
                </c:pt>
                <c:pt idx="8968">
                  <c:v>-1.5007800000000099E-3</c:v>
                </c:pt>
                <c:pt idx="8969">
                  <c:v>-9.9765600000001039E-4</c:v>
                </c:pt>
                <c:pt idx="8970">
                  <c:v>-7.984380000000058E-4</c:v>
                </c:pt>
                <c:pt idx="8971">
                  <c:v>-1.5000000000000087E-3</c:v>
                </c:pt>
                <c:pt idx="8972">
                  <c:v>-1.2968800000000087E-3</c:v>
                </c:pt>
                <c:pt idx="8973">
                  <c:v>-7.0000000000000531E-4</c:v>
                </c:pt>
                <c:pt idx="8974">
                  <c:v>-4.9531300000000319E-4</c:v>
                </c:pt>
                <c:pt idx="8975">
                  <c:v>-1.2023400000000044E-3</c:v>
                </c:pt>
                <c:pt idx="8976">
                  <c:v>-1.0976600000000001E-3</c:v>
                </c:pt>
                <c:pt idx="8977">
                  <c:v>-6.0312500000000752E-4</c:v>
                </c:pt>
                <c:pt idx="8978">
                  <c:v>-1.8000000000000123E-3</c:v>
                </c:pt>
                <c:pt idx="8979">
                  <c:v>-1.5000000000000087E-3</c:v>
                </c:pt>
                <c:pt idx="8980">
                  <c:v>-1.1015600000000001E-3</c:v>
                </c:pt>
                <c:pt idx="8981">
                  <c:v>-1.0984400000000082E-3</c:v>
                </c:pt>
                <c:pt idx="8982">
                  <c:v>-5.9765600000000782E-4</c:v>
                </c:pt>
                <c:pt idx="8983">
                  <c:v>-5.0078100000000092E-4</c:v>
                </c:pt>
                <c:pt idx="8984">
                  <c:v>-7.9765600000000921E-4</c:v>
                </c:pt>
                <c:pt idx="8985">
                  <c:v>-1.20156E-3</c:v>
                </c:pt>
                <c:pt idx="8986">
                  <c:v>-1.2000000000000044E-3</c:v>
                </c:pt>
                <c:pt idx="8987">
                  <c:v>-1.4000000000000069E-3</c:v>
                </c:pt>
                <c:pt idx="8988">
                  <c:v>-1.4968800000000047E-3</c:v>
                </c:pt>
                <c:pt idx="8989">
                  <c:v>-1.2000000000000044E-3</c:v>
                </c:pt>
                <c:pt idx="8990">
                  <c:v>-1.6000000000000129E-3</c:v>
                </c:pt>
                <c:pt idx="8991">
                  <c:v>-7.9765600000000921E-4</c:v>
                </c:pt>
                <c:pt idx="8992">
                  <c:v>-9.0000000000000691E-4</c:v>
                </c:pt>
                <c:pt idx="8993">
                  <c:v>-1.1015600000000001E-3</c:v>
                </c:pt>
                <c:pt idx="8994">
                  <c:v>-1.20469E-3</c:v>
                </c:pt>
                <c:pt idx="8995">
                  <c:v>-6.0000000000000483E-4</c:v>
                </c:pt>
                <c:pt idx="8996">
                  <c:v>-1.1015600000000001E-3</c:v>
                </c:pt>
                <c:pt idx="8997">
                  <c:v>-9.0078100000000327E-4</c:v>
                </c:pt>
                <c:pt idx="8998">
                  <c:v>-9.0000000000000691E-4</c:v>
                </c:pt>
                <c:pt idx="8999">
                  <c:v>-1.2999999999999978E-3</c:v>
                </c:pt>
                <c:pt idx="9000">
                  <c:v>-1.1007800000000087E-3</c:v>
                </c:pt>
                <c:pt idx="9001">
                  <c:v>-1.1000000000000094E-3</c:v>
                </c:pt>
                <c:pt idx="9002">
                  <c:v>-1.0007799999999999E-3</c:v>
                </c:pt>
                <c:pt idx="9003">
                  <c:v>-1.1976600000000001E-3</c:v>
                </c:pt>
                <c:pt idx="9004">
                  <c:v>-1.7015600000000047E-3</c:v>
                </c:pt>
                <c:pt idx="9005">
                  <c:v>-9.0390600000000347E-4</c:v>
                </c:pt>
                <c:pt idx="9006">
                  <c:v>-6.9375000000000534E-4</c:v>
                </c:pt>
                <c:pt idx="9007">
                  <c:v>-1.5960900000000103E-3</c:v>
                </c:pt>
                <c:pt idx="9008">
                  <c:v>-1.5007800000000099E-3</c:v>
                </c:pt>
                <c:pt idx="9009">
                  <c:v>-1.4023400000000071E-3</c:v>
                </c:pt>
                <c:pt idx="9010">
                  <c:v>-7.0468700000000581E-4</c:v>
                </c:pt>
                <c:pt idx="9011">
                  <c:v>-6.0156300000000407E-4</c:v>
                </c:pt>
                <c:pt idx="9012">
                  <c:v>-1.1023400000000089E-3</c:v>
                </c:pt>
                <c:pt idx="9013">
                  <c:v>-1.1000000000000094E-3</c:v>
                </c:pt>
                <c:pt idx="9014">
                  <c:v>-4.0078100000000012E-4</c:v>
                </c:pt>
                <c:pt idx="9015">
                  <c:v>-1.2000000000000044E-3</c:v>
                </c:pt>
                <c:pt idx="9016">
                  <c:v>-5.9921900000000467E-4</c:v>
                </c:pt>
                <c:pt idx="9017">
                  <c:v>-9.0000000000000691E-4</c:v>
                </c:pt>
                <c:pt idx="9018">
                  <c:v>-1.1992200000000021E-3</c:v>
                </c:pt>
                <c:pt idx="9019">
                  <c:v>-1.1000000000000094E-3</c:v>
                </c:pt>
                <c:pt idx="9020">
                  <c:v>-1.0992200000000001E-3</c:v>
                </c:pt>
                <c:pt idx="9021">
                  <c:v>-8.0000000000000568E-4</c:v>
                </c:pt>
                <c:pt idx="9022">
                  <c:v>-3.0000000000000247E-4</c:v>
                </c:pt>
                <c:pt idx="9023">
                  <c:v>-9.0000000000000691E-4</c:v>
                </c:pt>
                <c:pt idx="9024">
                  <c:v>-1.3015600000000035E-3</c:v>
                </c:pt>
                <c:pt idx="9025">
                  <c:v>-1.2000000000000044E-3</c:v>
                </c:pt>
                <c:pt idx="9026">
                  <c:v>-5.023440000000032E-4</c:v>
                </c:pt>
                <c:pt idx="9027">
                  <c:v>-7.0000000000000531E-4</c:v>
                </c:pt>
                <c:pt idx="9028">
                  <c:v>-1.1000000000000094E-3</c:v>
                </c:pt>
                <c:pt idx="9029">
                  <c:v>-9.0000000000000691E-4</c:v>
                </c:pt>
                <c:pt idx="9030">
                  <c:v>-1.2984400000000105E-3</c:v>
                </c:pt>
                <c:pt idx="9031">
                  <c:v>-1.2999999999999978E-3</c:v>
                </c:pt>
                <c:pt idx="9032">
                  <c:v>-7.0000000000000531E-4</c:v>
                </c:pt>
                <c:pt idx="9033">
                  <c:v>-9.9765600000001039E-4</c:v>
                </c:pt>
                <c:pt idx="9034">
                  <c:v>-1.4000000000000069E-3</c:v>
                </c:pt>
                <c:pt idx="9035">
                  <c:v>-9.0000000000000691E-4</c:v>
                </c:pt>
                <c:pt idx="9036">
                  <c:v>-1.7007800000000115E-3</c:v>
                </c:pt>
                <c:pt idx="9037">
                  <c:v>-1.0015599999999999E-3</c:v>
                </c:pt>
                <c:pt idx="9038">
                  <c:v>-1.4000000000000069E-3</c:v>
                </c:pt>
                <c:pt idx="9039">
                  <c:v>-7.0234400000000481E-4</c:v>
                </c:pt>
                <c:pt idx="9040">
                  <c:v>-7.9218800000000541E-4</c:v>
                </c:pt>
                <c:pt idx="9041">
                  <c:v>-1.4023400000000071E-3</c:v>
                </c:pt>
                <c:pt idx="9042">
                  <c:v>-1.4000000000000069E-3</c:v>
                </c:pt>
                <c:pt idx="9043">
                  <c:v>-1.3031300000000041E-3</c:v>
                </c:pt>
                <c:pt idx="9044">
                  <c:v>-1.0007799999999999E-3</c:v>
                </c:pt>
                <c:pt idx="9045">
                  <c:v>-1.3992200000000042E-3</c:v>
                </c:pt>
                <c:pt idx="9046">
                  <c:v>-1.2999999999999978E-3</c:v>
                </c:pt>
                <c:pt idx="9047">
                  <c:v>-5.0000000000000261E-4</c:v>
                </c:pt>
                <c:pt idx="9048">
                  <c:v>-5.0000000000000261E-4</c:v>
                </c:pt>
                <c:pt idx="9049">
                  <c:v>-9.0000000000000691E-4</c:v>
                </c:pt>
                <c:pt idx="9050">
                  <c:v>-1.0007799999999999E-3</c:v>
                </c:pt>
                <c:pt idx="9051">
                  <c:v>-1.20156E-3</c:v>
                </c:pt>
                <c:pt idx="9052">
                  <c:v>-1.3015600000000035E-3</c:v>
                </c:pt>
                <c:pt idx="9053">
                  <c:v>-1.4992200000000001E-3</c:v>
                </c:pt>
                <c:pt idx="9054">
                  <c:v>-1.5000000000000087E-3</c:v>
                </c:pt>
                <c:pt idx="9055">
                  <c:v>-9.0000000000000691E-4</c:v>
                </c:pt>
                <c:pt idx="9056">
                  <c:v>-9.0000000000000691E-4</c:v>
                </c:pt>
                <c:pt idx="9057">
                  <c:v>-9.0078100000000327E-4</c:v>
                </c:pt>
                <c:pt idx="9058">
                  <c:v>-8.0000000000000568E-4</c:v>
                </c:pt>
                <c:pt idx="9059">
                  <c:v>-1.2984400000000105E-3</c:v>
                </c:pt>
                <c:pt idx="9060">
                  <c:v>-1.2039100000000001E-3</c:v>
                </c:pt>
                <c:pt idx="9061">
                  <c:v>-7.984380000000058E-4</c:v>
                </c:pt>
                <c:pt idx="9062">
                  <c:v>-8.0156300000001066E-4</c:v>
                </c:pt>
                <c:pt idx="9063">
                  <c:v>-1.0992200000000001E-3</c:v>
                </c:pt>
                <c:pt idx="9064">
                  <c:v>-1.1000000000000094E-3</c:v>
                </c:pt>
                <c:pt idx="9065">
                  <c:v>-1.0000000000000041E-3</c:v>
                </c:pt>
                <c:pt idx="9066">
                  <c:v>-9.0000000000000691E-4</c:v>
                </c:pt>
                <c:pt idx="9067">
                  <c:v>-1.5000000000000087E-3</c:v>
                </c:pt>
                <c:pt idx="9068">
                  <c:v>-1.5000000000000087E-3</c:v>
                </c:pt>
                <c:pt idx="9069">
                  <c:v>-8.0000000000000568E-4</c:v>
                </c:pt>
                <c:pt idx="9070">
                  <c:v>-8.0000000000000568E-4</c:v>
                </c:pt>
                <c:pt idx="9071">
                  <c:v>-8.0000000000000568E-4</c:v>
                </c:pt>
                <c:pt idx="9072">
                  <c:v>-5.0000000000000261E-4</c:v>
                </c:pt>
                <c:pt idx="9073">
                  <c:v>-9.9687500000000752E-4</c:v>
                </c:pt>
                <c:pt idx="9074">
                  <c:v>-1.2000000000000044E-3</c:v>
                </c:pt>
                <c:pt idx="9075">
                  <c:v>-1.2999999999999978E-3</c:v>
                </c:pt>
                <c:pt idx="9076">
                  <c:v>-1.4007800000000047E-3</c:v>
                </c:pt>
                <c:pt idx="9077">
                  <c:v>-1.2000000000000044E-3</c:v>
                </c:pt>
                <c:pt idx="9078">
                  <c:v>-1.2999999999999978E-3</c:v>
                </c:pt>
                <c:pt idx="9079">
                  <c:v>-1.1023400000000089E-3</c:v>
                </c:pt>
                <c:pt idx="9080">
                  <c:v>-8.0000000000000568E-4</c:v>
                </c:pt>
                <c:pt idx="9081">
                  <c:v>-1.1007800000000087E-3</c:v>
                </c:pt>
                <c:pt idx="9082">
                  <c:v>-9.0000000000000691E-4</c:v>
                </c:pt>
                <c:pt idx="9083">
                  <c:v>-6.0000000000000483E-4</c:v>
                </c:pt>
                <c:pt idx="9084">
                  <c:v>-9.0000000000000691E-4</c:v>
                </c:pt>
                <c:pt idx="9085">
                  <c:v>-1.0000000000000041E-3</c:v>
                </c:pt>
                <c:pt idx="9086">
                  <c:v>-3.0000000000000247E-4</c:v>
                </c:pt>
                <c:pt idx="9087">
                  <c:v>-1.8992200000000094E-3</c:v>
                </c:pt>
                <c:pt idx="9088">
                  <c:v>-5.0000000000000261E-4</c:v>
                </c:pt>
                <c:pt idx="9089">
                  <c:v>-1.5000000000000087E-3</c:v>
                </c:pt>
                <c:pt idx="9090">
                  <c:v>-1.1000000000000094E-3</c:v>
                </c:pt>
                <c:pt idx="9091">
                  <c:v>-8.992190000000085E-4</c:v>
                </c:pt>
                <c:pt idx="9092">
                  <c:v>-8.0000000000000568E-4</c:v>
                </c:pt>
                <c:pt idx="9093">
                  <c:v>-5.031250000000065E-4</c:v>
                </c:pt>
                <c:pt idx="9094">
                  <c:v>-5.023440000000032E-4</c:v>
                </c:pt>
                <c:pt idx="9095">
                  <c:v>-1.0000000000000041E-3</c:v>
                </c:pt>
                <c:pt idx="9096">
                  <c:v>-1.1000000000000094E-3</c:v>
                </c:pt>
                <c:pt idx="9097">
                  <c:v>-1.0000000000000041E-3</c:v>
                </c:pt>
                <c:pt idx="9098">
                  <c:v>-9.992190000000093E-4</c:v>
                </c:pt>
                <c:pt idx="9099">
                  <c:v>-1.2000000000000044E-3</c:v>
                </c:pt>
                <c:pt idx="9100">
                  <c:v>-1.5007800000000099E-3</c:v>
                </c:pt>
                <c:pt idx="9101">
                  <c:v>-1.2976600000000021E-3</c:v>
                </c:pt>
                <c:pt idx="9102">
                  <c:v>-8.0000000000000568E-4</c:v>
                </c:pt>
                <c:pt idx="9103">
                  <c:v>-1.40313E-3</c:v>
                </c:pt>
                <c:pt idx="9104">
                  <c:v>-1.6000000000000129E-3</c:v>
                </c:pt>
                <c:pt idx="9105">
                  <c:v>-1.1000000000000094E-3</c:v>
                </c:pt>
                <c:pt idx="9106">
                  <c:v>-1.1000000000000094E-3</c:v>
                </c:pt>
                <c:pt idx="9107">
                  <c:v>-1.2000000000000044E-3</c:v>
                </c:pt>
                <c:pt idx="9108">
                  <c:v>-1.5007800000000099E-3</c:v>
                </c:pt>
                <c:pt idx="9109">
                  <c:v>-1.4000000000000069E-3</c:v>
                </c:pt>
                <c:pt idx="9110">
                  <c:v>-1.4992200000000001E-3</c:v>
                </c:pt>
                <c:pt idx="9111">
                  <c:v>-1.1945300000000094E-3</c:v>
                </c:pt>
                <c:pt idx="9112">
                  <c:v>-4.0000000000000202E-4</c:v>
                </c:pt>
                <c:pt idx="9113">
                  <c:v>-6.0625000000000023E-4</c:v>
                </c:pt>
                <c:pt idx="9114">
                  <c:v>-1.1015600000000001E-3</c:v>
                </c:pt>
                <c:pt idx="9115">
                  <c:v>-1.0000000000000041E-3</c:v>
                </c:pt>
                <c:pt idx="9116">
                  <c:v>-1.0000000000000041E-3</c:v>
                </c:pt>
                <c:pt idx="9117">
                  <c:v>-6.0000000000000483E-4</c:v>
                </c:pt>
                <c:pt idx="9118">
                  <c:v>-9.0000000000000691E-4</c:v>
                </c:pt>
                <c:pt idx="9119">
                  <c:v>-9.0000000000000691E-4</c:v>
                </c:pt>
                <c:pt idx="9120">
                  <c:v>-1.4007800000000047E-3</c:v>
                </c:pt>
                <c:pt idx="9121">
                  <c:v>-9.992190000000093E-4</c:v>
                </c:pt>
                <c:pt idx="9122">
                  <c:v>-1.1015600000000001E-3</c:v>
                </c:pt>
                <c:pt idx="9123">
                  <c:v>-1.2976600000000021E-3</c:v>
                </c:pt>
                <c:pt idx="9124">
                  <c:v>-3.9921900000000312E-4</c:v>
                </c:pt>
                <c:pt idx="9125">
                  <c:v>-1.0000000000000041E-3</c:v>
                </c:pt>
                <c:pt idx="9126">
                  <c:v>-9.0000000000000691E-4</c:v>
                </c:pt>
                <c:pt idx="9127">
                  <c:v>-1.2999999999999978E-3</c:v>
                </c:pt>
                <c:pt idx="9128">
                  <c:v>-4.0000000000000202E-4</c:v>
                </c:pt>
                <c:pt idx="9129">
                  <c:v>-1.5984400000000135E-3</c:v>
                </c:pt>
                <c:pt idx="9130">
                  <c:v>-4.984380000000022E-4</c:v>
                </c:pt>
                <c:pt idx="9131">
                  <c:v>-1.1015600000000001E-3</c:v>
                </c:pt>
                <c:pt idx="9132">
                  <c:v>-8.0000000000000568E-4</c:v>
                </c:pt>
                <c:pt idx="9133">
                  <c:v>-1.2023400000000044E-3</c:v>
                </c:pt>
                <c:pt idx="9134">
                  <c:v>-8.0000000000000568E-4</c:v>
                </c:pt>
                <c:pt idx="9135">
                  <c:v>-5.023440000000032E-4</c:v>
                </c:pt>
                <c:pt idx="9136">
                  <c:v>-1.2999999999999978E-3</c:v>
                </c:pt>
                <c:pt idx="9137">
                  <c:v>-1.2999999999999978E-3</c:v>
                </c:pt>
                <c:pt idx="9138">
                  <c:v>-9.0000000000000691E-4</c:v>
                </c:pt>
                <c:pt idx="9139">
                  <c:v>-8.0000000000000568E-4</c:v>
                </c:pt>
                <c:pt idx="9140">
                  <c:v>-6.0000000000000483E-4</c:v>
                </c:pt>
                <c:pt idx="9141">
                  <c:v>-7.0000000000000531E-4</c:v>
                </c:pt>
                <c:pt idx="9142">
                  <c:v>-5.9921900000000467E-4</c:v>
                </c:pt>
                <c:pt idx="9143">
                  <c:v>-9.0312500000000017E-4</c:v>
                </c:pt>
                <c:pt idx="9144">
                  <c:v>-1.4000000000000069E-3</c:v>
                </c:pt>
                <c:pt idx="9145">
                  <c:v>-9.0000000000000691E-4</c:v>
                </c:pt>
                <c:pt idx="9146">
                  <c:v>-1.0000000000000041E-3</c:v>
                </c:pt>
                <c:pt idx="9147">
                  <c:v>-9.0000000000000691E-4</c:v>
                </c:pt>
                <c:pt idx="9148">
                  <c:v>-9.0000000000000691E-4</c:v>
                </c:pt>
                <c:pt idx="9149">
                  <c:v>-1.2007800000000065E-3</c:v>
                </c:pt>
                <c:pt idx="9150">
                  <c:v>-7.9921900000000541E-4</c:v>
                </c:pt>
                <c:pt idx="9151">
                  <c:v>-1.0015599999999999E-3</c:v>
                </c:pt>
                <c:pt idx="9152">
                  <c:v>-1.1000000000000094E-3</c:v>
                </c:pt>
                <c:pt idx="9153">
                  <c:v>-1.0992200000000001E-3</c:v>
                </c:pt>
                <c:pt idx="9154">
                  <c:v>-8.0000000000000568E-4</c:v>
                </c:pt>
                <c:pt idx="9155">
                  <c:v>-1.1007800000000087E-3</c:v>
                </c:pt>
                <c:pt idx="9156">
                  <c:v>-9.0000000000000691E-4</c:v>
                </c:pt>
                <c:pt idx="9157" formatCode="0.00E+00">
                  <c:v>-9.8437500000000922E-5</c:v>
                </c:pt>
                <c:pt idx="9158">
                  <c:v>-5.0000000000000261E-4</c:v>
                </c:pt>
                <c:pt idx="9159">
                  <c:v>-1.0054700000000001E-3</c:v>
                </c:pt>
                <c:pt idx="9160">
                  <c:v>-5.023440000000032E-4</c:v>
                </c:pt>
                <c:pt idx="9161">
                  <c:v>-1.507810000000004E-3</c:v>
                </c:pt>
                <c:pt idx="9162">
                  <c:v>-1.40313E-3</c:v>
                </c:pt>
                <c:pt idx="9163">
                  <c:v>-7.984380000000058E-4</c:v>
                </c:pt>
                <c:pt idx="9164">
                  <c:v>-9.0156300000001168E-4</c:v>
                </c:pt>
                <c:pt idx="9165">
                  <c:v>-1.1000000000000094E-3</c:v>
                </c:pt>
                <c:pt idx="9166">
                  <c:v>-1.3007800000000101E-3</c:v>
                </c:pt>
                <c:pt idx="9167">
                  <c:v>-1.20156E-3</c:v>
                </c:pt>
                <c:pt idx="9168">
                  <c:v>-1.6023400000000133E-3</c:v>
                </c:pt>
                <c:pt idx="9169">
                  <c:v>-7.0000000000000531E-4</c:v>
                </c:pt>
                <c:pt idx="9170">
                  <c:v>-1.2023400000000044E-3</c:v>
                </c:pt>
                <c:pt idx="9171">
                  <c:v>-1.2000000000000044E-3</c:v>
                </c:pt>
                <c:pt idx="9172">
                  <c:v>-6.98438000000005E-4</c:v>
                </c:pt>
                <c:pt idx="9173">
                  <c:v>-1.2000000000000044E-3</c:v>
                </c:pt>
                <c:pt idx="9174">
                  <c:v>-6.9921900000000493E-4</c:v>
                </c:pt>
                <c:pt idx="9175">
                  <c:v>-9.0234400000000804E-4</c:v>
                </c:pt>
                <c:pt idx="9176">
                  <c:v>-1.2000000000000044E-3</c:v>
                </c:pt>
                <c:pt idx="9177">
                  <c:v>-1.1000000000000094E-3</c:v>
                </c:pt>
                <c:pt idx="9178">
                  <c:v>-1.002340000000008E-3</c:v>
                </c:pt>
                <c:pt idx="9179">
                  <c:v>-5.9843800000000387E-4</c:v>
                </c:pt>
                <c:pt idx="9180">
                  <c:v>-6.0312500000000752E-4</c:v>
                </c:pt>
                <c:pt idx="9181">
                  <c:v>-1.4000000000000069E-3</c:v>
                </c:pt>
                <c:pt idx="9182">
                  <c:v>-5.031250000000065E-4</c:v>
                </c:pt>
                <c:pt idx="9183">
                  <c:v>-7.0078100000000134E-4</c:v>
                </c:pt>
                <c:pt idx="9184">
                  <c:v>-7.0000000000000531E-4</c:v>
                </c:pt>
                <c:pt idx="9185">
                  <c:v>-1.0000000000000041E-3</c:v>
                </c:pt>
                <c:pt idx="9186">
                  <c:v>-4.9765600000000625E-4</c:v>
                </c:pt>
                <c:pt idx="9187">
                  <c:v>-9.0000000000000691E-4</c:v>
                </c:pt>
                <c:pt idx="9188">
                  <c:v>-1.1000000000000094E-3</c:v>
                </c:pt>
                <c:pt idx="9189">
                  <c:v>-7.9765600000000921E-4</c:v>
                </c:pt>
                <c:pt idx="9190">
                  <c:v>-4.0000000000000202E-4</c:v>
                </c:pt>
                <c:pt idx="9191">
                  <c:v>-1.2031300000000019E-3</c:v>
                </c:pt>
                <c:pt idx="9192">
                  <c:v>-1.1031299999999999E-3</c:v>
                </c:pt>
                <c:pt idx="9193">
                  <c:v>-1.0000000000000041E-3</c:v>
                </c:pt>
                <c:pt idx="9194">
                  <c:v>-8.0000000000000568E-4</c:v>
                </c:pt>
                <c:pt idx="9195">
                  <c:v>-9.992190000000093E-4</c:v>
                </c:pt>
                <c:pt idx="9196">
                  <c:v>-1.0000000000000041E-3</c:v>
                </c:pt>
                <c:pt idx="9197">
                  <c:v>-1.1000000000000094E-3</c:v>
                </c:pt>
                <c:pt idx="9198">
                  <c:v>-8.0156300000001066E-4</c:v>
                </c:pt>
                <c:pt idx="9199">
                  <c:v>-8.0390600000000245E-4</c:v>
                </c:pt>
                <c:pt idx="9200">
                  <c:v>-1.7992200000000063E-3</c:v>
                </c:pt>
                <c:pt idx="9201">
                  <c:v>-5.0468800000000194E-4</c:v>
                </c:pt>
                <c:pt idx="9202">
                  <c:v>-5.9687500000000463E-4</c:v>
                </c:pt>
                <c:pt idx="9203">
                  <c:v>-1.2999999999999978E-3</c:v>
                </c:pt>
                <c:pt idx="9204">
                  <c:v>-7.0312500000000832E-4</c:v>
                </c:pt>
                <c:pt idx="9205">
                  <c:v>-1.1968700000000092E-3</c:v>
                </c:pt>
                <c:pt idx="9206">
                  <c:v>-1.1992200000000021E-3</c:v>
                </c:pt>
                <c:pt idx="9207">
                  <c:v>-1.4023400000000071E-3</c:v>
                </c:pt>
                <c:pt idx="9208">
                  <c:v>-1.0992200000000001E-3</c:v>
                </c:pt>
                <c:pt idx="9209">
                  <c:v>-1.5000000000000087E-3</c:v>
                </c:pt>
                <c:pt idx="9210">
                  <c:v>-1.0968700000000082E-3</c:v>
                </c:pt>
                <c:pt idx="9211">
                  <c:v>-7.0000000000000531E-4</c:v>
                </c:pt>
                <c:pt idx="9212">
                  <c:v>-1.2007800000000065E-3</c:v>
                </c:pt>
                <c:pt idx="9213">
                  <c:v>-8.0000000000000568E-4</c:v>
                </c:pt>
                <c:pt idx="9214">
                  <c:v>-8.0078100000000236E-4</c:v>
                </c:pt>
                <c:pt idx="9215">
                  <c:v>-9.0000000000000691E-4</c:v>
                </c:pt>
                <c:pt idx="9216">
                  <c:v>-1.0000000000000041E-3</c:v>
                </c:pt>
                <c:pt idx="9217">
                  <c:v>-9.0000000000000691E-4</c:v>
                </c:pt>
                <c:pt idx="9218">
                  <c:v>-1.0937500000000047E-3</c:v>
                </c:pt>
                <c:pt idx="9219">
                  <c:v>-1.6000000000000129E-3</c:v>
                </c:pt>
                <c:pt idx="9220">
                  <c:v>-6.98438000000005E-4</c:v>
                </c:pt>
                <c:pt idx="9221">
                  <c:v>-1.1000000000000094E-3</c:v>
                </c:pt>
                <c:pt idx="9222">
                  <c:v>-9.992190000000093E-4</c:v>
                </c:pt>
                <c:pt idx="9223">
                  <c:v>-8.0000000000000568E-4</c:v>
                </c:pt>
                <c:pt idx="9224">
                  <c:v>-9.0000000000000691E-4</c:v>
                </c:pt>
                <c:pt idx="9225">
                  <c:v>-9.0000000000000691E-4</c:v>
                </c:pt>
                <c:pt idx="9226">
                  <c:v>-3.0000000000000247E-4</c:v>
                </c:pt>
                <c:pt idx="9227">
                  <c:v>-8.0000000000000568E-4</c:v>
                </c:pt>
                <c:pt idx="9228">
                  <c:v>-1.5015600000000001E-3</c:v>
                </c:pt>
                <c:pt idx="9229">
                  <c:v>-5.0000000000000261E-4</c:v>
                </c:pt>
                <c:pt idx="9230">
                  <c:v>-9.0000000000000691E-4</c:v>
                </c:pt>
                <c:pt idx="9231">
                  <c:v>-3.9921900000000312E-4</c:v>
                </c:pt>
                <c:pt idx="9232">
                  <c:v>-1.1000000000000094E-3</c:v>
                </c:pt>
                <c:pt idx="9233">
                  <c:v>-1.2000000000000044E-3</c:v>
                </c:pt>
                <c:pt idx="9234">
                  <c:v>-9.992190000000093E-4</c:v>
                </c:pt>
                <c:pt idx="9235">
                  <c:v>-9.0000000000000691E-4</c:v>
                </c:pt>
                <c:pt idx="9236">
                  <c:v>-1.1000000000000094E-3</c:v>
                </c:pt>
                <c:pt idx="9237">
                  <c:v>-1.0015599999999999E-3</c:v>
                </c:pt>
                <c:pt idx="9238">
                  <c:v>-7.0625000000000191E-4</c:v>
                </c:pt>
                <c:pt idx="9239">
                  <c:v>-5.0156300000000218E-4</c:v>
                </c:pt>
                <c:pt idx="9240">
                  <c:v>-1.1007800000000087E-3</c:v>
                </c:pt>
                <c:pt idx="9241">
                  <c:v>-6.0312500000000752E-4</c:v>
                </c:pt>
                <c:pt idx="9242">
                  <c:v>-1.1023400000000089E-3</c:v>
                </c:pt>
                <c:pt idx="9243">
                  <c:v>-1.20156E-3</c:v>
                </c:pt>
                <c:pt idx="9244">
                  <c:v>-8.0000000000000568E-4</c:v>
                </c:pt>
                <c:pt idx="9245">
                  <c:v>-7.0000000000000531E-4</c:v>
                </c:pt>
                <c:pt idx="9246">
                  <c:v>-7.0000000000000531E-4</c:v>
                </c:pt>
                <c:pt idx="9247">
                  <c:v>-9.0000000000000691E-4</c:v>
                </c:pt>
                <c:pt idx="9248">
                  <c:v>-1.0000000000000041E-3</c:v>
                </c:pt>
                <c:pt idx="9249">
                  <c:v>-1.1000000000000094E-3</c:v>
                </c:pt>
                <c:pt idx="9250">
                  <c:v>-9.9843800000000665E-4</c:v>
                </c:pt>
                <c:pt idx="9251">
                  <c:v>-5.9921900000000467E-4</c:v>
                </c:pt>
                <c:pt idx="9252">
                  <c:v>-1.2999999999999978E-3</c:v>
                </c:pt>
                <c:pt idx="9253">
                  <c:v>-9.0000000000000691E-4</c:v>
                </c:pt>
                <c:pt idx="9254">
                  <c:v>-1.0000000000000041E-3</c:v>
                </c:pt>
                <c:pt idx="9255">
                  <c:v>-1.002340000000008E-3</c:v>
                </c:pt>
                <c:pt idx="9256">
                  <c:v>-5.0000000000000261E-4</c:v>
                </c:pt>
                <c:pt idx="9257">
                  <c:v>-4.984380000000022E-4</c:v>
                </c:pt>
                <c:pt idx="9258">
                  <c:v>-9.9453100000000227E-4</c:v>
                </c:pt>
                <c:pt idx="9259">
                  <c:v>-1.2992200000000031E-3</c:v>
                </c:pt>
                <c:pt idx="9260">
                  <c:v>-6.9921900000000493E-4</c:v>
                </c:pt>
                <c:pt idx="9261">
                  <c:v>-9.992190000000093E-4</c:v>
                </c:pt>
                <c:pt idx="9262">
                  <c:v>-9.992190000000093E-4</c:v>
                </c:pt>
                <c:pt idx="9263">
                  <c:v>-7.0000000000000531E-4</c:v>
                </c:pt>
                <c:pt idx="9264">
                  <c:v>-1.6000000000000129E-3</c:v>
                </c:pt>
                <c:pt idx="9265">
                  <c:v>-9.0000000000000691E-4</c:v>
                </c:pt>
                <c:pt idx="9266">
                  <c:v>-4.0000000000000202E-4</c:v>
                </c:pt>
                <c:pt idx="9267">
                  <c:v>-7.0000000000000531E-4</c:v>
                </c:pt>
                <c:pt idx="9268">
                  <c:v>-7.0000000000000531E-4</c:v>
                </c:pt>
                <c:pt idx="9269">
                  <c:v>-1.0000000000000041E-3</c:v>
                </c:pt>
                <c:pt idx="9270">
                  <c:v>-9.0000000000000691E-4</c:v>
                </c:pt>
                <c:pt idx="9271">
                  <c:v>-9.0234400000000804E-4</c:v>
                </c:pt>
                <c:pt idx="9272">
                  <c:v>-5.0000000000000261E-4</c:v>
                </c:pt>
                <c:pt idx="9273">
                  <c:v>-7.0000000000000531E-4</c:v>
                </c:pt>
                <c:pt idx="9274">
                  <c:v>-6.9921900000000493E-4</c:v>
                </c:pt>
                <c:pt idx="9275">
                  <c:v>-1.0000000000000041E-3</c:v>
                </c:pt>
                <c:pt idx="9276">
                  <c:v>-6.0000000000000483E-4</c:v>
                </c:pt>
                <c:pt idx="9277">
                  <c:v>-7.0078100000000134E-4</c:v>
                </c:pt>
                <c:pt idx="9278">
                  <c:v>-5.023440000000032E-4</c:v>
                </c:pt>
                <c:pt idx="9279">
                  <c:v>-1.2023400000000044E-3</c:v>
                </c:pt>
                <c:pt idx="9280">
                  <c:v>-1.0000000000000041E-3</c:v>
                </c:pt>
                <c:pt idx="9281">
                  <c:v>-7.0078100000000134E-4</c:v>
                </c:pt>
                <c:pt idx="9282">
                  <c:v>-8.0000000000000568E-4</c:v>
                </c:pt>
                <c:pt idx="9283">
                  <c:v>-6.0000000000000483E-4</c:v>
                </c:pt>
                <c:pt idx="9284">
                  <c:v>-1.2000000000000044E-3</c:v>
                </c:pt>
                <c:pt idx="9285">
                  <c:v>-1.0015599999999999E-3</c:v>
                </c:pt>
                <c:pt idx="9286">
                  <c:v>-8.0000000000000568E-4</c:v>
                </c:pt>
                <c:pt idx="9287">
                  <c:v>-1.2999999999999978E-3</c:v>
                </c:pt>
                <c:pt idx="9288">
                  <c:v>-1.2000000000000044E-3</c:v>
                </c:pt>
                <c:pt idx="9289">
                  <c:v>-2.9921900000000199E-4</c:v>
                </c:pt>
                <c:pt idx="9290">
                  <c:v>-1.0000000000000041E-3</c:v>
                </c:pt>
                <c:pt idx="9291">
                  <c:v>-1.3023400000000108E-3</c:v>
                </c:pt>
                <c:pt idx="9292">
                  <c:v>-8.9765600000000915E-4</c:v>
                </c:pt>
                <c:pt idx="9293">
                  <c:v>-6.0000000000000483E-4</c:v>
                </c:pt>
                <c:pt idx="9294">
                  <c:v>-8.9687500000000726E-4</c:v>
                </c:pt>
                <c:pt idx="9295">
                  <c:v>-1.5000000000000087E-3</c:v>
                </c:pt>
                <c:pt idx="9296">
                  <c:v>-1.2000000000000044E-3</c:v>
                </c:pt>
                <c:pt idx="9297">
                  <c:v>-1.5000000000000087E-3</c:v>
                </c:pt>
                <c:pt idx="9298">
                  <c:v>-1.2984400000000105E-3</c:v>
                </c:pt>
                <c:pt idx="9299">
                  <c:v>-1.0992200000000001E-3</c:v>
                </c:pt>
                <c:pt idx="9300">
                  <c:v>-1.1000000000000094E-3</c:v>
                </c:pt>
                <c:pt idx="9301">
                  <c:v>-1.2976600000000021E-3</c:v>
                </c:pt>
                <c:pt idx="9302">
                  <c:v>-4.0000000000000202E-4</c:v>
                </c:pt>
                <c:pt idx="9303">
                  <c:v>-1.1000000000000094E-3</c:v>
                </c:pt>
                <c:pt idx="9304">
                  <c:v>-9.0000000000000691E-4</c:v>
                </c:pt>
                <c:pt idx="9305">
                  <c:v>-1.2000000000000044E-3</c:v>
                </c:pt>
                <c:pt idx="9306">
                  <c:v>-1.3992200000000042E-3</c:v>
                </c:pt>
                <c:pt idx="9307">
                  <c:v>-1.0015599999999999E-3</c:v>
                </c:pt>
                <c:pt idx="9308">
                  <c:v>-1.1007800000000087E-3</c:v>
                </c:pt>
                <c:pt idx="9309">
                  <c:v>-1.1039100000000037E-3</c:v>
                </c:pt>
                <c:pt idx="9310">
                  <c:v>-1.4000000000000069E-3</c:v>
                </c:pt>
                <c:pt idx="9311">
                  <c:v>-6.9609400000000485E-4</c:v>
                </c:pt>
                <c:pt idx="9312">
                  <c:v>-8.0156300000001066E-4</c:v>
                </c:pt>
                <c:pt idx="9313">
                  <c:v>-1.0000000000000041E-3</c:v>
                </c:pt>
                <c:pt idx="9314">
                  <c:v>-7.0000000000000531E-4</c:v>
                </c:pt>
                <c:pt idx="9315">
                  <c:v>-6.0000000000000483E-4</c:v>
                </c:pt>
                <c:pt idx="9316">
                  <c:v>-3.0000000000000247E-4</c:v>
                </c:pt>
                <c:pt idx="9317">
                  <c:v>-6.0000000000000483E-4</c:v>
                </c:pt>
                <c:pt idx="9318">
                  <c:v>-5.023440000000032E-4</c:v>
                </c:pt>
                <c:pt idx="9319">
                  <c:v>-1.2007800000000065E-3</c:v>
                </c:pt>
                <c:pt idx="9320">
                  <c:v>-5.9921900000000467E-4</c:v>
                </c:pt>
                <c:pt idx="9321">
                  <c:v>-9.0000000000000691E-4</c:v>
                </c:pt>
                <c:pt idx="9322">
                  <c:v>-5.0078100000000092E-4</c:v>
                </c:pt>
                <c:pt idx="9323">
                  <c:v>-1.1000000000000094E-3</c:v>
                </c:pt>
                <c:pt idx="9324">
                  <c:v>-1.2000000000000044E-3</c:v>
                </c:pt>
                <c:pt idx="9325">
                  <c:v>-5.0000000000000261E-4</c:v>
                </c:pt>
                <c:pt idx="9326">
                  <c:v>-2.0000000000000155E-4</c:v>
                </c:pt>
                <c:pt idx="9327">
                  <c:v>-1.2945300000000047E-3</c:v>
                </c:pt>
                <c:pt idx="9328">
                  <c:v>-8.9687500000000726E-4</c:v>
                </c:pt>
                <c:pt idx="9329">
                  <c:v>-5.0000000000000261E-4</c:v>
                </c:pt>
                <c:pt idx="9330">
                  <c:v>-7.9765600000000921E-4</c:v>
                </c:pt>
                <c:pt idx="9331">
                  <c:v>-1.2023400000000044E-3</c:v>
                </c:pt>
                <c:pt idx="9332">
                  <c:v>-1.1000000000000094E-3</c:v>
                </c:pt>
                <c:pt idx="9333">
                  <c:v>-5.9921900000000467E-4</c:v>
                </c:pt>
                <c:pt idx="9334">
                  <c:v>-9.0000000000000691E-4</c:v>
                </c:pt>
                <c:pt idx="9335">
                  <c:v>-1.1000000000000094E-3</c:v>
                </c:pt>
                <c:pt idx="9336">
                  <c:v>-1.0000000000000041E-3</c:v>
                </c:pt>
                <c:pt idx="9337">
                  <c:v>-9.0625000000001176E-4</c:v>
                </c:pt>
                <c:pt idx="9338">
                  <c:v>-5.0000000000000261E-4</c:v>
                </c:pt>
                <c:pt idx="9339">
                  <c:v>-1.7031300000000093E-3</c:v>
                </c:pt>
                <c:pt idx="9340">
                  <c:v>-1.1015600000000001E-3</c:v>
                </c:pt>
                <c:pt idx="9341">
                  <c:v>-1.4023400000000071E-3</c:v>
                </c:pt>
                <c:pt idx="9342">
                  <c:v>-1.5992200000000067E-3</c:v>
                </c:pt>
                <c:pt idx="9343">
                  <c:v>-1.1000000000000094E-3</c:v>
                </c:pt>
                <c:pt idx="9344">
                  <c:v>-1.0000000000000041E-3</c:v>
                </c:pt>
                <c:pt idx="9345">
                  <c:v>-1.20156E-3</c:v>
                </c:pt>
                <c:pt idx="9346">
                  <c:v>-1.4000000000000069E-3</c:v>
                </c:pt>
                <c:pt idx="9347">
                  <c:v>-7.0312500000000832E-4</c:v>
                </c:pt>
                <c:pt idx="9348">
                  <c:v>-7.0000000000000531E-4</c:v>
                </c:pt>
                <c:pt idx="9349">
                  <c:v>-6.0312500000000752E-4</c:v>
                </c:pt>
                <c:pt idx="9350">
                  <c:v>-1.4968800000000047E-3</c:v>
                </c:pt>
                <c:pt idx="9351">
                  <c:v>-1.4984400000000071E-3</c:v>
                </c:pt>
                <c:pt idx="9352">
                  <c:v>-1.0000000000000041E-3</c:v>
                </c:pt>
                <c:pt idx="9353">
                  <c:v>-1.1992200000000021E-3</c:v>
                </c:pt>
                <c:pt idx="9354">
                  <c:v>-7.0000000000000531E-4</c:v>
                </c:pt>
                <c:pt idx="9355" formatCode="0.00E+00">
                  <c:v>-2.3437500000000256E-6</c:v>
                </c:pt>
                <c:pt idx="9356">
                  <c:v>-1.2999999999999978E-3</c:v>
                </c:pt>
                <c:pt idx="9357">
                  <c:v>-1.7000000000000129E-3</c:v>
                </c:pt>
                <c:pt idx="9358">
                  <c:v>-1.6960900000000125E-3</c:v>
                </c:pt>
                <c:pt idx="9359">
                  <c:v>-6.98438000000005E-4</c:v>
                </c:pt>
                <c:pt idx="9360">
                  <c:v>-1.0992200000000001E-3</c:v>
                </c:pt>
                <c:pt idx="9361">
                  <c:v>-9.0078100000000327E-4</c:v>
                </c:pt>
                <c:pt idx="9362">
                  <c:v>-1.1984400000000137E-3</c:v>
                </c:pt>
                <c:pt idx="9363">
                  <c:v>-5.0000000000000261E-4</c:v>
                </c:pt>
                <c:pt idx="9364">
                  <c:v>-1.2023400000000044E-3</c:v>
                </c:pt>
                <c:pt idx="9365">
                  <c:v>-1.1007800000000087E-3</c:v>
                </c:pt>
                <c:pt idx="9366">
                  <c:v>-1.2999999999999978E-3</c:v>
                </c:pt>
                <c:pt idx="9367">
                  <c:v>-1.2000000000000044E-3</c:v>
                </c:pt>
                <c:pt idx="9368">
                  <c:v>-1.0000000000000041E-3</c:v>
                </c:pt>
                <c:pt idx="9369">
                  <c:v>-1.2000000000000044E-3</c:v>
                </c:pt>
                <c:pt idx="9370">
                  <c:v>-4.0624999999999998E-4</c:v>
                </c:pt>
                <c:pt idx="9371">
                  <c:v>-6.0390600000000756E-4</c:v>
                </c:pt>
                <c:pt idx="9372">
                  <c:v>-1.40313E-3</c:v>
                </c:pt>
                <c:pt idx="9373">
                  <c:v>-1.3968800000000124E-3</c:v>
                </c:pt>
                <c:pt idx="9374">
                  <c:v>-6.0000000000000483E-4</c:v>
                </c:pt>
                <c:pt idx="9375">
                  <c:v>-1.2000000000000044E-3</c:v>
                </c:pt>
                <c:pt idx="9376">
                  <c:v>-6.0078100000000151E-4</c:v>
                </c:pt>
                <c:pt idx="9377">
                  <c:v>-1.0007799999999999E-3</c:v>
                </c:pt>
                <c:pt idx="9378">
                  <c:v>-7.9921900000000541E-4</c:v>
                </c:pt>
                <c:pt idx="9379">
                  <c:v>-8.0000000000000568E-4</c:v>
                </c:pt>
                <c:pt idx="9380">
                  <c:v>-6.976560000000083E-4</c:v>
                </c:pt>
                <c:pt idx="9381">
                  <c:v>-1.4007800000000047E-3</c:v>
                </c:pt>
                <c:pt idx="9382">
                  <c:v>-9.0000000000000691E-4</c:v>
                </c:pt>
                <c:pt idx="9383">
                  <c:v>-1.5000000000000087E-3</c:v>
                </c:pt>
                <c:pt idx="9384">
                  <c:v>-4.9062500000000603E-4</c:v>
                </c:pt>
                <c:pt idx="9385">
                  <c:v>-3.0000000000000247E-4</c:v>
                </c:pt>
                <c:pt idx="9386">
                  <c:v>-9.0000000000000691E-4</c:v>
                </c:pt>
                <c:pt idx="9387">
                  <c:v>-8.9687500000000726E-4</c:v>
                </c:pt>
                <c:pt idx="9388">
                  <c:v>-1.0000000000000087E-4</c:v>
                </c:pt>
                <c:pt idx="9389">
                  <c:v>-4.0234400000000174E-4</c:v>
                </c:pt>
                <c:pt idx="9390">
                  <c:v>-7.0312500000000832E-4</c:v>
                </c:pt>
                <c:pt idx="9391">
                  <c:v>-7.0000000000000531E-4</c:v>
                </c:pt>
                <c:pt idx="9392">
                  <c:v>-1.4015599999999998E-3</c:v>
                </c:pt>
                <c:pt idx="9393">
                  <c:v>-1.0046899999999999E-3</c:v>
                </c:pt>
                <c:pt idx="9394">
                  <c:v>-3.0000000000000247E-4</c:v>
                </c:pt>
                <c:pt idx="9395">
                  <c:v>-8.0000000000000568E-4</c:v>
                </c:pt>
                <c:pt idx="9396">
                  <c:v>-1.1968700000000092E-3</c:v>
                </c:pt>
                <c:pt idx="9397">
                  <c:v>-1.6007800000000128E-3</c:v>
                </c:pt>
                <c:pt idx="9398">
                  <c:v>-1.2976600000000021E-3</c:v>
                </c:pt>
                <c:pt idx="9399">
                  <c:v>-1.00391E-3</c:v>
                </c:pt>
                <c:pt idx="9400">
                  <c:v>-3.9843800000000426E-4</c:v>
                </c:pt>
                <c:pt idx="9401">
                  <c:v>-1.4976600000000001E-3</c:v>
                </c:pt>
                <c:pt idx="9402">
                  <c:v>-1.0070299999999999E-3</c:v>
                </c:pt>
                <c:pt idx="9403">
                  <c:v>-1.0953099999999999E-3</c:v>
                </c:pt>
                <c:pt idx="9404">
                  <c:v>-1.3007800000000101E-3</c:v>
                </c:pt>
                <c:pt idx="9405">
                  <c:v>-9.0000000000000691E-4</c:v>
                </c:pt>
                <c:pt idx="9406">
                  <c:v>-1.1992200000000021E-3</c:v>
                </c:pt>
                <c:pt idx="9407">
                  <c:v>-7.9921900000000541E-4</c:v>
                </c:pt>
                <c:pt idx="9408">
                  <c:v>-9.0078100000000327E-4</c:v>
                </c:pt>
                <c:pt idx="9409">
                  <c:v>-1.0000000000000041E-3</c:v>
                </c:pt>
                <c:pt idx="9410">
                  <c:v>-9.0000000000000691E-4</c:v>
                </c:pt>
                <c:pt idx="9411">
                  <c:v>-1.0000000000000041E-3</c:v>
                </c:pt>
                <c:pt idx="9412">
                  <c:v>-9.9843800000000665E-4</c:v>
                </c:pt>
                <c:pt idx="9413">
                  <c:v>-6.0000000000000483E-4</c:v>
                </c:pt>
                <c:pt idx="9414">
                  <c:v>-6.9921900000000493E-4</c:v>
                </c:pt>
                <c:pt idx="9415">
                  <c:v>-9.0000000000000691E-4</c:v>
                </c:pt>
                <c:pt idx="9416">
                  <c:v>-6.0078100000000151E-4</c:v>
                </c:pt>
                <c:pt idx="9417">
                  <c:v>-8.0000000000000568E-4</c:v>
                </c:pt>
                <c:pt idx="9418">
                  <c:v>-6.0000000000000483E-4</c:v>
                </c:pt>
                <c:pt idx="9419">
                  <c:v>-1.2999999999999978E-3</c:v>
                </c:pt>
                <c:pt idx="9420">
                  <c:v>-1.0976600000000001E-3</c:v>
                </c:pt>
                <c:pt idx="9421">
                  <c:v>-6.0000000000000483E-4</c:v>
                </c:pt>
                <c:pt idx="9422">
                  <c:v>-9.9765600000001039E-4</c:v>
                </c:pt>
                <c:pt idx="9423">
                  <c:v>-1.2000000000000044E-3</c:v>
                </c:pt>
                <c:pt idx="9424">
                  <c:v>-4.0000000000000202E-4</c:v>
                </c:pt>
                <c:pt idx="9425">
                  <c:v>-7.0000000000000531E-4</c:v>
                </c:pt>
                <c:pt idx="9426">
                  <c:v>-1.0007799999999999E-3</c:v>
                </c:pt>
                <c:pt idx="9427">
                  <c:v>-6.0000000000000483E-4</c:v>
                </c:pt>
                <c:pt idx="9428">
                  <c:v>-9.0000000000000691E-4</c:v>
                </c:pt>
                <c:pt idx="9429">
                  <c:v>-5.0000000000000261E-4</c:v>
                </c:pt>
                <c:pt idx="9430">
                  <c:v>-1.0000000000000041E-3</c:v>
                </c:pt>
                <c:pt idx="9431">
                  <c:v>-1.1000000000000094E-3</c:v>
                </c:pt>
                <c:pt idx="9432">
                  <c:v>-1.0992200000000001E-3</c:v>
                </c:pt>
                <c:pt idx="9433">
                  <c:v>-7.9921900000000541E-4</c:v>
                </c:pt>
                <c:pt idx="9434">
                  <c:v>-1.4000000000000069E-3</c:v>
                </c:pt>
                <c:pt idx="9435">
                  <c:v>-8.0312500000000013E-4</c:v>
                </c:pt>
                <c:pt idx="9436">
                  <c:v>-5.9453100000000448E-4</c:v>
                </c:pt>
                <c:pt idx="9437">
                  <c:v>-1.2023400000000044E-3</c:v>
                </c:pt>
                <c:pt idx="9438">
                  <c:v>-1.1984400000000137E-3</c:v>
                </c:pt>
                <c:pt idx="9439">
                  <c:v>-7.039060000000088E-4</c:v>
                </c:pt>
                <c:pt idx="9440">
                  <c:v>-7.0234400000000481E-4</c:v>
                </c:pt>
                <c:pt idx="9441">
                  <c:v>-1.1976600000000001E-3</c:v>
                </c:pt>
                <c:pt idx="9442">
                  <c:v>-1.4000000000000069E-3</c:v>
                </c:pt>
                <c:pt idx="9443">
                  <c:v>-6.0000000000000483E-4</c:v>
                </c:pt>
                <c:pt idx="9444">
                  <c:v>-1.0000000000000041E-3</c:v>
                </c:pt>
                <c:pt idx="9445">
                  <c:v>-1.2000000000000044E-3</c:v>
                </c:pt>
                <c:pt idx="9446">
                  <c:v>-7.039060000000088E-4</c:v>
                </c:pt>
                <c:pt idx="9447">
                  <c:v>-8.0156300000001066E-4</c:v>
                </c:pt>
                <c:pt idx="9448">
                  <c:v>-1.1000000000000094E-3</c:v>
                </c:pt>
                <c:pt idx="9449">
                  <c:v>-7.0078100000000134E-4</c:v>
                </c:pt>
                <c:pt idx="9450">
                  <c:v>-9.0000000000000691E-4</c:v>
                </c:pt>
                <c:pt idx="9451">
                  <c:v>-7.0000000000000531E-4</c:v>
                </c:pt>
                <c:pt idx="9452">
                  <c:v>-9.0000000000000691E-4</c:v>
                </c:pt>
                <c:pt idx="9453">
                  <c:v>-9.0078100000000327E-4</c:v>
                </c:pt>
                <c:pt idx="9454">
                  <c:v>-8.0000000000000568E-4</c:v>
                </c:pt>
                <c:pt idx="9455">
                  <c:v>-9.9609400000000943E-4</c:v>
                </c:pt>
                <c:pt idx="9456">
                  <c:v>-1.7976600000000095E-3</c:v>
                </c:pt>
                <c:pt idx="9457">
                  <c:v>-1.1953100000000098E-3</c:v>
                </c:pt>
                <c:pt idx="9458">
                  <c:v>-5.9921900000000467E-4</c:v>
                </c:pt>
                <c:pt idx="9459">
                  <c:v>-8.9843800000000606E-4</c:v>
                </c:pt>
                <c:pt idx="9460">
                  <c:v>-1.0007799999999999E-3</c:v>
                </c:pt>
                <c:pt idx="9461">
                  <c:v>-1.1000000000000094E-3</c:v>
                </c:pt>
                <c:pt idx="9462">
                  <c:v>-1.2000000000000044E-3</c:v>
                </c:pt>
                <c:pt idx="9463">
                  <c:v>-1.0000000000000041E-3</c:v>
                </c:pt>
                <c:pt idx="9464">
                  <c:v>-8.0000000000000568E-4</c:v>
                </c:pt>
                <c:pt idx="9465">
                  <c:v>-6.0000000000000483E-4</c:v>
                </c:pt>
                <c:pt idx="9466">
                  <c:v>-1.6000000000000129E-3</c:v>
                </c:pt>
                <c:pt idx="9467">
                  <c:v>-1.0000000000000041E-3</c:v>
                </c:pt>
                <c:pt idx="9468">
                  <c:v>-5.0000000000000261E-4</c:v>
                </c:pt>
                <c:pt idx="9469">
                  <c:v>-6.98438000000005E-4</c:v>
                </c:pt>
                <c:pt idx="9470">
                  <c:v>-6.0000000000000483E-4</c:v>
                </c:pt>
                <c:pt idx="9471">
                  <c:v>-8.0000000000000568E-4</c:v>
                </c:pt>
                <c:pt idx="9472">
                  <c:v>-6.98438000000005E-4</c:v>
                </c:pt>
                <c:pt idx="9473">
                  <c:v>-1.2000000000000044E-3</c:v>
                </c:pt>
                <c:pt idx="9474">
                  <c:v>-1.0000000000000041E-3</c:v>
                </c:pt>
                <c:pt idx="9475">
                  <c:v>-6.023440000000027E-4</c:v>
                </c:pt>
                <c:pt idx="9476">
                  <c:v>-5.0156300000000218E-4</c:v>
                </c:pt>
                <c:pt idx="9477">
                  <c:v>-1.0015599999999999E-3</c:v>
                </c:pt>
                <c:pt idx="9478">
                  <c:v>-8.0000000000000568E-4</c:v>
                </c:pt>
                <c:pt idx="9479">
                  <c:v>-1.1000000000000094E-3</c:v>
                </c:pt>
                <c:pt idx="9480">
                  <c:v>-8.0000000000000568E-4</c:v>
                </c:pt>
                <c:pt idx="9481">
                  <c:v>-6.0000000000000483E-4</c:v>
                </c:pt>
                <c:pt idx="9482">
                  <c:v>-1.2000000000000044E-3</c:v>
                </c:pt>
                <c:pt idx="9483">
                  <c:v>-6.0078100000000151E-4</c:v>
                </c:pt>
                <c:pt idx="9484">
                  <c:v>-1.0000000000000041E-3</c:v>
                </c:pt>
                <c:pt idx="9485">
                  <c:v>-1.2000000000000044E-3</c:v>
                </c:pt>
                <c:pt idx="9486">
                  <c:v>-4.0000000000000202E-4</c:v>
                </c:pt>
                <c:pt idx="9487">
                  <c:v>-3.0156300000000187E-4</c:v>
                </c:pt>
                <c:pt idx="9488">
                  <c:v>-7.0000000000000531E-4</c:v>
                </c:pt>
                <c:pt idx="9489">
                  <c:v>-1.3015600000000035E-3</c:v>
                </c:pt>
                <c:pt idx="9490">
                  <c:v>-7.984380000000058E-4</c:v>
                </c:pt>
                <c:pt idx="9491">
                  <c:v>-9.0000000000000691E-4</c:v>
                </c:pt>
                <c:pt idx="9492">
                  <c:v>-1.20156E-3</c:v>
                </c:pt>
                <c:pt idx="9493">
                  <c:v>-5.0000000000000261E-4</c:v>
                </c:pt>
                <c:pt idx="9494">
                  <c:v>-9.9687500000000752E-4</c:v>
                </c:pt>
                <c:pt idx="9495">
                  <c:v>-1.2999999999999978E-3</c:v>
                </c:pt>
                <c:pt idx="9496">
                  <c:v>-9.0078100000000327E-4</c:v>
                </c:pt>
                <c:pt idx="9497">
                  <c:v>-1.4000000000000069E-3</c:v>
                </c:pt>
                <c:pt idx="9498">
                  <c:v>-8.0000000000000568E-4</c:v>
                </c:pt>
                <c:pt idx="9499">
                  <c:v>-1.0031300000000001E-3</c:v>
                </c:pt>
                <c:pt idx="9500">
                  <c:v>-1.6000000000000129E-3</c:v>
                </c:pt>
                <c:pt idx="9501">
                  <c:v>-8.0000000000000568E-4</c:v>
                </c:pt>
                <c:pt idx="9502">
                  <c:v>-4.0156300000000164E-4</c:v>
                </c:pt>
                <c:pt idx="9503">
                  <c:v>-4.0000000000000202E-4</c:v>
                </c:pt>
                <c:pt idx="9504">
                  <c:v>-1.2023400000000044E-3</c:v>
                </c:pt>
                <c:pt idx="9505">
                  <c:v>-1.0015599999999999E-3</c:v>
                </c:pt>
                <c:pt idx="9506">
                  <c:v>-8.0156300000001066E-4</c:v>
                </c:pt>
                <c:pt idx="9507">
                  <c:v>-1.304690000000004E-3</c:v>
                </c:pt>
                <c:pt idx="9508">
                  <c:v>-1.0000000000000041E-3</c:v>
                </c:pt>
                <c:pt idx="9509">
                  <c:v>-2.9765600000000085E-4</c:v>
                </c:pt>
                <c:pt idx="9510">
                  <c:v>-5.023440000000032E-4</c:v>
                </c:pt>
                <c:pt idx="9511">
                  <c:v>-9.0000000000000691E-4</c:v>
                </c:pt>
                <c:pt idx="9512">
                  <c:v>-4.0000000000000202E-4</c:v>
                </c:pt>
                <c:pt idx="9513">
                  <c:v>-6.0000000000000483E-4</c:v>
                </c:pt>
                <c:pt idx="9514">
                  <c:v>-6.0000000000000483E-4</c:v>
                </c:pt>
                <c:pt idx="9515">
                  <c:v>-8.0000000000000568E-4</c:v>
                </c:pt>
                <c:pt idx="9516">
                  <c:v>-1.0000000000000041E-3</c:v>
                </c:pt>
                <c:pt idx="9517">
                  <c:v>-7.0000000000000531E-4</c:v>
                </c:pt>
                <c:pt idx="9518">
                  <c:v>-9.992190000000093E-4</c:v>
                </c:pt>
                <c:pt idx="9519">
                  <c:v>-4.9765600000000625E-4</c:v>
                </c:pt>
                <c:pt idx="9520">
                  <c:v>-3.0000000000000247E-4</c:v>
                </c:pt>
                <c:pt idx="9521">
                  <c:v>-4.0000000000000202E-4</c:v>
                </c:pt>
                <c:pt idx="9522">
                  <c:v>-1.2999999999999978E-3</c:v>
                </c:pt>
                <c:pt idx="9523">
                  <c:v>-7.0000000000000531E-4</c:v>
                </c:pt>
                <c:pt idx="9524">
                  <c:v>-7.0000000000000531E-4</c:v>
                </c:pt>
                <c:pt idx="9525">
                  <c:v>-1.0000000000000041E-3</c:v>
                </c:pt>
                <c:pt idx="9526">
                  <c:v>-8.0000000000000568E-4</c:v>
                </c:pt>
                <c:pt idx="9527">
                  <c:v>-9.0078100000000327E-4</c:v>
                </c:pt>
                <c:pt idx="9528">
                  <c:v>-8.992190000000085E-4</c:v>
                </c:pt>
                <c:pt idx="9529">
                  <c:v>-1.0984400000000082E-3</c:v>
                </c:pt>
                <c:pt idx="9530">
                  <c:v>-7.0000000000000531E-4</c:v>
                </c:pt>
                <c:pt idx="9531">
                  <c:v>-8.992190000000085E-4</c:v>
                </c:pt>
                <c:pt idx="9532">
                  <c:v>-5.0000000000000261E-4</c:v>
                </c:pt>
                <c:pt idx="9533">
                  <c:v>-4.0000000000000202E-4</c:v>
                </c:pt>
                <c:pt idx="9534">
                  <c:v>-5.0000000000000261E-4</c:v>
                </c:pt>
                <c:pt idx="9535">
                  <c:v>-3.9843800000000426E-4</c:v>
                </c:pt>
                <c:pt idx="9536">
                  <c:v>-1.2999999999999978E-3</c:v>
                </c:pt>
                <c:pt idx="9537">
                  <c:v>-1.4921900000000069E-3</c:v>
                </c:pt>
                <c:pt idx="9538">
                  <c:v>-6.0156300000000407E-4</c:v>
                </c:pt>
                <c:pt idx="9539">
                  <c:v>-1.1023400000000089E-3</c:v>
                </c:pt>
                <c:pt idx="9540">
                  <c:v>-1.1984400000000137E-3</c:v>
                </c:pt>
                <c:pt idx="9541">
                  <c:v>-7.0000000000000531E-4</c:v>
                </c:pt>
                <c:pt idx="9542">
                  <c:v>-8.0000000000000568E-4</c:v>
                </c:pt>
                <c:pt idx="9543">
                  <c:v>-5.0000000000000261E-4</c:v>
                </c:pt>
                <c:pt idx="9544">
                  <c:v>-7.0000000000000531E-4</c:v>
                </c:pt>
                <c:pt idx="9545">
                  <c:v>-9.0156300000001168E-4</c:v>
                </c:pt>
                <c:pt idx="9546">
                  <c:v>-3.9921900000000312E-4</c:v>
                </c:pt>
                <c:pt idx="9547">
                  <c:v>-7.0156300000000487E-4</c:v>
                </c:pt>
                <c:pt idx="9548">
                  <c:v>-7.9687500000000602E-4</c:v>
                </c:pt>
                <c:pt idx="9549">
                  <c:v>-1.5992200000000067E-3</c:v>
                </c:pt>
                <c:pt idx="9550">
                  <c:v>-5.0000000000000261E-4</c:v>
                </c:pt>
                <c:pt idx="9551">
                  <c:v>-9.0312500000000017E-4</c:v>
                </c:pt>
                <c:pt idx="9552">
                  <c:v>-1.2000000000000044E-3</c:v>
                </c:pt>
                <c:pt idx="9553">
                  <c:v>-6.98438000000005E-4</c:v>
                </c:pt>
                <c:pt idx="9554">
                  <c:v>-7.0000000000000531E-4</c:v>
                </c:pt>
                <c:pt idx="9555">
                  <c:v>-4.0468800000000173E-4</c:v>
                </c:pt>
                <c:pt idx="9556">
                  <c:v>-5.039060000000073E-4</c:v>
                </c:pt>
                <c:pt idx="9557">
                  <c:v>-1.4007800000000047E-3</c:v>
                </c:pt>
                <c:pt idx="9558">
                  <c:v>-7.0312500000000832E-4</c:v>
                </c:pt>
                <c:pt idx="9559">
                  <c:v>-7.0078100000000134E-4</c:v>
                </c:pt>
                <c:pt idx="9560">
                  <c:v>-9.0156300000001168E-4</c:v>
                </c:pt>
                <c:pt idx="9561">
                  <c:v>-1.1000000000000094E-3</c:v>
                </c:pt>
                <c:pt idx="9562">
                  <c:v>-9.9765600000001039E-4</c:v>
                </c:pt>
                <c:pt idx="9563">
                  <c:v>-5.0078100000000092E-4</c:v>
                </c:pt>
                <c:pt idx="9564">
                  <c:v>-1.2000000000000044E-3</c:v>
                </c:pt>
                <c:pt idx="9565">
                  <c:v>-5.0000000000000261E-4</c:v>
                </c:pt>
                <c:pt idx="9566">
                  <c:v>-7.0078100000000134E-4</c:v>
                </c:pt>
                <c:pt idx="9567">
                  <c:v>-6.0000000000000483E-4</c:v>
                </c:pt>
                <c:pt idx="9568">
                  <c:v>-4.0000000000000202E-4</c:v>
                </c:pt>
                <c:pt idx="9569">
                  <c:v>-9.0390600000000347E-4</c:v>
                </c:pt>
                <c:pt idx="9570">
                  <c:v>-1.3007800000000101E-3</c:v>
                </c:pt>
                <c:pt idx="9571">
                  <c:v>-1.1000000000000094E-3</c:v>
                </c:pt>
                <c:pt idx="9572">
                  <c:v>-1.2999999999999978E-3</c:v>
                </c:pt>
                <c:pt idx="9573">
                  <c:v>-1.5000000000000087E-3</c:v>
                </c:pt>
                <c:pt idx="9574">
                  <c:v>-9.0390600000000347E-4</c:v>
                </c:pt>
                <c:pt idx="9575">
                  <c:v>-4.9765600000000625E-4</c:v>
                </c:pt>
                <c:pt idx="9576">
                  <c:v>-3.0234400000000224E-4</c:v>
                </c:pt>
                <c:pt idx="9577">
                  <c:v>-1.002340000000008E-3</c:v>
                </c:pt>
                <c:pt idx="9578">
                  <c:v>-9.0000000000000691E-4</c:v>
                </c:pt>
                <c:pt idx="9579">
                  <c:v>-1.0992200000000001E-3</c:v>
                </c:pt>
                <c:pt idx="9580">
                  <c:v>-7.0000000000000531E-4</c:v>
                </c:pt>
                <c:pt idx="9581">
                  <c:v>-5.0000000000000261E-4</c:v>
                </c:pt>
                <c:pt idx="9582">
                  <c:v>-9.0000000000000691E-4</c:v>
                </c:pt>
                <c:pt idx="9583">
                  <c:v>-5.0000000000000261E-4</c:v>
                </c:pt>
                <c:pt idx="9584">
                  <c:v>-8.0000000000000568E-4</c:v>
                </c:pt>
                <c:pt idx="9585">
                  <c:v>-6.98438000000005E-4</c:v>
                </c:pt>
                <c:pt idx="9586">
                  <c:v>-4.0000000000000202E-4</c:v>
                </c:pt>
                <c:pt idx="9587">
                  <c:v>-9.0234400000000804E-4</c:v>
                </c:pt>
                <c:pt idx="9588">
                  <c:v>-9.0156300000001168E-4</c:v>
                </c:pt>
                <c:pt idx="9589">
                  <c:v>-8.0000000000000568E-4</c:v>
                </c:pt>
                <c:pt idx="9590">
                  <c:v>-6.0000000000000483E-4</c:v>
                </c:pt>
                <c:pt idx="9591">
                  <c:v>-7.0156300000000487E-4</c:v>
                </c:pt>
                <c:pt idx="9592">
                  <c:v>-3.0000000000000247E-4</c:v>
                </c:pt>
                <c:pt idx="9593">
                  <c:v>-6.0000000000000483E-4</c:v>
                </c:pt>
                <c:pt idx="9594">
                  <c:v>-6.9921900000000493E-4</c:v>
                </c:pt>
                <c:pt idx="9595">
                  <c:v>-8.0156300000001066E-4</c:v>
                </c:pt>
                <c:pt idx="9596">
                  <c:v>-9.992190000000093E-4</c:v>
                </c:pt>
                <c:pt idx="9597">
                  <c:v>-6.0000000000000483E-4</c:v>
                </c:pt>
                <c:pt idx="9598">
                  <c:v>-9.9687500000000752E-4</c:v>
                </c:pt>
                <c:pt idx="9599">
                  <c:v>-1.4023400000000071E-3</c:v>
                </c:pt>
                <c:pt idx="9600">
                  <c:v>-4.0312500000000558E-4</c:v>
                </c:pt>
                <c:pt idx="9601">
                  <c:v>-8.9609400000000949E-4</c:v>
                </c:pt>
                <c:pt idx="9602">
                  <c:v>-7.0000000000000531E-4</c:v>
                </c:pt>
                <c:pt idx="9603">
                  <c:v>-8.992190000000085E-4</c:v>
                </c:pt>
                <c:pt idx="9604">
                  <c:v>-6.0546900000000442E-4</c:v>
                </c:pt>
                <c:pt idx="9605">
                  <c:v>-4.0234400000000174E-4</c:v>
                </c:pt>
                <c:pt idx="9606">
                  <c:v>-1.1007800000000087E-3</c:v>
                </c:pt>
                <c:pt idx="9607">
                  <c:v>-6.0000000000000483E-4</c:v>
                </c:pt>
                <c:pt idx="9608">
                  <c:v>-9.992190000000093E-4</c:v>
                </c:pt>
                <c:pt idx="9609">
                  <c:v>-3.0000000000000247E-4</c:v>
                </c:pt>
                <c:pt idx="9610">
                  <c:v>-9.0312500000000017E-4</c:v>
                </c:pt>
                <c:pt idx="9611">
                  <c:v>-1.1000000000000094E-3</c:v>
                </c:pt>
                <c:pt idx="9612">
                  <c:v>-8.0078100000000236E-4</c:v>
                </c:pt>
                <c:pt idx="9613">
                  <c:v>-9.0000000000000691E-4</c:v>
                </c:pt>
                <c:pt idx="9614">
                  <c:v>-6.0078100000000151E-4</c:v>
                </c:pt>
                <c:pt idx="9615">
                  <c:v>-8.0000000000000568E-4</c:v>
                </c:pt>
                <c:pt idx="9616">
                  <c:v>-8.0078100000000236E-4</c:v>
                </c:pt>
                <c:pt idx="9617">
                  <c:v>-1.4000000000000069E-3</c:v>
                </c:pt>
                <c:pt idx="9618">
                  <c:v>-9.9531300000001112E-4</c:v>
                </c:pt>
                <c:pt idx="9619">
                  <c:v>-1.0000000000000087E-4</c:v>
                </c:pt>
                <c:pt idx="9620">
                  <c:v>-7.9765600000000921E-4</c:v>
                </c:pt>
                <c:pt idx="9621">
                  <c:v>-8.0000000000000568E-4</c:v>
                </c:pt>
                <c:pt idx="9622">
                  <c:v>-7.0000000000000531E-4</c:v>
                </c:pt>
                <c:pt idx="9623">
                  <c:v>-1.1000000000000094E-3</c:v>
                </c:pt>
                <c:pt idx="9624">
                  <c:v>-8.0234400000000843E-4</c:v>
                </c:pt>
                <c:pt idx="9625">
                  <c:v>-6.0000000000000483E-4</c:v>
                </c:pt>
                <c:pt idx="9626">
                  <c:v>-8.0000000000000568E-4</c:v>
                </c:pt>
                <c:pt idx="9627">
                  <c:v>-3.0000000000000247E-4</c:v>
                </c:pt>
                <c:pt idx="9628">
                  <c:v>-8.0000000000000568E-4</c:v>
                </c:pt>
                <c:pt idx="9629">
                  <c:v>-1.2000000000000044E-3</c:v>
                </c:pt>
                <c:pt idx="9630">
                  <c:v>-6.9609400000000485E-4</c:v>
                </c:pt>
                <c:pt idx="9631">
                  <c:v>-1.0078100000000021E-4</c:v>
                </c:pt>
                <c:pt idx="9632">
                  <c:v>-6.0000000000000483E-4</c:v>
                </c:pt>
                <c:pt idx="9633">
                  <c:v>-6.0000000000000483E-4</c:v>
                </c:pt>
                <c:pt idx="9634">
                  <c:v>-6.98438000000005E-4</c:v>
                </c:pt>
                <c:pt idx="9635">
                  <c:v>-9.0156300000001168E-4</c:v>
                </c:pt>
                <c:pt idx="9636">
                  <c:v>-1.0992200000000001E-3</c:v>
                </c:pt>
                <c:pt idx="9637">
                  <c:v>-6.0156300000000407E-4</c:v>
                </c:pt>
                <c:pt idx="9638">
                  <c:v>-1.1031299999999999E-3</c:v>
                </c:pt>
                <c:pt idx="9639">
                  <c:v>-1.3039099999999999E-3</c:v>
                </c:pt>
                <c:pt idx="9640">
                  <c:v>-2.0000000000000155E-4</c:v>
                </c:pt>
                <c:pt idx="9641">
                  <c:v>-9.0000000000000691E-4</c:v>
                </c:pt>
                <c:pt idx="9642">
                  <c:v>-7.0000000000000531E-4</c:v>
                </c:pt>
                <c:pt idx="9643">
                  <c:v>-4.0000000000000202E-4</c:v>
                </c:pt>
                <c:pt idx="9644">
                  <c:v>-1.0976600000000001E-3</c:v>
                </c:pt>
                <c:pt idx="9645">
                  <c:v>-9.0000000000000691E-4</c:v>
                </c:pt>
                <c:pt idx="9646">
                  <c:v>-1.1015600000000001E-3</c:v>
                </c:pt>
                <c:pt idx="9647">
                  <c:v>-1.1992200000000021E-3</c:v>
                </c:pt>
                <c:pt idx="9648">
                  <c:v>-1.4000000000000069E-3</c:v>
                </c:pt>
                <c:pt idx="9649">
                  <c:v>-7.0000000000000531E-4</c:v>
                </c:pt>
                <c:pt idx="9650">
                  <c:v>-1.1000000000000094E-3</c:v>
                </c:pt>
                <c:pt idx="9651">
                  <c:v>-7.0000000000000531E-4</c:v>
                </c:pt>
                <c:pt idx="9652">
                  <c:v>-1.2000000000000044E-3</c:v>
                </c:pt>
                <c:pt idx="9653">
                  <c:v>-1.2023400000000044E-3</c:v>
                </c:pt>
                <c:pt idx="9654">
                  <c:v>-7.0234400000000481E-4</c:v>
                </c:pt>
                <c:pt idx="9655">
                  <c:v>-8.0156300000001066E-4</c:v>
                </c:pt>
                <c:pt idx="9656">
                  <c:v>-1.0000000000000041E-3</c:v>
                </c:pt>
                <c:pt idx="9657">
                  <c:v>-7.0156300000000487E-4</c:v>
                </c:pt>
                <c:pt idx="9658">
                  <c:v>-7.0078100000000134E-4</c:v>
                </c:pt>
                <c:pt idx="9659">
                  <c:v>-9.0000000000000691E-4</c:v>
                </c:pt>
                <c:pt idx="9660">
                  <c:v>-9.0000000000000691E-4</c:v>
                </c:pt>
                <c:pt idx="9661">
                  <c:v>-1.2999999999999978E-3</c:v>
                </c:pt>
                <c:pt idx="9662">
                  <c:v>-8.0000000000000568E-4</c:v>
                </c:pt>
                <c:pt idx="9663">
                  <c:v>-2.0000000000000155E-4</c:v>
                </c:pt>
                <c:pt idx="9664">
                  <c:v>-9.0000000000000691E-4</c:v>
                </c:pt>
                <c:pt idx="9665">
                  <c:v>-1.5000000000000087E-3</c:v>
                </c:pt>
                <c:pt idx="9666">
                  <c:v>-8.0000000000000568E-4</c:v>
                </c:pt>
                <c:pt idx="9667">
                  <c:v>-4.0000000000000202E-4</c:v>
                </c:pt>
                <c:pt idx="9668">
                  <c:v>-7.0000000000000531E-4</c:v>
                </c:pt>
                <c:pt idx="9669">
                  <c:v>-1.2000000000000044E-3</c:v>
                </c:pt>
                <c:pt idx="9670">
                  <c:v>-1.0015599999999999E-3</c:v>
                </c:pt>
                <c:pt idx="9671">
                  <c:v>-8.0000000000000568E-4</c:v>
                </c:pt>
                <c:pt idx="9672">
                  <c:v>-1.0000000000000041E-3</c:v>
                </c:pt>
                <c:pt idx="9673">
                  <c:v>-9.0390600000000347E-4</c:v>
                </c:pt>
                <c:pt idx="9674">
                  <c:v>-1.0078100000000021E-4</c:v>
                </c:pt>
                <c:pt idx="9675">
                  <c:v>-1.002340000000008E-3</c:v>
                </c:pt>
                <c:pt idx="9676">
                  <c:v>-7.0000000000000531E-4</c:v>
                </c:pt>
                <c:pt idx="9677">
                  <c:v>-9.0000000000000691E-4</c:v>
                </c:pt>
                <c:pt idx="9678">
                  <c:v>-8.0000000000000568E-4</c:v>
                </c:pt>
                <c:pt idx="9679">
                  <c:v>-9.0000000000000691E-4</c:v>
                </c:pt>
                <c:pt idx="9680">
                  <c:v>-1.2999999999999978E-3</c:v>
                </c:pt>
                <c:pt idx="9681">
                  <c:v>-1.4039100000000019E-3</c:v>
                </c:pt>
                <c:pt idx="9682">
                  <c:v>-3.0000000000000247E-4</c:v>
                </c:pt>
                <c:pt idx="9683">
                  <c:v>-6.0000000000000483E-4</c:v>
                </c:pt>
                <c:pt idx="9684">
                  <c:v>-9.0000000000000691E-4</c:v>
                </c:pt>
                <c:pt idx="9685">
                  <c:v>-7.9921900000000541E-4</c:v>
                </c:pt>
                <c:pt idx="9686">
                  <c:v>-6.0000000000000483E-4</c:v>
                </c:pt>
                <c:pt idx="9687">
                  <c:v>-7.984380000000058E-4</c:v>
                </c:pt>
                <c:pt idx="9688">
                  <c:v>-1.1023400000000089E-3</c:v>
                </c:pt>
                <c:pt idx="9689">
                  <c:v>-1.2999999999999978E-3</c:v>
                </c:pt>
                <c:pt idx="9690">
                  <c:v>-1.4015599999999998E-3</c:v>
                </c:pt>
                <c:pt idx="9691">
                  <c:v>-1.0000000000000041E-3</c:v>
                </c:pt>
                <c:pt idx="9692">
                  <c:v>-1.4000000000000069E-3</c:v>
                </c:pt>
                <c:pt idx="9693">
                  <c:v>-1.1000000000000094E-3</c:v>
                </c:pt>
                <c:pt idx="9694">
                  <c:v>-1.2007800000000065E-3</c:v>
                </c:pt>
                <c:pt idx="9695">
                  <c:v>-1.1992200000000021E-3</c:v>
                </c:pt>
                <c:pt idx="9696">
                  <c:v>-9.0000000000000691E-4</c:v>
                </c:pt>
                <c:pt idx="9697">
                  <c:v>-8.992190000000085E-4</c:v>
                </c:pt>
                <c:pt idx="9698">
                  <c:v>-7.0000000000000531E-4</c:v>
                </c:pt>
                <c:pt idx="9699">
                  <c:v>-1.1000000000000094E-3</c:v>
                </c:pt>
                <c:pt idx="9700">
                  <c:v>-1.0031300000000001E-3</c:v>
                </c:pt>
                <c:pt idx="9701">
                  <c:v>-4.0000000000000202E-4</c:v>
                </c:pt>
                <c:pt idx="9702">
                  <c:v>-1.1015600000000001E-3</c:v>
                </c:pt>
                <c:pt idx="9703">
                  <c:v>-7.9921900000000541E-4</c:v>
                </c:pt>
                <c:pt idx="9704">
                  <c:v>-1.2999999999999978E-3</c:v>
                </c:pt>
                <c:pt idx="9705">
                  <c:v>-7.9687500000000602E-4</c:v>
                </c:pt>
                <c:pt idx="9706">
                  <c:v>-8.0000000000000568E-4</c:v>
                </c:pt>
                <c:pt idx="9707">
                  <c:v>-6.98438000000005E-4</c:v>
                </c:pt>
                <c:pt idx="9708">
                  <c:v>-7.0156300000000487E-4</c:v>
                </c:pt>
                <c:pt idx="9709">
                  <c:v>-1.1007800000000087E-3</c:v>
                </c:pt>
                <c:pt idx="9710">
                  <c:v>-9.0000000000000691E-4</c:v>
                </c:pt>
                <c:pt idx="9711">
                  <c:v>-5.0000000000000261E-4</c:v>
                </c:pt>
                <c:pt idx="9712">
                  <c:v>-2.0000000000000155E-4</c:v>
                </c:pt>
                <c:pt idx="9713">
                  <c:v>-8.0000000000000568E-4</c:v>
                </c:pt>
                <c:pt idx="9714">
                  <c:v>-2.9921900000000199E-4</c:v>
                </c:pt>
                <c:pt idx="9715">
                  <c:v>-5.031250000000065E-4</c:v>
                </c:pt>
                <c:pt idx="9716">
                  <c:v>-1.0007799999999999E-3</c:v>
                </c:pt>
                <c:pt idx="9717">
                  <c:v>-6.98438000000005E-4</c:v>
                </c:pt>
                <c:pt idx="9718">
                  <c:v>-5.0000000000000261E-4</c:v>
                </c:pt>
                <c:pt idx="9719">
                  <c:v>-7.0000000000000531E-4</c:v>
                </c:pt>
                <c:pt idx="9720">
                  <c:v>-7.0000000000000531E-4</c:v>
                </c:pt>
                <c:pt idx="9721">
                  <c:v>-8.0000000000000568E-4</c:v>
                </c:pt>
                <c:pt idx="9722">
                  <c:v>-1.0000000000000041E-3</c:v>
                </c:pt>
                <c:pt idx="9723">
                  <c:v>-1.3015600000000035E-3</c:v>
                </c:pt>
                <c:pt idx="9724">
                  <c:v>-6.976560000000083E-4</c:v>
                </c:pt>
                <c:pt idx="9725">
                  <c:v>-6.0000000000000483E-4</c:v>
                </c:pt>
                <c:pt idx="9726">
                  <c:v>-5.9921900000000467E-4</c:v>
                </c:pt>
                <c:pt idx="9727">
                  <c:v>-9.0390600000000347E-4</c:v>
                </c:pt>
                <c:pt idx="9728">
                  <c:v>-1.1000000000000094E-3</c:v>
                </c:pt>
                <c:pt idx="9729">
                  <c:v>-6.9921900000000493E-4</c:v>
                </c:pt>
                <c:pt idx="9730">
                  <c:v>-8.0000000000000568E-4</c:v>
                </c:pt>
                <c:pt idx="9731">
                  <c:v>-1.2000000000000044E-3</c:v>
                </c:pt>
                <c:pt idx="9732">
                  <c:v>-1.1000000000000094E-3</c:v>
                </c:pt>
                <c:pt idx="9733">
                  <c:v>-9.0390600000000347E-4</c:v>
                </c:pt>
                <c:pt idx="9734">
                  <c:v>-8.0000000000000568E-4</c:v>
                </c:pt>
                <c:pt idx="9735">
                  <c:v>-1.6023400000000133E-3</c:v>
                </c:pt>
                <c:pt idx="9736">
                  <c:v>-1.1031299999999999E-3</c:v>
                </c:pt>
                <c:pt idx="9737">
                  <c:v>-9.0078100000000327E-4</c:v>
                </c:pt>
                <c:pt idx="9738">
                  <c:v>-1.2960900000000069E-3</c:v>
                </c:pt>
                <c:pt idx="9739">
                  <c:v>1.0000000000000087E-4</c:v>
                </c:pt>
                <c:pt idx="9740">
                  <c:v>-2.0000000000000155E-4</c:v>
                </c:pt>
                <c:pt idx="9741" formatCode="0.00E+00">
                  <c:v>-1.5625000000000168E-6</c:v>
                </c:pt>
                <c:pt idx="9742">
                  <c:v>-6.0000000000000483E-4</c:v>
                </c:pt>
                <c:pt idx="9743">
                  <c:v>-3.9843800000000426E-4</c:v>
                </c:pt>
                <c:pt idx="9744">
                  <c:v>-1.002340000000008E-3</c:v>
                </c:pt>
                <c:pt idx="9745">
                  <c:v>-9.992190000000093E-4</c:v>
                </c:pt>
                <c:pt idx="9746">
                  <c:v>-8.0000000000000568E-4</c:v>
                </c:pt>
                <c:pt idx="9747">
                  <c:v>-1.1007800000000087E-3</c:v>
                </c:pt>
                <c:pt idx="9748">
                  <c:v>-9.0000000000000691E-4</c:v>
                </c:pt>
                <c:pt idx="9749">
                  <c:v>-7.9921900000000541E-4</c:v>
                </c:pt>
                <c:pt idx="9750">
                  <c:v>-7.0000000000000531E-4</c:v>
                </c:pt>
                <c:pt idx="9751">
                  <c:v>-3.9921900000000312E-4</c:v>
                </c:pt>
                <c:pt idx="9752">
                  <c:v>-4.0000000000000202E-4</c:v>
                </c:pt>
                <c:pt idx="9753">
                  <c:v>-4.0390600000000585E-4</c:v>
                </c:pt>
                <c:pt idx="9754">
                  <c:v>2.0078100000000206E-4</c:v>
                </c:pt>
                <c:pt idx="9755">
                  <c:v>-1.0859400000000043E-4</c:v>
                </c:pt>
                <c:pt idx="9756">
                  <c:v>-1.0976600000000001E-3</c:v>
                </c:pt>
                <c:pt idx="9757">
                  <c:v>-8.0000000000000568E-4</c:v>
                </c:pt>
                <c:pt idx="9758">
                  <c:v>-1.1000000000000094E-3</c:v>
                </c:pt>
                <c:pt idx="9759">
                  <c:v>-7.0000000000000531E-4</c:v>
                </c:pt>
                <c:pt idx="9760">
                  <c:v>-9.0078100000000327E-4</c:v>
                </c:pt>
                <c:pt idx="9761">
                  <c:v>-8.0000000000000568E-4</c:v>
                </c:pt>
                <c:pt idx="9762">
                  <c:v>-7.9765600000000921E-4</c:v>
                </c:pt>
                <c:pt idx="9763">
                  <c:v>-1.4000000000000069E-3</c:v>
                </c:pt>
                <c:pt idx="9764">
                  <c:v>-1.1976600000000001E-3</c:v>
                </c:pt>
                <c:pt idx="9765">
                  <c:v>-7.0000000000000531E-4</c:v>
                </c:pt>
                <c:pt idx="9766">
                  <c:v>-5.9843800000000387E-4</c:v>
                </c:pt>
                <c:pt idx="9767">
                  <c:v>-9.0234400000000804E-4</c:v>
                </c:pt>
                <c:pt idx="9768">
                  <c:v>-1.0992200000000001E-3</c:v>
                </c:pt>
                <c:pt idx="9769">
                  <c:v>-6.98438000000005E-4</c:v>
                </c:pt>
                <c:pt idx="9770">
                  <c:v>-7.0000000000000531E-4</c:v>
                </c:pt>
                <c:pt idx="9771">
                  <c:v>-1.6000000000000129E-3</c:v>
                </c:pt>
                <c:pt idx="9772">
                  <c:v>-7.0546900000000511E-4</c:v>
                </c:pt>
                <c:pt idx="9773">
                  <c:v>-2.0156300000000052E-4</c:v>
                </c:pt>
                <c:pt idx="9774">
                  <c:v>-1.0031300000000001E-3</c:v>
                </c:pt>
                <c:pt idx="9775">
                  <c:v>-9.992190000000093E-4</c:v>
                </c:pt>
                <c:pt idx="9776">
                  <c:v>-8.0156300000001066E-4</c:v>
                </c:pt>
                <c:pt idx="9777">
                  <c:v>-5.9921900000000467E-4</c:v>
                </c:pt>
                <c:pt idx="9778">
                  <c:v>-5.0000000000000261E-4</c:v>
                </c:pt>
                <c:pt idx="9779">
                  <c:v>-4.0000000000000202E-4</c:v>
                </c:pt>
                <c:pt idx="9780">
                  <c:v>-7.0156300000000487E-4</c:v>
                </c:pt>
                <c:pt idx="9781">
                  <c:v>-7.0000000000000531E-4</c:v>
                </c:pt>
                <c:pt idx="9782">
                  <c:v>-8.0000000000000568E-4</c:v>
                </c:pt>
                <c:pt idx="9783">
                  <c:v>-7.9765600000000921E-4</c:v>
                </c:pt>
                <c:pt idx="9784">
                  <c:v>-2.0000000000000155E-4</c:v>
                </c:pt>
                <c:pt idx="9785">
                  <c:v>-1.0031300000000001E-3</c:v>
                </c:pt>
                <c:pt idx="9786">
                  <c:v>-9.0703100000000248E-4</c:v>
                </c:pt>
                <c:pt idx="9787">
                  <c:v>-5.0000000000000261E-4</c:v>
                </c:pt>
                <c:pt idx="9788">
                  <c:v>-9.0390600000000347E-4</c:v>
                </c:pt>
                <c:pt idx="9789">
                  <c:v>-1.503130000000004E-3</c:v>
                </c:pt>
                <c:pt idx="9790">
                  <c:v>-2.0000000000000155E-4</c:v>
                </c:pt>
                <c:pt idx="9791">
                  <c:v>-5.0000000000000261E-4</c:v>
                </c:pt>
                <c:pt idx="9792">
                  <c:v>-8.9609400000000949E-4</c:v>
                </c:pt>
                <c:pt idx="9793">
                  <c:v>-1.5992200000000067E-3</c:v>
                </c:pt>
                <c:pt idx="9794">
                  <c:v>-6.976560000000083E-4</c:v>
                </c:pt>
                <c:pt idx="9795">
                  <c:v>-1.002340000000008E-3</c:v>
                </c:pt>
                <c:pt idx="9796">
                  <c:v>-1.0000000000000087E-4</c:v>
                </c:pt>
                <c:pt idx="9797">
                  <c:v>-1.0984400000000082E-3</c:v>
                </c:pt>
                <c:pt idx="9798">
                  <c:v>-5.023440000000032E-4</c:v>
                </c:pt>
                <c:pt idx="9799">
                  <c:v>-1.0984400000000082E-3</c:v>
                </c:pt>
                <c:pt idx="9800">
                  <c:v>-7.0078100000000134E-4</c:v>
                </c:pt>
                <c:pt idx="9801">
                  <c:v>-1.0015599999999999E-3</c:v>
                </c:pt>
                <c:pt idx="9802">
                  <c:v>-3.0390600000000114E-4</c:v>
                </c:pt>
                <c:pt idx="9803">
                  <c:v>-7.0312500000000832E-4</c:v>
                </c:pt>
                <c:pt idx="9804">
                  <c:v>-1.1007800000000087E-3</c:v>
                </c:pt>
                <c:pt idx="9805">
                  <c:v>-9.0000000000000691E-4</c:v>
                </c:pt>
                <c:pt idx="9806">
                  <c:v>-5.9843800000000387E-4</c:v>
                </c:pt>
                <c:pt idx="9807">
                  <c:v>-4.0000000000000202E-4</c:v>
                </c:pt>
                <c:pt idx="9808">
                  <c:v>-9.0078100000000327E-4</c:v>
                </c:pt>
                <c:pt idx="9809">
                  <c:v>-6.0000000000000483E-4</c:v>
                </c:pt>
                <c:pt idx="9810">
                  <c:v>-9.0078100000000327E-4</c:v>
                </c:pt>
                <c:pt idx="9811">
                  <c:v>-4.0000000000000202E-4</c:v>
                </c:pt>
                <c:pt idx="9812">
                  <c:v>-5.9609400000000437E-4</c:v>
                </c:pt>
                <c:pt idx="9813">
                  <c:v>-7.0000000000000531E-4</c:v>
                </c:pt>
                <c:pt idx="9814">
                  <c:v>-3.9843800000000426E-4</c:v>
                </c:pt>
                <c:pt idx="9815">
                  <c:v>-5.0000000000000261E-4</c:v>
                </c:pt>
                <c:pt idx="9816">
                  <c:v>-7.9921900000000541E-4</c:v>
                </c:pt>
                <c:pt idx="9817">
                  <c:v>-2.0000000000000155E-4</c:v>
                </c:pt>
                <c:pt idx="9818">
                  <c:v>-7.9765600000000921E-4</c:v>
                </c:pt>
                <c:pt idx="9819">
                  <c:v>-9.0000000000000691E-4</c:v>
                </c:pt>
                <c:pt idx="9820">
                  <c:v>-8.0000000000000568E-4</c:v>
                </c:pt>
                <c:pt idx="9821">
                  <c:v>-5.0000000000000261E-4</c:v>
                </c:pt>
                <c:pt idx="9822">
                  <c:v>-7.9609400000000565E-4</c:v>
                </c:pt>
                <c:pt idx="9823">
                  <c:v>-1.5000000000000087E-3</c:v>
                </c:pt>
                <c:pt idx="9824">
                  <c:v>-6.0000000000000483E-4</c:v>
                </c:pt>
                <c:pt idx="9825">
                  <c:v>-7.984380000000058E-4</c:v>
                </c:pt>
                <c:pt idx="9826">
                  <c:v>-1.1000000000000094E-3</c:v>
                </c:pt>
                <c:pt idx="9827">
                  <c:v>-9.0000000000000691E-4</c:v>
                </c:pt>
                <c:pt idx="9828">
                  <c:v>-1.3007800000000101E-3</c:v>
                </c:pt>
                <c:pt idx="9829">
                  <c:v>-1.002340000000008E-3</c:v>
                </c:pt>
                <c:pt idx="9830">
                  <c:v>-7.0000000000000531E-4</c:v>
                </c:pt>
                <c:pt idx="9831">
                  <c:v>-6.0078100000000151E-4</c:v>
                </c:pt>
                <c:pt idx="9832">
                  <c:v>-6.0156300000000407E-4</c:v>
                </c:pt>
                <c:pt idx="9833">
                  <c:v>-6.0156300000000407E-4</c:v>
                </c:pt>
                <c:pt idx="9834">
                  <c:v>-1.0007799999999999E-3</c:v>
                </c:pt>
                <c:pt idx="9835">
                  <c:v>-8.0078100000000236E-4</c:v>
                </c:pt>
                <c:pt idx="9836">
                  <c:v>-1.3023400000000108E-3</c:v>
                </c:pt>
                <c:pt idx="9837">
                  <c:v>-1.4015599999999998E-3</c:v>
                </c:pt>
                <c:pt idx="9838">
                  <c:v>-9.0000000000000691E-4</c:v>
                </c:pt>
                <c:pt idx="9839">
                  <c:v>-6.0000000000000483E-4</c:v>
                </c:pt>
                <c:pt idx="9840">
                  <c:v>-6.0000000000000483E-4</c:v>
                </c:pt>
                <c:pt idx="9841">
                  <c:v>-5.0000000000000261E-4</c:v>
                </c:pt>
                <c:pt idx="9842">
                  <c:v>-2.9609400000000157E-4</c:v>
                </c:pt>
                <c:pt idx="9843">
                  <c:v>-1.1023400000000089E-3</c:v>
                </c:pt>
                <c:pt idx="9844">
                  <c:v>-7.9921900000000541E-4</c:v>
                </c:pt>
                <c:pt idx="9845">
                  <c:v>-7.9921900000000541E-4</c:v>
                </c:pt>
                <c:pt idx="9846">
                  <c:v>-1.1000000000000094E-3</c:v>
                </c:pt>
                <c:pt idx="9847">
                  <c:v>-5.0000000000000261E-4</c:v>
                </c:pt>
                <c:pt idx="9848">
                  <c:v>-1.0000000000000041E-3</c:v>
                </c:pt>
                <c:pt idx="9849">
                  <c:v>-1.0046899999999999E-3</c:v>
                </c:pt>
                <c:pt idx="9850">
                  <c:v>2.0000000000000155E-4</c:v>
                </c:pt>
                <c:pt idx="9851">
                  <c:v>-1.1968700000000092E-3</c:v>
                </c:pt>
                <c:pt idx="9852">
                  <c:v>-7.1015600000000573E-4</c:v>
                </c:pt>
                <c:pt idx="9853">
                  <c:v>-5.0156300000000218E-4</c:v>
                </c:pt>
                <c:pt idx="9854">
                  <c:v>-1.002340000000008E-3</c:v>
                </c:pt>
                <c:pt idx="9855">
                  <c:v>-9.992190000000093E-4</c:v>
                </c:pt>
                <c:pt idx="9856">
                  <c:v>-1.20156E-3</c:v>
                </c:pt>
                <c:pt idx="9857">
                  <c:v>-1.4000000000000069E-3</c:v>
                </c:pt>
                <c:pt idx="9858">
                  <c:v>-9.0000000000000691E-4</c:v>
                </c:pt>
                <c:pt idx="9859">
                  <c:v>-8.0000000000000568E-4</c:v>
                </c:pt>
                <c:pt idx="9860">
                  <c:v>-7.0000000000000531E-4</c:v>
                </c:pt>
                <c:pt idx="9861">
                  <c:v>-7.0000000000000531E-4</c:v>
                </c:pt>
                <c:pt idx="9862">
                  <c:v>-6.0000000000000483E-4</c:v>
                </c:pt>
                <c:pt idx="9863">
                  <c:v>-1.2999999999999978E-3</c:v>
                </c:pt>
                <c:pt idx="9864">
                  <c:v>-8.0000000000000568E-4</c:v>
                </c:pt>
                <c:pt idx="9865">
                  <c:v>-3.0078100000000289E-4</c:v>
                </c:pt>
                <c:pt idx="9866">
                  <c:v>-7.0000000000000531E-4</c:v>
                </c:pt>
                <c:pt idx="9867">
                  <c:v>-1.2999999999999978E-3</c:v>
                </c:pt>
                <c:pt idx="9868">
                  <c:v>-6.0078100000000151E-4</c:v>
                </c:pt>
                <c:pt idx="9869">
                  <c:v>-1.1000000000000094E-3</c:v>
                </c:pt>
                <c:pt idx="9870">
                  <c:v>-7.0000000000000531E-4</c:v>
                </c:pt>
                <c:pt idx="9871">
                  <c:v>-9.0078100000000327E-4</c:v>
                </c:pt>
                <c:pt idx="9872">
                  <c:v>-5.9921900000000467E-4</c:v>
                </c:pt>
                <c:pt idx="9873">
                  <c:v>-6.0000000000000483E-4</c:v>
                </c:pt>
                <c:pt idx="9874">
                  <c:v>-5.0000000000000261E-4</c:v>
                </c:pt>
                <c:pt idx="9875">
                  <c:v>-7.9921900000000541E-4</c:v>
                </c:pt>
                <c:pt idx="9876">
                  <c:v>-8.0000000000000568E-4</c:v>
                </c:pt>
                <c:pt idx="9877">
                  <c:v>-5.0000000000000261E-4</c:v>
                </c:pt>
                <c:pt idx="9878">
                  <c:v>-7.0000000000000531E-4</c:v>
                </c:pt>
                <c:pt idx="9879">
                  <c:v>-9.992190000000093E-4</c:v>
                </c:pt>
                <c:pt idx="9880">
                  <c:v>-1.0000000000000041E-3</c:v>
                </c:pt>
                <c:pt idx="9881">
                  <c:v>-1.2000000000000044E-3</c:v>
                </c:pt>
                <c:pt idx="9882">
                  <c:v>-7.0000000000000531E-4</c:v>
                </c:pt>
                <c:pt idx="9883" formatCode="0.00E+00">
                  <c:v>-9.9218800000000962E-5</c:v>
                </c:pt>
                <c:pt idx="9884">
                  <c:v>-5.0000000000000261E-4</c:v>
                </c:pt>
                <c:pt idx="9885">
                  <c:v>-8.0312500000000013E-4</c:v>
                </c:pt>
                <c:pt idx="9886">
                  <c:v>-2.9843800000000319E-4</c:v>
                </c:pt>
                <c:pt idx="9887">
                  <c:v>-4.0000000000000202E-4</c:v>
                </c:pt>
                <c:pt idx="9888">
                  <c:v>-6.976560000000083E-4</c:v>
                </c:pt>
                <c:pt idx="9889">
                  <c:v>-1.1000000000000094E-3</c:v>
                </c:pt>
                <c:pt idx="9890">
                  <c:v>-1.0234399999999999E-4</c:v>
                </c:pt>
                <c:pt idx="9891">
                  <c:v>-6.0000000000000483E-4</c:v>
                </c:pt>
                <c:pt idx="9892">
                  <c:v>-1.0000000000000041E-3</c:v>
                </c:pt>
                <c:pt idx="9893">
                  <c:v>-5.9765600000000782E-4</c:v>
                </c:pt>
                <c:pt idx="9894">
                  <c:v>-4.0000000000000202E-4</c:v>
                </c:pt>
                <c:pt idx="9895">
                  <c:v>-8.0000000000000568E-4</c:v>
                </c:pt>
                <c:pt idx="9896">
                  <c:v>-4.0000000000000202E-4</c:v>
                </c:pt>
                <c:pt idx="9897">
                  <c:v>-1.1000000000000094E-3</c:v>
                </c:pt>
                <c:pt idx="9898">
                  <c:v>-9.0312500000000017E-4</c:v>
                </c:pt>
                <c:pt idx="9899">
                  <c:v>-3.0000000000000247E-4</c:v>
                </c:pt>
                <c:pt idx="9900">
                  <c:v>-7.0312500000000832E-4</c:v>
                </c:pt>
                <c:pt idx="9901">
                  <c:v>-1.0984400000000082E-3</c:v>
                </c:pt>
                <c:pt idx="9902">
                  <c:v>-1.1007800000000087E-3</c:v>
                </c:pt>
                <c:pt idx="9903">
                  <c:v>-1.1992200000000021E-3</c:v>
                </c:pt>
                <c:pt idx="9904">
                  <c:v>-8.0000000000000568E-4</c:v>
                </c:pt>
                <c:pt idx="9905">
                  <c:v>-7.9921900000000541E-4</c:v>
                </c:pt>
                <c:pt idx="9906">
                  <c:v>-7.0234400000000481E-4</c:v>
                </c:pt>
                <c:pt idx="9907">
                  <c:v>-1.2984400000000105E-3</c:v>
                </c:pt>
                <c:pt idx="9908">
                  <c:v>-3.0000000000000247E-4</c:v>
                </c:pt>
                <c:pt idx="9909">
                  <c:v>-4.0000000000000202E-4</c:v>
                </c:pt>
                <c:pt idx="9910">
                  <c:v>-7.0000000000000531E-4</c:v>
                </c:pt>
                <c:pt idx="9911">
                  <c:v>-1.2000000000000044E-3</c:v>
                </c:pt>
                <c:pt idx="9912">
                  <c:v>-6.976560000000083E-4</c:v>
                </c:pt>
                <c:pt idx="9913">
                  <c:v>-5.0156300000000218E-4</c:v>
                </c:pt>
                <c:pt idx="9914">
                  <c:v>-1.00391E-3</c:v>
                </c:pt>
                <c:pt idx="9915">
                  <c:v>-1.4984400000000071E-3</c:v>
                </c:pt>
                <c:pt idx="9916">
                  <c:v>-4.984380000000022E-4</c:v>
                </c:pt>
                <c:pt idx="9917">
                  <c:v>-1.1000000000000094E-3</c:v>
                </c:pt>
                <c:pt idx="9918">
                  <c:v>-1.0000000000000041E-3</c:v>
                </c:pt>
                <c:pt idx="9919">
                  <c:v>-3.0000000000000247E-4</c:v>
                </c:pt>
                <c:pt idx="9920">
                  <c:v>-1.0000000000000087E-4</c:v>
                </c:pt>
                <c:pt idx="9921">
                  <c:v>-6.9687500000000522E-4</c:v>
                </c:pt>
                <c:pt idx="9922">
                  <c:v>-7.0000000000000531E-4</c:v>
                </c:pt>
                <c:pt idx="9923">
                  <c:v>-6.9921900000000493E-4</c:v>
                </c:pt>
                <c:pt idx="9924">
                  <c:v>-4.984380000000022E-4</c:v>
                </c:pt>
                <c:pt idx="9925">
                  <c:v>-1.1039100000000037E-3</c:v>
                </c:pt>
                <c:pt idx="9926">
                  <c:v>-9.0000000000000691E-4</c:v>
                </c:pt>
                <c:pt idx="9927">
                  <c:v>-4.9921900000000192E-4</c:v>
                </c:pt>
                <c:pt idx="9928">
                  <c:v>-7.0000000000000531E-4</c:v>
                </c:pt>
                <c:pt idx="9929">
                  <c:v>-7.0000000000000531E-4</c:v>
                </c:pt>
                <c:pt idx="9930">
                  <c:v>-1.2000000000000044E-3</c:v>
                </c:pt>
                <c:pt idx="9931">
                  <c:v>-4.0390600000000585E-4</c:v>
                </c:pt>
                <c:pt idx="9932">
                  <c:v>-9.0000000000000691E-4</c:v>
                </c:pt>
                <c:pt idx="9933">
                  <c:v>-9.9843800000000665E-4</c:v>
                </c:pt>
                <c:pt idx="9934">
                  <c:v>-9.0078100000000327E-4</c:v>
                </c:pt>
                <c:pt idx="9935">
                  <c:v>-8.0000000000000568E-4</c:v>
                </c:pt>
                <c:pt idx="9936">
                  <c:v>-7.9765600000000921E-4</c:v>
                </c:pt>
                <c:pt idx="9937">
                  <c:v>-2.0000000000000155E-4</c:v>
                </c:pt>
                <c:pt idx="9938">
                  <c:v>-7.0000000000000531E-4</c:v>
                </c:pt>
                <c:pt idx="9939">
                  <c:v>-1.0000000000000041E-3</c:v>
                </c:pt>
                <c:pt idx="9940">
                  <c:v>-7.0000000000000531E-4</c:v>
                </c:pt>
                <c:pt idx="9941">
                  <c:v>-2.0000000000000155E-4</c:v>
                </c:pt>
                <c:pt idx="9942">
                  <c:v>-7.0156300000000487E-4</c:v>
                </c:pt>
                <c:pt idx="9943">
                  <c:v>-5.0156300000000218E-4</c:v>
                </c:pt>
                <c:pt idx="9944">
                  <c:v>-9.9687500000000752E-4</c:v>
                </c:pt>
                <c:pt idx="9945">
                  <c:v>-1.4000000000000069E-3</c:v>
                </c:pt>
                <c:pt idx="9946">
                  <c:v>-9.0000000000000691E-4</c:v>
                </c:pt>
                <c:pt idx="9947">
                  <c:v>-1.6000000000000129E-3</c:v>
                </c:pt>
                <c:pt idx="9948">
                  <c:v>-9.0000000000000691E-4</c:v>
                </c:pt>
                <c:pt idx="9949">
                  <c:v>-6.0078100000000151E-4</c:v>
                </c:pt>
                <c:pt idx="9950">
                  <c:v>-1.1000000000000094E-3</c:v>
                </c:pt>
                <c:pt idx="9951">
                  <c:v>-1.1039100000000037E-3</c:v>
                </c:pt>
                <c:pt idx="9952">
                  <c:v>-6.98438000000005E-4</c:v>
                </c:pt>
                <c:pt idx="9953">
                  <c:v>-7.0468700000000581E-4</c:v>
                </c:pt>
                <c:pt idx="9954">
                  <c:v>-8.0234400000000843E-4</c:v>
                </c:pt>
                <c:pt idx="9955">
                  <c:v>-1.9921900000000178E-4</c:v>
                </c:pt>
                <c:pt idx="9956">
                  <c:v>-6.023440000000027E-4</c:v>
                </c:pt>
                <c:pt idx="9957">
                  <c:v>-8.0000000000000568E-4</c:v>
                </c:pt>
                <c:pt idx="9958">
                  <c:v>-2.0000000000000155E-4</c:v>
                </c:pt>
                <c:pt idx="9959">
                  <c:v>-7.0078100000000134E-4</c:v>
                </c:pt>
                <c:pt idx="9960">
                  <c:v>-3.0000000000000247E-4</c:v>
                </c:pt>
                <c:pt idx="9961">
                  <c:v>-7.0000000000000531E-4</c:v>
                </c:pt>
                <c:pt idx="9962">
                  <c:v>-9.0156300000001168E-4</c:v>
                </c:pt>
                <c:pt idx="9963">
                  <c:v>-1.0000000000000041E-3</c:v>
                </c:pt>
                <c:pt idx="9964">
                  <c:v>-2.0390600000000006E-4</c:v>
                </c:pt>
                <c:pt idx="9965">
                  <c:v>-6.0312500000000752E-4</c:v>
                </c:pt>
                <c:pt idx="9966">
                  <c:v>-1.0015599999999999E-3</c:v>
                </c:pt>
                <c:pt idx="9967">
                  <c:v>-9.992190000000093E-4</c:v>
                </c:pt>
                <c:pt idx="9968">
                  <c:v>-7.0000000000000531E-4</c:v>
                </c:pt>
                <c:pt idx="9969">
                  <c:v>-1.2000000000000044E-3</c:v>
                </c:pt>
                <c:pt idx="9970">
                  <c:v>-8.0234400000000843E-4</c:v>
                </c:pt>
                <c:pt idx="9971">
                  <c:v>-6.0078100000000151E-4</c:v>
                </c:pt>
                <c:pt idx="9972">
                  <c:v>-8.9765600000000915E-4</c:v>
                </c:pt>
                <c:pt idx="9973">
                  <c:v>0</c:v>
                </c:pt>
                <c:pt idx="9974">
                  <c:v>-7.953130000000055E-4</c:v>
                </c:pt>
                <c:pt idx="9975">
                  <c:v>-1.1984400000000137E-3</c:v>
                </c:pt>
                <c:pt idx="9976">
                  <c:v>-4.0000000000000202E-4</c:v>
                </c:pt>
                <c:pt idx="9977">
                  <c:v>-8.0000000000000568E-4</c:v>
                </c:pt>
                <c:pt idx="9978">
                  <c:v>-1.1921900000000101E-3</c:v>
                </c:pt>
                <c:pt idx="9979">
                  <c:v>-3.0000000000000247E-4</c:v>
                </c:pt>
                <c:pt idx="9980">
                  <c:v>-1.5000000000000087E-3</c:v>
                </c:pt>
                <c:pt idx="9981">
                  <c:v>-6.9375000000000534E-4</c:v>
                </c:pt>
                <c:pt idx="9982">
                  <c:v>1.0000000000000087E-4</c:v>
                </c:pt>
                <c:pt idx="9983">
                  <c:v>-6.023440000000027E-4</c:v>
                </c:pt>
                <c:pt idx="9984">
                  <c:v>-5.023440000000032E-4</c:v>
                </c:pt>
                <c:pt idx="9985">
                  <c:v>-5.0000000000000261E-4</c:v>
                </c:pt>
                <c:pt idx="9986">
                  <c:v>-2.0156300000000052E-4</c:v>
                </c:pt>
                <c:pt idx="9987">
                  <c:v>-8.9843800000000606E-4</c:v>
                </c:pt>
                <c:pt idx="9988">
                  <c:v>-6.0000000000000483E-4</c:v>
                </c:pt>
                <c:pt idx="9989">
                  <c:v>-6.0000000000000483E-4</c:v>
                </c:pt>
                <c:pt idx="9990">
                  <c:v>-8.9843800000000606E-4</c:v>
                </c:pt>
                <c:pt idx="9991">
                  <c:v>-1.0015599999999999E-3</c:v>
                </c:pt>
                <c:pt idx="9992">
                  <c:v>-1.2000000000000044E-3</c:v>
                </c:pt>
                <c:pt idx="9993">
                  <c:v>-9.0156300000001168E-4</c:v>
                </c:pt>
                <c:pt idx="9994">
                  <c:v>-9.0156300000001168E-4</c:v>
                </c:pt>
                <c:pt idx="9995">
                  <c:v>-5.0156300000000218E-4</c:v>
                </c:pt>
                <c:pt idx="9996">
                  <c:v>-4.9921900000000192E-4</c:v>
                </c:pt>
                <c:pt idx="9997">
                  <c:v>-5.9843800000000387E-4</c:v>
                </c:pt>
                <c:pt idx="9998">
                  <c:v>-8.0000000000000568E-4</c:v>
                </c:pt>
                <c:pt idx="9999">
                  <c:v>-6.0390600000000756E-4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534-4021-AF6F-51C2C83BC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31470784"/>
        <c:axId val="-1131460992"/>
      </c:scatterChart>
      <c:valAx>
        <c:axId val="-1131470784"/>
        <c:scaling>
          <c:orientation val="minMax"/>
          <c:max val="4.0000000000000274E-5"/>
          <c:min val="-5.0000000000000317E-6"/>
        </c:scaling>
        <c:delete val="0"/>
        <c:axPos val="b"/>
        <c:numFmt formatCode="0.00E+00" sourceLinked="1"/>
        <c:majorTickMark val="in"/>
        <c:minorTickMark val="none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-1131460992"/>
        <c:crosses val="autoZero"/>
        <c:crossBetween val="midCat"/>
        <c:majorUnit val="1.0000000000000069E-5"/>
      </c:valAx>
      <c:valAx>
        <c:axId val="-1131460992"/>
        <c:scaling>
          <c:orientation val="minMax"/>
          <c:max val="1.500000000000005E-2"/>
          <c:min val="-4.0000000000000112E-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11314707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17B6-CCB8-43F2-BA14-1D1E51854EE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FD7DB-6B8A-451C-A70C-830F4456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73500" y="746125"/>
            <a:ext cx="6623050" cy="3725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F76AF-763D-4D43-8A8D-52949AB4BE67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8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5C173-D04E-4ED1-B043-2E23A5FC0BE8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4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0" y="746125"/>
            <a:ext cx="6623050" cy="3725863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DE40A-A8F3-4ECB-AF6B-A9ACC4168B4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9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A332B-20F5-46D5-BBB9-B939F1740D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282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D7F9A-E6FB-4FC4-AE0A-91B87AEA3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632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0144-74C9-46B7-9CFE-01F583B839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2390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47616-66EC-4C8D-A608-CF6B61443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421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33D-E5FB-4708-A997-15EA7EDA56B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B5D-37A9-4AB9-8F4A-A44F45A4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33D-E5FB-4708-A997-15EA7EDA56B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B5D-37A9-4AB9-8F4A-A44F45A4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7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33D-E5FB-4708-A997-15EA7EDA56B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B5D-37A9-4AB9-8F4A-A44F45A4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33D-E5FB-4708-A997-15EA7EDA56B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B5D-37A9-4AB9-8F4A-A44F45A4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8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33D-E5FB-4708-A997-15EA7EDA56B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B5D-37A9-4AB9-8F4A-A44F45A4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50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33D-E5FB-4708-A997-15EA7EDA56B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B5D-37A9-4AB9-8F4A-A44F45A4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4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33D-E5FB-4708-A997-15EA7EDA56B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B5D-37A9-4AB9-8F4A-A44F45A4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F3B4-04A8-4F84-9117-BD99D0A246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7516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33D-E5FB-4708-A997-15EA7EDA56B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B5D-37A9-4AB9-8F4A-A44F45A4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33D-E5FB-4708-A997-15EA7EDA56B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B5D-37A9-4AB9-8F4A-A44F45A4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76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33D-E5FB-4708-A997-15EA7EDA56B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B5D-37A9-4AB9-8F4A-A44F45A4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98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333D-E5FB-4708-A997-15EA7EDA56B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3B5D-37A9-4AB9-8F4A-A44F45A4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22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6A30-DC96-4EF0-86C1-CB620ED8A9F2}" type="datetime1">
              <a:rPr lang="en-US" smtClean="0"/>
              <a:t>9/11/2025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ECC5-C7AF-4BE7-9E2A-8F563A3C73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246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028-6AF5-4191-865B-236BE9030E6D}" type="datetime1">
              <a:rPr lang="en-US" smtClean="0"/>
              <a:t>9/11/2025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ECC5-C7AF-4BE7-9E2A-8F563A3C73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669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2E0F-F461-4214-9CF8-55173FA25834}" type="datetime1">
              <a:rPr lang="en-US" smtClean="0"/>
              <a:t>9/11/2025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ECC5-C7AF-4BE7-9E2A-8F563A3C73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376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009E-3332-48D7-9603-DA867DD644E6}" type="datetime1">
              <a:rPr lang="en-US" smtClean="0"/>
              <a:t>9/11/2025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ECC5-C7AF-4BE7-9E2A-8F563A3C73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676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294-94F0-4D77-AEA6-8967BFC7A328}" type="datetime1">
              <a:rPr lang="en-US" smtClean="0"/>
              <a:t>9/11/2025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ECC5-C7AF-4BE7-9E2A-8F563A3C73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730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672-6617-4575-9255-359901588265}" type="datetime1">
              <a:rPr lang="en-US" smtClean="0"/>
              <a:t>9/11/2025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ECC5-C7AF-4BE7-9E2A-8F563A3C73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53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4180-0C8E-41BD-96E3-CD7161CB1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604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A258-2132-4311-B610-BC279C3F2151}" type="datetime1">
              <a:rPr lang="en-US" smtClean="0"/>
              <a:t>9/11/2025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ECC5-C7AF-4BE7-9E2A-8F563A3C73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741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5DB-E4A8-4060-B46F-453B41EBD02F}" type="datetime1">
              <a:rPr lang="en-US" smtClean="0"/>
              <a:t>9/11/2025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ECC5-C7AF-4BE7-9E2A-8F563A3C73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022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0AD3-EFE1-426D-9D11-DC650D8B5510}" type="datetime1">
              <a:rPr lang="en-US" smtClean="0"/>
              <a:t>9/11/2025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ECC5-C7AF-4BE7-9E2A-8F563A3C73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459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1EEB-525A-41CF-B05E-43C2906A0367}" type="datetime1">
              <a:rPr lang="en-US" smtClean="0"/>
              <a:t>9/11/2025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ECC5-C7AF-4BE7-9E2A-8F563A3C73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442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B08D-CA38-42E4-95CC-4008A0E2425B}" type="datetime1">
              <a:rPr lang="en-US" smtClean="0"/>
              <a:t>9/11/2025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ECC5-C7AF-4BE7-9E2A-8F563A3C73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083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1901-E099-4538-BE57-88DEB93FA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99531-1B8D-4267-8F4C-5DC14A89E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3051C-8F8D-4EEC-9C04-D3B055BF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C71-C995-41D5-9950-E0627733A0A1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CB2EB-2431-46C7-8F81-2B0A5DCD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85B1F-182E-40E5-AEF7-F1784F16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0CE-D834-465B-8512-0DFBE8A5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33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AECD-79C2-4569-AC36-9AFEE11D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2179-F51B-4482-83B5-5BE732BB7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7E25D-0617-4FCA-8896-879A04EB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A00A-562C-453C-B01B-781FECCAC887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1097F-7A56-4C81-91F3-562F4F6A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E4EC9-1C27-48A0-9E0D-95A4649C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0CE-D834-465B-8512-0DFBE8A5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44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CA1B-139C-4E55-9DC4-AB1F9C54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B7EC6-7665-4C13-8CD7-48E9CAA81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5145-17B3-4C6D-AA3B-A424A035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08B-D2DB-4794-9597-14B20C790CCA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D2917-2F27-49D3-A9F6-7297137E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2947B-E263-48FD-B8A5-2B7346F5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0CE-D834-465B-8512-0DFBE8A5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00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1D92-D03C-4ABD-8FE5-E22B72A4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20AA-AF78-4A1F-B80F-3F99CEDAE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22195-B363-41F7-A8C3-342C49512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5D9BE-3FA0-4283-AE7E-07491385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DC76-CBA1-4B2B-89D7-FF99268D410B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CEED6-A63B-4BC1-85E9-1469B5AC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45AB5-C349-4579-B9BD-91FC10A0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0CE-D834-465B-8512-0DFBE8A5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01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7A29-CC53-4A64-9CE8-CBBF6314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1B35C-E5F7-4F10-B681-9911AF9E3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2EBED-45A8-4F22-8A55-8452859AD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EEF65-FE80-40FC-B18E-9B2BA6CFE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3524D-BCBE-4D6E-AEF7-B7E02F117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4115B-110E-4C1B-A93A-76E3C7A9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8B0C-A7CD-46AA-8D49-74B33D1370C7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C5449-9192-4E73-81AD-E3DDDEE6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EBB0E-8183-4030-9C17-E5AD24EB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0CE-D834-465B-8512-0DFBE8A5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3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0FDE3-A45E-43B6-BA5F-BFFF5DC54D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3675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E825-50F6-40A6-B541-EA2E309A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D955B-C709-4F02-9782-FD4F91F8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2D2F-F908-4A1A-8BC9-3F22EB53C65E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2F61C-87B3-4FFE-86EB-F0EF8339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EEFCE-9D91-4434-AE96-C225CC0A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0CE-D834-465B-8512-0DFBE8A5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93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C6C0B-22DD-45FC-95D6-069AB004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69FC-2632-4D88-A9D7-91440012CB1D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285C6-DD66-4557-9E8C-1C381929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B2572-C2A7-4987-9007-1F6787C2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0CE-D834-465B-8512-0DFBE8A5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63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7A8B-48A6-4AFD-8A08-1474DC62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1147D-5D10-474B-9B67-16410BC5A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18F63-59DD-48AE-B874-35BF6BEA6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825DD-253D-47CD-92DC-E8EF1E6D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D59-00E7-4275-B6C7-93E9D7D69446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60F79-596F-4CBD-81A6-4F59C168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E1FF0-4102-4310-BCB9-55D266CD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0CE-D834-465B-8512-0DFBE8A5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01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5A83-7179-43A5-8886-770A9086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24C32-E3C7-467D-A59F-9F85F99E7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15E61-0CEE-432A-9857-52608A825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94C03-082D-4E0A-AE89-689BF301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283B-B013-4742-A072-8432699F5F1E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A5A4C-DB6C-462B-BD25-4FB9FA95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40214-EC07-40D0-8C95-2F21E267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0CE-D834-465B-8512-0DFBE8A5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7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261F-F0A7-4A0E-B6CB-CC660756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35B52-D29F-4E05-A982-197C4ECBD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DAA24-2829-45E3-B92A-1E4C378D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5F8A-9B9F-44F8-8F81-805128BB60B7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BDA16-FDBD-4A2E-8842-0FD15F52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F6854-24AD-4207-9E20-793DDB89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0CE-D834-465B-8512-0DFBE8A5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72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37BEC-6190-46EE-82F7-C682719AE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1B02A-664D-4B60-88F6-2B69451B6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19C9-FF6B-4127-8F08-8126F428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B28E-96B8-4CBD-9AE1-A8A116A39CE9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92BB0-5C5E-4D56-90FA-0E1670C1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8F554-0888-416B-83BD-5D2700A6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0CE-D834-465B-8512-0DFBE8A5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4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265CF-A09C-4BE3-97C2-C68F4DF7A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798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9DEBE-3891-4958-BE2E-88C5033EC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010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6402-FDD5-4A18-9A6C-8454F7AE3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185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7C83D-D7E2-4A50-94F1-2DAB884E8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278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86D8F-945D-4F5C-B4CF-6B7D7C36C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181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788B7-7C4A-478D-B2CB-1FE594EC2AA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1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4333D-E5FB-4708-A997-15EA7EDA56BA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3B5D-37A9-4AB9-8F4A-A44F45A4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9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6555-5716-41FE-95C8-981117A5F08B}" type="datetime1">
              <a:rPr lang="en-US" smtClean="0"/>
              <a:t>9/11/2025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ECC5-C7AF-4BE7-9E2A-8F563A3C73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5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7183-9A71-4751-8675-DB9504E3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5A186-8AE4-444C-A7C4-6D346BB18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57187-0163-413A-AEFF-47BDB5A60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880D8-0C66-4F47-9A5C-686094407A03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DBD08-A75C-45BE-8C3E-4906FE47D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20028-4D63-4B7D-92BC-022DF4317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2C0CE-D834-465B-8512-0DFBE8A50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12" Type="http://schemas.openxmlformats.org/officeDocument/2006/relationships/image" Target="../media/image2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52.png"/><Relationship Id="rId15" Type="http://schemas.openxmlformats.org/officeDocument/2006/relationships/image" Target="../media/image60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frm=1&amp;source=images&amp;cd=&amp;cad=rja&amp;docid=BJ5gDUhk3kDztM&amp;tbnid=t_ZHeO3_bK9w3M:&amp;ved=0CAUQjRw&amp;url=http://ihsancanan.blogspot.com/&amp;ei=pKvJUfy7F4joOtW4gYAK&amp;bvm=bv.48293060,d.ZWU&amp;psig=AFQjCNHpKSrINRK6eRjUuDtjSaV87SYKxw&amp;ust=1372257486738575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2CA4A3-40D5-4B48-88AD-4023AB9BAE02}"/>
              </a:ext>
            </a:extLst>
          </p:cNvPr>
          <p:cNvSpPr txBox="1"/>
          <p:nvPr/>
        </p:nvSpPr>
        <p:spPr>
          <a:xfrm>
            <a:off x="1" y="3405457"/>
            <a:ext cx="1219199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Sargis Ter-Avetisyan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Extreme Light Infrastructure-Nuclear Physics (ELI-NP) Bucharest-Magurele, Romania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sargis.ter-avetisyan@eli-np.ro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Matthias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Schnürer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 Born Institute, Berlin, Germany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Vladimir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Tikhonchuk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CELIA, Université de Bordeaux-CNRS-CEA, France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 Beamlines,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Dolní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Břežany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Czech Republic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3F7CE-0E23-4CDB-8934-9F398E53405F}"/>
              </a:ext>
            </a:extLst>
          </p:cNvPr>
          <p:cNvSpPr txBox="1"/>
          <p:nvPr/>
        </p:nvSpPr>
        <p:spPr>
          <a:xfrm>
            <a:off x="519363" y="2024063"/>
            <a:ext cx="11153273" cy="1019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Conversion of a positive ion into a negative ion and a neutral atom: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formation processes from a few keV to MeV energies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8DDCC-355F-4BCB-A448-1BF74F3A55AC}"/>
              </a:ext>
            </a:extLst>
          </p:cNvPr>
          <p:cNvSpPr txBox="1"/>
          <p:nvPr/>
        </p:nvSpPr>
        <p:spPr>
          <a:xfrm>
            <a:off x="3790222" y="6244427"/>
            <a:ext cx="4611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 Catherine's College, Oxford, UK,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8 - 12 September,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240AD-D9CE-4226-BF05-EBE7494D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44" y="0"/>
            <a:ext cx="7533713" cy="18301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D47FB-483B-47B7-AF01-6F6672D7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8636" y="61716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2C0CE-D834-465B-8512-0DFBE8A5080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2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3837600"/>
            <a:ext cx="3015877" cy="21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4718" y="3071254"/>
            <a:ext cx="222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positive and negative </a:t>
            </a:r>
          </a:p>
          <a:p>
            <a:pPr algn="ctr"/>
            <a:r>
              <a:rPr lang="en-GB" dirty="0"/>
              <a:t>ion spectra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968000" y="1828800"/>
            <a:ext cx="3464404" cy="2160000"/>
            <a:chOff x="4838756" y="1718829"/>
            <a:chExt cx="2357206" cy="14696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1414" b="1942"/>
            <a:stretch/>
          </p:blipFill>
          <p:spPr>
            <a:xfrm>
              <a:off x="4838756" y="1748509"/>
              <a:ext cx="2357206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816312" y="2564204"/>
                  <a:ext cx="354040" cy="2512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312" y="2564204"/>
                  <a:ext cx="354040" cy="25129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907213" y="2095773"/>
                  <a:ext cx="370138" cy="2512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213" y="2095773"/>
                  <a:ext cx="370138" cy="2512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590062" y="1718829"/>
                  <a:ext cx="354040" cy="2512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062" y="1718829"/>
                  <a:ext cx="354040" cy="25129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276304" y="1732271"/>
                  <a:ext cx="420572" cy="2512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304" y="1732271"/>
                  <a:ext cx="420572" cy="2512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361579" y="2163938"/>
                  <a:ext cx="370138" cy="2512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1579" y="2163938"/>
                  <a:ext cx="370138" cy="2512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-1" r="427"/>
          <a:stretch/>
        </p:blipFill>
        <p:spPr>
          <a:xfrm>
            <a:off x="792000" y="2852312"/>
            <a:ext cx="4126331" cy="21600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3355941">
            <a:off x="1440579" y="3058919"/>
            <a:ext cx="744774" cy="15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96044" y="2449172"/>
            <a:ext cx="150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inserted spray</a:t>
            </a:r>
          </a:p>
        </p:txBody>
      </p:sp>
      <p:sp>
        <p:nvSpPr>
          <p:cNvPr id="16" name="Oval 15"/>
          <p:cNvSpPr/>
          <p:nvPr/>
        </p:nvSpPr>
        <p:spPr>
          <a:xfrm>
            <a:off x="1862635" y="3301059"/>
            <a:ext cx="757178" cy="1871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847948" y="1294188"/>
            <a:ext cx="368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ion spectra on MCP phosphor screen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6896" y="115200"/>
            <a:ext cx="11559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water spray was introduced in the path of positive ion beam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8789" y="5628268"/>
            <a:ext cx="332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spray at4 cm from the foil target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52283" y="1848556"/>
            <a:ext cx="33239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spray as secondary target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13828" y="6171507"/>
            <a:ext cx="314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it suppose existence of neutrals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6317D-7470-4535-A5B8-F9304AE6BDEB}"/>
              </a:ext>
            </a:extLst>
          </p:cNvPr>
          <p:cNvSpPr/>
          <p:nvPr/>
        </p:nvSpPr>
        <p:spPr>
          <a:xfrm>
            <a:off x="4744786" y="4676042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Arial"/>
                <a:sym typeface="Symbol" pitchFamily="18" charset="2"/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  <a:latin typeface="Arial"/>
                <a:sym typeface="Symbol" pitchFamily="18" charset="2"/>
              </a:rPr>
              <a:t>+</a:t>
            </a:r>
            <a:r>
              <a:rPr lang="en-US" sz="2400" dirty="0">
                <a:solidFill>
                  <a:srgbClr val="0000FF"/>
                </a:solidFill>
                <a:latin typeface="Arial"/>
                <a:sym typeface="Symbol" pitchFamily="18" charset="2"/>
              </a:rPr>
              <a:t>  </a:t>
            </a:r>
            <a:r>
              <a:rPr lang="en-US" sz="24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400" kern="0" dirty="0">
                <a:solidFill>
                  <a:srgbClr val="C00000"/>
                </a:solidFill>
                <a:latin typeface="Arial"/>
              </a:rPr>
              <a:t>A</a:t>
            </a:r>
            <a:r>
              <a:rPr lang="en-US" sz="2400" kern="0" baseline="30000" dirty="0">
                <a:solidFill>
                  <a:srgbClr val="C00000"/>
                </a:solidFill>
                <a:latin typeface="Arial"/>
                <a:sym typeface="Symbol" pitchFamily="18" charset="2"/>
              </a:rPr>
              <a:t>0</a:t>
            </a:r>
            <a:endParaRPr lang="en-GB" kern="0" dirty="0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8DA459-9E4D-45C4-91FA-0AAF92515ADE}"/>
              </a:ext>
            </a:extLst>
          </p:cNvPr>
          <p:cNvGrpSpPr/>
          <p:nvPr/>
        </p:nvGrpSpPr>
        <p:grpSpPr>
          <a:xfrm>
            <a:off x="6038573" y="4273606"/>
            <a:ext cx="946127" cy="638472"/>
            <a:chOff x="7593976" y="2348876"/>
            <a:chExt cx="946127" cy="63847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00E462B-450F-4663-9804-C944949E82A1}"/>
                </a:ext>
              </a:extLst>
            </p:cNvPr>
            <p:cNvSpPr/>
            <p:nvPr/>
          </p:nvSpPr>
          <p:spPr>
            <a:xfrm>
              <a:off x="7911405" y="2348876"/>
              <a:ext cx="6286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kern="0" dirty="0">
                  <a:solidFill>
                    <a:srgbClr val="0000FF"/>
                  </a:solidFill>
                  <a:latin typeface="Arial"/>
                </a:rPr>
                <a:t>  A</a:t>
              </a:r>
              <a:r>
                <a:rPr lang="en-US" sz="2400" kern="0" baseline="3000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-</a:t>
              </a:r>
              <a:endParaRPr lang="en-GB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1338FB8-3FAC-42EB-A5B7-4E2875677920}"/>
                </a:ext>
              </a:extLst>
            </p:cNvPr>
            <p:cNvSpPr/>
            <p:nvPr/>
          </p:nvSpPr>
          <p:spPr>
            <a:xfrm rot="19356702">
              <a:off x="7593976" y="2525683"/>
              <a:ext cx="4876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</a:t>
              </a: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62234D3-49BD-4427-9E72-6C3864FA977A}"/>
              </a:ext>
            </a:extLst>
          </p:cNvPr>
          <p:cNvGrpSpPr/>
          <p:nvPr/>
        </p:nvGrpSpPr>
        <p:grpSpPr>
          <a:xfrm>
            <a:off x="6038566" y="4912076"/>
            <a:ext cx="1059940" cy="672485"/>
            <a:chOff x="7593976" y="2987347"/>
            <a:chExt cx="1059940" cy="67248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19BCB31-6B12-4311-B68D-F357B1CFFEEE}"/>
                </a:ext>
              </a:extLst>
            </p:cNvPr>
            <p:cNvSpPr/>
            <p:nvPr/>
          </p:nvSpPr>
          <p:spPr>
            <a:xfrm rot="2611189">
              <a:off x="7593976" y="2987347"/>
              <a:ext cx="4876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</a:t>
              </a: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C00A05-61A0-420F-93D1-E534C12AF423}"/>
                </a:ext>
              </a:extLst>
            </p:cNvPr>
            <p:cNvSpPr/>
            <p:nvPr/>
          </p:nvSpPr>
          <p:spPr>
            <a:xfrm>
              <a:off x="8030027" y="3198167"/>
              <a:ext cx="6238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kern="0" dirty="0" err="1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A</a:t>
              </a:r>
              <a:r>
                <a:rPr lang="en-US" sz="2400" kern="0" baseline="30000" dirty="0" err="1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+n</a:t>
              </a:r>
              <a:endParaRPr lang="en-GB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EAC619B-68FE-4E48-860C-D14920713EDF}"/>
              </a:ext>
            </a:extLst>
          </p:cNvPr>
          <p:cNvSpPr/>
          <p:nvPr/>
        </p:nvSpPr>
        <p:spPr>
          <a:xfrm>
            <a:off x="5638473" y="4591340"/>
            <a:ext cx="447472" cy="670559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68" y="1502836"/>
            <a:ext cx="5544000" cy="305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80040" y="1073154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neutral particles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71608" y="1437977"/>
            <a:ext cx="504056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3342" y="3418047"/>
            <a:ext cx="8942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pinhole 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89083" y="576375"/>
            <a:ext cx="3803327" cy="2383790"/>
            <a:chOff x="4057796" y="3051761"/>
            <a:chExt cx="5698334" cy="3545591"/>
          </a:xfrm>
        </p:grpSpPr>
        <p:grpSp>
          <p:nvGrpSpPr>
            <p:cNvPr id="25" name="Group 24"/>
            <p:cNvGrpSpPr/>
            <p:nvPr/>
          </p:nvGrpSpPr>
          <p:grpSpPr>
            <a:xfrm>
              <a:off x="5450795" y="3717032"/>
              <a:ext cx="3022019" cy="2880320"/>
              <a:chOff x="3255100" y="0"/>
              <a:chExt cx="5470338" cy="6136186"/>
            </a:xfrm>
          </p:grpSpPr>
          <p:pic>
            <p:nvPicPr>
              <p:cNvPr id="27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65438" y="4031301"/>
                <a:ext cx="2760000" cy="207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65439" y="2039076"/>
                <a:ext cx="2759999" cy="2070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65438" y="3579"/>
                <a:ext cx="2760000" cy="207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55100" y="4066186"/>
                <a:ext cx="2760000" cy="207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55100" y="2035537"/>
                <a:ext cx="2760000" cy="207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255100" y="0"/>
                <a:ext cx="2759967" cy="2069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4057796" y="3051761"/>
              <a:ext cx="5698334" cy="54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</a:rPr>
                <a:t> “zero” point on CR39 (1mm pinhole) 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9217" y="3916550"/>
            <a:ext cx="1665757" cy="124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814412" y="4910475"/>
            <a:ext cx="1926784" cy="14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835551" y="2716136"/>
            <a:ext cx="1926784" cy="14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10092410" y="641352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2060"/>
                </a:solidFill>
              </a:rPr>
              <a:t>hydrogen pits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92410" y="2334971"/>
            <a:ext cx="128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2060"/>
                </a:solidFill>
              </a:rPr>
              <a:t>oxygen pits</a:t>
            </a:r>
          </a:p>
        </p:txBody>
      </p:sp>
      <p:sp>
        <p:nvSpPr>
          <p:cNvPr id="2" name="Oval 1"/>
          <p:cNvSpPr/>
          <p:nvPr/>
        </p:nvSpPr>
        <p:spPr>
          <a:xfrm>
            <a:off x="7987399" y="2151639"/>
            <a:ext cx="182395" cy="117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6"/>
          </p:cNvCxnSpPr>
          <p:nvPr/>
        </p:nvCxnSpPr>
        <p:spPr>
          <a:xfrm>
            <a:off x="8169794" y="2210316"/>
            <a:ext cx="540288" cy="17062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110356" y="2236666"/>
            <a:ext cx="877031" cy="16798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51239" y="5791680"/>
            <a:ext cx="300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2060"/>
                </a:solidFill>
                <a:latin typeface="Arial"/>
              </a:rPr>
              <a:t>TOF of neutrals: H and O</a:t>
            </a: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2851657" y="3866233"/>
            <a:ext cx="4593901" cy="2913040"/>
            <a:chOff x="4716016" y="1124744"/>
            <a:chExt cx="4139952" cy="2592528"/>
          </a:xfrm>
        </p:grpSpPr>
        <p:graphicFrame>
          <p:nvGraphicFramePr>
            <p:cNvPr id="40" name="Chart 39"/>
            <p:cNvGraphicFramePr/>
            <p:nvPr/>
          </p:nvGraphicFramePr>
          <p:xfrm>
            <a:off x="4716016" y="1124744"/>
            <a:ext cx="4139952" cy="25925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5580112" y="2492896"/>
              <a:ext cx="504055" cy="452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kern="0" dirty="0">
                  <a:solidFill>
                    <a:srgbClr val="000000"/>
                  </a:solidFill>
                  <a:latin typeface="Arial"/>
                </a:rPr>
                <a:t>H</a:t>
              </a: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28183" y="2204864"/>
              <a:ext cx="451937" cy="45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kern="0" dirty="0">
                  <a:solidFill>
                    <a:srgbClr val="000000"/>
                  </a:solidFill>
                  <a:latin typeface="Arial"/>
                </a:rPr>
                <a:t>O</a:t>
              </a: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2135561" y="115200"/>
            <a:ext cx="3738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chase for neutrals</a:t>
            </a:r>
            <a:endParaRPr lang="en-US" sz="32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10344778" y="4155101"/>
            <a:ext cx="755374" cy="75537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Equal 43"/>
          <p:cNvSpPr/>
          <p:nvPr/>
        </p:nvSpPr>
        <p:spPr>
          <a:xfrm>
            <a:off x="8948637" y="4203402"/>
            <a:ext cx="569735" cy="56973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0" y="1240192"/>
            <a:ext cx="47381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beam cleaning from charged particles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by magnet</a:t>
            </a:r>
          </a:p>
        </p:txBody>
      </p:sp>
      <p:sp>
        <p:nvSpPr>
          <p:cNvPr id="47" name="Oval 46"/>
          <p:cNvSpPr/>
          <p:nvPr/>
        </p:nvSpPr>
        <p:spPr>
          <a:xfrm>
            <a:off x="3411179" y="1817831"/>
            <a:ext cx="1302026" cy="23705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177609" y="1683438"/>
            <a:ext cx="467139" cy="3157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" grpId="0" animBg="1"/>
      <p:bldP spid="38" grpId="0"/>
      <p:bldP spid="16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92"/>
          <a:stretch/>
        </p:blipFill>
        <p:spPr>
          <a:xfrm>
            <a:off x="8280000" y="3837600"/>
            <a:ext cx="3084597" cy="21600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968000" y="1828800"/>
            <a:ext cx="3223517" cy="2160000"/>
            <a:chOff x="4847666" y="3383431"/>
            <a:chExt cx="2149011" cy="1440000"/>
          </a:xfrm>
        </p:grpSpPr>
        <p:sp>
          <p:nvSpPr>
            <p:cNvPr id="4" name="TextBox 3"/>
            <p:cNvSpPr txBox="1"/>
            <p:nvPr/>
          </p:nvSpPr>
          <p:spPr>
            <a:xfrm>
              <a:off x="6047461" y="4001246"/>
              <a:ext cx="5850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7">
                <a:defRPr/>
              </a:pPr>
              <a:r>
                <a:rPr lang="en-GB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c")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048" b="1762"/>
            <a:stretch/>
          </p:blipFill>
          <p:spPr>
            <a:xfrm>
              <a:off x="4847666" y="3383431"/>
              <a:ext cx="2149011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920849" y="3794070"/>
                  <a:ext cx="33086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0849" y="3794070"/>
                  <a:ext cx="330860" cy="2462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554283" y="4016426"/>
                  <a:ext cx="3466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4283" y="4016426"/>
                  <a:ext cx="346633" cy="2462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8797055" y="3389962"/>
            <a:ext cx="22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neutral atoms spectra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" r="732"/>
          <a:stretch/>
        </p:blipFill>
        <p:spPr>
          <a:xfrm>
            <a:off x="792000" y="2894400"/>
            <a:ext cx="4135527" cy="21600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3355941">
            <a:off x="1909612" y="2900696"/>
            <a:ext cx="983974" cy="104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311661" y="2186605"/>
            <a:ext cx="17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inserted magnet</a:t>
            </a:r>
          </a:p>
        </p:txBody>
      </p:sp>
      <p:sp>
        <p:nvSpPr>
          <p:cNvPr id="15" name="Oval 14"/>
          <p:cNvSpPr/>
          <p:nvPr/>
        </p:nvSpPr>
        <p:spPr>
          <a:xfrm>
            <a:off x="2603233" y="2962959"/>
            <a:ext cx="1073426" cy="2340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801898" y="1285401"/>
            <a:ext cx="39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neutral atoms on MCP phosphor screen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68557" y="115200"/>
            <a:ext cx="8647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cleaning of the beam from charged particles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2474" y="1579443"/>
            <a:ext cx="4738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beam cleaning from charged particles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1724" y="6264615"/>
            <a:ext cx="6205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first observation of neutral atom beams with such high energies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02430" y="5197842"/>
            <a:ext cx="462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using a time-and-space (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mass analyser, the spectrum of C</a:t>
            </a:r>
            <a:r>
              <a:rPr lang="en-GB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H</a:t>
            </a:r>
            <a:r>
              <a:rPr lang="en-GB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atoms was reconstructed</a:t>
            </a:r>
          </a:p>
          <a:p>
            <a:pPr algn="r"/>
            <a:r>
              <a:rPr lang="en-GB" dirty="0"/>
              <a:t>Rev. Sci. </a:t>
            </a:r>
            <a:r>
              <a:rPr lang="de-DE" dirty="0"/>
              <a:t>Instrum. 88, 083303 (2017).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33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3837600"/>
            <a:ext cx="3010453" cy="2160000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968000" y="1828800"/>
            <a:ext cx="3671282" cy="2160000"/>
            <a:chOff x="4846203" y="5033291"/>
            <a:chExt cx="2386333" cy="140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1345" b="2693"/>
            <a:stretch/>
          </p:blipFill>
          <p:spPr>
            <a:xfrm>
              <a:off x="4846203" y="5033291"/>
              <a:ext cx="2386333" cy="1404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816312" y="5883658"/>
                  <a:ext cx="338217" cy="240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312" y="5883658"/>
                  <a:ext cx="338217" cy="2400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966963" y="5410235"/>
                  <a:ext cx="353597" cy="240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6963" y="5410235"/>
                  <a:ext cx="353597" cy="2400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590902" y="5033291"/>
                  <a:ext cx="338217" cy="240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902" y="5033291"/>
                  <a:ext cx="338217" cy="2400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332008" y="5046733"/>
                  <a:ext cx="401777" cy="240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2008" y="5046733"/>
                  <a:ext cx="401777" cy="24006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362419" y="5470935"/>
                  <a:ext cx="353597" cy="240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419" y="5470935"/>
                  <a:ext cx="353597" cy="24006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920849" y="5411141"/>
                  <a:ext cx="322588" cy="240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0849" y="5411141"/>
                  <a:ext cx="322588" cy="24006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554283" y="5675442"/>
                  <a:ext cx="337968" cy="240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4283" y="5675442"/>
                  <a:ext cx="337968" cy="24006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4847948" y="1294188"/>
            <a:ext cx="368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ion spectra on MCP phosphor screen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000" y="2894400"/>
            <a:ext cx="4108595" cy="216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6286" y="115200"/>
            <a:ext cx="11002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water spray was introduced in the path of neutral atoms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79250" y="1576088"/>
            <a:ext cx="3565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spray as secondary target on the way of neutral atoms</a:t>
            </a:r>
          </a:p>
        </p:txBody>
      </p:sp>
      <p:sp>
        <p:nvSpPr>
          <p:cNvPr id="20" name="Right Arrow 19"/>
          <p:cNvSpPr/>
          <p:nvPr/>
        </p:nvSpPr>
        <p:spPr>
          <a:xfrm rot="3355941">
            <a:off x="3319327" y="2721502"/>
            <a:ext cx="301044" cy="147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531883" y="2313272"/>
            <a:ext cx="150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inserted spray</a:t>
            </a:r>
          </a:p>
        </p:txBody>
      </p:sp>
      <p:sp>
        <p:nvSpPr>
          <p:cNvPr id="22" name="Oval 21"/>
          <p:cNvSpPr/>
          <p:nvPr/>
        </p:nvSpPr>
        <p:spPr>
          <a:xfrm>
            <a:off x="3391830" y="2778046"/>
            <a:ext cx="757178" cy="1871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754718" y="3071254"/>
            <a:ext cx="222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positive and negative </a:t>
            </a:r>
          </a:p>
          <a:p>
            <a:pPr algn="ctr"/>
            <a:r>
              <a:rPr lang="en-GB" dirty="0"/>
              <a:t>ion spectra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736" y="161914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2400" baseline="30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400" baseline="-25000" dirty="0">
                <a:solidFill>
                  <a:srgbClr val="000000"/>
                </a:solidFill>
                <a:latin typeface="Arial"/>
              </a:rPr>
              <a:t>max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 1 MeV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82824" y="212073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2400" baseline="30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400" baseline="-25000" dirty="0">
                <a:solidFill>
                  <a:srgbClr val="000000"/>
                </a:solidFill>
                <a:latin typeface="Arial"/>
              </a:rPr>
              <a:t>max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 150 </a:t>
            </a:r>
            <a:r>
              <a:rPr lang="en-US" sz="2400" dirty="0" err="1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keV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35789C-E495-43FE-A006-21E15FFF7AD8}"/>
              </a:ext>
            </a:extLst>
          </p:cNvPr>
          <p:cNvGrpSpPr/>
          <p:nvPr/>
        </p:nvGrpSpPr>
        <p:grpSpPr>
          <a:xfrm>
            <a:off x="46495" y="740563"/>
            <a:ext cx="2638136" cy="3034043"/>
            <a:chOff x="212667" y="930175"/>
            <a:chExt cx="2638136" cy="30340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7084D59-7007-4C49-B82A-60817E2BF103}"/>
                </a:ext>
              </a:extLst>
            </p:cNvPr>
            <p:cNvGrpSpPr/>
            <p:nvPr/>
          </p:nvGrpSpPr>
          <p:grpSpPr>
            <a:xfrm>
              <a:off x="212667" y="930175"/>
              <a:ext cx="2638136" cy="2284798"/>
              <a:chOff x="9080855" y="1621311"/>
              <a:chExt cx="2638136" cy="2284798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79B3818-01D6-4BF0-9FD7-814F341CB1E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96399" y="1935480"/>
                <a:ext cx="2422592" cy="1764792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C069A9D-E08B-407B-BF30-93F618D8C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92437" y="3751936"/>
                <a:ext cx="1194732" cy="135518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1A95C30-9B1D-44BF-B57C-33F2C91A63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r="95192"/>
              <a:stretch/>
            </p:blipFill>
            <p:spPr>
              <a:xfrm>
                <a:off x="9080855" y="1621311"/>
                <a:ext cx="160408" cy="2284798"/>
              </a:xfrm>
              <a:prstGeom prst="rect">
                <a:avLst/>
              </a:prstGeom>
            </p:spPr>
          </p:pic>
        </p:grp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F8E4D1EF-2475-4A41-9473-7FF1F088F0CE}"/>
                </a:ext>
              </a:extLst>
            </p:cNvPr>
            <p:cNvSpPr/>
            <p:nvPr/>
          </p:nvSpPr>
          <p:spPr>
            <a:xfrm rot="3972890">
              <a:off x="1635795" y="3541136"/>
              <a:ext cx="721815" cy="124349"/>
            </a:xfrm>
            <a:prstGeom prst="rightArrow">
              <a:avLst/>
            </a:prstGeom>
            <a:solidFill>
              <a:srgbClr val="00206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70E5EBF-7A8D-4AB9-91F0-35D78AD27390}"/>
                  </a:ext>
                </a:extLst>
              </p:cNvPr>
              <p:cNvSpPr txBox="1"/>
              <p:nvPr/>
            </p:nvSpPr>
            <p:spPr>
              <a:xfrm>
                <a:off x="532542" y="6027250"/>
                <a:ext cx="111501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 algn="ctr" hangingPunct="0"/>
                <a:r>
                  <a:rPr lang="en-US" dirty="0">
                    <a:solidFill>
                      <a:srgbClr val="FF0000"/>
                    </a:solidFill>
                    <a:latin typeface="Arial"/>
                    <a:ea typeface="Times New Roman" panose="02020603050405020304" pitchFamily="18" charset="0"/>
                  </a:rPr>
                  <a:t>regardless of the input beam: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</a:rPr>
                  <a:t> ions,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</a:rPr>
                  <a:t> atoms, </a:t>
                </a:r>
                <a:r>
                  <a:rPr lang="en-US" dirty="0">
                    <a:solidFill>
                      <a:srgbClr val="FF0000"/>
                    </a:solidFill>
                    <a:latin typeface="Arial"/>
                    <a:ea typeface="Times New Roman" panose="02020603050405020304" pitchFamily="18" charset="0"/>
                  </a:rPr>
                  <a:t>charge conversion proceeds similarly</a:t>
                </a:r>
                <a:r>
                  <a:rPr lang="en-US" dirty="0">
                    <a:solidFill>
                      <a:srgbClr val="FF0000"/>
                    </a:solidFill>
                    <a:latin typeface="Arial"/>
                    <a:ea typeface="Times New Roman" panose="02020603050405020304" pitchFamily="18" charset="0"/>
                    <a:cs typeface="Times-Roman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Arial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70E5EBF-7A8D-4AB9-91F0-35D78AD27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42" y="6027250"/>
                <a:ext cx="11150101" cy="369332"/>
              </a:xfrm>
              <a:prstGeom prst="rect">
                <a:avLst/>
              </a:prstGeom>
              <a:blipFill>
                <a:blip r:embed="rId1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E59A7EBA-D7A5-4FF1-AF80-428F670DE5D9}"/>
              </a:ext>
            </a:extLst>
          </p:cNvPr>
          <p:cNvSpPr txBox="1"/>
          <p:nvPr/>
        </p:nvSpPr>
        <p:spPr>
          <a:xfrm>
            <a:off x="3647623" y="6426232"/>
            <a:ext cx="491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charge state distribution is in equilibrium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4FF11C-C11C-45CE-A51D-C150F2532478}"/>
              </a:ext>
            </a:extLst>
          </p:cNvPr>
          <p:cNvSpPr/>
          <p:nvPr/>
        </p:nvSpPr>
        <p:spPr>
          <a:xfrm>
            <a:off x="4745736" y="4672584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Arial"/>
                <a:sym typeface="Symbol" pitchFamily="18" charset="2"/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  <a:latin typeface="Arial"/>
                <a:sym typeface="Symbol" pitchFamily="18" charset="2"/>
              </a:rPr>
              <a:t>+</a:t>
            </a:r>
            <a:r>
              <a:rPr lang="en-US" sz="2400" dirty="0">
                <a:solidFill>
                  <a:srgbClr val="0000FF"/>
                </a:solidFill>
                <a:latin typeface="Arial"/>
                <a:sym typeface="Symbol" pitchFamily="18" charset="2"/>
              </a:rPr>
              <a:t>  </a:t>
            </a:r>
            <a:r>
              <a:rPr lang="en-US" sz="24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400" kern="0" dirty="0">
                <a:solidFill>
                  <a:srgbClr val="0000FF"/>
                </a:solidFill>
                <a:latin typeface="Arial"/>
              </a:rPr>
              <a:t>A</a:t>
            </a:r>
            <a:r>
              <a:rPr lang="en-US" sz="2400" kern="0" baseline="30000" dirty="0">
                <a:solidFill>
                  <a:srgbClr val="0000FF"/>
                </a:solidFill>
                <a:latin typeface="Arial"/>
                <a:sym typeface="Symbol" pitchFamily="18" charset="2"/>
              </a:rPr>
              <a:t>0</a:t>
            </a:r>
            <a:endParaRPr lang="en-GB" kern="0" dirty="0">
              <a:solidFill>
                <a:sysClr val="windowText" lastClr="000000"/>
              </a:solidFill>
              <a:latin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49F3CC-CDF3-4EF5-B31B-443E024B8956}"/>
              </a:ext>
            </a:extLst>
          </p:cNvPr>
          <p:cNvGrpSpPr/>
          <p:nvPr/>
        </p:nvGrpSpPr>
        <p:grpSpPr>
          <a:xfrm>
            <a:off x="6035040" y="4270248"/>
            <a:ext cx="946127" cy="638472"/>
            <a:chOff x="7593976" y="2348876"/>
            <a:chExt cx="946127" cy="63847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CD09E7B-6505-4AD1-9F22-E78E1A613C8B}"/>
                </a:ext>
              </a:extLst>
            </p:cNvPr>
            <p:cNvSpPr/>
            <p:nvPr/>
          </p:nvSpPr>
          <p:spPr>
            <a:xfrm>
              <a:off x="7911405" y="2348876"/>
              <a:ext cx="6286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kern="0" dirty="0">
                  <a:solidFill>
                    <a:srgbClr val="0000FF"/>
                  </a:solidFill>
                  <a:latin typeface="Arial"/>
                </a:rPr>
                <a:t>  A</a:t>
              </a:r>
              <a:r>
                <a:rPr lang="en-US" sz="2400" kern="0" baseline="3000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-</a:t>
              </a:r>
              <a:endParaRPr lang="en-GB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3E14934-8607-4350-8CA2-5F074AE7A8CC}"/>
                </a:ext>
              </a:extLst>
            </p:cNvPr>
            <p:cNvSpPr/>
            <p:nvPr/>
          </p:nvSpPr>
          <p:spPr>
            <a:xfrm rot="19356702">
              <a:off x="7593976" y="2525683"/>
              <a:ext cx="4876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</a:t>
              </a: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9DB440E-9F38-4A2E-9C03-66A229344DA8}"/>
              </a:ext>
            </a:extLst>
          </p:cNvPr>
          <p:cNvGrpSpPr/>
          <p:nvPr/>
        </p:nvGrpSpPr>
        <p:grpSpPr>
          <a:xfrm>
            <a:off x="6035040" y="4910328"/>
            <a:ext cx="946127" cy="672485"/>
            <a:chOff x="7593976" y="2987347"/>
            <a:chExt cx="946127" cy="67248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CE03D2-9B5C-4440-8958-90406AF896DE}"/>
                </a:ext>
              </a:extLst>
            </p:cNvPr>
            <p:cNvSpPr/>
            <p:nvPr/>
          </p:nvSpPr>
          <p:spPr>
            <a:xfrm rot="2611189">
              <a:off x="7593976" y="2987347"/>
              <a:ext cx="4876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</a:t>
              </a: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B9005F5-D415-420D-9ABF-483FE4A6EDDB}"/>
                </a:ext>
              </a:extLst>
            </p:cNvPr>
            <p:cNvSpPr/>
            <p:nvPr/>
          </p:nvSpPr>
          <p:spPr>
            <a:xfrm>
              <a:off x="8030027" y="3198167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kern="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A</a:t>
              </a:r>
              <a:r>
                <a:rPr lang="en-US" sz="2400" kern="0" baseline="3000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+</a:t>
              </a:r>
              <a:endParaRPr lang="en-GB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37453C65-F0FE-47A6-B742-B7F1519FF439}"/>
              </a:ext>
            </a:extLst>
          </p:cNvPr>
          <p:cNvSpPr/>
          <p:nvPr/>
        </p:nvSpPr>
        <p:spPr>
          <a:xfrm>
            <a:off x="5684241" y="4065060"/>
            <a:ext cx="1463978" cy="17684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9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6" grpId="0"/>
      <p:bldP spid="47" grpId="0"/>
      <p:bldP spid="48" grpId="0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517" y="2195244"/>
            <a:ext cx="3534160" cy="26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598" y="2195244"/>
            <a:ext cx="3537528" cy="2664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7A1E7-57C9-43C4-B0DB-26C9D1A1D81D}"/>
                  </a:ext>
                </a:extLst>
              </p:cNvPr>
              <p:cNvSpPr txBox="1"/>
              <p:nvPr/>
            </p:nvSpPr>
            <p:spPr>
              <a:xfrm>
                <a:off x="2937491" y="3611465"/>
                <a:ext cx="15890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-Roma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C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−</m:t>
                          </m:r>
                        </m:sup>
                      </m:sSup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-Roma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C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0</m:t>
                          </m:r>
                        </m:sup>
                      </m:sSup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-Roman"/>
                        </a:rPr>
                        <m:t>≈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-Roman"/>
                            </a:rPr>
                          </m:ctrlPr>
                        </m:sSupPr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10</m:t>
                          </m:r>
                        </m:e>
                        <m:sup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-Roman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7A1E7-57C9-43C4-B0DB-26C9D1A1D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491" y="3611465"/>
                <a:ext cx="158905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250932-5CAD-4C0B-8E18-1D83E8C8FDDB}"/>
                  </a:ext>
                </a:extLst>
              </p:cNvPr>
              <p:cNvSpPr txBox="1"/>
              <p:nvPr/>
            </p:nvSpPr>
            <p:spPr>
              <a:xfrm>
                <a:off x="7188607" y="2360703"/>
                <a:ext cx="141664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-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H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+</m:t>
                        </m:r>
                      </m:sup>
                    </m:sSup>
                    <m:r>
                      <a: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-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H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0</m:t>
                        </m:r>
                      </m:sup>
                    </m:sSup>
                    <m:r>
                      <a: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250932-5CAD-4C0B-8E18-1D83E8C8F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07" y="2360703"/>
                <a:ext cx="141664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682EE5-57B2-4A4A-AA44-3ECB7AFB226F}"/>
                  </a:ext>
                </a:extLst>
              </p:cNvPr>
              <p:cNvSpPr txBox="1"/>
              <p:nvPr/>
            </p:nvSpPr>
            <p:spPr>
              <a:xfrm>
                <a:off x="7742790" y="3254923"/>
                <a:ext cx="16084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-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H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-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H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0</m:t>
                        </m:r>
                      </m:sup>
                    </m:sSup>
                    <m:r>
                      <a: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≈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682EE5-57B2-4A4A-AA44-3ECB7AFB2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790" y="3254923"/>
                <a:ext cx="1608420" cy="369332"/>
              </a:xfrm>
              <a:prstGeom prst="rect">
                <a:avLst/>
              </a:prstGeom>
              <a:blipFill>
                <a:blip r:embed="rId6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EC6135-4A73-485C-8F53-123F7EE007C6}"/>
                  </a:ext>
                </a:extLst>
              </p:cNvPr>
              <p:cNvSpPr txBox="1"/>
              <p:nvPr/>
            </p:nvSpPr>
            <p:spPr>
              <a:xfrm>
                <a:off x="4299611" y="2737592"/>
                <a:ext cx="134587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-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C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+</m:t>
                        </m:r>
                      </m:sup>
                    </m:sSup>
                    <m:r>
                      <a: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-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C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0</m:t>
                        </m:r>
                      </m:sup>
                    </m:sSup>
                    <m:r>
                      <a: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0.5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EC6135-4A73-485C-8F53-123F7EE0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611" y="2737592"/>
                <a:ext cx="1345871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AA0397-BD8B-4F3D-A95A-F948C87748C3}"/>
                  </a:ext>
                </a:extLst>
              </p:cNvPr>
              <p:cNvSpPr txBox="1"/>
              <p:nvPr/>
            </p:nvSpPr>
            <p:spPr>
              <a:xfrm>
                <a:off x="338867" y="4859244"/>
                <a:ext cx="11435378" cy="463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In contrast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: the known cross sections for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gaseous targets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suggest an order of magnitude decrease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algun Gothic" panose="020B0503020000020004" pitchFamily="34" charset="-127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algun Gothic" panose="020B0503020000020004" pitchFamily="34" charset="-127"/>
                    <a:cs typeface="+mn-cs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AA0397-BD8B-4F3D-A95A-F948C8774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67" y="4859244"/>
                <a:ext cx="11435378" cy="463012"/>
              </a:xfrm>
              <a:prstGeom prst="rect">
                <a:avLst/>
              </a:prstGeom>
              <a:blipFill>
                <a:blip r:embed="rId8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4F993FA-A70C-4F26-8DD3-05024044752C}"/>
              </a:ext>
            </a:extLst>
          </p:cNvPr>
          <p:cNvCxnSpPr/>
          <p:nvPr/>
        </p:nvCxnSpPr>
        <p:spPr>
          <a:xfrm flipH="1">
            <a:off x="4798324" y="1783479"/>
            <a:ext cx="324853" cy="7447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85E94AF-B554-42A1-8043-3F02D1E23D4E}"/>
              </a:ext>
            </a:extLst>
          </p:cNvPr>
          <p:cNvCxnSpPr/>
          <p:nvPr/>
        </p:nvCxnSpPr>
        <p:spPr>
          <a:xfrm>
            <a:off x="6584184" y="1783479"/>
            <a:ext cx="334781" cy="3693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AAB399B-F315-4058-9EF6-EAD441AD72F5}"/>
              </a:ext>
            </a:extLst>
          </p:cNvPr>
          <p:cNvSpPr txBox="1"/>
          <p:nvPr/>
        </p:nvSpPr>
        <p:spPr>
          <a:xfrm>
            <a:off x="1156400" y="1332972"/>
            <a:ext cx="967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almost equal presence of ions and neutral atoms was measured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450CE8-E9B2-4ABF-9F8B-6664720C3E1A}"/>
              </a:ext>
            </a:extLst>
          </p:cNvPr>
          <p:cNvSpPr/>
          <p:nvPr/>
        </p:nvSpPr>
        <p:spPr>
          <a:xfrm>
            <a:off x="1649048" y="5428337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 </a:t>
            </a:r>
            <a:r>
              <a:rPr kumimoji="0" 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Symbol" pitchFamily="18" charset="2"/>
              </a:rPr>
              <a:t>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150 keV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BA2C2-6C40-4E91-B5CA-72726CBA68C5}"/>
              </a:ext>
            </a:extLst>
          </p:cNvPr>
          <p:cNvSpPr txBox="1"/>
          <p:nvPr/>
        </p:nvSpPr>
        <p:spPr>
          <a:xfrm>
            <a:off x="3503883" y="5428337"/>
            <a:ext cx="748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above 30 keV the electron attachment cross section becomes prohibitively low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2DC59-3860-423B-AC56-85E48888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1ECC5-C7AF-4BE7-9E2A-8F563A3C731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CA2E01-D3F5-4D88-9F76-74034BCC7F6F}"/>
              </a:ext>
            </a:extLst>
          </p:cNvPr>
          <p:cNvSpPr txBox="1"/>
          <p:nvPr/>
        </p:nvSpPr>
        <p:spPr>
          <a:xfrm>
            <a:off x="1237391" y="794650"/>
            <a:ext cx="919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fractions of the equilibrium charge state can provide values for the ratios of the cross sections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BF9D64-B3E2-469F-8EA2-32D26510FDED}"/>
              </a:ext>
            </a:extLst>
          </p:cNvPr>
          <p:cNvSpPr/>
          <p:nvPr/>
        </p:nvSpPr>
        <p:spPr>
          <a:xfrm>
            <a:off x="2355206" y="115200"/>
            <a:ext cx="291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open problems</a:t>
            </a:r>
          </a:p>
        </p:txBody>
      </p:sp>
    </p:spTree>
    <p:extLst>
      <p:ext uri="{BB962C8B-B14F-4D97-AF65-F5344CB8AC3E}">
        <p14:creationId xmlns:p14="http://schemas.microsoft.com/office/powerpoint/2010/main" val="18269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1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460600-E4AA-4AE4-ABA1-2B8FA4D75D77}"/>
              </a:ext>
            </a:extLst>
          </p:cNvPr>
          <p:cNvSpPr txBox="1"/>
          <p:nvPr/>
        </p:nvSpPr>
        <p:spPr>
          <a:xfrm>
            <a:off x="544710" y="1967854"/>
            <a:ext cx="1110257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process could be compared 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droplets formation in thunderstorms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droplets electrically charged: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spray electrification, or a waterfall effect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752F9C-BA66-4B4F-90BF-AE34F3F57301}"/>
              </a:ext>
            </a:extLst>
          </p:cNvPr>
          <p:cNvCxnSpPr/>
          <p:nvPr/>
        </p:nvCxnSpPr>
        <p:spPr>
          <a:xfrm>
            <a:off x="1849976" y="4336248"/>
            <a:ext cx="7198242" cy="0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37648C-1E9F-4A76-A72E-C6338956050E}"/>
              </a:ext>
            </a:extLst>
          </p:cNvPr>
          <p:cNvSpPr txBox="1"/>
          <p:nvPr/>
        </p:nvSpPr>
        <p:spPr>
          <a:xfrm>
            <a:off x="2432915" y="1182333"/>
            <a:ext cx="7200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spray consists of 150 nm water droplets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formed when the vapor expands through a supersonic nozzle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7A5E0D-EA68-4EC0-A6C8-26F59917BC6F}"/>
              </a:ext>
            </a:extLst>
          </p:cNvPr>
          <p:cNvSpPr txBox="1"/>
          <p:nvPr/>
        </p:nvSpPr>
        <p:spPr>
          <a:xfrm>
            <a:off x="8163193" y="6537071"/>
            <a:ext cx="4028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 Prasad, et al., Rev. Sci.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84, 053302 (2013).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7D49F1-3DD5-4BA8-95A0-C9D7F89A703E}"/>
              </a:ext>
            </a:extLst>
          </p:cNvPr>
          <p:cNvSpPr txBox="1"/>
          <p:nvPr/>
        </p:nvSpPr>
        <p:spPr>
          <a:xfrm>
            <a:off x="4250655" y="148620"/>
            <a:ext cx="36906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proposed hypothesis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FDA1A-7132-4845-9EE1-8D409C95DC46}"/>
              </a:ext>
            </a:extLst>
          </p:cNvPr>
          <p:cNvSpPr txBox="1"/>
          <p:nvPr/>
        </p:nvSpPr>
        <p:spPr>
          <a:xfrm>
            <a:off x="2950273" y="684832"/>
            <a:ext cx="6166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“spray electrification”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94C024-1B98-4F9E-82EC-C2DC4D98C37B}"/>
              </a:ext>
            </a:extLst>
          </p:cNvPr>
          <p:cNvSpPr txBox="1"/>
          <p:nvPr/>
        </p:nvSpPr>
        <p:spPr>
          <a:xfrm>
            <a:off x="369977" y="2956609"/>
            <a:ext cx="11326775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degree of electrification depends on droplet temperature and speed, and a contact with foreign surface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droplet potential can be several volts, or the electric field at surface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10) MV/cm.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81CB3-70B5-4C17-B6DA-3D0A113F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1ECC5-C7AF-4BE7-9E2A-8F563A3C731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6E5F85-6D20-46A9-A308-51AD0073FD1B}"/>
              </a:ext>
            </a:extLst>
          </p:cNvPr>
          <p:cNvSpPr/>
          <p:nvPr/>
        </p:nvSpPr>
        <p:spPr>
          <a:xfrm>
            <a:off x="1375923" y="5181288"/>
            <a:ext cx="754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hangingPunct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electron capture takes place at the charged droplet surface, or </a:t>
            </a: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interacts with the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vapor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strong field.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72317E-BC42-41BD-99B5-62018E09D465}"/>
              </a:ext>
            </a:extLst>
          </p:cNvPr>
          <p:cNvSpPr/>
          <p:nvPr/>
        </p:nvSpPr>
        <p:spPr>
          <a:xfrm>
            <a:off x="416980" y="4682017"/>
            <a:ext cx="863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Two processes can account for an enhancement production of negative ions: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19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5E6D84-3E5D-44B3-BF8D-2CBB85C59F00}"/>
              </a:ext>
            </a:extLst>
          </p:cNvPr>
          <p:cNvSpPr txBox="1"/>
          <p:nvPr/>
        </p:nvSpPr>
        <p:spPr>
          <a:xfrm>
            <a:off x="3342167" y="2945021"/>
            <a:ext cx="5738038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apart from the fundamental interest,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is also a practical interest in liquid spray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3515B-8F95-4867-B6B0-8B4F3978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1ECC5-C7AF-4BE7-9E2A-8F563A3C731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0E4F11-7A84-4664-B814-A8CE283C8B34}"/>
              </a:ext>
            </a:extLst>
          </p:cNvPr>
          <p:cNvSpPr txBox="1"/>
          <p:nvPr/>
        </p:nvSpPr>
        <p:spPr>
          <a:xfrm>
            <a:off x="809352" y="228803"/>
            <a:ext cx="1057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quantify the energy content in the beams at 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measured 3.6 x 10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-7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 angle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1CEEB-E7CE-4523-91EA-45E701E75DCB}"/>
              </a:ext>
            </a:extLst>
          </p:cNvPr>
          <p:cNvSpPr txBox="1"/>
          <p:nvPr/>
        </p:nvSpPr>
        <p:spPr>
          <a:xfrm>
            <a:off x="4378444" y="925723"/>
            <a:ext cx="3343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beams energy : after 1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spray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9BFFE-0344-484D-ACFE-69E0277F3657}"/>
              </a:ext>
            </a:extLst>
          </p:cNvPr>
          <p:cNvSpPr/>
          <p:nvPr/>
        </p:nvSpPr>
        <p:spPr>
          <a:xfrm>
            <a:off x="295608" y="1816724"/>
            <a:ext cx="11599870" cy="1137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163F4B-E57B-44DF-900E-7265139186F7}"/>
              </a:ext>
            </a:extLst>
          </p:cNvPr>
          <p:cNvGrpSpPr/>
          <p:nvPr/>
        </p:nvGrpSpPr>
        <p:grpSpPr>
          <a:xfrm>
            <a:off x="2495733" y="2002999"/>
            <a:ext cx="2804550" cy="738664"/>
            <a:chOff x="1087711" y="5384627"/>
            <a:chExt cx="2804550" cy="738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DB60E6-C15C-47C7-B3B9-014A84FC6611}"/>
                </a:ext>
              </a:extLst>
            </p:cNvPr>
            <p:cNvSpPr txBox="1"/>
            <p:nvPr/>
          </p:nvSpPr>
          <p:spPr>
            <a:xfrm>
              <a:off x="1087711" y="5384627"/>
              <a:ext cx="2761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(70  – 150) keV –  0.24 µJ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5D547D-CB28-45F0-A29F-8E1AED3CCEDA}"/>
                </a:ext>
              </a:extLst>
            </p:cNvPr>
            <p:cNvSpPr txBox="1"/>
            <p:nvPr/>
          </p:nvSpPr>
          <p:spPr>
            <a:xfrm>
              <a:off x="1087711" y="5753959"/>
              <a:ext cx="2804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(75 – 1000)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keV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 10.8 µJ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43044A-D84C-4009-80A8-878B9B53A041}"/>
              </a:ext>
            </a:extLst>
          </p:cNvPr>
          <p:cNvGrpSpPr/>
          <p:nvPr/>
        </p:nvGrpSpPr>
        <p:grpSpPr>
          <a:xfrm>
            <a:off x="6736180" y="1380834"/>
            <a:ext cx="2148089" cy="1340728"/>
            <a:chOff x="9319973" y="4588770"/>
            <a:chExt cx="2148089" cy="13407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EC19BD-F516-46C8-BAB9-CB9EF3AD2A68}"/>
                </a:ext>
              </a:extLst>
            </p:cNvPr>
            <p:cNvSpPr txBox="1"/>
            <p:nvPr/>
          </p:nvSpPr>
          <p:spPr>
            <a:xfrm>
              <a:off x="9319973" y="4588770"/>
              <a:ext cx="2148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conversion efficiency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2B279A-ECC6-4DA5-ADBA-6CC1899DC87A}"/>
                </a:ext>
              </a:extLst>
            </p:cNvPr>
            <p:cNvSpPr txBox="1"/>
            <p:nvPr/>
          </p:nvSpPr>
          <p:spPr>
            <a:xfrm>
              <a:off x="9517815" y="5166801"/>
              <a:ext cx="1832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 H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-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   0.857 %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E9D062-5129-4005-94DF-5A2A1AE6F314}"/>
                </a:ext>
              </a:extLst>
            </p:cNvPr>
            <p:cNvSpPr txBox="1"/>
            <p:nvPr/>
          </p:nvSpPr>
          <p:spPr>
            <a:xfrm>
              <a:off x="9517815" y="5560166"/>
              <a:ext cx="1752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4+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 C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-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   4.57 %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E968F4-6543-4DB1-A48E-63CE3E67926C}"/>
              </a:ext>
            </a:extLst>
          </p:cNvPr>
          <p:cNvSpPr txBox="1"/>
          <p:nvPr/>
        </p:nvSpPr>
        <p:spPr>
          <a:xfrm>
            <a:off x="2411222" y="1380834"/>
            <a:ext cx="288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beam energy from the spray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608795-2085-4A4E-BCD4-77D23E48A309}"/>
              </a:ext>
            </a:extLst>
          </p:cNvPr>
          <p:cNvSpPr/>
          <p:nvPr/>
        </p:nvSpPr>
        <p:spPr>
          <a:xfrm>
            <a:off x="295608" y="3243722"/>
            <a:ext cx="11599870" cy="11376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DA18AD-472E-4186-908E-FAF7D9C96543}"/>
              </a:ext>
            </a:extLst>
          </p:cNvPr>
          <p:cNvGrpSpPr/>
          <p:nvPr/>
        </p:nvGrpSpPr>
        <p:grpSpPr>
          <a:xfrm>
            <a:off x="2431836" y="3339431"/>
            <a:ext cx="2742033" cy="767285"/>
            <a:chOff x="2655242" y="5386931"/>
            <a:chExt cx="2742033" cy="76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007600-3B27-46D5-A2F6-2F37843B1906}"/>
                </a:ext>
              </a:extLst>
            </p:cNvPr>
            <p:cNvSpPr txBox="1"/>
            <p:nvPr/>
          </p:nvSpPr>
          <p:spPr>
            <a:xfrm>
              <a:off x="2655242" y="5386931"/>
              <a:ext cx="2565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(50  – 500) keV –  23 µJ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4AA9A0-A289-46A1-BD76-40DE1FC5CAA2}"/>
                </a:ext>
              </a:extLst>
            </p:cNvPr>
            <p:cNvSpPr txBox="1"/>
            <p:nvPr/>
          </p:nvSpPr>
          <p:spPr>
            <a:xfrm>
              <a:off x="2655242" y="5784884"/>
              <a:ext cx="2742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(60 – 1440) keV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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47.4 µJ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731165-CD9F-42A6-8DC8-4AEB3DEACB91}"/>
              </a:ext>
            </a:extLst>
          </p:cNvPr>
          <p:cNvGrpSpPr/>
          <p:nvPr/>
        </p:nvGrpSpPr>
        <p:grpSpPr>
          <a:xfrm>
            <a:off x="6890643" y="3411318"/>
            <a:ext cx="1662635" cy="729548"/>
            <a:chOff x="9638777" y="5351467"/>
            <a:chExt cx="1662635" cy="7295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6FDB3F-D5BE-4A85-BAFF-85C2414333E2}"/>
                </a:ext>
              </a:extLst>
            </p:cNvPr>
            <p:cNvSpPr txBox="1"/>
            <p:nvPr/>
          </p:nvSpPr>
          <p:spPr>
            <a:xfrm>
              <a:off x="9638778" y="5351467"/>
              <a:ext cx="1625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  H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0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    45%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285A0C-33BD-4F98-9801-9BAEEF2CDDC0}"/>
                </a:ext>
              </a:extLst>
            </p:cNvPr>
            <p:cNvSpPr txBox="1"/>
            <p:nvPr/>
          </p:nvSpPr>
          <p:spPr>
            <a:xfrm>
              <a:off x="9638777" y="5711683"/>
              <a:ext cx="1662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4+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  C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0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    17%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1832FA1-380C-48D4-98EA-33BF21BE1ED8}"/>
              </a:ext>
            </a:extLst>
          </p:cNvPr>
          <p:cNvSpPr txBox="1"/>
          <p:nvPr/>
        </p:nvSpPr>
        <p:spPr>
          <a:xfrm>
            <a:off x="1269905" y="6148658"/>
            <a:ext cx="965219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application?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DF3620-A4D1-457C-B8C9-FE955B522C92}"/>
              </a:ext>
            </a:extLst>
          </p:cNvPr>
          <p:cNvSpPr/>
          <p:nvPr/>
        </p:nvSpPr>
        <p:spPr>
          <a:xfrm>
            <a:off x="250267" y="4742226"/>
            <a:ext cx="11599870" cy="12173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52297D-2418-4F84-A30D-A81C163AE521}"/>
              </a:ext>
            </a:extLst>
          </p:cNvPr>
          <p:cNvSpPr txBox="1"/>
          <p:nvPr/>
        </p:nvSpPr>
        <p:spPr>
          <a:xfrm>
            <a:off x="7055050" y="4984406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P(H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 6 kW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28E756-1B55-473F-91D7-D1FF2F5584C9}"/>
              </a:ext>
            </a:extLst>
          </p:cNvPr>
          <p:cNvSpPr txBox="1"/>
          <p:nvPr/>
        </p:nvSpPr>
        <p:spPr>
          <a:xfrm>
            <a:off x="7028999" y="5467591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C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 0.8 kW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258067-6C91-4029-9871-04AD926DD047}"/>
              </a:ext>
            </a:extLst>
          </p:cNvPr>
          <p:cNvSpPr txBox="1"/>
          <p:nvPr/>
        </p:nvSpPr>
        <p:spPr>
          <a:xfrm>
            <a:off x="3119136" y="5184461"/>
            <a:ext cx="160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 powers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A3A20D-B1B2-44D4-902F-18172CE61C45}"/>
              </a:ext>
            </a:extLst>
          </p:cNvPr>
          <p:cNvSpPr txBox="1"/>
          <p:nvPr/>
        </p:nvSpPr>
        <p:spPr>
          <a:xfrm>
            <a:off x="4675667" y="5196126"/>
            <a:ext cx="167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 3.6 x 10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-7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85ACE-66CE-42E0-B948-33D94E1B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1ECC5-C7AF-4BE7-9E2A-8F563A3C731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8" grpId="0"/>
      <p:bldP spid="19" grpId="0" animBg="1"/>
      <p:bldP spid="25" grpId="0"/>
      <p:bldP spid="28" grpId="0" animBg="1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0CF757-A08F-4184-9B00-9B8F31529080}"/>
              </a:ext>
            </a:extLst>
          </p:cNvPr>
          <p:cNvSpPr txBox="1"/>
          <p:nvPr/>
        </p:nvSpPr>
        <p:spPr>
          <a:xfrm>
            <a:off x="1363640" y="567504"/>
            <a:ext cx="965219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plasma heating and current drive for magnetic confinement fusion devices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42087-E7B1-4F62-9073-F2CD163D656E}"/>
              </a:ext>
            </a:extLst>
          </p:cNvPr>
          <p:cNvSpPr txBox="1"/>
          <p:nvPr/>
        </p:nvSpPr>
        <p:spPr>
          <a:xfrm>
            <a:off x="774700" y="64546"/>
            <a:ext cx="10807700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might be interesting for Neutral Beam 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njection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(NBI)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D8116-3803-4CCA-94C4-A6850B412C55}"/>
              </a:ext>
            </a:extLst>
          </p:cNvPr>
          <p:cNvSpPr txBox="1"/>
          <p:nvPr/>
        </p:nvSpPr>
        <p:spPr>
          <a:xfrm>
            <a:off x="1161277" y="4182805"/>
            <a:ext cx="109992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range of energies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extended (Massey criterion corresponds to resonant process), e.g.:</a:t>
            </a:r>
          </a:p>
          <a:p>
            <a:pPr marL="740664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adding an appropriate contaminant to the water,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choosing a different liquid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a spray in which the atoms or molecules are excited to the Rydberg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33772-0CAF-4CFD-8A27-3D014F0D0284}"/>
              </a:ext>
            </a:extLst>
          </p:cNvPr>
          <p:cNvSpPr txBox="1"/>
          <p:nvPr/>
        </p:nvSpPr>
        <p:spPr>
          <a:xfrm>
            <a:off x="1161277" y="1371286"/>
            <a:ext cx="10014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The used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spray area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: ∼3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WOSM U+ Te X_ C M_ Maths_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8×10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-7</a:t>
            </a:r>
            <a:r>
              <a:rPr lang="en-US" dirty="0">
                <a:solidFill>
                  <a:srgbClr val="000000"/>
                </a:solidFill>
                <a:latin typeface="Charis SI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cm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, whereas the whole spray area: ∼3×10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-2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cm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. </a:t>
            </a:r>
          </a:p>
          <a:p>
            <a:pPr marL="740664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Hence, the spray producing ∼10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 times more neutral particles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480795-A882-4D39-BCE8-E0ADD3A76DE1}"/>
              </a:ext>
            </a:extLst>
          </p:cNvPr>
          <p:cNvSpPr txBox="1"/>
          <p:nvPr/>
        </p:nvSpPr>
        <p:spPr>
          <a:xfrm>
            <a:off x="1161277" y="2308459"/>
            <a:ext cx="10335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Spray size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changed applying the concept of “corresponding jets”: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yield will be the same, because the charge state distribution is in equilibrium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FF854-8963-41A7-BEA2-54E245FCAE6B}"/>
              </a:ext>
            </a:extLst>
          </p:cNvPr>
          <p:cNvSpPr txBox="1"/>
          <p:nvPr/>
        </p:nvSpPr>
        <p:spPr>
          <a:xfrm>
            <a:off x="1412875" y="6243211"/>
            <a:ext cx="9366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above reasonings can only be qualitative unless confirmed experimentally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2F2FC8-0206-4F4F-84C1-EA447DBF3BD6}"/>
              </a:ext>
            </a:extLst>
          </p:cNvPr>
          <p:cNvSpPr txBox="1"/>
          <p:nvPr/>
        </p:nvSpPr>
        <p:spPr>
          <a:xfrm>
            <a:off x="1161277" y="3245632"/>
            <a:ext cx="9119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spray operation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in a long pulse mode, more than 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ms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, has not yet been demonstrated, but this is also subject to the scaling laws and similarity relations.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115DC22-FFE4-4D28-A2EB-70D73079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1ECC5-C7AF-4BE7-9E2A-8F563A3C731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52F937-5B69-4A41-85A9-14CCD4BE5BE5}"/>
              </a:ext>
            </a:extLst>
          </p:cNvPr>
          <p:cNvSpPr txBox="1"/>
          <p:nvPr/>
        </p:nvSpPr>
        <p:spPr>
          <a:xfrm>
            <a:off x="1161277" y="5673977"/>
            <a:ext cx="10072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ions and neutral atoms have the same emittance and the same energy as the positive ions,</a:t>
            </a:r>
          </a:p>
        </p:txBody>
      </p:sp>
    </p:spTree>
    <p:extLst>
      <p:ext uri="{BB962C8B-B14F-4D97-AF65-F5344CB8AC3E}">
        <p14:creationId xmlns:p14="http://schemas.microsoft.com/office/powerpoint/2010/main" val="16878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8" grpId="0"/>
      <p:bldP spid="20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F1645D-7980-4DB4-A46E-68F3E0CD1577}"/>
              </a:ext>
            </a:extLst>
          </p:cNvPr>
          <p:cNvSpPr/>
          <p:nvPr/>
        </p:nvSpPr>
        <p:spPr>
          <a:xfrm>
            <a:off x="370341" y="699266"/>
            <a:ext cx="11451318" cy="13928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4207F-AEDD-4970-B69D-5B9DE42774FD}"/>
              </a:ext>
            </a:extLst>
          </p:cNvPr>
          <p:cNvSpPr txBox="1"/>
          <p:nvPr/>
        </p:nvSpPr>
        <p:spPr>
          <a:xfrm>
            <a:off x="745269" y="861584"/>
            <a:ext cx="1989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observed: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5D90E7-BBF1-41B0-85E6-DECE49D28076}"/>
                  </a:ext>
                </a:extLst>
              </p:cNvPr>
              <p:cNvSpPr txBox="1"/>
              <p:nvPr/>
            </p:nvSpPr>
            <p:spPr>
              <a:xfrm>
                <a:off x="2863661" y="861584"/>
                <a:ext cx="4610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5D90E7-BBF1-41B0-85E6-DECE49D28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661" y="861584"/>
                <a:ext cx="461088" cy="369332"/>
              </a:xfrm>
              <a:prstGeom prst="rect">
                <a:avLst/>
              </a:prstGeom>
              <a:blipFill>
                <a:blip r:embed="rId2"/>
                <a:stretch>
                  <a:fillRect l="-160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79DB19-F1F7-41FB-8857-D2683495A919}"/>
                  </a:ext>
                </a:extLst>
              </p:cNvPr>
              <p:cNvSpPr txBox="1"/>
              <p:nvPr/>
            </p:nvSpPr>
            <p:spPr>
              <a:xfrm>
                <a:off x="3603948" y="861584"/>
                <a:ext cx="4475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79DB19-F1F7-41FB-8857-D2683495A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948" y="861584"/>
                <a:ext cx="447558" cy="369332"/>
              </a:xfrm>
              <a:prstGeom prst="rect">
                <a:avLst/>
              </a:prstGeom>
              <a:blipFill>
                <a:blip r:embed="rId3"/>
                <a:stretch>
                  <a:fillRect l="-1486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A6CFB3-9BA9-439B-A341-E18923BAC115}"/>
                  </a:ext>
                </a:extLst>
              </p:cNvPr>
              <p:cNvSpPr txBox="1"/>
              <p:nvPr/>
            </p:nvSpPr>
            <p:spPr>
              <a:xfrm>
                <a:off x="4330705" y="861584"/>
                <a:ext cx="478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A6CFB3-9BA9-439B-A341-E18923BAC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05" y="861584"/>
                <a:ext cx="478656" cy="369332"/>
              </a:xfrm>
              <a:prstGeom prst="rect">
                <a:avLst/>
              </a:prstGeom>
              <a:blipFill>
                <a:blip r:embed="rId4"/>
                <a:stretch>
                  <a:fillRect l="-1392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F8AB28-3F3D-4654-9A41-B6575695B7BC}"/>
                  </a:ext>
                </a:extLst>
              </p:cNvPr>
              <p:cNvSpPr txBox="1"/>
              <p:nvPr/>
            </p:nvSpPr>
            <p:spPr>
              <a:xfrm>
                <a:off x="5088559" y="861584"/>
                <a:ext cx="4674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F8AB28-3F3D-4654-9A41-B6575695B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59" y="861584"/>
                <a:ext cx="467436" cy="369332"/>
              </a:xfrm>
              <a:prstGeom prst="rect">
                <a:avLst/>
              </a:prstGeom>
              <a:blipFill>
                <a:blip r:embed="rId5"/>
                <a:stretch>
                  <a:fillRect l="-1578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1ECB90C-D4EA-486E-A938-126E073DA083}"/>
              </a:ext>
            </a:extLst>
          </p:cNvPr>
          <p:cNvSpPr txBox="1"/>
          <p:nvPr/>
        </p:nvSpPr>
        <p:spPr>
          <a:xfrm>
            <a:off x="5835193" y="861584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F49A4-2C6F-45A4-BE87-89F89AD0B823}"/>
              </a:ext>
            </a:extLst>
          </p:cNvPr>
          <p:cNvSpPr txBox="1"/>
          <p:nvPr/>
        </p:nvSpPr>
        <p:spPr>
          <a:xfrm>
            <a:off x="719792" y="2847639"/>
            <a:ext cx="1104905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method is general:</a:t>
            </a:r>
          </a:p>
          <a:p>
            <a:pPr marL="11087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species of neutral atoms and negative ions can be created</a:t>
            </a:r>
          </a:p>
          <a:p>
            <a:pPr marL="11087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beams inherit the characteristics of positive 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B7132E-5349-41AC-8ED7-3B58FFE94FEC}"/>
              </a:ext>
            </a:extLst>
          </p:cNvPr>
          <p:cNvSpPr txBox="1"/>
          <p:nvPr/>
        </p:nvSpPr>
        <p:spPr>
          <a:xfrm>
            <a:off x="896847" y="5079114"/>
            <a:ext cx="10591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measured trends are quite different from the data available in the literature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1CD2D1-FCFE-49A1-8359-640918EB2D35}"/>
              </a:ext>
            </a:extLst>
          </p:cNvPr>
          <p:cNvSpPr txBox="1"/>
          <p:nvPr/>
        </p:nvSpPr>
        <p:spPr>
          <a:xfrm>
            <a:off x="896847" y="5476473"/>
            <a:ext cx="9793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no clear explanation for the difference between the known data and our measurements.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E00B2C-7F70-4111-9213-CA15281F0444}"/>
              </a:ext>
            </a:extLst>
          </p:cNvPr>
          <p:cNvSpPr txBox="1"/>
          <p:nvPr/>
        </p:nvSpPr>
        <p:spPr>
          <a:xfrm>
            <a:off x="963020" y="144501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3A7424-2121-47CE-963E-C5F1AD882878}"/>
                  </a:ext>
                </a:extLst>
              </p:cNvPr>
              <p:cNvSpPr txBox="1"/>
              <p:nvPr/>
            </p:nvSpPr>
            <p:spPr>
              <a:xfrm>
                <a:off x="719792" y="1474314"/>
                <a:ext cx="107524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 :  45% measured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0" lang="en-GB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up to 500 keV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17%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4+</m:t>
                        </m:r>
                      </m:sup>
                    </m:sSup>
                    <m:r>
                      <a:rPr kumimoji="0" lang="en-GB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up to 1.5 MeV energies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3A7424-2121-47CE-963E-C5F1AD88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92" y="1474314"/>
                <a:ext cx="10752416" cy="400110"/>
              </a:xfrm>
              <a:prstGeom prst="rect">
                <a:avLst/>
              </a:prstGeom>
              <a:blipFill>
                <a:blip r:embed="rId6"/>
                <a:stretch>
                  <a:fillRect l="-510" t="-1076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BB43DE-7B6C-4A42-8214-8EF4B16CE651}"/>
              </a:ext>
            </a:extLst>
          </p:cNvPr>
          <p:cNvCxnSpPr/>
          <p:nvPr/>
        </p:nvCxnSpPr>
        <p:spPr>
          <a:xfrm>
            <a:off x="2301319" y="4250491"/>
            <a:ext cx="7198242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E7BBBEE-FC85-48E3-BA9D-59130D5AE768}"/>
              </a:ext>
            </a:extLst>
          </p:cNvPr>
          <p:cNvSpPr txBox="1"/>
          <p:nvPr/>
        </p:nvSpPr>
        <p:spPr>
          <a:xfrm>
            <a:off x="1140675" y="2247270"/>
            <a:ext cx="9741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estimates are conservative, and the beam-target interaction conditions not optimized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83E59D-F1C2-4C00-B7A0-F47902F77463}"/>
              </a:ext>
            </a:extLst>
          </p:cNvPr>
          <p:cNvSpPr txBox="1"/>
          <p:nvPr/>
        </p:nvSpPr>
        <p:spPr>
          <a:xfrm>
            <a:off x="745269" y="4518549"/>
            <a:ext cx="192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DA3829-EE2B-44A0-BD76-9E2FD589AD46}"/>
                  </a:ext>
                </a:extLst>
              </p:cNvPr>
              <p:cNvSpPr txBox="1"/>
              <p:nvPr/>
            </p:nvSpPr>
            <p:spPr>
              <a:xfrm>
                <a:off x="6803046" y="861584"/>
                <a:ext cx="4274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DA3829-EE2B-44A0-BD76-9E2FD589A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046" y="861584"/>
                <a:ext cx="427425" cy="369332"/>
              </a:xfrm>
              <a:prstGeom prst="rect">
                <a:avLst/>
              </a:prstGeom>
              <a:blipFill>
                <a:blip r:embed="rId7"/>
                <a:stretch>
                  <a:fillRect l="-17143" r="-571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F58368-EA40-4039-80FB-86E5B013AD02}"/>
                  </a:ext>
                </a:extLst>
              </p:cNvPr>
              <p:cNvSpPr txBox="1"/>
              <p:nvPr/>
            </p:nvSpPr>
            <p:spPr>
              <a:xfrm>
                <a:off x="7543333" y="861584"/>
                <a:ext cx="4138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F58368-EA40-4039-80FB-86E5B013A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333" y="861584"/>
                <a:ext cx="413896" cy="369332"/>
              </a:xfrm>
              <a:prstGeom prst="rect">
                <a:avLst/>
              </a:prstGeom>
              <a:blipFill>
                <a:blip r:embed="rId8"/>
                <a:stretch>
                  <a:fillRect l="-16176" r="-5882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3F5AC3-1B9D-4F96-A27C-1181F949DE19}"/>
                  </a:ext>
                </a:extLst>
              </p:cNvPr>
              <p:cNvSpPr txBox="1"/>
              <p:nvPr/>
            </p:nvSpPr>
            <p:spPr>
              <a:xfrm>
                <a:off x="8270090" y="861584"/>
                <a:ext cx="444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3F5AC3-1B9D-4F96-A27C-1181F949D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090" y="861584"/>
                <a:ext cx="444994" cy="369332"/>
              </a:xfrm>
              <a:prstGeom prst="rect">
                <a:avLst/>
              </a:prstGeom>
              <a:blipFill>
                <a:blip r:embed="rId9"/>
                <a:stretch>
                  <a:fillRect l="-16438" r="-411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1C67BB-181B-4561-AC99-07034F673B18}"/>
                  </a:ext>
                </a:extLst>
              </p:cNvPr>
              <p:cNvSpPr txBox="1"/>
              <p:nvPr/>
            </p:nvSpPr>
            <p:spPr>
              <a:xfrm>
                <a:off x="9027944" y="861584"/>
                <a:ext cx="433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1C67BB-181B-4561-AC99-07034F673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944" y="861584"/>
                <a:ext cx="433772" cy="369332"/>
              </a:xfrm>
              <a:prstGeom prst="rect">
                <a:avLst/>
              </a:prstGeom>
              <a:blipFill>
                <a:blip r:embed="rId10"/>
                <a:stretch>
                  <a:fillRect l="-16901" r="-563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09FE6C-A1F7-47DE-B143-D680EA67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1ECC5-C7AF-4BE7-9E2A-8F563A3C731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B10568-DBA2-4E6E-B2FB-D04BAA02D09F}"/>
              </a:ext>
            </a:extLst>
          </p:cNvPr>
          <p:cNvSpPr/>
          <p:nvPr/>
        </p:nvSpPr>
        <p:spPr>
          <a:xfrm>
            <a:off x="1744319" y="6077013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the physics of charge exchange at high ion energies was not well understood</a:t>
            </a:r>
          </a:p>
        </p:txBody>
      </p:sp>
    </p:spTree>
    <p:extLst>
      <p:ext uri="{BB962C8B-B14F-4D97-AF65-F5344CB8AC3E}">
        <p14:creationId xmlns:p14="http://schemas.microsoft.com/office/powerpoint/2010/main" val="724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Box 28"/>
          <p:cNvSpPr txBox="1">
            <a:spLocks noChangeArrowheads="1"/>
          </p:cNvSpPr>
          <p:nvPr/>
        </p:nvSpPr>
        <p:spPr bwMode="auto">
          <a:xfrm>
            <a:off x="1259306" y="1115888"/>
            <a:ext cx="9353516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>
                <a:solidFill>
                  <a:srgbClr val="002060"/>
                </a:solidFill>
                <a:latin typeface="Comic Sans MS" panose="030F0702030302020204" pitchFamily="66" charset="0"/>
                <a:ea typeface="산돌피카소 L" pitchFamily="18" charset="-127"/>
                <a:cs typeface="Times New Roman" panose="02020603050405020304" pitchFamily="18" charset="0"/>
              </a:rPr>
              <a:t>exploration of Relativistic Laser-Matter Interactions</a:t>
            </a:r>
          </a:p>
        </p:txBody>
      </p:sp>
      <p:sp>
        <p:nvSpPr>
          <p:cNvPr id="182" name="Text Box 28"/>
          <p:cNvSpPr txBox="1">
            <a:spLocks noChangeArrowheads="1"/>
          </p:cNvSpPr>
          <p:nvPr/>
        </p:nvSpPr>
        <p:spPr bwMode="auto">
          <a:xfrm>
            <a:off x="5341653" y="2059549"/>
            <a:ext cx="4970718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FF0000"/>
                </a:solidFill>
                <a:ea typeface="산돌피카소 L" pitchFamily="18" charset="-127"/>
                <a:cs typeface="Arial"/>
              </a:rPr>
              <a:t>Relativistic Laser-Plasma</a:t>
            </a:r>
          </a:p>
        </p:txBody>
      </p:sp>
      <p:grpSp>
        <p:nvGrpSpPr>
          <p:cNvPr id="189" name="Group 188"/>
          <p:cNvGrpSpPr/>
          <p:nvPr/>
        </p:nvGrpSpPr>
        <p:grpSpPr>
          <a:xfrm>
            <a:off x="8190786" y="3223153"/>
            <a:ext cx="2416629" cy="2066746"/>
            <a:chOff x="6691875" y="2492896"/>
            <a:chExt cx="2416629" cy="2066746"/>
          </a:xfrm>
        </p:grpSpPr>
        <p:pic>
          <p:nvPicPr>
            <p:cNvPr id="190" name="Picture 81"/>
            <p:cNvPicPr>
              <a:picLocks noChangeAspect="1"/>
            </p:cNvPicPr>
            <p:nvPr/>
          </p:nvPicPr>
          <p:blipFill>
            <a:blip r:embed="rId3" cstate="print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248" y="3037549"/>
              <a:ext cx="2016248" cy="981873"/>
            </a:xfrm>
            <a:prstGeom prst="rect">
              <a:avLst/>
            </a:prstGeom>
          </p:spPr>
        </p:pic>
        <p:grpSp>
          <p:nvGrpSpPr>
            <p:cNvPr id="191" name="Group 1"/>
            <p:cNvGrpSpPr/>
            <p:nvPr/>
          </p:nvGrpSpPr>
          <p:grpSpPr>
            <a:xfrm>
              <a:off x="7668344" y="2852938"/>
              <a:ext cx="445368" cy="1440160"/>
              <a:chOff x="7884368" y="2996952"/>
              <a:chExt cx="445368" cy="1440160"/>
            </a:xfrm>
          </p:grpSpPr>
          <p:pic>
            <p:nvPicPr>
              <p:cNvPr id="218" name="Picture 1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64760" y="4149080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Picture 5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64760" y="3212976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Picture 5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64760" y="3356992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Picture 5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41704" y="3068960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2" name="Picture 6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85720" y="3573016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3" name="Picture 6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14456" y="3738567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4" name="Picture 6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41704" y="3505775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Picture 6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368" y="3433767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6" name="Picture 6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64760" y="3586167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7" name="Picture 6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0392" y="3738567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Picture 6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36768" y="4005064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9" name="Picture 6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8776" y="3212976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0" name="Picture 6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8776" y="3861048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Picture 6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36768" y="4221088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Picture 7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33320" y="3416999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3" name="Picture 7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78080" y="4068688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Picture 7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80784" y="3429000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5" name="Picture 7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2752" y="3933056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6" name="Picture 7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28384" y="3916288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Picture 7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2752" y="4293096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Picture 7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8776" y="3301752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Picture 7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2752" y="2996952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3" name="Group 1"/>
            <p:cNvGrpSpPr/>
            <p:nvPr/>
          </p:nvGrpSpPr>
          <p:grpSpPr>
            <a:xfrm>
              <a:off x="7665714" y="2852938"/>
              <a:ext cx="445368" cy="1440160"/>
              <a:chOff x="7884368" y="2996952"/>
              <a:chExt cx="445368" cy="1440160"/>
            </a:xfrm>
          </p:grpSpPr>
          <p:pic>
            <p:nvPicPr>
              <p:cNvPr id="196" name="Picture 1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64760" y="4149080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Picture 5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64760" y="3212976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Picture 5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64760" y="3356992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Picture 5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41704" y="3068960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Picture 6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85720" y="3573016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" name="Picture 6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14456" y="3738567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2" name="Picture 6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41704" y="3505775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3" name="Picture 6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368" y="3433767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Picture 6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64760" y="3586167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Picture 6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0392" y="3738567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Picture 6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36768" y="4005064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Picture 6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8776" y="3212976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Picture 6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8776" y="3861048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Picture 6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36768" y="4221088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Picture 7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33320" y="3416999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Picture 7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78080" y="4068688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Picture 7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80784" y="3429000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Picture 7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2752" y="3933056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Picture 7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28384" y="3916288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Picture 7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2752" y="4293096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Picture 7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8776" y="3301752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7" name="Picture 7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2752" y="2996952"/>
                <a:ext cx="144016" cy="1440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4" name="TextBox 193"/>
            <p:cNvSpPr txBox="1"/>
            <p:nvPr/>
          </p:nvSpPr>
          <p:spPr>
            <a:xfrm>
              <a:off x="7167818" y="2492896"/>
              <a:ext cx="1940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2060"/>
                  </a:solidFill>
                  <a:ea typeface="Arial Unicode MS" pitchFamily="50" charset="-127"/>
                  <a:cs typeface="Arial" pitchFamily="34" charset="0"/>
                </a:rPr>
                <a:t>Lab. Astrophysics</a:t>
              </a:r>
              <a:endParaRPr lang="en-US" sz="1600" b="1" baseline="30000" dirty="0">
                <a:solidFill>
                  <a:srgbClr val="002060"/>
                </a:solidFill>
                <a:ea typeface="Arial Unicode MS" pitchFamily="50" charset="-127"/>
                <a:cs typeface="Arial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691875" y="4221088"/>
              <a:ext cx="2416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2060"/>
                  </a:solidFill>
                  <a:ea typeface="Arial Unicode MS" pitchFamily="50" charset="-127"/>
                  <a:cs typeface="Arial" pitchFamily="34" charset="0"/>
                </a:rPr>
                <a:t>Laser Nuclear Physics</a:t>
              </a:r>
              <a:endParaRPr lang="en-US" sz="1600" b="1" baseline="30000" dirty="0">
                <a:solidFill>
                  <a:srgbClr val="002060"/>
                </a:solidFill>
                <a:ea typeface="Arial Unicode MS" pitchFamily="50" charset="-127"/>
                <a:cs typeface="Arial" pitchFamily="34" charset="0"/>
              </a:endParaRPr>
            </a:p>
          </p:txBody>
        </p:sp>
      </p:grpSp>
      <p:sp>
        <p:nvSpPr>
          <p:cNvPr id="240" name="Text Box 28"/>
          <p:cNvSpPr txBox="1">
            <a:spLocks noChangeArrowheads="1"/>
          </p:cNvSpPr>
          <p:nvPr/>
        </p:nvSpPr>
        <p:spPr bwMode="auto">
          <a:xfrm>
            <a:off x="8099267" y="5967576"/>
            <a:ext cx="2850795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FF0000"/>
                </a:solidFill>
                <a:ea typeface="산돌피카소 L" pitchFamily="18" charset="-127"/>
                <a:cs typeface="Arial"/>
              </a:rPr>
              <a:t>Novel Applications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411" y="3177540"/>
            <a:ext cx="4279761" cy="302910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771305" y="2091595"/>
            <a:ext cx="3312368" cy="1752619"/>
            <a:chOff x="71500" y="1484856"/>
            <a:chExt cx="3312368" cy="1752619"/>
          </a:xfrm>
        </p:grpSpPr>
        <p:grpSp>
          <p:nvGrpSpPr>
            <p:cNvPr id="18" name="Group 17"/>
            <p:cNvGrpSpPr/>
            <p:nvPr/>
          </p:nvGrpSpPr>
          <p:grpSpPr>
            <a:xfrm>
              <a:off x="824196" y="2261968"/>
              <a:ext cx="1953623" cy="975507"/>
              <a:chOff x="824196" y="2261968"/>
              <a:chExt cx="1953623" cy="975507"/>
            </a:xfrm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2570077">
                <a:off x="826805" y="2261968"/>
                <a:ext cx="1951014" cy="975507"/>
              </a:xfrm>
              <a:prstGeom prst="rect">
                <a:avLst/>
              </a:prstGeom>
            </p:spPr>
          </p:pic>
          <p:pic>
            <p:nvPicPr>
              <p:cNvPr id="93" name="Picture 1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2570077">
                <a:off x="824196" y="2261968"/>
                <a:ext cx="1951014" cy="975507"/>
              </a:xfrm>
              <a:prstGeom prst="rect">
                <a:avLst/>
              </a:prstGeom>
            </p:spPr>
          </p:pic>
        </p:grpSp>
        <p:sp>
          <p:nvSpPr>
            <p:cNvPr id="179" name="Text Box 28"/>
            <p:cNvSpPr txBox="1">
              <a:spLocks noChangeArrowheads="1"/>
            </p:cNvSpPr>
            <p:nvPr/>
          </p:nvSpPr>
          <p:spPr bwMode="auto">
            <a:xfrm>
              <a:off x="71500" y="1484856"/>
              <a:ext cx="3312368" cy="70788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b="1" dirty="0" err="1">
                  <a:solidFill>
                    <a:srgbClr val="008000"/>
                  </a:solidFill>
                  <a:ea typeface="산돌피카소 L" pitchFamily="18" charset="-127"/>
                  <a:cs typeface="Arial"/>
                </a:rPr>
                <a:t>Atto</a:t>
              </a:r>
              <a:r>
                <a:rPr kumimoji="1" lang="en-US" altLang="ko-KR" sz="2000" b="1" dirty="0">
                  <a:solidFill>
                    <a:srgbClr val="008000"/>
                  </a:solidFill>
                  <a:ea typeface="산돌피카소 L" pitchFamily="18" charset="-127"/>
                  <a:cs typeface="Arial"/>
                </a:rPr>
                <a:t>/</a:t>
              </a:r>
              <a:r>
                <a:rPr kumimoji="1" lang="en-US" altLang="ko-KR" sz="2000" b="1" dirty="0" err="1">
                  <a:solidFill>
                    <a:srgbClr val="008000"/>
                  </a:solidFill>
                  <a:ea typeface="산돌피카소 L" pitchFamily="18" charset="-127"/>
                  <a:cs typeface="Arial"/>
                </a:rPr>
                <a:t>Zeptosecond</a:t>
              </a:r>
              <a:endParaRPr kumimoji="1" lang="en-US" altLang="ko-KR" sz="2000" b="1" dirty="0">
                <a:solidFill>
                  <a:srgbClr val="008000"/>
                </a:solidFill>
                <a:ea typeface="산돌피카소 L" pitchFamily="18" charset="-127"/>
                <a:cs typeface="Arial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b="1" dirty="0">
                  <a:solidFill>
                    <a:srgbClr val="008000"/>
                  </a:solidFill>
                  <a:ea typeface="산돌피카소 L" pitchFamily="18" charset="-127"/>
                  <a:cs typeface="Arial"/>
                </a:rPr>
                <a:t>Science</a:t>
              </a:r>
              <a:endParaRPr kumimoji="1" lang="ko-KR" altLang="en-US" sz="2000" b="1" dirty="0">
                <a:solidFill>
                  <a:srgbClr val="008000"/>
                </a:solidFill>
                <a:ea typeface="산돌피카소 L" pitchFamily="18" charset="-127"/>
                <a:cs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04384" y="2674923"/>
            <a:ext cx="3008386" cy="3054343"/>
            <a:chOff x="4644008" y="1781942"/>
            <a:chExt cx="3648220" cy="3537772"/>
          </a:xfrm>
        </p:grpSpPr>
        <p:grpSp>
          <p:nvGrpSpPr>
            <p:cNvPr id="5" name="Group 24"/>
            <p:cNvGrpSpPr/>
            <p:nvPr/>
          </p:nvGrpSpPr>
          <p:grpSpPr>
            <a:xfrm>
              <a:off x="4927429" y="1791772"/>
              <a:ext cx="3238920" cy="2203076"/>
              <a:chOff x="4927429" y="2151810"/>
              <a:chExt cx="3238920" cy="2203076"/>
            </a:xfrm>
          </p:grpSpPr>
          <p:pic>
            <p:nvPicPr>
              <p:cNvPr id="358" name="Picture 133"/>
              <p:cNvPicPr>
                <a:picLocks noChangeAspect="1"/>
              </p:cNvPicPr>
              <p:nvPr/>
            </p:nvPicPr>
            <p:blipFill>
              <a:blip r:embed="rId7" cstate="print">
                <a:alphaModFix amt="29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7429" y="3596476"/>
                <a:ext cx="2412288" cy="744736"/>
              </a:xfrm>
              <a:prstGeom prst="rect">
                <a:avLst/>
              </a:prstGeom>
            </p:spPr>
          </p:pic>
          <p:pic>
            <p:nvPicPr>
              <p:cNvPr id="359" name="Picture 132"/>
              <p:cNvPicPr>
                <a:picLocks noChangeAspect="1"/>
              </p:cNvPicPr>
              <p:nvPr/>
            </p:nvPicPr>
            <p:blipFill>
              <a:blip r:embed="rId8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33074">
                <a:off x="5280813" y="2151810"/>
                <a:ext cx="2885536" cy="1002052"/>
              </a:xfrm>
              <a:prstGeom prst="rect">
                <a:avLst/>
              </a:prstGeom>
            </p:spPr>
          </p:pic>
          <p:grpSp>
            <p:nvGrpSpPr>
              <p:cNvPr id="7" name="그룹 425"/>
              <p:cNvGrpSpPr/>
              <p:nvPr/>
            </p:nvGrpSpPr>
            <p:grpSpPr>
              <a:xfrm>
                <a:off x="5745269" y="3645024"/>
                <a:ext cx="853878" cy="709862"/>
                <a:chOff x="5499720" y="3348608"/>
                <a:chExt cx="853878" cy="709862"/>
              </a:xfrm>
            </p:grpSpPr>
            <p:pic>
              <p:nvPicPr>
                <p:cNvPr id="427" name="Picture 91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1728" y="3492624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28" name="Picture 95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4128" y="3645024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29" name="Picture 96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7752" y="3492624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30" name="Picture 97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0152" y="3645024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31" name="Picture 98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9720" y="3708648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32" name="Picture 99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5784" y="3492624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33" name="Picture 10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7752" y="3348608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34" name="Picture 101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47792" y="3780656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35" name="Picture 102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7752" y="3852664"/>
                  <a:ext cx="205806" cy="205806"/>
                </a:xfrm>
                <a:prstGeom prst="rect">
                  <a:avLst/>
                </a:prstGeom>
              </p:spPr>
            </p:pic>
          </p:grpSp>
          <p:grpSp>
            <p:nvGrpSpPr>
              <p:cNvPr id="8" name="그룹 443"/>
              <p:cNvGrpSpPr/>
              <p:nvPr/>
            </p:nvGrpSpPr>
            <p:grpSpPr>
              <a:xfrm rot="17554504">
                <a:off x="6351215" y="2291918"/>
                <a:ext cx="862262" cy="787175"/>
                <a:chOff x="5956715" y="5085183"/>
                <a:chExt cx="862262" cy="787175"/>
              </a:xfrm>
            </p:grpSpPr>
            <p:pic>
              <p:nvPicPr>
                <p:cNvPr id="445" name="Picture 94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0771" y="5301207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46" name="Picture 11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3171" y="5453607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47" name="Picture 113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56715" y="5157191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48" name="Picture 114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4747" y="5085183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49" name="Picture 11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4787" y="5666552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50" name="Picture 11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8763" y="5517231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451" name="Picture 11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4747" y="5301207"/>
                  <a:ext cx="205806" cy="205806"/>
                </a:xfrm>
                <a:prstGeom prst="rect">
                  <a:avLst/>
                </a:prstGeom>
              </p:spPr>
            </p:pic>
          </p:grpSp>
        </p:grpSp>
        <p:pic>
          <p:nvPicPr>
            <p:cNvPr id="466" name="Picture 1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2370">
              <a:off x="5306670" y="4467484"/>
              <a:ext cx="2985558" cy="635001"/>
            </a:xfrm>
            <a:prstGeom prst="rect">
              <a:avLst/>
            </a:prstGeom>
          </p:spPr>
        </p:pic>
        <p:grpSp>
          <p:nvGrpSpPr>
            <p:cNvPr id="10" name="Group 24"/>
            <p:cNvGrpSpPr/>
            <p:nvPr/>
          </p:nvGrpSpPr>
          <p:grpSpPr>
            <a:xfrm>
              <a:off x="4912731" y="1781942"/>
              <a:ext cx="3246770" cy="2212906"/>
              <a:chOff x="4915361" y="2141980"/>
              <a:chExt cx="3246770" cy="2212906"/>
            </a:xfrm>
          </p:grpSpPr>
          <p:pic>
            <p:nvPicPr>
              <p:cNvPr id="95" name="Picture 133"/>
              <p:cNvPicPr>
                <a:picLocks noChangeAspect="1"/>
              </p:cNvPicPr>
              <p:nvPr/>
            </p:nvPicPr>
            <p:blipFill>
              <a:blip r:embed="rId7" cstate="print">
                <a:alphaModFix amt="29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5361" y="3576165"/>
                <a:ext cx="2412289" cy="752350"/>
              </a:xfrm>
              <a:prstGeom prst="rect">
                <a:avLst/>
              </a:prstGeom>
            </p:spPr>
          </p:pic>
          <p:pic>
            <p:nvPicPr>
              <p:cNvPr id="96" name="Picture 132"/>
              <p:cNvPicPr>
                <a:picLocks noChangeAspect="1"/>
              </p:cNvPicPr>
              <p:nvPr/>
            </p:nvPicPr>
            <p:blipFill>
              <a:blip r:embed="rId8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33074">
                <a:off x="5276594" y="2141980"/>
                <a:ext cx="2885537" cy="1026254"/>
              </a:xfrm>
              <a:prstGeom prst="rect">
                <a:avLst/>
              </a:prstGeom>
            </p:spPr>
          </p:pic>
          <p:grpSp>
            <p:nvGrpSpPr>
              <p:cNvPr id="12" name="그룹 425"/>
              <p:cNvGrpSpPr/>
              <p:nvPr/>
            </p:nvGrpSpPr>
            <p:grpSpPr>
              <a:xfrm>
                <a:off x="5745269" y="3645024"/>
                <a:ext cx="853879" cy="709862"/>
                <a:chOff x="5499720" y="3348608"/>
                <a:chExt cx="853879" cy="709862"/>
              </a:xfrm>
            </p:grpSpPr>
            <p:pic>
              <p:nvPicPr>
                <p:cNvPr id="108" name="Picture 91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1728" y="3492625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09" name="Picture 95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4128" y="3645023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10" name="Picture 96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7752" y="3492625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11" name="Picture 97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0152" y="3645023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12" name="Picture 98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9720" y="3708648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13" name="Picture 99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5785" y="3492625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14" name="Picture 10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7752" y="3348608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15" name="Picture 101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47793" y="3780656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16" name="Picture 102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7752" y="3852664"/>
                  <a:ext cx="205806" cy="205806"/>
                </a:xfrm>
                <a:prstGeom prst="rect">
                  <a:avLst/>
                </a:prstGeom>
              </p:spPr>
            </p:pic>
          </p:grpSp>
          <p:grpSp>
            <p:nvGrpSpPr>
              <p:cNvPr id="13" name="그룹 443"/>
              <p:cNvGrpSpPr/>
              <p:nvPr/>
            </p:nvGrpSpPr>
            <p:grpSpPr>
              <a:xfrm rot="17554504">
                <a:off x="6351215" y="2291918"/>
                <a:ext cx="862262" cy="787175"/>
                <a:chOff x="5956715" y="5085183"/>
                <a:chExt cx="862262" cy="787175"/>
              </a:xfrm>
            </p:grpSpPr>
            <p:pic>
              <p:nvPicPr>
                <p:cNvPr id="101" name="Picture 94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0771" y="5301207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02" name="Picture 11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3171" y="5453607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03" name="Picture 113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56715" y="5157191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04" name="Picture 114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4747" y="5085183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05" name="Picture 11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4787" y="5666552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06" name="Picture 11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8763" y="5517231"/>
                  <a:ext cx="205806" cy="205806"/>
                </a:xfrm>
                <a:prstGeom prst="rect">
                  <a:avLst/>
                </a:prstGeom>
              </p:spPr>
            </p:pic>
            <p:pic>
              <p:nvPicPr>
                <p:cNvPr id="107" name="Picture 11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4747" y="5301207"/>
                  <a:ext cx="205806" cy="205806"/>
                </a:xfrm>
                <a:prstGeom prst="rect">
                  <a:avLst/>
                </a:prstGeom>
              </p:spPr>
            </p:pic>
          </p:grpSp>
        </p:grpSp>
        <p:sp>
          <p:nvSpPr>
            <p:cNvPr id="184" name="TextBox 183"/>
            <p:cNvSpPr txBox="1"/>
            <p:nvPr/>
          </p:nvSpPr>
          <p:spPr>
            <a:xfrm>
              <a:off x="4644008" y="2753496"/>
              <a:ext cx="3060583" cy="39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4376"/>
                  </a:solidFill>
                  <a:ea typeface="Arial Unicode MS" pitchFamily="50" charset="-127"/>
                  <a:cs typeface="Arial" pitchFamily="34" charset="0"/>
                </a:rPr>
                <a:t>High Energy Protons</a:t>
              </a:r>
              <a:endParaRPr lang="en-US" sz="1600" b="1" baseline="30000" dirty="0">
                <a:solidFill>
                  <a:srgbClr val="004376"/>
                </a:solidFill>
                <a:ea typeface="Arial Unicode MS" pitchFamily="50" charset="-127"/>
                <a:cs typeface="Arial" pitchFamily="34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3694" y="3990754"/>
              <a:ext cx="3158940" cy="39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AC4600"/>
                  </a:solidFill>
                  <a:ea typeface="Arial Unicode MS" pitchFamily="50" charset="-127"/>
                  <a:cs typeface="Arial" pitchFamily="34" charset="0"/>
                </a:rPr>
                <a:t>Relativistic Electrons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4716016" y="4856276"/>
              <a:ext cx="2201808" cy="46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5A2781"/>
                  </a:solidFill>
                  <a:ea typeface="Arial Unicode MS" pitchFamily="50" charset="-127"/>
                  <a:cs typeface="Arial" pitchFamily="34" charset="0"/>
                </a:rPr>
                <a:t>x-rays, </a:t>
              </a:r>
              <a:r>
                <a:rPr lang="en-US" sz="2000" b="1" dirty="0">
                  <a:solidFill>
                    <a:srgbClr val="5A2781"/>
                  </a:solidFill>
                  <a:latin typeface="Symbol" pitchFamily="18" charset="2"/>
                  <a:ea typeface="Arial Unicode MS" pitchFamily="50" charset="-127"/>
                  <a:cs typeface="Arial" pitchFamily="34" charset="0"/>
                </a:rPr>
                <a:t>g</a:t>
              </a:r>
              <a:r>
                <a:rPr lang="en-US" sz="1600" b="1" dirty="0">
                  <a:solidFill>
                    <a:srgbClr val="5A2781"/>
                  </a:solidFill>
                  <a:ea typeface="Arial Unicode MS" pitchFamily="50" charset="-127"/>
                  <a:cs typeface="Arial" pitchFamily="34" charset="0"/>
                </a:rPr>
                <a:t>-rays</a:t>
              </a:r>
            </a:p>
          </p:txBody>
        </p:sp>
      </p:grpSp>
      <p:sp>
        <p:nvSpPr>
          <p:cNvPr id="117" name="Rectangle 121">
            <a:extLst>
              <a:ext uri="{FF2B5EF4-FFF2-40B4-BE49-F238E27FC236}">
                <a16:creationId xmlns:a16="http://schemas.microsoft.com/office/drawing/2014/main" id="{D324C938-B2D1-41DE-8D0E-CB032EAAA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18" y="0"/>
            <a:ext cx="10982438" cy="9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917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advances in laser technology the frontier of maximum intensity is pushed now above 10</a:t>
            </a:r>
            <a:r>
              <a:rPr lang="en-US" altLang="en-US" sz="2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W/cm</a:t>
            </a:r>
            <a:r>
              <a:rPr lang="en-US" altLang="en-US" sz="2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defTabSz="82917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 10 PW laser at ELI-NP)</a:t>
            </a:r>
          </a:p>
        </p:txBody>
      </p:sp>
    </p:spTree>
    <p:extLst>
      <p:ext uri="{BB962C8B-B14F-4D97-AF65-F5344CB8AC3E}">
        <p14:creationId xmlns:p14="http://schemas.microsoft.com/office/powerpoint/2010/main" val="7579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2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524000" y="2575323"/>
            <a:ext cx="8712200" cy="26161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highlights another important aspect of ion acceleration research: </a:t>
            </a:r>
          </a:p>
          <a:p>
            <a:pPr algn="ctr">
              <a:lnSpc>
                <a:spcPct val="200000"/>
              </a:lnSpc>
            </a:pPr>
            <a:r>
              <a:rPr lang="en-GB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namely the ability to generate </a:t>
            </a:r>
            <a:r>
              <a:rPr lang="en-GB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high-energy beams </a:t>
            </a:r>
            <a:r>
              <a:rPr lang="en-GB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>
              <a:lnSpc>
                <a:spcPct val="200000"/>
              </a:lnSpc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ions and Neutral atoms</a:t>
            </a:r>
          </a:p>
          <a:p>
            <a:pPr algn="ctr">
              <a:lnSpc>
                <a:spcPct val="200000"/>
              </a:lnSpc>
            </a:pP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702" y="2415600"/>
            <a:ext cx="86595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in screening of nucleus the inter–electronic interactions become relatively more important than the electron–nuclear interactions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</a:endParaRP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electron correlation plays an important role.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The interplay of these attractive and repulsive interactions allows better understand the atomic physics.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913" y="1339553"/>
            <a:ext cx="107420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there is a strong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fundamental</a:t>
            </a:r>
            <a:r>
              <a:rPr lang="en-GB" sz="32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 interest in negative ions </a:t>
            </a:r>
            <a:endParaRPr lang="en-US" sz="3200" dirty="0">
              <a:solidFill>
                <a:srgbClr val="000066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568" y="116633"/>
            <a:ext cx="715292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the negative ions are interesting?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4E027-105B-4A45-A8FA-6F6BAB308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13" y="5608449"/>
            <a:ext cx="107420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there is a strong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practical</a:t>
            </a:r>
            <a:r>
              <a:rPr lang="en-GB" sz="32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 interest in negative ions </a:t>
            </a:r>
            <a:endParaRPr lang="en-US" sz="3200" dirty="0">
              <a:solidFill>
                <a:srgbClr val="000066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883" y="1343711"/>
            <a:ext cx="6588224" cy="412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23"/>
          <p:cNvSpPr txBox="1">
            <a:spLocks noChangeArrowheads="1"/>
          </p:cNvSpPr>
          <p:nvPr/>
        </p:nvSpPr>
        <p:spPr bwMode="auto">
          <a:xfrm>
            <a:off x="1152915" y="115200"/>
            <a:ext cx="89755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  <a:latin typeface="Comic Sans MS" panose="030F0702030302020204" pitchFamily="66" charset="0"/>
                <a:cs typeface="Times New Roman" pitchFamily="18" charset="0"/>
              </a:rPr>
              <a:t>measurement of laser accelerated ion spectra</a:t>
            </a:r>
          </a:p>
          <a:p>
            <a:pPr algn="ctr"/>
            <a:r>
              <a:rPr lang="en-US" sz="2400" dirty="0">
                <a:solidFill>
                  <a:srgbClr val="003399"/>
                </a:solidFill>
                <a:latin typeface="Comic Sans MS" panose="030F0702030302020204" pitchFamily="66" charset="0"/>
                <a:cs typeface="Times New Roman" pitchFamily="18" charset="0"/>
              </a:rPr>
              <a:t>(Thomson spectrometer)</a:t>
            </a:r>
          </a:p>
        </p:txBody>
      </p:sp>
      <p:sp>
        <p:nvSpPr>
          <p:cNvPr id="35845" name="Rectangle 26"/>
          <p:cNvSpPr>
            <a:spLocks noChangeArrowheads="1"/>
          </p:cNvSpPr>
          <p:nvPr/>
        </p:nvSpPr>
        <p:spPr bwMode="auto">
          <a:xfrm>
            <a:off x="416991" y="1543865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Absolute calibrated MCP detector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103810" y="2635920"/>
            <a:ext cx="8816727" cy="4105447"/>
            <a:chOff x="611103" y="2349500"/>
            <a:chExt cx="8929392" cy="4333286"/>
          </a:xfrm>
        </p:grpSpPr>
        <p:sp>
          <p:nvSpPr>
            <p:cNvPr id="35850" name="Text Box 385"/>
            <p:cNvSpPr txBox="1">
              <a:spLocks noChangeArrowheads="1"/>
            </p:cNvSpPr>
            <p:nvPr/>
          </p:nvSpPr>
          <p:spPr bwMode="auto">
            <a:xfrm>
              <a:off x="7235824" y="3167063"/>
              <a:ext cx="773178" cy="32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>C6+</a:t>
              </a:r>
            </a:p>
          </p:txBody>
        </p:sp>
        <p:sp>
          <p:nvSpPr>
            <p:cNvPr id="35851" name="Text Box 5"/>
            <p:cNvSpPr txBox="1">
              <a:spLocks noChangeAspect="1" noChangeArrowheads="1"/>
            </p:cNvSpPr>
            <p:nvPr/>
          </p:nvSpPr>
          <p:spPr bwMode="auto">
            <a:xfrm>
              <a:off x="611103" y="5848101"/>
              <a:ext cx="4897063" cy="42231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2000" dirty="0">
                  <a:solidFill>
                    <a:srgbClr val="000000"/>
                  </a:solidFill>
                </a:rPr>
                <a:t>Ion  spectra (Thomson spectrometer)</a:t>
              </a:r>
            </a:p>
          </p:txBody>
        </p:sp>
        <p:pic>
          <p:nvPicPr>
            <p:cNvPr id="35852" name="Picture 32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32000"/>
            </a:blip>
            <a:srcRect/>
            <a:stretch>
              <a:fillRect/>
            </a:stretch>
          </p:blipFill>
          <p:spPr bwMode="auto">
            <a:xfrm>
              <a:off x="5879990" y="3429000"/>
              <a:ext cx="3025775" cy="302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Text Box 384"/>
            <p:cNvSpPr txBox="1">
              <a:spLocks noChangeArrowheads="1"/>
            </p:cNvSpPr>
            <p:nvPr/>
          </p:nvSpPr>
          <p:spPr bwMode="auto">
            <a:xfrm>
              <a:off x="6752150" y="3490611"/>
              <a:ext cx="308788" cy="32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35854" name="Text Box 387"/>
            <p:cNvSpPr txBox="1">
              <a:spLocks noChangeArrowheads="1"/>
            </p:cNvSpPr>
            <p:nvPr/>
          </p:nvSpPr>
          <p:spPr bwMode="auto">
            <a:xfrm>
              <a:off x="8028384" y="3573463"/>
              <a:ext cx="709901" cy="32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FFFFFF"/>
                  </a:solidFill>
                </a:rPr>
                <a:t>C2+</a:t>
              </a:r>
            </a:p>
          </p:txBody>
        </p:sp>
        <p:sp>
          <p:nvSpPr>
            <p:cNvPr id="35855" name="Text Box 386"/>
            <p:cNvSpPr txBox="1">
              <a:spLocks noChangeArrowheads="1"/>
            </p:cNvSpPr>
            <p:nvPr/>
          </p:nvSpPr>
          <p:spPr bwMode="auto">
            <a:xfrm>
              <a:off x="8316416" y="4076699"/>
              <a:ext cx="786510" cy="32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FFFFFF"/>
                  </a:solidFill>
                </a:rPr>
                <a:t>C1+</a:t>
              </a:r>
            </a:p>
          </p:txBody>
        </p:sp>
        <p:sp>
          <p:nvSpPr>
            <p:cNvPr id="35856" name="Text Box 388"/>
            <p:cNvSpPr txBox="1">
              <a:spLocks noChangeArrowheads="1"/>
            </p:cNvSpPr>
            <p:nvPr/>
          </p:nvSpPr>
          <p:spPr bwMode="auto">
            <a:xfrm>
              <a:off x="6084290" y="2349500"/>
              <a:ext cx="2952641" cy="74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0000"/>
                  </a:solidFill>
                </a:rPr>
                <a:t>10 nm C, 10 J</a:t>
              </a:r>
            </a:p>
            <a:p>
              <a:pPr algn="ctr" eaLnBrk="0" hangingPunct="0"/>
              <a:r>
                <a:rPr lang="en-US" sz="2000" dirty="0">
                  <a:solidFill>
                    <a:srgbClr val="333399"/>
                  </a:solidFill>
                </a:rPr>
                <a:t>I  </a:t>
              </a:r>
              <a:r>
                <a:rPr lang="en-US" sz="2000" dirty="0">
                  <a:solidFill>
                    <a:srgbClr val="333399"/>
                  </a:solidFill>
                  <a:sym typeface="Symbol"/>
                </a:rPr>
                <a:t></a:t>
              </a:r>
              <a:r>
                <a:rPr lang="en-US" sz="2000" dirty="0">
                  <a:solidFill>
                    <a:srgbClr val="333399"/>
                  </a:solidFill>
                </a:rPr>
                <a:t> 5×10</a:t>
              </a:r>
              <a:r>
                <a:rPr lang="en-US" sz="2000" baseline="30000" dirty="0">
                  <a:solidFill>
                    <a:srgbClr val="333399"/>
                  </a:solidFill>
                </a:rPr>
                <a:t>20</a:t>
              </a:r>
              <a:r>
                <a:rPr lang="en-US" sz="2000" dirty="0">
                  <a:solidFill>
                    <a:srgbClr val="333399"/>
                  </a:solidFill>
                </a:rPr>
                <a:t> W/cm</a:t>
              </a:r>
              <a:r>
                <a:rPr lang="en-US" sz="2000" baseline="30000" dirty="0">
                  <a:solidFill>
                    <a:srgbClr val="333399"/>
                  </a:solidFill>
                </a:rPr>
                <a:t>2</a:t>
              </a:r>
              <a:r>
                <a:rPr lang="en-US" sz="2000" dirty="0">
                  <a:solidFill>
                    <a:srgbClr val="333399"/>
                  </a:solidFill>
                </a:rPr>
                <a:t>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5857" name="Text Box 30"/>
            <p:cNvSpPr txBox="1">
              <a:spLocks noChangeArrowheads="1"/>
            </p:cNvSpPr>
            <p:nvPr/>
          </p:nvSpPr>
          <p:spPr bwMode="auto">
            <a:xfrm rot="16200000">
              <a:off x="5015046" y="4558044"/>
              <a:ext cx="2538532" cy="34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solidFill>
                    <a:srgbClr val="FFFFFF"/>
                  </a:solidFill>
                </a:rPr>
                <a:t>magnetic deflection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5858" name="Text Box 31"/>
            <p:cNvSpPr txBox="1">
              <a:spLocks noChangeArrowheads="1"/>
            </p:cNvSpPr>
            <p:nvPr/>
          </p:nvSpPr>
          <p:spPr bwMode="auto">
            <a:xfrm>
              <a:off x="7133866" y="5913552"/>
              <a:ext cx="2004881" cy="35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solidFill>
                    <a:srgbClr val="FFFFFF"/>
                  </a:solidFill>
                </a:rPr>
                <a:t>electric deflection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5859" name="Line 32"/>
            <p:cNvSpPr>
              <a:spLocks noChangeShapeType="1"/>
            </p:cNvSpPr>
            <p:nvPr/>
          </p:nvSpPr>
          <p:spPr bwMode="auto">
            <a:xfrm>
              <a:off x="7363704" y="5944915"/>
              <a:ext cx="4831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0" name="Line 33"/>
            <p:cNvSpPr>
              <a:spLocks noChangeShapeType="1"/>
            </p:cNvSpPr>
            <p:nvPr/>
          </p:nvSpPr>
          <p:spPr bwMode="auto">
            <a:xfrm flipV="1">
              <a:off x="6477512" y="5224915"/>
              <a:ext cx="0" cy="43957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1" name="Text Box 34"/>
            <p:cNvSpPr txBox="1">
              <a:spLocks noChangeArrowheads="1"/>
            </p:cNvSpPr>
            <p:nvPr/>
          </p:nvSpPr>
          <p:spPr bwMode="auto">
            <a:xfrm>
              <a:off x="6141850" y="6110589"/>
              <a:ext cx="1147318" cy="292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FFFFFF"/>
                  </a:solidFill>
                </a:rPr>
                <a:t>“Zero” point</a:t>
              </a: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35862" name="Line 35"/>
            <p:cNvSpPr>
              <a:spLocks noChangeShapeType="1"/>
            </p:cNvSpPr>
            <p:nvPr/>
          </p:nvSpPr>
          <p:spPr bwMode="auto">
            <a:xfrm flipH="1">
              <a:off x="6640692" y="6068129"/>
              <a:ext cx="181015" cy="10610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sm" len="med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8846433" y="4959947"/>
              <a:ext cx="5989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 flipH="1">
              <a:off x="8841109" y="4802053"/>
              <a:ext cx="5989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8841109" y="4551948"/>
              <a:ext cx="5989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 flipH="1">
              <a:off x="8850426" y="3969632"/>
              <a:ext cx="598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 flipH="1">
              <a:off x="8850426" y="3580579"/>
              <a:ext cx="598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70" name="Text Box 18"/>
            <p:cNvSpPr txBox="1">
              <a:spLocks noChangeArrowheads="1"/>
            </p:cNvSpPr>
            <p:nvPr/>
          </p:nvSpPr>
          <p:spPr bwMode="auto">
            <a:xfrm>
              <a:off x="8837250" y="3839527"/>
              <a:ext cx="447482" cy="35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10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871" name="Text Box 19"/>
            <p:cNvSpPr txBox="1">
              <a:spLocks noChangeArrowheads="1"/>
            </p:cNvSpPr>
            <p:nvPr/>
          </p:nvSpPr>
          <p:spPr bwMode="auto">
            <a:xfrm>
              <a:off x="8845346" y="4425632"/>
              <a:ext cx="428848" cy="35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20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873" name="Text Box 21"/>
            <p:cNvSpPr txBox="1">
              <a:spLocks noChangeArrowheads="1"/>
            </p:cNvSpPr>
            <p:nvPr/>
          </p:nvSpPr>
          <p:spPr bwMode="auto">
            <a:xfrm>
              <a:off x="8853209" y="3440033"/>
              <a:ext cx="302136" cy="35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7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874" name="Text Box 24"/>
            <p:cNvSpPr txBox="1">
              <a:spLocks noChangeArrowheads="1"/>
            </p:cNvSpPr>
            <p:nvPr/>
          </p:nvSpPr>
          <p:spPr bwMode="auto">
            <a:xfrm>
              <a:off x="8842279" y="4680790"/>
              <a:ext cx="698215" cy="35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30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875" name="Text Box 28"/>
            <p:cNvSpPr txBox="1">
              <a:spLocks noChangeArrowheads="1"/>
            </p:cNvSpPr>
            <p:nvPr/>
          </p:nvSpPr>
          <p:spPr bwMode="auto">
            <a:xfrm>
              <a:off x="8841377" y="4937916"/>
              <a:ext cx="699118" cy="35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50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876" name="Line 29"/>
            <p:cNvSpPr>
              <a:spLocks noChangeShapeType="1"/>
            </p:cNvSpPr>
            <p:nvPr/>
          </p:nvSpPr>
          <p:spPr bwMode="auto">
            <a:xfrm flipH="1">
              <a:off x="8850426" y="5053421"/>
              <a:ext cx="598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77" name="Text Box 385"/>
            <p:cNvSpPr txBox="1">
              <a:spLocks noChangeArrowheads="1"/>
            </p:cNvSpPr>
            <p:nvPr/>
          </p:nvSpPr>
          <p:spPr bwMode="auto">
            <a:xfrm rot="16200000">
              <a:off x="8350548" y="5566049"/>
              <a:ext cx="1453587" cy="34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C6+(</a:t>
              </a:r>
              <a:r>
                <a:rPr lang="en-US" sz="1600" dirty="0" err="1">
                  <a:solidFill>
                    <a:srgbClr val="000000"/>
                  </a:solidFill>
                </a:rPr>
                <a:t>MeV</a:t>
              </a:r>
              <a:r>
                <a:rPr lang="en-US" sz="16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5878" name="Line 7"/>
            <p:cNvSpPr>
              <a:spLocks noChangeShapeType="1"/>
            </p:cNvSpPr>
            <p:nvPr/>
          </p:nvSpPr>
          <p:spPr bwMode="auto">
            <a:xfrm flipH="1">
              <a:off x="5894226" y="5009844"/>
              <a:ext cx="598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79" name="Line 8"/>
            <p:cNvSpPr>
              <a:spLocks noChangeShapeType="1"/>
            </p:cNvSpPr>
            <p:nvPr/>
          </p:nvSpPr>
          <p:spPr bwMode="auto">
            <a:xfrm flipH="1">
              <a:off x="5894226" y="4807739"/>
              <a:ext cx="598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80" name="Line 9"/>
            <p:cNvSpPr>
              <a:spLocks noChangeShapeType="1"/>
            </p:cNvSpPr>
            <p:nvPr/>
          </p:nvSpPr>
          <p:spPr bwMode="auto">
            <a:xfrm flipH="1">
              <a:off x="5894226" y="4340370"/>
              <a:ext cx="598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81" name="Line 10"/>
            <p:cNvSpPr>
              <a:spLocks noChangeShapeType="1"/>
            </p:cNvSpPr>
            <p:nvPr/>
          </p:nvSpPr>
          <p:spPr bwMode="auto">
            <a:xfrm flipH="1">
              <a:off x="5884909" y="3880581"/>
              <a:ext cx="598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82" name="Text Box 25"/>
            <p:cNvSpPr txBox="1">
              <a:spLocks noChangeArrowheads="1"/>
            </p:cNvSpPr>
            <p:nvPr/>
          </p:nvSpPr>
          <p:spPr bwMode="auto">
            <a:xfrm>
              <a:off x="5603983" y="4201344"/>
              <a:ext cx="302136" cy="35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5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883" name="Text Box 26"/>
            <p:cNvSpPr txBox="1">
              <a:spLocks noChangeArrowheads="1"/>
            </p:cNvSpPr>
            <p:nvPr/>
          </p:nvSpPr>
          <p:spPr bwMode="auto">
            <a:xfrm>
              <a:off x="5529446" y="4653136"/>
              <a:ext cx="485364" cy="35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10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884" name="Text Box 27"/>
            <p:cNvSpPr txBox="1">
              <a:spLocks noChangeArrowheads="1"/>
            </p:cNvSpPr>
            <p:nvPr/>
          </p:nvSpPr>
          <p:spPr bwMode="auto">
            <a:xfrm>
              <a:off x="5529446" y="4849415"/>
              <a:ext cx="423257" cy="35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15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885" name="Text Box 11"/>
            <p:cNvSpPr txBox="1">
              <a:spLocks noChangeArrowheads="1"/>
            </p:cNvSpPr>
            <p:nvPr/>
          </p:nvSpPr>
          <p:spPr bwMode="auto">
            <a:xfrm>
              <a:off x="5601455" y="3717032"/>
              <a:ext cx="302136" cy="35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3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886" name="Text Box 385"/>
            <p:cNvSpPr txBox="1">
              <a:spLocks noChangeArrowheads="1"/>
            </p:cNvSpPr>
            <p:nvPr/>
          </p:nvSpPr>
          <p:spPr bwMode="auto">
            <a:xfrm rot="16200000">
              <a:off x="4850917" y="5712545"/>
              <a:ext cx="1597603" cy="34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Protons (</a:t>
              </a:r>
              <a:r>
                <a:rPr lang="en-US" sz="1600" dirty="0" err="1">
                  <a:solidFill>
                    <a:srgbClr val="000000"/>
                  </a:solidFill>
                </a:rPr>
                <a:t>MeV</a:t>
              </a:r>
              <a:r>
                <a:rPr lang="en-US" sz="160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703387" y="5277559"/>
            <a:ext cx="201622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0" dirty="0">
                <a:solidFill>
                  <a:srgbClr val="333399"/>
                </a:solidFill>
              </a:rPr>
              <a:t>I  &gt; 10</a:t>
            </a:r>
            <a:r>
              <a:rPr lang="en-US" b="0" baseline="30000" dirty="0">
                <a:solidFill>
                  <a:srgbClr val="333399"/>
                </a:solidFill>
              </a:rPr>
              <a:t>18</a:t>
            </a:r>
            <a:r>
              <a:rPr lang="en-US" b="0" dirty="0">
                <a:solidFill>
                  <a:srgbClr val="333399"/>
                </a:solidFill>
              </a:rPr>
              <a:t> W/cm</a:t>
            </a:r>
            <a:r>
              <a:rPr lang="en-US" b="0" baseline="30000" dirty="0">
                <a:solidFill>
                  <a:srgbClr val="333399"/>
                </a:solidFill>
              </a:rPr>
              <a:t>2</a:t>
            </a:r>
            <a:r>
              <a:rPr lang="en-US" b="0" dirty="0">
                <a:solidFill>
                  <a:srgbClr val="33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59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6300796" y="4111637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738335" y="115200"/>
            <a:ext cx="10095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first observation of negative ions accelerated from liquid spray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7238937" y="1021253"/>
            <a:ext cx="3446780" cy="2616439"/>
            <a:chOff x="4552217" y="1056803"/>
            <a:chExt cx="3447592" cy="2617357"/>
          </a:xfrm>
        </p:grpSpPr>
        <p:pic>
          <p:nvPicPr>
            <p:cNvPr id="1069" name="Picture 5" descr="241108B11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4932040" y="1484785"/>
              <a:ext cx="302433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0" name="Text Box 16"/>
            <p:cNvSpPr txBox="1">
              <a:spLocks noChangeArrowheads="1"/>
            </p:cNvSpPr>
            <p:nvPr/>
          </p:nvSpPr>
          <p:spPr bwMode="auto">
            <a:xfrm>
              <a:off x="6876256" y="1556793"/>
              <a:ext cx="415596" cy="36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FFFF"/>
                  </a:solidFill>
                  <a:latin typeface="Arial"/>
                </a:rPr>
                <a:t>O</a:t>
              </a:r>
              <a:r>
                <a:rPr lang="en-GB" baseline="30000">
                  <a:solidFill>
                    <a:srgbClr val="FFFFFF"/>
                  </a:solidFill>
                  <a:latin typeface="Arial"/>
                </a:rPr>
                <a:t>-</a:t>
              </a: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1" name="Text Box 13"/>
            <p:cNvSpPr txBox="1">
              <a:spLocks noChangeArrowheads="1"/>
            </p:cNvSpPr>
            <p:nvPr/>
          </p:nvSpPr>
          <p:spPr bwMode="auto">
            <a:xfrm>
              <a:off x="5599160" y="2921663"/>
              <a:ext cx="454077" cy="36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FFFF"/>
                  </a:solidFill>
                  <a:latin typeface="Arial"/>
                </a:rPr>
                <a:t>O</a:t>
              </a:r>
              <a:r>
                <a:rPr lang="en-GB" baseline="30000">
                  <a:solidFill>
                    <a:srgbClr val="FFFFFF"/>
                  </a:solidFill>
                  <a:latin typeface="Arial"/>
                </a:rPr>
                <a:t>+</a:t>
              </a: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2" name="Text Box 6"/>
            <p:cNvSpPr txBox="1">
              <a:spLocks noChangeArrowheads="1"/>
            </p:cNvSpPr>
            <p:nvPr/>
          </p:nvSpPr>
          <p:spPr bwMode="auto">
            <a:xfrm rot="16200000">
              <a:off x="3921838" y="2229891"/>
              <a:ext cx="1568608" cy="30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Arial"/>
                </a:rPr>
                <a:t>electric deflection</a:t>
              </a:r>
              <a:endParaRPr lang="en-US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4" name="Line 8"/>
            <p:cNvSpPr>
              <a:spLocks noChangeShapeType="1"/>
            </p:cNvSpPr>
            <p:nvPr/>
          </p:nvSpPr>
          <p:spPr bwMode="auto">
            <a:xfrm flipV="1">
              <a:off x="7999809" y="1484785"/>
              <a:ext cx="0" cy="11524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5" name="Line 9"/>
            <p:cNvSpPr>
              <a:spLocks noChangeShapeType="1"/>
            </p:cNvSpPr>
            <p:nvPr/>
          </p:nvSpPr>
          <p:spPr bwMode="auto">
            <a:xfrm>
              <a:off x="4879082" y="2348881"/>
              <a:ext cx="0" cy="10084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6" name="Line 10"/>
            <p:cNvSpPr>
              <a:spLocks noChangeShapeType="1"/>
            </p:cNvSpPr>
            <p:nvPr/>
          </p:nvSpPr>
          <p:spPr bwMode="auto">
            <a:xfrm>
              <a:off x="4896376" y="3419947"/>
              <a:ext cx="306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7" name="Text Box 11"/>
            <p:cNvSpPr txBox="1">
              <a:spLocks noChangeArrowheads="1"/>
            </p:cNvSpPr>
            <p:nvPr/>
          </p:nvSpPr>
          <p:spPr bwMode="auto">
            <a:xfrm>
              <a:off x="5563281" y="3366275"/>
              <a:ext cx="1727162" cy="3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Arial"/>
                </a:rPr>
                <a:t>magnetic deflection</a:t>
              </a:r>
              <a:endParaRPr lang="en-US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8" name="TextBox 39"/>
            <p:cNvSpPr txBox="1">
              <a:spLocks noChangeArrowheads="1"/>
            </p:cNvSpPr>
            <p:nvPr/>
          </p:nvSpPr>
          <p:spPr bwMode="auto">
            <a:xfrm>
              <a:off x="5706908" y="1056803"/>
              <a:ext cx="1932776" cy="369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Arial"/>
                </a:rPr>
                <a:t>water spray</a:t>
              </a:r>
              <a:endParaRPr lang="en-US" b="1" dirty="0">
                <a:solidFill>
                  <a:srgbClr val="FF0000"/>
                </a:solidFill>
                <a:latin typeface="Arial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88843" y="3973177"/>
            <a:ext cx="3396874" cy="2609118"/>
            <a:chOff x="879847" y="4232629"/>
            <a:chExt cx="3396874" cy="2609118"/>
          </a:xfrm>
        </p:grpSpPr>
        <p:grpSp>
          <p:nvGrpSpPr>
            <p:cNvPr id="32" name="Group 31"/>
            <p:cNvGrpSpPr/>
            <p:nvPr/>
          </p:nvGrpSpPr>
          <p:grpSpPr>
            <a:xfrm>
              <a:off x="1243590" y="4653136"/>
              <a:ext cx="3033131" cy="1940414"/>
              <a:chOff x="2709930" y="476672"/>
              <a:chExt cx="3725685" cy="2495009"/>
            </a:xfrm>
          </p:grpSpPr>
          <p:grpSp>
            <p:nvGrpSpPr>
              <p:cNvPr id="33" name="Group 14"/>
              <p:cNvGrpSpPr/>
              <p:nvPr/>
            </p:nvGrpSpPr>
            <p:grpSpPr>
              <a:xfrm>
                <a:off x="2709930" y="476672"/>
                <a:ext cx="3725685" cy="2495009"/>
                <a:chOff x="5374226" y="620688"/>
                <a:chExt cx="3725685" cy="2495009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10000" contrast="5000"/>
                </a:blip>
                <a:srcRect/>
                <a:stretch>
                  <a:fillRect/>
                </a:stretch>
              </p:blipFill>
              <p:spPr bwMode="auto">
                <a:xfrm>
                  <a:off x="5436096" y="620688"/>
                  <a:ext cx="3471292" cy="2384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8100392" y="620688"/>
                  <a:ext cx="567471" cy="3957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O</a:t>
                  </a:r>
                  <a:r>
                    <a:rPr lang="en-GB" sz="1400" baseline="3000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1+</a:t>
                  </a:r>
                  <a:endParaRPr lang="en-GB" sz="1400" dirty="0">
                    <a:solidFill>
                      <a:srgbClr val="FFFFFF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8532440" y="980728"/>
                  <a:ext cx="567471" cy="3957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O</a:t>
                  </a:r>
                  <a:r>
                    <a:rPr lang="en-GB" sz="1400" baseline="3000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2+</a:t>
                  </a:r>
                  <a:endParaRPr lang="en-GB" sz="1400" dirty="0">
                    <a:solidFill>
                      <a:srgbClr val="FFFFFF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8532440" y="1351801"/>
                  <a:ext cx="555657" cy="3957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C</a:t>
                  </a:r>
                  <a:r>
                    <a:rPr lang="en-GB" sz="1400" baseline="3000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2+</a:t>
                  </a:r>
                  <a:endParaRPr lang="en-GB" sz="1400" dirty="0">
                    <a:solidFill>
                      <a:srgbClr val="FFFFFF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532440" y="620688"/>
                  <a:ext cx="555657" cy="3957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C</a:t>
                  </a:r>
                  <a:r>
                    <a:rPr lang="en-GB" sz="1400" baseline="3000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1+</a:t>
                  </a:r>
                  <a:endParaRPr lang="en-GB" sz="1400" dirty="0">
                    <a:solidFill>
                      <a:srgbClr val="FFFFFF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893972" y="2719953"/>
                  <a:ext cx="530059" cy="3957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O</a:t>
                  </a:r>
                  <a:r>
                    <a:rPr lang="en-GB" sz="1400" baseline="3000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1-</a:t>
                  </a:r>
                  <a:endParaRPr lang="en-GB" sz="1400" dirty="0">
                    <a:solidFill>
                      <a:srgbClr val="FFFFFF"/>
                    </a:solidFill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374226" y="2431921"/>
                  <a:ext cx="518245" cy="3957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C</a:t>
                  </a:r>
                  <a:r>
                    <a:rPr lang="en-GB" sz="1400" baseline="30000" dirty="0">
                      <a:solidFill>
                        <a:srgbClr val="FFFFFF"/>
                      </a:solidFill>
                      <a:latin typeface="Arial"/>
                      <a:cs typeface="Arial" pitchFamily="34" charset="0"/>
                    </a:rPr>
                    <a:t>1-</a:t>
                  </a:r>
                  <a:endParaRPr lang="en-GB" sz="1400" dirty="0">
                    <a:solidFill>
                      <a:srgbClr val="FFFFFF"/>
                    </a:solidFill>
                    <a:latin typeface="Arial"/>
                    <a:cs typeface="Arial" pitchFamily="34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5868144" y="1556792"/>
                <a:ext cx="348910" cy="395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FFFF"/>
                    </a:solidFill>
                    <a:latin typeface="Arial"/>
                    <a:cs typeface="Arial" pitchFamily="34" charset="0"/>
                  </a:rPr>
                  <a:t>p</a:t>
                </a:r>
              </a:p>
            </p:txBody>
          </p:sp>
        </p:grp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 rot="16200000">
              <a:off x="249707" y="5397963"/>
              <a:ext cx="15680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Arial"/>
                </a:rPr>
                <a:t>electric deflection</a:t>
              </a:r>
              <a:endParaRPr lang="en-US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 flipV="1">
              <a:off x="4211960" y="4653136"/>
              <a:ext cx="0" cy="11520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1187624" y="5516933"/>
              <a:ext cx="0" cy="1008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 flipV="1">
              <a:off x="1246817" y="6569103"/>
              <a:ext cx="2927124" cy="3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1838411" y="6533970"/>
              <a:ext cx="17267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Arial"/>
                </a:rPr>
                <a:t>magnetic deflection</a:t>
              </a:r>
              <a:endParaRPr lang="en-US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TextBox 39"/>
            <p:cNvSpPr txBox="1">
              <a:spLocks noChangeArrowheads="1"/>
            </p:cNvSpPr>
            <p:nvPr/>
          </p:nvSpPr>
          <p:spPr bwMode="auto">
            <a:xfrm>
              <a:off x="1843788" y="4232629"/>
              <a:ext cx="1932321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Arial"/>
                </a:rPr>
                <a:t>ethanol spray</a:t>
              </a:r>
              <a:endParaRPr lang="en-US" b="1" dirty="0">
                <a:solidFill>
                  <a:srgbClr val="FF0000"/>
                </a:solidFill>
                <a:latin typeface="Arial"/>
              </a:endParaRPr>
            </a:p>
          </p:txBody>
        </p:sp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4659" y="3255311"/>
            <a:ext cx="2328206" cy="23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Rectangle 52"/>
          <p:cNvSpPr/>
          <p:nvPr/>
        </p:nvSpPr>
        <p:spPr>
          <a:xfrm>
            <a:off x="4496643" y="2789733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Arial"/>
              </a:rPr>
              <a:t>H </a:t>
            </a:r>
            <a:r>
              <a:rPr lang="en-US" sz="2500" b="1" i="1" baseline="30000" dirty="0">
                <a:solidFill>
                  <a:srgbClr val="C00000"/>
                </a:solidFill>
                <a:latin typeface="Arial"/>
              </a:rPr>
              <a:t>-</a:t>
            </a:r>
            <a:r>
              <a:rPr lang="en-US" b="1" i="1" dirty="0">
                <a:solidFill>
                  <a:srgbClr val="C00000"/>
                </a:solidFill>
                <a:latin typeface="Arial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Arial"/>
                <a:cs typeface="Arial" charset="0"/>
                <a:sym typeface="Symbol" pitchFamily="18" charset="2"/>
              </a:rPr>
              <a:t></a:t>
            </a:r>
            <a:r>
              <a:rPr lang="en-US" b="1" dirty="0">
                <a:solidFill>
                  <a:srgbClr val="C00000"/>
                </a:solidFill>
                <a:latin typeface="Arial"/>
              </a:rPr>
              <a:t> 150 </a:t>
            </a:r>
            <a:r>
              <a:rPr lang="en-US" b="1" dirty="0" err="1">
                <a:solidFill>
                  <a:srgbClr val="C00000"/>
                </a:solidFill>
                <a:latin typeface="Arial"/>
              </a:rPr>
              <a:t>keV</a:t>
            </a:r>
            <a:endParaRPr lang="en-US" b="1" dirty="0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6928" y="4905105"/>
            <a:ext cx="2220170" cy="633014"/>
            <a:chOff x="435762" y="2969079"/>
            <a:chExt cx="2220170" cy="633014"/>
          </a:xfrm>
        </p:grpSpPr>
        <p:sp>
          <p:nvSpPr>
            <p:cNvPr id="60" name="Text Box 6"/>
            <p:cNvSpPr txBox="1">
              <a:spLocks noChangeArrowheads="1"/>
            </p:cNvSpPr>
            <p:nvPr/>
          </p:nvSpPr>
          <p:spPr bwMode="auto">
            <a:xfrm>
              <a:off x="435762" y="2969079"/>
              <a:ext cx="2220170" cy="32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731" tIns="54366" rIns="108731" bIns="54366">
              <a:spAutoFit/>
            </a:bodyPr>
            <a:lstStyle>
              <a:lvl1pPr defTabSz="1087438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87438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87438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87438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87438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400" b="0" kern="0" dirty="0" err="1">
                  <a:solidFill>
                    <a:srgbClr val="000000"/>
                  </a:solidFill>
                </a:rPr>
                <a:t>d</a:t>
              </a:r>
              <a:r>
                <a:rPr lang="en-GB" sz="1400" b="0" kern="0" baseline="-25000" dirty="0" err="1">
                  <a:solidFill>
                    <a:srgbClr val="000000"/>
                  </a:solidFill>
                </a:rPr>
                <a:t>droplet</a:t>
              </a:r>
              <a:r>
                <a:rPr lang="en-GB" sz="1400" b="0" kern="0" dirty="0">
                  <a:solidFill>
                    <a:srgbClr val="000000"/>
                  </a:solidFill>
                </a:rPr>
                <a:t> ~</a:t>
              </a:r>
              <a:r>
                <a:rPr lang="de-DE" sz="1400" b="0" kern="0" dirty="0">
                  <a:solidFill>
                    <a:srgbClr val="000000"/>
                  </a:solidFill>
                </a:rPr>
                <a:t>150 -180 </a:t>
              </a:r>
              <a:r>
                <a:rPr lang="de-DE" sz="1400" b="0" kern="0" dirty="0" err="1">
                  <a:solidFill>
                    <a:srgbClr val="000000"/>
                  </a:solidFill>
                </a:rPr>
                <a:t>nm</a:t>
              </a:r>
              <a:endParaRPr lang="de-DE" sz="1400" b="0" kern="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67507" y="3294316"/>
              <a:ext cx="20569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kern="0" dirty="0">
                  <a:solidFill>
                    <a:srgbClr val="000000"/>
                  </a:solidFill>
                  <a:latin typeface="Arial"/>
                  <a:cs typeface="Arial" charset="0"/>
                  <a:sym typeface="Symbol" pitchFamily="18" charset="2"/>
                </a:rPr>
                <a:t>density 10</a:t>
              </a:r>
              <a:r>
                <a:rPr lang="en-GB" sz="1400" kern="0" baseline="30000" dirty="0">
                  <a:solidFill>
                    <a:srgbClr val="000000"/>
                  </a:solidFill>
                  <a:latin typeface="Arial"/>
                  <a:cs typeface="Arial" charset="0"/>
                  <a:sym typeface="Symbol" pitchFamily="18" charset="2"/>
                </a:rPr>
                <a:t>18</a:t>
              </a:r>
              <a:r>
                <a:rPr lang="en-GB" sz="1400" kern="0" dirty="0">
                  <a:solidFill>
                    <a:srgbClr val="000000"/>
                  </a:solidFill>
                  <a:latin typeface="Arial"/>
                  <a:cs typeface="Arial" charset="0"/>
                  <a:sym typeface="Symbol" pitchFamily="18" charset="2"/>
                </a:rPr>
                <a:t> - 10</a:t>
              </a:r>
              <a:r>
                <a:rPr lang="en-GB" sz="1400" kern="0" baseline="30000" dirty="0">
                  <a:solidFill>
                    <a:srgbClr val="000000"/>
                  </a:solidFill>
                  <a:latin typeface="Arial"/>
                  <a:cs typeface="Arial" charset="0"/>
                  <a:sym typeface="Symbol" pitchFamily="18" charset="2"/>
                </a:rPr>
                <a:t>19 </a:t>
              </a:r>
              <a:r>
                <a:rPr lang="en-GB" sz="1400" kern="0" dirty="0">
                  <a:solidFill>
                    <a:srgbClr val="000000"/>
                  </a:solidFill>
                  <a:latin typeface="Arial"/>
                  <a:cs typeface="Arial" charset="0"/>
                  <a:sym typeface="Symbol" pitchFamily="18" charset="2"/>
                </a:rPr>
                <a:t>cm</a:t>
              </a:r>
              <a:r>
                <a:rPr lang="en-GB" sz="1400" kern="0" baseline="30000" dirty="0">
                  <a:solidFill>
                    <a:srgbClr val="000000"/>
                  </a:solidFill>
                  <a:latin typeface="Arial"/>
                  <a:cs typeface="Arial" charset="0"/>
                  <a:sym typeface="Symbol" pitchFamily="18" charset="2"/>
                </a:rPr>
                <a:t>-3</a:t>
              </a:r>
              <a:r>
                <a:rPr lang="en-GB" sz="1400" kern="0" dirty="0">
                  <a:solidFill>
                    <a:srgbClr val="000000"/>
                  </a:solidFill>
                  <a:latin typeface="Arial"/>
                  <a:cs typeface="Arial" charset="0"/>
                  <a:sym typeface="Symbol" pitchFamily="18" charset="2"/>
                </a:rPr>
                <a:t> </a:t>
              </a:r>
              <a:endParaRPr lang="en-US" sz="1400" kern="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333" y="1382032"/>
            <a:ext cx="2266850" cy="301883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359754" y="415784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Arial"/>
              </a:rPr>
              <a:t>H</a:t>
            </a:r>
            <a:r>
              <a:rPr lang="en-GB" baseline="30000" dirty="0">
                <a:solidFill>
                  <a:srgbClr val="FFFFFF"/>
                </a:solidFill>
                <a:latin typeface="Arial"/>
              </a:rPr>
              <a:t>+</a:t>
            </a:r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50436" y="425883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Arial"/>
              </a:rPr>
              <a:t>H</a:t>
            </a:r>
            <a:r>
              <a:rPr lang="en-GB" baseline="30000" dirty="0">
                <a:solidFill>
                  <a:srgbClr val="FFFFFF"/>
                </a:solidFill>
                <a:latin typeface="Arial"/>
              </a:rPr>
              <a:t>-</a:t>
            </a:r>
            <a:endParaRPr lang="en-GB" dirty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46858" y="2102058"/>
                <a:ext cx="23565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1600" i="1" kern="5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𝐼</m:t>
                    </m:r>
                    <m:r>
                      <a:rPr lang="en-GB" sz="1600" i="1" kern="5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~ </m:t>
                    </m:r>
                  </m:oMath>
                </a14:m>
                <a:r>
                  <a:rPr lang="en-GB" sz="1600" kern="5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5×10</a:t>
                </a:r>
                <a:r>
                  <a:rPr lang="en-GB" sz="1600" kern="50" baseline="300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19</a:t>
                </a:r>
                <a:r>
                  <a:rPr lang="en-GB" sz="1600" kern="5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W/cm</a:t>
                </a:r>
                <a:r>
                  <a:rPr lang="en-GB" sz="1600" kern="50" baseline="300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GB" sz="1600" kern="50" dirty="0">
                    <a:solidFill>
                      <a:srgbClr val="000000"/>
                    </a:solidFill>
                    <a:latin typeface="Arial"/>
                    <a:ea typeface="Times New Roman"/>
                    <a:sym typeface="Symbol" panose="05050102010706020507" pitchFamily="18" charset="2"/>
                  </a:rPr>
                  <a:t> = </a:t>
                </a:r>
                <a:r>
                  <a:rPr lang="en-GB" sz="1600" kern="5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40 fs</a:t>
                </a:r>
                <a:r>
                  <a:rPr lang="en-US" sz="1600" kern="5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58" y="2102058"/>
                <a:ext cx="2356528" cy="830997"/>
              </a:xfrm>
              <a:prstGeom prst="rect">
                <a:avLst/>
              </a:prstGeom>
              <a:blipFill>
                <a:blip r:embed="rId7"/>
                <a:stretch>
                  <a:fillRect l="-1554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Rectangle 33"/>
          <p:cNvSpPr>
            <a:spLocks noChangeArrowheads="1"/>
          </p:cNvSpPr>
          <p:nvPr/>
        </p:nvSpPr>
        <p:spPr bwMode="auto">
          <a:xfrm>
            <a:off x="5928265" y="2144273"/>
            <a:ext cx="548455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/>
                <a:cs typeface="Arial" charset="0"/>
              </a:rPr>
              <a:t> ion propagation through the spray is collisional</a:t>
            </a:r>
          </a:p>
        </p:txBody>
      </p:sp>
      <p:sp>
        <p:nvSpPr>
          <p:cNvPr id="923" name="TextBox 922"/>
          <p:cNvSpPr txBox="1"/>
          <p:nvPr/>
        </p:nvSpPr>
        <p:spPr>
          <a:xfrm>
            <a:off x="5941581" y="1357848"/>
            <a:ext cx="56926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/>
              </a:rPr>
              <a:t> positive ions are accelerated in Coulomb explosion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4" name="Rectangle 39"/>
              <p:cNvSpPr>
                <a:spLocks noChangeArrowheads="1"/>
              </p:cNvSpPr>
              <p:nvPr/>
            </p:nvSpPr>
            <p:spPr bwMode="auto">
              <a:xfrm>
                <a:off x="5431786" y="5009533"/>
                <a:ext cx="6598290" cy="15696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charge – exchange becomes resonant process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fast ion velocity: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𝑣</m:t>
                    </m:r>
                    <m:r>
                      <a:rPr lang="en-US" sz="24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𝑖</m:t>
                    </m:r>
                    <m:r>
                      <a:rPr lang="en-GB" sz="2400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𝑜𝑛</m:t>
                    </m:r>
                  </m:oMath>
                </a14:m>
                <a:r>
                  <a:rPr lang="en-US" sz="24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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𝑣</m:t>
                    </m:r>
                    <m:r>
                      <a:rPr lang="en-GB" sz="2400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𝑏𝑜𝑢𝑛𝑑</m:t>
                    </m:r>
                    <m:r>
                      <a:rPr lang="en-GB" sz="2400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GB" sz="2400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𝑒𝑙𝑒𝑐𝑡𝑟𝑜𝑛</m:t>
                    </m:r>
                  </m:oMath>
                </a14:m>
                <a:r>
                  <a:rPr lang="en-US" sz="24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4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1786" y="5009533"/>
                <a:ext cx="6598290" cy="1569660"/>
              </a:xfrm>
              <a:prstGeom prst="rect">
                <a:avLst/>
              </a:prstGeom>
              <a:blipFill>
                <a:blip r:embed="rId2"/>
                <a:stretch>
                  <a:fillRect l="-830" r="-83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7" name="Rectangle 926"/>
          <p:cNvSpPr>
            <a:spLocks noChangeArrowheads="1"/>
          </p:cNvSpPr>
          <p:nvPr/>
        </p:nvSpPr>
        <p:spPr bwMode="auto">
          <a:xfrm>
            <a:off x="5931953" y="2956668"/>
            <a:ext cx="6124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/>
                <a:cs typeface="Arial" charset="0"/>
              </a:rPr>
              <a:t> charge-exchange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 can explain negative ion formation: </a:t>
            </a:r>
          </a:p>
        </p:txBody>
      </p:sp>
      <p:sp>
        <p:nvSpPr>
          <p:cNvPr id="928" name="TextBox 927"/>
          <p:cNvSpPr txBox="1"/>
          <p:nvPr/>
        </p:nvSpPr>
        <p:spPr>
          <a:xfrm>
            <a:off x="5969598" y="3634868"/>
            <a:ext cx="5522666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0000"/>
                </a:solidFill>
                <a:latin typeface="Arial"/>
              </a:rPr>
              <a:t>O</a:t>
            </a:r>
            <a:r>
              <a:rPr lang="en-GB" sz="2400" i="1" baseline="30000" dirty="0">
                <a:solidFill>
                  <a:srgbClr val="000000"/>
                </a:solidFill>
                <a:latin typeface="Arial"/>
              </a:rPr>
              <a:t>n+</a:t>
            </a:r>
            <a:r>
              <a:rPr lang="en-GB" sz="24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/>
                <a:sym typeface="Symbol"/>
              </a:rPr>
              <a:t></a:t>
            </a:r>
            <a:r>
              <a:rPr lang="en-GB" sz="2400" i="1" dirty="0">
                <a:solidFill>
                  <a:srgbClr val="000000"/>
                </a:solidFill>
                <a:latin typeface="Arial"/>
                <a:sym typeface="Symbol"/>
              </a:rPr>
              <a:t> O</a:t>
            </a:r>
            <a:r>
              <a:rPr lang="en-GB" sz="2400" i="1" baseline="30000" dirty="0">
                <a:solidFill>
                  <a:srgbClr val="000000"/>
                </a:solidFill>
                <a:latin typeface="Arial"/>
                <a:sym typeface="Symbol"/>
              </a:rPr>
              <a:t>(n-1)+ </a:t>
            </a:r>
            <a:r>
              <a:rPr lang="en-GB" sz="2400" i="1" dirty="0">
                <a:solidFill>
                  <a:srgbClr val="000000"/>
                </a:solidFill>
                <a:latin typeface="Arial"/>
                <a:sym typeface="Symbol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GB" sz="2000" b="1" i="1" dirty="0">
                <a:solidFill>
                  <a:srgbClr val="000099"/>
                </a:solidFill>
                <a:latin typeface="Arial"/>
                <a:sym typeface="Symbol"/>
              </a:rPr>
              <a:t>electron capture and loss by fast projectile</a:t>
            </a:r>
            <a:endParaRPr lang="en-US" sz="2000" b="1" i="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930" name="Rectangle 2"/>
          <p:cNvSpPr>
            <a:spLocks noChangeArrowheads="1"/>
          </p:cNvSpPr>
          <p:nvPr/>
        </p:nvSpPr>
        <p:spPr bwMode="auto">
          <a:xfrm>
            <a:off x="161925" y="115200"/>
            <a:ext cx="11868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water spray and negative ion formation in charge-exchange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6798" y="686740"/>
            <a:ext cx="269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interaction geometry</a:t>
            </a:r>
          </a:p>
        </p:txBody>
      </p:sp>
      <p:sp>
        <p:nvSpPr>
          <p:cNvPr id="820" name="TextBox 819"/>
          <p:cNvSpPr txBox="1"/>
          <p:nvPr/>
        </p:nvSpPr>
        <p:spPr>
          <a:xfrm>
            <a:off x="7208816" y="693358"/>
            <a:ext cx="269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possible scenario</a:t>
            </a:r>
          </a:p>
        </p:txBody>
      </p:sp>
      <p:sp>
        <p:nvSpPr>
          <p:cNvPr id="816" name="Rad 20">
            <a:extLst>
              <a:ext uri="{FF2B5EF4-FFF2-40B4-BE49-F238E27FC236}">
                <a16:creationId xmlns:a16="http://schemas.microsoft.com/office/drawing/2014/main" id="{BF3D7ECF-500B-469F-B54E-2B27C09164E1}"/>
              </a:ext>
            </a:extLst>
          </p:cNvPr>
          <p:cNvSpPr/>
          <p:nvPr/>
        </p:nvSpPr>
        <p:spPr>
          <a:xfrm>
            <a:off x="1672926" y="1282249"/>
            <a:ext cx="2425693" cy="2447735"/>
          </a:xfrm>
          <a:prstGeom prst="donut">
            <a:avLst>
              <a:gd name="adj" fmla="val 840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D3ECBCCE-C68D-4F2A-B31C-8C97D03D9788}"/>
              </a:ext>
            </a:extLst>
          </p:cNvPr>
          <p:cNvGrpSpPr/>
          <p:nvPr/>
        </p:nvGrpSpPr>
        <p:grpSpPr>
          <a:xfrm>
            <a:off x="524876" y="1491741"/>
            <a:ext cx="3672408" cy="2028753"/>
            <a:chOff x="8238910" y="1589018"/>
            <a:chExt cx="3672408" cy="2028753"/>
          </a:xfrm>
        </p:grpSpPr>
        <p:sp>
          <p:nvSpPr>
            <p:cNvPr id="922" name="Ellipse 3">
              <a:extLst>
                <a:ext uri="{FF2B5EF4-FFF2-40B4-BE49-F238E27FC236}">
                  <a16:creationId xmlns:a16="http://schemas.microsoft.com/office/drawing/2014/main" id="{06827760-C58D-469D-9EBC-38FDB0727F83}"/>
                </a:ext>
              </a:extLst>
            </p:cNvPr>
            <p:cNvSpPr/>
            <p:nvPr/>
          </p:nvSpPr>
          <p:spPr>
            <a:xfrm>
              <a:off x="9585426" y="1589018"/>
              <a:ext cx="2028761" cy="2028753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25" name="Rechteck 14">
              <a:extLst>
                <a:ext uri="{FF2B5EF4-FFF2-40B4-BE49-F238E27FC236}">
                  <a16:creationId xmlns:a16="http://schemas.microsoft.com/office/drawing/2014/main" id="{A5E7D6BE-5397-4E4D-8C82-1605477247A7}"/>
                </a:ext>
              </a:extLst>
            </p:cNvPr>
            <p:cNvSpPr/>
            <p:nvPr/>
          </p:nvSpPr>
          <p:spPr>
            <a:xfrm>
              <a:off x="9585426" y="2449032"/>
              <a:ext cx="2028761" cy="308723"/>
            </a:xfrm>
            <a:prstGeom prst="rect">
              <a:avLst/>
            </a:prstGeom>
            <a:gradFill flip="none" rotWithShape="1">
              <a:gsLst>
                <a:gs pos="0">
                  <a:srgbClr val="000082"/>
                </a:gs>
                <a:gs pos="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26" name="Gruppieren 11">
              <a:extLst>
                <a:ext uri="{FF2B5EF4-FFF2-40B4-BE49-F238E27FC236}">
                  <a16:creationId xmlns:a16="http://schemas.microsoft.com/office/drawing/2014/main" id="{D851B1FF-D45D-4175-8F58-734CD5B7287C}"/>
                </a:ext>
              </a:extLst>
            </p:cNvPr>
            <p:cNvGrpSpPr/>
            <p:nvPr/>
          </p:nvGrpSpPr>
          <p:grpSpPr>
            <a:xfrm>
              <a:off x="9585425" y="2434735"/>
              <a:ext cx="2028763" cy="344260"/>
              <a:chOff x="1254386" y="561930"/>
              <a:chExt cx="6624836" cy="555071"/>
            </a:xfrm>
            <a:solidFill>
              <a:srgbClr val="00B0F0"/>
            </a:solidFill>
          </p:grpSpPr>
          <p:sp>
            <p:nvSpPr>
              <p:cNvPr id="935" name="Freihandform 5">
                <a:extLst>
                  <a:ext uri="{FF2B5EF4-FFF2-40B4-BE49-F238E27FC236}">
                    <a16:creationId xmlns:a16="http://schemas.microsoft.com/office/drawing/2014/main" id="{84484FEB-2456-4B1A-9EEF-25B3986D9330}"/>
                  </a:ext>
                </a:extLst>
              </p:cNvPr>
              <p:cNvSpPr/>
              <p:nvPr/>
            </p:nvSpPr>
            <p:spPr>
              <a:xfrm>
                <a:off x="1282466" y="561930"/>
                <a:ext cx="6596756" cy="259772"/>
              </a:xfrm>
              <a:custGeom>
                <a:avLst/>
                <a:gdLst>
                  <a:gd name="connsiteX0" fmla="*/ 0 w 7190509"/>
                  <a:gd name="connsiteY0" fmla="*/ 0 h 259773"/>
                  <a:gd name="connsiteX1" fmla="*/ 3584863 w 7190509"/>
                  <a:gd name="connsiteY1" fmla="*/ 259773 h 259773"/>
                  <a:gd name="connsiteX2" fmla="*/ 7190509 w 7190509"/>
                  <a:gd name="connsiteY2" fmla="*/ 0 h 259773"/>
                  <a:gd name="connsiteX3" fmla="*/ 7190509 w 7190509"/>
                  <a:gd name="connsiteY3" fmla="*/ 0 h 25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90509" h="259773">
                    <a:moveTo>
                      <a:pt x="0" y="0"/>
                    </a:moveTo>
                    <a:cubicBezTo>
                      <a:pt x="1193222" y="129886"/>
                      <a:pt x="2386445" y="259773"/>
                      <a:pt x="3584863" y="259773"/>
                    </a:cubicBezTo>
                    <a:cubicBezTo>
                      <a:pt x="4783281" y="259773"/>
                      <a:pt x="7190509" y="0"/>
                      <a:pt x="7190509" y="0"/>
                    </a:cubicBezTo>
                    <a:lnTo>
                      <a:pt x="7190509" y="0"/>
                    </a:lnTo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6" name="Freihandform 6">
                <a:extLst>
                  <a:ext uri="{FF2B5EF4-FFF2-40B4-BE49-F238E27FC236}">
                    <a16:creationId xmlns:a16="http://schemas.microsoft.com/office/drawing/2014/main" id="{576F33C6-7FCF-4F18-A576-3AD036F3313F}"/>
                  </a:ext>
                </a:extLst>
              </p:cNvPr>
              <p:cNvSpPr/>
              <p:nvPr/>
            </p:nvSpPr>
            <p:spPr>
              <a:xfrm rot="10800000">
                <a:off x="1254386" y="857229"/>
                <a:ext cx="6624832" cy="259772"/>
              </a:xfrm>
              <a:custGeom>
                <a:avLst/>
                <a:gdLst>
                  <a:gd name="connsiteX0" fmla="*/ 0 w 7190509"/>
                  <a:gd name="connsiteY0" fmla="*/ 0 h 259773"/>
                  <a:gd name="connsiteX1" fmla="*/ 3584863 w 7190509"/>
                  <a:gd name="connsiteY1" fmla="*/ 259773 h 259773"/>
                  <a:gd name="connsiteX2" fmla="*/ 7190509 w 7190509"/>
                  <a:gd name="connsiteY2" fmla="*/ 0 h 259773"/>
                  <a:gd name="connsiteX3" fmla="*/ 7190509 w 7190509"/>
                  <a:gd name="connsiteY3" fmla="*/ 0 h 25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90509" h="259773">
                    <a:moveTo>
                      <a:pt x="0" y="0"/>
                    </a:moveTo>
                    <a:cubicBezTo>
                      <a:pt x="1193222" y="129886"/>
                      <a:pt x="2386445" y="259773"/>
                      <a:pt x="3584863" y="259773"/>
                    </a:cubicBezTo>
                    <a:cubicBezTo>
                      <a:pt x="4783281" y="259773"/>
                      <a:pt x="7190509" y="0"/>
                      <a:pt x="7190509" y="0"/>
                    </a:cubicBezTo>
                    <a:lnTo>
                      <a:pt x="7190509" y="0"/>
                    </a:lnTo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37" name="Gerade Verbindung 8">
                <a:extLst>
                  <a:ext uri="{FF2B5EF4-FFF2-40B4-BE49-F238E27FC236}">
                    <a16:creationId xmlns:a16="http://schemas.microsoft.com/office/drawing/2014/main" id="{5571AB1C-6B49-4829-8158-D963FCDF9407}"/>
                  </a:ext>
                </a:extLst>
              </p:cNvPr>
              <p:cNvCxnSpPr>
                <a:cxnSpLocks/>
                <a:stCxn id="935" idx="0"/>
                <a:endCxn id="936" idx="2"/>
              </p:cNvCxnSpPr>
              <p:nvPr/>
            </p:nvCxnSpPr>
            <p:spPr>
              <a:xfrm flipH="1">
                <a:off x="1254386" y="561930"/>
                <a:ext cx="28080" cy="555071"/>
              </a:xfrm>
              <a:prstGeom prst="line">
                <a:avLst/>
              </a:pr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</p:cxnSp>
          <p:cxnSp>
            <p:nvCxnSpPr>
              <p:cNvPr id="938" name="Gerade Verbindung 10">
                <a:extLst>
                  <a:ext uri="{FF2B5EF4-FFF2-40B4-BE49-F238E27FC236}">
                    <a16:creationId xmlns:a16="http://schemas.microsoft.com/office/drawing/2014/main" id="{1DF2D754-5494-4860-9694-200141548B1B}"/>
                  </a:ext>
                </a:extLst>
              </p:cNvPr>
              <p:cNvCxnSpPr>
                <a:cxnSpLocks/>
                <a:stCxn id="935" idx="2"/>
                <a:endCxn id="936" idx="0"/>
              </p:cNvCxnSpPr>
              <p:nvPr/>
            </p:nvCxnSpPr>
            <p:spPr>
              <a:xfrm flipH="1">
                <a:off x="7879219" y="561930"/>
                <a:ext cx="3" cy="555071"/>
              </a:xfrm>
              <a:prstGeom prst="line">
                <a:avLst/>
              </a:pr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</p:cxnSp>
        </p:grpSp>
        <p:sp>
          <p:nvSpPr>
            <p:cNvPr id="929" name="Ellipse 16">
              <a:extLst>
                <a:ext uri="{FF2B5EF4-FFF2-40B4-BE49-F238E27FC236}">
                  <a16:creationId xmlns:a16="http://schemas.microsoft.com/office/drawing/2014/main" id="{A9EFF513-1618-4A82-9F8E-72756FCBFA50}"/>
                </a:ext>
              </a:extLst>
            </p:cNvPr>
            <p:cNvSpPr/>
            <p:nvPr/>
          </p:nvSpPr>
          <p:spPr>
            <a:xfrm>
              <a:off x="10401338" y="2559291"/>
              <a:ext cx="396932" cy="88207"/>
            </a:xfrm>
            <a:prstGeom prst="ellipse">
              <a:avLst/>
            </a:prstGeom>
            <a:solidFill>
              <a:srgbClr val="FFFF00">
                <a:alpha val="68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31" name="Textfeld 17">
              <a:extLst>
                <a:ext uri="{FF2B5EF4-FFF2-40B4-BE49-F238E27FC236}">
                  <a16:creationId xmlns:a16="http://schemas.microsoft.com/office/drawing/2014/main" id="{93017A88-A2D2-43FC-BC99-24AB142A6F57}"/>
                </a:ext>
              </a:extLst>
            </p:cNvPr>
            <p:cNvSpPr txBox="1"/>
            <p:nvPr/>
          </p:nvSpPr>
          <p:spPr>
            <a:xfrm>
              <a:off x="8238910" y="2402851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laser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2" name="Textfeld 21">
              <a:extLst>
                <a:ext uri="{FF2B5EF4-FFF2-40B4-BE49-F238E27FC236}">
                  <a16:creationId xmlns:a16="http://schemas.microsoft.com/office/drawing/2014/main" id="{CF644292-4E3B-407C-83F5-62E844F45C88}"/>
                </a:ext>
              </a:extLst>
            </p:cNvPr>
            <p:cNvSpPr txBox="1"/>
            <p:nvPr/>
          </p:nvSpPr>
          <p:spPr>
            <a:xfrm>
              <a:off x="10399147" y="2855480"/>
              <a:ext cx="682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spray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933" name="Gerade Verbindung mit Pfeil 25">
              <a:extLst>
                <a:ext uri="{FF2B5EF4-FFF2-40B4-BE49-F238E27FC236}">
                  <a16:creationId xmlns:a16="http://schemas.microsoft.com/office/drawing/2014/main" id="{5C287B04-D3AE-4BF5-A7E1-FC2420969E6E}"/>
                </a:ext>
              </a:extLst>
            </p:cNvPr>
            <p:cNvCxnSpPr/>
            <p:nvPr/>
          </p:nvCxnSpPr>
          <p:spPr>
            <a:xfrm>
              <a:off x="10785847" y="2603389"/>
              <a:ext cx="1125471" cy="4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934" name="Pfeil nach rechts 15">
              <a:extLst>
                <a:ext uri="{FF2B5EF4-FFF2-40B4-BE49-F238E27FC236}">
                  <a16:creationId xmlns:a16="http://schemas.microsoft.com/office/drawing/2014/main" id="{F9D4AB3D-963D-4911-95F4-6EF4469E8D03}"/>
                </a:ext>
              </a:extLst>
            </p:cNvPr>
            <p:cNvSpPr/>
            <p:nvPr/>
          </p:nvSpPr>
          <p:spPr>
            <a:xfrm>
              <a:off x="8835667" y="2404924"/>
              <a:ext cx="661553" cy="3969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9" name="Group 938">
            <a:extLst>
              <a:ext uri="{FF2B5EF4-FFF2-40B4-BE49-F238E27FC236}">
                <a16:creationId xmlns:a16="http://schemas.microsoft.com/office/drawing/2014/main" id="{D13021D7-686C-490C-B041-83E08E911202}"/>
              </a:ext>
            </a:extLst>
          </p:cNvPr>
          <p:cNvGrpSpPr/>
          <p:nvPr/>
        </p:nvGrpSpPr>
        <p:grpSpPr>
          <a:xfrm>
            <a:off x="689064" y="3451386"/>
            <a:ext cx="2448272" cy="1152128"/>
            <a:chOff x="1655411" y="3474110"/>
            <a:chExt cx="2448272" cy="1152128"/>
          </a:xfrm>
        </p:grpSpPr>
        <p:sp>
          <p:nvSpPr>
            <p:cNvPr id="940" name="Oval Callout 162">
              <a:extLst>
                <a:ext uri="{FF2B5EF4-FFF2-40B4-BE49-F238E27FC236}">
                  <a16:creationId xmlns:a16="http://schemas.microsoft.com/office/drawing/2014/main" id="{9538C809-FE85-40E6-A6EE-A7F441C26AEE}"/>
                </a:ext>
              </a:extLst>
            </p:cNvPr>
            <p:cNvSpPr/>
            <p:nvPr/>
          </p:nvSpPr>
          <p:spPr>
            <a:xfrm rot="10800000">
              <a:off x="1655411" y="3474110"/>
              <a:ext cx="2448272" cy="1152128"/>
            </a:xfrm>
            <a:prstGeom prst="wedgeEllipseCallout">
              <a:avLst>
                <a:gd name="adj1" fmla="val -37114"/>
                <a:gd name="adj2" fmla="val 129539"/>
              </a:avLst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1" name="Textfeld 18">
              <a:extLst>
                <a:ext uri="{FF2B5EF4-FFF2-40B4-BE49-F238E27FC236}">
                  <a16:creationId xmlns:a16="http://schemas.microsoft.com/office/drawing/2014/main" id="{0F5906D3-60DC-4AEF-8FD2-87439C6D47C6}"/>
                </a:ext>
              </a:extLst>
            </p:cNvPr>
            <p:cNvSpPr txBox="1"/>
            <p:nvPr/>
          </p:nvSpPr>
          <p:spPr>
            <a:xfrm>
              <a:off x="2296758" y="3475233"/>
              <a:ext cx="13681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high-intensity region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2" name="Rechteck 14">
              <a:extLst>
                <a:ext uri="{FF2B5EF4-FFF2-40B4-BE49-F238E27FC236}">
                  <a16:creationId xmlns:a16="http://schemas.microsoft.com/office/drawing/2014/main" id="{BA7CE033-3E28-4147-ACE9-254D080691D5}"/>
                </a:ext>
              </a:extLst>
            </p:cNvPr>
            <p:cNvSpPr/>
            <p:nvPr/>
          </p:nvSpPr>
          <p:spPr>
            <a:xfrm>
              <a:off x="1923270" y="3725909"/>
              <a:ext cx="1944216" cy="648072"/>
            </a:xfrm>
            <a:prstGeom prst="rect">
              <a:avLst/>
            </a:prstGeom>
            <a:gradFill flip="none" rotWithShape="1">
              <a:gsLst>
                <a:gs pos="0">
                  <a:srgbClr val="000082"/>
                </a:gs>
                <a:gs pos="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3" name="Freihandform 5">
              <a:extLst>
                <a:ext uri="{FF2B5EF4-FFF2-40B4-BE49-F238E27FC236}">
                  <a16:creationId xmlns:a16="http://schemas.microsoft.com/office/drawing/2014/main" id="{D6542031-C6E7-429E-9B16-ED158D3E9BF5}"/>
                </a:ext>
              </a:extLst>
            </p:cNvPr>
            <p:cNvSpPr/>
            <p:nvPr/>
          </p:nvSpPr>
          <p:spPr>
            <a:xfrm>
              <a:off x="1923270" y="3721131"/>
              <a:ext cx="1941411" cy="216000"/>
            </a:xfrm>
            <a:custGeom>
              <a:avLst/>
              <a:gdLst>
                <a:gd name="connsiteX0" fmla="*/ 0 w 7190509"/>
                <a:gd name="connsiteY0" fmla="*/ 0 h 259773"/>
                <a:gd name="connsiteX1" fmla="*/ 3584863 w 7190509"/>
                <a:gd name="connsiteY1" fmla="*/ 259773 h 259773"/>
                <a:gd name="connsiteX2" fmla="*/ 7190509 w 7190509"/>
                <a:gd name="connsiteY2" fmla="*/ 0 h 259773"/>
                <a:gd name="connsiteX3" fmla="*/ 7190509 w 7190509"/>
                <a:gd name="connsiteY3" fmla="*/ 0 h 25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0509" h="259773">
                  <a:moveTo>
                    <a:pt x="0" y="0"/>
                  </a:moveTo>
                  <a:cubicBezTo>
                    <a:pt x="1193222" y="129886"/>
                    <a:pt x="2386445" y="259773"/>
                    <a:pt x="3584863" y="259773"/>
                  </a:cubicBezTo>
                  <a:cubicBezTo>
                    <a:pt x="4783281" y="259773"/>
                    <a:pt x="7190509" y="0"/>
                    <a:pt x="7190509" y="0"/>
                  </a:cubicBezTo>
                  <a:lnTo>
                    <a:pt x="7190509" y="0"/>
                  </a:lnTo>
                </a:path>
              </a:pathLst>
            </a:custGeom>
            <a:solidFill>
              <a:srgbClr val="5B9BD5">
                <a:lumMod val="20000"/>
                <a:lumOff val="80000"/>
              </a:srgb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4" name="Freihandform 6">
              <a:extLst>
                <a:ext uri="{FF2B5EF4-FFF2-40B4-BE49-F238E27FC236}">
                  <a16:creationId xmlns:a16="http://schemas.microsoft.com/office/drawing/2014/main" id="{ED9966AB-6B28-4912-A712-30BE19B044CD}"/>
                </a:ext>
              </a:extLst>
            </p:cNvPr>
            <p:cNvSpPr/>
            <p:nvPr/>
          </p:nvSpPr>
          <p:spPr>
            <a:xfrm rot="10800000">
              <a:off x="1923486" y="4167506"/>
              <a:ext cx="1944000" cy="216000"/>
            </a:xfrm>
            <a:custGeom>
              <a:avLst/>
              <a:gdLst>
                <a:gd name="connsiteX0" fmla="*/ 0 w 7190509"/>
                <a:gd name="connsiteY0" fmla="*/ 0 h 259773"/>
                <a:gd name="connsiteX1" fmla="*/ 3584863 w 7190509"/>
                <a:gd name="connsiteY1" fmla="*/ 259773 h 259773"/>
                <a:gd name="connsiteX2" fmla="*/ 7190509 w 7190509"/>
                <a:gd name="connsiteY2" fmla="*/ 0 h 259773"/>
                <a:gd name="connsiteX3" fmla="*/ 7190509 w 7190509"/>
                <a:gd name="connsiteY3" fmla="*/ 0 h 25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0509" h="259773">
                  <a:moveTo>
                    <a:pt x="0" y="0"/>
                  </a:moveTo>
                  <a:cubicBezTo>
                    <a:pt x="1193222" y="129886"/>
                    <a:pt x="2386445" y="259773"/>
                    <a:pt x="3584863" y="259773"/>
                  </a:cubicBezTo>
                  <a:cubicBezTo>
                    <a:pt x="4783281" y="259773"/>
                    <a:pt x="7190509" y="0"/>
                    <a:pt x="7190509" y="0"/>
                  </a:cubicBezTo>
                  <a:lnTo>
                    <a:pt x="7190509" y="0"/>
                  </a:lnTo>
                </a:path>
              </a:pathLst>
            </a:custGeom>
            <a:solidFill>
              <a:srgbClr val="5B9BD5">
                <a:lumMod val="20000"/>
                <a:lumOff val="80000"/>
              </a:srgb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945" name="Gerade Verbindung 8">
              <a:extLst>
                <a:ext uri="{FF2B5EF4-FFF2-40B4-BE49-F238E27FC236}">
                  <a16:creationId xmlns:a16="http://schemas.microsoft.com/office/drawing/2014/main" id="{B6949FFE-84A0-4B25-BE18-8C63959D3B79}"/>
                </a:ext>
              </a:extLst>
            </p:cNvPr>
            <p:cNvCxnSpPr>
              <a:stCxn id="943" idx="0"/>
              <a:endCxn id="944" idx="2"/>
            </p:cNvCxnSpPr>
            <p:nvPr/>
          </p:nvCxnSpPr>
          <p:spPr>
            <a:xfrm>
              <a:off x="1923270" y="3721131"/>
              <a:ext cx="216" cy="662375"/>
            </a:xfrm>
            <a:prstGeom prst="line">
              <a:avLst/>
            </a:prstGeom>
            <a:solidFill>
              <a:srgbClr val="00B0F0"/>
            </a:solidFill>
            <a:ln w="0" cap="flat" cmpd="sng" algn="ctr">
              <a:noFill/>
              <a:prstDash val="solid"/>
              <a:miter lim="800000"/>
            </a:ln>
            <a:effectLst/>
          </p:spPr>
        </p:cxnSp>
        <p:cxnSp>
          <p:nvCxnSpPr>
            <p:cNvPr id="946" name="Gerade Verbindung 10">
              <a:extLst>
                <a:ext uri="{FF2B5EF4-FFF2-40B4-BE49-F238E27FC236}">
                  <a16:creationId xmlns:a16="http://schemas.microsoft.com/office/drawing/2014/main" id="{0E840D6F-D014-46EA-A88C-D53E2ABEDB73}"/>
                </a:ext>
              </a:extLst>
            </p:cNvPr>
            <p:cNvCxnSpPr>
              <a:stCxn id="943" idx="2"/>
              <a:endCxn id="944" idx="0"/>
            </p:cNvCxnSpPr>
            <p:nvPr/>
          </p:nvCxnSpPr>
          <p:spPr>
            <a:xfrm>
              <a:off x="3864681" y="3721131"/>
              <a:ext cx="2805" cy="662375"/>
            </a:xfrm>
            <a:prstGeom prst="line">
              <a:avLst/>
            </a:prstGeom>
            <a:solidFill>
              <a:srgbClr val="00B0F0"/>
            </a:solidFill>
            <a:ln w="0" cap="flat" cmpd="sng" algn="ctr">
              <a:noFill/>
              <a:prstDash val="solid"/>
              <a:miter lim="800000"/>
            </a:ln>
            <a:effectLst/>
          </p:spPr>
        </p:cxnSp>
        <p:sp>
          <p:nvSpPr>
            <p:cNvPr id="947" name="Oval 946">
              <a:extLst>
                <a:ext uri="{FF2B5EF4-FFF2-40B4-BE49-F238E27FC236}">
                  <a16:creationId xmlns:a16="http://schemas.microsoft.com/office/drawing/2014/main" id="{1083A330-8A39-4487-826A-E9797A5AE8E3}"/>
                </a:ext>
              </a:extLst>
            </p:cNvPr>
            <p:cNvSpPr/>
            <p:nvPr/>
          </p:nvSpPr>
          <p:spPr>
            <a:xfrm>
              <a:off x="2715358" y="42930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8" name="Oval 947">
              <a:extLst>
                <a:ext uri="{FF2B5EF4-FFF2-40B4-BE49-F238E27FC236}">
                  <a16:creationId xmlns:a16="http://schemas.microsoft.com/office/drawing/2014/main" id="{68DF2B8C-28F2-4CF6-85BC-D929AC20DCB3}"/>
                </a:ext>
              </a:extLst>
            </p:cNvPr>
            <p:cNvSpPr/>
            <p:nvPr/>
          </p:nvSpPr>
          <p:spPr>
            <a:xfrm>
              <a:off x="2787366" y="42210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9" name="Oval 948">
              <a:extLst>
                <a:ext uri="{FF2B5EF4-FFF2-40B4-BE49-F238E27FC236}">
                  <a16:creationId xmlns:a16="http://schemas.microsoft.com/office/drawing/2014/main" id="{357A8CC8-60B8-4C87-9606-624AF2997A10}"/>
                </a:ext>
              </a:extLst>
            </p:cNvPr>
            <p:cNvSpPr/>
            <p:nvPr/>
          </p:nvSpPr>
          <p:spPr>
            <a:xfrm>
              <a:off x="2859374" y="42930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0" name="Oval 949">
              <a:extLst>
                <a:ext uri="{FF2B5EF4-FFF2-40B4-BE49-F238E27FC236}">
                  <a16:creationId xmlns:a16="http://schemas.microsoft.com/office/drawing/2014/main" id="{4087349A-B666-41B1-AB7B-746405A5112A}"/>
                </a:ext>
              </a:extLst>
            </p:cNvPr>
            <p:cNvSpPr/>
            <p:nvPr/>
          </p:nvSpPr>
          <p:spPr>
            <a:xfrm>
              <a:off x="3003390" y="42210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1" name="Oval 950">
              <a:extLst>
                <a:ext uri="{FF2B5EF4-FFF2-40B4-BE49-F238E27FC236}">
                  <a16:creationId xmlns:a16="http://schemas.microsoft.com/office/drawing/2014/main" id="{0D7F9654-C8C2-453C-8BF7-6785CB205222}"/>
                </a:ext>
              </a:extLst>
            </p:cNvPr>
            <p:cNvSpPr/>
            <p:nvPr/>
          </p:nvSpPr>
          <p:spPr>
            <a:xfrm>
              <a:off x="3147406" y="42930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2" name="Oval 951">
              <a:extLst>
                <a:ext uri="{FF2B5EF4-FFF2-40B4-BE49-F238E27FC236}">
                  <a16:creationId xmlns:a16="http://schemas.microsoft.com/office/drawing/2014/main" id="{6EFEB3EF-4A2A-44D5-8249-7EDC66A6E375}"/>
                </a:ext>
              </a:extLst>
            </p:cNvPr>
            <p:cNvSpPr/>
            <p:nvPr/>
          </p:nvSpPr>
          <p:spPr>
            <a:xfrm>
              <a:off x="3219414" y="42930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3" name="Oval 952">
              <a:extLst>
                <a:ext uri="{FF2B5EF4-FFF2-40B4-BE49-F238E27FC236}">
                  <a16:creationId xmlns:a16="http://schemas.microsoft.com/office/drawing/2014/main" id="{996B7B01-1FAF-40EE-8F18-85444C11D884}"/>
                </a:ext>
              </a:extLst>
            </p:cNvPr>
            <p:cNvSpPr/>
            <p:nvPr/>
          </p:nvSpPr>
          <p:spPr>
            <a:xfrm>
              <a:off x="2931382" y="42210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4" name="Oval 953">
              <a:extLst>
                <a:ext uri="{FF2B5EF4-FFF2-40B4-BE49-F238E27FC236}">
                  <a16:creationId xmlns:a16="http://schemas.microsoft.com/office/drawing/2014/main" id="{60EEC3E4-DD3A-42D4-9EC2-91C864A2EBAA}"/>
                </a:ext>
              </a:extLst>
            </p:cNvPr>
            <p:cNvSpPr/>
            <p:nvPr/>
          </p:nvSpPr>
          <p:spPr>
            <a:xfrm>
              <a:off x="3003390" y="42930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5" name="Oval 954">
              <a:extLst>
                <a:ext uri="{FF2B5EF4-FFF2-40B4-BE49-F238E27FC236}">
                  <a16:creationId xmlns:a16="http://schemas.microsoft.com/office/drawing/2014/main" id="{8C85830D-BF76-4C1C-841E-A7AB07BF3A0A}"/>
                </a:ext>
              </a:extLst>
            </p:cNvPr>
            <p:cNvSpPr/>
            <p:nvPr/>
          </p:nvSpPr>
          <p:spPr>
            <a:xfrm>
              <a:off x="2859374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6" name="Oval 955">
              <a:extLst>
                <a:ext uri="{FF2B5EF4-FFF2-40B4-BE49-F238E27FC236}">
                  <a16:creationId xmlns:a16="http://schemas.microsoft.com/office/drawing/2014/main" id="{38738D43-357C-46AF-9F3B-90A941DBD848}"/>
                </a:ext>
              </a:extLst>
            </p:cNvPr>
            <p:cNvSpPr/>
            <p:nvPr/>
          </p:nvSpPr>
          <p:spPr>
            <a:xfrm>
              <a:off x="3003390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7" name="Oval 956">
              <a:extLst>
                <a:ext uri="{FF2B5EF4-FFF2-40B4-BE49-F238E27FC236}">
                  <a16:creationId xmlns:a16="http://schemas.microsoft.com/office/drawing/2014/main" id="{29C41084-7E60-43E0-8181-18BA0EE892A4}"/>
                </a:ext>
              </a:extLst>
            </p:cNvPr>
            <p:cNvSpPr/>
            <p:nvPr/>
          </p:nvSpPr>
          <p:spPr>
            <a:xfrm>
              <a:off x="3147406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8" name="Oval 957">
              <a:extLst>
                <a:ext uri="{FF2B5EF4-FFF2-40B4-BE49-F238E27FC236}">
                  <a16:creationId xmlns:a16="http://schemas.microsoft.com/office/drawing/2014/main" id="{218B82BE-FC61-4B12-B61D-078B14200FA8}"/>
                </a:ext>
              </a:extLst>
            </p:cNvPr>
            <p:cNvSpPr/>
            <p:nvPr/>
          </p:nvSpPr>
          <p:spPr>
            <a:xfrm>
              <a:off x="2867758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9" name="Oval 958">
              <a:extLst>
                <a:ext uri="{FF2B5EF4-FFF2-40B4-BE49-F238E27FC236}">
                  <a16:creationId xmlns:a16="http://schemas.microsoft.com/office/drawing/2014/main" id="{C3746124-26BD-4CED-BF76-29DE2BF3616D}"/>
                </a:ext>
              </a:extLst>
            </p:cNvPr>
            <p:cNvSpPr/>
            <p:nvPr/>
          </p:nvSpPr>
          <p:spPr>
            <a:xfrm>
              <a:off x="3083782" y="42210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0" name="Oval 959">
              <a:extLst>
                <a:ext uri="{FF2B5EF4-FFF2-40B4-BE49-F238E27FC236}">
                  <a16:creationId xmlns:a16="http://schemas.microsoft.com/office/drawing/2014/main" id="{702194D5-611A-4558-91B4-F65186AA0FBC}"/>
                </a:ext>
              </a:extLst>
            </p:cNvPr>
            <p:cNvSpPr/>
            <p:nvPr/>
          </p:nvSpPr>
          <p:spPr>
            <a:xfrm>
              <a:off x="2939766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1" name="Oval 960">
              <a:extLst>
                <a:ext uri="{FF2B5EF4-FFF2-40B4-BE49-F238E27FC236}">
                  <a16:creationId xmlns:a16="http://schemas.microsoft.com/office/drawing/2014/main" id="{165A49F3-44A3-4FF7-B19F-27763A311A23}"/>
                </a:ext>
              </a:extLst>
            </p:cNvPr>
            <p:cNvSpPr/>
            <p:nvPr/>
          </p:nvSpPr>
          <p:spPr>
            <a:xfrm>
              <a:off x="3011774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2" name="Oval 961">
              <a:extLst>
                <a:ext uri="{FF2B5EF4-FFF2-40B4-BE49-F238E27FC236}">
                  <a16:creationId xmlns:a16="http://schemas.microsoft.com/office/drawing/2014/main" id="{33D3265F-D76A-40F7-9E04-40450B01B916}"/>
                </a:ext>
              </a:extLst>
            </p:cNvPr>
            <p:cNvSpPr/>
            <p:nvPr/>
          </p:nvSpPr>
          <p:spPr>
            <a:xfrm>
              <a:off x="3155790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3" name="Oval 962">
              <a:extLst>
                <a:ext uri="{FF2B5EF4-FFF2-40B4-BE49-F238E27FC236}">
                  <a16:creationId xmlns:a16="http://schemas.microsoft.com/office/drawing/2014/main" id="{7AEEBCD0-8C08-4A5D-ADA5-8302F45D2985}"/>
                </a:ext>
              </a:extLst>
            </p:cNvPr>
            <p:cNvSpPr/>
            <p:nvPr/>
          </p:nvSpPr>
          <p:spPr>
            <a:xfrm>
              <a:off x="3020158" y="42294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4" name="Oval 963">
              <a:extLst>
                <a:ext uri="{FF2B5EF4-FFF2-40B4-BE49-F238E27FC236}">
                  <a16:creationId xmlns:a16="http://schemas.microsoft.com/office/drawing/2014/main" id="{3A589F7A-676F-48D4-9E76-EF5A5CCE6680}"/>
                </a:ext>
              </a:extLst>
            </p:cNvPr>
            <p:cNvSpPr/>
            <p:nvPr/>
          </p:nvSpPr>
          <p:spPr>
            <a:xfrm>
              <a:off x="3299806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5" name="Oval 964">
              <a:extLst>
                <a:ext uri="{FF2B5EF4-FFF2-40B4-BE49-F238E27FC236}">
                  <a16:creationId xmlns:a16="http://schemas.microsoft.com/office/drawing/2014/main" id="{C86162E5-F252-41AE-8CEC-41E407B130EA}"/>
                </a:ext>
              </a:extLst>
            </p:cNvPr>
            <p:cNvSpPr/>
            <p:nvPr/>
          </p:nvSpPr>
          <p:spPr>
            <a:xfrm>
              <a:off x="3092166" y="41574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6" name="Oval 965">
              <a:extLst>
                <a:ext uri="{FF2B5EF4-FFF2-40B4-BE49-F238E27FC236}">
                  <a16:creationId xmlns:a16="http://schemas.microsoft.com/office/drawing/2014/main" id="{EB3E89A0-3555-4791-9DE0-24AE48672945}"/>
                </a:ext>
              </a:extLst>
            </p:cNvPr>
            <p:cNvSpPr/>
            <p:nvPr/>
          </p:nvSpPr>
          <p:spPr>
            <a:xfrm>
              <a:off x="3164174" y="42294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7" name="Oval 966">
              <a:extLst>
                <a:ext uri="{FF2B5EF4-FFF2-40B4-BE49-F238E27FC236}">
                  <a16:creationId xmlns:a16="http://schemas.microsoft.com/office/drawing/2014/main" id="{10D2ABEE-301B-48E5-9397-CE3F4DEC4459}"/>
                </a:ext>
              </a:extLst>
            </p:cNvPr>
            <p:cNvSpPr/>
            <p:nvPr/>
          </p:nvSpPr>
          <p:spPr>
            <a:xfrm>
              <a:off x="3371814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8" name="Oval 967">
              <a:extLst>
                <a:ext uri="{FF2B5EF4-FFF2-40B4-BE49-F238E27FC236}">
                  <a16:creationId xmlns:a16="http://schemas.microsoft.com/office/drawing/2014/main" id="{E40D88A7-7DAE-49DC-99D2-F4EB705B6C90}"/>
                </a:ext>
              </a:extLst>
            </p:cNvPr>
            <p:cNvSpPr/>
            <p:nvPr/>
          </p:nvSpPr>
          <p:spPr>
            <a:xfrm>
              <a:off x="3083782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9" name="Oval 968">
              <a:extLst>
                <a:ext uri="{FF2B5EF4-FFF2-40B4-BE49-F238E27FC236}">
                  <a16:creationId xmlns:a16="http://schemas.microsoft.com/office/drawing/2014/main" id="{E1A38266-5DF9-4B04-BAD7-F11F12046707}"/>
                </a:ext>
              </a:extLst>
            </p:cNvPr>
            <p:cNvSpPr/>
            <p:nvPr/>
          </p:nvSpPr>
          <p:spPr>
            <a:xfrm>
              <a:off x="3155790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0" name="Oval 969">
              <a:extLst>
                <a:ext uri="{FF2B5EF4-FFF2-40B4-BE49-F238E27FC236}">
                  <a16:creationId xmlns:a16="http://schemas.microsoft.com/office/drawing/2014/main" id="{0F88C469-1392-43A1-A681-56220942DEC5}"/>
                </a:ext>
              </a:extLst>
            </p:cNvPr>
            <p:cNvSpPr/>
            <p:nvPr/>
          </p:nvSpPr>
          <p:spPr>
            <a:xfrm>
              <a:off x="3011774" y="38610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1" name="Oval 970">
              <a:extLst>
                <a:ext uri="{FF2B5EF4-FFF2-40B4-BE49-F238E27FC236}">
                  <a16:creationId xmlns:a16="http://schemas.microsoft.com/office/drawing/2014/main" id="{59150EB3-58EB-4E87-99E2-EA33FE261FF0}"/>
                </a:ext>
              </a:extLst>
            </p:cNvPr>
            <p:cNvSpPr/>
            <p:nvPr/>
          </p:nvSpPr>
          <p:spPr>
            <a:xfrm>
              <a:off x="3155790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2" name="Oval 971">
              <a:extLst>
                <a:ext uri="{FF2B5EF4-FFF2-40B4-BE49-F238E27FC236}">
                  <a16:creationId xmlns:a16="http://schemas.microsoft.com/office/drawing/2014/main" id="{E5E11E5F-86D2-4D07-9EC2-FBE90663A633}"/>
                </a:ext>
              </a:extLst>
            </p:cNvPr>
            <p:cNvSpPr/>
            <p:nvPr/>
          </p:nvSpPr>
          <p:spPr>
            <a:xfrm>
              <a:off x="3299806" y="38610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3" name="Oval 972">
              <a:extLst>
                <a:ext uri="{FF2B5EF4-FFF2-40B4-BE49-F238E27FC236}">
                  <a16:creationId xmlns:a16="http://schemas.microsoft.com/office/drawing/2014/main" id="{C7FD8286-8C95-49CD-A1B7-3BE3E99E4B0D}"/>
                </a:ext>
              </a:extLst>
            </p:cNvPr>
            <p:cNvSpPr/>
            <p:nvPr/>
          </p:nvSpPr>
          <p:spPr>
            <a:xfrm>
              <a:off x="2643350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4" name="Oval 973">
              <a:extLst>
                <a:ext uri="{FF2B5EF4-FFF2-40B4-BE49-F238E27FC236}">
                  <a16:creationId xmlns:a16="http://schemas.microsoft.com/office/drawing/2014/main" id="{A76394DF-A00F-4F17-B1CB-4B976877BF6A}"/>
                </a:ext>
              </a:extLst>
            </p:cNvPr>
            <p:cNvSpPr/>
            <p:nvPr/>
          </p:nvSpPr>
          <p:spPr>
            <a:xfrm>
              <a:off x="2859374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5" name="Oval 974">
              <a:extLst>
                <a:ext uri="{FF2B5EF4-FFF2-40B4-BE49-F238E27FC236}">
                  <a16:creationId xmlns:a16="http://schemas.microsoft.com/office/drawing/2014/main" id="{FD6991E7-FA82-4020-9B73-BF3714B1B51D}"/>
                </a:ext>
              </a:extLst>
            </p:cNvPr>
            <p:cNvSpPr/>
            <p:nvPr/>
          </p:nvSpPr>
          <p:spPr>
            <a:xfrm>
              <a:off x="2715358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6" name="Oval 975">
              <a:extLst>
                <a:ext uri="{FF2B5EF4-FFF2-40B4-BE49-F238E27FC236}">
                  <a16:creationId xmlns:a16="http://schemas.microsoft.com/office/drawing/2014/main" id="{E40EAF03-8BB2-4943-84A1-DCF3C1E674EE}"/>
                </a:ext>
              </a:extLst>
            </p:cNvPr>
            <p:cNvSpPr/>
            <p:nvPr/>
          </p:nvSpPr>
          <p:spPr>
            <a:xfrm>
              <a:off x="2787366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7" name="Oval 976">
              <a:extLst>
                <a:ext uri="{FF2B5EF4-FFF2-40B4-BE49-F238E27FC236}">
                  <a16:creationId xmlns:a16="http://schemas.microsoft.com/office/drawing/2014/main" id="{46C80F55-14D5-4911-8D43-AB0090DE4CF0}"/>
                </a:ext>
              </a:extLst>
            </p:cNvPr>
            <p:cNvSpPr/>
            <p:nvPr/>
          </p:nvSpPr>
          <p:spPr>
            <a:xfrm>
              <a:off x="2931382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8" name="Oval 977">
              <a:extLst>
                <a:ext uri="{FF2B5EF4-FFF2-40B4-BE49-F238E27FC236}">
                  <a16:creationId xmlns:a16="http://schemas.microsoft.com/office/drawing/2014/main" id="{8FD62709-2D5C-49F2-B83E-E74BE4584C6C}"/>
                </a:ext>
              </a:extLst>
            </p:cNvPr>
            <p:cNvSpPr/>
            <p:nvPr/>
          </p:nvSpPr>
          <p:spPr>
            <a:xfrm>
              <a:off x="2795750" y="41574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9" name="Oval 978">
              <a:extLst>
                <a:ext uri="{FF2B5EF4-FFF2-40B4-BE49-F238E27FC236}">
                  <a16:creationId xmlns:a16="http://schemas.microsoft.com/office/drawing/2014/main" id="{54F6EB6B-9F4C-4700-A59F-ABB459F1F700}"/>
                </a:ext>
              </a:extLst>
            </p:cNvPr>
            <p:cNvSpPr/>
            <p:nvPr/>
          </p:nvSpPr>
          <p:spPr>
            <a:xfrm>
              <a:off x="3075398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0" name="Oval 979">
              <a:extLst>
                <a:ext uri="{FF2B5EF4-FFF2-40B4-BE49-F238E27FC236}">
                  <a16:creationId xmlns:a16="http://schemas.microsoft.com/office/drawing/2014/main" id="{C9ABEDA7-941C-445A-8868-3F2410BE359A}"/>
                </a:ext>
              </a:extLst>
            </p:cNvPr>
            <p:cNvSpPr/>
            <p:nvPr/>
          </p:nvSpPr>
          <p:spPr>
            <a:xfrm>
              <a:off x="2867758" y="40854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1" name="Oval 980">
              <a:extLst>
                <a:ext uri="{FF2B5EF4-FFF2-40B4-BE49-F238E27FC236}">
                  <a16:creationId xmlns:a16="http://schemas.microsoft.com/office/drawing/2014/main" id="{A378252C-F720-4490-A542-60BD8BE24039}"/>
                </a:ext>
              </a:extLst>
            </p:cNvPr>
            <p:cNvSpPr/>
            <p:nvPr/>
          </p:nvSpPr>
          <p:spPr>
            <a:xfrm>
              <a:off x="2939766" y="41574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2" name="Oval 981">
              <a:extLst>
                <a:ext uri="{FF2B5EF4-FFF2-40B4-BE49-F238E27FC236}">
                  <a16:creationId xmlns:a16="http://schemas.microsoft.com/office/drawing/2014/main" id="{558AF120-02D0-4D32-9A41-9FDAD8E10620}"/>
                </a:ext>
              </a:extLst>
            </p:cNvPr>
            <p:cNvSpPr/>
            <p:nvPr/>
          </p:nvSpPr>
          <p:spPr>
            <a:xfrm>
              <a:off x="3147406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3" name="Oval 982">
              <a:extLst>
                <a:ext uri="{FF2B5EF4-FFF2-40B4-BE49-F238E27FC236}">
                  <a16:creationId xmlns:a16="http://schemas.microsoft.com/office/drawing/2014/main" id="{2A4D70C2-42CF-4A1B-9000-DD7B83BD1988}"/>
                </a:ext>
              </a:extLst>
            </p:cNvPr>
            <p:cNvSpPr/>
            <p:nvPr/>
          </p:nvSpPr>
          <p:spPr>
            <a:xfrm>
              <a:off x="2859374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4" name="Oval 983">
              <a:extLst>
                <a:ext uri="{FF2B5EF4-FFF2-40B4-BE49-F238E27FC236}">
                  <a16:creationId xmlns:a16="http://schemas.microsoft.com/office/drawing/2014/main" id="{2CF3ACBD-442F-40AC-9555-C6A054DB0817}"/>
                </a:ext>
              </a:extLst>
            </p:cNvPr>
            <p:cNvSpPr/>
            <p:nvPr/>
          </p:nvSpPr>
          <p:spPr>
            <a:xfrm>
              <a:off x="2931382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5" name="Oval 984">
              <a:extLst>
                <a:ext uri="{FF2B5EF4-FFF2-40B4-BE49-F238E27FC236}">
                  <a16:creationId xmlns:a16="http://schemas.microsoft.com/office/drawing/2014/main" id="{BEB40FDD-1FD0-4B09-B3A3-1F0683271367}"/>
                </a:ext>
              </a:extLst>
            </p:cNvPr>
            <p:cNvSpPr/>
            <p:nvPr/>
          </p:nvSpPr>
          <p:spPr>
            <a:xfrm>
              <a:off x="2787366" y="378903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6" name="Oval 985">
              <a:extLst>
                <a:ext uri="{FF2B5EF4-FFF2-40B4-BE49-F238E27FC236}">
                  <a16:creationId xmlns:a16="http://schemas.microsoft.com/office/drawing/2014/main" id="{F34DFDAB-6900-4639-B335-659579D21216}"/>
                </a:ext>
              </a:extLst>
            </p:cNvPr>
            <p:cNvSpPr/>
            <p:nvPr/>
          </p:nvSpPr>
          <p:spPr>
            <a:xfrm>
              <a:off x="2931382" y="38610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7" name="Oval 986">
              <a:extLst>
                <a:ext uri="{FF2B5EF4-FFF2-40B4-BE49-F238E27FC236}">
                  <a16:creationId xmlns:a16="http://schemas.microsoft.com/office/drawing/2014/main" id="{F0165127-E448-437D-90D8-145BE7606525}"/>
                </a:ext>
              </a:extLst>
            </p:cNvPr>
            <p:cNvSpPr/>
            <p:nvPr/>
          </p:nvSpPr>
          <p:spPr>
            <a:xfrm>
              <a:off x="3075398" y="378903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8" name="Oval 987">
              <a:extLst>
                <a:ext uri="{FF2B5EF4-FFF2-40B4-BE49-F238E27FC236}">
                  <a16:creationId xmlns:a16="http://schemas.microsoft.com/office/drawing/2014/main" id="{471A9230-A09E-4592-BB2A-901BF3B392EA}"/>
                </a:ext>
              </a:extLst>
            </p:cNvPr>
            <p:cNvSpPr/>
            <p:nvPr/>
          </p:nvSpPr>
          <p:spPr>
            <a:xfrm>
              <a:off x="2499334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9" name="Oval 988">
              <a:extLst>
                <a:ext uri="{FF2B5EF4-FFF2-40B4-BE49-F238E27FC236}">
                  <a16:creationId xmlns:a16="http://schemas.microsoft.com/office/drawing/2014/main" id="{42BAA34E-CB91-4A65-9E97-8661B0196049}"/>
                </a:ext>
              </a:extLst>
            </p:cNvPr>
            <p:cNvSpPr/>
            <p:nvPr/>
          </p:nvSpPr>
          <p:spPr>
            <a:xfrm>
              <a:off x="2715358" y="42930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0" name="Oval 989">
              <a:extLst>
                <a:ext uri="{FF2B5EF4-FFF2-40B4-BE49-F238E27FC236}">
                  <a16:creationId xmlns:a16="http://schemas.microsoft.com/office/drawing/2014/main" id="{991201E5-BE71-41DF-BB7C-951C2E38FDEC}"/>
                </a:ext>
              </a:extLst>
            </p:cNvPr>
            <p:cNvSpPr/>
            <p:nvPr/>
          </p:nvSpPr>
          <p:spPr>
            <a:xfrm>
              <a:off x="2571342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1" name="Oval 990">
              <a:extLst>
                <a:ext uri="{FF2B5EF4-FFF2-40B4-BE49-F238E27FC236}">
                  <a16:creationId xmlns:a16="http://schemas.microsoft.com/office/drawing/2014/main" id="{4FBDAF1A-0DEB-4CA3-8FAD-463F836648E2}"/>
                </a:ext>
              </a:extLst>
            </p:cNvPr>
            <p:cNvSpPr/>
            <p:nvPr/>
          </p:nvSpPr>
          <p:spPr>
            <a:xfrm>
              <a:off x="2643350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2" name="Oval 991">
              <a:extLst>
                <a:ext uri="{FF2B5EF4-FFF2-40B4-BE49-F238E27FC236}">
                  <a16:creationId xmlns:a16="http://schemas.microsoft.com/office/drawing/2014/main" id="{945A438D-F90B-4176-9746-7D8B3EE81940}"/>
                </a:ext>
              </a:extLst>
            </p:cNvPr>
            <p:cNvSpPr/>
            <p:nvPr/>
          </p:nvSpPr>
          <p:spPr>
            <a:xfrm>
              <a:off x="2787366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3" name="Oval 992">
              <a:extLst>
                <a:ext uri="{FF2B5EF4-FFF2-40B4-BE49-F238E27FC236}">
                  <a16:creationId xmlns:a16="http://schemas.microsoft.com/office/drawing/2014/main" id="{D02B3473-50A3-4C42-A3FA-9DB04C52F375}"/>
                </a:ext>
              </a:extLst>
            </p:cNvPr>
            <p:cNvSpPr/>
            <p:nvPr/>
          </p:nvSpPr>
          <p:spPr>
            <a:xfrm>
              <a:off x="2651734" y="42570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4" name="Oval 993">
              <a:extLst>
                <a:ext uri="{FF2B5EF4-FFF2-40B4-BE49-F238E27FC236}">
                  <a16:creationId xmlns:a16="http://schemas.microsoft.com/office/drawing/2014/main" id="{E7711EFD-89A1-449A-B614-7EE4F03BF01F}"/>
                </a:ext>
              </a:extLst>
            </p:cNvPr>
            <p:cNvSpPr/>
            <p:nvPr/>
          </p:nvSpPr>
          <p:spPr>
            <a:xfrm>
              <a:off x="2931382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5" name="Oval 994">
              <a:extLst>
                <a:ext uri="{FF2B5EF4-FFF2-40B4-BE49-F238E27FC236}">
                  <a16:creationId xmlns:a16="http://schemas.microsoft.com/office/drawing/2014/main" id="{A5BA09CB-DAFC-482C-8E2D-F36FCD63750F}"/>
                </a:ext>
              </a:extLst>
            </p:cNvPr>
            <p:cNvSpPr/>
            <p:nvPr/>
          </p:nvSpPr>
          <p:spPr>
            <a:xfrm>
              <a:off x="2723742" y="42294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6" name="Oval 995">
              <a:extLst>
                <a:ext uri="{FF2B5EF4-FFF2-40B4-BE49-F238E27FC236}">
                  <a16:creationId xmlns:a16="http://schemas.microsoft.com/office/drawing/2014/main" id="{0DF907DA-8BC4-48B9-88F3-0B0F13BBEF0A}"/>
                </a:ext>
              </a:extLst>
            </p:cNvPr>
            <p:cNvSpPr/>
            <p:nvPr/>
          </p:nvSpPr>
          <p:spPr>
            <a:xfrm>
              <a:off x="2795750" y="43014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7" name="Oval 996">
              <a:extLst>
                <a:ext uri="{FF2B5EF4-FFF2-40B4-BE49-F238E27FC236}">
                  <a16:creationId xmlns:a16="http://schemas.microsoft.com/office/drawing/2014/main" id="{A6492F3D-0D3B-4718-AA83-E794E90A221C}"/>
                </a:ext>
              </a:extLst>
            </p:cNvPr>
            <p:cNvSpPr/>
            <p:nvPr/>
          </p:nvSpPr>
          <p:spPr>
            <a:xfrm>
              <a:off x="3003390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8" name="Oval 997">
              <a:extLst>
                <a:ext uri="{FF2B5EF4-FFF2-40B4-BE49-F238E27FC236}">
                  <a16:creationId xmlns:a16="http://schemas.microsoft.com/office/drawing/2014/main" id="{6BE658A3-1789-47CF-9C3B-80EECA7B536C}"/>
                </a:ext>
              </a:extLst>
            </p:cNvPr>
            <p:cNvSpPr/>
            <p:nvPr/>
          </p:nvSpPr>
          <p:spPr>
            <a:xfrm>
              <a:off x="2715358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9" name="Oval 998">
              <a:extLst>
                <a:ext uri="{FF2B5EF4-FFF2-40B4-BE49-F238E27FC236}">
                  <a16:creationId xmlns:a16="http://schemas.microsoft.com/office/drawing/2014/main" id="{DFF2B60D-7B62-4537-BCAF-5C07B0CEDC2B}"/>
                </a:ext>
              </a:extLst>
            </p:cNvPr>
            <p:cNvSpPr/>
            <p:nvPr/>
          </p:nvSpPr>
          <p:spPr>
            <a:xfrm>
              <a:off x="2787366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0" name="Oval 999">
              <a:extLst>
                <a:ext uri="{FF2B5EF4-FFF2-40B4-BE49-F238E27FC236}">
                  <a16:creationId xmlns:a16="http://schemas.microsoft.com/office/drawing/2014/main" id="{1B4C5C1D-C929-4DBC-80DA-3C1A693F07CF}"/>
                </a:ext>
              </a:extLst>
            </p:cNvPr>
            <p:cNvSpPr/>
            <p:nvPr/>
          </p:nvSpPr>
          <p:spPr>
            <a:xfrm>
              <a:off x="2643350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1" name="Oval 1000">
              <a:extLst>
                <a:ext uri="{FF2B5EF4-FFF2-40B4-BE49-F238E27FC236}">
                  <a16:creationId xmlns:a16="http://schemas.microsoft.com/office/drawing/2014/main" id="{269FA2A9-E39A-428E-A461-9DFA6E103F97}"/>
                </a:ext>
              </a:extLst>
            </p:cNvPr>
            <p:cNvSpPr/>
            <p:nvPr/>
          </p:nvSpPr>
          <p:spPr>
            <a:xfrm>
              <a:off x="2787366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2" name="Oval 1001">
              <a:extLst>
                <a:ext uri="{FF2B5EF4-FFF2-40B4-BE49-F238E27FC236}">
                  <a16:creationId xmlns:a16="http://schemas.microsoft.com/office/drawing/2014/main" id="{CFA51A9B-46F1-4DDF-8B18-EE97DF1C4FBD}"/>
                </a:ext>
              </a:extLst>
            </p:cNvPr>
            <p:cNvSpPr/>
            <p:nvPr/>
          </p:nvSpPr>
          <p:spPr>
            <a:xfrm>
              <a:off x="2931382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3" name="Oval 1002">
              <a:extLst>
                <a:ext uri="{FF2B5EF4-FFF2-40B4-BE49-F238E27FC236}">
                  <a16:creationId xmlns:a16="http://schemas.microsoft.com/office/drawing/2014/main" id="{D7E177E6-A657-465A-99C5-C01879486995}"/>
                </a:ext>
              </a:extLst>
            </p:cNvPr>
            <p:cNvSpPr/>
            <p:nvPr/>
          </p:nvSpPr>
          <p:spPr>
            <a:xfrm>
              <a:off x="3039398" y="39606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4" name="Oval 1003">
              <a:extLst>
                <a:ext uri="{FF2B5EF4-FFF2-40B4-BE49-F238E27FC236}">
                  <a16:creationId xmlns:a16="http://schemas.microsoft.com/office/drawing/2014/main" id="{99719F4B-EA33-4E39-A2A2-3B7D36316B38}"/>
                </a:ext>
              </a:extLst>
            </p:cNvPr>
            <p:cNvSpPr/>
            <p:nvPr/>
          </p:nvSpPr>
          <p:spPr>
            <a:xfrm>
              <a:off x="3255422" y="41046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5" name="Oval 1004">
              <a:extLst>
                <a:ext uri="{FF2B5EF4-FFF2-40B4-BE49-F238E27FC236}">
                  <a16:creationId xmlns:a16="http://schemas.microsoft.com/office/drawing/2014/main" id="{6D951C79-4BBE-4F26-B542-9613D056D6B7}"/>
                </a:ext>
              </a:extLst>
            </p:cNvPr>
            <p:cNvSpPr/>
            <p:nvPr/>
          </p:nvSpPr>
          <p:spPr>
            <a:xfrm>
              <a:off x="3111406" y="38886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6" name="Oval 1005">
              <a:extLst>
                <a:ext uri="{FF2B5EF4-FFF2-40B4-BE49-F238E27FC236}">
                  <a16:creationId xmlns:a16="http://schemas.microsoft.com/office/drawing/2014/main" id="{605E0834-65F8-4D36-B806-30A05A5E3580}"/>
                </a:ext>
              </a:extLst>
            </p:cNvPr>
            <p:cNvSpPr/>
            <p:nvPr/>
          </p:nvSpPr>
          <p:spPr>
            <a:xfrm>
              <a:off x="3183414" y="39606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7" name="Oval 1006">
              <a:extLst>
                <a:ext uri="{FF2B5EF4-FFF2-40B4-BE49-F238E27FC236}">
                  <a16:creationId xmlns:a16="http://schemas.microsoft.com/office/drawing/2014/main" id="{24589DC3-13BF-484D-9040-544936A4D2C1}"/>
                </a:ext>
              </a:extLst>
            </p:cNvPr>
            <p:cNvSpPr/>
            <p:nvPr/>
          </p:nvSpPr>
          <p:spPr>
            <a:xfrm>
              <a:off x="3327430" y="38886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8" name="Oval 1007">
              <a:extLst>
                <a:ext uri="{FF2B5EF4-FFF2-40B4-BE49-F238E27FC236}">
                  <a16:creationId xmlns:a16="http://schemas.microsoft.com/office/drawing/2014/main" id="{2B562C58-A1A5-49B9-9B66-0FF5D2B18BC5}"/>
                </a:ext>
              </a:extLst>
            </p:cNvPr>
            <p:cNvSpPr/>
            <p:nvPr/>
          </p:nvSpPr>
          <p:spPr>
            <a:xfrm>
              <a:off x="3191798" y="4113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9" name="Oval 1008">
              <a:extLst>
                <a:ext uri="{FF2B5EF4-FFF2-40B4-BE49-F238E27FC236}">
                  <a16:creationId xmlns:a16="http://schemas.microsoft.com/office/drawing/2014/main" id="{99C3AECE-9EE3-4A09-AAA0-B4F2747D80B9}"/>
                </a:ext>
              </a:extLst>
            </p:cNvPr>
            <p:cNvSpPr/>
            <p:nvPr/>
          </p:nvSpPr>
          <p:spPr>
            <a:xfrm>
              <a:off x="3471446" y="39606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0" name="Oval 1009">
              <a:extLst>
                <a:ext uri="{FF2B5EF4-FFF2-40B4-BE49-F238E27FC236}">
                  <a16:creationId xmlns:a16="http://schemas.microsoft.com/office/drawing/2014/main" id="{6571FA99-2E6D-47F0-A9CA-77FBFEA88F77}"/>
                </a:ext>
              </a:extLst>
            </p:cNvPr>
            <p:cNvSpPr/>
            <p:nvPr/>
          </p:nvSpPr>
          <p:spPr>
            <a:xfrm>
              <a:off x="3263806" y="4041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1" name="Oval 1010">
              <a:extLst>
                <a:ext uri="{FF2B5EF4-FFF2-40B4-BE49-F238E27FC236}">
                  <a16:creationId xmlns:a16="http://schemas.microsoft.com/office/drawing/2014/main" id="{A8C88D75-1108-4D81-915B-4B5E9AA6B7C7}"/>
                </a:ext>
              </a:extLst>
            </p:cNvPr>
            <p:cNvSpPr/>
            <p:nvPr/>
          </p:nvSpPr>
          <p:spPr>
            <a:xfrm>
              <a:off x="3335814" y="4113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2" name="Oval 1011">
              <a:extLst>
                <a:ext uri="{FF2B5EF4-FFF2-40B4-BE49-F238E27FC236}">
                  <a16:creationId xmlns:a16="http://schemas.microsoft.com/office/drawing/2014/main" id="{2098B35E-1255-4E8B-8CB9-DF1483D05A55}"/>
                </a:ext>
              </a:extLst>
            </p:cNvPr>
            <p:cNvSpPr/>
            <p:nvPr/>
          </p:nvSpPr>
          <p:spPr>
            <a:xfrm>
              <a:off x="3543454" y="39606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3" name="Oval 1012">
              <a:extLst>
                <a:ext uri="{FF2B5EF4-FFF2-40B4-BE49-F238E27FC236}">
                  <a16:creationId xmlns:a16="http://schemas.microsoft.com/office/drawing/2014/main" id="{C9291F5F-EB88-49D0-8076-6BED8751E9B8}"/>
                </a:ext>
              </a:extLst>
            </p:cNvPr>
            <p:cNvSpPr/>
            <p:nvPr/>
          </p:nvSpPr>
          <p:spPr>
            <a:xfrm>
              <a:off x="3255422" y="38886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4" name="Oval 1013">
              <a:extLst>
                <a:ext uri="{FF2B5EF4-FFF2-40B4-BE49-F238E27FC236}">
                  <a16:creationId xmlns:a16="http://schemas.microsoft.com/office/drawing/2014/main" id="{CCDD75B0-44FC-465F-BB02-54E4314108C5}"/>
                </a:ext>
              </a:extLst>
            </p:cNvPr>
            <p:cNvSpPr/>
            <p:nvPr/>
          </p:nvSpPr>
          <p:spPr>
            <a:xfrm>
              <a:off x="3327430" y="39606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5" name="Oval 1014">
              <a:extLst>
                <a:ext uri="{FF2B5EF4-FFF2-40B4-BE49-F238E27FC236}">
                  <a16:creationId xmlns:a16="http://schemas.microsoft.com/office/drawing/2014/main" id="{BDBBF397-6738-47E3-8D1F-AB75C0029C4B}"/>
                </a:ext>
              </a:extLst>
            </p:cNvPr>
            <p:cNvSpPr/>
            <p:nvPr/>
          </p:nvSpPr>
          <p:spPr>
            <a:xfrm>
              <a:off x="3183414" y="37446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6" name="Oval 1015">
              <a:extLst>
                <a:ext uri="{FF2B5EF4-FFF2-40B4-BE49-F238E27FC236}">
                  <a16:creationId xmlns:a16="http://schemas.microsoft.com/office/drawing/2014/main" id="{C3D4658C-3315-448E-ADD6-74699C7C0AA1}"/>
                </a:ext>
              </a:extLst>
            </p:cNvPr>
            <p:cNvSpPr/>
            <p:nvPr/>
          </p:nvSpPr>
          <p:spPr>
            <a:xfrm>
              <a:off x="3327430" y="38166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7" name="Oval 1016">
              <a:extLst>
                <a:ext uri="{FF2B5EF4-FFF2-40B4-BE49-F238E27FC236}">
                  <a16:creationId xmlns:a16="http://schemas.microsoft.com/office/drawing/2014/main" id="{B87731B9-54F6-4F32-BD42-519010D5CE64}"/>
                </a:ext>
              </a:extLst>
            </p:cNvPr>
            <p:cNvSpPr/>
            <p:nvPr/>
          </p:nvSpPr>
          <p:spPr>
            <a:xfrm>
              <a:off x="3471446" y="37446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8" name="Oval 1017">
              <a:extLst>
                <a:ext uri="{FF2B5EF4-FFF2-40B4-BE49-F238E27FC236}">
                  <a16:creationId xmlns:a16="http://schemas.microsoft.com/office/drawing/2014/main" id="{C757A349-C3FA-4D97-870F-21CB65ED24CF}"/>
                </a:ext>
              </a:extLst>
            </p:cNvPr>
            <p:cNvSpPr/>
            <p:nvPr/>
          </p:nvSpPr>
          <p:spPr>
            <a:xfrm>
              <a:off x="2211302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9" name="Oval 1018">
              <a:extLst>
                <a:ext uri="{FF2B5EF4-FFF2-40B4-BE49-F238E27FC236}">
                  <a16:creationId xmlns:a16="http://schemas.microsoft.com/office/drawing/2014/main" id="{EEEA285B-CD57-4340-B393-56387A2AD023}"/>
                </a:ext>
              </a:extLst>
            </p:cNvPr>
            <p:cNvSpPr/>
            <p:nvPr/>
          </p:nvSpPr>
          <p:spPr>
            <a:xfrm>
              <a:off x="2427326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0" name="Oval 1019">
              <a:extLst>
                <a:ext uri="{FF2B5EF4-FFF2-40B4-BE49-F238E27FC236}">
                  <a16:creationId xmlns:a16="http://schemas.microsoft.com/office/drawing/2014/main" id="{9093FAB2-0DC3-4794-BAA3-912D5873F9E6}"/>
                </a:ext>
              </a:extLst>
            </p:cNvPr>
            <p:cNvSpPr/>
            <p:nvPr/>
          </p:nvSpPr>
          <p:spPr>
            <a:xfrm>
              <a:off x="2283310" y="38610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1" name="Oval 1020">
              <a:extLst>
                <a:ext uri="{FF2B5EF4-FFF2-40B4-BE49-F238E27FC236}">
                  <a16:creationId xmlns:a16="http://schemas.microsoft.com/office/drawing/2014/main" id="{22D4EFD6-18A5-450C-8C26-776D5120807E}"/>
                </a:ext>
              </a:extLst>
            </p:cNvPr>
            <p:cNvSpPr/>
            <p:nvPr/>
          </p:nvSpPr>
          <p:spPr>
            <a:xfrm>
              <a:off x="2355318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2" name="Oval 1021">
              <a:extLst>
                <a:ext uri="{FF2B5EF4-FFF2-40B4-BE49-F238E27FC236}">
                  <a16:creationId xmlns:a16="http://schemas.microsoft.com/office/drawing/2014/main" id="{BA9B5F4B-1414-4CE2-8C6F-2C53F6B50E9A}"/>
                </a:ext>
              </a:extLst>
            </p:cNvPr>
            <p:cNvSpPr/>
            <p:nvPr/>
          </p:nvSpPr>
          <p:spPr>
            <a:xfrm>
              <a:off x="2499334" y="38610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3" name="Oval 1022">
              <a:extLst>
                <a:ext uri="{FF2B5EF4-FFF2-40B4-BE49-F238E27FC236}">
                  <a16:creationId xmlns:a16="http://schemas.microsoft.com/office/drawing/2014/main" id="{083192B1-F310-4C8A-8D9A-BBA7A8BCA283}"/>
                </a:ext>
              </a:extLst>
            </p:cNvPr>
            <p:cNvSpPr/>
            <p:nvPr/>
          </p:nvSpPr>
          <p:spPr>
            <a:xfrm>
              <a:off x="2363702" y="40854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4" name="Oval 1023">
              <a:extLst>
                <a:ext uri="{FF2B5EF4-FFF2-40B4-BE49-F238E27FC236}">
                  <a16:creationId xmlns:a16="http://schemas.microsoft.com/office/drawing/2014/main" id="{42B1A5C9-CA10-4E09-ADC0-BAA1196F17FB}"/>
                </a:ext>
              </a:extLst>
            </p:cNvPr>
            <p:cNvSpPr/>
            <p:nvPr/>
          </p:nvSpPr>
          <p:spPr>
            <a:xfrm>
              <a:off x="2643350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5" name="Oval 1024">
              <a:extLst>
                <a:ext uri="{FF2B5EF4-FFF2-40B4-BE49-F238E27FC236}">
                  <a16:creationId xmlns:a16="http://schemas.microsoft.com/office/drawing/2014/main" id="{6059079F-0ED7-432A-B458-15A5564E4978}"/>
                </a:ext>
              </a:extLst>
            </p:cNvPr>
            <p:cNvSpPr/>
            <p:nvPr/>
          </p:nvSpPr>
          <p:spPr>
            <a:xfrm>
              <a:off x="2435710" y="40134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6" name="Oval 1025">
              <a:extLst>
                <a:ext uri="{FF2B5EF4-FFF2-40B4-BE49-F238E27FC236}">
                  <a16:creationId xmlns:a16="http://schemas.microsoft.com/office/drawing/2014/main" id="{F86B6EAF-03CC-4918-8707-4809BB9EAE61}"/>
                </a:ext>
              </a:extLst>
            </p:cNvPr>
            <p:cNvSpPr/>
            <p:nvPr/>
          </p:nvSpPr>
          <p:spPr>
            <a:xfrm>
              <a:off x="2507718" y="40854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6FD58C0D-02DF-4D35-B316-D03258DAD869}"/>
                </a:ext>
              </a:extLst>
            </p:cNvPr>
            <p:cNvSpPr/>
            <p:nvPr/>
          </p:nvSpPr>
          <p:spPr>
            <a:xfrm>
              <a:off x="2715358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4B10FC7E-9FA5-4A0E-A010-2754415ACBA7}"/>
                </a:ext>
              </a:extLst>
            </p:cNvPr>
            <p:cNvSpPr/>
            <p:nvPr/>
          </p:nvSpPr>
          <p:spPr>
            <a:xfrm>
              <a:off x="2427326" y="38610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7E767EFE-E1D5-4092-9A6D-446CB77C18B5}"/>
                </a:ext>
              </a:extLst>
            </p:cNvPr>
            <p:cNvSpPr/>
            <p:nvPr/>
          </p:nvSpPr>
          <p:spPr>
            <a:xfrm>
              <a:off x="2499334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D6C45C52-6B56-4B00-AB9B-A15BFB7B45CC}"/>
                </a:ext>
              </a:extLst>
            </p:cNvPr>
            <p:cNvSpPr/>
            <p:nvPr/>
          </p:nvSpPr>
          <p:spPr>
            <a:xfrm>
              <a:off x="2355318" y="371703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465E93C3-094B-4913-A250-F08296FF1ADE}"/>
                </a:ext>
              </a:extLst>
            </p:cNvPr>
            <p:cNvSpPr/>
            <p:nvPr/>
          </p:nvSpPr>
          <p:spPr>
            <a:xfrm>
              <a:off x="2499334" y="378903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4A33A187-5922-40DB-B2D1-2CFEC7212DD0}"/>
                </a:ext>
              </a:extLst>
            </p:cNvPr>
            <p:cNvSpPr/>
            <p:nvPr/>
          </p:nvSpPr>
          <p:spPr>
            <a:xfrm>
              <a:off x="2643350" y="371703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4B2043E4-3B1F-4F62-9D45-29BAAA3F358D}"/>
                </a:ext>
              </a:extLst>
            </p:cNvPr>
            <p:cNvSpPr/>
            <p:nvPr/>
          </p:nvSpPr>
          <p:spPr>
            <a:xfrm>
              <a:off x="2427326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E23DDA08-7092-4CC3-98BA-D32C691477BF}"/>
                </a:ext>
              </a:extLst>
            </p:cNvPr>
            <p:cNvSpPr/>
            <p:nvPr/>
          </p:nvSpPr>
          <p:spPr>
            <a:xfrm>
              <a:off x="2643350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D9E7ED23-1077-4A0D-A9F8-98FAE5A0319C}"/>
                </a:ext>
              </a:extLst>
            </p:cNvPr>
            <p:cNvSpPr/>
            <p:nvPr/>
          </p:nvSpPr>
          <p:spPr>
            <a:xfrm>
              <a:off x="2499334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54129E63-56F8-42C4-A99E-94415D476183}"/>
                </a:ext>
              </a:extLst>
            </p:cNvPr>
            <p:cNvSpPr/>
            <p:nvPr/>
          </p:nvSpPr>
          <p:spPr>
            <a:xfrm>
              <a:off x="2571342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AB0A2248-54DF-496A-816C-7829B3A6F2ED}"/>
                </a:ext>
              </a:extLst>
            </p:cNvPr>
            <p:cNvSpPr/>
            <p:nvPr/>
          </p:nvSpPr>
          <p:spPr>
            <a:xfrm>
              <a:off x="2715358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AEF2A093-E597-4227-8F87-D1CB4DD9C748}"/>
                </a:ext>
              </a:extLst>
            </p:cNvPr>
            <p:cNvSpPr/>
            <p:nvPr/>
          </p:nvSpPr>
          <p:spPr>
            <a:xfrm>
              <a:off x="2579726" y="41574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CBB51483-3A59-4AF3-83C1-BFAD63D56674}"/>
                </a:ext>
              </a:extLst>
            </p:cNvPr>
            <p:cNvSpPr/>
            <p:nvPr/>
          </p:nvSpPr>
          <p:spPr>
            <a:xfrm>
              <a:off x="2859374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DA0F3B38-713E-477C-A8B1-324A528C8F89}"/>
                </a:ext>
              </a:extLst>
            </p:cNvPr>
            <p:cNvSpPr/>
            <p:nvPr/>
          </p:nvSpPr>
          <p:spPr>
            <a:xfrm>
              <a:off x="2651734" y="40854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DA6E00FC-4F1E-4953-8DF9-2D599351A01D}"/>
                </a:ext>
              </a:extLst>
            </p:cNvPr>
            <p:cNvSpPr/>
            <p:nvPr/>
          </p:nvSpPr>
          <p:spPr>
            <a:xfrm>
              <a:off x="2723742" y="41574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C69144AD-A6BE-4A98-9A3C-CB1021317922}"/>
                </a:ext>
              </a:extLst>
            </p:cNvPr>
            <p:cNvSpPr/>
            <p:nvPr/>
          </p:nvSpPr>
          <p:spPr>
            <a:xfrm>
              <a:off x="2931382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23D39B27-3166-4137-9A20-2B1EB35508FE}"/>
                </a:ext>
              </a:extLst>
            </p:cNvPr>
            <p:cNvSpPr/>
            <p:nvPr/>
          </p:nvSpPr>
          <p:spPr>
            <a:xfrm>
              <a:off x="2643350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E3549B57-A62A-429A-B04E-FD6B131E9308}"/>
                </a:ext>
              </a:extLst>
            </p:cNvPr>
            <p:cNvSpPr/>
            <p:nvPr/>
          </p:nvSpPr>
          <p:spPr>
            <a:xfrm>
              <a:off x="2715358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143F543F-364B-4654-8354-95E52262A683}"/>
                </a:ext>
              </a:extLst>
            </p:cNvPr>
            <p:cNvSpPr/>
            <p:nvPr/>
          </p:nvSpPr>
          <p:spPr>
            <a:xfrm>
              <a:off x="2571342" y="378903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D1571300-4531-4907-8805-5C8E38775C38}"/>
                </a:ext>
              </a:extLst>
            </p:cNvPr>
            <p:cNvSpPr/>
            <p:nvPr/>
          </p:nvSpPr>
          <p:spPr>
            <a:xfrm>
              <a:off x="2715358" y="38610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00EE84FA-77A9-43EF-ACED-948F7B975340}"/>
                </a:ext>
              </a:extLst>
            </p:cNvPr>
            <p:cNvSpPr/>
            <p:nvPr/>
          </p:nvSpPr>
          <p:spPr>
            <a:xfrm>
              <a:off x="2859374" y="378903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B243782E-DC40-481E-8666-C46B767BB102}"/>
                </a:ext>
              </a:extLst>
            </p:cNvPr>
            <p:cNvSpPr/>
            <p:nvPr/>
          </p:nvSpPr>
          <p:spPr>
            <a:xfrm>
              <a:off x="3255422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2A692866-7A71-4DA9-8FD9-3609637F0762}"/>
                </a:ext>
              </a:extLst>
            </p:cNvPr>
            <p:cNvSpPr/>
            <p:nvPr/>
          </p:nvSpPr>
          <p:spPr>
            <a:xfrm>
              <a:off x="3471446" y="42930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0" name="Oval 1049">
              <a:extLst>
                <a:ext uri="{FF2B5EF4-FFF2-40B4-BE49-F238E27FC236}">
                  <a16:creationId xmlns:a16="http://schemas.microsoft.com/office/drawing/2014/main" id="{1A09BF27-CAF0-46C9-B8E6-1E844D73544D}"/>
                </a:ext>
              </a:extLst>
            </p:cNvPr>
            <p:cNvSpPr/>
            <p:nvPr/>
          </p:nvSpPr>
          <p:spPr>
            <a:xfrm>
              <a:off x="3327430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139A24C4-90F9-4BF6-8FBE-C9F4080BA855}"/>
                </a:ext>
              </a:extLst>
            </p:cNvPr>
            <p:cNvSpPr/>
            <p:nvPr/>
          </p:nvSpPr>
          <p:spPr>
            <a:xfrm>
              <a:off x="3399438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980C4103-E110-4305-9886-5AED2828F687}"/>
                </a:ext>
              </a:extLst>
            </p:cNvPr>
            <p:cNvSpPr/>
            <p:nvPr/>
          </p:nvSpPr>
          <p:spPr>
            <a:xfrm>
              <a:off x="3543454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B4D0BBA6-9165-41B2-BDBA-C7810E9CF896}"/>
                </a:ext>
              </a:extLst>
            </p:cNvPr>
            <p:cNvSpPr/>
            <p:nvPr/>
          </p:nvSpPr>
          <p:spPr>
            <a:xfrm>
              <a:off x="3407822" y="43014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63137A61-26FD-4341-8037-9EEF4C8F7AFA}"/>
                </a:ext>
              </a:extLst>
            </p:cNvPr>
            <p:cNvSpPr/>
            <p:nvPr/>
          </p:nvSpPr>
          <p:spPr>
            <a:xfrm>
              <a:off x="3687470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A5B075FA-3848-41E7-AC5F-4FCDBB0D304C}"/>
                </a:ext>
              </a:extLst>
            </p:cNvPr>
            <p:cNvSpPr/>
            <p:nvPr/>
          </p:nvSpPr>
          <p:spPr>
            <a:xfrm>
              <a:off x="3479830" y="42294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9F2B4337-D220-4CD8-A037-B88D241BB407}"/>
                </a:ext>
              </a:extLst>
            </p:cNvPr>
            <p:cNvSpPr/>
            <p:nvPr/>
          </p:nvSpPr>
          <p:spPr>
            <a:xfrm>
              <a:off x="3551838" y="43014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10E541F7-C39A-4A2A-AB36-3C8CEAB7AC7B}"/>
                </a:ext>
              </a:extLst>
            </p:cNvPr>
            <p:cNvSpPr/>
            <p:nvPr/>
          </p:nvSpPr>
          <p:spPr>
            <a:xfrm>
              <a:off x="3759478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BBED55D7-831E-4DE7-9D0B-F686D379958D}"/>
                </a:ext>
              </a:extLst>
            </p:cNvPr>
            <p:cNvSpPr/>
            <p:nvPr/>
          </p:nvSpPr>
          <p:spPr>
            <a:xfrm>
              <a:off x="3471446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9" name="Oval 1058">
              <a:extLst>
                <a:ext uri="{FF2B5EF4-FFF2-40B4-BE49-F238E27FC236}">
                  <a16:creationId xmlns:a16="http://schemas.microsoft.com/office/drawing/2014/main" id="{402CCA0D-879F-4746-BB97-D72F43431971}"/>
                </a:ext>
              </a:extLst>
            </p:cNvPr>
            <p:cNvSpPr/>
            <p:nvPr/>
          </p:nvSpPr>
          <p:spPr>
            <a:xfrm>
              <a:off x="3543454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E01027FF-9C44-44AD-AA66-C3AE9CD29B2C}"/>
                </a:ext>
              </a:extLst>
            </p:cNvPr>
            <p:cNvSpPr/>
            <p:nvPr/>
          </p:nvSpPr>
          <p:spPr>
            <a:xfrm>
              <a:off x="3399438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C5527C04-2231-4647-9FB5-3B228505E738}"/>
                </a:ext>
              </a:extLst>
            </p:cNvPr>
            <p:cNvSpPr/>
            <p:nvPr/>
          </p:nvSpPr>
          <p:spPr>
            <a:xfrm>
              <a:off x="3543454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3A645130-8F5D-4D02-A1E3-DE671AFD8E9D}"/>
                </a:ext>
              </a:extLst>
            </p:cNvPr>
            <p:cNvSpPr/>
            <p:nvPr/>
          </p:nvSpPr>
          <p:spPr>
            <a:xfrm>
              <a:off x="3687470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2DCDA407-E729-4462-8F86-E53F2B844BFF}"/>
                </a:ext>
              </a:extLst>
            </p:cNvPr>
            <p:cNvSpPr/>
            <p:nvPr/>
          </p:nvSpPr>
          <p:spPr>
            <a:xfrm>
              <a:off x="3327430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8525DBFF-224C-401C-B85D-09395A8D28F9}"/>
                </a:ext>
              </a:extLst>
            </p:cNvPr>
            <p:cNvSpPr/>
            <p:nvPr/>
          </p:nvSpPr>
          <p:spPr>
            <a:xfrm>
              <a:off x="3543454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B36E57A8-4604-4E78-B349-112BE2C9C1C3}"/>
                </a:ext>
              </a:extLst>
            </p:cNvPr>
            <p:cNvSpPr/>
            <p:nvPr/>
          </p:nvSpPr>
          <p:spPr>
            <a:xfrm>
              <a:off x="3399438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1C9A8629-15C8-4990-A354-3D91564294BF}"/>
                </a:ext>
              </a:extLst>
            </p:cNvPr>
            <p:cNvSpPr/>
            <p:nvPr/>
          </p:nvSpPr>
          <p:spPr>
            <a:xfrm>
              <a:off x="3471446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7949A73C-95C6-4DAB-8B29-2D18A024239D}"/>
                </a:ext>
              </a:extLst>
            </p:cNvPr>
            <p:cNvSpPr/>
            <p:nvPr/>
          </p:nvSpPr>
          <p:spPr>
            <a:xfrm>
              <a:off x="3615462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8" name="Oval 1067">
              <a:extLst>
                <a:ext uri="{FF2B5EF4-FFF2-40B4-BE49-F238E27FC236}">
                  <a16:creationId xmlns:a16="http://schemas.microsoft.com/office/drawing/2014/main" id="{B053B8AF-85FD-4521-A0FC-67B8D480FFA3}"/>
                </a:ext>
              </a:extLst>
            </p:cNvPr>
            <p:cNvSpPr/>
            <p:nvPr/>
          </p:nvSpPr>
          <p:spPr>
            <a:xfrm>
              <a:off x="3479830" y="41574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9" name="Oval 1068">
              <a:extLst>
                <a:ext uri="{FF2B5EF4-FFF2-40B4-BE49-F238E27FC236}">
                  <a16:creationId xmlns:a16="http://schemas.microsoft.com/office/drawing/2014/main" id="{C5C5A6A6-B978-4766-8156-4FFE10B424DE}"/>
                </a:ext>
              </a:extLst>
            </p:cNvPr>
            <p:cNvSpPr/>
            <p:nvPr/>
          </p:nvSpPr>
          <p:spPr>
            <a:xfrm>
              <a:off x="3551838" y="40854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7255A7F7-CE82-4BC8-94A1-2FD347C37302}"/>
                </a:ext>
              </a:extLst>
            </p:cNvPr>
            <p:cNvSpPr/>
            <p:nvPr/>
          </p:nvSpPr>
          <p:spPr>
            <a:xfrm>
              <a:off x="3623846" y="41574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1" name="Oval 1070">
              <a:extLst>
                <a:ext uri="{FF2B5EF4-FFF2-40B4-BE49-F238E27FC236}">
                  <a16:creationId xmlns:a16="http://schemas.microsoft.com/office/drawing/2014/main" id="{9B96E299-D4D5-4F61-A719-AE318DF5854E}"/>
                </a:ext>
              </a:extLst>
            </p:cNvPr>
            <p:cNvSpPr/>
            <p:nvPr/>
          </p:nvSpPr>
          <p:spPr>
            <a:xfrm>
              <a:off x="3831486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4EAA83A3-1C59-45B4-A024-1AB1B940A84D}"/>
                </a:ext>
              </a:extLst>
            </p:cNvPr>
            <p:cNvSpPr/>
            <p:nvPr/>
          </p:nvSpPr>
          <p:spPr>
            <a:xfrm>
              <a:off x="3543454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7613C6E7-62EA-4F40-8BBA-073DF1903096}"/>
                </a:ext>
              </a:extLst>
            </p:cNvPr>
            <p:cNvSpPr/>
            <p:nvPr/>
          </p:nvSpPr>
          <p:spPr>
            <a:xfrm>
              <a:off x="3615462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4" name="Oval 1073">
              <a:extLst>
                <a:ext uri="{FF2B5EF4-FFF2-40B4-BE49-F238E27FC236}">
                  <a16:creationId xmlns:a16="http://schemas.microsoft.com/office/drawing/2014/main" id="{0F10F07D-BCBF-4566-8AF8-DA8AB60F58A4}"/>
                </a:ext>
              </a:extLst>
            </p:cNvPr>
            <p:cNvSpPr/>
            <p:nvPr/>
          </p:nvSpPr>
          <p:spPr>
            <a:xfrm>
              <a:off x="3471446" y="378903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5" name="Oval 1074">
              <a:extLst>
                <a:ext uri="{FF2B5EF4-FFF2-40B4-BE49-F238E27FC236}">
                  <a16:creationId xmlns:a16="http://schemas.microsoft.com/office/drawing/2014/main" id="{5C264F78-43D7-4F65-9238-CC6927411F4A}"/>
                </a:ext>
              </a:extLst>
            </p:cNvPr>
            <p:cNvSpPr/>
            <p:nvPr/>
          </p:nvSpPr>
          <p:spPr>
            <a:xfrm>
              <a:off x="3615462" y="38610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63FB49DF-334A-4319-87DA-6D76063590E0}"/>
                </a:ext>
              </a:extLst>
            </p:cNvPr>
            <p:cNvSpPr/>
            <p:nvPr/>
          </p:nvSpPr>
          <p:spPr>
            <a:xfrm>
              <a:off x="3759478" y="378903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5AB3A19D-A587-48AE-BFCC-16D1AB81E9C0}"/>
                </a:ext>
              </a:extLst>
            </p:cNvPr>
            <p:cNvSpPr/>
            <p:nvPr/>
          </p:nvSpPr>
          <p:spPr>
            <a:xfrm>
              <a:off x="2859374" y="397411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8" name="Oval 1077">
              <a:extLst>
                <a:ext uri="{FF2B5EF4-FFF2-40B4-BE49-F238E27FC236}">
                  <a16:creationId xmlns:a16="http://schemas.microsoft.com/office/drawing/2014/main" id="{7ECB4F46-83E0-4705-8BE6-D09BDF882A38}"/>
                </a:ext>
              </a:extLst>
            </p:cNvPr>
            <p:cNvSpPr/>
            <p:nvPr/>
          </p:nvSpPr>
          <p:spPr>
            <a:xfrm>
              <a:off x="3075398" y="411812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FF945BD2-4C69-427C-8F2C-8B9B5531C157}"/>
                </a:ext>
              </a:extLst>
            </p:cNvPr>
            <p:cNvSpPr/>
            <p:nvPr/>
          </p:nvSpPr>
          <p:spPr>
            <a:xfrm>
              <a:off x="2931382" y="390210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A6BCC85A-F4F4-4918-BB77-A66D62E2B58E}"/>
                </a:ext>
              </a:extLst>
            </p:cNvPr>
            <p:cNvSpPr/>
            <p:nvPr/>
          </p:nvSpPr>
          <p:spPr>
            <a:xfrm>
              <a:off x="3003390" y="397411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1" name="Oval 1080">
              <a:extLst>
                <a:ext uri="{FF2B5EF4-FFF2-40B4-BE49-F238E27FC236}">
                  <a16:creationId xmlns:a16="http://schemas.microsoft.com/office/drawing/2014/main" id="{DCA79259-A967-46D1-A122-C86A19890AF0}"/>
                </a:ext>
              </a:extLst>
            </p:cNvPr>
            <p:cNvSpPr/>
            <p:nvPr/>
          </p:nvSpPr>
          <p:spPr>
            <a:xfrm>
              <a:off x="3147406" y="390210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173E7485-88D2-41A7-9978-585CA6AC12DB}"/>
                </a:ext>
              </a:extLst>
            </p:cNvPr>
            <p:cNvSpPr/>
            <p:nvPr/>
          </p:nvSpPr>
          <p:spPr>
            <a:xfrm>
              <a:off x="3011774" y="412651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FD1233E1-D0A5-4907-9D9D-BC554C20ED4F}"/>
                </a:ext>
              </a:extLst>
            </p:cNvPr>
            <p:cNvSpPr/>
            <p:nvPr/>
          </p:nvSpPr>
          <p:spPr>
            <a:xfrm>
              <a:off x="3291422" y="397411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550687DF-AC2F-49BE-8BF0-B37EC166ADEC}"/>
                </a:ext>
              </a:extLst>
            </p:cNvPr>
            <p:cNvSpPr/>
            <p:nvPr/>
          </p:nvSpPr>
          <p:spPr>
            <a:xfrm>
              <a:off x="3083782" y="405450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6E6104DA-56B6-4247-8037-26C3C09C5D48}"/>
                </a:ext>
              </a:extLst>
            </p:cNvPr>
            <p:cNvSpPr/>
            <p:nvPr/>
          </p:nvSpPr>
          <p:spPr>
            <a:xfrm>
              <a:off x="3155790" y="412651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7B1795F2-8379-4319-9FC0-6E5CC906B2A5}"/>
                </a:ext>
              </a:extLst>
            </p:cNvPr>
            <p:cNvSpPr/>
            <p:nvPr/>
          </p:nvSpPr>
          <p:spPr>
            <a:xfrm>
              <a:off x="3363430" y="397411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7B0165DD-A318-466F-90B4-3544D0A9206E}"/>
                </a:ext>
              </a:extLst>
            </p:cNvPr>
            <p:cNvSpPr/>
            <p:nvPr/>
          </p:nvSpPr>
          <p:spPr>
            <a:xfrm>
              <a:off x="3075398" y="390210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D7239618-5E2F-465C-BCDD-AF2069F75DD9}"/>
                </a:ext>
              </a:extLst>
            </p:cNvPr>
            <p:cNvSpPr/>
            <p:nvPr/>
          </p:nvSpPr>
          <p:spPr>
            <a:xfrm>
              <a:off x="3147406" y="397411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9" name="Oval 1088">
              <a:extLst>
                <a:ext uri="{FF2B5EF4-FFF2-40B4-BE49-F238E27FC236}">
                  <a16:creationId xmlns:a16="http://schemas.microsoft.com/office/drawing/2014/main" id="{035C630F-419D-48FE-9693-E982735F17E9}"/>
                </a:ext>
              </a:extLst>
            </p:cNvPr>
            <p:cNvSpPr/>
            <p:nvPr/>
          </p:nvSpPr>
          <p:spPr>
            <a:xfrm>
              <a:off x="3003390" y="375808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0EC28D3F-656E-4B11-94BA-18AC2E6BBB6E}"/>
                </a:ext>
              </a:extLst>
            </p:cNvPr>
            <p:cNvSpPr/>
            <p:nvPr/>
          </p:nvSpPr>
          <p:spPr>
            <a:xfrm>
              <a:off x="3147406" y="383009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AFE26E06-E022-41B7-A711-0FF0FF846EA1}"/>
                </a:ext>
              </a:extLst>
            </p:cNvPr>
            <p:cNvSpPr/>
            <p:nvPr/>
          </p:nvSpPr>
          <p:spPr>
            <a:xfrm>
              <a:off x="3291422" y="375808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2A1F18D5-107B-4FDF-BDE5-8CF5C9EA5683}"/>
                </a:ext>
              </a:extLst>
            </p:cNvPr>
            <p:cNvSpPr/>
            <p:nvPr/>
          </p:nvSpPr>
          <p:spPr>
            <a:xfrm>
              <a:off x="2319318" y="40389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1847A132-459D-466F-831B-286513DFA905}"/>
                </a:ext>
              </a:extLst>
            </p:cNvPr>
            <p:cNvSpPr/>
            <p:nvPr/>
          </p:nvSpPr>
          <p:spPr>
            <a:xfrm>
              <a:off x="2535342" y="418299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47CF710F-FA6D-4C0F-9D2D-E24B5465F86D}"/>
                </a:ext>
              </a:extLst>
            </p:cNvPr>
            <p:cNvSpPr/>
            <p:nvPr/>
          </p:nvSpPr>
          <p:spPr>
            <a:xfrm>
              <a:off x="2391326" y="396696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5" name="Oval 1094">
              <a:extLst>
                <a:ext uri="{FF2B5EF4-FFF2-40B4-BE49-F238E27FC236}">
                  <a16:creationId xmlns:a16="http://schemas.microsoft.com/office/drawing/2014/main" id="{1C3C27BC-17AE-4A04-8D46-D0BBC87FF10E}"/>
                </a:ext>
              </a:extLst>
            </p:cNvPr>
            <p:cNvSpPr/>
            <p:nvPr/>
          </p:nvSpPr>
          <p:spPr>
            <a:xfrm>
              <a:off x="2463334" y="40389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9D78E049-07E6-4D23-A965-B168FE143B69}"/>
                </a:ext>
              </a:extLst>
            </p:cNvPr>
            <p:cNvSpPr/>
            <p:nvPr/>
          </p:nvSpPr>
          <p:spPr>
            <a:xfrm>
              <a:off x="2607350" y="396696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6C53D2A1-DFC7-4875-9A08-58681146473D}"/>
                </a:ext>
              </a:extLst>
            </p:cNvPr>
            <p:cNvSpPr/>
            <p:nvPr/>
          </p:nvSpPr>
          <p:spPr>
            <a:xfrm>
              <a:off x="2471718" y="41913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8" name="Oval 1097">
              <a:extLst>
                <a:ext uri="{FF2B5EF4-FFF2-40B4-BE49-F238E27FC236}">
                  <a16:creationId xmlns:a16="http://schemas.microsoft.com/office/drawing/2014/main" id="{9A573FA9-98A6-4D94-89BD-325C23BB6D15}"/>
                </a:ext>
              </a:extLst>
            </p:cNvPr>
            <p:cNvSpPr/>
            <p:nvPr/>
          </p:nvSpPr>
          <p:spPr>
            <a:xfrm>
              <a:off x="2751366" y="40389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9F92208F-45D5-462F-8CAC-3AC6AA1F28C5}"/>
                </a:ext>
              </a:extLst>
            </p:cNvPr>
            <p:cNvSpPr/>
            <p:nvPr/>
          </p:nvSpPr>
          <p:spPr>
            <a:xfrm>
              <a:off x="2543726" y="411936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39E3B69E-A1EE-436E-A743-F0D6F67C9B83}"/>
                </a:ext>
              </a:extLst>
            </p:cNvPr>
            <p:cNvSpPr/>
            <p:nvPr/>
          </p:nvSpPr>
          <p:spPr>
            <a:xfrm>
              <a:off x="2615734" y="41913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1" name="Oval 1100">
              <a:extLst>
                <a:ext uri="{FF2B5EF4-FFF2-40B4-BE49-F238E27FC236}">
                  <a16:creationId xmlns:a16="http://schemas.microsoft.com/office/drawing/2014/main" id="{EC53D3CC-DCCA-4346-9075-B7A84FD7EFEA}"/>
                </a:ext>
              </a:extLst>
            </p:cNvPr>
            <p:cNvSpPr/>
            <p:nvPr/>
          </p:nvSpPr>
          <p:spPr>
            <a:xfrm>
              <a:off x="2823374" y="40389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02253DCB-D482-4D79-BFE3-D6A6B35DB516}"/>
                </a:ext>
              </a:extLst>
            </p:cNvPr>
            <p:cNvSpPr/>
            <p:nvPr/>
          </p:nvSpPr>
          <p:spPr>
            <a:xfrm>
              <a:off x="2535342" y="396696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5F43E56F-FB71-44D2-A9FD-9ECEB125CA8F}"/>
                </a:ext>
              </a:extLst>
            </p:cNvPr>
            <p:cNvSpPr/>
            <p:nvPr/>
          </p:nvSpPr>
          <p:spPr>
            <a:xfrm>
              <a:off x="2607350" y="40389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4" name="Oval 1103">
              <a:extLst>
                <a:ext uri="{FF2B5EF4-FFF2-40B4-BE49-F238E27FC236}">
                  <a16:creationId xmlns:a16="http://schemas.microsoft.com/office/drawing/2014/main" id="{7E4FF9E8-74F1-46DA-AD4D-383FF6086A7D}"/>
                </a:ext>
              </a:extLst>
            </p:cNvPr>
            <p:cNvSpPr/>
            <p:nvPr/>
          </p:nvSpPr>
          <p:spPr>
            <a:xfrm>
              <a:off x="2463334" y="382295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71BAE42A-95C0-4AC0-834E-195A465FA2F8}"/>
                </a:ext>
              </a:extLst>
            </p:cNvPr>
            <p:cNvSpPr/>
            <p:nvPr/>
          </p:nvSpPr>
          <p:spPr>
            <a:xfrm>
              <a:off x="2607350" y="389495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2286F6FD-473D-4AE6-A985-6FB9BE83B2C9}"/>
                </a:ext>
              </a:extLst>
            </p:cNvPr>
            <p:cNvSpPr/>
            <p:nvPr/>
          </p:nvSpPr>
          <p:spPr>
            <a:xfrm>
              <a:off x="2751366" y="382295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id="{368384F3-48DA-4444-84E7-3786D89DD8E5}"/>
                </a:ext>
              </a:extLst>
            </p:cNvPr>
            <p:cNvSpPr/>
            <p:nvPr/>
          </p:nvSpPr>
          <p:spPr>
            <a:xfrm>
              <a:off x="2829662" y="41008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1E33BBF3-E0CB-48B1-ADAA-41B3FC1918E3}"/>
                </a:ext>
              </a:extLst>
            </p:cNvPr>
            <p:cNvSpPr/>
            <p:nvPr/>
          </p:nvSpPr>
          <p:spPr>
            <a:xfrm>
              <a:off x="3045686" y="424489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C1A96DB4-7712-44BC-A07D-23846D7CA37F}"/>
                </a:ext>
              </a:extLst>
            </p:cNvPr>
            <p:cNvSpPr/>
            <p:nvPr/>
          </p:nvSpPr>
          <p:spPr>
            <a:xfrm>
              <a:off x="2901670" y="402887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10" name="Oval 1109">
              <a:extLst>
                <a:ext uri="{FF2B5EF4-FFF2-40B4-BE49-F238E27FC236}">
                  <a16:creationId xmlns:a16="http://schemas.microsoft.com/office/drawing/2014/main" id="{54B24C70-98BE-41E1-B977-EA2DC3F172B5}"/>
                </a:ext>
              </a:extLst>
            </p:cNvPr>
            <p:cNvSpPr/>
            <p:nvPr/>
          </p:nvSpPr>
          <p:spPr>
            <a:xfrm>
              <a:off x="2973678" y="41008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11" name="Oval 1110">
              <a:extLst>
                <a:ext uri="{FF2B5EF4-FFF2-40B4-BE49-F238E27FC236}">
                  <a16:creationId xmlns:a16="http://schemas.microsoft.com/office/drawing/2014/main" id="{DC9D5381-C0D2-49F0-BEDD-D2721A512A7E}"/>
                </a:ext>
              </a:extLst>
            </p:cNvPr>
            <p:cNvSpPr/>
            <p:nvPr/>
          </p:nvSpPr>
          <p:spPr>
            <a:xfrm>
              <a:off x="3117694" y="402887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836219E4-EFAD-4394-BE67-C8252CD44879}"/>
                </a:ext>
              </a:extLst>
            </p:cNvPr>
            <p:cNvSpPr/>
            <p:nvPr/>
          </p:nvSpPr>
          <p:spPr>
            <a:xfrm>
              <a:off x="2982062" y="42532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13" name="Oval 1112">
              <a:extLst>
                <a:ext uri="{FF2B5EF4-FFF2-40B4-BE49-F238E27FC236}">
                  <a16:creationId xmlns:a16="http://schemas.microsoft.com/office/drawing/2014/main" id="{48E3D57C-20D8-49E9-9C83-3AEE5DA20432}"/>
                </a:ext>
              </a:extLst>
            </p:cNvPr>
            <p:cNvSpPr/>
            <p:nvPr/>
          </p:nvSpPr>
          <p:spPr>
            <a:xfrm>
              <a:off x="3261710" y="41008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14" name="Oval 1113">
              <a:extLst>
                <a:ext uri="{FF2B5EF4-FFF2-40B4-BE49-F238E27FC236}">
                  <a16:creationId xmlns:a16="http://schemas.microsoft.com/office/drawing/2014/main" id="{EB447298-DBFA-4858-8901-83CF72A09FC8}"/>
                </a:ext>
              </a:extLst>
            </p:cNvPr>
            <p:cNvSpPr/>
            <p:nvPr/>
          </p:nvSpPr>
          <p:spPr>
            <a:xfrm>
              <a:off x="3054070" y="418127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E6FE6853-C34C-4F7D-95B8-17986A82419E}"/>
                </a:ext>
              </a:extLst>
            </p:cNvPr>
            <p:cNvSpPr/>
            <p:nvPr/>
          </p:nvSpPr>
          <p:spPr>
            <a:xfrm>
              <a:off x="3126078" y="42532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16" name="Oval 1115">
              <a:extLst>
                <a:ext uri="{FF2B5EF4-FFF2-40B4-BE49-F238E27FC236}">
                  <a16:creationId xmlns:a16="http://schemas.microsoft.com/office/drawing/2014/main" id="{66F6A8A2-1668-43FF-9D11-A8F806AF1838}"/>
                </a:ext>
              </a:extLst>
            </p:cNvPr>
            <p:cNvSpPr/>
            <p:nvPr/>
          </p:nvSpPr>
          <p:spPr>
            <a:xfrm>
              <a:off x="3333718" y="41008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17" name="Oval 1116">
              <a:extLst>
                <a:ext uri="{FF2B5EF4-FFF2-40B4-BE49-F238E27FC236}">
                  <a16:creationId xmlns:a16="http://schemas.microsoft.com/office/drawing/2014/main" id="{AD9CAB07-2BFA-4260-AC1D-0694454D0B63}"/>
                </a:ext>
              </a:extLst>
            </p:cNvPr>
            <p:cNvSpPr/>
            <p:nvPr/>
          </p:nvSpPr>
          <p:spPr>
            <a:xfrm>
              <a:off x="3045686" y="402887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18" name="Oval 1117">
              <a:extLst>
                <a:ext uri="{FF2B5EF4-FFF2-40B4-BE49-F238E27FC236}">
                  <a16:creationId xmlns:a16="http://schemas.microsoft.com/office/drawing/2014/main" id="{80E1EA77-5E07-49D6-A692-86004E281BB3}"/>
                </a:ext>
              </a:extLst>
            </p:cNvPr>
            <p:cNvSpPr/>
            <p:nvPr/>
          </p:nvSpPr>
          <p:spPr>
            <a:xfrm>
              <a:off x="3117694" y="41008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19" name="Oval 1118">
              <a:extLst>
                <a:ext uri="{FF2B5EF4-FFF2-40B4-BE49-F238E27FC236}">
                  <a16:creationId xmlns:a16="http://schemas.microsoft.com/office/drawing/2014/main" id="{8D5117A5-BC89-4F99-A251-CBD26BB1F9AD}"/>
                </a:ext>
              </a:extLst>
            </p:cNvPr>
            <p:cNvSpPr/>
            <p:nvPr/>
          </p:nvSpPr>
          <p:spPr>
            <a:xfrm>
              <a:off x="2973678" y="388485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0" name="Oval 1119">
              <a:extLst>
                <a:ext uri="{FF2B5EF4-FFF2-40B4-BE49-F238E27FC236}">
                  <a16:creationId xmlns:a16="http://schemas.microsoft.com/office/drawing/2014/main" id="{816D1E32-BBE6-423A-BCEB-7EC22F6D4516}"/>
                </a:ext>
              </a:extLst>
            </p:cNvPr>
            <p:cNvSpPr/>
            <p:nvPr/>
          </p:nvSpPr>
          <p:spPr>
            <a:xfrm>
              <a:off x="3117694" y="395686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1" name="Oval 1120">
              <a:extLst>
                <a:ext uri="{FF2B5EF4-FFF2-40B4-BE49-F238E27FC236}">
                  <a16:creationId xmlns:a16="http://schemas.microsoft.com/office/drawing/2014/main" id="{F56F5C5F-A735-4098-AC91-F6A43FAD1E0D}"/>
                </a:ext>
              </a:extLst>
            </p:cNvPr>
            <p:cNvSpPr/>
            <p:nvPr/>
          </p:nvSpPr>
          <p:spPr>
            <a:xfrm>
              <a:off x="3261710" y="388485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2" name="Oval 1121">
              <a:extLst>
                <a:ext uri="{FF2B5EF4-FFF2-40B4-BE49-F238E27FC236}">
                  <a16:creationId xmlns:a16="http://schemas.microsoft.com/office/drawing/2014/main" id="{2B7DADCB-95A9-4728-8D49-AA3DF6EE4701}"/>
                </a:ext>
              </a:extLst>
            </p:cNvPr>
            <p:cNvSpPr/>
            <p:nvPr/>
          </p:nvSpPr>
          <p:spPr>
            <a:xfrm>
              <a:off x="2597826" y="38348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3" name="Oval 1122">
              <a:extLst>
                <a:ext uri="{FF2B5EF4-FFF2-40B4-BE49-F238E27FC236}">
                  <a16:creationId xmlns:a16="http://schemas.microsoft.com/office/drawing/2014/main" id="{CFD9211F-CDBC-4332-9D91-D4339AD9FA2B}"/>
                </a:ext>
              </a:extLst>
            </p:cNvPr>
            <p:cNvSpPr/>
            <p:nvPr/>
          </p:nvSpPr>
          <p:spPr>
            <a:xfrm>
              <a:off x="2813850" y="397887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4" name="Oval 1123">
              <a:extLst>
                <a:ext uri="{FF2B5EF4-FFF2-40B4-BE49-F238E27FC236}">
                  <a16:creationId xmlns:a16="http://schemas.microsoft.com/office/drawing/2014/main" id="{260BC644-C4AC-4D43-9B9B-152CD3730B42}"/>
                </a:ext>
              </a:extLst>
            </p:cNvPr>
            <p:cNvSpPr/>
            <p:nvPr/>
          </p:nvSpPr>
          <p:spPr>
            <a:xfrm>
              <a:off x="2669834" y="376284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5" name="Oval 1124">
              <a:extLst>
                <a:ext uri="{FF2B5EF4-FFF2-40B4-BE49-F238E27FC236}">
                  <a16:creationId xmlns:a16="http://schemas.microsoft.com/office/drawing/2014/main" id="{58DFB4E2-38EB-46F4-BA87-017295F04758}"/>
                </a:ext>
              </a:extLst>
            </p:cNvPr>
            <p:cNvSpPr/>
            <p:nvPr/>
          </p:nvSpPr>
          <p:spPr>
            <a:xfrm>
              <a:off x="2741842" y="38348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6" name="Oval 1125">
              <a:extLst>
                <a:ext uri="{FF2B5EF4-FFF2-40B4-BE49-F238E27FC236}">
                  <a16:creationId xmlns:a16="http://schemas.microsoft.com/office/drawing/2014/main" id="{300C5CB1-A26B-4282-8970-26C1025100D3}"/>
                </a:ext>
              </a:extLst>
            </p:cNvPr>
            <p:cNvSpPr/>
            <p:nvPr/>
          </p:nvSpPr>
          <p:spPr>
            <a:xfrm>
              <a:off x="2885858" y="376284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7" name="Oval 1126">
              <a:extLst>
                <a:ext uri="{FF2B5EF4-FFF2-40B4-BE49-F238E27FC236}">
                  <a16:creationId xmlns:a16="http://schemas.microsoft.com/office/drawing/2014/main" id="{34F45F58-25C2-4270-AD1F-F4D39BDA054E}"/>
                </a:ext>
              </a:extLst>
            </p:cNvPr>
            <p:cNvSpPr/>
            <p:nvPr/>
          </p:nvSpPr>
          <p:spPr>
            <a:xfrm>
              <a:off x="2750226" y="39872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8" name="Oval 1127">
              <a:extLst>
                <a:ext uri="{FF2B5EF4-FFF2-40B4-BE49-F238E27FC236}">
                  <a16:creationId xmlns:a16="http://schemas.microsoft.com/office/drawing/2014/main" id="{D09B1032-BF72-4E1E-9363-5F5F9BB0D4F8}"/>
                </a:ext>
              </a:extLst>
            </p:cNvPr>
            <p:cNvSpPr/>
            <p:nvPr/>
          </p:nvSpPr>
          <p:spPr>
            <a:xfrm>
              <a:off x="3029874" y="38348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9" name="Oval 1128">
              <a:extLst>
                <a:ext uri="{FF2B5EF4-FFF2-40B4-BE49-F238E27FC236}">
                  <a16:creationId xmlns:a16="http://schemas.microsoft.com/office/drawing/2014/main" id="{E5EF2EFC-6F1B-47B6-BACD-9A742BA3A014}"/>
                </a:ext>
              </a:extLst>
            </p:cNvPr>
            <p:cNvSpPr/>
            <p:nvPr/>
          </p:nvSpPr>
          <p:spPr>
            <a:xfrm>
              <a:off x="2822234" y="391524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0" name="Oval 1129">
              <a:extLst>
                <a:ext uri="{FF2B5EF4-FFF2-40B4-BE49-F238E27FC236}">
                  <a16:creationId xmlns:a16="http://schemas.microsoft.com/office/drawing/2014/main" id="{77D578DA-9EFE-4CB4-B823-98782E166E19}"/>
                </a:ext>
              </a:extLst>
            </p:cNvPr>
            <p:cNvSpPr/>
            <p:nvPr/>
          </p:nvSpPr>
          <p:spPr>
            <a:xfrm>
              <a:off x="2894242" y="39872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1" name="Oval 1130">
              <a:extLst>
                <a:ext uri="{FF2B5EF4-FFF2-40B4-BE49-F238E27FC236}">
                  <a16:creationId xmlns:a16="http://schemas.microsoft.com/office/drawing/2014/main" id="{769DA15D-C446-42BA-929C-EC8863C17278}"/>
                </a:ext>
              </a:extLst>
            </p:cNvPr>
            <p:cNvSpPr/>
            <p:nvPr/>
          </p:nvSpPr>
          <p:spPr>
            <a:xfrm>
              <a:off x="3101882" y="38348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2" name="Oval 1131">
              <a:extLst>
                <a:ext uri="{FF2B5EF4-FFF2-40B4-BE49-F238E27FC236}">
                  <a16:creationId xmlns:a16="http://schemas.microsoft.com/office/drawing/2014/main" id="{F34DB117-4318-45B6-BB85-E7DBB7A462A3}"/>
                </a:ext>
              </a:extLst>
            </p:cNvPr>
            <p:cNvSpPr/>
            <p:nvPr/>
          </p:nvSpPr>
          <p:spPr>
            <a:xfrm>
              <a:off x="2813850" y="376284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3" name="Oval 1132">
              <a:extLst>
                <a:ext uri="{FF2B5EF4-FFF2-40B4-BE49-F238E27FC236}">
                  <a16:creationId xmlns:a16="http://schemas.microsoft.com/office/drawing/2014/main" id="{7A8C2F61-109A-4590-A819-57E67F0A16FB}"/>
                </a:ext>
              </a:extLst>
            </p:cNvPr>
            <p:cNvSpPr/>
            <p:nvPr/>
          </p:nvSpPr>
          <p:spPr>
            <a:xfrm>
              <a:off x="2885858" y="38348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4" name="Oval 1133">
              <a:extLst>
                <a:ext uri="{FF2B5EF4-FFF2-40B4-BE49-F238E27FC236}">
                  <a16:creationId xmlns:a16="http://schemas.microsoft.com/office/drawing/2014/main" id="{83BF683B-950B-43A7-874A-23820139D48A}"/>
                </a:ext>
              </a:extLst>
            </p:cNvPr>
            <p:cNvSpPr/>
            <p:nvPr/>
          </p:nvSpPr>
          <p:spPr>
            <a:xfrm>
              <a:off x="3137597" y="40985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A22D4BE0-A440-4A5C-AAB6-AE7F7B238FC9}"/>
                </a:ext>
              </a:extLst>
            </p:cNvPr>
            <p:cNvSpPr/>
            <p:nvPr/>
          </p:nvSpPr>
          <p:spPr>
            <a:xfrm>
              <a:off x="3353621" y="424251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E3ED9198-01F6-464D-8244-548F6B51E9B1}"/>
                </a:ext>
              </a:extLst>
            </p:cNvPr>
            <p:cNvSpPr/>
            <p:nvPr/>
          </p:nvSpPr>
          <p:spPr>
            <a:xfrm>
              <a:off x="3209605" y="40264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7" name="Oval 1136">
              <a:extLst>
                <a:ext uri="{FF2B5EF4-FFF2-40B4-BE49-F238E27FC236}">
                  <a16:creationId xmlns:a16="http://schemas.microsoft.com/office/drawing/2014/main" id="{181ED3CE-DCFC-461D-93B0-3525BF64F0E2}"/>
                </a:ext>
              </a:extLst>
            </p:cNvPr>
            <p:cNvSpPr/>
            <p:nvPr/>
          </p:nvSpPr>
          <p:spPr>
            <a:xfrm>
              <a:off x="3281613" y="40985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8" name="Oval 1137">
              <a:extLst>
                <a:ext uri="{FF2B5EF4-FFF2-40B4-BE49-F238E27FC236}">
                  <a16:creationId xmlns:a16="http://schemas.microsoft.com/office/drawing/2014/main" id="{46731349-A0CC-403A-8163-CF9DAF5EE95A}"/>
                </a:ext>
              </a:extLst>
            </p:cNvPr>
            <p:cNvSpPr/>
            <p:nvPr/>
          </p:nvSpPr>
          <p:spPr>
            <a:xfrm>
              <a:off x="3425629" y="40264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9" name="Oval 1138">
              <a:extLst>
                <a:ext uri="{FF2B5EF4-FFF2-40B4-BE49-F238E27FC236}">
                  <a16:creationId xmlns:a16="http://schemas.microsoft.com/office/drawing/2014/main" id="{7200E9D3-4775-4E33-97B7-9686FCF92B90}"/>
                </a:ext>
              </a:extLst>
            </p:cNvPr>
            <p:cNvSpPr/>
            <p:nvPr/>
          </p:nvSpPr>
          <p:spPr>
            <a:xfrm>
              <a:off x="3289997" y="42509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0" name="Oval 1139">
              <a:extLst>
                <a:ext uri="{FF2B5EF4-FFF2-40B4-BE49-F238E27FC236}">
                  <a16:creationId xmlns:a16="http://schemas.microsoft.com/office/drawing/2014/main" id="{F98F4326-0B90-4C39-A684-CD66CE116E87}"/>
                </a:ext>
              </a:extLst>
            </p:cNvPr>
            <p:cNvSpPr/>
            <p:nvPr/>
          </p:nvSpPr>
          <p:spPr>
            <a:xfrm>
              <a:off x="3569645" y="40985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1" name="Oval 1140">
              <a:extLst>
                <a:ext uri="{FF2B5EF4-FFF2-40B4-BE49-F238E27FC236}">
                  <a16:creationId xmlns:a16="http://schemas.microsoft.com/office/drawing/2014/main" id="{4DA4DA02-D986-46E9-8DB7-1011BA6FD1A5}"/>
                </a:ext>
              </a:extLst>
            </p:cNvPr>
            <p:cNvSpPr/>
            <p:nvPr/>
          </p:nvSpPr>
          <p:spPr>
            <a:xfrm>
              <a:off x="3362005" y="41788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2" name="Oval 1141">
              <a:extLst>
                <a:ext uri="{FF2B5EF4-FFF2-40B4-BE49-F238E27FC236}">
                  <a16:creationId xmlns:a16="http://schemas.microsoft.com/office/drawing/2014/main" id="{156053F8-0C5B-4C89-8B19-8EEE8E368554}"/>
                </a:ext>
              </a:extLst>
            </p:cNvPr>
            <p:cNvSpPr/>
            <p:nvPr/>
          </p:nvSpPr>
          <p:spPr>
            <a:xfrm>
              <a:off x="3434013" y="42509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3" name="Oval 1142">
              <a:extLst>
                <a:ext uri="{FF2B5EF4-FFF2-40B4-BE49-F238E27FC236}">
                  <a16:creationId xmlns:a16="http://schemas.microsoft.com/office/drawing/2014/main" id="{CF5E87C0-2D60-498C-BD60-5589251193C4}"/>
                </a:ext>
              </a:extLst>
            </p:cNvPr>
            <p:cNvSpPr/>
            <p:nvPr/>
          </p:nvSpPr>
          <p:spPr>
            <a:xfrm>
              <a:off x="3641653" y="40985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4" name="Oval 1143">
              <a:extLst>
                <a:ext uri="{FF2B5EF4-FFF2-40B4-BE49-F238E27FC236}">
                  <a16:creationId xmlns:a16="http://schemas.microsoft.com/office/drawing/2014/main" id="{6BF112BB-F35F-4EFE-BD89-A3B043287778}"/>
                </a:ext>
              </a:extLst>
            </p:cNvPr>
            <p:cNvSpPr/>
            <p:nvPr/>
          </p:nvSpPr>
          <p:spPr>
            <a:xfrm>
              <a:off x="3353621" y="40264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5" name="Oval 1144">
              <a:extLst>
                <a:ext uri="{FF2B5EF4-FFF2-40B4-BE49-F238E27FC236}">
                  <a16:creationId xmlns:a16="http://schemas.microsoft.com/office/drawing/2014/main" id="{332A5E49-9164-4EF0-8C6D-5143FB0AE5F3}"/>
                </a:ext>
              </a:extLst>
            </p:cNvPr>
            <p:cNvSpPr/>
            <p:nvPr/>
          </p:nvSpPr>
          <p:spPr>
            <a:xfrm>
              <a:off x="3425629" y="40985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6" name="Oval 1145">
              <a:extLst>
                <a:ext uri="{FF2B5EF4-FFF2-40B4-BE49-F238E27FC236}">
                  <a16:creationId xmlns:a16="http://schemas.microsoft.com/office/drawing/2014/main" id="{8BD085AD-9C1D-4AA1-9527-CE646A8E8CF6}"/>
                </a:ext>
              </a:extLst>
            </p:cNvPr>
            <p:cNvSpPr/>
            <p:nvPr/>
          </p:nvSpPr>
          <p:spPr>
            <a:xfrm>
              <a:off x="3281613" y="388247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7" name="Oval 1146">
              <a:extLst>
                <a:ext uri="{FF2B5EF4-FFF2-40B4-BE49-F238E27FC236}">
                  <a16:creationId xmlns:a16="http://schemas.microsoft.com/office/drawing/2014/main" id="{DCA29BDD-AADC-4350-B8DC-C1269BC7430A}"/>
                </a:ext>
              </a:extLst>
            </p:cNvPr>
            <p:cNvSpPr/>
            <p:nvPr/>
          </p:nvSpPr>
          <p:spPr>
            <a:xfrm>
              <a:off x="3425629" y="39544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8" name="Oval 1147">
              <a:extLst>
                <a:ext uri="{FF2B5EF4-FFF2-40B4-BE49-F238E27FC236}">
                  <a16:creationId xmlns:a16="http://schemas.microsoft.com/office/drawing/2014/main" id="{35E69418-74C2-40C0-BE93-7276979882C6}"/>
                </a:ext>
              </a:extLst>
            </p:cNvPr>
            <p:cNvSpPr/>
            <p:nvPr/>
          </p:nvSpPr>
          <p:spPr>
            <a:xfrm>
              <a:off x="3569645" y="388247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9" name="Oval 1148">
              <a:extLst>
                <a:ext uri="{FF2B5EF4-FFF2-40B4-BE49-F238E27FC236}">
                  <a16:creationId xmlns:a16="http://schemas.microsoft.com/office/drawing/2014/main" id="{8BCCBF91-3F50-4EC3-BFCF-878643C925BD}"/>
                </a:ext>
              </a:extLst>
            </p:cNvPr>
            <p:cNvSpPr/>
            <p:nvPr/>
          </p:nvSpPr>
          <p:spPr>
            <a:xfrm>
              <a:off x="3207224" y="38380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668C67ED-293E-4F16-AF24-32E23096B923}"/>
                </a:ext>
              </a:extLst>
            </p:cNvPr>
            <p:cNvSpPr/>
            <p:nvPr/>
          </p:nvSpPr>
          <p:spPr>
            <a:xfrm>
              <a:off x="3423248" y="398210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1" name="Oval 1150">
              <a:extLst>
                <a:ext uri="{FF2B5EF4-FFF2-40B4-BE49-F238E27FC236}">
                  <a16:creationId xmlns:a16="http://schemas.microsoft.com/office/drawing/2014/main" id="{09D5FC4E-773A-4F11-A8A6-2A20A3D0A4CA}"/>
                </a:ext>
              </a:extLst>
            </p:cNvPr>
            <p:cNvSpPr/>
            <p:nvPr/>
          </p:nvSpPr>
          <p:spPr>
            <a:xfrm>
              <a:off x="3279232" y="37660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2" name="Oval 1151">
              <a:extLst>
                <a:ext uri="{FF2B5EF4-FFF2-40B4-BE49-F238E27FC236}">
                  <a16:creationId xmlns:a16="http://schemas.microsoft.com/office/drawing/2014/main" id="{7E486081-439F-4F0B-8EF4-751F1A621B8E}"/>
                </a:ext>
              </a:extLst>
            </p:cNvPr>
            <p:cNvSpPr/>
            <p:nvPr/>
          </p:nvSpPr>
          <p:spPr>
            <a:xfrm>
              <a:off x="3351240" y="38380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3" name="Oval 1152">
              <a:extLst>
                <a:ext uri="{FF2B5EF4-FFF2-40B4-BE49-F238E27FC236}">
                  <a16:creationId xmlns:a16="http://schemas.microsoft.com/office/drawing/2014/main" id="{1F2A65D7-FD5B-4FD2-BAB1-24873BA7EE05}"/>
                </a:ext>
              </a:extLst>
            </p:cNvPr>
            <p:cNvSpPr/>
            <p:nvPr/>
          </p:nvSpPr>
          <p:spPr>
            <a:xfrm>
              <a:off x="3495256" y="37660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4" name="Oval 1153">
              <a:extLst>
                <a:ext uri="{FF2B5EF4-FFF2-40B4-BE49-F238E27FC236}">
                  <a16:creationId xmlns:a16="http://schemas.microsoft.com/office/drawing/2014/main" id="{974C8DE4-ABF4-4660-833E-63F6234D15E9}"/>
                </a:ext>
              </a:extLst>
            </p:cNvPr>
            <p:cNvSpPr/>
            <p:nvPr/>
          </p:nvSpPr>
          <p:spPr>
            <a:xfrm>
              <a:off x="3359624" y="39904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5" name="Oval 1154">
              <a:extLst>
                <a:ext uri="{FF2B5EF4-FFF2-40B4-BE49-F238E27FC236}">
                  <a16:creationId xmlns:a16="http://schemas.microsoft.com/office/drawing/2014/main" id="{11887743-F3BB-4EC6-A88A-C41ED51BF9DF}"/>
                </a:ext>
              </a:extLst>
            </p:cNvPr>
            <p:cNvSpPr/>
            <p:nvPr/>
          </p:nvSpPr>
          <p:spPr>
            <a:xfrm>
              <a:off x="3639272" y="38380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6" name="Oval 1155">
              <a:extLst>
                <a:ext uri="{FF2B5EF4-FFF2-40B4-BE49-F238E27FC236}">
                  <a16:creationId xmlns:a16="http://schemas.microsoft.com/office/drawing/2014/main" id="{03F8EDAA-F2F5-49B5-B7C3-37C1908CCC18}"/>
                </a:ext>
              </a:extLst>
            </p:cNvPr>
            <p:cNvSpPr/>
            <p:nvPr/>
          </p:nvSpPr>
          <p:spPr>
            <a:xfrm>
              <a:off x="3431632" y="39184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7" name="Oval 1156">
              <a:extLst>
                <a:ext uri="{FF2B5EF4-FFF2-40B4-BE49-F238E27FC236}">
                  <a16:creationId xmlns:a16="http://schemas.microsoft.com/office/drawing/2014/main" id="{78311C0A-F560-42F0-BF43-EFEC8D04159F}"/>
                </a:ext>
              </a:extLst>
            </p:cNvPr>
            <p:cNvSpPr/>
            <p:nvPr/>
          </p:nvSpPr>
          <p:spPr>
            <a:xfrm>
              <a:off x="3503640" y="39904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8" name="Oval 1157">
              <a:extLst>
                <a:ext uri="{FF2B5EF4-FFF2-40B4-BE49-F238E27FC236}">
                  <a16:creationId xmlns:a16="http://schemas.microsoft.com/office/drawing/2014/main" id="{D4DD83E6-1F9B-4583-9A27-6A5EEA0D8030}"/>
                </a:ext>
              </a:extLst>
            </p:cNvPr>
            <p:cNvSpPr/>
            <p:nvPr/>
          </p:nvSpPr>
          <p:spPr>
            <a:xfrm>
              <a:off x="3711280" y="38380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9" name="Oval 1158">
              <a:extLst>
                <a:ext uri="{FF2B5EF4-FFF2-40B4-BE49-F238E27FC236}">
                  <a16:creationId xmlns:a16="http://schemas.microsoft.com/office/drawing/2014/main" id="{76B6DD7C-9005-427F-A5A5-AFEF303C28F1}"/>
                </a:ext>
              </a:extLst>
            </p:cNvPr>
            <p:cNvSpPr/>
            <p:nvPr/>
          </p:nvSpPr>
          <p:spPr>
            <a:xfrm>
              <a:off x="3423248" y="37660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0" name="Oval 1159">
              <a:extLst>
                <a:ext uri="{FF2B5EF4-FFF2-40B4-BE49-F238E27FC236}">
                  <a16:creationId xmlns:a16="http://schemas.microsoft.com/office/drawing/2014/main" id="{0410B0E5-4537-411D-AAEC-7934A6CFDEE4}"/>
                </a:ext>
              </a:extLst>
            </p:cNvPr>
            <p:cNvSpPr/>
            <p:nvPr/>
          </p:nvSpPr>
          <p:spPr>
            <a:xfrm>
              <a:off x="3495256" y="38380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1" name="Oval 1160">
              <a:extLst>
                <a:ext uri="{FF2B5EF4-FFF2-40B4-BE49-F238E27FC236}">
                  <a16:creationId xmlns:a16="http://schemas.microsoft.com/office/drawing/2014/main" id="{B578274B-5D01-4DD4-B1D8-93BD7FF1E939}"/>
                </a:ext>
              </a:extLst>
            </p:cNvPr>
            <p:cNvSpPr/>
            <p:nvPr/>
          </p:nvSpPr>
          <p:spPr>
            <a:xfrm>
              <a:off x="2278548" y="417765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2" name="Oval 1161">
              <a:extLst>
                <a:ext uri="{FF2B5EF4-FFF2-40B4-BE49-F238E27FC236}">
                  <a16:creationId xmlns:a16="http://schemas.microsoft.com/office/drawing/2014/main" id="{B08C12FB-3928-4A66-AEC3-6F99DEB11C7C}"/>
                </a:ext>
              </a:extLst>
            </p:cNvPr>
            <p:cNvSpPr/>
            <p:nvPr/>
          </p:nvSpPr>
          <p:spPr>
            <a:xfrm>
              <a:off x="2494572" y="432166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3" name="Oval 1162">
              <a:extLst>
                <a:ext uri="{FF2B5EF4-FFF2-40B4-BE49-F238E27FC236}">
                  <a16:creationId xmlns:a16="http://schemas.microsoft.com/office/drawing/2014/main" id="{9BBC3DDC-6C14-43A3-B22B-6509DA222BF4}"/>
                </a:ext>
              </a:extLst>
            </p:cNvPr>
            <p:cNvSpPr/>
            <p:nvPr/>
          </p:nvSpPr>
          <p:spPr>
            <a:xfrm>
              <a:off x="2350556" y="410564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4" name="Oval 1163">
              <a:extLst>
                <a:ext uri="{FF2B5EF4-FFF2-40B4-BE49-F238E27FC236}">
                  <a16:creationId xmlns:a16="http://schemas.microsoft.com/office/drawing/2014/main" id="{B6D6E6AD-4D75-49ED-807D-0FDB62245774}"/>
                </a:ext>
              </a:extLst>
            </p:cNvPr>
            <p:cNvSpPr/>
            <p:nvPr/>
          </p:nvSpPr>
          <p:spPr>
            <a:xfrm>
              <a:off x="2422564" y="417765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5" name="Oval 1164">
              <a:extLst>
                <a:ext uri="{FF2B5EF4-FFF2-40B4-BE49-F238E27FC236}">
                  <a16:creationId xmlns:a16="http://schemas.microsoft.com/office/drawing/2014/main" id="{AED7BAEE-5FAE-4459-ACA5-1FB4157D32BD}"/>
                </a:ext>
              </a:extLst>
            </p:cNvPr>
            <p:cNvSpPr/>
            <p:nvPr/>
          </p:nvSpPr>
          <p:spPr>
            <a:xfrm>
              <a:off x="2566580" y="410564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6" name="Oval 1165">
              <a:extLst>
                <a:ext uri="{FF2B5EF4-FFF2-40B4-BE49-F238E27FC236}">
                  <a16:creationId xmlns:a16="http://schemas.microsoft.com/office/drawing/2014/main" id="{66E99B2F-66E5-4C8B-AD5D-53FAB2D72937}"/>
                </a:ext>
              </a:extLst>
            </p:cNvPr>
            <p:cNvSpPr/>
            <p:nvPr/>
          </p:nvSpPr>
          <p:spPr>
            <a:xfrm>
              <a:off x="2430948" y="433005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7" name="Oval 1166">
              <a:extLst>
                <a:ext uri="{FF2B5EF4-FFF2-40B4-BE49-F238E27FC236}">
                  <a16:creationId xmlns:a16="http://schemas.microsoft.com/office/drawing/2014/main" id="{ABEBFA2A-E310-4588-A0BF-474944E66284}"/>
                </a:ext>
              </a:extLst>
            </p:cNvPr>
            <p:cNvSpPr/>
            <p:nvPr/>
          </p:nvSpPr>
          <p:spPr>
            <a:xfrm>
              <a:off x="2710596" y="417765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8" name="Oval 1167">
              <a:extLst>
                <a:ext uri="{FF2B5EF4-FFF2-40B4-BE49-F238E27FC236}">
                  <a16:creationId xmlns:a16="http://schemas.microsoft.com/office/drawing/2014/main" id="{5F1AF69C-B804-47FD-A40B-A2AAF3D870CD}"/>
                </a:ext>
              </a:extLst>
            </p:cNvPr>
            <p:cNvSpPr/>
            <p:nvPr/>
          </p:nvSpPr>
          <p:spPr>
            <a:xfrm>
              <a:off x="2502956" y="425804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9" name="Oval 1168">
              <a:extLst>
                <a:ext uri="{FF2B5EF4-FFF2-40B4-BE49-F238E27FC236}">
                  <a16:creationId xmlns:a16="http://schemas.microsoft.com/office/drawing/2014/main" id="{F1A05855-6917-4964-B804-81F7B96607FC}"/>
                </a:ext>
              </a:extLst>
            </p:cNvPr>
            <p:cNvSpPr/>
            <p:nvPr/>
          </p:nvSpPr>
          <p:spPr>
            <a:xfrm>
              <a:off x="2574964" y="433005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0" name="Oval 1169">
              <a:extLst>
                <a:ext uri="{FF2B5EF4-FFF2-40B4-BE49-F238E27FC236}">
                  <a16:creationId xmlns:a16="http://schemas.microsoft.com/office/drawing/2014/main" id="{C065005F-DED3-4026-ACBE-8532E6FA332A}"/>
                </a:ext>
              </a:extLst>
            </p:cNvPr>
            <p:cNvSpPr/>
            <p:nvPr/>
          </p:nvSpPr>
          <p:spPr>
            <a:xfrm>
              <a:off x="2782604" y="417765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1" name="Oval 1170">
              <a:extLst>
                <a:ext uri="{FF2B5EF4-FFF2-40B4-BE49-F238E27FC236}">
                  <a16:creationId xmlns:a16="http://schemas.microsoft.com/office/drawing/2014/main" id="{D331795E-1801-4F7B-B688-3B578BDEDD3B}"/>
                </a:ext>
              </a:extLst>
            </p:cNvPr>
            <p:cNvSpPr/>
            <p:nvPr/>
          </p:nvSpPr>
          <p:spPr>
            <a:xfrm>
              <a:off x="2494572" y="410564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2" name="Oval 1171">
              <a:extLst>
                <a:ext uri="{FF2B5EF4-FFF2-40B4-BE49-F238E27FC236}">
                  <a16:creationId xmlns:a16="http://schemas.microsoft.com/office/drawing/2014/main" id="{562C6556-5E41-410B-8ABA-5018588575AC}"/>
                </a:ext>
              </a:extLst>
            </p:cNvPr>
            <p:cNvSpPr/>
            <p:nvPr/>
          </p:nvSpPr>
          <p:spPr>
            <a:xfrm>
              <a:off x="2566580" y="417765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3" name="Oval 1172">
              <a:extLst>
                <a:ext uri="{FF2B5EF4-FFF2-40B4-BE49-F238E27FC236}">
                  <a16:creationId xmlns:a16="http://schemas.microsoft.com/office/drawing/2014/main" id="{5473FAB2-6ED2-4D18-9CEE-4F565E9BE933}"/>
                </a:ext>
              </a:extLst>
            </p:cNvPr>
            <p:cNvSpPr/>
            <p:nvPr/>
          </p:nvSpPr>
          <p:spPr>
            <a:xfrm>
              <a:off x="2422564" y="396162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4" name="Oval 1173">
              <a:extLst>
                <a:ext uri="{FF2B5EF4-FFF2-40B4-BE49-F238E27FC236}">
                  <a16:creationId xmlns:a16="http://schemas.microsoft.com/office/drawing/2014/main" id="{05F5E6BF-5F0C-41C4-A994-23A522EF1023}"/>
                </a:ext>
              </a:extLst>
            </p:cNvPr>
            <p:cNvSpPr/>
            <p:nvPr/>
          </p:nvSpPr>
          <p:spPr>
            <a:xfrm>
              <a:off x="2566580" y="403363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5" name="Oval 1174">
              <a:extLst>
                <a:ext uri="{FF2B5EF4-FFF2-40B4-BE49-F238E27FC236}">
                  <a16:creationId xmlns:a16="http://schemas.microsoft.com/office/drawing/2014/main" id="{0293B021-28DD-4BAB-B1A7-950112ED98D2}"/>
                </a:ext>
              </a:extLst>
            </p:cNvPr>
            <p:cNvSpPr/>
            <p:nvPr/>
          </p:nvSpPr>
          <p:spPr>
            <a:xfrm>
              <a:off x="2710596" y="396162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6" name="Oval 1175">
              <a:extLst>
                <a:ext uri="{FF2B5EF4-FFF2-40B4-BE49-F238E27FC236}">
                  <a16:creationId xmlns:a16="http://schemas.microsoft.com/office/drawing/2014/main" id="{D96C22DB-632F-4D93-8964-91C68973016C}"/>
                </a:ext>
              </a:extLst>
            </p:cNvPr>
            <p:cNvSpPr/>
            <p:nvPr/>
          </p:nvSpPr>
          <p:spPr>
            <a:xfrm>
              <a:off x="2727263" y="394438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7" name="Oval 1176">
              <a:extLst>
                <a:ext uri="{FF2B5EF4-FFF2-40B4-BE49-F238E27FC236}">
                  <a16:creationId xmlns:a16="http://schemas.microsoft.com/office/drawing/2014/main" id="{BF24AAF9-F715-497B-9696-FD8EF619238C}"/>
                </a:ext>
              </a:extLst>
            </p:cNvPr>
            <p:cNvSpPr/>
            <p:nvPr/>
          </p:nvSpPr>
          <p:spPr>
            <a:xfrm>
              <a:off x="2943287" y="408839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8" name="Oval 1177">
              <a:extLst>
                <a:ext uri="{FF2B5EF4-FFF2-40B4-BE49-F238E27FC236}">
                  <a16:creationId xmlns:a16="http://schemas.microsoft.com/office/drawing/2014/main" id="{1A4D9186-8E77-4655-BEC3-18F30089151E}"/>
                </a:ext>
              </a:extLst>
            </p:cNvPr>
            <p:cNvSpPr/>
            <p:nvPr/>
          </p:nvSpPr>
          <p:spPr>
            <a:xfrm>
              <a:off x="2799271" y="387237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9" name="Oval 1178">
              <a:extLst>
                <a:ext uri="{FF2B5EF4-FFF2-40B4-BE49-F238E27FC236}">
                  <a16:creationId xmlns:a16="http://schemas.microsoft.com/office/drawing/2014/main" id="{E52B1813-610B-4A6E-831E-A0C9CDAF2C44}"/>
                </a:ext>
              </a:extLst>
            </p:cNvPr>
            <p:cNvSpPr/>
            <p:nvPr/>
          </p:nvSpPr>
          <p:spPr>
            <a:xfrm>
              <a:off x="2871279" y="394438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0" name="Oval 1179">
              <a:extLst>
                <a:ext uri="{FF2B5EF4-FFF2-40B4-BE49-F238E27FC236}">
                  <a16:creationId xmlns:a16="http://schemas.microsoft.com/office/drawing/2014/main" id="{A2754284-17B3-4D39-8BAA-285AFF1564C0}"/>
                </a:ext>
              </a:extLst>
            </p:cNvPr>
            <p:cNvSpPr/>
            <p:nvPr/>
          </p:nvSpPr>
          <p:spPr>
            <a:xfrm>
              <a:off x="3015295" y="387237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1" name="Oval 1180">
              <a:extLst>
                <a:ext uri="{FF2B5EF4-FFF2-40B4-BE49-F238E27FC236}">
                  <a16:creationId xmlns:a16="http://schemas.microsoft.com/office/drawing/2014/main" id="{79A3428A-BFA9-4812-B4B6-0C78F926C7B9}"/>
                </a:ext>
              </a:extLst>
            </p:cNvPr>
            <p:cNvSpPr/>
            <p:nvPr/>
          </p:nvSpPr>
          <p:spPr>
            <a:xfrm>
              <a:off x="2879663" y="409678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2" name="Oval 1181">
              <a:extLst>
                <a:ext uri="{FF2B5EF4-FFF2-40B4-BE49-F238E27FC236}">
                  <a16:creationId xmlns:a16="http://schemas.microsoft.com/office/drawing/2014/main" id="{8620CA5B-84C8-439B-93EB-FDD518D60CE6}"/>
                </a:ext>
              </a:extLst>
            </p:cNvPr>
            <p:cNvSpPr/>
            <p:nvPr/>
          </p:nvSpPr>
          <p:spPr>
            <a:xfrm>
              <a:off x="3159311" y="394438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3" name="Oval 1182">
              <a:extLst>
                <a:ext uri="{FF2B5EF4-FFF2-40B4-BE49-F238E27FC236}">
                  <a16:creationId xmlns:a16="http://schemas.microsoft.com/office/drawing/2014/main" id="{EB05B6ED-0C1A-4C12-91EE-BF91542BE8AD}"/>
                </a:ext>
              </a:extLst>
            </p:cNvPr>
            <p:cNvSpPr/>
            <p:nvPr/>
          </p:nvSpPr>
          <p:spPr>
            <a:xfrm>
              <a:off x="2951671" y="402477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4" name="Oval 1183">
              <a:extLst>
                <a:ext uri="{FF2B5EF4-FFF2-40B4-BE49-F238E27FC236}">
                  <a16:creationId xmlns:a16="http://schemas.microsoft.com/office/drawing/2014/main" id="{56D85C1F-208A-4FB5-BBDF-513C7A820113}"/>
                </a:ext>
              </a:extLst>
            </p:cNvPr>
            <p:cNvSpPr/>
            <p:nvPr/>
          </p:nvSpPr>
          <p:spPr>
            <a:xfrm>
              <a:off x="3023679" y="409678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5" name="Oval 1184">
              <a:extLst>
                <a:ext uri="{FF2B5EF4-FFF2-40B4-BE49-F238E27FC236}">
                  <a16:creationId xmlns:a16="http://schemas.microsoft.com/office/drawing/2014/main" id="{9B8CD618-4342-4EC6-8006-1CA8D5FAD9CC}"/>
                </a:ext>
              </a:extLst>
            </p:cNvPr>
            <p:cNvSpPr/>
            <p:nvPr/>
          </p:nvSpPr>
          <p:spPr>
            <a:xfrm>
              <a:off x="3231319" y="394438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6" name="Oval 1185">
              <a:extLst>
                <a:ext uri="{FF2B5EF4-FFF2-40B4-BE49-F238E27FC236}">
                  <a16:creationId xmlns:a16="http://schemas.microsoft.com/office/drawing/2014/main" id="{9621A507-2AB5-4690-9BBD-7BE03793B3D1}"/>
                </a:ext>
              </a:extLst>
            </p:cNvPr>
            <p:cNvSpPr/>
            <p:nvPr/>
          </p:nvSpPr>
          <p:spPr>
            <a:xfrm>
              <a:off x="2943287" y="387237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7" name="Oval 1186">
              <a:extLst>
                <a:ext uri="{FF2B5EF4-FFF2-40B4-BE49-F238E27FC236}">
                  <a16:creationId xmlns:a16="http://schemas.microsoft.com/office/drawing/2014/main" id="{B2B8DFCC-A773-4427-8136-9D33B9EC63D3}"/>
                </a:ext>
              </a:extLst>
            </p:cNvPr>
            <p:cNvSpPr/>
            <p:nvPr/>
          </p:nvSpPr>
          <p:spPr>
            <a:xfrm>
              <a:off x="3015295" y="394438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8" name="Oval 1187">
              <a:extLst>
                <a:ext uri="{FF2B5EF4-FFF2-40B4-BE49-F238E27FC236}">
                  <a16:creationId xmlns:a16="http://schemas.microsoft.com/office/drawing/2014/main" id="{1213AC4C-7451-4FA8-BBEE-7E0F1703BC25}"/>
                </a:ext>
              </a:extLst>
            </p:cNvPr>
            <p:cNvSpPr/>
            <p:nvPr/>
          </p:nvSpPr>
          <p:spPr>
            <a:xfrm>
              <a:off x="2871279" y="372835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9" name="Oval 1188">
              <a:extLst>
                <a:ext uri="{FF2B5EF4-FFF2-40B4-BE49-F238E27FC236}">
                  <a16:creationId xmlns:a16="http://schemas.microsoft.com/office/drawing/2014/main" id="{37AB0A28-F693-44F9-8932-84C34FA4F307}"/>
                </a:ext>
              </a:extLst>
            </p:cNvPr>
            <p:cNvSpPr/>
            <p:nvPr/>
          </p:nvSpPr>
          <p:spPr>
            <a:xfrm>
              <a:off x="3015295" y="380036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90" name="Oval 1189">
              <a:extLst>
                <a:ext uri="{FF2B5EF4-FFF2-40B4-BE49-F238E27FC236}">
                  <a16:creationId xmlns:a16="http://schemas.microsoft.com/office/drawing/2014/main" id="{E2837FBE-820F-452D-A423-687FDAB49338}"/>
                </a:ext>
              </a:extLst>
            </p:cNvPr>
            <p:cNvSpPr/>
            <p:nvPr/>
          </p:nvSpPr>
          <p:spPr>
            <a:xfrm>
              <a:off x="3159311" y="372835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91" name="Oval 1190">
              <a:extLst>
                <a:ext uri="{FF2B5EF4-FFF2-40B4-BE49-F238E27FC236}">
                  <a16:creationId xmlns:a16="http://schemas.microsoft.com/office/drawing/2014/main" id="{92649461-F6B9-4F53-A8B7-BC7B6C707B1E}"/>
                </a:ext>
              </a:extLst>
            </p:cNvPr>
            <p:cNvSpPr/>
            <p:nvPr/>
          </p:nvSpPr>
          <p:spPr>
            <a:xfrm>
              <a:off x="3435438" y="417527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92" name="Oval 1191">
              <a:extLst>
                <a:ext uri="{FF2B5EF4-FFF2-40B4-BE49-F238E27FC236}">
                  <a16:creationId xmlns:a16="http://schemas.microsoft.com/office/drawing/2014/main" id="{493DB312-9B43-4C77-A764-A3F13E481714}"/>
                </a:ext>
              </a:extLst>
            </p:cNvPr>
            <p:cNvSpPr/>
            <p:nvPr/>
          </p:nvSpPr>
          <p:spPr>
            <a:xfrm>
              <a:off x="3651462" y="431928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93" name="Oval 1192">
              <a:extLst>
                <a:ext uri="{FF2B5EF4-FFF2-40B4-BE49-F238E27FC236}">
                  <a16:creationId xmlns:a16="http://schemas.microsoft.com/office/drawing/2014/main" id="{B13B20DC-2B92-47B7-907C-9D1F21231255}"/>
                </a:ext>
              </a:extLst>
            </p:cNvPr>
            <p:cNvSpPr/>
            <p:nvPr/>
          </p:nvSpPr>
          <p:spPr>
            <a:xfrm>
              <a:off x="3507446" y="410326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94" name="Oval 1193">
              <a:extLst>
                <a:ext uri="{FF2B5EF4-FFF2-40B4-BE49-F238E27FC236}">
                  <a16:creationId xmlns:a16="http://schemas.microsoft.com/office/drawing/2014/main" id="{5A50DC0D-C74C-4E92-81A9-DF85141B95D5}"/>
                </a:ext>
              </a:extLst>
            </p:cNvPr>
            <p:cNvSpPr/>
            <p:nvPr/>
          </p:nvSpPr>
          <p:spPr>
            <a:xfrm>
              <a:off x="3579454" y="417527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95" name="Oval 1194">
              <a:extLst>
                <a:ext uri="{FF2B5EF4-FFF2-40B4-BE49-F238E27FC236}">
                  <a16:creationId xmlns:a16="http://schemas.microsoft.com/office/drawing/2014/main" id="{183D1990-567E-4E36-8DB7-5E47E50FB5E8}"/>
                </a:ext>
              </a:extLst>
            </p:cNvPr>
            <p:cNvSpPr/>
            <p:nvPr/>
          </p:nvSpPr>
          <p:spPr>
            <a:xfrm>
              <a:off x="3723470" y="410326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96" name="Oval 1195">
              <a:extLst>
                <a:ext uri="{FF2B5EF4-FFF2-40B4-BE49-F238E27FC236}">
                  <a16:creationId xmlns:a16="http://schemas.microsoft.com/office/drawing/2014/main" id="{6B91E064-D5F6-4712-B36E-DC226543D1BE}"/>
                </a:ext>
              </a:extLst>
            </p:cNvPr>
            <p:cNvSpPr/>
            <p:nvPr/>
          </p:nvSpPr>
          <p:spPr>
            <a:xfrm>
              <a:off x="3587838" y="432767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97" name="Oval 1196">
              <a:extLst>
                <a:ext uri="{FF2B5EF4-FFF2-40B4-BE49-F238E27FC236}">
                  <a16:creationId xmlns:a16="http://schemas.microsoft.com/office/drawing/2014/main" id="{FD9FA1F9-E20D-46E7-98BE-86465EE38CF4}"/>
                </a:ext>
              </a:extLst>
            </p:cNvPr>
            <p:cNvSpPr/>
            <p:nvPr/>
          </p:nvSpPr>
          <p:spPr>
            <a:xfrm>
              <a:off x="3659846" y="425566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98" name="Oval 1197">
              <a:extLst>
                <a:ext uri="{FF2B5EF4-FFF2-40B4-BE49-F238E27FC236}">
                  <a16:creationId xmlns:a16="http://schemas.microsoft.com/office/drawing/2014/main" id="{DC84C7F7-93A3-494E-B364-D33FFE1A5677}"/>
                </a:ext>
              </a:extLst>
            </p:cNvPr>
            <p:cNvSpPr/>
            <p:nvPr/>
          </p:nvSpPr>
          <p:spPr>
            <a:xfrm>
              <a:off x="3731854" y="432767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99" name="Oval 1198">
              <a:extLst>
                <a:ext uri="{FF2B5EF4-FFF2-40B4-BE49-F238E27FC236}">
                  <a16:creationId xmlns:a16="http://schemas.microsoft.com/office/drawing/2014/main" id="{8E8C9137-B0C6-4B82-A3C0-1B2AEC0EC3FD}"/>
                </a:ext>
              </a:extLst>
            </p:cNvPr>
            <p:cNvSpPr/>
            <p:nvPr/>
          </p:nvSpPr>
          <p:spPr>
            <a:xfrm>
              <a:off x="3651462" y="410326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0" name="Oval 1199">
              <a:extLst>
                <a:ext uri="{FF2B5EF4-FFF2-40B4-BE49-F238E27FC236}">
                  <a16:creationId xmlns:a16="http://schemas.microsoft.com/office/drawing/2014/main" id="{04C2B69F-5098-4D3D-BB5A-DD2C6C32DA17}"/>
                </a:ext>
              </a:extLst>
            </p:cNvPr>
            <p:cNvSpPr/>
            <p:nvPr/>
          </p:nvSpPr>
          <p:spPr>
            <a:xfrm>
              <a:off x="3723470" y="417527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1" name="Oval 1200">
              <a:extLst>
                <a:ext uri="{FF2B5EF4-FFF2-40B4-BE49-F238E27FC236}">
                  <a16:creationId xmlns:a16="http://schemas.microsoft.com/office/drawing/2014/main" id="{75F8BBE7-18D5-454A-8C92-53A4A3133507}"/>
                </a:ext>
              </a:extLst>
            </p:cNvPr>
            <p:cNvSpPr/>
            <p:nvPr/>
          </p:nvSpPr>
          <p:spPr>
            <a:xfrm>
              <a:off x="3579454" y="395924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2" name="Oval 1201">
              <a:extLst>
                <a:ext uri="{FF2B5EF4-FFF2-40B4-BE49-F238E27FC236}">
                  <a16:creationId xmlns:a16="http://schemas.microsoft.com/office/drawing/2014/main" id="{08B160C1-3236-44DD-B9E7-00CEE9475010}"/>
                </a:ext>
              </a:extLst>
            </p:cNvPr>
            <p:cNvSpPr/>
            <p:nvPr/>
          </p:nvSpPr>
          <p:spPr>
            <a:xfrm>
              <a:off x="3723470" y="403125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3" name="Oval 1202">
              <a:extLst>
                <a:ext uri="{FF2B5EF4-FFF2-40B4-BE49-F238E27FC236}">
                  <a16:creationId xmlns:a16="http://schemas.microsoft.com/office/drawing/2014/main" id="{B90C26BC-0B3C-4F7F-84A4-5EF6280727B5}"/>
                </a:ext>
              </a:extLst>
            </p:cNvPr>
            <p:cNvSpPr/>
            <p:nvPr/>
          </p:nvSpPr>
          <p:spPr>
            <a:xfrm>
              <a:off x="3795478" y="42210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4" name="Oval 1203">
              <a:extLst>
                <a:ext uri="{FF2B5EF4-FFF2-40B4-BE49-F238E27FC236}">
                  <a16:creationId xmlns:a16="http://schemas.microsoft.com/office/drawing/2014/main" id="{6717A8DA-2216-4E4B-B14A-4C615877986F}"/>
                </a:ext>
              </a:extLst>
            </p:cNvPr>
            <p:cNvSpPr/>
            <p:nvPr/>
          </p:nvSpPr>
          <p:spPr>
            <a:xfrm>
              <a:off x="3327430" y="390152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5" name="Oval 1204">
              <a:extLst>
                <a:ext uri="{FF2B5EF4-FFF2-40B4-BE49-F238E27FC236}">
                  <a16:creationId xmlns:a16="http://schemas.microsoft.com/office/drawing/2014/main" id="{3BDC684D-B6CD-472C-A307-E5DDE5F4F7D3}"/>
                </a:ext>
              </a:extLst>
            </p:cNvPr>
            <p:cNvSpPr/>
            <p:nvPr/>
          </p:nvSpPr>
          <p:spPr>
            <a:xfrm>
              <a:off x="3543454" y="404554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6" name="Oval 1205">
              <a:extLst>
                <a:ext uri="{FF2B5EF4-FFF2-40B4-BE49-F238E27FC236}">
                  <a16:creationId xmlns:a16="http://schemas.microsoft.com/office/drawing/2014/main" id="{E4A8C083-B05B-4FC1-AD6D-6C74252293D5}"/>
                </a:ext>
              </a:extLst>
            </p:cNvPr>
            <p:cNvSpPr/>
            <p:nvPr/>
          </p:nvSpPr>
          <p:spPr>
            <a:xfrm>
              <a:off x="3399438" y="382951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7" name="Oval 1206">
              <a:extLst>
                <a:ext uri="{FF2B5EF4-FFF2-40B4-BE49-F238E27FC236}">
                  <a16:creationId xmlns:a16="http://schemas.microsoft.com/office/drawing/2014/main" id="{FE7A73F7-468D-42DD-950A-D52177E79395}"/>
                </a:ext>
              </a:extLst>
            </p:cNvPr>
            <p:cNvSpPr/>
            <p:nvPr/>
          </p:nvSpPr>
          <p:spPr>
            <a:xfrm>
              <a:off x="3471446" y="390152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8" name="Oval 1207">
              <a:extLst>
                <a:ext uri="{FF2B5EF4-FFF2-40B4-BE49-F238E27FC236}">
                  <a16:creationId xmlns:a16="http://schemas.microsoft.com/office/drawing/2014/main" id="{7464F479-EC6E-4BF3-80AD-966EA0396779}"/>
                </a:ext>
              </a:extLst>
            </p:cNvPr>
            <p:cNvSpPr/>
            <p:nvPr/>
          </p:nvSpPr>
          <p:spPr>
            <a:xfrm>
              <a:off x="3615462" y="382951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9" name="Oval 1208">
              <a:extLst>
                <a:ext uri="{FF2B5EF4-FFF2-40B4-BE49-F238E27FC236}">
                  <a16:creationId xmlns:a16="http://schemas.microsoft.com/office/drawing/2014/main" id="{E9C1203C-C53B-446E-8F6D-BC449D58C875}"/>
                </a:ext>
              </a:extLst>
            </p:cNvPr>
            <p:cNvSpPr/>
            <p:nvPr/>
          </p:nvSpPr>
          <p:spPr>
            <a:xfrm>
              <a:off x="3479830" y="405392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10" name="Oval 1209">
              <a:extLst>
                <a:ext uri="{FF2B5EF4-FFF2-40B4-BE49-F238E27FC236}">
                  <a16:creationId xmlns:a16="http://schemas.microsoft.com/office/drawing/2014/main" id="{8D8F668B-654D-44F9-99F7-D50D22400EC8}"/>
                </a:ext>
              </a:extLst>
            </p:cNvPr>
            <p:cNvSpPr/>
            <p:nvPr/>
          </p:nvSpPr>
          <p:spPr>
            <a:xfrm>
              <a:off x="3759478" y="390152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11" name="Oval 1210">
              <a:extLst>
                <a:ext uri="{FF2B5EF4-FFF2-40B4-BE49-F238E27FC236}">
                  <a16:creationId xmlns:a16="http://schemas.microsoft.com/office/drawing/2014/main" id="{42088E86-3CCA-4385-881D-74D3E04E7AC7}"/>
                </a:ext>
              </a:extLst>
            </p:cNvPr>
            <p:cNvSpPr/>
            <p:nvPr/>
          </p:nvSpPr>
          <p:spPr>
            <a:xfrm>
              <a:off x="3551838" y="398191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12" name="Oval 1211">
              <a:extLst>
                <a:ext uri="{FF2B5EF4-FFF2-40B4-BE49-F238E27FC236}">
                  <a16:creationId xmlns:a16="http://schemas.microsoft.com/office/drawing/2014/main" id="{4D873915-AFDC-4781-B530-D1D0A5848AD3}"/>
                </a:ext>
              </a:extLst>
            </p:cNvPr>
            <p:cNvSpPr/>
            <p:nvPr/>
          </p:nvSpPr>
          <p:spPr>
            <a:xfrm>
              <a:off x="3623846" y="405392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13" name="Oval 1212">
              <a:extLst>
                <a:ext uri="{FF2B5EF4-FFF2-40B4-BE49-F238E27FC236}">
                  <a16:creationId xmlns:a16="http://schemas.microsoft.com/office/drawing/2014/main" id="{19BD47A3-78BF-42E2-B502-A6D1AF6028DD}"/>
                </a:ext>
              </a:extLst>
            </p:cNvPr>
            <p:cNvSpPr/>
            <p:nvPr/>
          </p:nvSpPr>
          <p:spPr>
            <a:xfrm>
              <a:off x="3831486" y="390152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14" name="Oval 1213">
              <a:extLst>
                <a:ext uri="{FF2B5EF4-FFF2-40B4-BE49-F238E27FC236}">
                  <a16:creationId xmlns:a16="http://schemas.microsoft.com/office/drawing/2014/main" id="{AD896C7E-C085-49AF-874E-0B5193F8F626}"/>
                </a:ext>
              </a:extLst>
            </p:cNvPr>
            <p:cNvSpPr/>
            <p:nvPr/>
          </p:nvSpPr>
          <p:spPr>
            <a:xfrm>
              <a:off x="3543454" y="382951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15" name="Oval 1214">
              <a:extLst>
                <a:ext uri="{FF2B5EF4-FFF2-40B4-BE49-F238E27FC236}">
                  <a16:creationId xmlns:a16="http://schemas.microsoft.com/office/drawing/2014/main" id="{5B7E4E38-4127-4AC8-9BDC-93A48C78225C}"/>
                </a:ext>
              </a:extLst>
            </p:cNvPr>
            <p:cNvSpPr/>
            <p:nvPr/>
          </p:nvSpPr>
          <p:spPr>
            <a:xfrm>
              <a:off x="3615462" y="390152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16" name="Oval 1215">
              <a:extLst>
                <a:ext uri="{FF2B5EF4-FFF2-40B4-BE49-F238E27FC236}">
                  <a16:creationId xmlns:a16="http://schemas.microsoft.com/office/drawing/2014/main" id="{EB7F11C7-BFBA-4FE1-908A-1B83A01FD74B}"/>
                </a:ext>
              </a:extLst>
            </p:cNvPr>
            <p:cNvSpPr/>
            <p:nvPr/>
          </p:nvSpPr>
          <p:spPr>
            <a:xfrm>
              <a:off x="3615462" y="375750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17" name="Oval 1216">
              <a:extLst>
                <a:ext uri="{FF2B5EF4-FFF2-40B4-BE49-F238E27FC236}">
                  <a16:creationId xmlns:a16="http://schemas.microsoft.com/office/drawing/2014/main" id="{6FBE4C81-2F22-4CAD-9C1B-D40EA40496BB}"/>
                </a:ext>
              </a:extLst>
            </p:cNvPr>
            <p:cNvSpPr/>
            <p:nvPr/>
          </p:nvSpPr>
          <p:spPr>
            <a:xfrm>
              <a:off x="1995278" y="378903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18" name="Oval 1217">
              <a:extLst>
                <a:ext uri="{FF2B5EF4-FFF2-40B4-BE49-F238E27FC236}">
                  <a16:creationId xmlns:a16="http://schemas.microsoft.com/office/drawing/2014/main" id="{8F48D319-3E55-4A29-86A2-843DA8FB6D8E}"/>
                </a:ext>
              </a:extLst>
            </p:cNvPr>
            <p:cNvSpPr/>
            <p:nvPr/>
          </p:nvSpPr>
          <p:spPr>
            <a:xfrm>
              <a:off x="2176165" y="407707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19" name="Oval 1218">
              <a:extLst>
                <a:ext uri="{FF2B5EF4-FFF2-40B4-BE49-F238E27FC236}">
                  <a16:creationId xmlns:a16="http://schemas.microsoft.com/office/drawing/2014/main" id="{AAC89B1D-3934-4B71-89BD-F33125CDC02C}"/>
                </a:ext>
              </a:extLst>
            </p:cNvPr>
            <p:cNvSpPr/>
            <p:nvPr/>
          </p:nvSpPr>
          <p:spPr>
            <a:xfrm>
              <a:off x="2032149" y="38610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0" name="Oval 1219">
              <a:extLst>
                <a:ext uri="{FF2B5EF4-FFF2-40B4-BE49-F238E27FC236}">
                  <a16:creationId xmlns:a16="http://schemas.microsoft.com/office/drawing/2014/main" id="{D5CBB446-9986-44E7-9027-2CF92646DBD4}"/>
                </a:ext>
              </a:extLst>
            </p:cNvPr>
            <p:cNvSpPr/>
            <p:nvPr/>
          </p:nvSpPr>
          <p:spPr>
            <a:xfrm>
              <a:off x="2104157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1" name="Oval 1220">
              <a:extLst>
                <a:ext uri="{FF2B5EF4-FFF2-40B4-BE49-F238E27FC236}">
                  <a16:creationId xmlns:a16="http://schemas.microsoft.com/office/drawing/2014/main" id="{94CAD019-62B9-4804-87A2-6F1A4A1326D1}"/>
                </a:ext>
              </a:extLst>
            </p:cNvPr>
            <p:cNvSpPr/>
            <p:nvPr/>
          </p:nvSpPr>
          <p:spPr>
            <a:xfrm>
              <a:off x="2248173" y="38610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2" name="Oval 1221">
              <a:extLst>
                <a:ext uri="{FF2B5EF4-FFF2-40B4-BE49-F238E27FC236}">
                  <a16:creationId xmlns:a16="http://schemas.microsoft.com/office/drawing/2014/main" id="{11C7FAB3-9E44-4A83-91E3-FBB0EEF36380}"/>
                </a:ext>
              </a:extLst>
            </p:cNvPr>
            <p:cNvSpPr/>
            <p:nvPr/>
          </p:nvSpPr>
          <p:spPr>
            <a:xfrm>
              <a:off x="2112541" y="40854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3" name="Oval 1222">
              <a:extLst>
                <a:ext uri="{FF2B5EF4-FFF2-40B4-BE49-F238E27FC236}">
                  <a16:creationId xmlns:a16="http://schemas.microsoft.com/office/drawing/2014/main" id="{CBDA2382-A2D4-4975-A265-3765AECBF781}"/>
                </a:ext>
              </a:extLst>
            </p:cNvPr>
            <p:cNvSpPr/>
            <p:nvPr/>
          </p:nvSpPr>
          <p:spPr>
            <a:xfrm>
              <a:off x="2392189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4" name="Oval 1223">
              <a:extLst>
                <a:ext uri="{FF2B5EF4-FFF2-40B4-BE49-F238E27FC236}">
                  <a16:creationId xmlns:a16="http://schemas.microsoft.com/office/drawing/2014/main" id="{529E7C03-621A-45A2-A405-F9D27C5065C1}"/>
                </a:ext>
              </a:extLst>
            </p:cNvPr>
            <p:cNvSpPr/>
            <p:nvPr/>
          </p:nvSpPr>
          <p:spPr>
            <a:xfrm>
              <a:off x="2184549" y="40134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5" name="Oval 1224">
              <a:extLst>
                <a:ext uri="{FF2B5EF4-FFF2-40B4-BE49-F238E27FC236}">
                  <a16:creationId xmlns:a16="http://schemas.microsoft.com/office/drawing/2014/main" id="{B0C9549A-7156-4ECD-8ED4-57B8F1E5B7BE}"/>
                </a:ext>
              </a:extLst>
            </p:cNvPr>
            <p:cNvSpPr/>
            <p:nvPr/>
          </p:nvSpPr>
          <p:spPr>
            <a:xfrm>
              <a:off x="2256557" y="40854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6" name="Oval 1225">
              <a:extLst>
                <a:ext uri="{FF2B5EF4-FFF2-40B4-BE49-F238E27FC236}">
                  <a16:creationId xmlns:a16="http://schemas.microsoft.com/office/drawing/2014/main" id="{17242954-004D-4472-91B3-FE1BCA24FA35}"/>
                </a:ext>
              </a:extLst>
            </p:cNvPr>
            <p:cNvSpPr/>
            <p:nvPr/>
          </p:nvSpPr>
          <p:spPr>
            <a:xfrm>
              <a:off x="2464197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7" name="Oval 1226">
              <a:extLst>
                <a:ext uri="{FF2B5EF4-FFF2-40B4-BE49-F238E27FC236}">
                  <a16:creationId xmlns:a16="http://schemas.microsoft.com/office/drawing/2014/main" id="{D50A5ECF-440D-43DA-A7D7-FDCA2664D6E3}"/>
                </a:ext>
              </a:extLst>
            </p:cNvPr>
            <p:cNvSpPr/>
            <p:nvPr/>
          </p:nvSpPr>
          <p:spPr>
            <a:xfrm>
              <a:off x="2176165" y="38610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8" name="Oval 1227">
              <a:extLst>
                <a:ext uri="{FF2B5EF4-FFF2-40B4-BE49-F238E27FC236}">
                  <a16:creationId xmlns:a16="http://schemas.microsoft.com/office/drawing/2014/main" id="{8CA04227-58BF-47A5-9396-542DE9148F7D}"/>
                </a:ext>
              </a:extLst>
            </p:cNvPr>
            <p:cNvSpPr/>
            <p:nvPr/>
          </p:nvSpPr>
          <p:spPr>
            <a:xfrm>
              <a:off x="2248173" y="3933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9" name="Oval 1228">
              <a:extLst>
                <a:ext uri="{FF2B5EF4-FFF2-40B4-BE49-F238E27FC236}">
                  <a16:creationId xmlns:a16="http://schemas.microsoft.com/office/drawing/2014/main" id="{2ACD2E44-71A4-4BC5-8BCE-BA0A50CAE479}"/>
                </a:ext>
              </a:extLst>
            </p:cNvPr>
            <p:cNvSpPr/>
            <p:nvPr/>
          </p:nvSpPr>
          <p:spPr>
            <a:xfrm>
              <a:off x="2104157" y="371703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30" name="Oval 1229">
              <a:extLst>
                <a:ext uri="{FF2B5EF4-FFF2-40B4-BE49-F238E27FC236}">
                  <a16:creationId xmlns:a16="http://schemas.microsoft.com/office/drawing/2014/main" id="{638883D0-9001-4850-A704-02A3FF35FC22}"/>
                </a:ext>
              </a:extLst>
            </p:cNvPr>
            <p:cNvSpPr/>
            <p:nvPr/>
          </p:nvSpPr>
          <p:spPr>
            <a:xfrm>
              <a:off x="2248173" y="378903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31" name="Oval 1230">
              <a:extLst>
                <a:ext uri="{FF2B5EF4-FFF2-40B4-BE49-F238E27FC236}">
                  <a16:creationId xmlns:a16="http://schemas.microsoft.com/office/drawing/2014/main" id="{0CBD1708-719B-48EB-973B-34D9512FA8A4}"/>
                </a:ext>
              </a:extLst>
            </p:cNvPr>
            <p:cNvSpPr/>
            <p:nvPr/>
          </p:nvSpPr>
          <p:spPr>
            <a:xfrm>
              <a:off x="2392189" y="371703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32" name="Oval 1231">
              <a:extLst>
                <a:ext uri="{FF2B5EF4-FFF2-40B4-BE49-F238E27FC236}">
                  <a16:creationId xmlns:a16="http://schemas.microsoft.com/office/drawing/2014/main" id="{1B8326BE-8604-46DD-9608-B8967032742D}"/>
                </a:ext>
              </a:extLst>
            </p:cNvPr>
            <p:cNvSpPr/>
            <p:nvPr/>
          </p:nvSpPr>
          <p:spPr>
            <a:xfrm>
              <a:off x="1995278" y="42210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33" name="Oval 1232">
              <a:extLst>
                <a:ext uri="{FF2B5EF4-FFF2-40B4-BE49-F238E27FC236}">
                  <a16:creationId xmlns:a16="http://schemas.microsoft.com/office/drawing/2014/main" id="{53772308-ADC0-49E7-AF5E-B7F9DBCC53A0}"/>
                </a:ext>
              </a:extLst>
            </p:cNvPr>
            <p:cNvSpPr/>
            <p:nvPr/>
          </p:nvSpPr>
          <p:spPr>
            <a:xfrm>
              <a:off x="2131866" y="43050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34" name="Oval 1233">
              <a:extLst>
                <a:ext uri="{FF2B5EF4-FFF2-40B4-BE49-F238E27FC236}">
                  <a16:creationId xmlns:a16="http://schemas.microsoft.com/office/drawing/2014/main" id="{9DAB2BBC-BABE-4BAF-BFE0-576E932EBBE4}"/>
                </a:ext>
              </a:extLst>
            </p:cNvPr>
            <p:cNvSpPr/>
            <p:nvPr/>
          </p:nvSpPr>
          <p:spPr>
            <a:xfrm>
              <a:off x="1987850" y="408897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35" name="Oval 1234">
              <a:extLst>
                <a:ext uri="{FF2B5EF4-FFF2-40B4-BE49-F238E27FC236}">
                  <a16:creationId xmlns:a16="http://schemas.microsoft.com/office/drawing/2014/main" id="{4FEA1560-8D27-495E-85C5-8C0C91A13D95}"/>
                </a:ext>
              </a:extLst>
            </p:cNvPr>
            <p:cNvSpPr/>
            <p:nvPr/>
          </p:nvSpPr>
          <p:spPr>
            <a:xfrm>
              <a:off x="2059858" y="41609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36" name="Oval 1235">
              <a:extLst>
                <a:ext uri="{FF2B5EF4-FFF2-40B4-BE49-F238E27FC236}">
                  <a16:creationId xmlns:a16="http://schemas.microsoft.com/office/drawing/2014/main" id="{2D46B8D9-4118-479B-A816-2D31F5E487CE}"/>
                </a:ext>
              </a:extLst>
            </p:cNvPr>
            <p:cNvSpPr/>
            <p:nvPr/>
          </p:nvSpPr>
          <p:spPr>
            <a:xfrm>
              <a:off x="2203874" y="408897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37" name="Oval 1236">
              <a:extLst>
                <a:ext uri="{FF2B5EF4-FFF2-40B4-BE49-F238E27FC236}">
                  <a16:creationId xmlns:a16="http://schemas.microsoft.com/office/drawing/2014/main" id="{AA365D60-8EE4-47B7-A48D-ED7F4AEE458D}"/>
                </a:ext>
              </a:extLst>
            </p:cNvPr>
            <p:cNvSpPr/>
            <p:nvPr/>
          </p:nvSpPr>
          <p:spPr>
            <a:xfrm>
              <a:off x="2068242" y="43133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38" name="Oval 1237">
              <a:extLst>
                <a:ext uri="{FF2B5EF4-FFF2-40B4-BE49-F238E27FC236}">
                  <a16:creationId xmlns:a16="http://schemas.microsoft.com/office/drawing/2014/main" id="{80AE0063-AD13-4F8F-BAAD-04A67D2AF133}"/>
                </a:ext>
              </a:extLst>
            </p:cNvPr>
            <p:cNvSpPr/>
            <p:nvPr/>
          </p:nvSpPr>
          <p:spPr>
            <a:xfrm>
              <a:off x="2347890" y="41609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39" name="Oval 1238">
              <a:extLst>
                <a:ext uri="{FF2B5EF4-FFF2-40B4-BE49-F238E27FC236}">
                  <a16:creationId xmlns:a16="http://schemas.microsoft.com/office/drawing/2014/main" id="{DB7BDF4B-E6EB-413B-BB25-1D6474836DFD}"/>
                </a:ext>
              </a:extLst>
            </p:cNvPr>
            <p:cNvSpPr/>
            <p:nvPr/>
          </p:nvSpPr>
          <p:spPr>
            <a:xfrm>
              <a:off x="2140250" y="424137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40" name="Oval 1239">
              <a:extLst>
                <a:ext uri="{FF2B5EF4-FFF2-40B4-BE49-F238E27FC236}">
                  <a16:creationId xmlns:a16="http://schemas.microsoft.com/office/drawing/2014/main" id="{68FD7C8C-0F2A-44D1-9880-D3305C9CBA7C}"/>
                </a:ext>
              </a:extLst>
            </p:cNvPr>
            <p:cNvSpPr/>
            <p:nvPr/>
          </p:nvSpPr>
          <p:spPr>
            <a:xfrm>
              <a:off x="2212258" y="43133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41" name="Oval 1240">
              <a:extLst>
                <a:ext uri="{FF2B5EF4-FFF2-40B4-BE49-F238E27FC236}">
                  <a16:creationId xmlns:a16="http://schemas.microsoft.com/office/drawing/2014/main" id="{15919094-B05B-49B5-A4DD-3ACC22B77D69}"/>
                </a:ext>
              </a:extLst>
            </p:cNvPr>
            <p:cNvSpPr/>
            <p:nvPr/>
          </p:nvSpPr>
          <p:spPr>
            <a:xfrm>
              <a:off x="2419898" y="41609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42" name="Oval 1241">
              <a:extLst>
                <a:ext uri="{FF2B5EF4-FFF2-40B4-BE49-F238E27FC236}">
                  <a16:creationId xmlns:a16="http://schemas.microsoft.com/office/drawing/2014/main" id="{AF3E21BE-1CF3-4B3A-96BD-AED5AA12056F}"/>
                </a:ext>
              </a:extLst>
            </p:cNvPr>
            <p:cNvSpPr/>
            <p:nvPr/>
          </p:nvSpPr>
          <p:spPr>
            <a:xfrm>
              <a:off x="2131866" y="408897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43" name="Oval 1242">
              <a:extLst>
                <a:ext uri="{FF2B5EF4-FFF2-40B4-BE49-F238E27FC236}">
                  <a16:creationId xmlns:a16="http://schemas.microsoft.com/office/drawing/2014/main" id="{8379FAE0-B707-431D-B7ED-635E8F17BA7E}"/>
                </a:ext>
              </a:extLst>
            </p:cNvPr>
            <p:cNvSpPr/>
            <p:nvPr/>
          </p:nvSpPr>
          <p:spPr>
            <a:xfrm>
              <a:off x="2203874" y="41609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44" name="Oval 1243">
              <a:extLst>
                <a:ext uri="{FF2B5EF4-FFF2-40B4-BE49-F238E27FC236}">
                  <a16:creationId xmlns:a16="http://schemas.microsoft.com/office/drawing/2014/main" id="{76348223-A1A5-4007-A3F3-9B15B6BE4CA3}"/>
                </a:ext>
              </a:extLst>
            </p:cNvPr>
            <p:cNvSpPr/>
            <p:nvPr/>
          </p:nvSpPr>
          <p:spPr>
            <a:xfrm>
              <a:off x="2059858" y="394496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45" name="Oval 1244">
              <a:extLst>
                <a:ext uri="{FF2B5EF4-FFF2-40B4-BE49-F238E27FC236}">
                  <a16:creationId xmlns:a16="http://schemas.microsoft.com/office/drawing/2014/main" id="{71584251-CADB-4B2C-9840-D38178B9FA13}"/>
                </a:ext>
              </a:extLst>
            </p:cNvPr>
            <p:cNvSpPr/>
            <p:nvPr/>
          </p:nvSpPr>
          <p:spPr>
            <a:xfrm>
              <a:off x="2203874" y="401696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46" name="Oval 1245">
              <a:extLst>
                <a:ext uri="{FF2B5EF4-FFF2-40B4-BE49-F238E27FC236}">
                  <a16:creationId xmlns:a16="http://schemas.microsoft.com/office/drawing/2014/main" id="{33BEF402-E837-4E37-8B15-983A59B8531C}"/>
                </a:ext>
              </a:extLst>
            </p:cNvPr>
            <p:cNvSpPr/>
            <p:nvPr/>
          </p:nvSpPr>
          <p:spPr>
            <a:xfrm>
              <a:off x="2347890" y="394496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47" name="Oval 1246">
              <a:extLst>
                <a:ext uri="{FF2B5EF4-FFF2-40B4-BE49-F238E27FC236}">
                  <a16:creationId xmlns:a16="http://schemas.microsoft.com/office/drawing/2014/main" id="{0C3230A7-2880-41AB-9AB4-6E89F21AB125}"/>
                </a:ext>
              </a:extLst>
            </p:cNvPr>
            <p:cNvSpPr/>
            <p:nvPr/>
          </p:nvSpPr>
          <p:spPr>
            <a:xfrm>
              <a:off x="2081572" y="411040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48" name="Oval 1247">
              <a:extLst>
                <a:ext uri="{FF2B5EF4-FFF2-40B4-BE49-F238E27FC236}">
                  <a16:creationId xmlns:a16="http://schemas.microsoft.com/office/drawing/2014/main" id="{EB640519-F30A-43A4-80BE-3EA3E3F4C1BB}"/>
                </a:ext>
              </a:extLst>
            </p:cNvPr>
            <p:cNvSpPr/>
            <p:nvPr/>
          </p:nvSpPr>
          <p:spPr>
            <a:xfrm>
              <a:off x="2297596" y="425442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49" name="Oval 1248">
              <a:extLst>
                <a:ext uri="{FF2B5EF4-FFF2-40B4-BE49-F238E27FC236}">
                  <a16:creationId xmlns:a16="http://schemas.microsoft.com/office/drawing/2014/main" id="{BBF828E1-0905-4648-A6C5-C6E518720503}"/>
                </a:ext>
              </a:extLst>
            </p:cNvPr>
            <p:cNvSpPr/>
            <p:nvPr/>
          </p:nvSpPr>
          <p:spPr>
            <a:xfrm>
              <a:off x="2153580" y="403839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0" name="Oval 1249">
              <a:extLst>
                <a:ext uri="{FF2B5EF4-FFF2-40B4-BE49-F238E27FC236}">
                  <a16:creationId xmlns:a16="http://schemas.microsoft.com/office/drawing/2014/main" id="{58696476-37D6-4E63-BCF2-5A8399C7C8C9}"/>
                </a:ext>
              </a:extLst>
            </p:cNvPr>
            <p:cNvSpPr/>
            <p:nvPr/>
          </p:nvSpPr>
          <p:spPr>
            <a:xfrm>
              <a:off x="2225588" y="411040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1" name="Oval 1250">
              <a:extLst>
                <a:ext uri="{FF2B5EF4-FFF2-40B4-BE49-F238E27FC236}">
                  <a16:creationId xmlns:a16="http://schemas.microsoft.com/office/drawing/2014/main" id="{CEA574F8-6977-4AB4-AB64-ECFA617E8ED0}"/>
                </a:ext>
              </a:extLst>
            </p:cNvPr>
            <p:cNvSpPr/>
            <p:nvPr/>
          </p:nvSpPr>
          <p:spPr>
            <a:xfrm>
              <a:off x="2369604" y="403839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2" name="Oval 1251">
              <a:extLst>
                <a:ext uri="{FF2B5EF4-FFF2-40B4-BE49-F238E27FC236}">
                  <a16:creationId xmlns:a16="http://schemas.microsoft.com/office/drawing/2014/main" id="{0CDF4646-0FA5-4AD7-90A7-0DAA04C9D0E9}"/>
                </a:ext>
              </a:extLst>
            </p:cNvPr>
            <p:cNvSpPr/>
            <p:nvPr/>
          </p:nvSpPr>
          <p:spPr>
            <a:xfrm>
              <a:off x="2233972" y="426280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3" name="Oval 1252">
              <a:extLst>
                <a:ext uri="{FF2B5EF4-FFF2-40B4-BE49-F238E27FC236}">
                  <a16:creationId xmlns:a16="http://schemas.microsoft.com/office/drawing/2014/main" id="{F556C366-D425-4197-9E26-E9D702E4BF06}"/>
                </a:ext>
              </a:extLst>
            </p:cNvPr>
            <p:cNvSpPr/>
            <p:nvPr/>
          </p:nvSpPr>
          <p:spPr>
            <a:xfrm>
              <a:off x="2513620" y="411040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4" name="Oval 1253">
              <a:extLst>
                <a:ext uri="{FF2B5EF4-FFF2-40B4-BE49-F238E27FC236}">
                  <a16:creationId xmlns:a16="http://schemas.microsoft.com/office/drawing/2014/main" id="{4C5AF394-AC20-4AC8-85BB-39DF79AE3CBE}"/>
                </a:ext>
              </a:extLst>
            </p:cNvPr>
            <p:cNvSpPr/>
            <p:nvPr/>
          </p:nvSpPr>
          <p:spPr>
            <a:xfrm>
              <a:off x="2305980" y="419079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5" name="Oval 1254">
              <a:extLst>
                <a:ext uri="{FF2B5EF4-FFF2-40B4-BE49-F238E27FC236}">
                  <a16:creationId xmlns:a16="http://schemas.microsoft.com/office/drawing/2014/main" id="{585593B9-C042-49F9-8E0F-E6EE59114D5B}"/>
                </a:ext>
              </a:extLst>
            </p:cNvPr>
            <p:cNvSpPr/>
            <p:nvPr/>
          </p:nvSpPr>
          <p:spPr>
            <a:xfrm>
              <a:off x="2377988" y="426280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6" name="Oval 1255">
              <a:extLst>
                <a:ext uri="{FF2B5EF4-FFF2-40B4-BE49-F238E27FC236}">
                  <a16:creationId xmlns:a16="http://schemas.microsoft.com/office/drawing/2014/main" id="{86984593-FA07-4273-B483-5B2C3BE75BD0}"/>
                </a:ext>
              </a:extLst>
            </p:cNvPr>
            <p:cNvSpPr/>
            <p:nvPr/>
          </p:nvSpPr>
          <p:spPr>
            <a:xfrm>
              <a:off x="2585628" y="411040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7" name="Oval 1256">
              <a:extLst>
                <a:ext uri="{FF2B5EF4-FFF2-40B4-BE49-F238E27FC236}">
                  <a16:creationId xmlns:a16="http://schemas.microsoft.com/office/drawing/2014/main" id="{699C77CB-CB75-4E6E-82CA-4E2C232D30A3}"/>
                </a:ext>
              </a:extLst>
            </p:cNvPr>
            <p:cNvSpPr/>
            <p:nvPr/>
          </p:nvSpPr>
          <p:spPr>
            <a:xfrm>
              <a:off x="2297596" y="403839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8" name="Oval 1257">
              <a:extLst>
                <a:ext uri="{FF2B5EF4-FFF2-40B4-BE49-F238E27FC236}">
                  <a16:creationId xmlns:a16="http://schemas.microsoft.com/office/drawing/2014/main" id="{F2A29EB2-B457-4784-83BF-DBC258F534C6}"/>
                </a:ext>
              </a:extLst>
            </p:cNvPr>
            <p:cNvSpPr/>
            <p:nvPr/>
          </p:nvSpPr>
          <p:spPr>
            <a:xfrm>
              <a:off x="2369604" y="411040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9" name="Oval 1258">
              <a:extLst>
                <a:ext uri="{FF2B5EF4-FFF2-40B4-BE49-F238E27FC236}">
                  <a16:creationId xmlns:a16="http://schemas.microsoft.com/office/drawing/2014/main" id="{9C9D3AA9-3E7B-4D34-96D4-F7EA3035A7AD}"/>
                </a:ext>
              </a:extLst>
            </p:cNvPr>
            <p:cNvSpPr/>
            <p:nvPr/>
          </p:nvSpPr>
          <p:spPr>
            <a:xfrm>
              <a:off x="2225588" y="38943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60" name="Oval 1259">
              <a:extLst>
                <a:ext uri="{FF2B5EF4-FFF2-40B4-BE49-F238E27FC236}">
                  <a16:creationId xmlns:a16="http://schemas.microsoft.com/office/drawing/2014/main" id="{CCB3E7A6-3D16-4373-8613-15F4C1436BD8}"/>
                </a:ext>
              </a:extLst>
            </p:cNvPr>
            <p:cNvSpPr/>
            <p:nvPr/>
          </p:nvSpPr>
          <p:spPr>
            <a:xfrm>
              <a:off x="2369604" y="396638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61" name="Oval 1260">
              <a:extLst>
                <a:ext uri="{FF2B5EF4-FFF2-40B4-BE49-F238E27FC236}">
                  <a16:creationId xmlns:a16="http://schemas.microsoft.com/office/drawing/2014/main" id="{83C7929B-4D40-4F4A-A579-059EC64B6503}"/>
                </a:ext>
              </a:extLst>
            </p:cNvPr>
            <p:cNvSpPr/>
            <p:nvPr/>
          </p:nvSpPr>
          <p:spPr>
            <a:xfrm>
              <a:off x="2513620" y="38943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62" name="Oval 1261">
              <a:extLst>
                <a:ext uri="{FF2B5EF4-FFF2-40B4-BE49-F238E27FC236}">
                  <a16:creationId xmlns:a16="http://schemas.microsoft.com/office/drawing/2014/main" id="{A429F4F0-7708-47BA-955F-F89A8E9BB7ED}"/>
                </a:ext>
              </a:extLst>
            </p:cNvPr>
            <p:cNvSpPr/>
            <p:nvPr/>
          </p:nvSpPr>
          <p:spPr>
            <a:xfrm>
              <a:off x="2091389" y="384676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63" name="Oval 1262">
              <a:extLst>
                <a:ext uri="{FF2B5EF4-FFF2-40B4-BE49-F238E27FC236}">
                  <a16:creationId xmlns:a16="http://schemas.microsoft.com/office/drawing/2014/main" id="{789E03FE-BB14-49D8-BC60-97F87A96970C}"/>
                </a:ext>
              </a:extLst>
            </p:cNvPr>
            <p:cNvSpPr/>
            <p:nvPr/>
          </p:nvSpPr>
          <p:spPr>
            <a:xfrm>
              <a:off x="2307413" y="399077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64" name="Oval 1263">
              <a:extLst>
                <a:ext uri="{FF2B5EF4-FFF2-40B4-BE49-F238E27FC236}">
                  <a16:creationId xmlns:a16="http://schemas.microsoft.com/office/drawing/2014/main" id="{B278D0BF-AA3B-4F68-BBC2-A0BB330467AB}"/>
                </a:ext>
              </a:extLst>
            </p:cNvPr>
            <p:cNvSpPr/>
            <p:nvPr/>
          </p:nvSpPr>
          <p:spPr>
            <a:xfrm>
              <a:off x="2163397" y="377475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65" name="Oval 1264">
              <a:extLst>
                <a:ext uri="{FF2B5EF4-FFF2-40B4-BE49-F238E27FC236}">
                  <a16:creationId xmlns:a16="http://schemas.microsoft.com/office/drawing/2014/main" id="{3703BB75-1919-4E4E-B40A-066740ED201C}"/>
                </a:ext>
              </a:extLst>
            </p:cNvPr>
            <p:cNvSpPr/>
            <p:nvPr/>
          </p:nvSpPr>
          <p:spPr>
            <a:xfrm>
              <a:off x="2235405" y="384676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66" name="Oval 1265">
              <a:extLst>
                <a:ext uri="{FF2B5EF4-FFF2-40B4-BE49-F238E27FC236}">
                  <a16:creationId xmlns:a16="http://schemas.microsoft.com/office/drawing/2014/main" id="{878D2082-DCE9-4F43-B3DD-1052B2479FE7}"/>
                </a:ext>
              </a:extLst>
            </p:cNvPr>
            <p:cNvSpPr/>
            <p:nvPr/>
          </p:nvSpPr>
          <p:spPr>
            <a:xfrm>
              <a:off x="2379421" y="377475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67" name="Oval 1266">
              <a:extLst>
                <a:ext uri="{FF2B5EF4-FFF2-40B4-BE49-F238E27FC236}">
                  <a16:creationId xmlns:a16="http://schemas.microsoft.com/office/drawing/2014/main" id="{403F4831-946C-4FFA-8D52-4282E401955A}"/>
                </a:ext>
              </a:extLst>
            </p:cNvPr>
            <p:cNvSpPr/>
            <p:nvPr/>
          </p:nvSpPr>
          <p:spPr>
            <a:xfrm>
              <a:off x="2243789" y="399916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68" name="Oval 1267">
              <a:extLst>
                <a:ext uri="{FF2B5EF4-FFF2-40B4-BE49-F238E27FC236}">
                  <a16:creationId xmlns:a16="http://schemas.microsoft.com/office/drawing/2014/main" id="{EDA2A518-65FF-478F-98BC-EDDC0B01064B}"/>
                </a:ext>
              </a:extLst>
            </p:cNvPr>
            <p:cNvSpPr/>
            <p:nvPr/>
          </p:nvSpPr>
          <p:spPr>
            <a:xfrm>
              <a:off x="2523437" y="384676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69" name="Oval 1268">
              <a:extLst>
                <a:ext uri="{FF2B5EF4-FFF2-40B4-BE49-F238E27FC236}">
                  <a16:creationId xmlns:a16="http://schemas.microsoft.com/office/drawing/2014/main" id="{C6FEF806-F0D4-4219-8527-A95B62CE24DB}"/>
                </a:ext>
              </a:extLst>
            </p:cNvPr>
            <p:cNvSpPr/>
            <p:nvPr/>
          </p:nvSpPr>
          <p:spPr>
            <a:xfrm>
              <a:off x="2315797" y="392715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0" name="Oval 1269">
              <a:extLst>
                <a:ext uri="{FF2B5EF4-FFF2-40B4-BE49-F238E27FC236}">
                  <a16:creationId xmlns:a16="http://schemas.microsoft.com/office/drawing/2014/main" id="{36F59C20-B458-4255-BC22-DA33257A82FC}"/>
                </a:ext>
              </a:extLst>
            </p:cNvPr>
            <p:cNvSpPr/>
            <p:nvPr/>
          </p:nvSpPr>
          <p:spPr>
            <a:xfrm>
              <a:off x="2387805" y="399916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1" name="Oval 1270">
              <a:extLst>
                <a:ext uri="{FF2B5EF4-FFF2-40B4-BE49-F238E27FC236}">
                  <a16:creationId xmlns:a16="http://schemas.microsoft.com/office/drawing/2014/main" id="{B4342384-0535-4394-A9C2-D1E477B4CB43}"/>
                </a:ext>
              </a:extLst>
            </p:cNvPr>
            <p:cNvSpPr/>
            <p:nvPr/>
          </p:nvSpPr>
          <p:spPr>
            <a:xfrm>
              <a:off x="2595445" y="384676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2" name="Oval 1271">
              <a:extLst>
                <a:ext uri="{FF2B5EF4-FFF2-40B4-BE49-F238E27FC236}">
                  <a16:creationId xmlns:a16="http://schemas.microsoft.com/office/drawing/2014/main" id="{E86D037C-8EAB-4C51-A526-3594DE11F25F}"/>
                </a:ext>
              </a:extLst>
            </p:cNvPr>
            <p:cNvSpPr/>
            <p:nvPr/>
          </p:nvSpPr>
          <p:spPr>
            <a:xfrm>
              <a:off x="2307413" y="377475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3" name="Oval 1272">
              <a:extLst>
                <a:ext uri="{FF2B5EF4-FFF2-40B4-BE49-F238E27FC236}">
                  <a16:creationId xmlns:a16="http://schemas.microsoft.com/office/drawing/2014/main" id="{90AD352A-17A4-4BDE-AAF0-D813EEED6CAA}"/>
                </a:ext>
              </a:extLst>
            </p:cNvPr>
            <p:cNvSpPr/>
            <p:nvPr/>
          </p:nvSpPr>
          <p:spPr>
            <a:xfrm>
              <a:off x="2379421" y="384676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4" name="Oval 1273">
              <a:extLst>
                <a:ext uri="{FF2B5EF4-FFF2-40B4-BE49-F238E27FC236}">
                  <a16:creationId xmlns:a16="http://schemas.microsoft.com/office/drawing/2014/main" id="{A8BE833A-8167-4866-89ED-106B07D1D7F2}"/>
                </a:ext>
              </a:extLst>
            </p:cNvPr>
            <p:cNvSpPr/>
            <p:nvPr/>
          </p:nvSpPr>
          <p:spPr>
            <a:xfrm>
              <a:off x="2499334" y="378903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5" name="Oval 1274">
              <a:extLst>
                <a:ext uri="{FF2B5EF4-FFF2-40B4-BE49-F238E27FC236}">
                  <a16:creationId xmlns:a16="http://schemas.microsoft.com/office/drawing/2014/main" id="{6B9DE787-0D78-4599-8204-2E2A06C062C8}"/>
                </a:ext>
              </a:extLst>
            </p:cNvPr>
            <p:cNvSpPr/>
            <p:nvPr/>
          </p:nvSpPr>
          <p:spPr>
            <a:xfrm>
              <a:off x="1995278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6" name="Oval 1275">
              <a:extLst>
                <a:ext uri="{FF2B5EF4-FFF2-40B4-BE49-F238E27FC236}">
                  <a16:creationId xmlns:a16="http://schemas.microsoft.com/office/drawing/2014/main" id="{F4E4D71D-0494-4B9B-A88A-BDBA8E099D26}"/>
                </a:ext>
              </a:extLst>
            </p:cNvPr>
            <p:cNvSpPr/>
            <p:nvPr/>
          </p:nvSpPr>
          <p:spPr>
            <a:xfrm>
              <a:off x="2139294" y="418537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7" name="Oval 1276">
              <a:extLst>
                <a:ext uri="{FF2B5EF4-FFF2-40B4-BE49-F238E27FC236}">
                  <a16:creationId xmlns:a16="http://schemas.microsoft.com/office/drawing/2014/main" id="{ADE827F8-7A31-4EE3-92A4-CDDB8F330EFD}"/>
                </a:ext>
              </a:extLst>
            </p:cNvPr>
            <p:cNvSpPr/>
            <p:nvPr/>
          </p:nvSpPr>
          <p:spPr>
            <a:xfrm>
              <a:off x="1995278" y="396934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8" name="Oval 1277">
              <a:extLst>
                <a:ext uri="{FF2B5EF4-FFF2-40B4-BE49-F238E27FC236}">
                  <a16:creationId xmlns:a16="http://schemas.microsoft.com/office/drawing/2014/main" id="{7D7FC0CE-F370-404B-B2F1-669085F8A3F6}"/>
                </a:ext>
              </a:extLst>
            </p:cNvPr>
            <p:cNvSpPr/>
            <p:nvPr/>
          </p:nvSpPr>
          <p:spPr>
            <a:xfrm>
              <a:off x="2067286" y="40413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9" name="Oval 1278">
              <a:extLst>
                <a:ext uri="{FF2B5EF4-FFF2-40B4-BE49-F238E27FC236}">
                  <a16:creationId xmlns:a16="http://schemas.microsoft.com/office/drawing/2014/main" id="{B58A774E-82FF-4BF3-BC6A-9B4A3B30C24A}"/>
                </a:ext>
              </a:extLst>
            </p:cNvPr>
            <p:cNvSpPr/>
            <p:nvPr/>
          </p:nvSpPr>
          <p:spPr>
            <a:xfrm>
              <a:off x="2211302" y="396934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80" name="Oval 1279">
              <a:extLst>
                <a:ext uri="{FF2B5EF4-FFF2-40B4-BE49-F238E27FC236}">
                  <a16:creationId xmlns:a16="http://schemas.microsoft.com/office/drawing/2014/main" id="{768B3D4D-15AA-4B54-B613-1AD924DE9FE0}"/>
                </a:ext>
              </a:extLst>
            </p:cNvPr>
            <p:cNvSpPr/>
            <p:nvPr/>
          </p:nvSpPr>
          <p:spPr>
            <a:xfrm>
              <a:off x="2075670" y="41937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81" name="Oval 1280">
              <a:extLst>
                <a:ext uri="{FF2B5EF4-FFF2-40B4-BE49-F238E27FC236}">
                  <a16:creationId xmlns:a16="http://schemas.microsoft.com/office/drawing/2014/main" id="{76307B1E-860A-48FD-947D-CCD779170AFD}"/>
                </a:ext>
              </a:extLst>
            </p:cNvPr>
            <p:cNvSpPr/>
            <p:nvPr/>
          </p:nvSpPr>
          <p:spPr>
            <a:xfrm>
              <a:off x="2355318" y="40413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82" name="Oval 1281">
              <a:extLst>
                <a:ext uri="{FF2B5EF4-FFF2-40B4-BE49-F238E27FC236}">
                  <a16:creationId xmlns:a16="http://schemas.microsoft.com/office/drawing/2014/main" id="{8C953983-21CE-4436-91AB-B8CD26E1965C}"/>
                </a:ext>
              </a:extLst>
            </p:cNvPr>
            <p:cNvSpPr/>
            <p:nvPr/>
          </p:nvSpPr>
          <p:spPr>
            <a:xfrm>
              <a:off x="2147678" y="412174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83" name="Oval 1282">
              <a:extLst>
                <a:ext uri="{FF2B5EF4-FFF2-40B4-BE49-F238E27FC236}">
                  <a16:creationId xmlns:a16="http://schemas.microsoft.com/office/drawing/2014/main" id="{DEF65C74-C702-47AD-8C53-6006FCA93C5F}"/>
                </a:ext>
              </a:extLst>
            </p:cNvPr>
            <p:cNvSpPr/>
            <p:nvPr/>
          </p:nvSpPr>
          <p:spPr>
            <a:xfrm>
              <a:off x="2219686" y="41937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84" name="Oval 1283">
              <a:extLst>
                <a:ext uri="{FF2B5EF4-FFF2-40B4-BE49-F238E27FC236}">
                  <a16:creationId xmlns:a16="http://schemas.microsoft.com/office/drawing/2014/main" id="{E6F0F499-A438-49CA-9FCE-DDCC380C57ED}"/>
                </a:ext>
              </a:extLst>
            </p:cNvPr>
            <p:cNvSpPr/>
            <p:nvPr/>
          </p:nvSpPr>
          <p:spPr>
            <a:xfrm>
              <a:off x="2427326" y="40413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85" name="Oval 1284">
              <a:extLst>
                <a:ext uri="{FF2B5EF4-FFF2-40B4-BE49-F238E27FC236}">
                  <a16:creationId xmlns:a16="http://schemas.microsoft.com/office/drawing/2014/main" id="{D1C95700-7D0E-4F86-88D9-708F075EAB42}"/>
                </a:ext>
              </a:extLst>
            </p:cNvPr>
            <p:cNvSpPr/>
            <p:nvPr/>
          </p:nvSpPr>
          <p:spPr>
            <a:xfrm>
              <a:off x="2139294" y="396934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86" name="Oval 1285">
              <a:extLst>
                <a:ext uri="{FF2B5EF4-FFF2-40B4-BE49-F238E27FC236}">
                  <a16:creationId xmlns:a16="http://schemas.microsoft.com/office/drawing/2014/main" id="{8814DC3D-CD3F-434D-AA9B-0CEEA8DE54A3}"/>
                </a:ext>
              </a:extLst>
            </p:cNvPr>
            <p:cNvSpPr/>
            <p:nvPr/>
          </p:nvSpPr>
          <p:spPr>
            <a:xfrm>
              <a:off x="2211302" y="40413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87" name="Oval 1286">
              <a:extLst>
                <a:ext uri="{FF2B5EF4-FFF2-40B4-BE49-F238E27FC236}">
                  <a16:creationId xmlns:a16="http://schemas.microsoft.com/office/drawing/2014/main" id="{2C983E36-E960-4D66-A4E1-3E33359CEA8F}"/>
                </a:ext>
              </a:extLst>
            </p:cNvPr>
            <p:cNvSpPr/>
            <p:nvPr/>
          </p:nvSpPr>
          <p:spPr>
            <a:xfrm>
              <a:off x="2067286" y="382533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88" name="Oval 1287">
              <a:extLst>
                <a:ext uri="{FF2B5EF4-FFF2-40B4-BE49-F238E27FC236}">
                  <a16:creationId xmlns:a16="http://schemas.microsoft.com/office/drawing/2014/main" id="{0C332AE1-9000-4162-89C1-F952152A2E50}"/>
                </a:ext>
              </a:extLst>
            </p:cNvPr>
            <p:cNvSpPr/>
            <p:nvPr/>
          </p:nvSpPr>
          <p:spPr>
            <a:xfrm>
              <a:off x="2211302" y="389734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89" name="Oval 1288">
              <a:extLst>
                <a:ext uri="{FF2B5EF4-FFF2-40B4-BE49-F238E27FC236}">
                  <a16:creationId xmlns:a16="http://schemas.microsoft.com/office/drawing/2014/main" id="{91F52CE8-F1FF-4A1D-AA5C-58F30F5F2781}"/>
                </a:ext>
              </a:extLst>
            </p:cNvPr>
            <p:cNvSpPr/>
            <p:nvPr/>
          </p:nvSpPr>
          <p:spPr>
            <a:xfrm>
              <a:off x="2355318" y="382533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0" name="Oval 1289">
              <a:extLst>
                <a:ext uri="{FF2B5EF4-FFF2-40B4-BE49-F238E27FC236}">
                  <a16:creationId xmlns:a16="http://schemas.microsoft.com/office/drawing/2014/main" id="{32C09DB0-F78B-47AD-856D-AB9C513D0A41}"/>
                </a:ext>
              </a:extLst>
            </p:cNvPr>
            <p:cNvSpPr/>
            <p:nvPr/>
          </p:nvSpPr>
          <p:spPr>
            <a:xfrm>
              <a:off x="2848710" y="417288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1" name="Oval 1290">
              <a:extLst>
                <a:ext uri="{FF2B5EF4-FFF2-40B4-BE49-F238E27FC236}">
                  <a16:creationId xmlns:a16="http://schemas.microsoft.com/office/drawing/2014/main" id="{8616D492-7131-4A03-84D1-A7F5C66D5CC3}"/>
                </a:ext>
              </a:extLst>
            </p:cNvPr>
            <p:cNvSpPr/>
            <p:nvPr/>
          </p:nvSpPr>
          <p:spPr>
            <a:xfrm>
              <a:off x="3064734" y="431690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2" name="Oval 1291">
              <a:extLst>
                <a:ext uri="{FF2B5EF4-FFF2-40B4-BE49-F238E27FC236}">
                  <a16:creationId xmlns:a16="http://schemas.microsoft.com/office/drawing/2014/main" id="{7F30598E-766F-4342-B931-97E0F740A88D}"/>
                </a:ext>
              </a:extLst>
            </p:cNvPr>
            <p:cNvSpPr/>
            <p:nvPr/>
          </p:nvSpPr>
          <p:spPr>
            <a:xfrm>
              <a:off x="2920718" y="41008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3" name="Oval 1292">
              <a:extLst>
                <a:ext uri="{FF2B5EF4-FFF2-40B4-BE49-F238E27FC236}">
                  <a16:creationId xmlns:a16="http://schemas.microsoft.com/office/drawing/2014/main" id="{A15108A1-1544-42FC-8C82-8E64573C7ED7}"/>
                </a:ext>
              </a:extLst>
            </p:cNvPr>
            <p:cNvSpPr/>
            <p:nvPr/>
          </p:nvSpPr>
          <p:spPr>
            <a:xfrm>
              <a:off x="2992726" y="417288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4" name="Oval 1293">
              <a:extLst>
                <a:ext uri="{FF2B5EF4-FFF2-40B4-BE49-F238E27FC236}">
                  <a16:creationId xmlns:a16="http://schemas.microsoft.com/office/drawing/2014/main" id="{411CAE65-87F3-402F-834A-ED37AFBB09F7}"/>
                </a:ext>
              </a:extLst>
            </p:cNvPr>
            <p:cNvSpPr/>
            <p:nvPr/>
          </p:nvSpPr>
          <p:spPr>
            <a:xfrm>
              <a:off x="3136742" y="41008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5" name="Oval 1294">
              <a:extLst>
                <a:ext uri="{FF2B5EF4-FFF2-40B4-BE49-F238E27FC236}">
                  <a16:creationId xmlns:a16="http://schemas.microsoft.com/office/drawing/2014/main" id="{BDFC494C-4B40-42F5-B27F-254E7B7867AD}"/>
                </a:ext>
              </a:extLst>
            </p:cNvPr>
            <p:cNvSpPr/>
            <p:nvPr/>
          </p:nvSpPr>
          <p:spPr>
            <a:xfrm>
              <a:off x="3001110" y="432528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6" name="Oval 1295">
              <a:extLst>
                <a:ext uri="{FF2B5EF4-FFF2-40B4-BE49-F238E27FC236}">
                  <a16:creationId xmlns:a16="http://schemas.microsoft.com/office/drawing/2014/main" id="{1672A4C6-EA00-4A94-8439-2D77F6C3C187}"/>
                </a:ext>
              </a:extLst>
            </p:cNvPr>
            <p:cNvSpPr/>
            <p:nvPr/>
          </p:nvSpPr>
          <p:spPr>
            <a:xfrm>
              <a:off x="3280758" y="417288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7" name="Oval 1296">
              <a:extLst>
                <a:ext uri="{FF2B5EF4-FFF2-40B4-BE49-F238E27FC236}">
                  <a16:creationId xmlns:a16="http://schemas.microsoft.com/office/drawing/2014/main" id="{18861DE3-AAE7-4F2F-B6AC-310ED4BE26FE}"/>
                </a:ext>
              </a:extLst>
            </p:cNvPr>
            <p:cNvSpPr/>
            <p:nvPr/>
          </p:nvSpPr>
          <p:spPr>
            <a:xfrm>
              <a:off x="3073118" y="42532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8" name="Oval 1297">
              <a:extLst>
                <a:ext uri="{FF2B5EF4-FFF2-40B4-BE49-F238E27FC236}">
                  <a16:creationId xmlns:a16="http://schemas.microsoft.com/office/drawing/2014/main" id="{D746A1DD-00A8-47C3-93C4-9C1E86FE3A6D}"/>
                </a:ext>
              </a:extLst>
            </p:cNvPr>
            <p:cNvSpPr/>
            <p:nvPr/>
          </p:nvSpPr>
          <p:spPr>
            <a:xfrm>
              <a:off x="3145126" y="432528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9" name="Oval 1298">
              <a:extLst>
                <a:ext uri="{FF2B5EF4-FFF2-40B4-BE49-F238E27FC236}">
                  <a16:creationId xmlns:a16="http://schemas.microsoft.com/office/drawing/2014/main" id="{4C8D7C26-5E90-44B6-874E-BC20CEA37680}"/>
                </a:ext>
              </a:extLst>
            </p:cNvPr>
            <p:cNvSpPr/>
            <p:nvPr/>
          </p:nvSpPr>
          <p:spPr>
            <a:xfrm>
              <a:off x="3352766" y="417288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0" name="Oval 1299">
              <a:extLst>
                <a:ext uri="{FF2B5EF4-FFF2-40B4-BE49-F238E27FC236}">
                  <a16:creationId xmlns:a16="http://schemas.microsoft.com/office/drawing/2014/main" id="{8A2095E1-8C0D-4B4D-9DFC-A3BD18F5B70F}"/>
                </a:ext>
              </a:extLst>
            </p:cNvPr>
            <p:cNvSpPr/>
            <p:nvPr/>
          </p:nvSpPr>
          <p:spPr>
            <a:xfrm>
              <a:off x="3064734" y="410088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1" name="Oval 1300">
              <a:extLst>
                <a:ext uri="{FF2B5EF4-FFF2-40B4-BE49-F238E27FC236}">
                  <a16:creationId xmlns:a16="http://schemas.microsoft.com/office/drawing/2014/main" id="{7141CF78-E5E7-4656-B54F-5D07C3530672}"/>
                </a:ext>
              </a:extLst>
            </p:cNvPr>
            <p:cNvSpPr/>
            <p:nvPr/>
          </p:nvSpPr>
          <p:spPr>
            <a:xfrm>
              <a:off x="3136742" y="417288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2" name="Oval 1301">
              <a:extLst>
                <a:ext uri="{FF2B5EF4-FFF2-40B4-BE49-F238E27FC236}">
                  <a16:creationId xmlns:a16="http://schemas.microsoft.com/office/drawing/2014/main" id="{4B62F7E4-56C1-4F96-822B-E7FA3AFA66A5}"/>
                </a:ext>
              </a:extLst>
            </p:cNvPr>
            <p:cNvSpPr/>
            <p:nvPr/>
          </p:nvSpPr>
          <p:spPr>
            <a:xfrm>
              <a:off x="2992726" y="395686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3" name="Oval 1302">
              <a:extLst>
                <a:ext uri="{FF2B5EF4-FFF2-40B4-BE49-F238E27FC236}">
                  <a16:creationId xmlns:a16="http://schemas.microsoft.com/office/drawing/2014/main" id="{CC4578F8-41B2-4F5A-AE59-14980A31A0CF}"/>
                </a:ext>
              </a:extLst>
            </p:cNvPr>
            <p:cNvSpPr/>
            <p:nvPr/>
          </p:nvSpPr>
          <p:spPr>
            <a:xfrm>
              <a:off x="3136742" y="402887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4" name="Oval 1303">
              <a:extLst>
                <a:ext uri="{FF2B5EF4-FFF2-40B4-BE49-F238E27FC236}">
                  <a16:creationId xmlns:a16="http://schemas.microsoft.com/office/drawing/2014/main" id="{9D0645A2-8B9D-4CC4-902E-A6DE6FA2832F}"/>
                </a:ext>
              </a:extLst>
            </p:cNvPr>
            <p:cNvSpPr/>
            <p:nvPr/>
          </p:nvSpPr>
          <p:spPr>
            <a:xfrm>
              <a:off x="3280758" y="395686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5" name="Oval 1304">
              <a:extLst>
                <a:ext uri="{FF2B5EF4-FFF2-40B4-BE49-F238E27FC236}">
                  <a16:creationId xmlns:a16="http://schemas.microsoft.com/office/drawing/2014/main" id="{865B65F9-C136-4875-933B-FBDDFD1B2EC2}"/>
                </a:ext>
              </a:extLst>
            </p:cNvPr>
            <p:cNvSpPr/>
            <p:nvPr/>
          </p:nvSpPr>
          <p:spPr>
            <a:xfrm>
              <a:off x="2497811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6" name="Oval 1305">
              <a:extLst>
                <a:ext uri="{FF2B5EF4-FFF2-40B4-BE49-F238E27FC236}">
                  <a16:creationId xmlns:a16="http://schemas.microsoft.com/office/drawing/2014/main" id="{A6FB6BBA-A916-4377-871F-4BFB664588FA}"/>
                </a:ext>
              </a:extLst>
            </p:cNvPr>
            <p:cNvSpPr/>
            <p:nvPr/>
          </p:nvSpPr>
          <p:spPr>
            <a:xfrm>
              <a:off x="2848892" y="42210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7" name="Oval 1306">
              <a:extLst>
                <a:ext uri="{FF2B5EF4-FFF2-40B4-BE49-F238E27FC236}">
                  <a16:creationId xmlns:a16="http://schemas.microsoft.com/office/drawing/2014/main" id="{E571537E-ECBA-4979-80D6-4D4C1A7DDDE5}"/>
                </a:ext>
              </a:extLst>
            </p:cNvPr>
            <p:cNvSpPr/>
            <p:nvPr/>
          </p:nvSpPr>
          <p:spPr>
            <a:xfrm>
              <a:off x="3007428" y="399951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8" name="Oval 1307">
              <a:extLst>
                <a:ext uri="{FF2B5EF4-FFF2-40B4-BE49-F238E27FC236}">
                  <a16:creationId xmlns:a16="http://schemas.microsoft.com/office/drawing/2014/main" id="{2EE564BE-ABA7-4E12-8732-718BF9C02E99}"/>
                </a:ext>
              </a:extLst>
            </p:cNvPr>
            <p:cNvSpPr/>
            <p:nvPr/>
          </p:nvSpPr>
          <p:spPr>
            <a:xfrm>
              <a:off x="2742608" y="411863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9" name="Oval 1308">
              <a:extLst>
                <a:ext uri="{FF2B5EF4-FFF2-40B4-BE49-F238E27FC236}">
                  <a16:creationId xmlns:a16="http://schemas.microsoft.com/office/drawing/2014/main" id="{BF2E1753-30A4-4B6C-B490-3CF8E757D759}"/>
                </a:ext>
              </a:extLst>
            </p:cNvPr>
            <p:cNvSpPr/>
            <p:nvPr/>
          </p:nvSpPr>
          <p:spPr>
            <a:xfrm>
              <a:off x="2967390" y="40546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0" name="Oval 1309">
              <a:extLst>
                <a:ext uri="{FF2B5EF4-FFF2-40B4-BE49-F238E27FC236}">
                  <a16:creationId xmlns:a16="http://schemas.microsoft.com/office/drawing/2014/main" id="{C2FEBAD7-FF22-47D9-926E-B78FD11B0BB4}"/>
                </a:ext>
              </a:extLst>
            </p:cNvPr>
            <p:cNvSpPr/>
            <p:nvPr/>
          </p:nvSpPr>
          <p:spPr>
            <a:xfrm>
              <a:off x="3663367" y="376498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1" name="Oval 1310">
              <a:extLst>
                <a:ext uri="{FF2B5EF4-FFF2-40B4-BE49-F238E27FC236}">
                  <a16:creationId xmlns:a16="http://schemas.microsoft.com/office/drawing/2014/main" id="{A683E205-6B5D-4307-8C4E-EF3A7044FB47}"/>
                </a:ext>
              </a:extLst>
            </p:cNvPr>
            <p:cNvSpPr/>
            <p:nvPr/>
          </p:nvSpPr>
          <p:spPr>
            <a:xfrm>
              <a:off x="3700238" y="383699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2" name="Oval 1311">
              <a:extLst>
                <a:ext uri="{FF2B5EF4-FFF2-40B4-BE49-F238E27FC236}">
                  <a16:creationId xmlns:a16="http://schemas.microsoft.com/office/drawing/2014/main" id="{2C0A9022-C17C-4D92-B206-40614260D25B}"/>
                </a:ext>
              </a:extLst>
            </p:cNvPr>
            <p:cNvSpPr/>
            <p:nvPr/>
          </p:nvSpPr>
          <p:spPr>
            <a:xfrm>
              <a:off x="3772246" y="390900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3" name="Oval 1312">
              <a:extLst>
                <a:ext uri="{FF2B5EF4-FFF2-40B4-BE49-F238E27FC236}">
                  <a16:creationId xmlns:a16="http://schemas.microsoft.com/office/drawing/2014/main" id="{875C04EB-BAEB-42D7-80B1-2911AADAA524}"/>
                </a:ext>
              </a:extLst>
            </p:cNvPr>
            <p:cNvSpPr/>
            <p:nvPr/>
          </p:nvSpPr>
          <p:spPr>
            <a:xfrm>
              <a:off x="3780630" y="406140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4" name="Oval 1313">
              <a:extLst>
                <a:ext uri="{FF2B5EF4-FFF2-40B4-BE49-F238E27FC236}">
                  <a16:creationId xmlns:a16="http://schemas.microsoft.com/office/drawing/2014/main" id="{9140EE72-D7B4-40CC-A8EE-A83240931B8A}"/>
                </a:ext>
              </a:extLst>
            </p:cNvPr>
            <p:cNvSpPr/>
            <p:nvPr/>
          </p:nvSpPr>
          <p:spPr>
            <a:xfrm>
              <a:off x="3772246" y="369297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5" name="Oval 1314">
              <a:extLst>
                <a:ext uri="{FF2B5EF4-FFF2-40B4-BE49-F238E27FC236}">
                  <a16:creationId xmlns:a16="http://schemas.microsoft.com/office/drawing/2014/main" id="{BDCD268A-1A8E-4393-9882-FAEBE2067FE3}"/>
                </a:ext>
              </a:extLst>
            </p:cNvPr>
            <p:cNvSpPr/>
            <p:nvPr/>
          </p:nvSpPr>
          <p:spPr>
            <a:xfrm>
              <a:off x="3663367" y="419703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240E6BD7-3B8F-46A0-9D50-84EB8C6634BA}"/>
                </a:ext>
              </a:extLst>
            </p:cNvPr>
            <p:cNvSpPr/>
            <p:nvPr/>
          </p:nvSpPr>
          <p:spPr>
            <a:xfrm>
              <a:off x="3799955" y="428094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7" name="Oval 1316">
              <a:extLst>
                <a:ext uri="{FF2B5EF4-FFF2-40B4-BE49-F238E27FC236}">
                  <a16:creationId xmlns:a16="http://schemas.microsoft.com/office/drawing/2014/main" id="{9BE6CD23-0F46-4561-8DF5-4122A6DED513}"/>
                </a:ext>
              </a:extLst>
            </p:cNvPr>
            <p:cNvSpPr/>
            <p:nvPr/>
          </p:nvSpPr>
          <p:spPr>
            <a:xfrm>
              <a:off x="3655939" y="406492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8" name="Oval 1317">
              <a:extLst>
                <a:ext uri="{FF2B5EF4-FFF2-40B4-BE49-F238E27FC236}">
                  <a16:creationId xmlns:a16="http://schemas.microsoft.com/office/drawing/2014/main" id="{90DF3FC3-3F62-4457-9355-40764EF2DD2D}"/>
                </a:ext>
              </a:extLst>
            </p:cNvPr>
            <p:cNvSpPr/>
            <p:nvPr/>
          </p:nvSpPr>
          <p:spPr>
            <a:xfrm>
              <a:off x="3727947" y="413693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9" name="Oval 1318">
              <a:extLst>
                <a:ext uri="{FF2B5EF4-FFF2-40B4-BE49-F238E27FC236}">
                  <a16:creationId xmlns:a16="http://schemas.microsoft.com/office/drawing/2014/main" id="{6EF13299-4F9B-4833-926C-EC825BB02F73}"/>
                </a:ext>
              </a:extLst>
            </p:cNvPr>
            <p:cNvSpPr/>
            <p:nvPr/>
          </p:nvSpPr>
          <p:spPr>
            <a:xfrm>
              <a:off x="3736331" y="428933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0" name="Oval 1319">
              <a:extLst>
                <a:ext uri="{FF2B5EF4-FFF2-40B4-BE49-F238E27FC236}">
                  <a16:creationId xmlns:a16="http://schemas.microsoft.com/office/drawing/2014/main" id="{5AE96B64-FB45-4E9F-AA52-89559876578D}"/>
                </a:ext>
              </a:extLst>
            </p:cNvPr>
            <p:cNvSpPr/>
            <p:nvPr/>
          </p:nvSpPr>
          <p:spPr>
            <a:xfrm>
              <a:off x="3808339" y="421732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1" name="Oval 1320">
              <a:extLst>
                <a:ext uri="{FF2B5EF4-FFF2-40B4-BE49-F238E27FC236}">
                  <a16:creationId xmlns:a16="http://schemas.microsoft.com/office/drawing/2014/main" id="{928F14EF-EFD9-4973-82D0-8050E7915EF5}"/>
                </a:ext>
              </a:extLst>
            </p:cNvPr>
            <p:cNvSpPr/>
            <p:nvPr/>
          </p:nvSpPr>
          <p:spPr>
            <a:xfrm>
              <a:off x="3799955" y="406492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2" name="Oval 1321">
              <a:extLst>
                <a:ext uri="{FF2B5EF4-FFF2-40B4-BE49-F238E27FC236}">
                  <a16:creationId xmlns:a16="http://schemas.microsoft.com/office/drawing/2014/main" id="{8CEF372A-4101-4D19-A373-F003B6196D89}"/>
                </a:ext>
              </a:extLst>
            </p:cNvPr>
            <p:cNvSpPr/>
            <p:nvPr/>
          </p:nvSpPr>
          <p:spPr>
            <a:xfrm>
              <a:off x="3727947" y="392090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3" name="Oval 1322">
              <a:extLst>
                <a:ext uri="{FF2B5EF4-FFF2-40B4-BE49-F238E27FC236}">
                  <a16:creationId xmlns:a16="http://schemas.microsoft.com/office/drawing/2014/main" id="{7CCB3ED6-B692-4E4B-8D41-B55D7C87E6EB}"/>
                </a:ext>
              </a:extLst>
            </p:cNvPr>
            <p:cNvSpPr/>
            <p:nvPr/>
          </p:nvSpPr>
          <p:spPr>
            <a:xfrm>
              <a:off x="3749661" y="408635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4" name="Oval 1323">
              <a:extLst>
                <a:ext uri="{FF2B5EF4-FFF2-40B4-BE49-F238E27FC236}">
                  <a16:creationId xmlns:a16="http://schemas.microsoft.com/office/drawing/2014/main" id="{8EAFB520-8C4C-491F-9D35-742A6239DFF7}"/>
                </a:ext>
              </a:extLst>
            </p:cNvPr>
            <p:cNvSpPr/>
            <p:nvPr/>
          </p:nvSpPr>
          <p:spPr>
            <a:xfrm>
              <a:off x="3821669" y="401434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5" name="Oval 1324">
              <a:extLst>
                <a:ext uri="{FF2B5EF4-FFF2-40B4-BE49-F238E27FC236}">
                  <a16:creationId xmlns:a16="http://schemas.microsoft.com/office/drawing/2014/main" id="{9A94270A-31C9-460F-908C-5E91BF15C3E7}"/>
                </a:ext>
              </a:extLst>
            </p:cNvPr>
            <p:cNvSpPr/>
            <p:nvPr/>
          </p:nvSpPr>
          <p:spPr>
            <a:xfrm>
              <a:off x="3759478" y="382270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6" name="Oval 1325">
              <a:extLst>
                <a:ext uri="{FF2B5EF4-FFF2-40B4-BE49-F238E27FC236}">
                  <a16:creationId xmlns:a16="http://schemas.microsoft.com/office/drawing/2014/main" id="{1D5F332D-1F2A-4BD7-8F93-A58F5C4AB753}"/>
                </a:ext>
              </a:extLst>
            </p:cNvPr>
            <p:cNvSpPr/>
            <p:nvPr/>
          </p:nvSpPr>
          <p:spPr>
            <a:xfrm>
              <a:off x="3831486" y="37507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7" name="Oval 1326">
              <a:extLst>
                <a:ext uri="{FF2B5EF4-FFF2-40B4-BE49-F238E27FC236}">
                  <a16:creationId xmlns:a16="http://schemas.microsoft.com/office/drawing/2014/main" id="{A0407648-1C2F-4B1C-8171-D0FA62B7E8AD}"/>
                </a:ext>
              </a:extLst>
            </p:cNvPr>
            <p:cNvSpPr/>
            <p:nvPr/>
          </p:nvSpPr>
          <p:spPr>
            <a:xfrm>
              <a:off x="3663367" y="398101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8" name="Oval 1327">
              <a:extLst>
                <a:ext uri="{FF2B5EF4-FFF2-40B4-BE49-F238E27FC236}">
                  <a16:creationId xmlns:a16="http://schemas.microsoft.com/office/drawing/2014/main" id="{051FA2DD-B252-41EA-B94A-A4AD83C26196}"/>
                </a:ext>
              </a:extLst>
            </p:cNvPr>
            <p:cNvSpPr/>
            <p:nvPr/>
          </p:nvSpPr>
          <p:spPr>
            <a:xfrm>
              <a:off x="3807383" y="416131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9" name="Oval 1328">
              <a:extLst>
                <a:ext uri="{FF2B5EF4-FFF2-40B4-BE49-F238E27FC236}">
                  <a16:creationId xmlns:a16="http://schemas.microsoft.com/office/drawing/2014/main" id="{16EA881F-FFE9-479F-92F1-138DB2AC95C1}"/>
                </a:ext>
              </a:extLst>
            </p:cNvPr>
            <p:cNvSpPr/>
            <p:nvPr/>
          </p:nvSpPr>
          <p:spPr>
            <a:xfrm>
              <a:off x="3663367" y="39452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0" name="Oval 1329">
              <a:extLst>
                <a:ext uri="{FF2B5EF4-FFF2-40B4-BE49-F238E27FC236}">
                  <a16:creationId xmlns:a16="http://schemas.microsoft.com/office/drawing/2014/main" id="{0D76C7CA-7617-4584-80C7-5E867FD5FA1F}"/>
                </a:ext>
              </a:extLst>
            </p:cNvPr>
            <p:cNvSpPr/>
            <p:nvPr/>
          </p:nvSpPr>
          <p:spPr>
            <a:xfrm>
              <a:off x="3735375" y="401730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1" name="Oval 1330">
              <a:extLst>
                <a:ext uri="{FF2B5EF4-FFF2-40B4-BE49-F238E27FC236}">
                  <a16:creationId xmlns:a16="http://schemas.microsoft.com/office/drawing/2014/main" id="{4D2AE1C0-5921-48A6-92E9-1C5D97BFD5C5}"/>
                </a:ext>
              </a:extLst>
            </p:cNvPr>
            <p:cNvSpPr/>
            <p:nvPr/>
          </p:nvSpPr>
          <p:spPr>
            <a:xfrm>
              <a:off x="3743759" y="416970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2" name="Oval 1331">
              <a:extLst>
                <a:ext uri="{FF2B5EF4-FFF2-40B4-BE49-F238E27FC236}">
                  <a16:creationId xmlns:a16="http://schemas.microsoft.com/office/drawing/2014/main" id="{7C5DA58E-6F2D-42DF-8554-F6C4A40AB7FB}"/>
                </a:ext>
              </a:extLst>
            </p:cNvPr>
            <p:cNvSpPr/>
            <p:nvPr/>
          </p:nvSpPr>
          <p:spPr>
            <a:xfrm>
              <a:off x="3815767" y="40976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3" name="Oval 1332">
              <a:extLst>
                <a:ext uri="{FF2B5EF4-FFF2-40B4-BE49-F238E27FC236}">
                  <a16:creationId xmlns:a16="http://schemas.microsoft.com/office/drawing/2014/main" id="{4BA71A80-53AF-4823-8F82-54A7DA7F03DD}"/>
                </a:ext>
              </a:extLst>
            </p:cNvPr>
            <p:cNvSpPr/>
            <p:nvPr/>
          </p:nvSpPr>
          <p:spPr>
            <a:xfrm>
              <a:off x="3807383" y="39452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4" name="Oval 1333">
              <a:extLst>
                <a:ext uri="{FF2B5EF4-FFF2-40B4-BE49-F238E27FC236}">
                  <a16:creationId xmlns:a16="http://schemas.microsoft.com/office/drawing/2014/main" id="{B6F4C148-E6EE-4FAF-AC50-38046D25FA91}"/>
                </a:ext>
              </a:extLst>
            </p:cNvPr>
            <p:cNvSpPr/>
            <p:nvPr/>
          </p:nvSpPr>
          <p:spPr>
            <a:xfrm>
              <a:off x="3735375" y="38012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5" name="Oval 1334">
              <a:extLst>
                <a:ext uri="{FF2B5EF4-FFF2-40B4-BE49-F238E27FC236}">
                  <a16:creationId xmlns:a16="http://schemas.microsoft.com/office/drawing/2014/main" id="{3C8CE94C-8C68-47D4-897F-6628A76E3722}"/>
                </a:ext>
              </a:extLst>
            </p:cNvPr>
            <p:cNvSpPr/>
            <p:nvPr/>
          </p:nvSpPr>
          <p:spPr>
            <a:xfrm>
              <a:off x="2002706" y="409839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6" name="Oval 1335">
              <a:extLst>
                <a:ext uri="{FF2B5EF4-FFF2-40B4-BE49-F238E27FC236}">
                  <a16:creationId xmlns:a16="http://schemas.microsoft.com/office/drawing/2014/main" id="{5BDD390A-64C2-4A76-949E-6FB54EBAA162}"/>
                </a:ext>
              </a:extLst>
            </p:cNvPr>
            <p:cNvSpPr/>
            <p:nvPr/>
          </p:nvSpPr>
          <p:spPr>
            <a:xfrm>
              <a:off x="1930698" y="395437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7" name="Oval 1336">
              <a:extLst>
                <a:ext uri="{FF2B5EF4-FFF2-40B4-BE49-F238E27FC236}">
                  <a16:creationId xmlns:a16="http://schemas.microsoft.com/office/drawing/2014/main" id="{91D71EAC-C9A1-4539-AE92-2F4A6AD47061}"/>
                </a:ext>
              </a:extLst>
            </p:cNvPr>
            <p:cNvSpPr/>
            <p:nvPr/>
          </p:nvSpPr>
          <p:spPr>
            <a:xfrm>
              <a:off x="1939082" y="410677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8" name="Oval 1337">
              <a:extLst>
                <a:ext uri="{FF2B5EF4-FFF2-40B4-BE49-F238E27FC236}">
                  <a16:creationId xmlns:a16="http://schemas.microsoft.com/office/drawing/2014/main" id="{A894AE59-9D47-42B4-AF2D-BEEDB50D00BE}"/>
                </a:ext>
              </a:extLst>
            </p:cNvPr>
            <p:cNvSpPr/>
            <p:nvPr/>
          </p:nvSpPr>
          <p:spPr>
            <a:xfrm>
              <a:off x="2011090" y="403477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9" name="Oval 1338">
              <a:extLst>
                <a:ext uri="{FF2B5EF4-FFF2-40B4-BE49-F238E27FC236}">
                  <a16:creationId xmlns:a16="http://schemas.microsoft.com/office/drawing/2014/main" id="{95AC11BA-3355-4C75-80EF-4EC92DF1656B}"/>
                </a:ext>
              </a:extLst>
            </p:cNvPr>
            <p:cNvSpPr/>
            <p:nvPr/>
          </p:nvSpPr>
          <p:spPr>
            <a:xfrm>
              <a:off x="2002706" y="388237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0" name="Oval 1339">
              <a:extLst>
                <a:ext uri="{FF2B5EF4-FFF2-40B4-BE49-F238E27FC236}">
                  <a16:creationId xmlns:a16="http://schemas.microsoft.com/office/drawing/2014/main" id="{DFE8991C-423C-4EF6-A676-E9BEE6A5C1DC}"/>
                </a:ext>
              </a:extLst>
            </p:cNvPr>
            <p:cNvSpPr/>
            <p:nvPr/>
          </p:nvSpPr>
          <p:spPr>
            <a:xfrm>
              <a:off x="1930698" y="373835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1" name="Oval 1340">
              <a:extLst>
                <a:ext uri="{FF2B5EF4-FFF2-40B4-BE49-F238E27FC236}">
                  <a16:creationId xmlns:a16="http://schemas.microsoft.com/office/drawing/2014/main" id="{61D817C7-1576-42EE-8570-82C1FBDE326F}"/>
                </a:ext>
              </a:extLst>
            </p:cNvPr>
            <p:cNvSpPr/>
            <p:nvPr/>
          </p:nvSpPr>
          <p:spPr>
            <a:xfrm>
              <a:off x="2103294" y="402638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2" name="Oval 1341">
              <a:extLst>
                <a:ext uri="{FF2B5EF4-FFF2-40B4-BE49-F238E27FC236}">
                  <a16:creationId xmlns:a16="http://schemas.microsoft.com/office/drawing/2014/main" id="{98665D4A-BBA5-472D-8984-639EEBB40A00}"/>
                </a:ext>
              </a:extLst>
            </p:cNvPr>
            <p:cNvSpPr/>
            <p:nvPr/>
          </p:nvSpPr>
          <p:spPr>
            <a:xfrm>
              <a:off x="2064946" y="39882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3" name="Oval 1342">
              <a:extLst>
                <a:ext uri="{FF2B5EF4-FFF2-40B4-BE49-F238E27FC236}">
                  <a16:creationId xmlns:a16="http://schemas.microsoft.com/office/drawing/2014/main" id="{9C6CA37E-615D-4107-A977-BED2EE3059E2}"/>
                </a:ext>
              </a:extLst>
            </p:cNvPr>
            <p:cNvSpPr/>
            <p:nvPr/>
          </p:nvSpPr>
          <p:spPr>
            <a:xfrm>
              <a:off x="2038714" y="406029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4" name="Oval 1343">
              <a:extLst>
                <a:ext uri="{FF2B5EF4-FFF2-40B4-BE49-F238E27FC236}">
                  <a16:creationId xmlns:a16="http://schemas.microsoft.com/office/drawing/2014/main" id="{FD815595-2EDF-4F8E-958B-59392E829041}"/>
                </a:ext>
              </a:extLst>
            </p:cNvPr>
            <p:cNvSpPr/>
            <p:nvPr/>
          </p:nvSpPr>
          <p:spPr>
            <a:xfrm>
              <a:off x="2047098" y="421269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5" name="Oval 1344">
              <a:extLst>
                <a:ext uri="{FF2B5EF4-FFF2-40B4-BE49-F238E27FC236}">
                  <a16:creationId xmlns:a16="http://schemas.microsoft.com/office/drawing/2014/main" id="{AC0EF25D-C0CC-48FD-AF8A-6E671FB175B3}"/>
                </a:ext>
              </a:extLst>
            </p:cNvPr>
            <p:cNvSpPr/>
            <p:nvPr/>
          </p:nvSpPr>
          <p:spPr>
            <a:xfrm>
              <a:off x="2038714" y="384427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6" name="Oval 1345">
              <a:extLst>
                <a:ext uri="{FF2B5EF4-FFF2-40B4-BE49-F238E27FC236}">
                  <a16:creationId xmlns:a16="http://schemas.microsoft.com/office/drawing/2014/main" id="{818C379C-03A9-40B4-81C1-7BEDCACEA5C8}"/>
                </a:ext>
              </a:extLst>
            </p:cNvPr>
            <p:cNvSpPr/>
            <p:nvPr/>
          </p:nvSpPr>
          <p:spPr>
            <a:xfrm>
              <a:off x="1925936" y="412696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7" name="Oval 1346">
              <a:extLst>
                <a:ext uri="{FF2B5EF4-FFF2-40B4-BE49-F238E27FC236}">
                  <a16:creationId xmlns:a16="http://schemas.microsoft.com/office/drawing/2014/main" id="{D904AA7D-937F-4ED2-8583-B6AD348744C0}"/>
                </a:ext>
              </a:extLst>
            </p:cNvPr>
            <p:cNvSpPr/>
            <p:nvPr/>
          </p:nvSpPr>
          <p:spPr>
            <a:xfrm>
              <a:off x="1997944" y="419897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8" name="Oval 1347">
              <a:extLst>
                <a:ext uri="{FF2B5EF4-FFF2-40B4-BE49-F238E27FC236}">
                  <a16:creationId xmlns:a16="http://schemas.microsoft.com/office/drawing/2014/main" id="{C9CE385C-9E6B-478C-9C97-4FBF4A3797A1}"/>
                </a:ext>
              </a:extLst>
            </p:cNvPr>
            <p:cNvSpPr/>
            <p:nvPr/>
          </p:nvSpPr>
          <p:spPr>
            <a:xfrm>
              <a:off x="2006328" y="42930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9" name="Oval 1348">
              <a:extLst>
                <a:ext uri="{FF2B5EF4-FFF2-40B4-BE49-F238E27FC236}">
                  <a16:creationId xmlns:a16="http://schemas.microsoft.com/office/drawing/2014/main" id="{0D2E05F7-70C5-4BDC-A218-F36F0EA2F9C5}"/>
                </a:ext>
              </a:extLst>
            </p:cNvPr>
            <p:cNvSpPr/>
            <p:nvPr/>
          </p:nvSpPr>
          <p:spPr>
            <a:xfrm>
              <a:off x="1997944" y="398295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0" name="Oval 1349">
              <a:extLst>
                <a:ext uri="{FF2B5EF4-FFF2-40B4-BE49-F238E27FC236}">
                  <a16:creationId xmlns:a16="http://schemas.microsoft.com/office/drawing/2014/main" id="{C502C91D-B88F-41B8-A1F9-CE66B14E969D}"/>
                </a:ext>
              </a:extLst>
            </p:cNvPr>
            <p:cNvSpPr/>
            <p:nvPr/>
          </p:nvSpPr>
          <p:spPr>
            <a:xfrm>
              <a:off x="1967569" y="395437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1" name="Oval 1350">
              <a:extLst>
                <a:ext uri="{FF2B5EF4-FFF2-40B4-BE49-F238E27FC236}">
                  <a16:creationId xmlns:a16="http://schemas.microsoft.com/office/drawing/2014/main" id="{8592F726-87B4-496E-95D9-DD1784112210}"/>
                </a:ext>
              </a:extLst>
            </p:cNvPr>
            <p:cNvSpPr/>
            <p:nvPr/>
          </p:nvSpPr>
          <p:spPr>
            <a:xfrm>
              <a:off x="2039577" y="395437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2" name="Oval 1351">
              <a:extLst>
                <a:ext uri="{FF2B5EF4-FFF2-40B4-BE49-F238E27FC236}">
                  <a16:creationId xmlns:a16="http://schemas.microsoft.com/office/drawing/2014/main" id="{8ECD119B-3C13-4DDA-9744-29A1C85E2156}"/>
                </a:ext>
              </a:extLst>
            </p:cNvPr>
            <p:cNvSpPr/>
            <p:nvPr/>
          </p:nvSpPr>
          <p:spPr>
            <a:xfrm>
              <a:off x="1967569" y="373835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3" name="Oval 1352">
              <a:extLst>
                <a:ext uri="{FF2B5EF4-FFF2-40B4-BE49-F238E27FC236}">
                  <a16:creationId xmlns:a16="http://schemas.microsoft.com/office/drawing/2014/main" id="{DAD61D8B-EE5D-4DB7-8638-B74951B3D2C2}"/>
                </a:ext>
              </a:extLst>
            </p:cNvPr>
            <p:cNvSpPr/>
            <p:nvPr/>
          </p:nvSpPr>
          <p:spPr>
            <a:xfrm>
              <a:off x="1923270" y="418230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4" name="Oval 1353">
              <a:extLst>
                <a:ext uri="{FF2B5EF4-FFF2-40B4-BE49-F238E27FC236}">
                  <a16:creationId xmlns:a16="http://schemas.microsoft.com/office/drawing/2014/main" id="{BC456AC7-0CF4-422C-8BFE-CB3655395FF1}"/>
                </a:ext>
              </a:extLst>
            </p:cNvPr>
            <p:cNvSpPr/>
            <p:nvPr/>
          </p:nvSpPr>
          <p:spPr>
            <a:xfrm>
              <a:off x="2678893" y="403872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5" name="Oval 1354">
              <a:extLst>
                <a:ext uri="{FF2B5EF4-FFF2-40B4-BE49-F238E27FC236}">
                  <a16:creationId xmlns:a16="http://schemas.microsoft.com/office/drawing/2014/main" id="{279D8E6D-CE0E-4E22-A7EB-385735E31F1D}"/>
                </a:ext>
              </a:extLst>
            </p:cNvPr>
            <p:cNvSpPr/>
            <p:nvPr/>
          </p:nvSpPr>
          <p:spPr>
            <a:xfrm>
              <a:off x="1923270" y="396628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6" name="Oval 1355">
              <a:extLst>
                <a:ext uri="{FF2B5EF4-FFF2-40B4-BE49-F238E27FC236}">
                  <a16:creationId xmlns:a16="http://schemas.microsoft.com/office/drawing/2014/main" id="{991EE7C6-EAA4-444A-ACA6-F372EC126812}"/>
                </a:ext>
              </a:extLst>
            </p:cNvPr>
            <p:cNvSpPr/>
            <p:nvPr/>
          </p:nvSpPr>
          <p:spPr>
            <a:xfrm>
              <a:off x="1944984" y="405972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7" name="Oval 1356">
              <a:extLst>
                <a:ext uri="{FF2B5EF4-FFF2-40B4-BE49-F238E27FC236}">
                  <a16:creationId xmlns:a16="http://schemas.microsoft.com/office/drawing/2014/main" id="{6292410C-8478-438B-B26A-F13754941018}"/>
                </a:ext>
              </a:extLst>
            </p:cNvPr>
            <p:cNvSpPr/>
            <p:nvPr/>
          </p:nvSpPr>
          <p:spPr>
            <a:xfrm>
              <a:off x="1953368" y="428412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8" name="Oval 1357">
              <a:extLst>
                <a:ext uri="{FF2B5EF4-FFF2-40B4-BE49-F238E27FC236}">
                  <a16:creationId xmlns:a16="http://schemas.microsoft.com/office/drawing/2014/main" id="{B8538D93-2AD1-49EE-AF9B-4BEDE68617B8}"/>
                </a:ext>
              </a:extLst>
            </p:cNvPr>
            <p:cNvSpPr/>
            <p:nvPr/>
          </p:nvSpPr>
          <p:spPr>
            <a:xfrm>
              <a:off x="2031286" y="411353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9" name="Oval 1358">
              <a:extLst>
                <a:ext uri="{FF2B5EF4-FFF2-40B4-BE49-F238E27FC236}">
                  <a16:creationId xmlns:a16="http://schemas.microsoft.com/office/drawing/2014/main" id="{7304BACB-705A-4787-BC9A-2DE2D1C0CA47}"/>
                </a:ext>
              </a:extLst>
            </p:cNvPr>
            <p:cNvSpPr/>
            <p:nvPr/>
          </p:nvSpPr>
          <p:spPr>
            <a:xfrm>
              <a:off x="2128539" y="398771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0" name="Oval 1359">
              <a:extLst>
                <a:ext uri="{FF2B5EF4-FFF2-40B4-BE49-F238E27FC236}">
                  <a16:creationId xmlns:a16="http://schemas.microsoft.com/office/drawing/2014/main" id="{FA94AC46-28AB-44A1-8B1A-9CF57B669267}"/>
                </a:ext>
              </a:extLst>
            </p:cNvPr>
            <p:cNvSpPr/>
            <p:nvPr/>
          </p:nvSpPr>
          <p:spPr>
            <a:xfrm>
              <a:off x="1954801" y="379607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1" name="Oval 1360">
              <a:extLst>
                <a:ext uri="{FF2B5EF4-FFF2-40B4-BE49-F238E27FC236}">
                  <a16:creationId xmlns:a16="http://schemas.microsoft.com/office/drawing/2014/main" id="{BCE57EFB-D3A9-4ED2-A598-3F4B9C7E74AD}"/>
                </a:ext>
              </a:extLst>
            </p:cNvPr>
            <p:cNvSpPr/>
            <p:nvPr/>
          </p:nvSpPr>
          <p:spPr>
            <a:xfrm>
              <a:off x="1963185" y="40204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2" name="Oval 1361">
              <a:extLst>
                <a:ext uri="{FF2B5EF4-FFF2-40B4-BE49-F238E27FC236}">
                  <a16:creationId xmlns:a16="http://schemas.microsoft.com/office/drawing/2014/main" id="{0C18B824-15D6-40D7-84FA-FD07428434B2}"/>
                </a:ext>
              </a:extLst>
            </p:cNvPr>
            <p:cNvSpPr/>
            <p:nvPr/>
          </p:nvSpPr>
          <p:spPr>
            <a:xfrm>
              <a:off x="1954801" y="38680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3" name="Oval 1362">
              <a:extLst>
                <a:ext uri="{FF2B5EF4-FFF2-40B4-BE49-F238E27FC236}">
                  <a16:creationId xmlns:a16="http://schemas.microsoft.com/office/drawing/2014/main" id="{365C8417-5498-4A2D-8655-07E829EB56C1}"/>
                </a:ext>
              </a:extLst>
            </p:cNvPr>
            <p:cNvSpPr/>
            <p:nvPr/>
          </p:nvSpPr>
          <p:spPr>
            <a:xfrm>
              <a:off x="1930698" y="40626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4" name="Oval 1363">
              <a:extLst>
                <a:ext uri="{FF2B5EF4-FFF2-40B4-BE49-F238E27FC236}">
                  <a16:creationId xmlns:a16="http://schemas.microsoft.com/office/drawing/2014/main" id="{64C58287-539D-457A-8798-4009B2861C85}"/>
                </a:ext>
              </a:extLst>
            </p:cNvPr>
            <p:cNvSpPr/>
            <p:nvPr/>
          </p:nvSpPr>
          <p:spPr>
            <a:xfrm>
              <a:off x="2002706" y="40626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5" name="Oval 1364">
              <a:extLst>
                <a:ext uri="{FF2B5EF4-FFF2-40B4-BE49-F238E27FC236}">
                  <a16:creationId xmlns:a16="http://schemas.microsoft.com/office/drawing/2014/main" id="{DA9FCC41-7F5B-4749-B6B2-CF9A3D84C043}"/>
                </a:ext>
              </a:extLst>
            </p:cNvPr>
            <p:cNvSpPr/>
            <p:nvPr/>
          </p:nvSpPr>
          <p:spPr>
            <a:xfrm>
              <a:off x="1930698" y="38466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6" name="Oval 1365">
              <a:extLst>
                <a:ext uri="{FF2B5EF4-FFF2-40B4-BE49-F238E27FC236}">
                  <a16:creationId xmlns:a16="http://schemas.microsoft.com/office/drawing/2014/main" id="{9EA04FB2-E9A5-42DC-B72F-3B6AF15C10BE}"/>
                </a:ext>
              </a:extLst>
            </p:cNvPr>
            <p:cNvSpPr/>
            <p:nvPr/>
          </p:nvSpPr>
          <p:spPr>
            <a:xfrm>
              <a:off x="3179893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7" name="Oval 1366">
              <a:extLst>
                <a:ext uri="{FF2B5EF4-FFF2-40B4-BE49-F238E27FC236}">
                  <a16:creationId xmlns:a16="http://schemas.microsoft.com/office/drawing/2014/main" id="{26CF7331-1569-4058-9003-11838782EA35}"/>
                </a:ext>
              </a:extLst>
            </p:cNvPr>
            <p:cNvSpPr/>
            <p:nvPr/>
          </p:nvSpPr>
          <p:spPr>
            <a:xfrm>
              <a:off x="2739461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8" name="Oval 1367">
              <a:extLst>
                <a:ext uri="{FF2B5EF4-FFF2-40B4-BE49-F238E27FC236}">
                  <a16:creationId xmlns:a16="http://schemas.microsoft.com/office/drawing/2014/main" id="{878C15CC-5622-4CCE-B919-D7507D0BDD58}"/>
                </a:ext>
              </a:extLst>
            </p:cNvPr>
            <p:cNvSpPr/>
            <p:nvPr/>
          </p:nvSpPr>
          <p:spPr>
            <a:xfrm>
              <a:off x="2955485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9" name="Oval 1368">
              <a:extLst>
                <a:ext uri="{FF2B5EF4-FFF2-40B4-BE49-F238E27FC236}">
                  <a16:creationId xmlns:a16="http://schemas.microsoft.com/office/drawing/2014/main" id="{DF182C92-05F1-4846-B319-9A41609347B7}"/>
                </a:ext>
              </a:extLst>
            </p:cNvPr>
            <p:cNvSpPr/>
            <p:nvPr/>
          </p:nvSpPr>
          <p:spPr>
            <a:xfrm>
              <a:off x="2883477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0" name="Oval 1369">
              <a:extLst>
                <a:ext uri="{FF2B5EF4-FFF2-40B4-BE49-F238E27FC236}">
                  <a16:creationId xmlns:a16="http://schemas.microsoft.com/office/drawing/2014/main" id="{1622B604-9A90-427F-9A4B-61CA88989976}"/>
                </a:ext>
              </a:extLst>
            </p:cNvPr>
            <p:cNvSpPr/>
            <p:nvPr/>
          </p:nvSpPr>
          <p:spPr>
            <a:xfrm>
              <a:off x="2667453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1" name="Oval 1370">
              <a:extLst>
                <a:ext uri="{FF2B5EF4-FFF2-40B4-BE49-F238E27FC236}">
                  <a16:creationId xmlns:a16="http://schemas.microsoft.com/office/drawing/2014/main" id="{8C8050F4-93E0-4C4E-82BA-F28C24C5AB66}"/>
                </a:ext>
              </a:extLst>
            </p:cNvPr>
            <p:cNvSpPr/>
            <p:nvPr/>
          </p:nvSpPr>
          <p:spPr>
            <a:xfrm>
              <a:off x="2955485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2" name="Oval 1371">
              <a:extLst>
                <a:ext uri="{FF2B5EF4-FFF2-40B4-BE49-F238E27FC236}">
                  <a16:creationId xmlns:a16="http://schemas.microsoft.com/office/drawing/2014/main" id="{FF6AC3F4-9D1A-4FFD-98B8-7BF770D29C23}"/>
                </a:ext>
              </a:extLst>
            </p:cNvPr>
            <p:cNvSpPr/>
            <p:nvPr/>
          </p:nvSpPr>
          <p:spPr>
            <a:xfrm>
              <a:off x="3063501" y="42197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3" name="Oval 1372">
              <a:extLst>
                <a:ext uri="{FF2B5EF4-FFF2-40B4-BE49-F238E27FC236}">
                  <a16:creationId xmlns:a16="http://schemas.microsoft.com/office/drawing/2014/main" id="{2C8A8703-E60A-45B4-A8CE-3C68BAAEB3FE}"/>
                </a:ext>
              </a:extLst>
            </p:cNvPr>
            <p:cNvSpPr/>
            <p:nvPr/>
          </p:nvSpPr>
          <p:spPr>
            <a:xfrm>
              <a:off x="3207517" y="42197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4" name="Oval 1373">
              <a:extLst>
                <a:ext uri="{FF2B5EF4-FFF2-40B4-BE49-F238E27FC236}">
                  <a16:creationId xmlns:a16="http://schemas.microsoft.com/office/drawing/2014/main" id="{60F6C514-4D7D-40C5-9382-A345ADF95665}"/>
                </a:ext>
              </a:extLst>
            </p:cNvPr>
            <p:cNvSpPr/>
            <p:nvPr/>
          </p:nvSpPr>
          <p:spPr>
            <a:xfrm>
              <a:off x="3495549" y="42197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5" name="Oval 1374">
              <a:extLst>
                <a:ext uri="{FF2B5EF4-FFF2-40B4-BE49-F238E27FC236}">
                  <a16:creationId xmlns:a16="http://schemas.microsoft.com/office/drawing/2014/main" id="{3FA27B55-93A4-4A20-8635-148D5C0771BF}"/>
                </a:ext>
              </a:extLst>
            </p:cNvPr>
            <p:cNvSpPr/>
            <p:nvPr/>
          </p:nvSpPr>
          <p:spPr>
            <a:xfrm>
              <a:off x="3567557" y="42197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6" name="Oval 1375">
              <a:extLst>
                <a:ext uri="{FF2B5EF4-FFF2-40B4-BE49-F238E27FC236}">
                  <a16:creationId xmlns:a16="http://schemas.microsoft.com/office/drawing/2014/main" id="{5011D0AC-CF7A-4FE4-A3F7-BE9B700B0B24}"/>
                </a:ext>
              </a:extLst>
            </p:cNvPr>
            <p:cNvSpPr/>
            <p:nvPr/>
          </p:nvSpPr>
          <p:spPr>
            <a:xfrm>
              <a:off x="3351533" y="42197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7" name="Oval 1376">
              <a:extLst>
                <a:ext uri="{FF2B5EF4-FFF2-40B4-BE49-F238E27FC236}">
                  <a16:creationId xmlns:a16="http://schemas.microsoft.com/office/drawing/2014/main" id="{1BD73DAF-868C-4135-9405-330870FEE807}"/>
                </a:ext>
              </a:extLst>
            </p:cNvPr>
            <p:cNvSpPr/>
            <p:nvPr/>
          </p:nvSpPr>
          <p:spPr>
            <a:xfrm>
              <a:off x="2235405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8" name="Oval 1377">
              <a:extLst>
                <a:ext uri="{FF2B5EF4-FFF2-40B4-BE49-F238E27FC236}">
                  <a16:creationId xmlns:a16="http://schemas.microsoft.com/office/drawing/2014/main" id="{23F2887D-F49C-4747-8817-EED929B922C6}"/>
                </a:ext>
              </a:extLst>
            </p:cNvPr>
            <p:cNvSpPr/>
            <p:nvPr/>
          </p:nvSpPr>
          <p:spPr>
            <a:xfrm>
              <a:off x="2379421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9" name="Oval 1378">
              <a:extLst>
                <a:ext uri="{FF2B5EF4-FFF2-40B4-BE49-F238E27FC236}">
                  <a16:creationId xmlns:a16="http://schemas.microsoft.com/office/drawing/2014/main" id="{E375A2D0-46EE-4389-A7B5-646E9A554219}"/>
                </a:ext>
              </a:extLst>
            </p:cNvPr>
            <p:cNvSpPr/>
            <p:nvPr/>
          </p:nvSpPr>
          <p:spPr>
            <a:xfrm>
              <a:off x="2667453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0" name="Oval 1379">
              <a:extLst>
                <a:ext uri="{FF2B5EF4-FFF2-40B4-BE49-F238E27FC236}">
                  <a16:creationId xmlns:a16="http://schemas.microsoft.com/office/drawing/2014/main" id="{1E25A1EE-A487-4C36-99F1-F0B75D16BBC9}"/>
                </a:ext>
              </a:extLst>
            </p:cNvPr>
            <p:cNvSpPr/>
            <p:nvPr/>
          </p:nvSpPr>
          <p:spPr>
            <a:xfrm>
              <a:off x="2739461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1" name="Oval 1380">
              <a:extLst>
                <a:ext uri="{FF2B5EF4-FFF2-40B4-BE49-F238E27FC236}">
                  <a16:creationId xmlns:a16="http://schemas.microsoft.com/office/drawing/2014/main" id="{954112BC-F003-439B-839C-03F4535B2E59}"/>
                </a:ext>
              </a:extLst>
            </p:cNvPr>
            <p:cNvSpPr/>
            <p:nvPr/>
          </p:nvSpPr>
          <p:spPr>
            <a:xfrm>
              <a:off x="2523437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2" name="Oval 1381">
              <a:extLst>
                <a:ext uri="{FF2B5EF4-FFF2-40B4-BE49-F238E27FC236}">
                  <a16:creationId xmlns:a16="http://schemas.microsoft.com/office/drawing/2014/main" id="{A7EBFC5E-5361-442B-87E9-C9FF7F74EE5B}"/>
                </a:ext>
              </a:extLst>
            </p:cNvPr>
            <p:cNvSpPr/>
            <p:nvPr/>
          </p:nvSpPr>
          <p:spPr>
            <a:xfrm>
              <a:off x="2523437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3" name="Oval 1382">
              <a:extLst>
                <a:ext uri="{FF2B5EF4-FFF2-40B4-BE49-F238E27FC236}">
                  <a16:creationId xmlns:a16="http://schemas.microsoft.com/office/drawing/2014/main" id="{D91B0444-2E14-4EB8-94DC-5803ECBA6C92}"/>
                </a:ext>
              </a:extLst>
            </p:cNvPr>
            <p:cNvSpPr/>
            <p:nvPr/>
          </p:nvSpPr>
          <p:spPr>
            <a:xfrm>
              <a:off x="2739461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4" name="Oval 1383">
              <a:extLst>
                <a:ext uri="{FF2B5EF4-FFF2-40B4-BE49-F238E27FC236}">
                  <a16:creationId xmlns:a16="http://schemas.microsoft.com/office/drawing/2014/main" id="{852D8834-2BB8-483D-A0C9-5018C2F48739}"/>
                </a:ext>
              </a:extLst>
            </p:cNvPr>
            <p:cNvSpPr/>
            <p:nvPr/>
          </p:nvSpPr>
          <p:spPr>
            <a:xfrm>
              <a:off x="2667453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5" name="Oval 1384">
              <a:extLst>
                <a:ext uri="{FF2B5EF4-FFF2-40B4-BE49-F238E27FC236}">
                  <a16:creationId xmlns:a16="http://schemas.microsoft.com/office/drawing/2014/main" id="{43E42468-428D-486A-A3D9-D83697739BA1}"/>
                </a:ext>
              </a:extLst>
            </p:cNvPr>
            <p:cNvSpPr/>
            <p:nvPr/>
          </p:nvSpPr>
          <p:spPr>
            <a:xfrm>
              <a:off x="3423541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6" name="Oval 1385">
              <a:extLst>
                <a:ext uri="{FF2B5EF4-FFF2-40B4-BE49-F238E27FC236}">
                  <a16:creationId xmlns:a16="http://schemas.microsoft.com/office/drawing/2014/main" id="{3DA3A9E3-1C12-498F-975E-408D3D068416}"/>
                </a:ext>
              </a:extLst>
            </p:cNvPr>
            <p:cNvSpPr/>
            <p:nvPr/>
          </p:nvSpPr>
          <p:spPr>
            <a:xfrm>
              <a:off x="3711573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7" name="Oval 1386">
              <a:extLst>
                <a:ext uri="{FF2B5EF4-FFF2-40B4-BE49-F238E27FC236}">
                  <a16:creationId xmlns:a16="http://schemas.microsoft.com/office/drawing/2014/main" id="{23EEE6A4-441D-43D8-B178-1E0D3647C1B4}"/>
                </a:ext>
              </a:extLst>
            </p:cNvPr>
            <p:cNvSpPr/>
            <p:nvPr/>
          </p:nvSpPr>
          <p:spPr>
            <a:xfrm>
              <a:off x="3423541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8" name="Oval 1387">
              <a:extLst>
                <a:ext uri="{FF2B5EF4-FFF2-40B4-BE49-F238E27FC236}">
                  <a16:creationId xmlns:a16="http://schemas.microsoft.com/office/drawing/2014/main" id="{FE649E86-DF25-48F3-871A-C22E341BEA37}"/>
                </a:ext>
              </a:extLst>
            </p:cNvPr>
            <p:cNvSpPr/>
            <p:nvPr/>
          </p:nvSpPr>
          <p:spPr>
            <a:xfrm>
              <a:off x="3639565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9" name="Oval 1388">
              <a:extLst>
                <a:ext uri="{FF2B5EF4-FFF2-40B4-BE49-F238E27FC236}">
                  <a16:creationId xmlns:a16="http://schemas.microsoft.com/office/drawing/2014/main" id="{D8BE7C1A-70D9-4D1F-8444-05D761A4EAE0}"/>
                </a:ext>
              </a:extLst>
            </p:cNvPr>
            <p:cNvSpPr/>
            <p:nvPr/>
          </p:nvSpPr>
          <p:spPr>
            <a:xfrm>
              <a:off x="3567557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0" name="Oval 1389">
              <a:extLst>
                <a:ext uri="{FF2B5EF4-FFF2-40B4-BE49-F238E27FC236}">
                  <a16:creationId xmlns:a16="http://schemas.microsoft.com/office/drawing/2014/main" id="{6AE95C8D-F6DB-434E-933B-16468802A6DB}"/>
                </a:ext>
              </a:extLst>
            </p:cNvPr>
            <p:cNvSpPr/>
            <p:nvPr/>
          </p:nvSpPr>
          <p:spPr>
            <a:xfrm>
              <a:off x="2883477" y="42332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1" name="Oval 1390">
              <a:extLst>
                <a:ext uri="{FF2B5EF4-FFF2-40B4-BE49-F238E27FC236}">
                  <a16:creationId xmlns:a16="http://schemas.microsoft.com/office/drawing/2014/main" id="{31A4DBE7-7920-4654-81FE-B69E33C8B29B}"/>
                </a:ext>
              </a:extLst>
            </p:cNvPr>
            <p:cNvSpPr/>
            <p:nvPr/>
          </p:nvSpPr>
          <p:spPr>
            <a:xfrm>
              <a:off x="3100186" y="419114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2" name="Oval 1391">
              <a:extLst>
                <a:ext uri="{FF2B5EF4-FFF2-40B4-BE49-F238E27FC236}">
                  <a16:creationId xmlns:a16="http://schemas.microsoft.com/office/drawing/2014/main" id="{9D5490AD-CF01-4329-AE0E-F1835F4EB527}"/>
                </a:ext>
              </a:extLst>
            </p:cNvPr>
            <p:cNvSpPr/>
            <p:nvPr/>
          </p:nvSpPr>
          <p:spPr>
            <a:xfrm>
              <a:off x="3315525" y="42332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3" name="Oval 1392">
              <a:extLst>
                <a:ext uri="{FF2B5EF4-FFF2-40B4-BE49-F238E27FC236}">
                  <a16:creationId xmlns:a16="http://schemas.microsoft.com/office/drawing/2014/main" id="{7CC8A3AD-B05D-48B6-94CF-E8B7CD3BE6B5}"/>
                </a:ext>
              </a:extLst>
            </p:cNvPr>
            <p:cNvSpPr/>
            <p:nvPr/>
          </p:nvSpPr>
          <p:spPr>
            <a:xfrm>
              <a:off x="3387533" y="42332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4" name="Oval 1393">
              <a:extLst>
                <a:ext uri="{FF2B5EF4-FFF2-40B4-BE49-F238E27FC236}">
                  <a16:creationId xmlns:a16="http://schemas.microsoft.com/office/drawing/2014/main" id="{25BC219E-BE51-46BF-A7B1-EFC459E3D365}"/>
                </a:ext>
              </a:extLst>
            </p:cNvPr>
            <p:cNvSpPr/>
            <p:nvPr/>
          </p:nvSpPr>
          <p:spPr>
            <a:xfrm>
              <a:off x="3171509" y="42332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5" name="Oval 1394">
              <a:extLst>
                <a:ext uri="{FF2B5EF4-FFF2-40B4-BE49-F238E27FC236}">
                  <a16:creationId xmlns:a16="http://schemas.microsoft.com/office/drawing/2014/main" id="{BCB627DC-2239-4880-B705-C87F58A9F68E}"/>
                </a:ext>
              </a:extLst>
            </p:cNvPr>
            <p:cNvSpPr/>
            <p:nvPr/>
          </p:nvSpPr>
          <p:spPr>
            <a:xfrm>
              <a:off x="2415429" y="42260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6" name="Oval 1395">
              <a:extLst>
                <a:ext uri="{FF2B5EF4-FFF2-40B4-BE49-F238E27FC236}">
                  <a16:creationId xmlns:a16="http://schemas.microsoft.com/office/drawing/2014/main" id="{D990063A-3F6D-435B-9BA5-D95181BB7477}"/>
                </a:ext>
              </a:extLst>
            </p:cNvPr>
            <p:cNvSpPr/>
            <p:nvPr/>
          </p:nvSpPr>
          <p:spPr>
            <a:xfrm>
              <a:off x="2631453" y="42260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7" name="Oval 1396">
              <a:extLst>
                <a:ext uri="{FF2B5EF4-FFF2-40B4-BE49-F238E27FC236}">
                  <a16:creationId xmlns:a16="http://schemas.microsoft.com/office/drawing/2014/main" id="{968E5CCB-84C6-40AA-B0A2-A8CB9E22F985}"/>
                </a:ext>
              </a:extLst>
            </p:cNvPr>
            <p:cNvSpPr/>
            <p:nvPr/>
          </p:nvSpPr>
          <p:spPr>
            <a:xfrm>
              <a:off x="2559445" y="42260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8" name="Oval 1397">
              <a:extLst>
                <a:ext uri="{FF2B5EF4-FFF2-40B4-BE49-F238E27FC236}">
                  <a16:creationId xmlns:a16="http://schemas.microsoft.com/office/drawing/2014/main" id="{6AB47F28-63C6-43B2-8752-B52B957A774D}"/>
                </a:ext>
              </a:extLst>
            </p:cNvPr>
            <p:cNvSpPr/>
            <p:nvPr/>
          </p:nvSpPr>
          <p:spPr>
            <a:xfrm>
              <a:off x="3141797" y="421597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9" name="Oval 1398">
              <a:extLst>
                <a:ext uri="{FF2B5EF4-FFF2-40B4-BE49-F238E27FC236}">
                  <a16:creationId xmlns:a16="http://schemas.microsoft.com/office/drawing/2014/main" id="{EA917D8C-8EB7-475E-A38A-8FCEF54C0F9B}"/>
                </a:ext>
              </a:extLst>
            </p:cNvPr>
            <p:cNvSpPr/>
            <p:nvPr/>
          </p:nvSpPr>
          <p:spPr>
            <a:xfrm>
              <a:off x="2837953" y="423798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0" name="Oval 1399">
              <a:extLst>
                <a:ext uri="{FF2B5EF4-FFF2-40B4-BE49-F238E27FC236}">
                  <a16:creationId xmlns:a16="http://schemas.microsoft.com/office/drawing/2014/main" id="{4B449C99-59E8-4683-BD81-94BCB404BB99}"/>
                </a:ext>
              </a:extLst>
            </p:cNvPr>
            <p:cNvSpPr/>
            <p:nvPr/>
          </p:nvSpPr>
          <p:spPr>
            <a:xfrm>
              <a:off x="2774329" y="424636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1" name="Oval 1400">
              <a:extLst>
                <a:ext uri="{FF2B5EF4-FFF2-40B4-BE49-F238E27FC236}">
                  <a16:creationId xmlns:a16="http://schemas.microsoft.com/office/drawing/2014/main" id="{6FF00A6D-5497-442B-A817-CD8438B205A4}"/>
                </a:ext>
              </a:extLst>
            </p:cNvPr>
            <p:cNvSpPr/>
            <p:nvPr/>
          </p:nvSpPr>
          <p:spPr>
            <a:xfrm>
              <a:off x="2846337" y="41743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2" name="Oval 1401">
              <a:extLst>
                <a:ext uri="{FF2B5EF4-FFF2-40B4-BE49-F238E27FC236}">
                  <a16:creationId xmlns:a16="http://schemas.microsoft.com/office/drawing/2014/main" id="{A350C23F-24B9-46F2-A7C1-D4748C5AFBA3}"/>
                </a:ext>
              </a:extLst>
            </p:cNvPr>
            <p:cNvSpPr/>
            <p:nvPr/>
          </p:nvSpPr>
          <p:spPr>
            <a:xfrm>
              <a:off x="2918345" y="424636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3" name="Oval 1402">
              <a:extLst>
                <a:ext uri="{FF2B5EF4-FFF2-40B4-BE49-F238E27FC236}">
                  <a16:creationId xmlns:a16="http://schemas.microsoft.com/office/drawing/2014/main" id="{C42DE97F-011B-42A5-B10A-5EA8B22B7F7C}"/>
                </a:ext>
              </a:extLst>
            </p:cNvPr>
            <p:cNvSpPr/>
            <p:nvPr/>
          </p:nvSpPr>
          <p:spPr>
            <a:xfrm>
              <a:off x="3449732" y="42135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4" name="Oval 1403">
              <a:extLst>
                <a:ext uri="{FF2B5EF4-FFF2-40B4-BE49-F238E27FC236}">
                  <a16:creationId xmlns:a16="http://schemas.microsoft.com/office/drawing/2014/main" id="{E4A6C4FB-8B0D-47A5-8A8D-27A4ABB137AD}"/>
                </a:ext>
              </a:extLst>
            </p:cNvPr>
            <p:cNvSpPr/>
            <p:nvPr/>
          </p:nvSpPr>
          <p:spPr>
            <a:xfrm>
              <a:off x="3447351" y="424121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5" name="Oval 1404">
              <a:extLst>
                <a:ext uri="{FF2B5EF4-FFF2-40B4-BE49-F238E27FC236}">
                  <a16:creationId xmlns:a16="http://schemas.microsoft.com/office/drawing/2014/main" id="{109588E8-4D7A-45EF-AEB8-C098545695D4}"/>
                </a:ext>
              </a:extLst>
            </p:cNvPr>
            <p:cNvSpPr/>
            <p:nvPr/>
          </p:nvSpPr>
          <p:spPr>
            <a:xfrm>
              <a:off x="3383727" y="42496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6" name="Oval 1405">
              <a:extLst>
                <a:ext uri="{FF2B5EF4-FFF2-40B4-BE49-F238E27FC236}">
                  <a16:creationId xmlns:a16="http://schemas.microsoft.com/office/drawing/2014/main" id="{CB61339C-653F-44CD-93C1-E703419B2287}"/>
                </a:ext>
              </a:extLst>
            </p:cNvPr>
            <p:cNvSpPr/>
            <p:nvPr/>
          </p:nvSpPr>
          <p:spPr>
            <a:xfrm>
              <a:off x="3455735" y="41775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7" name="Oval 1406">
              <a:extLst>
                <a:ext uri="{FF2B5EF4-FFF2-40B4-BE49-F238E27FC236}">
                  <a16:creationId xmlns:a16="http://schemas.microsoft.com/office/drawing/2014/main" id="{B78706AE-1386-4323-A0B9-1AD33F5389B5}"/>
                </a:ext>
              </a:extLst>
            </p:cNvPr>
            <p:cNvSpPr/>
            <p:nvPr/>
          </p:nvSpPr>
          <p:spPr>
            <a:xfrm>
              <a:off x="3527743" y="42496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8" name="Oval 1407">
              <a:extLst>
                <a:ext uri="{FF2B5EF4-FFF2-40B4-BE49-F238E27FC236}">
                  <a16:creationId xmlns:a16="http://schemas.microsoft.com/office/drawing/2014/main" id="{C131EDB8-FE75-471F-B6E7-2B5522B9DD50}"/>
                </a:ext>
              </a:extLst>
            </p:cNvPr>
            <p:cNvSpPr/>
            <p:nvPr/>
          </p:nvSpPr>
          <p:spPr>
            <a:xfrm>
              <a:off x="2446667" y="422073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9" name="Oval 1408">
              <a:extLst>
                <a:ext uri="{FF2B5EF4-FFF2-40B4-BE49-F238E27FC236}">
                  <a16:creationId xmlns:a16="http://schemas.microsoft.com/office/drawing/2014/main" id="{7EC1D68D-06EC-46CF-B9DD-575B80DFFD6C}"/>
                </a:ext>
              </a:extLst>
            </p:cNvPr>
            <p:cNvSpPr/>
            <p:nvPr/>
          </p:nvSpPr>
          <p:spPr>
            <a:xfrm>
              <a:off x="2734699" y="422073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0" name="Oval 1409">
              <a:extLst>
                <a:ext uri="{FF2B5EF4-FFF2-40B4-BE49-F238E27FC236}">
                  <a16:creationId xmlns:a16="http://schemas.microsoft.com/office/drawing/2014/main" id="{5D16FD4F-AE74-436E-B038-FB0439B27C57}"/>
                </a:ext>
              </a:extLst>
            </p:cNvPr>
            <p:cNvSpPr/>
            <p:nvPr/>
          </p:nvSpPr>
          <p:spPr>
            <a:xfrm>
              <a:off x="2751366" y="42034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1" name="Oval 1410">
              <a:extLst>
                <a:ext uri="{FF2B5EF4-FFF2-40B4-BE49-F238E27FC236}">
                  <a16:creationId xmlns:a16="http://schemas.microsoft.com/office/drawing/2014/main" id="{22393EE6-C072-4CDA-9ABE-E7250BD3FC84}"/>
                </a:ext>
              </a:extLst>
            </p:cNvPr>
            <p:cNvSpPr/>
            <p:nvPr/>
          </p:nvSpPr>
          <p:spPr>
            <a:xfrm>
              <a:off x="2895382" y="42034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2" name="Oval 1411">
              <a:extLst>
                <a:ext uri="{FF2B5EF4-FFF2-40B4-BE49-F238E27FC236}">
                  <a16:creationId xmlns:a16="http://schemas.microsoft.com/office/drawing/2014/main" id="{1CA90327-45B1-4059-906A-126EC4683ED6}"/>
                </a:ext>
              </a:extLst>
            </p:cNvPr>
            <p:cNvSpPr/>
            <p:nvPr/>
          </p:nvSpPr>
          <p:spPr>
            <a:xfrm>
              <a:off x="3183414" y="42034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3" name="Oval 1412">
              <a:extLst>
                <a:ext uri="{FF2B5EF4-FFF2-40B4-BE49-F238E27FC236}">
                  <a16:creationId xmlns:a16="http://schemas.microsoft.com/office/drawing/2014/main" id="{86D5F781-0DD8-4F00-9612-3D66384BEDFB}"/>
                </a:ext>
              </a:extLst>
            </p:cNvPr>
            <p:cNvSpPr/>
            <p:nvPr/>
          </p:nvSpPr>
          <p:spPr>
            <a:xfrm>
              <a:off x="3255422" y="42034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4" name="Oval 1413">
              <a:extLst>
                <a:ext uri="{FF2B5EF4-FFF2-40B4-BE49-F238E27FC236}">
                  <a16:creationId xmlns:a16="http://schemas.microsoft.com/office/drawing/2014/main" id="{C7D6BE0B-69A8-4336-B9C8-2703BCC7A7DB}"/>
                </a:ext>
              </a:extLst>
            </p:cNvPr>
            <p:cNvSpPr/>
            <p:nvPr/>
          </p:nvSpPr>
          <p:spPr>
            <a:xfrm>
              <a:off x="3039398" y="42034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5" name="Oval 1414">
              <a:extLst>
                <a:ext uri="{FF2B5EF4-FFF2-40B4-BE49-F238E27FC236}">
                  <a16:creationId xmlns:a16="http://schemas.microsoft.com/office/drawing/2014/main" id="{B7280FDA-4037-47B0-A3CA-F07E14829FEA}"/>
                </a:ext>
              </a:extLst>
            </p:cNvPr>
            <p:cNvSpPr/>
            <p:nvPr/>
          </p:nvSpPr>
          <p:spPr>
            <a:xfrm>
              <a:off x="3603557" y="421835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6" name="Oval 1415">
              <a:extLst>
                <a:ext uri="{FF2B5EF4-FFF2-40B4-BE49-F238E27FC236}">
                  <a16:creationId xmlns:a16="http://schemas.microsoft.com/office/drawing/2014/main" id="{1369BDBA-0024-4652-B5F1-90A7480218FD}"/>
                </a:ext>
              </a:extLst>
            </p:cNvPr>
            <p:cNvSpPr/>
            <p:nvPr/>
          </p:nvSpPr>
          <p:spPr>
            <a:xfrm>
              <a:off x="3575941" y="424102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7" name="Oval 1416">
              <a:extLst>
                <a:ext uri="{FF2B5EF4-FFF2-40B4-BE49-F238E27FC236}">
                  <a16:creationId xmlns:a16="http://schemas.microsoft.com/office/drawing/2014/main" id="{F77E0510-A119-4495-ACB7-2978CEBA26F2}"/>
                </a:ext>
              </a:extLst>
            </p:cNvPr>
            <p:cNvSpPr/>
            <p:nvPr/>
          </p:nvSpPr>
          <p:spPr>
            <a:xfrm>
              <a:off x="2128260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8" name="Oval 1417">
              <a:extLst>
                <a:ext uri="{FF2B5EF4-FFF2-40B4-BE49-F238E27FC236}">
                  <a16:creationId xmlns:a16="http://schemas.microsoft.com/office/drawing/2014/main" id="{56B7E556-8B90-42D9-8774-173FBE4AEEA3}"/>
                </a:ext>
              </a:extLst>
            </p:cNvPr>
            <p:cNvSpPr/>
            <p:nvPr/>
          </p:nvSpPr>
          <p:spPr>
            <a:xfrm>
              <a:off x="2416292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9" name="Oval 1418">
              <a:extLst>
                <a:ext uri="{FF2B5EF4-FFF2-40B4-BE49-F238E27FC236}">
                  <a16:creationId xmlns:a16="http://schemas.microsoft.com/office/drawing/2014/main" id="{3ECC25C7-57EC-41F0-9A1A-BD8377B9AD4E}"/>
                </a:ext>
              </a:extLst>
            </p:cNvPr>
            <p:cNvSpPr/>
            <p:nvPr/>
          </p:nvSpPr>
          <p:spPr>
            <a:xfrm>
              <a:off x="2488300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0" name="Oval 1419">
              <a:extLst>
                <a:ext uri="{FF2B5EF4-FFF2-40B4-BE49-F238E27FC236}">
                  <a16:creationId xmlns:a16="http://schemas.microsoft.com/office/drawing/2014/main" id="{B6CFB2D1-0EF0-4C84-B9F4-5CCCABA7ECD3}"/>
                </a:ext>
              </a:extLst>
            </p:cNvPr>
            <p:cNvSpPr/>
            <p:nvPr/>
          </p:nvSpPr>
          <p:spPr>
            <a:xfrm>
              <a:off x="2272276" y="4192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1" name="Oval 1420">
              <a:extLst>
                <a:ext uri="{FF2B5EF4-FFF2-40B4-BE49-F238E27FC236}">
                  <a16:creationId xmlns:a16="http://schemas.microsoft.com/office/drawing/2014/main" id="{5C35ABFC-08F4-4802-B213-7663B2BEB70B}"/>
                </a:ext>
              </a:extLst>
            </p:cNvPr>
            <p:cNvSpPr/>
            <p:nvPr/>
          </p:nvSpPr>
          <p:spPr>
            <a:xfrm>
              <a:off x="2083961" y="420406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2" name="Oval 1421">
              <a:extLst>
                <a:ext uri="{FF2B5EF4-FFF2-40B4-BE49-F238E27FC236}">
                  <a16:creationId xmlns:a16="http://schemas.microsoft.com/office/drawing/2014/main" id="{5853ACE7-DBFA-40F0-B50F-947511276A31}"/>
                </a:ext>
              </a:extLst>
            </p:cNvPr>
            <p:cNvSpPr/>
            <p:nvPr/>
          </p:nvSpPr>
          <p:spPr>
            <a:xfrm>
              <a:off x="2371993" y="420406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3" name="Oval 1422">
              <a:extLst>
                <a:ext uri="{FF2B5EF4-FFF2-40B4-BE49-F238E27FC236}">
                  <a16:creationId xmlns:a16="http://schemas.microsoft.com/office/drawing/2014/main" id="{E48B398A-B4F3-43D3-8B23-38A07DB6867B}"/>
                </a:ext>
              </a:extLst>
            </p:cNvPr>
            <p:cNvSpPr/>
            <p:nvPr/>
          </p:nvSpPr>
          <p:spPr>
            <a:xfrm>
              <a:off x="2393707" y="422549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4" name="Oval 1423">
              <a:extLst>
                <a:ext uri="{FF2B5EF4-FFF2-40B4-BE49-F238E27FC236}">
                  <a16:creationId xmlns:a16="http://schemas.microsoft.com/office/drawing/2014/main" id="{35E13CA2-4B49-4558-BC66-C02645C1016C}"/>
                </a:ext>
              </a:extLst>
            </p:cNvPr>
            <p:cNvSpPr/>
            <p:nvPr/>
          </p:nvSpPr>
          <p:spPr>
            <a:xfrm>
              <a:off x="2331516" y="424988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5" name="Oval 1424">
              <a:extLst>
                <a:ext uri="{FF2B5EF4-FFF2-40B4-BE49-F238E27FC236}">
                  <a16:creationId xmlns:a16="http://schemas.microsoft.com/office/drawing/2014/main" id="{BA1EAA36-FB52-4C26-A3EF-E9C53D414A13}"/>
                </a:ext>
              </a:extLst>
            </p:cNvPr>
            <p:cNvSpPr/>
            <p:nvPr/>
          </p:nvSpPr>
          <p:spPr>
            <a:xfrm>
              <a:off x="2339900" y="418626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6" name="Oval 1425">
              <a:extLst>
                <a:ext uri="{FF2B5EF4-FFF2-40B4-BE49-F238E27FC236}">
                  <a16:creationId xmlns:a16="http://schemas.microsoft.com/office/drawing/2014/main" id="{B3C68181-DC4F-4BE0-95F1-C2F37F1CD8A2}"/>
                </a:ext>
              </a:extLst>
            </p:cNvPr>
            <p:cNvSpPr/>
            <p:nvPr/>
          </p:nvSpPr>
          <p:spPr>
            <a:xfrm>
              <a:off x="2019381" y="42284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7" name="Oval 1426">
              <a:extLst>
                <a:ext uri="{FF2B5EF4-FFF2-40B4-BE49-F238E27FC236}">
                  <a16:creationId xmlns:a16="http://schemas.microsoft.com/office/drawing/2014/main" id="{9F835EF8-A331-497C-AE1F-D727A9648C32}"/>
                </a:ext>
              </a:extLst>
            </p:cNvPr>
            <p:cNvSpPr/>
            <p:nvPr/>
          </p:nvSpPr>
          <p:spPr>
            <a:xfrm>
              <a:off x="2235405" y="42284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8" name="Oval 1427">
              <a:extLst>
                <a:ext uri="{FF2B5EF4-FFF2-40B4-BE49-F238E27FC236}">
                  <a16:creationId xmlns:a16="http://schemas.microsoft.com/office/drawing/2014/main" id="{E2F081EB-65EE-4522-92E7-107A81011160}"/>
                </a:ext>
              </a:extLst>
            </p:cNvPr>
            <p:cNvSpPr/>
            <p:nvPr/>
          </p:nvSpPr>
          <p:spPr>
            <a:xfrm>
              <a:off x="2163397" y="42284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9" name="Oval 1428">
              <a:extLst>
                <a:ext uri="{FF2B5EF4-FFF2-40B4-BE49-F238E27FC236}">
                  <a16:creationId xmlns:a16="http://schemas.microsoft.com/office/drawing/2014/main" id="{9239B389-DC72-4FB5-81B4-EF2A50839CF4}"/>
                </a:ext>
              </a:extLst>
            </p:cNvPr>
            <p:cNvSpPr/>
            <p:nvPr/>
          </p:nvSpPr>
          <p:spPr>
            <a:xfrm>
              <a:off x="3016829" y="421597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0" name="Oval 1429">
              <a:extLst>
                <a:ext uri="{FF2B5EF4-FFF2-40B4-BE49-F238E27FC236}">
                  <a16:creationId xmlns:a16="http://schemas.microsoft.com/office/drawing/2014/main" id="{B8EC15D6-4B41-4919-91CB-65C4E71B7FF4}"/>
                </a:ext>
              </a:extLst>
            </p:cNvPr>
            <p:cNvSpPr/>
            <p:nvPr/>
          </p:nvSpPr>
          <p:spPr>
            <a:xfrm>
              <a:off x="3304861" y="421597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1" name="Oval 1430">
              <a:extLst>
                <a:ext uri="{FF2B5EF4-FFF2-40B4-BE49-F238E27FC236}">
                  <a16:creationId xmlns:a16="http://schemas.microsoft.com/office/drawing/2014/main" id="{2C12EE9A-0169-4C29-AB9A-4E3BBAA320A3}"/>
                </a:ext>
              </a:extLst>
            </p:cNvPr>
            <p:cNvSpPr/>
            <p:nvPr/>
          </p:nvSpPr>
          <p:spPr>
            <a:xfrm>
              <a:off x="3796349" y="416811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2" name="Oval 1431">
              <a:extLst>
                <a:ext uri="{FF2B5EF4-FFF2-40B4-BE49-F238E27FC236}">
                  <a16:creationId xmlns:a16="http://schemas.microsoft.com/office/drawing/2014/main" id="{8B80E7FC-4CA5-4B77-BF29-231906E77093}"/>
                </a:ext>
              </a:extLst>
            </p:cNvPr>
            <p:cNvSpPr/>
            <p:nvPr/>
          </p:nvSpPr>
          <p:spPr>
            <a:xfrm>
              <a:off x="3752050" y="418001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3" name="Oval 1432">
              <a:extLst>
                <a:ext uri="{FF2B5EF4-FFF2-40B4-BE49-F238E27FC236}">
                  <a16:creationId xmlns:a16="http://schemas.microsoft.com/office/drawing/2014/main" id="{3F64C2B8-A598-4BCB-B997-AE57778B5C56}"/>
                </a:ext>
              </a:extLst>
            </p:cNvPr>
            <p:cNvSpPr/>
            <p:nvPr/>
          </p:nvSpPr>
          <p:spPr>
            <a:xfrm>
              <a:off x="3687470" y="42401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4" name="Oval 1433">
              <a:extLst>
                <a:ext uri="{FF2B5EF4-FFF2-40B4-BE49-F238E27FC236}">
                  <a16:creationId xmlns:a16="http://schemas.microsoft.com/office/drawing/2014/main" id="{7FA9E75A-5417-4738-8558-542581C1A606}"/>
                </a:ext>
              </a:extLst>
            </p:cNvPr>
            <p:cNvSpPr/>
            <p:nvPr/>
          </p:nvSpPr>
          <p:spPr>
            <a:xfrm>
              <a:off x="3687470" y="420440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5" name="Oval 1434">
              <a:extLst>
                <a:ext uri="{FF2B5EF4-FFF2-40B4-BE49-F238E27FC236}">
                  <a16:creationId xmlns:a16="http://schemas.microsoft.com/office/drawing/2014/main" id="{F5C63399-AA2F-4BA0-ADF4-B3115B6C3543}"/>
                </a:ext>
              </a:extLst>
            </p:cNvPr>
            <p:cNvSpPr/>
            <p:nvPr/>
          </p:nvSpPr>
          <p:spPr>
            <a:xfrm>
              <a:off x="3831486" y="420440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6" name="Oval 1435">
              <a:extLst>
                <a:ext uri="{FF2B5EF4-FFF2-40B4-BE49-F238E27FC236}">
                  <a16:creationId xmlns:a16="http://schemas.microsoft.com/office/drawing/2014/main" id="{17C38C79-92BB-4BA1-AC5F-15060F292A4A}"/>
                </a:ext>
              </a:extLst>
            </p:cNvPr>
            <p:cNvSpPr/>
            <p:nvPr/>
          </p:nvSpPr>
          <p:spPr>
            <a:xfrm>
              <a:off x="1954801" y="421348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7" name="Oval 1436">
              <a:extLst>
                <a:ext uri="{FF2B5EF4-FFF2-40B4-BE49-F238E27FC236}">
                  <a16:creationId xmlns:a16="http://schemas.microsoft.com/office/drawing/2014/main" id="{7A23A9A0-B6BF-48C2-A267-94732AE7A867}"/>
                </a:ext>
              </a:extLst>
            </p:cNvPr>
            <p:cNvSpPr/>
            <p:nvPr/>
          </p:nvSpPr>
          <p:spPr>
            <a:xfrm>
              <a:off x="1990809" y="424739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8" name="Oval 1437">
              <a:extLst>
                <a:ext uri="{FF2B5EF4-FFF2-40B4-BE49-F238E27FC236}">
                  <a16:creationId xmlns:a16="http://schemas.microsoft.com/office/drawing/2014/main" id="{23FEF82F-B451-4725-A24B-899E7AF4EE27}"/>
                </a:ext>
              </a:extLst>
            </p:cNvPr>
            <p:cNvSpPr/>
            <p:nvPr/>
          </p:nvSpPr>
          <p:spPr>
            <a:xfrm>
              <a:off x="2022047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9" name="Oval 1438">
              <a:extLst>
                <a:ext uri="{FF2B5EF4-FFF2-40B4-BE49-F238E27FC236}">
                  <a16:creationId xmlns:a16="http://schemas.microsoft.com/office/drawing/2014/main" id="{56093725-1942-49EF-BFB5-84A0B5CDB01F}"/>
                </a:ext>
              </a:extLst>
            </p:cNvPr>
            <p:cNvSpPr/>
            <p:nvPr/>
          </p:nvSpPr>
          <p:spPr>
            <a:xfrm>
              <a:off x="1983257" y="412663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0" name="Oval 1439">
              <a:extLst>
                <a:ext uri="{FF2B5EF4-FFF2-40B4-BE49-F238E27FC236}">
                  <a16:creationId xmlns:a16="http://schemas.microsoft.com/office/drawing/2014/main" id="{5616D670-3A70-4F96-8401-9AE85F4D0C7C}"/>
                </a:ext>
              </a:extLst>
            </p:cNvPr>
            <p:cNvSpPr/>
            <p:nvPr/>
          </p:nvSpPr>
          <p:spPr>
            <a:xfrm>
              <a:off x="2679358" y="412383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1" name="Oval 1440">
              <a:extLst>
                <a:ext uri="{FF2B5EF4-FFF2-40B4-BE49-F238E27FC236}">
                  <a16:creationId xmlns:a16="http://schemas.microsoft.com/office/drawing/2014/main" id="{D158766F-1C43-4BD5-A38A-DA900C12F95C}"/>
                </a:ext>
              </a:extLst>
            </p:cNvPr>
            <p:cNvSpPr/>
            <p:nvPr/>
          </p:nvSpPr>
          <p:spPr>
            <a:xfrm>
              <a:off x="1947373" y="422539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2" name="Oval 1441">
              <a:extLst>
                <a:ext uri="{FF2B5EF4-FFF2-40B4-BE49-F238E27FC236}">
                  <a16:creationId xmlns:a16="http://schemas.microsoft.com/office/drawing/2014/main" id="{284B3A56-9BA1-4032-9611-48CD8F20EB52}"/>
                </a:ext>
              </a:extLst>
            </p:cNvPr>
            <p:cNvSpPr/>
            <p:nvPr/>
          </p:nvSpPr>
          <p:spPr>
            <a:xfrm>
              <a:off x="1969087" y="424682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3" name="Oval 1442">
              <a:extLst>
                <a:ext uri="{FF2B5EF4-FFF2-40B4-BE49-F238E27FC236}">
                  <a16:creationId xmlns:a16="http://schemas.microsoft.com/office/drawing/2014/main" id="{31D4CAF3-C9D3-4C37-A808-35BE7057EDA0}"/>
                </a:ext>
              </a:extLst>
            </p:cNvPr>
            <p:cNvSpPr/>
            <p:nvPr/>
          </p:nvSpPr>
          <p:spPr>
            <a:xfrm>
              <a:off x="3155790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4" name="Oval 1443">
              <a:extLst>
                <a:ext uri="{FF2B5EF4-FFF2-40B4-BE49-F238E27FC236}">
                  <a16:creationId xmlns:a16="http://schemas.microsoft.com/office/drawing/2014/main" id="{D14D1683-6D30-45AE-B002-7DAA433A1618}"/>
                </a:ext>
              </a:extLst>
            </p:cNvPr>
            <p:cNvSpPr/>
            <p:nvPr/>
          </p:nvSpPr>
          <p:spPr>
            <a:xfrm>
              <a:off x="2715358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5" name="Oval 1444">
              <a:extLst>
                <a:ext uri="{FF2B5EF4-FFF2-40B4-BE49-F238E27FC236}">
                  <a16:creationId xmlns:a16="http://schemas.microsoft.com/office/drawing/2014/main" id="{1B12210A-89AC-4337-8EEB-11D009248D5C}"/>
                </a:ext>
              </a:extLst>
            </p:cNvPr>
            <p:cNvSpPr/>
            <p:nvPr/>
          </p:nvSpPr>
          <p:spPr>
            <a:xfrm>
              <a:off x="2931382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6" name="Oval 1445">
              <a:extLst>
                <a:ext uri="{FF2B5EF4-FFF2-40B4-BE49-F238E27FC236}">
                  <a16:creationId xmlns:a16="http://schemas.microsoft.com/office/drawing/2014/main" id="{2E517741-64B2-45FF-ADF2-CA43CB5DC38B}"/>
                </a:ext>
              </a:extLst>
            </p:cNvPr>
            <p:cNvSpPr/>
            <p:nvPr/>
          </p:nvSpPr>
          <p:spPr>
            <a:xfrm>
              <a:off x="2859374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7" name="Oval 1446">
              <a:extLst>
                <a:ext uri="{FF2B5EF4-FFF2-40B4-BE49-F238E27FC236}">
                  <a16:creationId xmlns:a16="http://schemas.microsoft.com/office/drawing/2014/main" id="{321C89A5-DD4A-4529-A6B1-C2D31FC63BCA}"/>
                </a:ext>
              </a:extLst>
            </p:cNvPr>
            <p:cNvSpPr/>
            <p:nvPr/>
          </p:nvSpPr>
          <p:spPr>
            <a:xfrm>
              <a:off x="2643350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8" name="Oval 1447">
              <a:extLst>
                <a:ext uri="{FF2B5EF4-FFF2-40B4-BE49-F238E27FC236}">
                  <a16:creationId xmlns:a16="http://schemas.microsoft.com/office/drawing/2014/main" id="{BDC0D389-D47E-47FF-9F2A-5FF1B63CECB5}"/>
                </a:ext>
              </a:extLst>
            </p:cNvPr>
            <p:cNvSpPr/>
            <p:nvPr/>
          </p:nvSpPr>
          <p:spPr>
            <a:xfrm>
              <a:off x="2931382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9" name="Oval 1448">
              <a:extLst>
                <a:ext uri="{FF2B5EF4-FFF2-40B4-BE49-F238E27FC236}">
                  <a16:creationId xmlns:a16="http://schemas.microsoft.com/office/drawing/2014/main" id="{84907C05-A0FC-4D60-847C-86EC07E796F5}"/>
                </a:ext>
              </a:extLst>
            </p:cNvPr>
            <p:cNvSpPr/>
            <p:nvPr/>
          </p:nvSpPr>
          <p:spPr>
            <a:xfrm>
              <a:off x="3039398" y="38455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0" name="Oval 1449">
              <a:extLst>
                <a:ext uri="{FF2B5EF4-FFF2-40B4-BE49-F238E27FC236}">
                  <a16:creationId xmlns:a16="http://schemas.microsoft.com/office/drawing/2014/main" id="{BAE39520-C47C-4999-A2FC-3BABA1F36A21}"/>
                </a:ext>
              </a:extLst>
            </p:cNvPr>
            <p:cNvSpPr/>
            <p:nvPr/>
          </p:nvSpPr>
          <p:spPr>
            <a:xfrm>
              <a:off x="3183414" y="38455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1" name="Oval 1450">
              <a:extLst>
                <a:ext uri="{FF2B5EF4-FFF2-40B4-BE49-F238E27FC236}">
                  <a16:creationId xmlns:a16="http://schemas.microsoft.com/office/drawing/2014/main" id="{46A12AD8-D230-4AFB-A68F-806CE5D153AF}"/>
                </a:ext>
              </a:extLst>
            </p:cNvPr>
            <p:cNvSpPr/>
            <p:nvPr/>
          </p:nvSpPr>
          <p:spPr>
            <a:xfrm>
              <a:off x="3471446" y="38455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2" name="Oval 1451">
              <a:extLst>
                <a:ext uri="{FF2B5EF4-FFF2-40B4-BE49-F238E27FC236}">
                  <a16:creationId xmlns:a16="http://schemas.microsoft.com/office/drawing/2014/main" id="{C432A4CD-3310-4CAB-836D-96774F8AAB27}"/>
                </a:ext>
              </a:extLst>
            </p:cNvPr>
            <p:cNvSpPr/>
            <p:nvPr/>
          </p:nvSpPr>
          <p:spPr>
            <a:xfrm>
              <a:off x="3543454" y="38455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3" name="Oval 1452">
              <a:extLst>
                <a:ext uri="{FF2B5EF4-FFF2-40B4-BE49-F238E27FC236}">
                  <a16:creationId xmlns:a16="http://schemas.microsoft.com/office/drawing/2014/main" id="{1AA0DE06-FBC9-4716-AD63-BBBBF7158E8D}"/>
                </a:ext>
              </a:extLst>
            </p:cNvPr>
            <p:cNvSpPr/>
            <p:nvPr/>
          </p:nvSpPr>
          <p:spPr>
            <a:xfrm>
              <a:off x="3327430" y="38455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4" name="Oval 1453">
              <a:extLst>
                <a:ext uri="{FF2B5EF4-FFF2-40B4-BE49-F238E27FC236}">
                  <a16:creationId xmlns:a16="http://schemas.microsoft.com/office/drawing/2014/main" id="{EFFE4020-CBF6-4B27-B240-1D98D539DD4C}"/>
                </a:ext>
              </a:extLst>
            </p:cNvPr>
            <p:cNvSpPr/>
            <p:nvPr/>
          </p:nvSpPr>
          <p:spPr>
            <a:xfrm>
              <a:off x="2211302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5" name="Oval 1454">
              <a:extLst>
                <a:ext uri="{FF2B5EF4-FFF2-40B4-BE49-F238E27FC236}">
                  <a16:creationId xmlns:a16="http://schemas.microsoft.com/office/drawing/2014/main" id="{93F4DD39-43B2-4F4D-B300-44FD1F21DDAD}"/>
                </a:ext>
              </a:extLst>
            </p:cNvPr>
            <p:cNvSpPr/>
            <p:nvPr/>
          </p:nvSpPr>
          <p:spPr>
            <a:xfrm>
              <a:off x="2355318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6" name="Oval 1455">
              <a:extLst>
                <a:ext uri="{FF2B5EF4-FFF2-40B4-BE49-F238E27FC236}">
                  <a16:creationId xmlns:a16="http://schemas.microsoft.com/office/drawing/2014/main" id="{BD2B31F4-DFBC-4C21-84DC-1FE18A2C2EFE}"/>
                </a:ext>
              </a:extLst>
            </p:cNvPr>
            <p:cNvSpPr/>
            <p:nvPr/>
          </p:nvSpPr>
          <p:spPr>
            <a:xfrm>
              <a:off x="2643350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7" name="Oval 1456">
              <a:extLst>
                <a:ext uri="{FF2B5EF4-FFF2-40B4-BE49-F238E27FC236}">
                  <a16:creationId xmlns:a16="http://schemas.microsoft.com/office/drawing/2014/main" id="{81533466-E403-48C5-B79C-211E563A5207}"/>
                </a:ext>
              </a:extLst>
            </p:cNvPr>
            <p:cNvSpPr/>
            <p:nvPr/>
          </p:nvSpPr>
          <p:spPr>
            <a:xfrm>
              <a:off x="2715358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8" name="Oval 1457">
              <a:extLst>
                <a:ext uri="{FF2B5EF4-FFF2-40B4-BE49-F238E27FC236}">
                  <a16:creationId xmlns:a16="http://schemas.microsoft.com/office/drawing/2014/main" id="{87BA786F-AA17-4609-84D0-B962B8213119}"/>
                </a:ext>
              </a:extLst>
            </p:cNvPr>
            <p:cNvSpPr/>
            <p:nvPr/>
          </p:nvSpPr>
          <p:spPr>
            <a:xfrm>
              <a:off x="2499334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9" name="Oval 1458">
              <a:extLst>
                <a:ext uri="{FF2B5EF4-FFF2-40B4-BE49-F238E27FC236}">
                  <a16:creationId xmlns:a16="http://schemas.microsoft.com/office/drawing/2014/main" id="{CA2A119F-FDB2-4A96-B23F-0A72799D853D}"/>
                </a:ext>
              </a:extLst>
            </p:cNvPr>
            <p:cNvSpPr/>
            <p:nvPr/>
          </p:nvSpPr>
          <p:spPr>
            <a:xfrm>
              <a:off x="2499334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0" name="Oval 1459">
              <a:extLst>
                <a:ext uri="{FF2B5EF4-FFF2-40B4-BE49-F238E27FC236}">
                  <a16:creationId xmlns:a16="http://schemas.microsoft.com/office/drawing/2014/main" id="{43FC9D91-CE6A-4C14-99F2-4C9A73F81251}"/>
                </a:ext>
              </a:extLst>
            </p:cNvPr>
            <p:cNvSpPr/>
            <p:nvPr/>
          </p:nvSpPr>
          <p:spPr>
            <a:xfrm>
              <a:off x="2679358" y="389751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1" name="Oval 1460">
              <a:extLst>
                <a:ext uri="{FF2B5EF4-FFF2-40B4-BE49-F238E27FC236}">
                  <a16:creationId xmlns:a16="http://schemas.microsoft.com/office/drawing/2014/main" id="{902CB966-E5EB-45AB-9721-B9A446BE7E74}"/>
                </a:ext>
              </a:extLst>
            </p:cNvPr>
            <p:cNvSpPr/>
            <p:nvPr/>
          </p:nvSpPr>
          <p:spPr>
            <a:xfrm>
              <a:off x="2643350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2" name="Oval 1461">
              <a:extLst>
                <a:ext uri="{FF2B5EF4-FFF2-40B4-BE49-F238E27FC236}">
                  <a16:creationId xmlns:a16="http://schemas.microsoft.com/office/drawing/2014/main" id="{840B0701-DDF3-47F7-B5EB-1C987BBD3478}"/>
                </a:ext>
              </a:extLst>
            </p:cNvPr>
            <p:cNvSpPr/>
            <p:nvPr/>
          </p:nvSpPr>
          <p:spPr>
            <a:xfrm>
              <a:off x="3399438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3" name="Oval 1462">
              <a:extLst>
                <a:ext uri="{FF2B5EF4-FFF2-40B4-BE49-F238E27FC236}">
                  <a16:creationId xmlns:a16="http://schemas.microsoft.com/office/drawing/2014/main" id="{B79C19C4-31FB-42A6-B7DC-2321BDFD597F}"/>
                </a:ext>
              </a:extLst>
            </p:cNvPr>
            <p:cNvSpPr/>
            <p:nvPr/>
          </p:nvSpPr>
          <p:spPr>
            <a:xfrm>
              <a:off x="3687470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4" name="Oval 1463">
              <a:extLst>
                <a:ext uri="{FF2B5EF4-FFF2-40B4-BE49-F238E27FC236}">
                  <a16:creationId xmlns:a16="http://schemas.microsoft.com/office/drawing/2014/main" id="{B661074B-0FF4-4C42-B6BE-DCBD52AEF2A2}"/>
                </a:ext>
              </a:extLst>
            </p:cNvPr>
            <p:cNvSpPr/>
            <p:nvPr/>
          </p:nvSpPr>
          <p:spPr>
            <a:xfrm>
              <a:off x="3399438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5" name="Oval 1464">
              <a:extLst>
                <a:ext uri="{FF2B5EF4-FFF2-40B4-BE49-F238E27FC236}">
                  <a16:creationId xmlns:a16="http://schemas.microsoft.com/office/drawing/2014/main" id="{8612BD9C-DFEC-492F-B9CD-F599C0B78F76}"/>
                </a:ext>
              </a:extLst>
            </p:cNvPr>
            <p:cNvSpPr/>
            <p:nvPr/>
          </p:nvSpPr>
          <p:spPr>
            <a:xfrm>
              <a:off x="3615462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6" name="Oval 1465">
              <a:extLst>
                <a:ext uri="{FF2B5EF4-FFF2-40B4-BE49-F238E27FC236}">
                  <a16:creationId xmlns:a16="http://schemas.microsoft.com/office/drawing/2014/main" id="{77F18D09-FD15-4B15-A315-20E153FA919E}"/>
                </a:ext>
              </a:extLst>
            </p:cNvPr>
            <p:cNvSpPr/>
            <p:nvPr/>
          </p:nvSpPr>
          <p:spPr>
            <a:xfrm>
              <a:off x="3543454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7" name="Oval 1466">
              <a:extLst>
                <a:ext uri="{FF2B5EF4-FFF2-40B4-BE49-F238E27FC236}">
                  <a16:creationId xmlns:a16="http://schemas.microsoft.com/office/drawing/2014/main" id="{0EDB0A29-7CD7-431B-8E2F-FF1FD2EAA8A4}"/>
                </a:ext>
              </a:extLst>
            </p:cNvPr>
            <p:cNvSpPr/>
            <p:nvPr/>
          </p:nvSpPr>
          <p:spPr>
            <a:xfrm>
              <a:off x="2859374" y="38590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8" name="Oval 1467">
              <a:extLst>
                <a:ext uri="{FF2B5EF4-FFF2-40B4-BE49-F238E27FC236}">
                  <a16:creationId xmlns:a16="http://schemas.microsoft.com/office/drawing/2014/main" id="{D069A58C-89AB-4295-A82D-99178B1146BD}"/>
                </a:ext>
              </a:extLst>
            </p:cNvPr>
            <p:cNvSpPr/>
            <p:nvPr/>
          </p:nvSpPr>
          <p:spPr>
            <a:xfrm>
              <a:off x="3003390" y="38590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9" name="Oval 1468">
              <a:extLst>
                <a:ext uri="{FF2B5EF4-FFF2-40B4-BE49-F238E27FC236}">
                  <a16:creationId xmlns:a16="http://schemas.microsoft.com/office/drawing/2014/main" id="{AE554FE5-E46B-4FE9-805E-D0CB5380B33D}"/>
                </a:ext>
              </a:extLst>
            </p:cNvPr>
            <p:cNvSpPr/>
            <p:nvPr/>
          </p:nvSpPr>
          <p:spPr>
            <a:xfrm>
              <a:off x="3291422" y="38590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0" name="Oval 1469">
              <a:extLst>
                <a:ext uri="{FF2B5EF4-FFF2-40B4-BE49-F238E27FC236}">
                  <a16:creationId xmlns:a16="http://schemas.microsoft.com/office/drawing/2014/main" id="{596C7313-3FE1-4C90-909B-C284746DBAFA}"/>
                </a:ext>
              </a:extLst>
            </p:cNvPr>
            <p:cNvSpPr/>
            <p:nvPr/>
          </p:nvSpPr>
          <p:spPr>
            <a:xfrm>
              <a:off x="3363430" y="38590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1" name="Oval 1470">
              <a:extLst>
                <a:ext uri="{FF2B5EF4-FFF2-40B4-BE49-F238E27FC236}">
                  <a16:creationId xmlns:a16="http://schemas.microsoft.com/office/drawing/2014/main" id="{7C08D931-B3B4-4F8B-95C3-8ED635F09B58}"/>
                </a:ext>
              </a:extLst>
            </p:cNvPr>
            <p:cNvSpPr/>
            <p:nvPr/>
          </p:nvSpPr>
          <p:spPr>
            <a:xfrm>
              <a:off x="3147406" y="38590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2" name="Oval 1471">
              <a:extLst>
                <a:ext uri="{FF2B5EF4-FFF2-40B4-BE49-F238E27FC236}">
                  <a16:creationId xmlns:a16="http://schemas.microsoft.com/office/drawing/2014/main" id="{9787BCFF-6C25-44E6-A6CC-0CA0225166A3}"/>
                </a:ext>
              </a:extLst>
            </p:cNvPr>
            <p:cNvSpPr/>
            <p:nvPr/>
          </p:nvSpPr>
          <p:spPr>
            <a:xfrm>
              <a:off x="2391326" y="38518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3" name="Oval 1472">
              <a:extLst>
                <a:ext uri="{FF2B5EF4-FFF2-40B4-BE49-F238E27FC236}">
                  <a16:creationId xmlns:a16="http://schemas.microsoft.com/office/drawing/2014/main" id="{291BD0E4-D3AA-4253-BD15-05814124B997}"/>
                </a:ext>
              </a:extLst>
            </p:cNvPr>
            <p:cNvSpPr/>
            <p:nvPr/>
          </p:nvSpPr>
          <p:spPr>
            <a:xfrm>
              <a:off x="2607350" y="38518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4" name="Oval 1473">
              <a:extLst>
                <a:ext uri="{FF2B5EF4-FFF2-40B4-BE49-F238E27FC236}">
                  <a16:creationId xmlns:a16="http://schemas.microsoft.com/office/drawing/2014/main" id="{752B90A2-4747-410B-AAF7-48F341ACE99A}"/>
                </a:ext>
              </a:extLst>
            </p:cNvPr>
            <p:cNvSpPr/>
            <p:nvPr/>
          </p:nvSpPr>
          <p:spPr>
            <a:xfrm>
              <a:off x="2535342" y="385187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5" name="Oval 1474">
              <a:extLst>
                <a:ext uri="{FF2B5EF4-FFF2-40B4-BE49-F238E27FC236}">
                  <a16:creationId xmlns:a16="http://schemas.microsoft.com/office/drawing/2014/main" id="{F9649F46-B9CC-4B55-8AA2-908441406501}"/>
                </a:ext>
              </a:extLst>
            </p:cNvPr>
            <p:cNvSpPr/>
            <p:nvPr/>
          </p:nvSpPr>
          <p:spPr>
            <a:xfrm>
              <a:off x="3117694" y="384177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6" name="Oval 1475">
              <a:extLst>
                <a:ext uri="{FF2B5EF4-FFF2-40B4-BE49-F238E27FC236}">
                  <a16:creationId xmlns:a16="http://schemas.microsoft.com/office/drawing/2014/main" id="{3ED7A124-5BD2-43E9-85B0-B88326D5775A}"/>
                </a:ext>
              </a:extLst>
            </p:cNvPr>
            <p:cNvSpPr/>
            <p:nvPr/>
          </p:nvSpPr>
          <p:spPr>
            <a:xfrm>
              <a:off x="2813850" y="386378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7" name="Oval 1476">
              <a:extLst>
                <a:ext uri="{FF2B5EF4-FFF2-40B4-BE49-F238E27FC236}">
                  <a16:creationId xmlns:a16="http://schemas.microsoft.com/office/drawing/2014/main" id="{FFD9FBD8-C4F9-44BF-BF13-33C39DFCE9C0}"/>
                </a:ext>
              </a:extLst>
            </p:cNvPr>
            <p:cNvSpPr/>
            <p:nvPr/>
          </p:nvSpPr>
          <p:spPr>
            <a:xfrm>
              <a:off x="2750226" y="387216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8" name="Oval 1477">
              <a:extLst>
                <a:ext uri="{FF2B5EF4-FFF2-40B4-BE49-F238E27FC236}">
                  <a16:creationId xmlns:a16="http://schemas.microsoft.com/office/drawing/2014/main" id="{67575E0F-129B-4FBC-83F9-694E54382561}"/>
                </a:ext>
              </a:extLst>
            </p:cNvPr>
            <p:cNvSpPr/>
            <p:nvPr/>
          </p:nvSpPr>
          <p:spPr>
            <a:xfrm>
              <a:off x="2822234" y="38001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9" name="Oval 1478">
              <a:extLst>
                <a:ext uri="{FF2B5EF4-FFF2-40B4-BE49-F238E27FC236}">
                  <a16:creationId xmlns:a16="http://schemas.microsoft.com/office/drawing/2014/main" id="{3F234F8C-676D-4C41-8B61-14EA45455185}"/>
                </a:ext>
              </a:extLst>
            </p:cNvPr>
            <p:cNvSpPr/>
            <p:nvPr/>
          </p:nvSpPr>
          <p:spPr>
            <a:xfrm>
              <a:off x="2894242" y="387216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0" name="Oval 1479">
              <a:extLst>
                <a:ext uri="{FF2B5EF4-FFF2-40B4-BE49-F238E27FC236}">
                  <a16:creationId xmlns:a16="http://schemas.microsoft.com/office/drawing/2014/main" id="{338A5336-7548-4AC6-A7EB-E53CACD9A57A}"/>
                </a:ext>
              </a:extLst>
            </p:cNvPr>
            <p:cNvSpPr/>
            <p:nvPr/>
          </p:nvSpPr>
          <p:spPr>
            <a:xfrm>
              <a:off x="3425629" y="38393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1" name="Oval 1480">
              <a:extLst>
                <a:ext uri="{FF2B5EF4-FFF2-40B4-BE49-F238E27FC236}">
                  <a16:creationId xmlns:a16="http://schemas.microsoft.com/office/drawing/2014/main" id="{D64CCE8C-D290-45BE-A11E-28644BB9A3AE}"/>
                </a:ext>
              </a:extLst>
            </p:cNvPr>
            <p:cNvSpPr/>
            <p:nvPr/>
          </p:nvSpPr>
          <p:spPr>
            <a:xfrm>
              <a:off x="3423248" y="386701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2" name="Oval 1481">
              <a:extLst>
                <a:ext uri="{FF2B5EF4-FFF2-40B4-BE49-F238E27FC236}">
                  <a16:creationId xmlns:a16="http://schemas.microsoft.com/office/drawing/2014/main" id="{965B1E05-D4CE-41D3-8150-21D7DCE58104}"/>
                </a:ext>
              </a:extLst>
            </p:cNvPr>
            <p:cNvSpPr/>
            <p:nvPr/>
          </p:nvSpPr>
          <p:spPr>
            <a:xfrm>
              <a:off x="3359624" y="38754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3" name="Oval 1482">
              <a:extLst>
                <a:ext uri="{FF2B5EF4-FFF2-40B4-BE49-F238E27FC236}">
                  <a16:creationId xmlns:a16="http://schemas.microsoft.com/office/drawing/2014/main" id="{790E3F33-1E85-4A9B-B3F3-07F091931E3D}"/>
                </a:ext>
              </a:extLst>
            </p:cNvPr>
            <p:cNvSpPr/>
            <p:nvPr/>
          </p:nvSpPr>
          <p:spPr>
            <a:xfrm>
              <a:off x="3431632" y="38033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4" name="Oval 1483">
              <a:extLst>
                <a:ext uri="{FF2B5EF4-FFF2-40B4-BE49-F238E27FC236}">
                  <a16:creationId xmlns:a16="http://schemas.microsoft.com/office/drawing/2014/main" id="{CA39632E-F71E-44BC-9038-10CCA82F7694}"/>
                </a:ext>
              </a:extLst>
            </p:cNvPr>
            <p:cNvSpPr/>
            <p:nvPr/>
          </p:nvSpPr>
          <p:spPr>
            <a:xfrm>
              <a:off x="3503640" y="38754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5" name="Oval 1484">
              <a:extLst>
                <a:ext uri="{FF2B5EF4-FFF2-40B4-BE49-F238E27FC236}">
                  <a16:creationId xmlns:a16="http://schemas.microsoft.com/office/drawing/2014/main" id="{04A4E126-528F-4B13-A29F-94AAE881D382}"/>
                </a:ext>
              </a:extLst>
            </p:cNvPr>
            <p:cNvSpPr/>
            <p:nvPr/>
          </p:nvSpPr>
          <p:spPr>
            <a:xfrm>
              <a:off x="2422564" y="384653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6" name="Oval 1485">
              <a:extLst>
                <a:ext uri="{FF2B5EF4-FFF2-40B4-BE49-F238E27FC236}">
                  <a16:creationId xmlns:a16="http://schemas.microsoft.com/office/drawing/2014/main" id="{B01E8962-A570-48A4-BB61-A934A41BE925}"/>
                </a:ext>
              </a:extLst>
            </p:cNvPr>
            <p:cNvSpPr/>
            <p:nvPr/>
          </p:nvSpPr>
          <p:spPr>
            <a:xfrm>
              <a:off x="2710596" y="384653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7" name="Oval 1486">
              <a:extLst>
                <a:ext uri="{FF2B5EF4-FFF2-40B4-BE49-F238E27FC236}">
                  <a16:creationId xmlns:a16="http://schemas.microsoft.com/office/drawing/2014/main" id="{96FE43DA-CF5E-4EDC-9FAF-7731BEB68ADC}"/>
                </a:ext>
              </a:extLst>
            </p:cNvPr>
            <p:cNvSpPr/>
            <p:nvPr/>
          </p:nvSpPr>
          <p:spPr>
            <a:xfrm>
              <a:off x="2727263" y="38292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8" name="Oval 1487">
              <a:extLst>
                <a:ext uri="{FF2B5EF4-FFF2-40B4-BE49-F238E27FC236}">
                  <a16:creationId xmlns:a16="http://schemas.microsoft.com/office/drawing/2014/main" id="{BBE5DF26-6F6F-4CE9-A149-69D958AE119A}"/>
                </a:ext>
              </a:extLst>
            </p:cNvPr>
            <p:cNvSpPr/>
            <p:nvPr/>
          </p:nvSpPr>
          <p:spPr>
            <a:xfrm>
              <a:off x="2871279" y="38292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9" name="Oval 1488">
              <a:extLst>
                <a:ext uri="{FF2B5EF4-FFF2-40B4-BE49-F238E27FC236}">
                  <a16:creationId xmlns:a16="http://schemas.microsoft.com/office/drawing/2014/main" id="{8484A397-F24A-43FF-8F7E-978D3E2730CD}"/>
                </a:ext>
              </a:extLst>
            </p:cNvPr>
            <p:cNvSpPr/>
            <p:nvPr/>
          </p:nvSpPr>
          <p:spPr>
            <a:xfrm>
              <a:off x="3159311" y="38292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0" name="Oval 1489">
              <a:extLst>
                <a:ext uri="{FF2B5EF4-FFF2-40B4-BE49-F238E27FC236}">
                  <a16:creationId xmlns:a16="http://schemas.microsoft.com/office/drawing/2014/main" id="{6D7FCB2E-C3F8-42FC-9353-C70167EE0528}"/>
                </a:ext>
              </a:extLst>
            </p:cNvPr>
            <p:cNvSpPr/>
            <p:nvPr/>
          </p:nvSpPr>
          <p:spPr>
            <a:xfrm>
              <a:off x="3231319" y="38292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1" name="Oval 1490">
              <a:extLst>
                <a:ext uri="{FF2B5EF4-FFF2-40B4-BE49-F238E27FC236}">
                  <a16:creationId xmlns:a16="http://schemas.microsoft.com/office/drawing/2014/main" id="{A096A820-7967-4F62-BDED-A7729880CC6F}"/>
                </a:ext>
              </a:extLst>
            </p:cNvPr>
            <p:cNvSpPr/>
            <p:nvPr/>
          </p:nvSpPr>
          <p:spPr>
            <a:xfrm>
              <a:off x="3015295" y="38292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2" name="Oval 1491">
              <a:extLst>
                <a:ext uri="{FF2B5EF4-FFF2-40B4-BE49-F238E27FC236}">
                  <a16:creationId xmlns:a16="http://schemas.microsoft.com/office/drawing/2014/main" id="{51DF1684-36C9-470D-A836-E3821F08F878}"/>
                </a:ext>
              </a:extLst>
            </p:cNvPr>
            <p:cNvSpPr/>
            <p:nvPr/>
          </p:nvSpPr>
          <p:spPr>
            <a:xfrm>
              <a:off x="3579454" y="384415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3" name="Oval 1492">
              <a:extLst>
                <a:ext uri="{FF2B5EF4-FFF2-40B4-BE49-F238E27FC236}">
                  <a16:creationId xmlns:a16="http://schemas.microsoft.com/office/drawing/2014/main" id="{5A799CE4-EDBC-44A3-B88A-54537842BA9D}"/>
                </a:ext>
              </a:extLst>
            </p:cNvPr>
            <p:cNvSpPr/>
            <p:nvPr/>
          </p:nvSpPr>
          <p:spPr>
            <a:xfrm>
              <a:off x="3551838" y="386682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4" name="Oval 1493">
              <a:extLst>
                <a:ext uri="{FF2B5EF4-FFF2-40B4-BE49-F238E27FC236}">
                  <a16:creationId xmlns:a16="http://schemas.microsoft.com/office/drawing/2014/main" id="{E2891C05-5B33-40DC-AEFD-EBBB665738A0}"/>
                </a:ext>
              </a:extLst>
            </p:cNvPr>
            <p:cNvSpPr/>
            <p:nvPr/>
          </p:nvSpPr>
          <p:spPr>
            <a:xfrm>
              <a:off x="2104157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5" name="Oval 1494">
              <a:extLst>
                <a:ext uri="{FF2B5EF4-FFF2-40B4-BE49-F238E27FC236}">
                  <a16:creationId xmlns:a16="http://schemas.microsoft.com/office/drawing/2014/main" id="{A8EFD4AB-81E7-4833-993E-B1110119D532}"/>
                </a:ext>
              </a:extLst>
            </p:cNvPr>
            <p:cNvSpPr/>
            <p:nvPr/>
          </p:nvSpPr>
          <p:spPr>
            <a:xfrm>
              <a:off x="2392189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6" name="Oval 1495">
              <a:extLst>
                <a:ext uri="{FF2B5EF4-FFF2-40B4-BE49-F238E27FC236}">
                  <a16:creationId xmlns:a16="http://schemas.microsoft.com/office/drawing/2014/main" id="{21438BB1-E200-4A69-90ED-A50C635A29F2}"/>
                </a:ext>
              </a:extLst>
            </p:cNvPr>
            <p:cNvSpPr/>
            <p:nvPr/>
          </p:nvSpPr>
          <p:spPr>
            <a:xfrm>
              <a:off x="2464197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7" name="Oval 1496">
              <a:extLst>
                <a:ext uri="{FF2B5EF4-FFF2-40B4-BE49-F238E27FC236}">
                  <a16:creationId xmlns:a16="http://schemas.microsoft.com/office/drawing/2014/main" id="{235A5907-86A8-4E1D-B4A8-62F96A031A5F}"/>
                </a:ext>
              </a:extLst>
            </p:cNvPr>
            <p:cNvSpPr/>
            <p:nvPr/>
          </p:nvSpPr>
          <p:spPr>
            <a:xfrm>
              <a:off x="2248173" y="38179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8" name="Oval 1497">
              <a:extLst>
                <a:ext uri="{FF2B5EF4-FFF2-40B4-BE49-F238E27FC236}">
                  <a16:creationId xmlns:a16="http://schemas.microsoft.com/office/drawing/2014/main" id="{9164C8A0-F19A-4A83-AA44-1724F0CD22B9}"/>
                </a:ext>
              </a:extLst>
            </p:cNvPr>
            <p:cNvSpPr/>
            <p:nvPr/>
          </p:nvSpPr>
          <p:spPr>
            <a:xfrm>
              <a:off x="2103294" y="38831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9" name="Oval 1498">
              <a:extLst>
                <a:ext uri="{FF2B5EF4-FFF2-40B4-BE49-F238E27FC236}">
                  <a16:creationId xmlns:a16="http://schemas.microsoft.com/office/drawing/2014/main" id="{13AE4FE4-A083-40F1-A628-C0D33AAEB3F6}"/>
                </a:ext>
              </a:extLst>
            </p:cNvPr>
            <p:cNvSpPr/>
            <p:nvPr/>
          </p:nvSpPr>
          <p:spPr>
            <a:xfrm>
              <a:off x="2347890" y="382986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0" name="Oval 1499">
              <a:extLst>
                <a:ext uri="{FF2B5EF4-FFF2-40B4-BE49-F238E27FC236}">
                  <a16:creationId xmlns:a16="http://schemas.microsoft.com/office/drawing/2014/main" id="{B1B5FB91-5BEE-4679-AA37-C850BCCC9F86}"/>
                </a:ext>
              </a:extLst>
            </p:cNvPr>
            <p:cNvSpPr/>
            <p:nvPr/>
          </p:nvSpPr>
          <p:spPr>
            <a:xfrm>
              <a:off x="2369604" y="385129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1" name="Oval 1500">
              <a:extLst>
                <a:ext uri="{FF2B5EF4-FFF2-40B4-BE49-F238E27FC236}">
                  <a16:creationId xmlns:a16="http://schemas.microsoft.com/office/drawing/2014/main" id="{0A780DAB-71AA-4921-9865-CAB6F58A7FC5}"/>
                </a:ext>
              </a:extLst>
            </p:cNvPr>
            <p:cNvSpPr/>
            <p:nvPr/>
          </p:nvSpPr>
          <p:spPr>
            <a:xfrm>
              <a:off x="2307413" y="387568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2" name="Oval 1501">
              <a:extLst>
                <a:ext uri="{FF2B5EF4-FFF2-40B4-BE49-F238E27FC236}">
                  <a16:creationId xmlns:a16="http://schemas.microsoft.com/office/drawing/2014/main" id="{00839C6D-4ECD-4E52-9C9B-673F9F8D0C11}"/>
                </a:ext>
              </a:extLst>
            </p:cNvPr>
            <p:cNvSpPr/>
            <p:nvPr/>
          </p:nvSpPr>
          <p:spPr>
            <a:xfrm>
              <a:off x="2315797" y="381206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3" name="Oval 1502">
              <a:extLst>
                <a:ext uri="{FF2B5EF4-FFF2-40B4-BE49-F238E27FC236}">
                  <a16:creationId xmlns:a16="http://schemas.microsoft.com/office/drawing/2014/main" id="{2EF60324-2B46-4595-87DA-6645FBB97CCB}"/>
                </a:ext>
              </a:extLst>
            </p:cNvPr>
            <p:cNvSpPr/>
            <p:nvPr/>
          </p:nvSpPr>
          <p:spPr>
            <a:xfrm>
              <a:off x="1995278" y="391388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4" name="Oval 1503">
              <a:extLst>
                <a:ext uri="{FF2B5EF4-FFF2-40B4-BE49-F238E27FC236}">
                  <a16:creationId xmlns:a16="http://schemas.microsoft.com/office/drawing/2014/main" id="{227CCF21-06B5-4057-82EF-6CBCB0506ECC}"/>
                </a:ext>
              </a:extLst>
            </p:cNvPr>
            <p:cNvSpPr/>
            <p:nvPr/>
          </p:nvSpPr>
          <p:spPr>
            <a:xfrm>
              <a:off x="2211302" y="38542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5" name="Oval 1504">
              <a:extLst>
                <a:ext uri="{FF2B5EF4-FFF2-40B4-BE49-F238E27FC236}">
                  <a16:creationId xmlns:a16="http://schemas.microsoft.com/office/drawing/2014/main" id="{C54304C0-033A-4205-A773-43150050609D}"/>
                </a:ext>
              </a:extLst>
            </p:cNvPr>
            <p:cNvSpPr/>
            <p:nvPr/>
          </p:nvSpPr>
          <p:spPr>
            <a:xfrm>
              <a:off x="2139294" y="38542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6" name="Oval 1505">
              <a:extLst>
                <a:ext uri="{FF2B5EF4-FFF2-40B4-BE49-F238E27FC236}">
                  <a16:creationId xmlns:a16="http://schemas.microsoft.com/office/drawing/2014/main" id="{4E3F0B5F-5D0D-4F39-A86A-A15AA96F4854}"/>
                </a:ext>
              </a:extLst>
            </p:cNvPr>
            <p:cNvSpPr/>
            <p:nvPr/>
          </p:nvSpPr>
          <p:spPr>
            <a:xfrm>
              <a:off x="2992726" y="384177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7" name="Oval 1506">
              <a:extLst>
                <a:ext uri="{FF2B5EF4-FFF2-40B4-BE49-F238E27FC236}">
                  <a16:creationId xmlns:a16="http://schemas.microsoft.com/office/drawing/2014/main" id="{FB13E5A1-89BA-4113-BD22-736B938389BA}"/>
                </a:ext>
              </a:extLst>
            </p:cNvPr>
            <p:cNvSpPr/>
            <p:nvPr/>
          </p:nvSpPr>
          <p:spPr>
            <a:xfrm>
              <a:off x="3280758" y="384177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8" name="Oval 1507">
              <a:extLst>
                <a:ext uri="{FF2B5EF4-FFF2-40B4-BE49-F238E27FC236}">
                  <a16:creationId xmlns:a16="http://schemas.microsoft.com/office/drawing/2014/main" id="{9173CF34-105A-48C4-A2BB-47947542FE6F}"/>
                </a:ext>
              </a:extLst>
            </p:cNvPr>
            <p:cNvSpPr/>
            <p:nvPr/>
          </p:nvSpPr>
          <p:spPr>
            <a:xfrm>
              <a:off x="3772246" y="379391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9" name="Oval 1508">
              <a:extLst>
                <a:ext uri="{FF2B5EF4-FFF2-40B4-BE49-F238E27FC236}">
                  <a16:creationId xmlns:a16="http://schemas.microsoft.com/office/drawing/2014/main" id="{3063C500-1F22-49C0-8E92-7826BAEC42DD}"/>
                </a:ext>
              </a:extLst>
            </p:cNvPr>
            <p:cNvSpPr/>
            <p:nvPr/>
          </p:nvSpPr>
          <p:spPr>
            <a:xfrm>
              <a:off x="3727947" y="380581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0" name="Oval 1509">
              <a:extLst>
                <a:ext uri="{FF2B5EF4-FFF2-40B4-BE49-F238E27FC236}">
                  <a16:creationId xmlns:a16="http://schemas.microsoft.com/office/drawing/2014/main" id="{BC8BE732-496A-43AF-9D25-B02A77F31D3D}"/>
                </a:ext>
              </a:extLst>
            </p:cNvPr>
            <p:cNvSpPr/>
            <p:nvPr/>
          </p:nvSpPr>
          <p:spPr>
            <a:xfrm>
              <a:off x="3663367" y="38659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1" name="Oval 1510">
              <a:extLst>
                <a:ext uri="{FF2B5EF4-FFF2-40B4-BE49-F238E27FC236}">
                  <a16:creationId xmlns:a16="http://schemas.microsoft.com/office/drawing/2014/main" id="{869EF2BC-47B2-4B46-A77C-A50DF737AD98}"/>
                </a:ext>
              </a:extLst>
            </p:cNvPr>
            <p:cNvSpPr/>
            <p:nvPr/>
          </p:nvSpPr>
          <p:spPr>
            <a:xfrm>
              <a:off x="3663367" y="383020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2" name="Oval 1511">
              <a:extLst>
                <a:ext uri="{FF2B5EF4-FFF2-40B4-BE49-F238E27FC236}">
                  <a16:creationId xmlns:a16="http://schemas.microsoft.com/office/drawing/2014/main" id="{2BDAC6FE-4370-4E09-91B3-9B632E9638BE}"/>
                </a:ext>
              </a:extLst>
            </p:cNvPr>
            <p:cNvSpPr/>
            <p:nvPr/>
          </p:nvSpPr>
          <p:spPr>
            <a:xfrm>
              <a:off x="3807383" y="383020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3" name="Oval 1512">
              <a:extLst>
                <a:ext uri="{FF2B5EF4-FFF2-40B4-BE49-F238E27FC236}">
                  <a16:creationId xmlns:a16="http://schemas.microsoft.com/office/drawing/2014/main" id="{D5FF5FCF-14A3-4069-9177-93B4B2ED5EB6}"/>
                </a:ext>
              </a:extLst>
            </p:cNvPr>
            <p:cNvSpPr/>
            <p:nvPr/>
          </p:nvSpPr>
          <p:spPr>
            <a:xfrm>
              <a:off x="1930698" y="383928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4" name="Oval 1513">
              <a:extLst>
                <a:ext uri="{FF2B5EF4-FFF2-40B4-BE49-F238E27FC236}">
                  <a16:creationId xmlns:a16="http://schemas.microsoft.com/office/drawing/2014/main" id="{221363FD-6D64-44D7-BF5A-65DEC07E3D2A}"/>
                </a:ext>
              </a:extLst>
            </p:cNvPr>
            <p:cNvSpPr/>
            <p:nvPr/>
          </p:nvSpPr>
          <p:spPr>
            <a:xfrm>
              <a:off x="1966706" y="387319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5" name="Oval 1514">
              <a:extLst>
                <a:ext uri="{FF2B5EF4-FFF2-40B4-BE49-F238E27FC236}">
                  <a16:creationId xmlns:a16="http://schemas.microsoft.com/office/drawing/2014/main" id="{9376FF99-2246-42A5-9472-EB2E99D81202}"/>
                </a:ext>
              </a:extLst>
            </p:cNvPr>
            <p:cNvSpPr/>
            <p:nvPr/>
          </p:nvSpPr>
          <p:spPr>
            <a:xfrm>
              <a:off x="2139294" y="38993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6" name="Oval 1515">
              <a:extLst>
                <a:ext uri="{FF2B5EF4-FFF2-40B4-BE49-F238E27FC236}">
                  <a16:creationId xmlns:a16="http://schemas.microsoft.com/office/drawing/2014/main" id="{9EF84D72-6B59-45E9-B103-83B942EFCAA3}"/>
                </a:ext>
              </a:extLst>
            </p:cNvPr>
            <p:cNvSpPr/>
            <p:nvPr/>
          </p:nvSpPr>
          <p:spPr>
            <a:xfrm>
              <a:off x="1967569" y="383928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7" name="Oval 1516">
              <a:extLst>
                <a:ext uri="{FF2B5EF4-FFF2-40B4-BE49-F238E27FC236}">
                  <a16:creationId xmlns:a16="http://schemas.microsoft.com/office/drawing/2014/main" id="{2584A49F-00B3-4E33-9CC9-4A8FCBE12E86}"/>
                </a:ext>
              </a:extLst>
            </p:cNvPr>
            <p:cNvSpPr/>
            <p:nvPr/>
          </p:nvSpPr>
          <p:spPr>
            <a:xfrm>
              <a:off x="2039577" y="388977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8" name="Oval 1517">
              <a:extLst>
                <a:ext uri="{FF2B5EF4-FFF2-40B4-BE49-F238E27FC236}">
                  <a16:creationId xmlns:a16="http://schemas.microsoft.com/office/drawing/2014/main" id="{CB8DCA1B-DD93-4971-B683-C0AFC5E8036F}"/>
                </a:ext>
              </a:extLst>
            </p:cNvPr>
            <p:cNvSpPr/>
            <p:nvPr/>
          </p:nvSpPr>
          <p:spPr>
            <a:xfrm>
              <a:off x="1923270" y="385119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9" name="Oval 1518">
              <a:extLst>
                <a:ext uri="{FF2B5EF4-FFF2-40B4-BE49-F238E27FC236}">
                  <a16:creationId xmlns:a16="http://schemas.microsoft.com/office/drawing/2014/main" id="{C1A8249E-976D-4C02-908C-F63F2661AEEF}"/>
                </a:ext>
              </a:extLst>
            </p:cNvPr>
            <p:cNvSpPr/>
            <p:nvPr/>
          </p:nvSpPr>
          <p:spPr>
            <a:xfrm>
              <a:off x="1944984" y="387262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0" name="Oval 1519">
              <a:extLst>
                <a:ext uri="{FF2B5EF4-FFF2-40B4-BE49-F238E27FC236}">
                  <a16:creationId xmlns:a16="http://schemas.microsoft.com/office/drawing/2014/main" id="{8A563913-EE5B-48C2-8697-11BBB246D970}"/>
                </a:ext>
              </a:extLst>
            </p:cNvPr>
            <p:cNvSpPr/>
            <p:nvPr/>
          </p:nvSpPr>
          <p:spPr>
            <a:xfrm>
              <a:off x="2282447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1" name="Oval 1520">
              <a:extLst>
                <a:ext uri="{FF2B5EF4-FFF2-40B4-BE49-F238E27FC236}">
                  <a16:creationId xmlns:a16="http://schemas.microsoft.com/office/drawing/2014/main" id="{FBF8AE47-7B49-46A6-9B01-28852557A756}"/>
                </a:ext>
              </a:extLst>
            </p:cNvPr>
            <p:cNvSpPr/>
            <p:nvPr/>
          </p:nvSpPr>
          <p:spPr>
            <a:xfrm>
              <a:off x="2319318" y="4005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2" name="Oval 1521">
              <a:extLst>
                <a:ext uri="{FF2B5EF4-FFF2-40B4-BE49-F238E27FC236}">
                  <a16:creationId xmlns:a16="http://schemas.microsoft.com/office/drawing/2014/main" id="{F6E54FC2-FDA1-42E5-8DF4-E6F363CB33C7}"/>
                </a:ext>
              </a:extLst>
            </p:cNvPr>
            <p:cNvSpPr/>
            <p:nvPr/>
          </p:nvSpPr>
          <p:spPr>
            <a:xfrm>
              <a:off x="2306550" y="406278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3" name="Oval 1522">
              <a:extLst>
                <a:ext uri="{FF2B5EF4-FFF2-40B4-BE49-F238E27FC236}">
                  <a16:creationId xmlns:a16="http://schemas.microsoft.com/office/drawing/2014/main" id="{CC61FCC5-9E95-4D30-8DA1-BDECDDBF69E2}"/>
                </a:ext>
              </a:extLst>
            </p:cNvPr>
            <p:cNvSpPr/>
            <p:nvPr/>
          </p:nvSpPr>
          <p:spPr>
            <a:xfrm>
              <a:off x="2306550" y="413479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4" name="Oval 1523">
              <a:extLst>
                <a:ext uri="{FF2B5EF4-FFF2-40B4-BE49-F238E27FC236}">
                  <a16:creationId xmlns:a16="http://schemas.microsoft.com/office/drawing/2014/main" id="{67545C51-7B97-4662-B35C-F730CE1466A8}"/>
                </a:ext>
              </a:extLst>
            </p:cNvPr>
            <p:cNvSpPr/>
            <p:nvPr/>
          </p:nvSpPr>
          <p:spPr>
            <a:xfrm>
              <a:off x="2282447" y="411336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5" name="Oval 1524">
              <a:extLst>
                <a:ext uri="{FF2B5EF4-FFF2-40B4-BE49-F238E27FC236}">
                  <a16:creationId xmlns:a16="http://schemas.microsoft.com/office/drawing/2014/main" id="{C0460729-3F4F-47D9-A16E-3DFD2387F449}"/>
                </a:ext>
              </a:extLst>
            </p:cNvPr>
            <p:cNvSpPr/>
            <p:nvPr/>
          </p:nvSpPr>
          <p:spPr>
            <a:xfrm>
              <a:off x="2282447" y="41059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6" name="Oval 1525">
              <a:extLst>
                <a:ext uri="{FF2B5EF4-FFF2-40B4-BE49-F238E27FC236}">
                  <a16:creationId xmlns:a16="http://schemas.microsoft.com/office/drawing/2014/main" id="{3FB58FE8-0F47-44E7-990B-D06D749CE540}"/>
                </a:ext>
              </a:extLst>
            </p:cNvPr>
            <p:cNvSpPr/>
            <p:nvPr/>
          </p:nvSpPr>
          <p:spPr>
            <a:xfrm>
              <a:off x="2318455" y="413990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7" name="Oval 1526">
              <a:extLst>
                <a:ext uri="{FF2B5EF4-FFF2-40B4-BE49-F238E27FC236}">
                  <a16:creationId xmlns:a16="http://schemas.microsoft.com/office/drawing/2014/main" id="{05D98477-D90E-42A5-9AFC-CEC0E67A54FA}"/>
                </a:ext>
              </a:extLst>
            </p:cNvPr>
            <p:cNvSpPr/>
            <p:nvPr/>
          </p:nvSpPr>
          <p:spPr>
            <a:xfrm>
              <a:off x="2319318" y="410599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8" name="Oval 1527">
              <a:extLst>
                <a:ext uri="{FF2B5EF4-FFF2-40B4-BE49-F238E27FC236}">
                  <a16:creationId xmlns:a16="http://schemas.microsoft.com/office/drawing/2014/main" id="{A47B4B50-CA96-45F5-833E-15E9E042FB14}"/>
                </a:ext>
              </a:extLst>
            </p:cNvPr>
            <p:cNvSpPr/>
            <p:nvPr/>
          </p:nvSpPr>
          <p:spPr>
            <a:xfrm>
              <a:off x="2275019" y="41179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9" name="Oval 1528">
              <a:extLst>
                <a:ext uri="{FF2B5EF4-FFF2-40B4-BE49-F238E27FC236}">
                  <a16:creationId xmlns:a16="http://schemas.microsoft.com/office/drawing/2014/main" id="{528547C2-24B1-4119-9268-7BF993165133}"/>
                </a:ext>
              </a:extLst>
            </p:cNvPr>
            <p:cNvSpPr/>
            <p:nvPr/>
          </p:nvSpPr>
          <p:spPr>
            <a:xfrm>
              <a:off x="2296733" y="413932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0" name="Oval 1529">
              <a:extLst>
                <a:ext uri="{FF2B5EF4-FFF2-40B4-BE49-F238E27FC236}">
                  <a16:creationId xmlns:a16="http://schemas.microsoft.com/office/drawing/2014/main" id="{D50D911B-DF2B-4DA2-AC32-E7030E2B3029}"/>
                </a:ext>
              </a:extLst>
            </p:cNvPr>
            <p:cNvSpPr/>
            <p:nvPr/>
          </p:nvSpPr>
          <p:spPr>
            <a:xfrm>
              <a:off x="3747728" y="387392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1" name="Oval 1530">
              <a:extLst>
                <a:ext uri="{FF2B5EF4-FFF2-40B4-BE49-F238E27FC236}">
                  <a16:creationId xmlns:a16="http://schemas.microsoft.com/office/drawing/2014/main" id="{F36FCCC1-296D-4891-B7D5-C3F20530D639}"/>
                </a:ext>
              </a:extLst>
            </p:cNvPr>
            <p:cNvSpPr/>
            <p:nvPr/>
          </p:nvSpPr>
          <p:spPr>
            <a:xfrm>
              <a:off x="3784599" y="387392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2" name="Oval 1531">
              <a:extLst>
                <a:ext uri="{FF2B5EF4-FFF2-40B4-BE49-F238E27FC236}">
                  <a16:creationId xmlns:a16="http://schemas.microsoft.com/office/drawing/2014/main" id="{9824A874-C778-41D3-9B36-E1C3F695684C}"/>
                </a:ext>
              </a:extLst>
            </p:cNvPr>
            <p:cNvSpPr/>
            <p:nvPr/>
          </p:nvSpPr>
          <p:spPr>
            <a:xfrm>
              <a:off x="3771831" y="393164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3" name="Oval 1532">
              <a:extLst>
                <a:ext uri="{FF2B5EF4-FFF2-40B4-BE49-F238E27FC236}">
                  <a16:creationId xmlns:a16="http://schemas.microsoft.com/office/drawing/2014/main" id="{4DAA09FF-C6F7-4F0C-AFD5-B606BB2E35EC}"/>
                </a:ext>
              </a:extLst>
            </p:cNvPr>
            <p:cNvSpPr/>
            <p:nvPr/>
          </p:nvSpPr>
          <p:spPr>
            <a:xfrm>
              <a:off x="3771831" y="400365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4" name="Oval 1533">
              <a:extLst>
                <a:ext uri="{FF2B5EF4-FFF2-40B4-BE49-F238E27FC236}">
                  <a16:creationId xmlns:a16="http://schemas.microsoft.com/office/drawing/2014/main" id="{F94214E1-2A86-4C01-B7C4-3721B09DD8E3}"/>
                </a:ext>
              </a:extLst>
            </p:cNvPr>
            <p:cNvSpPr/>
            <p:nvPr/>
          </p:nvSpPr>
          <p:spPr>
            <a:xfrm>
              <a:off x="3747728" y="398222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5" name="Oval 1534">
              <a:extLst>
                <a:ext uri="{FF2B5EF4-FFF2-40B4-BE49-F238E27FC236}">
                  <a16:creationId xmlns:a16="http://schemas.microsoft.com/office/drawing/2014/main" id="{D8EEC11B-1335-4349-9B78-F0BC3241A929}"/>
                </a:ext>
              </a:extLst>
            </p:cNvPr>
            <p:cNvSpPr/>
            <p:nvPr/>
          </p:nvSpPr>
          <p:spPr>
            <a:xfrm>
              <a:off x="3747728" y="39748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6" name="Oval 1535">
              <a:extLst>
                <a:ext uri="{FF2B5EF4-FFF2-40B4-BE49-F238E27FC236}">
                  <a16:creationId xmlns:a16="http://schemas.microsoft.com/office/drawing/2014/main" id="{13A90A92-CACD-4D8D-BC2B-98C07817C678}"/>
                </a:ext>
              </a:extLst>
            </p:cNvPr>
            <p:cNvSpPr/>
            <p:nvPr/>
          </p:nvSpPr>
          <p:spPr>
            <a:xfrm>
              <a:off x="3783736" y="400876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7" name="Oval 1536">
              <a:extLst>
                <a:ext uri="{FF2B5EF4-FFF2-40B4-BE49-F238E27FC236}">
                  <a16:creationId xmlns:a16="http://schemas.microsoft.com/office/drawing/2014/main" id="{E03B16B1-188F-4D63-AE8E-1D459F9D2CA1}"/>
                </a:ext>
              </a:extLst>
            </p:cNvPr>
            <p:cNvSpPr/>
            <p:nvPr/>
          </p:nvSpPr>
          <p:spPr>
            <a:xfrm>
              <a:off x="3784599" y="397485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8" name="Oval 1537">
              <a:extLst>
                <a:ext uri="{FF2B5EF4-FFF2-40B4-BE49-F238E27FC236}">
                  <a16:creationId xmlns:a16="http://schemas.microsoft.com/office/drawing/2014/main" id="{1682C5E2-8FEC-4869-AD03-5F90A98A059A}"/>
                </a:ext>
              </a:extLst>
            </p:cNvPr>
            <p:cNvSpPr/>
            <p:nvPr/>
          </p:nvSpPr>
          <p:spPr>
            <a:xfrm>
              <a:off x="3740300" y="398676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9" name="Oval 1538">
              <a:extLst>
                <a:ext uri="{FF2B5EF4-FFF2-40B4-BE49-F238E27FC236}">
                  <a16:creationId xmlns:a16="http://schemas.microsoft.com/office/drawing/2014/main" id="{109952C9-C3D0-4F2A-ADA5-B6D54179E1A8}"/>
                </a:ext>
              </a:extLst>
            </p:cNvPr>
            <p:cNvSpPr/>
            <p:nvPr/>
          </p:nvSpPr>
          <p:spPr>
            <a:xfrm>
              <a:off x="3762014" y="40081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0" name="Oval 1539">
              <a:extLst>
                <a:ext uri="{FF2B5EF4-FFF2-40B4-BE49-F238E27FC236}">
                  <a16:creationId xmlns:a16="http://schemas.microsoft.com/office/drawing/2014/main" id="{ABF5E032-3911-41BC-A5D9-BA82E674DA6E}"/>
                </a:ext>
              </a:extLst>
            </p:cNvPr>
            <p:cNvSpPr/>
            <p:nvPr/>
          </p:nvSpPr>
          <p:spPr>
            <a:xfrm>
              <a:off x="3650599" y="389075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1" name="Oval 1540">
              <a:extLst>
                <a:ext uri="{FF2B5EF4-FFF2-40B4-BE49-F238E27FC236}">
                  <a16:creationId xmlns:a16="http://schemas.microsoft.com/office/drawing/2014/main" id="{E2341480-23AD-4884-9393-7BF283E8729F}"/>
                </a:ext>
              </a:extLst>
            </p:cNvPr>
            <p:cNvSpPr/>
            <p:nvPr/>
          </p:nvSpPr>
          <p:spPr>
            <a:xfrm>
              <a:off x="3687470" y="389075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2" name="Oval 1541">
              <a:extLst>
                <a:ext uri="{FF2B5EF4-FFF2-40B4-BE49-F238E27FC236}">
                  <a16:creationId xmlns:a16="http://schemas.microsoft.com/office/drawing/2014/main" id="{2DB4DC67-53BE-4BEB-8658-CBC01916B963}"/>
                </a:ext>
              </a:extLst>
            </p:cNvPr>
            <p:cNvSpPr/>
            <p:nvPr/>
          </p:nvSpPr>
          <p:spPr>
            <a:xfrm>
              <a:off x="3674702" y="394847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3" name="Oval 1542">
              <a:extLst>
                <a:ext uri="{FF2B5EF4-FFF2-40B4-BE49-F238E27FC236}">
                  <a16:creationId xmlns:a16="http://schemas.microsoft.com/office/drawing/2014/main" id="{493D392F-0544-4897-BF9E-8FDCBF52B6C8}"/>
                </a:ext>
              </a:extLst>
            </p:cNvPr>
            <p:cNvSpPr/>
            <p:nvPr/>
          </p:nvSpPr>
          <p:spPr>
            <a:xfrm>
              <a:off x="3674702" y="402048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4" name="Oval 1543">
              <a:extLst>
                <a:ext uri="{FF2B5EF4-FFF2-40B4-BE49-F238E27FC236}">
                  <a16:creationId xmlns:a16="http://schemas.microsoft.com/office/drawing/2014/main" id="{B31B6211-A3D9-4BF1-90F1-F7EEA0F5AFB6}"/>
                </a:ext>
              </a:extLst>
            </p:cNvPr>
            <p:cNvSpPr/>
            <p:nvPr/>
          </p:nvSpPr>
          <p:spPr>
            <a:xfrm>
              <a:off x="3650599" y="399905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5" name="Oval 1544">
              <a:extLst>
                <a:ext uri="{FF2B5EF4-FFF2-40B4-BE49-F238E27FC236}">
                  <a16:creationId xmlns:a16="http://schemas.microsoft.com/office/drawing/2014/main" id="{D21C07FA-8260-437E-92D5-ED4453F7A276}"/>
                </a:ext>
              </a:extLst>
            </p:cNvPr>
            <p:cNvSpPr/>
            <p:nvPr/>
          </p:nvSpPr>
          <p:spPr>
            <a:xfrm>
              <a:off x="3650599" y="399168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6" name="Oval 1545">
              <a:extLst>
                <a:ext uri="{FF2B5EF4-FFF2-40B4-BE49-F238E27FC236}">
                  <a16:creationId xmlns:a16="http://schemas.microsoft.com/office/drawing/2014/main" id="{30C5DCDA-EC9B-413B-BCBF-CF0681F466C1}"/>
                </a:ext>
              </a:extLst>
            </p:cNvPr>
            <p:cNvSpPr/>
            <p:nvPr/>
          </p:nvSpPr>
          <p:spPr>
            <a:xfrm>
              <a:off x="3686607" y="402559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7" name="Oval 1546">
              <a:extLst>
                <a:ext uri="{FF2B5EF4-FFF2-40B4-BE49-F238E27FC236}">
                  <a16:creationId xmlns:a16="http://schemas.microsoft.com/office/drawing/2014/main" id="{801BD265-A8AD-4B82-B6DB-BA5E6268985C}"/>
                </a:ext>
              </a:extLst>
            </p:cNvPr>
            <p:cNvSpPr/>
            <p:nvPr/>
          </p:nvSpPr>
          <p:spPr>
            <a:xfrm>
              <a:off x="3687470" y="399168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8" name="Oval 1547">
              <a:extLst>
                <a:ext uri="{FF2B5EF4-FFF2-40B4-BE49-F238E27FC236}">
                  <a16:creationId xmlns:a16="http://schemas.microsoft.com/office/drawing/2014/main" id="{064AAF15-895A-4F9C-9254-30B1C7B1E97F}"/>
                </a:ext>
              </a:extLst>
            </p:cNvPr>
            <p:cNvSpPr/>
            <p:nvPr/>
          </p:nvSpPr>
          <p:spPr>
            <a:xfrm>
              <a:off x="3643171" y="400359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9" name="Oval 1548">
              <a:extLst>
                <a:ext uri="{FF2B5EF4-FFF2-40B4-BE49-F238E27FC236}">
                  <a16:creationId xmlns:a16="http://schemas.microsoft.com/office/drawing/2014/main" id="{E49C0224-A8AA-4B8C-AD92-8BC2261D57D7}"/>
                </a:ext>
              </a:extLst>
            </p:cNvPr>
            <p:cNvSpPr/>
            <p:nvPr/>
          </p:nvSpPr>
          <p:spPr>
            <a:xfrm>
              <a:off x="3664885" y="402502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0" name="Oval 1549">
              <a:extLst>
                <a:ext uri="{FF2B5EF4-FFF2-40B4-BE49-F238E27FC236}">
                  <a16:creationId xmlns:a16="http://schemas.microsoft.com/office/drawing/2014/main" id="{10719970-BABC-4E46-BDE3-2CD28D688F05}"/>
                </a:ext>
              </a:extLst>
            </p:cNvPr>
            <p:cNvSpPr/>
            <p:nvPr/>
          </p:nvSpPr>
          <p:spPr>
            <a:xfrm>
              <a:off x="2083098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1" name="Oval 1550">
              <a:extLst>
                <a:ext uri="{FF2B5EF4-FFF2-40B4-BE49-F238E27FC236}">
                  <a16:creationId xmlns:a16="http://schemas.microsoft.com/office/drawing/2014/main" id="{A7169FEF-3176-4C37-9E9B-4F02DA677FEA}"/>
                </a:ext>
              </a:extLst>
            </p:cNvPr>
            <p:cNvSpPr/>
            <p:nvPr/>
          </p:nvSpPr>
          <p:spPr>
            <a:xfrm>
              <a:off x="2119969" y="414907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2" name="Oval 1551">
              <a:extLst>
                <a:ext uri="{FF2B5EF4-FFF2-40B4-BE49-F238E27FC236}">
                  <a16:creationId xmlns:a16="http://schemas.microsoft.com/office/drawing/2014/main" id="{F70EDF17-FCEF-48FB-8569-3C9376B255DB}"/>
                </a:ext>
              </a:extLst>
            </p:cNvPr>
            <p:cNvSpPr/>
            <p:nvPr/>
          </p:nvSpPr>
          <p:spPr>
            <a:xfrm>
              <a:off x="2107201" y="420680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3" name="Oval 1552">
              <a:extLst>
                <a:ext uri="{FF2B5EF4-FFF2-40B4-BE49-F238E27FC236}">
                  <a16:creationId xmlns:a16="http://schemas.microsoft.com/office/drawing/2014/main" id="{86FD7DD5-360D-43F2-9C5C-C56269E8FA77}"/>
                </a:ext>
              </a:extLst>
            </p:cNvPr>
            <p:cNvSpPr/>
            <p:nvPr/>
          </p:nvSpPr>
          <p:spPr>
            <a:xfrm>
              <a:off x="3227372" y="39999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4" name="Oval 1553">
              <a:extLst>
                <a:ext uri="{FF2B5EF4-FFF2-40B4-BE49-F238E27FC236}">
                  <a16:creationId xmlns:a16="http://schemas.microsoft.com/office/drawing/2014/main" id="{80F5A5FB-1145-4723-861F-0FE455AF7333}"/>
                </a:ext>
              </a:extLst>
            </p:cNvPr>
            <p:cNvSpPr/>
            <p:nvPr/>
          </p:nvSpPr>
          <p:spPr>
            <a:xfrm>
              <a:off x="2083098" y="425738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5" name="Oval 1554">
              <a:extLst>
                <a:ext uri="{FF2B5EF4-FFF2-40B4-BE49-F238E27FC236}">
                  <a16:creationId xmlns:a16="http://schemas.microsoft.com/office/drawing/2014/main" id="{85C943B3-8A3A-44E2-9C4C-47889B28CD93}"/>
                </a:ext>
              </a:extLst>
            </p:cNvPr>
            <p:cNvSpPr/>
            <p:nvPr/>
          </p:nvSpPr>
          <p:spPr>
            <a:xfrm>
              <a:off x="2083098" y="425001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6" name="Oval 1555">
              <a:extLst>
                <a:ext uri="{FF2B5EF4-FFF2-40B4-BE49-F238E27FC236}">
                  <a16:creationId xmlns:a16="http://schemas.microsoft.com/office/drawing/2014/main" id="{E318A95D-00F5-4D3C-AF69-F74ABAD780EE}"/>
                </a:ext>
              </a:extLst>
            </p:cNvPr>
            <p:cNvSpPr/>
            <p:nvPr/>
          </p:nvSpPr>
          <p:spPr>
            <a:xfrm>
              <a:off x="2119106" y="428392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7" name="Oval 1556">
              <a:extLst>
                <a:ext uri="{FF2B5EF4-FFF2-40B4-BE49-F238E27FC236}">
                  <a16:creationId xmlns:a16="http://schemas.microsoft.com/office/drawing/2014/main" id="{265C637D-AE90-440E-BED3-F30E0925244D}"/>
                </a:ext>
              </a:extLst>
            </p:cNvPr>
            <p:cNvSpPr/>
            <p:nvPr/>
          </p:nvSpPr>
          <p:spPr>
            <a:xfrm>
              <a:off x="2119969" y="425001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8" name="Oval 1557">
              <a:extLst>
                <a:ext uri="{FF2B5EF4-FFF2-40B4-BE49-F238E27FC236}">
                  <a16:creationId xmlns:a16="http://schemas.microsoft.com/office/drawing/2014/main" id="{9E1D5509-C220-46A1-8C93-94641AEA4D7F}"/>
                </a:ext>
              </a:extLst>
            </p:cNvPr>
            <p:cNvSpPr/>
            <p:nvPr/>
          </p:nvSpPr>
          <p:spPr>
            <a:xfrm>
              <a:off x="2075670" y="426191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9" name="Oval 1558">
              <a:extLst>
                <a:ext uri="{FF2B5EF4-FFF2-40B4-BE49-F238E27FC236}">
                  <a16:creationId xmlns:a16="http://schemas.microsoft.com/office/drawing/2014/main" id="{86BAB82C-C048-4D62-B087-EE50BA4EC489}"/>
                </a:ext>
              </a:extLst>
            </p:cNvPr>
            <p:cNvSpPr/>
            <p:nvPr/>
          </p:nvSpPr>
          <p:spPr>
            <a:xfrm>
              <a:off x="2446605" y="425549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0" name="Oval 1559">
              <a:extLst>
                <a:ext uri="{FF2B5EF4-FFF2-40B4-BE49-F238E27FC236}">
                  <a16:creationId xmlns:a16="http://schemas.microsoft.com/office/drawing/2014/main" id="{BB199CCF-809F-42DC-856F-E903EBE4672D}"/>
                </a:ext>
              </a:extLst>
            </p:cNvPr>
            <p:cNvSpPr/>
            <p:nvPr/>
          </p:nvSpPr>
          <p:spPr>
            <a:xfrm>
              <a:off x="2591577" y="427578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1" name="Oval 1560">
              <a:extLst>
                <a:ext uri="{FF2B5EF4-FFF2-40B4-BE49-F238E27FC236}">
                  <a16:creationId xmlns:a16="http://schemas.microsoft.com/office/drawing/2014/main" id="{67BFC445-B592-4BD3-8516-42428BEFD99B}"/>
                </a:ext>
              </a:extLst>
            </p:cNvPr>
            <p:cNvSpPr/>
            <p:nvPr/>
          </p:nvSpPr>
          <p:spPr>
            <a:xfrm>
              <a:off x="2470708" y="426286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2" name="Oval 1561">
              <a:extLst>
                <a:ext uri="{FF2B5EF4-FFF2-40B4-BE49-F238E27FC236}">
                  <a16:creationId xmlns:a16="http://schemas.microsoft.com/office/drawing/2014/main" id="{1F3B1E4C-EA99-4EBF-A47B-B37A310ABD26}"/>
                </a:ext>
              </a:extLst>
            </p:cNvPr>
            <p:cNvSpPr/>
            <p:nvPr/>
          </p:nvSpPr>
          <p:spPr>
            <a:xfrm>
              <a:off x="2614724" y="426286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3" name="Oval 1562">
              <a:extLst>
                <a:ext uri="{FF2B5EF4-FFF2-40B4-BE49-F238E27FC236}">
                  <a16:creationId xmlns:a16="http://schemas.microsoft.com/office/drawing/2014/main" id="{F1B0BF2C-EE1F-4623-9B70-C9258FB7D444}"/>
                </a:ext>
              </a:extLst>
            </p:cNvPr>
            <p:cNvSpPr/>
            <p:nvPr/>
          </p:nvSpPr>
          <p:spPr>
            <a:xfrm>
              <a:off x="2442136" y="428181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4" name="Oval 1563">
              <a:extLst>
                <a:ext uri="{FF2B5EF4-FFF2-40B4-BE49-F238E27FC236}">
                  <a16:creationId xmlns:a16="http://schemas.microsoft.com/office/drawing/2014/main" id="{276647F8-5EFF-4441-BFD6-3F657FEFD036}"/>
                </a:ext>
              </a:extLst>
            </p:cNvPr>
            <p:cNvSpPr/>
            <p:nvPr/>
          </p:nvSpPr>
          <p:spPr>
            <a:xfrm>
              <a:off x="2398700" y="425980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5" name="Oval 1564">
              <a:extLst>
                <a:ext uri="{FF2B5EF4-FFF2-40B4-BE49-F238E27FC236}">
                  <a16:creationId xmlns:a16="http://schemas.microsoft.com/office/drawing/2014/main" id="{48E8AE74-7691-4072-84B3-F8FF0C3F229A}"/>
                </a:ext>
              </a:extLst>
            </p:cNvPr>
            <p:cNvSpPr/>
            <p:nvPr/>
          </p:nvSpPr>
          <p:spPr>
            <a:xfrm>
              <a:off x="2505409" y="422232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6" name="Oval 1565">
              <a:extLst>
                <a:ext uri="{FF2B5EF4-FFF2-40B4-BE49-F238E27FC236}">
                  <a16:creationId xmlns:a16="http://schemas.microsoft.com/office/drawing/2014/main" id="{C366167C-641C-4549-ACDC-26CB59454750}"/>
                </a:ext>
              </a:extLst>
            </p:cNvPr>
            <p:cNvSpPr/>
            <p:nvPr/>
          </p:nvSpPr>
          <p:spPr>
            <a:xfrm>
              <a:off x="2534425" y="429179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7" name="Oval 1566">
              <a:extLst>
                <a:ext uri="{FF2B5EF4-FFF2-40B4-BE49-F238E27FC236}">
                  <a16:creationId xmlns:a16="http://schemas.microsoft.com/office/drawing/2014/main" id="{5F3E6E55-DD15-4FC8-84D7-71C42E0214FF}"/>
                </a:ext>
              </a:extLst>
            </p:cNvPr>
            <p:cNvSpPr/>
            <p:nvPr/>
          </p:nvSpPr>
          <p:spPr>
            <a:xfrm>
              <a:off x="2534425" y="428442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8" name="Oval 1567">
              <a:extLst>
                <a:ext uri="{FF2B5EF4-FFF2-40B4-BE49-F238E27FC236}">
                  <a16:creationId xmlns:a16="http://schemas.microsoft.com/office/drawing/2014/main" id="{9A6FDC9A-5180-4328-BAE2-466EA1F45801}"/>
                </a:ext>
              </a:extLst>
            </p:cNvPr>
            <p:cNvSpPr/>
            <p:nvPr/>
          </p:nvSpPr>
          <p:spPr>
            <a:xfrm>
              <a:off x="2571296" y="426478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9" name="Oval 1568">
              <a:extLst>
                <a:ext uri="{FF2B5EF4-FFF2-40B4-BE49-F238E27FC236}">
                  <a16:creationId xmlns:a16="http://schemas.microsoft.com/office/drawing/2014/main" id="{A674FC91-9A6D-4F50-9A2D-472972FA44C1}"/>
                </a:ext>
              </a:extLst>
            </p:cNvPr>
            <p:cNvSpPr/>
            <p:nvPr/>
          </p:nvSpPr>
          <p:spPr>
            <a:xfrm>
              <a:off x="2526997" y="429632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0" name="Oval 1569">
              <a:extLst>
                <a:ext uri="{FF2B5EF4-FFF2-40B4-BE49-F238E27FC236}">
                  <a16:creationId xmlns:a16="http://schemas.microsoft.com/office/drawing/2014/main" id="{E5A67DD6-A976-4EC2-BAC6-99F33CAEEA86}"/>
                </a:ext>
              </a:extLst>
            </p:cNvPr>
            <p:cNvSpPr/>
            <p:nvPr/>
          </p:nvSpPr>
          <p:spPr>
            <a:xfrm>
              <a:off x="2187199" y="4275889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1" name="Oval 1570">
              <a:extLst>
                <a:ext uri="{FF2B5EF4-FFF2-40B4-BE49-F238E27FC236}">
                  <a16:creationId xmlns:a16="http://schemas.microsoft.com/office/drawing/2014/main" id="{B41E0B96-1699-411F-889F-C291DCA6EF9B}"/>
                </a:ext>
              </a:extLst>
            </p:cNvPr>
            <p:cNvSpPr/>
            <p:nvPr/>
          </p:nvSpPr>
          <p:spPr>
            <a:xfrm>
              <a:off x="2332171" y="429617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2" name="Oval 1571">
              <a:extLst>
                <a:ext uri="{FF2B5EF4-FFF2-40B4-BE49-F238E27FC236}">
                  <a16:creationId xmlns:a16="http://schemas.microsoft.com/office/drawing/2014/main" id="{04F05246-4572-4137-A9C7-E4F57F6D4A43}"/>
                </a:ext>
              </a:extLst>
            </p:cNvPr>
            <p:cNvSpPr/>
            <p:nvPr/>
          </p:nvSpPr>
          <p:spPr>
            <a:xfrm>
              <a:off x="2211302" y="428325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3" name="Oval 1572">
              <a:extLst>
                <a:ext uri="{FF2B5EF4-FFF2-40B4-BE49-F238E27FC236}">
                  <a16:creationId xmlns:a16="http://schemas.microsoft.com/office/drawing/2014/main" id="{9FACEC52-63C8-4C51-A136-55A4222963FB}"/>
                </a:ext>
              </a:extLst>
            </p:cNvPr>
            <p:cNvSpPr/>
            <p:nvPr/>
          </p:nvSpPr>
          <p:spPr>
            <a:xfrm>
              <a:off x="2182730" y="43022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4" name="Oval 1573">
              <a:extLst>
                <a:ext uri="{FF2B5EF4-FFF2-40B4-BE49-F238E27FC236}">
                  <a16:creationId xmlns:a16="http://schemas.microsoft.com/office/drawing/2014/main" id="{62A292C2-5E1E-430A-9EB3-398C7CE42C8C}"/>
                </a:ext>
              </a:extLst>
            </p:cNvPr>
            <p:cNvSpPr/>
            <p:nvPr/>
          </p:nvSpPr>
          <p:spPr>
            <a:xfrm>
              <a:off x="2139294" y="428019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5" name="Oval 1574">
              <a:extLst>
                <a:ext uri="{FF2B5EF4-FFF2-40B4-BE49-F238E27FC236}">
                  <a16:creationId xmlns:a16="http://schemas.microsoft.com/office/drawing/2014/main" id="{494A6BEB-E511-49D8-8FD2-0B3EA51FFE68}"/>
                </a:ext>
              </a:extLst>
            </p:cNvPr>
            <p:cNvSpPr/>
            <p:nvPr/>
          </p:nvSpPr>
          <p:spPr>
            <a:xfrm>
              <a:off x="2275019" y="431218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6" name="Oval 1575">
              <a:extLst>
                <a:ext uri="{FF2B5EF4-FFF2-40B4-BE49-F238E27FC236}">
                  <a16:creationId xmlns:a16="http://schemas.microsoft.com/office/drawing/2014/main" id="{9191D9D0-A6BE-474E-AA8E-752C0D1383C6}"/>
                </a:ext>
              </a:extLst>
            </p:cNvPr>
            <p:cNvSpPr/>
            <p:nvPr/>
          </p:nvSpPr>
          <p:spPr>
            <a:xfrm>
              <a:off x="2275019" y="430481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7" name="Oval 1576">
              <a:extLst>
                <a:ext uri="{FF2B5EF4-FFF2-40B4-BE49-F238E27FC236}">
                  <a16:creationId xmlns:a16="http://schemas.microsoft.com/office/drawing/2014/main" id="{1A8AB01C-AB26-4408-BD0C-8280C7E9E04C}"/>
                </a:ext>
              </a:extLst>
            </p:cNvPr>
            <p:cNvSpPr/>
            <p:nvPr/>
          </p:nvSpPr>
          <p:spPr>
            <a:xfrm>
              <a:off x="2311890" y="430481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8" name="Oval 1577">
              <a:extLst>
                <a:ext uri="{FF2B5EF4-FFF2-40B4-BE49-F238E27FC236}">
                  <a16:creationId xmlns:a16="http://schemas.microsoft.com/office/drawing/2014/main" id="{BD28EB72-6482-4100-8FFA-1E18EAA81E60}"/>
                </a:ext>
              </a:extLst>
            </p:cNvPr>
            <p:cNvSpPr/>
            <p:nvPr/>
          </p:nvSpPr>
          <p:spPr>
            <a:xfrm>
              <a:off x="2267591" y="43167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9" name="Oval 1578">
              <a:extLst>
                <a:ext uri="{FF2B5EF4-FFF2-40B4-BE49-F238E27FC236}">
                  <a16:creationId xmlns:a16="http://schemas.microsoft.com/office/drawing/2014/main" id="{FEEBFD7E-BD4F-4F05-BA4C-A8E862E6CA79}"/>
                </a:ext>
              </a:extLst>
            </p:cNvPr>
            <p:cNvSpPr/>
            <p:nvPr/>
          </p:nvSpPr>
          <p:spPr>
            <a:xfrm>
              <a:off x="3231319" y="426369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0" name="Oval 1579">
              <a:extLst>
                <a:ext uri="{FF2B5EF4-FFF2-40B4-BE49-F238E27FC236}">
                  <a16:creationId xmlns:a16="http://schemas.microsoft.com/office/drawing/2014/main" id="{087D21B3-94E6-417A-8C9A-7A6777B944FB}"/>
                </a:ext>
              </a:extLst>
            </p:cNvPr>
            <p:cNvSpPr/>
            <p:nvPr/>
          </p:nvSpPr>
          <p:spPr>
            <a:xfrm>
              <a:off x="3376291" y="428398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1" name="Oval 1580">
              <a:extLst>
                <a:ext uri="{FF2B5EF4-FFF2-40B4-BE49-F238E27FC236}">
                  <a16:creationId xmlns:a16="http://schemas.microsoft.com/office/drawing/2014/main" id="{D2FF25D5-5B52-417E-86AB-BCCF666BC6AD}"/>
                </a:ext>
              </a:extLst>
            </p:cNvPr>
            <p:cNvSpPr/>
            <p:nvPr/>
          </p:nvSpPr>
          <p:spPr>
            <a:xfrm>
              <a:off x="3255422" y="4271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2" name="Oval 1581">
              <a:extLst>
                <a:ext uri="{FF2B5EF4-FFF2-40B4-BE49-F238E27FC236}">
                  <a16:creationId xmlns:a16="http://schemas.microsoft.com/office/drawing/2014/main" id="{737DBF31-57B7-4723-9317-28F423F4A85B}"/>
                </a:ext>
              </a:extLst>
            </p:cNvPr>
            <p:cNvSpPr/>
            <p:nvPr/>
          </p:nvSpPr>
          <p:spPr>
            <a:xfrm>
              <a:off x="3399438" y="427106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3" name="Oval 1582">
              <a:extLst>
                <a:ext uri="{FF2B5EF4-FFF2-40B4-BE49-F238E27FC236}">
                  <a16:creationId xmlns:a16="http://schemas.microsoft.com/office/drawing/2014/main" id="{1C6AF4B1-6AE6-49A3-A262-85A641845399}"/>
                </a:ext>
              </a:extLst>
            </p:cNvPr>
            <p:cNvSpPr/>
            <p:nvPr/>
          </p:nvSpPr>
          <p:spPr>
            <a:xfrm>
              <a:off x="3226850" y="429000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4" name="Oval 1583">
              <a:extLst>
                <a:ext uri="{FF2B5EF4-FFF2-40B4-BE49-F238E27FC236}">
                  <a16:creationId xmlns:a16="http://schemas.microsoft.com/office/drawing/2014/main" id="{990E2D0A-3EB1-49F2-9A9B-75E23E76ACA8}"/>
                </a:ext>
              </a:extLst>
            </p:cNvPr>
            <p:cNvSpPr/>
            <p:nvPr/>
          </p:nvSpPr>
          <p:spPr>
            <a:xfrm>
              <a:off x="3183414" y="426799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5" name="Oval 1584">
              <a:extLst>
                <a:ext uri="{FF2B5EF4-FFF2-40B4-BE49-F238E27FC236}">
                  <a16:creationId xmlns:a16="http://schemas.microsoft.com/office/drawing/2014/main" id="{E318A865-B29F-49FE-B08D-F831080B702C}"/>
                </a:ext>
              </a:extLst>
            </p:cNvPr>
            <p:cNvSpPr/>
            <p:nvPr/>
          </p:nvSpPr>
          <p:spPr>
            <a:xfrm>
              <a:off x="3205128" y="428942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6" name="Oval 1585">
              <a:extLst>
                <a:ext uri="{FF2B5EF4-FFF2-40B4-BE49-F238E27FC236}">
                  <a16:creationId xmlns:a16="http://schemas.microsoft.com/office/drawing/2014/main" id="{9A926D04-51CD-4B26-8F3F-64B670CFDDDB}"/>
                </a:ext>
              </a:extLst>
            </p:cNvPr>
            <p:cNvSpPr/>
            <p:nvPr/>
          </p:nvSpPr>
          <p:spPr>
            <a:xfrm>
              <a:off x="3319139" y="429998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7" name="Oval 1586">
              <a:extLst>
                <a:ext uri="{FF2B5EF4-FFF2-40B4-BE49-F238E27FC236}">
                  <a16:creationId xmlns:a16="http://schemas.microsoft.com/office/drawing/2014/main" id="{E2A8B4DE-E2A1-4C53-83E1-6BE9D0DFC723}"/>
                </a:ext>
              </a:extLst>
            </p:cNvPr>
            <p:cNvSpPr/>
            <p:nvPr/>
          </p:nvSpPr>
          <p:spPr>
            <a:xfrm>
              <a:off x="3319139" y="42926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8" name="Oval 1587">
              <a:extLst>
                <a:ext uri="{FF2B5EF4-FFF2-40B4-BE49-F238E27FC236}">
                  <a16:creationId xmlns:a16="http://schemas.microsoft.com/office/drawing/2014/main" id="{387F7A99-30E2-4613-BCF5-55ECDEB5B5B4}"/>
                </a:ext>
              </a:extLst>
            </p:cNvPr>
            <p:cNvSpPr/>
            <p:nvPr/>
          </p:nvSpPr>
          <p:spPr>
            <a:xfrm>
              <a:off x="3356010" y="4292618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9" name="Oval 1588">
              <a:extLst>
                <a:ext uri="{FF2B5EF4-FFF2-40B4-BE49-F238E27FC236}">
                  <a16:creationId xmlns:a16="http://schemas.microsoft.com/office/drawing/2014/main" id="{7F37B4F6-C796-4337-BBC5-F0FDD0C6FC3C}"/>
                </a:ext>
              </a:extLst>
            </p:cNvPr>
            <p:cNvSpPr/>
            <p:nvPr/>
          </p:nvSpPr>
          <p:spPr>
            <a:xfrm>
              <a:off x="3311711" y="430452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0" name="Oval 1589">
              <a:extLst>
                <a:ext uri="{FF2B5EF4-FFF2-40B4-BE49-F238E27FC236}">
                  <a16:creationId xmlns:a16="http://schemas.microsoft.com/office/drawing/2014/main" id="{ABB52396-30C9-4FA7-BFEC-7299A84185C0}"/>
                </a:ext>
              </a:extLst>
            </p:cNvPr>
            <p:cNvSpPr/>
            <p:nvPr/>
          </p:nvSpPr>
          <p:spPr>
            <a:xfrm>
              <a:off x="2079191" y="374161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1" name="Oval 1590">
              <a:extLst>
                <a:ext uri="{FF2B5EF4-FFF2-40B4-BE49-F238E27FC236}">
                  <a16:creationId xmlns:a16="http://schemas.microsoft.com/office/drawing/2014/main" id="{ECC23309-C43F-4B66-B142-2EB1B85154B6}"/>
                </a:ext>
              </a:extLst>
            </p:cNvPr>
            <p:cNvSpPr/>
            <p:nvPr/>
          </p:nvSpPr>
          <p:spPr>
            <a:xfrm>
              <a:off x="2224163" y="376190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2" name="Oval 1591">
              <a:extLst>
                <a:ext uri="{FF2B5EF4-FFF2-40B4-BE49-F238E27FC236}">
                  <a16:creationId xmlns:a16="http://schemas.microsoft.com/office/drawing/2014/main" id="{32504121-7D72-4764-BD73-5CDD5C6E3E48}"/>
                </a:ext>
              </a:extLst>
            </p:cNvPr>
            <p:cNvSpPr/>
            <p:nvPr/>
          </p:nvSpPr>
          <p:spPr>
            <a:xfrm>
              <a:off x="2103294" y="374898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3" name="Oval 1592">
              <a:extLst>
                <a:ext uri="{FF2B5EF4-FFF2-40B4-BE49-F238E27FC236}">
                  <a16:creationId xmlns:a16="http://schemas.microsoft.com/office/drawing/2014/main" id="{D3B6E77D-9633-4B99-BE22-344834D10B1F}"/>
                </a:ext>
              </a:extLst>
            </p:cNvPr>
            <p:cNvSpPr/>
            <p:nvPr/>
          </p:nvSpPr>
          <p:spPr>
            <a:xfrm>
              <a:off x="2247310" y="374898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4" name="Oval 1593">
              <a:extLst>
                <a:ext uri="{FF2B5EF4-FFF2-40B4-BE49-F238E27FC236}">
                  <a16:creationId xmlns:a16="http://schemas.microsoft.com/office/drawing/2014/main" id="{805DD8E2-F32A-4F79-8109-103F1A23BA24}"/>
                </a:ext>
              </a:extLst>
            </p:cNvPr>
            <p:cNvSpPr/>
            <p:nvPr/>
          </p:nvSpPr>
          <p:spPr>
            <a:xfrm>
              <a:off x="2074722" y="376792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5" name="Oval 1594">
              <a:extLst>
                <a:ext uri="{FF2B5EF4-FFF2-40B4-BE49-F238E27FC236}">
                  <a16:creationId xmlns:a16="http://schemas.microsoft.com/office/drawing/2014/main" id="{2E6C89F3-5BBE-4D61-BAF8-976201B790F1}"/>
                </a:ext>
              </a:extLst>
            </p:cNvPr>
            <p:cNvSpPr/>
            <p:nvPr/>
          </p:nvSpPr>
          <p:spPr>
            <a:xfrm>
              <a:off x="2031286" y="374591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6" name="Oval 1595">
              <a:extLst>
                <a:ext uri="{FF2B5EF4-FFF2-40B4-BE49-F238E27FC236}">
                  <a16:creationId xmlns:a16="http://schemas.microsoft.com/office/drawing/2014/main" id="{A391BE8E-4D36-4E04-946A-6D9BB9BD0434}"/>
                </a:ext>
              </a:extLst>
            </p:cNvPr>
            <p:cNvSpPr/>
            <p:nvPr/>
          </p:nvSpPr>
          <p:spPr>
            <a:xfrm>
              <a:off x="2053000" y="376734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7" name="Oval 1596">
              <a:extLst>
                <a:ext uri="{FF2B5EF4-FFF2-40B4-BE49-F238E27FC236}">
                  <a16:creationId xmlns:a16="http://schemas.microsoft.com/office/drawing/2014/main" id="{E37D62C9-B310-4515-95EE-56C0CBED4010}"/>
                </a:ext>
              </a:extLst>
            </p:cNvPr>
            <p:cNvSpPr/>
            <p:nvPr/>
          </p:nvSpPr>
          <p:spPr>
            <a:xfrm>
              <a:off x="2167011" y="377790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8" name="Oval 1597">
              <a:extLst>
                <a:ext uri="{FF2B5EF4-FFF2-40B4-BE49-F238E27FC236}">
                  <a16:creationId xmlns:a16="http://schemas.microsoft.com/office/drawing/2014/main" id="{A52ED01D-7BC6-44D1-83B8-B09DF4A4FFF9}"/>
                </a:ext>
              </a:extLst>
            </p:cNvPr>
            <p:cNvSpPr/>
            <p:nvPr/>
          </p:nvSpPr>
          <p:spPr>
            <a:xfrm>
              <a:off x="2167011" y="377053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9" name="Oval 1598">
              <a:extLst>
                <a:ext uri="{FF2B5EF4-FFF2-40B4-BE49-F238E27FC236}">
                  <a16:creationId xmlns:a16="http://schemas.microsoft.com/office/drawing/2014/main" id="{1003C078-DCF0-4309-98A8-3BC052EB7D45}"/>
                </a:ext>
              </a:extLst>
            </p:cNvPr>
            <p:cNvSpPr/>
            <p:nvPr/>
          </p:nvSpPr>
          <p:spPr>
            <a:xfrm>
              <a:off x="2203882" y="377053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0" name="Oval 1599">
              <a:extLst>
                <a:ext uri="{FF2B5EF4-FFF2-40B4-BE49-F238E27FC236}">
                  <a16:creationId xmlns:a16="http://schemas.microsoft.com/office/drawing/2014/main" id="{B615545A-C5C1-445E-9E43-14BC93863F91}"/>
                </a:ext>
              </a:extLst>
            </p:cNvPr>
            <p:cNvSpPr/>
            <p:nvPr/>
          </p:nvSpPr>
          <p:spPr>
            <a:xfrm>
              <a:off x="2159583" y="378244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1" name="Oval 1600">
              <a:extLst>
                <a:ext uri="{FF2B5EF4-FFF2-40B4-BE49-F238E27FC236}">
                  <a16:creationId xmlns:a16="http://schemas.microsoft.com/office/drawing/2014/main" id="{8AE356D1-0F65-4F9B-A901-9367D75A4258}"/>
                </a:ext>
              </a:extLst>
            </p:cNvPr>
            <p:cNvSpPr/>
            <p:nvPr/>
          </p:nvSpPr>
          <p:spPr>
            <a:xfrm>
              <a:off x="2475231" y="3739153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2" name="Oval 1601">
              <a:extLst>
                <a:ext uri="{FF2B5EF4-FFF2-40B4-BE49-F238E27FC236}">
                  <a16:creationId xmlns:a16="http://schemas.microsoft.com/office/drawing/2014/main" id="{4D0C3352-00BC-4D66-936E-CBE31120192D}"/>
                </a:ext>
              </a:extLst>
            </p:cNvPr>
            <p:cNvSpPr/>
            <p:nvPr/>
          </p:nvSpPr>
          <p:spPr>
            <a:xfrm>
              <a:off x="2620203" y="375944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3" name="Oval 1602">
              <a:extLst>
                <a:ext uri="{FF2B5EF4-FFF2-40B4-BE49-F238E27FC236}">
                  <a16:creationId xmlns:a16="http://schemas.microsoft.com/office/drawing/2014/main" id="{895FFA3C-2837-4E30-8AB2-EB84586F2029}"/>
                </a:ext>
              </a:extLst>
            </p:cNvPr>
            <p:cNvSpPr/>
            <p:nvPr/>
          </p:nvSpPr>
          <p:spPr>
            <a:xfrm>
              <a:off x="2499334" y="374652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4" name="Oval 1603">
              <a:extLst>
                <a:ext uri="{FF2B5EF4-FFF2-40B4-BE49-F238E27FC236}">
                  <a16:creationId xmlns:a16="http://schemas.microsoft.com/office/drawing/2014/main" id="{94522D44-0906-48CA-AB6B-471FDED54C4F}"/>
                </a:ext>
              </a:extLst>
            </p:cNvPr>
            <p:cNvSpPr/>
            <p:nvPr/>
          </p:nvSpPr>
          <p:spPr>
            <a:xfrm>
              <a:off x="2643350" y="374652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5" name="Oval 1604">
              <a:extLst>
                <a:ext uri="{FF2B5EF4-FFF2-40B4-BE49-F238E27FC236}">
                  <a16:creationId xmlns:a16="http://schemas.microsoft.com/office/drawing/2014/main" id="{EE6C7FB7-81E3-4802-B684-F0BEC904B1B0}"/>
                </a:ext>
              </a:extLst>
            </p:cNvPr>
            <p:cNvSpPr/>
            <p:nvPr/>
          </p:nvSpPr>
          <p:spPr>
            <a:xfrm>
              <a:off x="2470762" y="376546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6" name="Oval 1605">
              <a:extLst>
                <a:ext uri="{FF2B5EF4-FFF2-40B4-BE49-F238E27FC236}">
                  <a16:creationId xmlns:a16="http://schemas.microsoft.com/office/drawing/2014/main" id="{68CAF298-2956-4CEA-B3B1-060C77D11F8E}"/>
                </a:ext>
              </a:extLst>
            </p:cNvPr>
            <p:cNvSpPr/>
            <p:nvPr/>
          </p:nvSpPr>
          <p:spPr>
            <a:xfrm>
              <a:off x="2427326" y="374345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7" name="Oval 1606">
              <a:extLst>
                <a:ext uri="{FF2B5EF4-FFF2-40B4-BE49-F238E27FC236}">
                  <a16:creationId xmlns:a16="http://schemas.microsoft.com/office/drawing/2014/main" id="{A485AE08-C740-4A10-B2C4-3DBDC5236FB3}"/>
                </a:ext>
              </a:extLst>
            </p:cNvPr>
            <p:cNvSpPr/>
            <p:nvPr/>
          </p:nvSpPr>
          <p:spPr>
            <a:xfrm>
              <a:off x="2449040" y="376488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8" name="Oval 1607">
              <a:extLst>
                <a:ext uri="{FF2B5EF4-FFF2-40B4-BE49-F238E27FC236}">
                  <a16:creationId xmlns:a16="http://schemas.microsoft.com/office/drawing/2014/main" id="{28990C13-7B9D-4839-B38F-00699F223978}"/>
                </a:ext>
              </a:extLst>
            </p:cNvPr>
            <p:cNvSpPr/>
            <p:nvPr/>
          </p:nvSpPr>
          <p:spPr>
            <a:xfrm>
              <a:off x="2563051" y="3775446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9" name="Oval 1608">
              <a:extLst>
                <a:ext uri="{FF2B5EF4-FFF2-40B4-BE49-F238E27FC236}">
                  <a16:creationId xmlns:a16="http://schemas.microsoft.com/office/drawing/2014/main" id="{A94E3B42-6B56-4380-87F0-D48D0011472F}"/>
                </a:ext>
              </a:extLst>
            </p:cNvPr>
            <p:cNvSpPr/>
            <p:nvPr/>
          </p:nvSpPr>
          <p:spPr>
            <a:xfrm>
              <a:off x="2563051" y="376807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0" name="Oval 1609">
              <a:extLst>
                <a:ext uri="{FF2B5EF4-FFF2-40B4-BE49-F238E27FC236}">
                  <a16:creationId xmlns:a16="http://schemas.microsoft.com/office/drawing/2014/main" id="{E12B8706-EE4B-4992-B501-A7C7A71FC10E}"/>
                </a:ext>
              </a:extLst>
            </p:cNvPr>
            <p:cNvSpPr/>
            <p:nvPr/>
          </p:nvSpPr>
          <p:spPr>
            <a:xfrm>
              <a:off x="2599922" y="376807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1" name="Oval 1610">
              <a:extLst>
                <a:ext uri="{FF2B5EF4-FFF2-40B4-BE49-F238E27FC236}">
                  <a16:creationId xmlns:a16="http://schemas.microsoft.com/office/drawing/2014/main" id="{73CD0BA6-42C3-4FFF-AE96-70F2C63CAB85}"/>
                </a:ext>
              </a:extLst>
            </p:cNvPr>
            <p:cNvSpPr/>
            <p:nvPr/>
          </p:nvSpPr>
          <p:spPr>
            <a:xfrm>
              <a:off x="2555623" y="377998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2" name="Oval 1611">
              <a:extLst>
                <a:ext uri="{FF2B5EF4-FFF2-40B4-BE49-F238E27FC236}">
                  <a16:creationId xmlns:a16="http://schemas.microsoft.com/office/drawing/2014/main" id="{19D067D6-9BA3-40B2-BD9E-EBF84A072DDF}"/>
                </a:ext>
              </a:extLst>
            </p:cNvPr>
            <p:cNvSpPr/>
            <p:nvPr/>
          </p:nvSpPr>
          <p:spPr>
            <a:xfrm>
              <a:off x="3104509" y="3753901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3" name="Oval 1612">
              <a:extLst>
                <a:ext uri="{FF2B5EF4-FFF2-40B4-BE49-F238E27FC236}">
                  <a16:creationId xmlns:a16="http://schemas.microsoft.com/office/drawing/2014/main" id="{1975C407-D401-4330-8F43-AFA4B0B51A12}"/>
                </a:ext>
              </a:extLst>
            </p:cNvPr>
            <p:cNvSpPr/>
            <p:nvPr/>
          </p:nvSpPr>
          <p:spPr>
            <a:xfrm>
              <a:off x="3249481" y="377419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4" name="Oval 1613">
              <a:extLst>
                <a:ext uri="{FF2B5EF4-FFF2-40B4-BE49-F238E27FC236}">
                  <a16:creationId xmlns:a16="http://schemas.microsoft.com/office/drawing/2014/main" id="{9DD502CA-C43F-45A7-9D26-A6E9FF393088}"/>
                </a:ext>
              </a:extLst>
            </p:cNvPr>
            <p:cNvSpPr/>
            <p:nvPr/>
          </p:nvSpPr>
          <p:spPr>
            <a:xfrm>
              <a:off x="3128612" y="376127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5" name="Oval 1614">
              <a:extLst>
                <a:ext uri="{FF2B5EF4-FFF2-40B4-BE49-F238E27FC236}">
                  <a16:creationId xmlns:a16="http://schemas.microsoft.com/office/drawing/2014/main" id="{6E52D158-BF82-4136-B907-32D436C32CF1}"/>
                </a:ext>
              </a:extLst>
            </p:cNvPr>
            <p:cNvSpPr/>
            <p:nvPr/>
          </p:nvSpPr>
          <p:spPr>
            <a:xfrm>
              <a:off x="3272628" y="3808217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6" name="Oval 1615">
              <a:extLst>
                <a:ext uri="{FF2B5EF4-FFF2-40B4-BE49-F238E27FC236}">
                  <a16:creationId xmlns:a16="http://schemas.microsoft.com/office/drawing/2014/main" id="{7344CF53-B9DD-4399-B223-0B2E84D8154D}"/>
                </a:ext>
              </a:extLst>
            </p:cNvPr>
            <p:cNvSpPr/>
            <p:nvPr/>
          </p:nvSpPr>
          <p:spPr>
            <a:xfrm>
              <a:off x="3100040" y="3780212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7" name="Oval 1616">
              <a:extLst>
                <a:ext uri="{FF2B5EF4-FFF2-40B4-BE49-F238E27FC236}">
                  <a16:creationId xmlns:a16="http://schemas.microsoft.com/office/drawing/2014/main" id="{D02B5914-CC41-4C3E-8763-A45B7DAA55B4}"/>
                </a:ext>
              </a:extLst>
            </p:cNvPr>
            <p:cNvSpPr/>
            <p:nvPr/>
          </p:nvSpPr>
          <p:spPr>
            <a:xfrm>
              <a:off x="3056604" y="375820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8" name="Oval 1617">
              <a:extLst>
                <a:ext uri="{FF2B5EF4-FFF2-40B4-BE49-F238E27FC236}">
                  <a16:creationId xmlns:a16="http://schemas.microsoft.com/office/drawing/2014/main" id="{80CA2892-DB69-42AC-AA97-CC4252F95F21}"/>
                </a:ext>
              </a:extLst>
            </p:cNvPr>
            <p:cNvSpPr/>
            <p:nvPr/>
          </p:nvSpPr>
          <p:spPr>
            <a:xfrm>
              <a:off x="3078318" y="377963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9" name="Oval 1618">
              <a:extLst>
                <a:ext uri="{FF2B5EF4-FFF2-40B4-BE49-F238E27FC236}">
                  <a16:creationId xmlns:a16="http://schemas.microsoft.com/office/drawing/2014/main" id="{28B13231-5F25-46A6-A359-62DC99333D01}"/>
                </a:ext>
              </a:extLst>
            </p:cNvPr>
            <p:cNvSpPr/>
            <p:nvPr/>
          </p:nvSpPr>
          <p:spPr>
            <a:xfrm>
              <a:off x="3192329" y="3790194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0" name="Oval 1619">
              <a:extLst>
                <a:ext uri="{FF2B5EF4-FFF2-40B4-BE49-F238E27FC236}">
                  <a16:creationId xmlns:a16="http://schemas.microsoft.com/office/drawing/2014/main" id="{FDAEC64A-6A11-43E2-B763-5FC9F9EDC502}"/>
                </a:ext>
              </a:extLst>
            </p:cNvPr>
            <p:cNvSpPr/>
            <p:nvPr/>
          </p:nvSpPr>
          <p:spPr>
            <a:xfrm>
              <a:off x="3192329" y="378282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1" name="Oval 1620">
              <a:extLst>
                <a:ext uri="{FF2B5EF4-FFF2-40B4-BE49-F238E27FC236}">
                  <a16:creationId xmlns:a16="http://schemas.microsoft.com/office/drawing/2014/main" id="{A7EACFF8-DD1E-4E0E-94EC-91E8E0892085}"/>
                </a:ext>
              </a:extLst>
            </p:cNvPr>
            <p:cNvSpPr/>
            <p:nvPr/>
          </p:nvSpPr>
          <p:spPr>
            <a:xfrm>
              <a:off x="3229200" y="3782825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2" name="Oval 1621">
              <a:extLst>
                <a:ext uri="{FF2B5EF4-FFF2-40B4-BE49-F238E27FC236}">
                  <a16:creationId xmlns:a16="http://schemas.microsoft.com/office/drawing/2014/main" id="{01B7DFE2-1C29-41A3-9059-5077CBF8DD36}"/>
                </a:ext>
              </a:extLst>
            </p:cNvPr>
            <p:cNvSpPr/>
            <p:nvPr/>
          </p:nvSpPr>
          <p:spPr>
            <a:xfrm>
              <a:off x="3184901" y="3794730"/>
              <a:ext cx="36000" cy="36000"/>
            </a:xfrm>
            <a:prstGeom prst="ellipse">
              <a:avLst/>
            </a:prstGeom>
            <a:solidFill>
              <a:srgbClr val="15A0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36000" h="36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3" name="Ellipse 16">
              <a:extLst>
                <a:ext uri="{FF2B5EF4-FFF2-40B4-BE49-F238E27FC236}">
                  <a16:creationId xmlns:a16="http://schemas.microsoft.com/office/drawing/2014/main" id="{6FC129BE-8B6C-4D68-A7D3-E9D9B6119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10" y="3852169"/>
              <a:ext cx="1260000" cy="381236"/>
            </a:xfrm>
            <a:prstGeom prst="ellipse">
              <a:avLst/>
            </a:prstGeom>
            <a:solidFill>
              <a:srgbClr val="FFFF00">
                <a:alpha val="38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24" name="Group 1623">
            <a:extLst>
              <a:ext uri="{FF2B5EF4-FFF2-40B4-BE49-F238E27FC236}">
                <a16:creationId xmlns:a16="http://schemas.microsoft.com/office/drawing/2014/main" id="{8A7892D3-CE01-4C7B-98EB-9B621BECBDD4}"/>
              </a:ext>
            </a:extLst>
          </p:cNvPr>
          <p:cNvGrpSpPr/>
          <p:nvPr/>
        </p:nvGrpSpPr>
        <p:grpSpPr>
          <a:xfrm>
            <a:off x="1893025" y="4656833"/>
            <a:ext cx="1656184" cy="1557754"/>
            <a:chOff x="2859374" y="4679557"/>
            <a:chExt cx="1656184" cy="1557754"/>
          </a:xfrm>
        </p:grpSpPr>
        <p:sp>
          <p:nvSpPr>
            <p:cNvPr id="1625" name="Oval Callout 164">
              <a:extLst>
                <a:ext uri="{FF2B5EF4-FFF2-40B4-BE49-F238E27FC236}">
                  <a16:creationId xmlns:a16="http://schemas.microsoft.com/office/drawing/2014/main" id="{01B382E4-70E4-4A30-8FDA-EA140D6BB755}"/>
                </a:ext>
              </a:extLst>
            </p:cNvPr>
            <p:cNvSpPr/>
            <p:nvPr/>
          </p:nvSpPr>
          <p:spPr>
            <a:xfrm rot="10800000">
              <a:off x="2859374" y="4681253"/>
              <a:ext cx="1656184" cy="1556058"/>
            </a:xfrm>
            <a:prstGeom prst="wedgeEllipseCallout">
              <a:avLst>
                <a:gd name="adj1" fmla="val 46528"/>
                <a:gd name="adj2" fmla="val 93971"/>
              </a:avLst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6" name="Textfeld 21">
              <a:extLst>
                <a:ext uri="{FF2B5EF4-FFF2-40B4-BE49-F238E27FC236}">
                  <a16:creationId xmlns:a16="http://schemas.microsoft.com/office/drawing/2014/main" id="{6F04B5C0-76EA-4914-93DD-488E4474F493}"/>
                </a:ext>
              </a:extLst>
            </p:cNvPr>
            <p:cNvSpPr txBox="1"/>
            <p:nvPr/>
          </p:nvSpPr>
          <p:spPr>
            <a:xfrm>
              <a:off x="3147406" y="4679557"/>
              <a:ext cx="9653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single droplet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627" name="Group 1626">
              <a:extLst>
                <a:ext uri="{FF2B5EF4-FFF2-40B4-BE49-F238E27FC236}">
                  <a16:creationId xmlns:a16="http://schemas.microsoft.com/office/drawing/2014/main" id="{6F674CD6-6F55-4CF3-B643-5BC7C975FB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33728" y="4869159"/>
              <a:ext cx="1296819" cy="1280330"/>
              <a:chOff x="3491880" y="2086730"/>
              <a:chExt cx="2160587" cy="2133119"/>
            </a:xfrm>
          </p:grpSpPr>
          <p:sp>
            <p:nvSpPr>
              <p:cNvPr id="1628" name="Oval 169">
                <a:extLst>
                  <a:ext uri="{FF2B5EF4-FFF2-40B4-BE49-F238E27FC236}">
                    <a16:creationId xmlns:a16="http://schemas.microsoft.com/office/drawing/2014/main" id="{CC55522F-7BC2-40EA-A719-C3A412DC4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496" y="2492252"/>
                <a:ext cx="1296144" cy="1296000"/>
              </a:xfrm>
              <a:prstGeom prst="ellipse">
                <a:avLst/>
              </a:prstGeom>
              <a:gradFill rotWithShape="0">
                <a:gsLst>
                  <a:gs pos="69000">
                    <a:srgbClr val="0089E6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ED7D3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9" name="Freeform 109">
                <a:extLst>
                  <a:ext uri="{FF2B5EF4-FFF2-40B4-BE49-F238E27FC236}">
                    <a16:creationId xmlns:a16="http://schemas.microsoft.com/office/drawing/2014/main" id="{8376673C-3023-47D0-B51D-4ED72A4AC8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02957" y="2872783"/>
                <a:ext cx="1563199" cy="358945"/>
              </a:xfrm>
              <a:custGeom>
                <a:avLst/>
                <a:gdLst>
                  <a:gd name="T0" fmla="*/ 2147483647 w 1704"/>
                  <a:gd name="T1" fmla="*/ 2147483647 h 456"/>
                  <a:gd name="T2" fmla="*/ 2147483647 w 1704"/>
                  <a:gd name="T3" fmla="*/ 2147483647 h 456"/>
                  <a:gd name="T4" fmla="*/ 2147483647 w 1704"/>
                  <a:gd name="T5" fmla="*/ 2147483647 h 456"/>
                  <a:gd name="T6" fmla="*/ 2147483647 w 1704"/>
                  <a:gd name="T7" fmla="*/ 2147483647 h 456"/>
                  <a:gd name="T8" fmla="*/ 2147483647 w 1704"/>
                  <a:gd name="T9" fmla="*/ 2147483647 h 456"/>
                  <a:gd name="T10" fmla="*/ 2147483647 w 1704"/>
                  <a:gd name="T11" fmla="*/ 2147483647 h 456"/>
                  <a:gd name="T12" fmla="*/ 2147483647 w 1704"/>
                  <a:gd name="T13" fmla="*/ 2147483647 h 456"/>
                  <a:gd name="T14" fmla="*/ 2147483647 w 1704"/>
                  <a:gd name="T15" fmla="*/ 2147483647 h 456"/>
                  <a:gd name="T16" fmla="*/ 2147483647 w 1704"/>
                  <a:gd name="T17" fmla="*/ 2147483647 h 456"/>
                  <a:gd name="T18" fmla="*/ 2147483647 w 1704"/>
                  <a:gd name="T19" fmla="*/ 2147483647 h 456"/>
                  <a:gd name="T20" fmla="*/ 2147483647 w 1704"/>
                  <a:gd name="T21" fmla="*/ 2147483647 h 4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04"/>
                  <a:gd name="T34" fmla="*/ 0 h 456"/>
                  <a:gd name="T35" fmla="*/ 1704 w 1704"/>
                  <a:gd name="T36" fmla="*/ 456 h 4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04" h="456">
                    <a:moveTo>
                      <a:pt x="680" y="456"/>
                    </a:moveTo>
                    <a:cubicBezTo>
                      <a:pt x="1032" y="348"/>
                      <a:pt x="1384" y="240"/>
                      <a:pt x="1544" y="168"/>
                    </a:cubicBezTo>
                    <a:cubicBezTo>
                      <a:pt x="1704" y="96"/>
                      <a:pt x="1648" y="48"/>
                      <a:pt x="1640" y="24"/>
                    </a:cubicBezTo>
                    <a:cubicBezTo>
                      <a:pt x="1632" y="0"/>
                      <a:pt x="1592" y="0"/>
                      <a:pt x="1496" y="24"/>
                    </a:cubicBezTo>
                    <a:cubicBezTo>
                      <a:pt x="1400" y="48"/>
                      <a:pt x="1216" y="120"/>
                      <a:pt x="1064" y="168"/>
                    </a:cubicBezTo>
                    <a:cubicBezTo>
                      <a:pt x="912" y="216"/>
                      <a:pt x="728" y="272"/>
                      <a:pt x="584" y="312"/>
                    </a:cubicBezTo>
                    <a:cubicBezTo>
                      <a:pt x="440" y="352"/>
                      <a:pt x="296" y="400"/>
                      <a:pt x="200" y="408"/>
                    </a:cubicBezTo>
                    <a:cubicBezTo>
                      <a:pt x="104" y="416"/>
                      <a:pt x="16" y="384"/>
                      <a:pt x="8" y="360"/>
                    </a:cubicBezTo>
                    <a:cubicBezTo>
                      <a:pt x="0" y="336"/>
                      <a:pt x="88" y="288"/>
                      <a:pt x="152" y="264"/>
                    </a:cubicBezTo>
                    <a:cubicBezTo>
                      <a:pt x="216" y="240"/>
                      <a:pt x="312" y="232"/>
                      <a:pt x="392" y="216"/>
                    </a:cubicBezTo>
                    <a:cubicBezTo>
                      <a:pt x="472" y="200"/>
                      <a:pt x="600" y="176"/>
                      <a:pt x="632" y="168"/>
                    </a:cubicBezTo>
                  </a:path>
                </a:pathLst>
              </a:custGeom>
              <a:noFill/>
              <a:ln w="9525">
                <a:solidFill>
                  <a:sysClr val="window" lastClr="FFFFFF">
                    <a:lumMod val="75000"/>
                  </a:sysClr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0" name="Freeform 110">
                <a:extLst>
                  <a:ext uri="{FF2B5EF4-FFF2-40B4-BE49-F238E27FC236}">
                    <a16:creationId xmlns:a16="http://schemas.microsoft.com/office/drawing/2014/main" id="{190BD740-1EB5-470D-929C-5D6D40C563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51823" y="3004350"/>
                <a:ext cx="1631890" cy="358945"/>
              </a:xfrm>
              <a:custGeom>
                <a:avLst/>
                <a:gdLst>
                  <a:gd name="T0" fmla="*/ 2147483647 w 1776"/>
                  <a:gd name="T1" fmla="*/ 2147483647 h 432"/>
                  <a:gd name="T2" fmla="*/ 2147483647 w 1776"/>
                  <a:gd name="T3" fmla="*/ 2147483647 h 432"/>
                  <a:gd name="T4" fmla="*/ 2147483647 w 1776"/>
                  <a:gd name="T5" fmla="*/ 2147483647 h 432"/>
                  <a:gd name="T6" fmla="*/ 2147483647 w 1776"/>
                  <a:gd name="T7" fmla="*/ 2147483647 h 432"/>
                  <a:gd name="T8" fmla="*/ 2147483647 w 1776"/>
                  <a:gd name="T9" fmla="*/ 2147483647 h 432"/>
                  <a:gd name="T10" fmla="*/ 2147483647 w 1776"/>
                  <a:gd name="T11" fmla="*/ 2147483647 h 432"/>
                  <a:gd name="T12" fmla="*/ 2147483647 w 1776"/>
                  <a:gd name="T13" fmla="*/ 2147483647 h 432"/>
                  <a:gd name="T14" fmla="*/ 2147483647 w 1776"/>
                  <a:gd name="T15" fmla="*/ 2147483647 h 432"/>
                  <a:gd name="T16" fmla="*/ 2147483647 w 1776"/>
                  <a:gd name="T17" fmla="*/ 2147483647 h 432"/>
                  <a:gd name="T18" fmla="*/ 2147483647 w 1776"/>
                  <a:gd name="T19" fmla="*/ 2147483647 h 432"/>
                  <a:gd name="T20" fmla="*/ 2147483647 w 1776"/>
                  <a:gd name="T21" fmla="*/ 2147483647 h 432"/>
                  <a:gd name="T22" fmla="*/ 2147483647 w 1776"/>
                  <a:gd name="T23" fmla="*/ 0 h 4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6"/>
                  <a:gd name="T37" fmla="*/ 0 h 432"/>
                  <a:gd name="T38" fmla="*/ 1776 w 1776"/>
                  <a:gd name="T39" fmla="*/ 432 h 4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6" h="432">
                    <a:moveTo>
                      <a:pt x="784" y="432"/>
                    </a:moveTo>
                    <a:cubicBezTo>
                      <a:pt x="1088" y="352"/>
                      <a:pt x="1392" y="272"/>
                      <a:pt x="1552" y="240"/>
                    </a:cubicBezTo>
                    <a:cubicBezTo>
                      <a:pt x="1712" y="208"/>
                      <a:pt x="1712" y="224"/>
                      <a:pt x="1744" y="240"/>
                    </a:cubicBezTo>
                    <a:cubicBezTo>
                      <a:pt x="1776" y="256"/>
                      <a:pt x="1752" y="312"/>
                      <a:pt x="1744" y="336"/>
                    </a:cubicBezTo>
                    <a:cubicBezTo>
                      <a:pt x="1736" y="360"/>
                      <a:pt x="1728" y="376"/>
                      <a:pt x="1696" y="384"/>
                    </a:cubicBezTo>
                    <a:cubicBezTo>
                      <a:pt x="1664" y="392"/>
                      <a:pt x="1648" y="392"/>
                      <a:pt x="1552" y="384"/>
                    </a:cubicBezTo>
                    <a:cubicBezTo>
                      <a:pt x="1456" y="376"/>
                      <a:pt x="1280" y="352"/>
                      <a:pt x="1120" y="336"/>
                    </a:cubicBezTo>
                    <a:cubicBezTo>
                      <a:pt x="960" y="320"/>
                      <a:pt x="744" y="304"/>
                      <a:pt x="592" y="288"/>
                    </a:cubicBezTo>
                    <a:cubicBezTo>
                      <a:pt x="440" y="272"/>
                      <a:pt x="304" y="264"/>
                      <a:pt x="208" y="240"/>
                    </a:cubicBezTo>
                    <a:cubicBezTo>
                      <a:pt x="112" y="216"/>
                      <a:pt x="32" y="176"/>
                      <a:pt x="16" y="144"/>
                    </a:cubicBezTo>
                    <a:cubicBezTo>
                      <a:pt x="0" y="112"/>
                      <a:pt x="64" y="72"/>
                      <a:pt x="112" y="48"/>
                    </a:cubicBezTo>
                    <a:cubicBezTo>
                      <a:pt x="160" y="24"/>
                      <a:pt x="272" y="8"/>
                      <a:pt x="304" y="0"/>
                    </a:cubicBezTo>
                  </a:path>
                </a:pathLst>
              </a:custGeom>
              <a:noFill/>
              <a:ln w="9525">
                <a:solidFill>
                  <a:sysClr val="window" lastClr="FFFFFF">
                    <a:lumMod val="75000"/>
                  </a:sysClr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1" name="Freeform 111">
                <a:extLst>
                  <a:ext uri="{FF2B5EF4-FFF2-40B4-BE49-F238E27FC236}">
                    <a16:creationId xmlns:a16="http://schemas.microsoft.com/office/drawing/2014/main" id="{A96C4C07-A8D7-4071-817F-02B580C010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37077" y="3256701"/>
                <a:ext cx="1423738" cy="358945"/>
              </a:xfrm>
              <a:custGeom>
                <a:avLst/>
                <a:gdLst>
                  <a:gd name="T0" fmla="*/ 2147483647 w 1552"/>
                  <a:gd name="T1" fmla="*/ 2147483647 h 344"/>
                  <a:gd name="T2" fmla="*/ 2147483647 w 1552"/>
                  <a:gd name="T3" fmla="*/ 2147483647 h 344"/>
                  <a:gd name="T4" fmla="*/ 2147483647 w 1552"/>
                  <a:gd name="T5" fmla="*/ 2147483647 h 344"/>
                  <a:gd name="T6" fmla="*/ 2147483647 w 1552"/>
                  <a:gd name="T7" fmla="*/ 2147483647 h 344"/>
                  <a:gd name="T8" fmla="*/ 2147483647 w 1552"/>
                  <a:gd name="T9" fmla="*/ 2147483647 h 344"/>
                  <a:gd name="T10" fmla="*/ 2147483647 w 1552"/>
                  <a:gd name="T11" fmla="*/ 2147483647 h 344"/>
                  <a:gd name="T12" fmla="*/ 2147483647 w 1552"/>
                  <a:gd name="T13" fmla="*/ 2147483647 h 344"/>
                  <a:gd name="T14" fmla="*/ 2147483647 w 1552"/>
                  <a:gd name="T15" fmla="*/ 2147483647 h 344"/>
                  <a:gd name="T16" fmla="*/ 2147483647 w 1552"/>
                  <a:gd name="T17" fmla="*/ 2147483647 h 344"/>
                  <a:gd name="T18" fmla="*/ 2147483647 w 1552"/>
                  <a:gd name="T19" fmla="*/ 2147483647 h 344"/>
                  <a:gd name="T20" fmla="*/ 2147483647 w 1552"/>
                  <a:gd name="T21" fmla="*/ 2147483647 h 344"/>
                  <a:gd name="T22" fmla="*/ 2147483647 w 1552"/>
                  <a:gd name="T23" fmla="*/ 2147483647 h 344"/>
                  <a:gd name="T24" fmla="*/ 2147483647 w 1552"/>
                  <a:gd name="T25" fmla="*/ 2147483647 h 3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52"/>
                  <a:gd name="T40" fmla="*/ 0 h 344"/>
                  <a:gd name="T41" fmla="*/ 1552 w 1552"/>
                  <a:gd name="T42" fmla="*/ 344 h 3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52" h="344">
                    <a:moveTo>
                      <a:pt x="536" y="248"/>
                    </a:moveTo>
                    <a:cubicBezTo>
                      <a:pt x="792" y="256"/>
                      <a:pt x="1048" y="264"/>
                      <a:pt x="1208" y="248"/>
                    </a:cubicBezTo>
                    <a:cubicBezTo>
                      <a:pt x="1368" y="232"/>
                      <a:pt x="1440" y="184"/>
                      <a:pt x="1496" y="152"/>
                    </a:cubicBezTo>
                    <a:cubicBezTo>
                      <a:pt x="1552" y="120"/>
                      <a:pt x="1544" y="80"/>
                      <a:pt x="1544" y="56"/>
                    </a:cubicBezTo>
                    <a:cubicBezTo>
                      <a:pt x="1544" y="32"/>
                      <a:pt x="1536" y="16"/>
                      <a:pt x="1496" y="8"/>
                    </a:cubicBezTo>
                    <a:cubicBezTo>
                      <a:pt x="1456" y="0"/>
                      <a:pt x="1392" y="8"/>
                      <a:pt x="1304" y="8"/>
                    </a:cubicBezTo>
                    <a:cubicBezTo>
                      <a:pt x="1216" y="8"/>
                      <a:pt x="1072" y="0"/>
                      <a:pt x="968" y="8"/>
                    </a:cubicBezTo>
                    <a:cubicBezTo>
                      <a:pt x="864" y="16"/>
                      <a:pt x="784" y="48"/>
                      <a:pt x="680" y="56"/>
                    </a:cubicBezTo>
                    <a:cubicBezTo>
                      <a:pt x="576" y="64"/>
                      <a:pt x="448" y="48"/>
                      <a:pt x="344" y="56"/>
                    </a:cubicBezTo>
                    <a:cubicBezTo>
                      <a:pt x="240" y="64"/>
                      <a:pt x="112" y="80"/>
                      <a:pt x="56" y="104"/>
                    </a:cubicBezTo>
                    <a:cubicBezTo>
                      <a:pt x="0" y="128"/>
                      <a:pt x="0" y="176"/>
                      <a:pt x="8" y="200"/>
                    </a:cubicBezTo>
                    <a:cubicBezTo>
                      <a:pt x="16" y="224"/>
                      <a:pt x="48" y="224"/>
                      <a:pt x="104" y="248"/>
                    </a:cubicBezTo>
                    <a:cubicBezTo>
                      <a:pt x="160" y="272"/>
                      <a:pt x="252" y="308"/>
                      <a:pt x="344" y="344"/>
                    </a:cubicBezTo>
                  </a:path>
                </a:pathLst>
              </a:custGeom>
              <a:noFill/>
              <a:ln w="9525">
                <a:solidFill>
                  <a:sysClr val="window" lastClr="FFFFFF">
                    <a:lumMod val="75000"/>
                  </a:sysClr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2" name="Freeform 112">
                <a:extLst>
                  <a:ext uri="{FF2B5EF4-FFF2-40B4-BE49-F238E27FC236}">
                    <a16:creationId xmlns:a16="http://schemas.microsoft.com/office/drawing/2014/main" id="{CF7C0A63-C1DF-4486-A3C4-E2BA86FDF2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30566" y="3440033"/>
                <a:ext cx="176927" cy="358945"/>
              </a:xfrm>
              <a:custGeom>
                <a:avLst/>
                <a:gdLst>
                  <a:gd name="T0" fmla="*/ 2147483647 w 192"/>
                  <a:gd name="T1" fmla="*/ 2147483647 h 664"/>
                  <a:gd name="T2" fmla="*/ 2147483647 w 192"/>
                  <a:gd name="T3" fmla="*/ 2147483647 h 664"/>
                  <a:gd name="T4" fmla="*/ 2147483647 w 192"/>
                  <a:gd name="T5" fmla="*/ 2147483647 h 664"/>
                  <a:gd name="T6" fmla="*/ 2147483647 w 192"/>
                  <a:gd name="T7" fmla="*/ 2147483647 h 664"/>
                  <a:gd name="T8" fmla="*/ 2147483647 w 192"/>
                  <a:gd name="T9" fmla="*/ 2147483647 h 664"/>
                  <a:gd name="T10" fmla="*/ 2147483647 w 192"/>
                  <a:gd name="T11" fmla="*/ 2147483647 h 664"/>
                  <a:gd name="T12" fmla="*/ 2147483647 w 192"/>
                  <a:gd name="T13" fmla="*/ 0 h 6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"/>
                  <a:gd name="T22" fmla="*/ 0 h 664"/>
                  <a:gd name="T23" fmla="*/ 192 w 192"/>
                  <a:gd name="T24" fmla="*/ 664 h 6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" h="664">
                    <a:moveTo>
                      <a:pt x="168" y="144"/>
                    </a:moveTo>
                    <a:cubicBezTo>
                      <a:pt x="168" y="224"/>
                      <a:pt x="168" y="304"/>
                      <a:pt x="168" y="384"/>
                    </a:cubicBezTo>
                    <a:cubicBezTo>
                      <a:pt x="168" y="464"/>
                      <a:pt x="192" y="584"/>
                      <a:pt x="168" y="624"/>
                    </a:cubicBezTo>
                    <a:cubicBezTo>
                      <a:pt x="144" y="664"/>
                      <a:pt x="48" y="648"/>
                      <a:pt x="24" y="624"/>
                    </a:cubicBezTo>
                    <a:cubicBezTo>
                      <a:pt x="0" y="600"/>
                      <a:pt x="16" y="544"/>
                      <a:pt x="24" y="480"/>
                    </a:cubicBezTo>
                    <a:cubicBezTo>
                      <a:pt x="32" y="416"/>
                      <a:pt x="48" y="320"/>
                      <a:pt x="72" y="240"/>
                    </a:cubicBezTo>
                    <a:cubicBezTo>
                      <a:pt x="96" y="160"/>
                      <a:pt x="152" y="40"/>
                      <a:pt x="168" y="0"/>
                    </a:cubicBezTo>
                  </a:path>
                </a:pathLst>
              </a:custGeom>
              <a:noFill/>
              <a:ln w="9525">
                <a:solidFill>
                  <a:sysClr val="window" lastClr="FFFFFF">
                    <a:lumMod val="75000"/>
                  </a:sysClr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3" name="Freeform 113">
                <a:extLst>
                  <a:ext uri="{FF2B5EF4-FFF2-40B4-BE49-F238E27FC236}">
                    <a16:creationId xmlns:a16="http://schemas.microsoft.com/office/drawing/2014/main" id="{2C7D8134-F5E5-4CCC-9B77-5674A68C60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91282" y="2553569"/>
                <a:ext cx="537024" cy="358945"/>
              </a:xfrm>
              <a:custGeom>
                <a:avLst/>
                <a:gdLst>
                  <a:gd name="T0" fmla="*/ 2147483647 w 584"/>
                  <a:gd name="T1" fmla="*/ 2147483647 h 448"/>
                  <a:gd name="T2" fmla="*/ 2147483647 w 584"/>
                  <a:gd name="T3" fmla="*/ 2147483647 h 448"/>
                  <a:gd name="T4" fmla="*/ 2147483647 w 584"/>
                  <a:gd name="T5" fmla="*/ 2147483647 h 448"/>
                  <a:gd name="T6" fmla="*/ 2147483647 w 584"/>
                  <a:gd name="T7" fmla="*/ 2147483647 h 448"/>
                  <a:gd name="T8" fmla="*/ 2147483647 w 584"/>
                  <a:gd name="T9" fmla="*/ 2147483647 h 448"/>
                  <a:gd name="T10" fmla="*/ 2147483647 w 584"/>
                  <a:gd name="T11" fmla="*/ 2147483647 h 448"/>
                  <a:gd name="T12" fmla="*/ 2147483647 w 584"/>
                  <a:gd name="T13" fmla="*/ 2147483647 h 448"/>
                  <a:gd name="T14" fmla="*/ 2147483647 w 584"/>
                  <a:gd name="T15" fmla="*/ 2147483647 h 4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4"/>
                  <a:gd name="T25" fmla="*/ 0 h 448"/>
                  <a:gd name="T26" fmla="*/ 584 w 584"/>
                  <a:gd name="T27" fmla="*/ 448 h 4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4" h="448">
                    <a:moveTo>
                      <a:pt x="200" y="448"/>
                    </a:moveTo>
                    <a:cubicBezTo>
                      <a:pt x="168" y="404"/>
                      <a:pt x="136" y="360"/>
                      <a:pt x="104" y="304"/>
                    </a:cubicBezTo>
                    <a:cubicBezTo>
                      <a:pt x="72" y="248"/>
                      <a:pt x="16" y="160"/>
                      <a:pt x="8" y="112"/>
                    </a:cubicBezTo>
                    <a:cubicBezTo>
                      <a:pt x="0" y="64"/>
                      <a:pt x="32" y="32"/>
                      <a:pt x="56" y="16"/>
                    </a:cubicBezTo>
                    <a:cubicBezTo>
                      <a:pt x="80" y="0"/>
                      <a:pt x="112" y="8"/>
                      <a:pt x="152" y="16"/>
                    </a:cubicBezTo>
                    <a:cubicBezTo>
                      <a:pt x="192" y="24"/>
                      <a:pt x="248" y="40"/>
                      <a:pt x="296" y="64"/>
                    </a:cubicBezTo>
                    <a:cubicBezTo>
                      <a:pt x="344" y="88"/>
                      <a:pt x="392" y="128"/>
                      <a:pt x="440" y="160"/>
                    </a:cubicBezTo>
                    <a:cubicBezTo>
                      <a:pt x="488" y="192"/>
                      <a:pt x="536" y="224"/>
                      <a:pt x="584" y="256"/>
                    </a:cubicBezTo>
                  </a:path>
                </a:pathLst>
              </a:custGeom>
              <a:noFill/>
              <a:ln w="9525">
                <a:solidFill>
                  <a:sysClr val="window" lastClr="FFFFFF">
                    <a:lumMod val="75000"/>
                  </a:sysClr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4" name="Freeform 114">
                <a:extLst>
                  <a:ext uri="{FF2B5EF4-FFF2-40B4-BE49-F238E27FC236}">
                    <a16:creationId xmlns:a16="http://schemas.microsoft.com/office/drawing/2014/main" id="{7E6B1B79-73DB-4952-A7EC-FC18A5D8CB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63960" y="2648470"/>
                <a:ext cx="1028256" cy="358945"/>
              </a:xfrm>
              <a:custGeom>
                <a:avLst/>
                <a:gdLst>
                  <a:gd name="T0" fmla="*/ 0 w 1120"/>
                  <a:gd name="T1" fmla="*/ 2147483647 h 536"/>
                  <a:gd name="T2" fmla="*/ 2147483647 w 1120"/>
                  <a:gd name="T3" fmla="*/ 2147483647 h 536"/>
                  <a:gd name="T4" fmla="*/ 2147483647 w 1120"/>
                  <a:gd name="T5" fmla="*/ 2147483647 h 536"/>
                  <a:gd name="T6" fmla="*/ 2147483647 w 1120"/>
                  <a:gd name="T7" fmla="*/ 2147483647 h 536"/>
                  <a:gd name="T8" fmla="*/ 2147483647 w 1120"/>
                  <a:gd name="T9" fmla="*/ 2147483647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0"/>
                  <a:gd name="T16" fmla="*/ 0 h 536"/>
                  <a:gd name="T17" fmla="*/ 1120 w 1120"/>
                  <a:gd name="T18" fmla="*/ 536 h 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0" h="536">
                    <a:moveTo>
                      <a:pt x="0" y="440"/>
                    </a:moveTo>
                    <a:cubicBezTo>
                      <a:pt x="400" y="332"/>
                      <a:pt x="800" y="224"/>
                      <a:pt x="960" y="152"/>
                    </a:cubicBezTo>
                    <a:cubicBezTo>
                      <a:pt x="1120" y="80"/>
                      <a:pt x="984" y="0"/>
                      <a:pt x="960" y="8"/>
                    </a:cubicBezTo>
                    <a:cubicBezTo>
                      <a:pt x="936" y="16"/>
                      <a:pt x="888" y="112"/>
                      <a:pt x="816" y="200"/>
                    </a:cubicBezTo>
                    <a:cubicBezTo>
                      <a:pt x="744" y="288"/>
                      <a:pt x="636" y="412"/>
                      <a:pt x="528" y="536"/>
                    </a:cubicBezTo>
                  </a:path>
                </a:pathLst>
              </a:custGeom>
              <a:noFill/>
              <a:ln w="9525">
                <a:solidFill>
                  <a:srgbClr val="E7E6E6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5" name="Freeform 115">
                <a:extLst>
                  <a:ext uri="{FF2B5EF4-FFF2-40B4-BE49-F238E27FC236}">
                    <a16:creationId xmlns:a16="http://schemas.microsoft.com/office/drawing/2014/main" id="{340228C2-FBC6-461A-A747-530F99EDA0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40885" y="3394740"/>
                <a:ext cx="836759" cy="358945"/>
              </a:xfrm>
              <a:custGeom>
                <a:avLst/>
                <a:gdLst>
                  <a:gd name="T0" fmla="*/ 0 w 912"/>
                  <a:gd name="T1" fmla="*/ 0 h 496"/>
                  <a:gd name="T2" fmla="*/ 2147483647 w 912"/>
                  <a:gd name="T3" fmla="*/ 2147483647 h 496"/>
                  <a:gd name="T4" fmla="*/ 2147483647 w 912"/>
                  <a:gd name="T5" fmla="*/ 2147483647 h 496"/>
                  <a:gd name="T6" fmla="*/ 2147483647 w 912"/>
                  <a:gd name="T7" fmla="*/ 2147483647 h 496"/>
                  <a:gd name="T8" fmla="*/ 2147483647 w 912"/>
                  <a:gd name="T9" fmla="*/ 2147483647 h 496"/>
                  <a:gd name="T10" fmla="*/ 2147483647 w 912"/>
                  <a:gd name="T11" fmla="*/ 2147483647 h 496"/>
                  <a:gd name="T12" fmla="*/ 2147483647 w 912"/>
                  <a:gd name="T13" fmla="*/ 2147483647 h 496"/>
                  <a:gd name="T14" fmla="*/ 2147483647 w 912"/>
                  <a:gd name="T15" fmla="*/ 2147483647 h 496"/>
                  <a:gd name="T16" fmla="*/ 2147483647 w 912"/>
                  <a:gd name="T17" fmla="*/ 2147483647 h 4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2"/>
                  <a:gd name="T28" fmla="*/ 0 h 496"/>
                  <a:gd name="T29" fmla="*/ 912 w 912"/>
                  <a:gd name="T30" fmla="*/ 496 h 4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2" h="496">
                    <a:moveTo>
                      <a:pt x="0" y="0"/>
                    </a:moveTo>
                    <a:cubicBezTo>
                      <a:pt x="312" y="52"/>
                      <a:pt x="624" y="104"/>
                      <a:pt x="768" y="144"/>
                    </a:cubicBezTo>
                    <a:cubicBezTo>
                      <a:pt x="912" y="184"/>
                      <a:pt x="840" y="200"/>
                      <a:pt x="864" y="240"/>
                    </a:cubicBezTo>
                    <a:cubicBezTo>
                      <a:pt x="888" y="280"/>
                      <a:pt x="912" y="344"/>
                      <a:pt x="912" y="384"/>
                    </a:cubicBezTo>
                    <a:cubicBezTo>
                      <a:pt x="912" y="424"/>
                      <a:pt x="888" y="464"/>
                      <a:pt x="864" y="480"/>
                    </a:cubicBezTo>
                    <a:cubicBezTo>
                      <a:pt x="840" y="496"/>
                      <a:pt x="824" y="496"/>
                      <a:pt x="768" y="480"/>
                    </a:cubicBezTo>
                    <a:cubicBezTo>
                      <a:pt x="712" y="464"/>
                      <a:pt x="600" y="416"/>
                      <a:pt x="528" y="384"/>
                    </a:cubicBezTo>
                    <a:cubicBezTo>
                      <a:pt x="456" y="352"/>
                      <a:pt x="384" y="320"/>
                      <a:pt x="336" y="288"/>
                    </a:cubicBezTo>
                    <a:cubicBezTo>
                      <a:pt x="288" y="256"/>
                      <a:pt x="264" y="224"/>
                      <a:pt x="240" y="192"/>
                    </a:cubicBezTo>
                  </a:path>
                </a:pathLst>
              </a:custGeom>
              <a:noFill/>
              <a:ln w="9525">
                <a:solidFill>
                  <a:sysClr val="window" lastClr="FFFFFF">
                    <a:lumMod val="75000"/>
                  </a:sysClr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6" name="Freeform 116">
                <a:extLst>
                  <a:ext uri="{FF2B5EF4-FFF2-40B4-BE49-F238E27FC236}">
                    <a16:creationId xmlns:a16="http://schemas.microsoft.com/office/drawing/2014/main" id="{680A5F93-2295-4D11-9686-4F24C80694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97173" y="2467295"/>
                <a:ext cx="720195" cy="358945"/>
              </a:xfrm>
              <a:custGeom>
                <a:avLst/>
                <a:gdLst>
                  <a:gd name="T0" fmla="*/ 0 w 784"/>
                  <a:gd name="T1" fmla="*/ 2147483647 h 688"/>
                  <a:gd name="T2" fmla="*/ 2147483647 w 784"/>
                  <a:gd name="T3" fmla="*/ 2147483647 h 688"/>
                  <a:gd name="T4" fmla="*/ 2147483647 w 784"/>
                  <a:gd name="T5" fmla="*/ 2147483647 h 688"/>
                  <a:gd name="T6" fmla="*/ 2147483647 w 784"/>
                  <a:gd name="T7" fmla="*/ 2147483647 h 688"/>
                  <a:gd name="T8" fmla="*/ 2147483647 w 784"/>
                  <a:gd name="T9" fmla="*/ 2147483647 h 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4"/>
                  <a:gd name="T16" fmla="*/ 0 h 688"/>
                  <a:gd name="T17" fmla="*/ 784 w 784"/>
                  <a:gd name="T18" fmla="*/ 688 h 6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4" h="688">
                    <a:moveTo>
                      <a:pt x="0" y="688"/>
                    </a:moveTo>
                    <a:cubicBezTo>
                      <a:pt x="280" y="480"/>
                      <a:pt x="560" y="272"/>
                      <a:pt x="672" y="160"/>
                    </a:cubicBezTo>
                    <a:cubicBezTo>
                      <a:pt x="784" y="48"/>
                      <a:pt x="688" y="32"/>
                      <a:pt x="672" y="16"/>
                    </a:cubicBezTo>
                    <a:cubicBezTo>
                      <a:pt x="656" y="0"/>
                      <a:pt x="664" y="0"/>
                      <a:pt x="576" y="64"/>
                    </a:cubicBezTo>
                    <a:cubicBezTo>
                      <a:pt x="488" y="128"/>
                      <a:pt x="316" y="264"/>
                      <a:pt x="144" y="400"/>
                    </a:cubicBezTo>
                  </a:path>
                </a:pathLst>
              </a:custGeom>
              <a:noFill/>
              <a:ln w="9525">
                <a:solidFill>
                  <a:sysClr val="window" lastClr="FFFFFF">
                    <a:lumMod val="75000"/>
                  </a:sysClr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7" name="Freeform 117">
                <a:extLst>
                  <a:ext uri="{FF2B5EF4-FFF2-40B4-BE49-F238E27FC236}">
                    <a16:creationId xmlns:a16="http://schemas.microsoft.com/office/drawing/2014/main" id="{741A7F32-7842-4B6F-BF50-405180EE32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40885" y="3090624"/>
                <a:ext cx="528697" cy="358945"/>
              </a:xfrm>
              <a:custGeom>
                <a:avLst/>
                <a:gdLst>
                  <a:gd name="T0" fmla="*/ 0 w 576"/>
                  <a:gd name="T1" fmla="*/ 2147483647 h 240"/>
                  <a:gd name="T2" fmla="*/ 2147483647 w 576"/>
                  <a:gd name="T3" fmla="*/ 0 h 240"/>
                  <a:gd name="T4" fmla="*/ 0 60000 65536"/>
                  <a:gd name="T5" fmla="*/ 0 60000 65536"/>
                  <a:gd name="T6" fmla="*/ 0 w 576"/>
                  <a:gd name="T7" fmla="*/ 0 h 240"/>
                  <a:gd name="T8" fmla="*/ 576 w 576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6" h="240">
                    <a:moveTo>
                      <a:pt x="0" y="240"/>
                    </a:moveTo>
                    <a:cubicBezTo>
                      <a:pt x="240" y="140"/>
                      <a:pt x="480" y="40"/>
                      <a:pt x="576" y="0"/>
                    </a:cubicBezTo>
                  </a:path>
                </a:pathLst>
              </a:custGeom>
              <a:noFill/>
              <a:ln w="9525">
                <a:solidFill>
                  <a:sysClr val="window" lastClr="FFFFFF">
                    <a:lumMod val="75000"/>
                  </a:sysClr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8" name="Line 118">
                <a:extLst>
                  <a:ext uri="{FF2B5EF4-FFF2-40B4-BE49-F238E27FC236}">
                    <a16:creationId xmlns:a16="http://schemas.microsoft.com/office/drawing/2014/main" id="{47E87EB4-123A-4B86-B8C6-1ECD18AD9B5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5342325" y="3001232"/>
                <a:ext cx="310142" cy="43137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9" name="Line 119">
                <a:extLst>
                  <a:ext uri="{FF2B5EF4-FFF2-40B4-BE49-F238E27FC236}">
                    <a16:creationId xmlns:a16="http://schemas.microsoft.com/office/drawing/2014/main" id="{E658B8D9-9A89-4A57-AF3C-E5DBFFA43AA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298614" y="3262210"/>
                <a:ext cx="308061" cy="43137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0" name="Line 120">
                <a:extLst>
                  <a:ext uri="{FF2B5EF4-FFF2-40B4-BE49-F238E27FC236}">
                    <a16:creationId xmlns:a16="http://schemas.microsoft.com/office/drawing/2014/main" id="{0A02A2D7-69FF-4D27-A77D-BBE3F817612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167480" y="3566325"/>
                <a:ext cx="264349" cy="217841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1" name="Line 121">
                <a:extLst>
                  <a:ext uri="{FF2B5EF4-FFF2-40B4-BE49-F238E27FC236}">
                    <a16:creationId xmlns:a16="http://schemas.microsoft.com/office/drawing/2014/main" id="{4657EE94-DD8D-443C-A272-8548D6F8334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946842" y="3741030"/>
                <a:ext cx="131134" cy="217841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2" name="Line 122">
                <a:extLst>
                  <a:ext uri="{FF2B5EF4-FFF2-40B4-BE49-F238E27FC236}">
                    <a16:creationId xmlns:a16="http://schemas.microsoft.com/office/drawing/2014/main" id="{FC4A6247-FC12-467C-A6BF-0BCBADC48CD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638782" y="3829460"/>
                <a:ext cx="0" cy="390389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3" name="Line 123">
                <a:extLst>
                  <a:ext uri="{FF2B5EF4-FFF2-40B4-BE49-F238E27FC236}">
                    <a16:creationId xmlns:a16="http://schemas.microsoft.com/office/drawing/2014/main" id="{02662842-A150-4D1B-837A-DF7CF876B68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4140057" y="3852847"/>
                <a:ext cx="116564" cy="287039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4" name="Line 124">
                <a:extLst>
                  <a:ext uri="{FF2B5EF4-FFF2-40B4-BE49-F238E27FC236}">
                    <a16:creationId xmlns:a16="http://schemas.microsoft.com/office/drawing/2014/main" id="{C6694BC8-D061-44D7-9FFC-CF4948F3759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5254902" y="2653980"/>
                <a:ext cx="397565" cy="129411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5" name="Line 125">
                <a:extLst>
                  <a:ext uri="{FF2B5EF4-FFF2-40B4-BE49-F238E27FC236}">
                    <a16:creationId xmlns:a16="http://schemas.microsoft.com/office/drawing/2014/main" id="{262C879E-1448-46FC-8BE6-FBFA5C36038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3605890" y="2540625"/>
                <a:ext cx="370976" cy="199628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6" name="Line 126">
                <a:extLst>
                  <a:ext uri="{FF2B5EF4-FFF2-40B4-BE49-F238E27FC236}">
                    <a16:creationId xmlns:a16="http://schemas.microsoft.com/office/drawing/2014/main" id="{E6E2B740-C257-48D8-B0FB-23AE5C0DAF7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3976868" y="2218297"/>
                <a:ext cx="220638" cy="304115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7" name="Freeform 127">
                <a:extLst>
                  <a:ext uri="{FF2B5EF4-FFF2-40B4-BE49-F238E27FC236}">
                    <a16:creationId xmlns:a16="http://schemas.microsoft.com/office/drawing/2014/main" id="{7E049E93-7CF1-449E-949F-B1895DEF0E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3487" y="2105620"/>
                <a:ext cx="16652" cy="358945"/>
              </a:xfrm>
              <a:custGeom>
                <a:avLst/>
                <a:gdLst>
                  <a:gd name="T0" fmla="*/ 2147483647 w 19"/>
                  <a:gd name="T1" fmla="*/ 2147483647 h 397"/>
                  <a:gd name="T2" fmla="*/ 0 w 19"/>
                  <a:gd name="T3" fmla="*/ 0 h 397"/>
                  <a:gd name="T4" fmla="*/ 0 60000 65536"/>
                  <a:gd name="T5" fmla="*/ 0 60000 65536"/>
                  <a:gd name="T6" fmla="*/ 0 w 19"/>
                  <a:gd name="T7" fmla="*/ 0 h 397"/>
                  <a:gd name="T8" fmla="*/ 19 w 19"/>
                  <a:gd name="T9" fmla="*/ 397 h 39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397">
                    <a:moveTo>
                      <a:pt x="19" y="397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33CCCC"/>
                </a:solidFill>
                <a:round/>
                <a:headEnd type="none" w="med" len="med"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8" name="Line 128">
                <a:extLst>
                  <a:ext uri="{FF2B5EF4-FFF2-40B4-BE49-F238E27FC236}">
                    <a16:creationId xmlns:a16="http://schemas.microsoft.com/office/drawing/2014/main" id="{0FDA2851-66BD-49A3-A0AA-2848AD6CA89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813627" y="2129867"/>
                <a:ext cx="87423" cy="306272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9" name="Line 129">
                <a:extLst>
                  <a:ext uri="{FF2B5EF4-FFF2-40B4-BE49-F238E27FC236}">
                    <a16:creationId xmlns:a16="http://schemas.microsoft.com/office/drawing/2014/main" id="{E7338ACF-EABA-476C-A807-9E9DDEA3208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5077976" y="2304571"/>
                <a:ext cx="264349" cy="260978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0" name="Text Box 130">
                <a:extLst>
                  <a:ext uri="{FF2B5EF4-FFF2-40B4-BE49-F238E27FC236}">
                    <a16:creationId xmlns:a16="http://schemas.microsoft.com/office/drawing/2014/main" id="{AA01349B-6EED-4C13-8DA7-D20146E656A2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151712" y="2218297"/>
                <a:ext cx="39547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51" name="Text Box 131">
                <a:extLst>
                  <a:ext uri="{FF2B5EF4-FFF2-40B4-BE49-F238E27FC236}">
                    <a16:creationId xmlns:a16="http://schemas.microsoft.com/office/drawing/2014/main" id="{B1572837-8D38-4261-BFEB-95521CE978D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592989" y="2218297"/>
                <a:ext cx="98593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52" name="Text Box 132">
                <a:extLst>
                  <a:ext uri="{FF2B5EF4-FFF2-40B4-BE49-F238E27FC236}">
                    <a16:creationId xmlns:a16="http://schemas.microsoft.com/office/drawing/2014/main" id="{96831194-7549-4590-877F-95E60B04300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592987" y="2086730"/>
                <a:ext cx="195035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53" name="Text Box 133">
                <a:extLst>
                  <a:ext uri="{FF2B5EF4-FFF2-40B4-BE49-F238E27FC236}">
                    <a16:creationId xmlns:a16="http://schemas.microsoft.com/office/drawing/2014/main" id="{A4B14CA3-6846-49F8-855A-B249C335B21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726206" y="3654755"/>
                <a:ext cx="37467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54" name="Text Box 134">
                <a:extLst>
                  <a:ext uri="{FF2B5EF4-FFF2-40B4-BE49-F238E27FC236}">
                    <a16:creationId xmlns:a16="http://schemas.microsoft.com/office/drawing/2014/main" id="{4ECB48E8-4E11-4AD9-A20E-924E793F0A8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211191" y="2393002"/>
                <a:ext cx="37467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55" name="Text Box 135">
                <a:extLst>
                  <a:ext uri="{FF2B5EF4-FFF2-40B4-BE49-F238E27FC236}">
                    <a16:creationId xmlns:a16="http://schemas.microsoft.com/office/drawing/2014/main" id="{718E5F7D-1B58-4511-91BB-08B264AE8CE2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077976" y="3480053"/>
                <a:ext cx="39547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56" name="Text Box 136">
                <a:extLst>
                  <a:ext uri="{FF2B5EF4-FFF2-40B4-BE49-F238E27FC236}">
                    <a16:creationId xmlns:a16="http://schemas.microsoft.com/office/drawing/2014/main" id="{8F2D2A3C-1AD1-4448-A597-9B2AF204D64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298614" y="3262211"/>
                <a:ext cx="39547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57" name="Text Box 137">
                <a:extLst>
                  <a:ext uri="{FF2B5EF4-FFF2-40B4-BE49-F238E27FC236}">
                    <a16:creationId xmlns:a16="http://schemas.microsoft.com/office/drawing/2014/main" id="{689986DD-17A1-4724-89B4-F38C55FBAB5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901048" y="2304571"/>
                <a:ext cx="39547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58" name="Text Box 138">
                <a:extLst>
                  <a:ext uri="{FF2B5EF4-FFF2-40B4-BE49-F238E27FC236}">
                    <a16:creationId xmlns:a16="http://schemas.microsoft.com/office/drawing/2014/main" id="{EF9FFB75-25C5-4849-B947-76700E0EAE0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108001" y="3566327"/>
                <a:ext cx="39547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59" name="Text Box 139">
                <a:extLst>
                  <a:ext uri="{FF2B5EF4-FFF2-40B4-BE49-F238E27FC236}">
                    <a16:creationId xmlns:a16="http://schemas.microsoft.com/office/drawing/2014/main" id="{46A262C2-2AE7-46BD-AB7C-5503B29B866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254902" y="2697117"/>
                <a:ext cx="39547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60" name="Text Box 140">
                <a:extLst>
                  <a:ext uri="{FF2B5EF4-FFF2-40B4-BE49-F238E27FC236}">
                    <a16:creationId xmlns:a16="http://schemas.microsoft.com/office/drawing/2014/main" id="{B787D634-8BD0-44FE-8D2E-2DC5AF4A51E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887364" y="2393002"/>
                <a:ext cx="39547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61" name="Text Box 141">
                <a:extLst>
                  <a:ext uri="{FF2B5EF4-FFF2-40B4-BE49-F238E27FC236}">
                    <a16:creationId xmlns:a16="http://schemas.microsoft.com/office/drawing/2014/main" id="{08BE329D-2311-4210-8B7B-CFAA5EA97DA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034262" y="2783390"/>
                <a:ext cx="185809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662" name="Text Box 142">
                <a:extLst>
                  <a:ext uri="{FF2B5EF4-FFF2-40B4-BE49-F238E27FC236}">
                    <a16:creationId xmlns:a16="http://schemas.microsoft.com/office/drawing/2014/main" id="{A850C5B6-0FA6-4E09-99C4-3FD959CD554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461852" y="2418884"/>
                <a:ext cx="182153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663" name="Text Box 143">
                <a:extLst>
                  <a:ext uri="{FF2B5EF4-FFF2-40B4-BE49-F238E27FC236}">
                    <a16:creationId xmlns:a16="http://schemas.microsoft.com/office/drawing/2014/main" id="{F65C276B-7EEC-4014-A3A4-6E2CA1049BE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197505" y="2479276"/>
                <a:ext cx="182153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664" name="Text Box 144">
                <a:extLst>
                  <a:ext uri="{FF2B5EF4-FFF2-40B4-BE49-F238E27FC236}">
                    <a16:creationId xmlns:a16="http://schemas.microsoft.com/office/drawing/2014/main" id="{52C71358-B78C-49BD-8C2F-97349E6B2E5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813626" y="2522412"/>
                <a:ext cx="182153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665" name="Text Box 145">
                <a:extLst>
                  <a:ext uri="{FF2B5EF4-FFF2-40B4-BE49-F238E27FC236}">
                    <a16:creationId xmlns:a16="http://schemas.microsoft.com/office/drawing/2014/main" id="{35C8880E-EB75-4AAD-A496-8536A3DF750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034262" y="3175935"/>
                <a:ext cx="182153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666" name="Text Box 146">
                <a:extLst>
                  <a:ext uri="{FF2B5EF4-FFF2-40B4-BE49-F238E27FC236}">
                    <a16:creationId xmlns:a16="http://schemas.microsoft.com/office/drawing/2014/main" id="{25C0AC73-C5A7-4A72-9E74-FE28E116175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976867" y="2653978"/>
                <a:ext cx="182153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F81BD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667" name="Text Box 147">
                <a:extLst>
                  <a:ext uri="{FF2B5EF4-FFF2-40B4-BE49-F238E27FC236}">
                    <a16:creationId xmlns:a16="http://schemas.microsoft.com/office/drawing/2014/main" id="{39805A0B-142A-4987-8EA9-1F44023F526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901048" y="3393778"/>
                <a:ext cx="182153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F81BD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668" name="Text Box 148">
                <a:extLst>
                  <a:ext uri="{FF2B5EF4-FFF2-40B4-BE49-F238E27FC236}">
                    <a16:creationId xmlns:a16="http://schemas.microsoft.com/office/drawing/2014/main" id="{63533F13-4E16-4E69-943B-3FF33CAB410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505566" y="3523189"/>
                <a:ext cx="182153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F81BD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1669" name="Line 124">
                <a:extLst>
                  <a:ext uri="{FF2B5EF4-FFF2-40B4-BE49-F238E27FC236}">
                    <a16:creationId xmlns:a16="http://schemas.microsoft.com/office/drawing/2014/main" id="{10430CF7-57F8-4192-A91C-530A521AF84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563901" y="3340256"/>
                <a:ext cx="360098" cy="117215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0" name="Line 118">
                <a:extLst>
                  <a:ext uri="{FF2B5EF4-FFF2-40B4-BE49-F238E27FC236}">
                    <a16:creationId xmlns:a16="http://schemas.microsoft.com/office/drawing/2014/main" id="{B4FEADDB-0740-43D3-9983-ADAFD1DFDDC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635920" y="3180331"/>
                <a:ext cx="264776" cy="36827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1" name="Line 119">
                <a:extLst>
                  <a:ext uri="{FF2B5EF4-FFF2-40B4-BE49-F238E27FC236}">
                    <a16:creationId xmlns:a16="http://schemas.microsoft.com/office/drawing/2014/main" id="{C1381844-79FF-4FE5-A645-94B4AEE954C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3491880" y="3020405"/>
                <a:ext cx="360099" cy="0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2" name="Line 129">
                <a:extLst>
                  <a:ext uri="{FF2B5EF4-FFF2-40B4-BE49-F238E27FC236}">
                    <a16:creationId xmlns:a16="http://schemas.microsoft.com/office/drawing/2014/main" id="{94A4B85A-0831-44FA-A8E8-E209E4985C4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774391" y="3580145"/>
                <a:ext cx="221626" cy="218800"/>
              </a:xfrm>
              <a:prstGeom prst="line">
                <a:avLst/>
              </a:prstGeom>
              <a:noFill/>
              <a:ln w="25400">
                <a:solidFill>
                  <a:srgbClr val="33CCCC"/>
                </a:solidFill>
                <a:round/>
                <a:headEnd/>
                <a:tailEnd type="stealth" w="med" len="med"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3" name="TextBox 171">
                <a:extLst>
                  <a:ext uri="{FF2B5EF4-FFF2-40B4-BE49-F238E27FC236}">
                    <a16:creationId xmlns:a16="http://schemas.microsoft.com/office/drawing/2014/main" id="{487D5EE1-69D5-47BD-8FBE-176FE347A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6019" y="3307368"/>
                <a:ext cx="1058108" cy="512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4F81BD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</a:rPr>
                  <a:t>+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F81BD">
                      <a:lumMod val="20000"/>
                      <a:lumOff val="8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4" name="TextBox 172">
                <a:extLst>
                  <a:ext uri="{FF2B5EF4-FFF2-40B4-BE49-F238E27FC236}">
                    <a16:creationId xmlns:a16="http://schemas.microsoft.com/office/drawing/2014/main" id="{A0D4FB3D-5C35-425F-AB11-D84EB5FDC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998" y="2940442"/>
                <a:ext cx="359970" cy="512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</a:rPr>
                  <a:t>+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20000"/>
                      <a:lumOff val="8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5" name="Text Box 132">
                <a:extLst>
                  <a:ext uri="{FF2B5EF4-FFF2-40B4-BE49-F238E27FC236}">
                    <a16:creationId xmlns:a16="http://schemas.microsoft.com/office/drawing/2014/main" id="{BD209872-B7CB-45D2-9F2A-99A3D11852D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800900" y="2653462"/>
                <a:ext cx="195035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76" name="Text Box 132">
                <a:extLst>
                  <a:ext uri="{FF2B5EF4-FFF2-40B4-BE49-F238E27FC236}">
                    <a16:creationId xmlns:a16="http://schemas.microsoft.com/office/drawing/2014/main" id="{C0E7D043-5A88-4862-B4BC-79A56FFCA05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427985" y="3589567"/>
                <a:ext cx="195035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77" name="Text Box 132">
                <a:extLst>
                  <a:ext uri="{FF2B5EF4-FFF2-40B4-BE49-F238E27FC236}">
                    <a16:creationId xmlns:a16="http://schemas.microsoft.com/office/drawing/2014/main" id="{F86415E5-A999-4F1E-BA71-A490A2529CC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779911" y="2869486"/>
                <a:ext cx="195035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78" name="Text Box 132">
                <a:extLst>
                  <a:ext uri="{FF2B5EF4-FFF2-40B4-BE49-F238E27FC236}">
                    <a16:creationId xmlns:a16="http://schemas.microsoft.com/office/drawing/2014/main" id="{D54C5B39-1956-4703-9D7F-1A3B53A32C4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707904" y="3067749"/>
                <a:ext cx="195035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79" name="Text Box 132">
                <a:extLst>
                  <a:ext uri="{FF2B5EF4-FFF2-40B4-BE49-F238E27FC236}">
                    <a16:creationId xmlns:a16="http://schemas.microsoft.com/office/drawing/2014/main" id="{FBAACE5F-C319-41A2-8832-A2A603C4DD7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241062" y="2924943"/>
                <a:ext cx="195035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1680" name="Text Box 132">
                <a:extLst>
                  <a:ext uri="{FF2B5EF4-FFF2-40B4-BE49-F238E27FC236}">
                    <a16:creationId xmlns:a16="http://schemas.microsoft.com/office/drawing/2014/main" id="{D1AFF4D4-0B40-4D9A-BC02-7C6CE564020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872909" y="3212977"/>
                <a:ext cx="195035" cy="35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769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</a:rPr>
                  <a:t>-</a:t>
                </a:r>
              </a:p>
            </p:txBody>
          </p:sp>
        </p:grpSp>
      </p:grpSp>
      <p:grpSp>
        <p:nvGrpSpPr>
          <p:cNvPr id="1681" name="Group 1680">
            <a:extLst>
              <a:ext uri="{FF2B5EF4-FFF2-40B4-BE49-F238E27FC236}">
                <a16:creationId xmlns:a16="http://schemas.microsoft.com/office/drawing/2014/main" id="{8F54DCEE-A185-481B-AEAB-9A7CEC8BBC39}"/>
              </a:ext>
            </a:extLst>
          </p:cNvPr>
          <p:cNvGrpSpPr/>
          <p:nvPr/>
        </p:nvGrpSpPr>
        <p:grpSpPr>
          <a:xfrm>
            <a:off x="2021467" y="1006907"/>
            <a:ext cx="1813870" cy="570928"/>
            <a:chOff x="1983035" y="1006907"/>
            <a:chExt cx="1813870" cy="570928"/>
          </a:xfrm>
        </p:grpSpPr>
        <p:cxnSp>
          <p:nvCxnSpPr>
            <p:cNvPr id="1682" name="Straight Connector 1681">
              <a:extLst>
                <a:ext uri="{FF2B5EF4-FFF2-40B4-BE49-F238E27FC236}">
                  <a16:creationId xmlns:a16="http://schemas.microsoft.com/office/drawing/2014/main" id="{5D447659-6EF7-47F6-A51D-59D922A5D551}"/>
                </a:ext>
              </a:extLst>
            </p:cNvPr>
            <p:cNvCxnSpPr/>
            <p:nvPr/>
          </p:nvCxnSpPr>
          <p:spPr>
            <a:xfrm>
              <a:off x="1983035" y="1156479"/>
              <a:ext cx="0" cy="42135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83" name="Straight Connector 1682">
              <a:extLst>
                <a:ext uri="{FF2B5EF4-FFF2-40B4-BE49-F238E27FC236}">
                  <a16:creationId xmlns:a16="http://schemas.microsoft.com/office/drawing/2014/main" id="{06D6A10A-DE94-48CF-98DF-BEE53A0D9560}"/>
                </a:ext>
              </a:extLst>
            </p:cNvPr>
            <p:cNvCxnSpPr/>
            <p:nvPr/>
          </p:nvCxnSpPr>
          <p:spPr>
            <a:xfrm>
              <a:off x="3796905" y="1156480"/>
              <a:ext cx="0" cy="42135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84" name="Straight Arrow Connector 1683">
              <a:extLst>
                <a:ext uri="{FF2B5EF4-FFF2-40B4-BE49-F238E27FC236}">
                  <a16:creationId xmlns:a16="http://schemas.microsoft.com/office/drawing/2014/main" id="{A4CB6D9D-EB54-46C5-93F9-721F3CC356B2}"/>
                </a:ext>
              </a:extLst>
            </p:cNvPr>
            <p:cNvCxnSpPr/>
            <p:nvPr/>
          </p:nvCxnSpPr>
          <p:spPr>
            <a:xfrm>
              <a:off x="1990371" y="1367156"/>
              <a:ext cx="174791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685" name="TextBox 1684">
              <a:extLst>
                <a:ext uri="{FF2B5EF4-FFF2-40B4-BE49-F238E27FC236}">
                  <a16:creationId xmlns:a16="http://schemas.microsoft.com/office/drawing/2014/main" id="{141C4E56-0168-46B4-8A45-69B1344EA850}"/>
                </a:ext>
              </a:extLst>
            </p:cNvPr>
            <p:cNvSpPr txBox="1"/>
            <p:nvPr/>
          </p:nvSpPr>
          <p:spPr>
            <a:xfrm>
              <a:off x="2530307" y="1006907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 mm</a:t>
              </a:r>
            </a:p>
          </p:txBody>
        </p:sp>
      </p:grpSp>
      <p:grpSp>
        <p:nvGrpSpPr>
          <p:cNvPr id="1686" name="Group 1685">
            <a:extLst>
              <a:ext uri="{FF2B5EF4-FFF2-40B4-BE49-F238E27FC236}">
                <a16:creationId xmlns:a16="http://schemas.microsoft.com/office/drawing/2014/main" id="{9064CE5F-BD92-43E1-BE36-3CCC228776E5}"/>
              </a:ext>
            </a:extLst>
          </p:cNvPr>
          <p:cNvGrpSpPr/>
          <p:nvPr/>
        </p:nvGrpSpPr>
        <p:grpSpPr>
          <a:xfrm rot="5400000">
            <a:off x="3416739" y="3549910"/>
            <a:ext cx="670376" cy="872268"/>
            <a:chOff x="1833321" y="705566"/>
            <a:chExt cx="670376" cy="872268"/>
          </a:xfrm>
        </p:grpSpPr>
        <p:cxnSp>
          <p:nvCxnSpPr>
            <p:cNvPr id="1687" name="Straight Connector 1686">
              <a:extLst>
                <a:ext uri="{FF2B5EF4-FFF2-40B4-BE49-F238E27FC236}">
                  <a16:creationId xmlns:a16="http://schemas.microsoft.com/office/drawing/2014/main" id="{E4FA0DCE-37B8-4B36-AAD9-DA7FB456215D}"/>
                </a:ext>
              </a:extLst>
            </p:cNvPr>
            <p:cNvCxnSpPr/>
            <p:nvPr/>
          </p:nvCxnSpPr>
          <p:spPr>
            <a:xfrm>
              <a:off x="1983035" y="1156479"/>
              <a:ext cx="0" cy="42135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88" name="Straight Connector 1687">
              <a:extLst>
                <a:ext uri="{FF2B5EF4-FFF2-40B4-BE49-F238E27FC236}">
                  <a16:creationId xmlns:a16="http://schemas.microsoft.com/office/drawing/2014/main" id="{B7D602CB-28A6-4FCE-A6F7-62FF429AB7EF}"/>
                </a:ext>
              </a:extLst>
            </p:cNvPr>
            <p:cNvCxnSpPr/>
            <p:nvPr/>
          </p:nvCxnSpPr>
          <p:spPr>
            <a:xfrm>
              <a:off x="2392667" y="1101139"/>
              <a:ext cx="0" cy="42135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89" name="Straight Arrow Connector 1688">
              <a:extLst>
                <a:ext uri="{FF2B5EF4-FFF2-40B4-BE49-F238E27FC236}">
                  <a16:creationId xmlns:a16="http://schemas.microsoft.com/office/drawing/2014/main" id="{747B1B7A-5809-4120-B2D3-ED544912035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84200" y="1173327"/>
              <a:ext cx="0" cy="387656"/>
            </a:xfrm>
            <a:prstGeom prst="straightConnector1">
              <a:avLst/>
            </a:prstGeom>
            <a:noFill/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690" name="TextBox 1689">
              <a:extLst>
                <a:ext uri="{FF2B5EF4-FFF2-40B4-BE49-F238E27FC236}">
                  <a16:creationId xmlns:a16="http://schemas.microsoft.com/office/drawing/2014/main" id="{D3083EAE-8472-4822-BB54-9F1AFD840A86}"/>
                </a:ext>
              </a:extLst>
            </p:cNvPr>
            <p:cNvSpPr txBox="1"/>
            <p:nvPr/>
          </p:nvSpPr>
          <p:spPr>
            <a:xfrm>
              <a:off x="1833321" y="705566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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4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" grpId="0"/>
      <p:bldP spid="923" grpId="0"/>
      <p:bldP spid="924" grpId="0" animBg="1"/>
      <p:bldP spid="927" grpId="0"/>
      <p:bldP spid="9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UbVlqQOsh74/UYD06xEHg9I/AAAAAAAAAgc/cCsC4suziqM/s1600/i49_water_molecules_con_c_la_78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06" b="16998"/>
          <a:stretch/>
        </p:blipFill>
        <p:spPr bwMode="auto">
          <a:xfrm>
            <a:off x="4943872" y="1608704"/>
            <a:ext cx="2592288" cy="27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189716" y="1282996"/>
            <a:ext cx="1512168" cy="612000"/>
            <a:chOff x="1691680" y="835040"/>
            <a:chExt cx="1512168" cy="61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700056" y="835040"/>
              <a:ext cx="612000" cy="612000"/>
            </a:xfrm>
            <a:prstGeom prst="ellipse">
              <a:avLst/>
            </a:prstGeom>
            <a:gradFill flip="none" rotWithShape="1">
              <a:gsLst>
                <a:gs pos="99000">
                  <a:schemeClr val="bg1">
                    <a:lumMod val="75000"/>
                  </a:schemeClr>
                </a:gs>
                <a:gs pos="10000">
                  <a:srgbClr val="DDEBCF">
                    <a:lumMod val="0"/>
                    <a:lumOff val="100000"/>
                  </a:srgbClr>
                </a:gs>
                <a:gs pos="100000">
                  <a:srgbClr val="DFDFDF"/>
                </a:gs>
                <a:gs pos="100000">
                  <a:srgbClr val="DDEBCF">
                    <a:lumMod val="0"/>
                    <a:lumOff val="100000"/>
                  </a:srgbClr>
                </a:gs>
                <a:gs pos="55000">
                  <a:srgbClr val="3CFABB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43716" y="1088748"/>
              <a:ext cx="144000" cy="144000"/>
              <a:chOff x="5525440" y="1457448"/>
              <a:chExt cx="144000" cy="1440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525440" y="1530788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5526879" y="1529448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/>
            <p:cNvCxnSpPr/>
            <p:nvPr/>
          </p:nvCxnSpPr>
          <p:spPr>
            <a:xfrm>
              <a:off x="2771800" y="1160748"/>
              <a:ext cx="432048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91680" y="1052736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H</a:t>
              </a:r>
            </a:p>
          </p:txBody>
        </p:sp>
      </p:grpSp>
      <p:pic>
        <p:nvPicPr>
          <p:cNvPr id="20" name="Picture 19" descr="http://2.bp.blogspot.com/-UbVlqQOsh74/UYD06xEHg9I/AAAAAAAAAgc/cCsC4suziqM/s1600/i49_water_molecules_con_c_la_78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1" t="21528" r="56847" b="66019"/>
          <a:stretch/>
        </p:blipFill>
        <p:spPr bwMode="auto">
          <a:xfrm rot="18022183">
            <a:off x="6442274" y="1683730"/>
            <a:ext cx="197708" cy="4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827473" y="1461462"/>
            <a:ext cx="7725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Calibri"/>
              </a:rPr>
              <a:t>oxygen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567608" y="1268760"/>
            <a:ext cx="1250024" cy="612000"/>
            <a:chOff x="6012059" y="1671480"/>
            <a:chExt cx="1250024" cy="6120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012059" y="1975420"/>
              <a:ext cx="432048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6604609" y="1671480"/>
              <a:ext cx="657474" cy="612000"/>
              <a:chOff x="1651488" y="856808"/>
              <a:chExt cx="657474" cy="612000"/>
            </a:xfrm>
          </p:grpSpPr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1696962" y="856808"/>
                <a:ext cx="612000" cy="612000"/>
              </a:xfrm>
              <a:prstGeom prst="ellipse">
                <a:avLst/>
              </a:prstGeom>
              <a:gradFill flip="none" rotWithShape="1">
                <a:gsLst>
                  <a:gs pos="99000">
                    <a:schemeClr val="bg1">
                      <a:lumMod val="75000"/>
                    </a:schemeClr>
                  </a:gs>
                  <a:gs pos="10000">
                    <a:srgbClr val="DDEBCF">
                      <a:lumMod val="0"/>
                      <a:lumOff val="100000"/>
                    </a:srgbClr>
                  </a:gs>
                  <a:gs pos="100000">
                    <a:srgbClr val="DFDFDF"/>
                  </a:gs>
                  <a:gs pos="100000">
                    <a:srgbClr val="DDEBCF">
                      <a:lumMod val="0"/>
                      <a:lumOff val="100000"/>
                    </a:srgbClr>
                  </a:gs>
                  <a:gs pos="55000">
                    <a:srgbClr val="3CFABB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1943716" y="1088748"/>
                <a:ext cx="144000" cy="144000"/>
                <a:chOff x="5525440" y="1457448"/>
                <a:chExt cx="144000" cy="144000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525440" y="1530788"/>
                  <a:ext cx="144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5526879" y="1529448"/>
                  <a:ext cx="144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Box 35"/>
              <p:cNvSpPr txBox="1"/>
              <p:nvPr/>
            </p:nvSpPr>
            <p:spPr>
              <a:xfrm>
                <a:off x="1651488" y="1052736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  <a:latin typeface="Calibri"/>
                  </a:rPr>
                  <a:t>H</a:t>
                </a:r>
              </a:p>
            </p:txBody>
          </p:sp>
        </p:grpSp>
      </p:grpSp>
      <p:sp>
        <p:nvSpPr>
          <p:cNvPr id="19" name="Oval 18"/>
          <p:cNvSpPr/>
          <p:nvPr/>
        </p:nvSpPr>
        <p:spPr>
          <a:xfrm>
            <a:off x="6448284" y="1833617"/>
            <a:ext cx="108000" cy="108000"/>
          </a:xfrm>
          <a:prstGeom prst="ellipse">
            <a:avLst/>
          </a:prstGeom>
          <a:gradFill>
            <a:gsLst>
              <a:gs pos="0">
                <a:srgbClr val="E6DCAC"/>
              </a:gs>
              <a:gs pos="0">
                <a:schemeClr val="bg1"/>
              </a:gs>
              <a:gs pos="100000">
                <a:srgbClr val="E6D78A"/>
              </a:gs>
              <a:gs pos="98000">
                <a:srgbClr val="C7AC4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166195" y="115200"/>
            <a:ext cx="9965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Artist's conception of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electron capture by proton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24192" y="2751316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Arial"/>
                <a:sym typeface="Symbol" pitchFamily="18" charset="2"/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  <a:latin typeface="Arial"/>
                <a:sym typeface="Symbol" pitchFamily="18" charset="2"/>
              </a:rPr>
              <a:t>+</a:t>
            </a:r>
            <a:r>
              <a:rPr lang="en-US" sz="2400" dirty="0">
                <a:solidFill>
                  <a:srgbClr val="0000FF"/>
                </a:solidFill>
                <a:latin typeface="Arial"/>
                <a:sym typeface="Symbol" pitchFamily="18" charset="2"/>
              </a:rPr>
              <a:t>  </a:t>
            </a:r>
            <a:r>
              <a:rPr lang="en-US" sz="24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400" kern="0" dirty="0">
                <a:solidFill>
                  <a:srgbClr val="0000FF"/>
                </a:solidFill>
                <a:latin typeface="Arial"/>
              </a:rPr>
              <a:t>A</a:t>
            </a:r>
            <a:r>
              <a:rPr lang="en-US" sz="2400" kern="0" baseline="30000" dirty="0">
                <a:solidFill>
                  <a:srgbClr val="0000FF"/>
                </a:solidFill>
                <a:latin typeface="Arial"/>
                <a:sym typeface="Symbol" pitchFamily="18" charset="2"/>
              </a:rPr>
              <a:t>0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76252" y="4797152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"/>
              </a:rPr>
              <a:t>- the angular spread is very narrow, of the order of </a:t>
            </a:r>
            <a:r>
              <a:rPr lang="en-US" dirty="0">
                <a:solidFill>
                  <a:srgbClr val="C00000"/>
                </a:solidFill>
                <a:latin typeface="Arial"/>
                <a:cs typeface="Arial" charset="0"/>
              </a:rPr>
              <a:t>1°</a:t>
            </a:r>
            <a:r>
              <a:rPr lang="en-GB" dirty="0">
                <a:solidFill>
                  <a:srgbClr val="C00000"/>
                </a:solidFill>
                <a:latin typeface="Arial"/>
              </a:rPr>
              <a:t> </a:t>
            </a:r>
            <a:endParaRPr 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76252" y="5229200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"/>
              </a:rPr>
              <a:t>- the interaction proceeds almost elastically, without energy exchange</a:t>
            </a:r>
            <a:endParaRPr 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06476" y="5842341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  <a:latin typeface="Arial"/>
              </a:rPr>
              <a:t>The ion that captures or loses an electron propagates essentially in the same direction and with the same energy as before the collision.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17979" y="2391276"/>
            <a:ext cx="946127" cy="596077"/>
            <a:chOff x="7593976" y="2391271"/>
            <a:chExt cx="946127" cy="596077"/>
          </a:xfrm>
        </p:grpSpPr>
        <p:sp>
          <p:nvSpPr>
            <p:cNvPr id="11" name="Rectangle 10"/>
            <p:cNvSpPr/>
            <p:nvPr/>
          </p:nvSpPr>
          <p:spPr>
            <a:xfrm>
              <a:off x="7911405" y="2391271"/>
              <a:ext cx="6286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kern="0" dirty="0">
                  <a:solidFill>
                    <a:srgbClr val="0000FF"/>
                  </a:solidFill>
                  <a:latin typeface="Arial"/>
                </a:rPr>
                <a:t>  A</a:t>
              </a:r>
              <a:r>
                <a:rPr lang="en-US" sz="2400" kern="0" baseline="3000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-</a:t>
              </a: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8900000">
              <a:off x="7593976" y="2525683"/>
              <a:ext cx="4876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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30956" y="2974366"/>
            <a:ext cx="933143" cy="685469"/>
            <a:chOff x="7606960" y="2974363"/>
            <a:chExt cx="933143" cy="685469"/>
          </a:xfrm>
        </p:grpSpPr>
        <p:sp>
          <p:nvSpPr>
            <p:cNvPr id="44" name="Rectangle 43"/>
            <p:cNvSpPr/>
            <p:nvPr/>
          </p:nvSpPr>
          <p:spPr>
            <a:xfrm rot="2700000">
              <a:off x="7593976" y="2987347"/>
              <a:ext cx="4876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</a:t>
              </a:r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30027" y="3198167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kern="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A</a:t>
              </a:r>
              <a:r>
                <a:rPr lang="en-US" sz="2400" kern="0" baseline="30000" dirty="0">
                  <a:solidFill>
                    <a:srgbClr val="0000FF"/>
                  </a:solidFill>
                  <a:latin typeface="Arial"/>
                  <a:sym typeface="Symbol" pitchFamily="18" charset="2"/>
                </a:rPr>
                <a:t>+</a:t>
              </a: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5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20000" de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55608 0.005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-1.48148E-6 L 0.29545 -1.48148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35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3835774"/>
            <a:ext cx="3159245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67"/>
          <a:stretch/>
        </p:blipFill>
        <p:spPr>
          <a:xfrm>
            <a:off x="792000" y="2895282"/>
            <a:ext cx="4114878" cy="21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029814">
            <a:off x="3186056" y="2194772"/>
            <a:ext cx="169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Thomson spectrometer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968000" y="1825830"/>
            <a:ext cx="3222626" cy="2160000"/>
            <a:chOff x="4640907" y="2575360"/>
            <a:chExt cx="3222626" cy="21647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711093" y="2630617"/>
                  <a:ext cx="4634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GB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093" y="2630617"/>
                  <a:ext cx="46346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t="2439" b="2314"/>
            <a:stretch/>
          </p:blipFill>
          <p:spPr>
            <a:xfrm>
              <a:off x="4640907" y="2580155"/>
              <a:ext cx="3222626" cy="216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880161" y="3136222"/>
                  <a:ext cx="543995" cy="370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161" y="3136222"/>
                  <a:ext cx="543995" cy="370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078980" y="2600628"/>
                  <a:ext cx="618118" cy="370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35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GB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4+</m:t>
                            </m:r>
                          </m:sup>
                        </m:sSup>
                      </m:oMath>
                    </m:oMathPara>
                  </a14:m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980" y="2600628"/>
                  <a:ext cx="618118" cy="370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H="1">
              <a:off x="5022448" y="3796959"/>
              <a:ext cx="114734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841560" y="3831715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3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magnetic deflection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584468" y="2669129"/>
              <a:ext cx="0" cy="82074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 rot="16200000">
              <a:off x="6492779" y="2783363"/>
              <a:ext cx="939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3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electric deflection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104819" y="2898078"/>
            <a:ext cx="542425" cy="149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065965" y="3047640"/>
            <a:ext cx="122779" cy="200315"/>
          </a:xfrm>
          <a:prstGeom prst="line">
            <a:avLst/>
          </a:prstGeom>
          <a:noFill/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7" name="Right Brace 16"/>
          <p:cNvSpPr/>
          <p:nvPr/>
        </p:nvSpPr>
        <p:spPr>
          <a:xfrm rot="14673865">
            <a:off x="4215313" y="2532970"/>
            <a:ext cx="148602" cy="853412"/>
          </a:xfrm>
          <a:prstGeom prst="rightBrace">
            <a:avLst>
              <a:gd name="adj1" fmla="val 68451"/>
              <a:gd name="adj2" fmla="val 49533"/>
            </a:avLst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61925" y="115200"/>
            <a:ext cx="11868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in acceleration from </a:t>
            </a:r>
            <a:r>
              <a:rPr lang="en-US" sz="3200" dirty="0" err="1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Ti</a:t>
            </a:r>
            <a:r>
              <a:rPr lang="en-US" sz="3200" dirty="0">
                <a:solidFill>
                  <a:srgbClr val="000066"/>
                </a:solidFill>
                <a:latin typeface="Comic Sans MS" panose="030F0702030302020204" pitchFamily="66" charset="0"/>
                <a:cs typeface="Times New Roman" pitchFamily="18" charset="0"/>
              </a:rPr>
              <a:t> foil target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47948" y="1294188"/>
            <a:ext cx="368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ion spectra on MCP phosphor screen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62976" y="3389962"/>
            <a:ext cx="12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Ion spectra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83263" y="2379047"/>
                <a:ext cx="235652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1600" i="1" kern="5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𝐼</m:t>
                    </m:r>
                    <m:r>
                      <a:rPr lang="en-GB" sz="1600" i="1" kern="5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~ </m:t>
                    </m:r>
                  </m:oMath>
                </a14:m>
                <a:r>
                  <a:rPr lang="en-GB" sz="1600" kern="5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5×10</a:t>
                </a:r>
                <a:r>
                  <a:rPr lang="en-GB" sz="1600" kern="50" baseline="300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19</a:t>
                </a:r>
                <a:r>
                  <a:rPr lang="en-GB" sz="1600" kern="5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W/cm</a:t>
                </a:r>
                <a:r>
                  <a:rPr lang="en-GB" sz="1600" kern="50" baseline="300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GB" sz="1600" kern="50" dirty="0">
                    <a:solidFill>
                      <a:srgbClr val="000000"/>
                    </a:solidFill>
                    <a:latin typeface="Arial"/>
                    <a:ea typeface="Times New Roman"/>
                    <a:sym typeface="Symbol" panose="05050102010706020507" pitchFamily="18" charset="2"/>
                  </a:rPr>
                  <a:t> = </a:t>
                </a:r>
                <a:r>
                  <a:rPr lang="en-GB" sz="1600" kern="5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40 fs</a:t>
                </a:r>
                <a:r>
                  <a:rPr lang="en-US" sz="1600" kern="5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600" kern="5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5 µm </a:t>
                </a:r>
                <a14:m>
                  <m:oMath xmlns:m="http://schemas.openxmlformats.org/officeDocument/2006/math">
                    <m:r>
                      <a:rPr lang="en-US" sz="1600" i="1" kern="5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𝑇𝑖</m:t>
                    </m:r>
                    <m:r>
                      <a:rPr lang="en-US" sz="1600" i="1" kern="5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</m:oMath>
                </a14:m>
                <a:r>
                  <a:rPr lang="en-US" sz="1600" kern="5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foil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3" y="2379047"/>
                <a:ext cx="2356528" cy="1200329"/>
              </a:xfrm>
              <a:prstGeom prst="rect">
                <a:avLst/>
              </a:prstGeom>
              <a:blipFill>
                <a:blip r:embed="rId8"/>
                <a:stretch>
                  <a:fillRect l="-1554" b="-2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788836"/>
      </p:ext>
    </p:extLst>
  </p:cSld>
  <p:clrMapOvr>
    <a:masterClrMapping/>
  </p:clrMapOvr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1494</Words>
  <Application>Microsoft Office PowerPoint</Application>
  <PresentationFormat>Widescreen</PresentationFormat>
  <Paragraphs>296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Charis SIL</vt:lpstr>
      <vt:lpstr>Comic Sans MS</vt:lpstr>
      <vt:lpstr>Courier New</vt:lpstr>
      <vt:lpstr>EWOSM U+ Te X_ C M_ Maths_</vt:lpstr>
      <vt:lpstr>Symbol</vt:lpstr>
      <vt:lpstr>Times New Roman</vt:lpstr>
      <vt:lpstr>Wingdings</vt:lpstr>
      <vt:lpstr>6_Default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Sargis Ter-Avetisyan</cp:lastModifiedBy>
  <cp:revision>69</cp:revision>
  <dcterms:created xsi:type="dcterms:W3CDTF">2015-09-13T21:53:47Z</dcterms:created>
  <dcterms:modified xsi:type="dcterms:W3CDTF">2025-09-10T22:54:38Z</dcterms:modified>
</cp:coreProperties>
</file>