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  <p:sldMasterId id="2147483715" r:id="rId6"/>
  </p:sldMasterIdLst>
  <p:notesMasterIdLst>
    <p:notesMasterId r:id="rId28"/>
  </p:notesMasterIdLst>
  <p:sldIdLst>
    <p:sldId id="257" r:id="rId7"/>
    <p:sldId id="620" r:id="rId8"/>
    <p:sldId id="629" r:id="rId9"/>
    <p:sldId id="284" r:id="rId10"/>
    <p:sldId id="297" r:id="rId11"/>
    <p:sldId id="621" r:id="rId12"/>
    <p:sldId id="285" r:id="rId13"/>
    <p:sldId id="287" r:id="rId14"/>
    <p:sldId id="654" r:id="rId15"/>
    <p:sldId id="635" r:id="rId16"/>
    <p:sldId id="650" r:id="rId17"/>
    <p:sldId id="655" r:id="rId18"/>
    <p:sldId id="646" r:id="rId19"/>
    <p:sldId id="653" r:id="rId20"/>
    <p:sldId id="645" r:id="rId21"/>
    <p:sldId id="652" r:id="rId22"/>
    <p:sldId id="651" r:id="rId23"/>
    <p:sldId id="641" r:id="rId24"/>
    <p:sldId id="642" r:id="rId25"/>
    <p:sldId id="288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281D-F64F-DEBF-8B6F-2F4BC49FB0A0}" name="Jonathan, Kiran (STFC,DL,SC)" initials="KJ" userId="S::kiran.jonathan@stfc.ac.uk::eafbfdf4-af89-4978-b21b-8f2e57d615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36"/>
    <a:srgbClr val="1E5DF8"/>
    <a:srgbClr val="FF6900"/>
    <a:srgbClr val="003088"/>
    <a:srgbClr val="F08900"/>
    <a:srgbClr val="626262"/>
    <a:srgbClr val="FFFFFF"/>
    <a:srgbClr val="00BED5"/>
    <a:srgbClr val="C13D33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56CB4-87E4-476C-A301-C0ACB892EC02}" v="332" dt="2025-09-08T22:07:40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422"/>
  </p:normalViewPr>
  <p:slideViewPr>
    <p:cSldViewPr snapToGrid="0" snapToObjects="1">
      <p:cViewPr varScale="1">
        <p:scale>
          <a:sx n="66" d="100"/>
          <a:sy n="66" d="100"/>
        </p:scale>
        <p:origin x="64" y="12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, Kiran (STFC,DL,SC)" userId="eafbfdf4-af89-4978-b21b-8f2e57d61510" providerId="ADAL" clId="{A4856CB4-87E4-476C-A301-C0ACB892EC02}"/>
    <pc:docChg chg="undo redo custSel addSld delSld modSld sldOrd">
      <pc:chgData name="Jonathan, Kiran (STFC,DL,SC)" userId="eafbfdf4-af89-4978-b21b-8f2e57d61510" providerId="ADAL" clId="{A4856CB4-87E4-476C-A301-C0ACB892EC02}" dt="2025-09-08T22:17:41.111" v="26309" actId="20577"/>
      <pc:docMkLst>
        <pc:docMk/>
      </pc:docMkLst>
      <pc:sldChg chg="del">
        <pc:chgData name="Jonathan, Kiran (STFC,DL,SC)" userId="eafbfdf4-af89-4978-b21b-8f2e57d61510" providerId="ADAL" clId="{A4856CB4-87E4-476C-A301-C0ACB892EC02}" dt="2025-09-03T19:35:35.299" v="1460" actId="47"/>
        <pc:sldMkLst>
          <pc:docMk/>
          <pc:sldMk cId="3325482318" sldId="256"/>
        </pc:sldMkLst>
      </pc:sldChg>
      <pc:sldChg chg="modSp mod">
        <pc:chgData name="Jonathan, Kiran (STFC,DL,SC)" userId="eafbfdf4-af89-4978-b21b-8f2e57d61510" providerId="ADAL" clId="{A4856CB4-87E4-476C-A301-C0ACB892EC02}" dt="2025-09-03T21:48:36.047" v="4639" actId="14100"/>
        <pc:sldMkLst>
          <pc:docMk/>
          <pc:sldMk cId="3224382533" sldId="257"/>
        </pc:sldMkLst>
        <pc:spChg chg="mod">
          <ac:chgData name="Jonathan, Kiran (STFC,DL,SC)" userId="eafbfdf4-af89-4978-b21b-8f2e57d61510" providerId="ADAL" clId="{A4856CB4-87E4-476C-A301-C0ACB892EC02}" dt="2025-09-03T19:53:35.837" v="1952" actId="1035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Jonathan, Kiran (STFC,DL,SC)" userId="eafbfdf4-af89-4978-b21b-8f2e57d61510" providerId="ADAL" clId="{A4856CB4-87E4-476C-A301-C0ACB892EC02}" dt="2025-09-03T21:48:36.047" v="4639" actId="14100"/>
          <ac:spMkLst>
            <pc:docMk/>
            <pc:sldMk cId="3224382533" sldId="257"/>
            <ac:spMk id="5" creationId="{0BEB0AE4-391E-6F41-84C6-D4EEDF519A31}"/>
          </ac:spMkLst>
        </pc:spChg>
      </pc:sldChg>
      <pc:sldChg chg="addSp delSp modSp add del mod">
        <pc:chgData name="Jonathan, Kiran (STFC,DL,SC)" userId="eafbfdf4-af89-4978-b21b-8f2e57d61510" providerId="ADAL" clId="{A4856CB4-87E4-476C-A301-C0ACB892EC02}" dt="2025-09-04T10:48:37.122" v="9941" actId="47"/>
        <pc:sldMkLst>
          <pc:docMk/>
          <pc:sldMk cId="2185692126" sldId="258"/>
        </pc:sldMkLst>
      </pc:sldChg>
      <pc:sldChg chg="modSp add del mod ord setBg">
        <pc:chgData name="Jonathan, Kiran (STFC,DL,SC)" userId="eafbfdf4-af89-4978-b21b-8f2e57d61510" providerId="ADAL" clId="{A4856CB4-87E4-476C-A301-C0ACB892EC02}" dt="2025-09-04T12:32:20.172" v="13300" actId="47"/>
        <pc:sldMkLst>
          <pc:docMk/>
          <pc:sldMk cId="3188145418" sldId="260"/>
        </pc:sldMkLst>
      </pc:sldChg>
      <pc:sldChg chg="del">
        <pc:chgData name="Jonathan, Kiran (STFC,DL,SC)" userId="eafbfdf4-af89-4978-b21b-8f2e57d61510" providerId="ADAL" clId="{A4856CB4-87E4-476C-A301-C0ACB892EC02}" dt="2025-09-03T10:23:53.315" v="339" actId="47"/>
        <pc:sldMkLst>
          <pc:docMk/>
          <pc:sldMk cId="2485503620" sldId="264"/>
        </pc:sldMkLst>
      </pc:sldChg>
      <pc:sldChg chg="del">
        <pc:chgData name="Jonathan, Kiran (STFC,DL,SC)" userId="eafbfdf4-af89-4978-b21b-8f2e57d61510" providerId="ADAL" clId="{A4856CB4-87E4-476C-A301-C0ACB892EC02}" dt="2025-09-03T10:24:15.456" v="340" actId="47"/>
        <pc:sldMkLst>
          <pc:docMk/>
          <pc:sldMk cId="4097767934" sldId="267"/>
        </pc:sldMkLst>
      </pc:sldChg>
      <pc:sldChg chg="addSp modSp add del mod setBg">
        <pc:chgData name="Jonathan, Kiran (STFC,DL,SC)" userId="eafbfdf4-af89-4978-b21b-8f2e57d61510" providerId="ADAL" clId="{A4856CB4-87E4-476C-A301-C0ACB892EC02}" dt="2025-09-07T22:36:22.933" v="25470" actId="20577"/>
        <pc:sldMkLst>
          <pc:docMk/>
          <pc:sldMk cId="13944236" sldId="272"/>
        </pc:sldMkLst>
        <pc:spChg chg="add mod">
          <ac:chgData name="Jonathan, Kiran (STFC,DL,SC)" userId="eafbfdf4-af89-4978-b21b-8f2e57d61510" providerId="ADAL" clId="{A4856CB4-87E4-476C-A301-C0ACB892EC02}" dt="2025-09-07T22:36:22.933" v="25470" actId="20577"/>
          <ac:spMkLst>
            <pc:docMk/>
            <pc:sldMk cId="13944236" sldId="272"/>
            <ac:spMk id="2" creationId="{A80D01C3-407D-EAB2-C1FB-D7DDC98E19BB}"/>
          </ac:spMkLst>
        </pc:spChg>
      </pc:sldChg>
      <pc:sldChg chg="add del setBg">
        <pc:chgData name="Jonathan, Kiran (STFC,DL,SC)" userId="eafbfdf4-af89-4978-b21b-8f2e57d61510" providerId="ADAL" clId="{A4856CB4-87E4-476C-A301-C0ACB892EC02}" dt="2025-09-03T12:42:52.313" v="405" actId="47"/>
        <pc:sldMkLst>
          <pc:docMk/>
          <pc:sldMk cId="154713337" sldId="274"/>
        </pc:sldMkLst>
      </pc:sldChg>
      <pc:sldChg chg="add del setBg">
        <pc:chgData name="Jonathan, Kiran (STFC,DL,SC)" userId="eafbfdf4-af89-4978-b21b-8f2e57d61510" providerId="ADAL" clId="{A4856CB4-87E4-476C-A301-C0ACB892EC02}" dt="2025-09-04T12:05:19.344" v="11969" actId="47"/>
        <pc:sldMkLst>
          <pc:docMk/>
          <pc:sldMk cId="3697958869" sldId="281"/>
        </pc:sldMkLst>
      </pc:sldChg>
      <pc:sldChg chg="delSp modSp del mod ord">
        <pc:chgData name="Jonathan, Kiran (STFC,DL,SC)" userId="eafbfdf4-af89-4978-b21b-8f2e57d61510" providerId="ADAL" clId="{A4856CB4-87E4-476C-A301-C0ACB892EC02}" dt="2025-09-05T12:54:07.683" v="17673" actId="47"/>
        <pc:sldMkLst>
          <pc:docMk/>
          <pc:sldMk cId="2621835598" sldId="283"/>
        </pc:sldMkLst>
      </pc:sldChg>
      <pc:sldChg chg="addSp delSp modSp add del mod">
        <pc:chgData name="Jonathan, Kiran (STFC,DL,SC)" userId="eafbfdf4-af89-4978-b21b-8f2e57d61510" providerId="ADAL" clId="{A4856CB4-87E4-476C-A301-C0ACB892EC02}" dt="2025-09-07T17:39:01.392" v="24257" actId="1035"/>
        <pc:sldMkLst>
          <pc:docMk/>
          <pc:sldMk cId="3973051172" sldId="284"/>
        </pc:sldMkLst>
        <pc:spChg chg="add mod">
          <ac:chgData name="Jonathan, Kiran (STFC,DL,SC)" userId="eafbfdf4-af89-4978-b21b-8f2e57d61510" providerId="ADAL" clId="{A4856CB4-87E4-476C-A301-C0ACB892EC02}" dt="2025-09-07T17:39:01.392" v="24257" actId="1035"/>
          <ac:spMkLst>
            <pc:docMk/>
            <pc:sldMk cId="3973051172" sldId="284"/>
            <ac:spMk id="3" creationId="{A8D17F5D-EF12-4EA2-C204-B4BCF9887765}"/>
          </ac:spMkLst>
        </pc:spChg>
        <pc:spChg chg="add mod">
          <ac:chgData name="Jonathan, Kiran (STFC,DL,SC)" userId="eafbfdf4-af89-4978-b21b-8f2e57d61510" providerId="ADAL" clId="{A4856CB4-87E4-476C-A301-C0ACB892EC02}" dt="2025-09-07T17:39:01.392" v="24257" actId="1035"/>
          <ac:spMkLst>
            <pc:docMk/>
            <pc:sldMk cId="3973051172" sldId="284"/>
            <ac:spMk id="4" creationId="{7DFCF2A9-DAC1-B6C2-D93C-1FE32F59178A}"/>
          </ac:spMkLst>
        </pc:spChg>
        <pc:spChg chg="mod">
          <ac:chgData name="Jonathan, Kiran (STFC,DL,SC)" userId="eafbfdf4-af89-4978-b21b-8f2e57d61510" providerId="ADAL" clId="{A4856CB4-87E4-476C-A301-C0ACB892EC02}" dt="2025-09-07T16:01:36.565" v="22361" actId="20577"/>
          <ac:spMkLst>
            <pc:docMk/>
            <pc:sldMk cId="3973051172" sldId="284"/>
            <ac:spMk id="7" creationId="{6D3BCED9-AA78-5D07-9556-1284198C9E65}"/>
          </ac:spMkLst>
        </pc:spChg>
        <pc:spChg chg="mod">
          <ac:chgData name="Jonathan, Kiran (STFC,DL,SC)" userId="eafbfdf4-af89-4978-b21b-8f2e57d61510" providerId="ADAL" clId="{A4856CB4-87E4-476C-A301-C0ACB892EC02}" dt="2025-09-07T15:55:31.235" v="22341" actId="20577"/>
          <ac:spMkLst>
            <pc:docMk/>
            <pc:sldMk cId="3973051172" sldId="284"/>
            <ac:spMk id="9" creationId="{9B5E908E-9A58-5E72-EF76-823E5019FD7A}"/>
          </ac:spMkLst>
        </pc:spChg>
        <pc:spChg chg="add mod">
          <ac:chgData name="Jonathan, Kiran (STFC,DL,SC)" userId="eafbfdf4-af89-4978-b21b-8f2e57d61510" providerId="ADAL" clId="{A4856CB4-87E4-476C-A301-C0ACB892EC02}" dt="2025-09-05T12:09:13.642" v="13997"/>
          <ac:spMkLst>
            <pc:docMk/>
            <pc:sldMk cId="3973051172" sldId="284"/>
            <ac:spMk id="12" creationId="{44FEDBAF-7D71-5F7E-D921-FFB9F63EDD90}"/>
          </ac:spMkLst>
        </pc:spChg>
        <pc:grpChg chg="add mod">
          <ac:chgData name="Jonathan, Kiran (STFC,DL,SC)" userId="eafbfdf4-af89-4978-b21b-8f2e57d61510" providerId="ADAL" clId="{A4856CB4-87E4-476C-A301-C0ACB892EC02}" dt="2025-09-05T12:10:27.591" v="14109" actId="1076"/>
          <ac:grpSpMkLst>
            <pc:docMk/>
            <pc:sldMk cId="3973051172" sldId="284"/>
            <ac:grpSpMk id="2" creationId="{47981CE3-D922-32EE-493A-0AA5A91746BF}"/>
          </ac:grpSpMkLst>
        </pc:grpChg>
        <pc:picChg chg="add mod">
          <ac:chgData name="Jonathan, Kiran (STFC,DL,SC)" userId="eafbfdf4-af89-4978-b21b-8f2e57d61510" providerId="ADAL" clId="{A4856CB4-87E4-476C-A301-C0ACB892EC02}" dt="2025-09-05T12:09:13.642" v="13997"/>
          <ac:picMkLst>
            <pc:docMk/>
            <pc:sldMk cId="3973051172" sldId="284"/>
            <ac:picMk id="5" creationId="{2FDEB7C2-F920-44CC-913A-AE394E6A5000}"/>
          </ac:picMkLst>
        </pc:picChg>
        <pc:picChg chg="mod">
          <ac:chgData name="Jonathan, Kiran (STFC,DL,SC)" userId="eafbfdf4-af89-4978-b21b-8f2e57d61510" providerId="ADAL" clId="{A4856CB4-87E4-476C-A301-C0ACB892EC02}" dt="2025-09-07T17:39:01.392" v="24257" actId="1035"/>
          <ac:picMkLst>
            <pc:docMk/>
            <pc:sldMk cId="3973051172" sldId="284"/>
            <ac:picMk id="11" creationId="{288D1EFA-421E-E843-A42E-D628716B6E61}"/>
          </ac:picMkLst>
        </pc:picChg>
      </pc:sldChg>
      <pc:sldChg chg="addSp delSp modSp add del mod">
        <pc:chgData name="Jonathan, Kiran (STFC,DL,SC)" userId="eafbfdf4-af89-4978-b21b-8f2e57d61510" providerId="ADAL" clId="{A4856CB4-87E4-476C-A301-C0ACB892EC02}" dt="2025-09-07T16:04:49.957" v="22464" actId="12"/>
        <pc:sldMkLst>
          <pc:docMk/>
          <pc:sldMk cId="764517153" sldId="285"/>
        </pc:sldMkLst>
        <pc:spChg chg="add mod">
          <ac:chgData name="Jonathan, Kiran (STFC,DL,SC)" userId="eafbfdf4-af89-4978-b21b-8f2e57d61510" providerId="ADAL" clId="{A4856CB4-87E4-476C-A301-C0ACB892EC02}" dt="2025-09-07T13:33:34.827" v="21523" actId="313"/>
          <ac:spMkLst>
            <pc:docMk/>
            <pc:sldMk cId="764517153" sldId="285"/>
            <ac:spMk id="2" creationId="{2ABB2670-ABD0-76F8-BD2D-BB48165669E4}"/>
          </ac:spMkLst>
        </pc:spChg>
        <pc:spChg chg="mod">
          <ac:chgData name="Jonathan, Kiran (STFC,DL,SC)" userId="eafbfdf4-af89-4978-b21b-8f2e57d61510" providerId="ADAL" clId="{A4856CB4-87E4-476C-A301-C0ACB892EC02}" dt="2025-09-07T16:04:49.957" v="22464" actId="12"/>
          <ac:spMkLst>
            <pc:docMk/>
            <pc:sldMk cId="764517153" sldId="285"/>
            <ac:spMk id="7" creationId="{4AC7A885-644B-0E42-08D4-737103A8F17F}"/>
          </ac:spMkLst>
        </pc:spChg>
        <pc:spChg chg="mod">
          <ac:chgData name="Jonathan, Kiran (STFC,DL,SC)" userId="eafbfdf4-af89-4978-b21b-8f2e57d61510" providerId="ADAL" clId="{A4856CB4-87E4-476C-A301-C0ACB892EC02}" dt="2025-09-03T22:11:40.603" v="6429" actId="20577"/>
          <ac:spMkLst>
            <pc:docMk/>
            <pc:sldMk cId="764517153" sldId="285"/>
            <ac:spMk id="9" creationId="{E04BBD17-DEF2-6D53-48AB-FEC41014C8BA}"/>
          </ac:spMkLst>
        </pc:spChg>
        <pc:picChg chg="add mod">
          <ac:chgData name="Jonathan, Kiran (STFC,DL,SC)" userId="eafbfdf4-af89-4978-b21b-8f2e57d61510" providerId="ADAL" clId="{A4856CB4-87E4-476C-A301-C0ACB892EC02}" dt="2025-09-05T12:18:06.366" v="14912" actId="14100"/>
          <ac:picMkLst>
            <pc:docMk/>
            <pc:sldMk cId="764517153" sldId="285"/>
            <ac:picMk id="6" creationId="{E73803C6-2CAD-EFBA-BFB1-F1935CC78F43}"/>
          </ac:picMkLst>
        </pc:picChg>
        <pc:picChg chg="mod">
          <ac:chgData name="Jonathan, Kiran (STFC,DL,SC)" userId="eafbfdf4-af89-4978-b21b-8f2e57d61510" providerId="ADAL" clId="{A4856CB4-87E4-476C-A301-C0ACB892EC02}" dt="2025-09-07T16:03:48.902" v="22432" actId="14100"/>
          <ac:picMkLst>
            <pc:docMk/>
            <pc:sldMk cId="764517153" sldId="285"/>
            <ac:picMk id="13" creationId="{366B3ECE-A2DE-982C-CF6C-7D274CAA569E}"/>
          </ac:picMkLst>
        </pc:picChg>
      </pc:sldChg>
      <pc:sldChg chg="delSp modSp add del mod ord">
        <pc:chgData name="Jonathan, Kiran (STFC,DL,SC)" userId="eafbfdf4-af89-4978-b21b-8f2e57d61510" providerId="ADAL" clId="{A4856CB4-87E4-476C-A301-C0ACB892EC02}" dt="2025-09-04T08:30:53.774" v="7341" actId="47"/>
        <pc:sldMkLst>
          <pc:docMk/>
          <pc:sldMk cId="1178017307" sldId="286"/>
        </pc:sldMkLst>
      </pc:sldChg>
      <pc:sldChg chg="addSp delSp modSp add del mod ord">
        <pc:chgData name="Jonathan, Kiran (STFC,DL,SC)" userId="eafbfdf4-af89-4978-b21b-8f2e57d61510" providerId="ADAL" clId="{A4856CB4-87E4-476C-A301-C0ACB892EC02}" dt="2025-09-07T16:16:52.018" v="22903" actId="1076"/>
        <pc:sldMkLst>
          <pc:docMk/>
          <pc:sldMk cId="338493842" sldId="287"/>
        </pc:sldMkLst>
        <pc:spChg chg="mod">
          <ac:chgData name="Jonathan, Kiran (STFC,DL,SC)" userId="eafbfdf4-af89-4978-b21b-8f2e57d61510" providerId="ADAL" clId="{A4856CB4-87E4-476C-A301-C0ACB892EC02}" dt="2025-09-05T12:20:39.431" v="15065" actId="20577"/>
          <ac:spMkLst>
            <pc:docMk/>
            <pc:sldMk cId="338493842" sldId="287"/>
            <ac:spMk id="2" creationId="{99D82D5C-21C9-E034-A429-F14CD7AEBE95}"/>
          </ac:spMkLst>
        </pc:spChg>
        <pc:spChg chg="add del mod">
          <ac:chgData name="Jonathan, Kiran (STFC,DL,SC)" userId="eafbfdf4-af89-4978-b21b-8f2e57d61510" providerId="ADAL" clId="{A4856CB4-87E4-476C-A301-C0ACB892EC02}" dt="2025-09-07T16:11:44.078" v="22582" actId="478"/>
          <ac:spMkLst>
            <pc:docMk/>
            <pc:sldMk cId="338493842" sldId="287"/>
            <ac:spMk id="4" creationId="{2D6F6FAC-F3EE-C83C-EE1D-1A60A9E32391}"/>
          </ac:spMkLst>
        </pc:spChg>
        <pc:spChg chg="add del">
          <ac:chgData name="Jonathan, Kiran (STFC,DL,SC)" userId="eafbfdf4-af89-4978-b21b-8f2e57d61510" providerId="ADAL" clId="{A4856CB4-87E4-476C-A301-C0ACB892EC02}" dt="2025-09-07T16:06:06.839" v="22470" actId="478"/>
          <ac:spMkLst>
            <pc:docMk/>
            <pc:sldMk cId="338493842" sldId="287"/>
            <ac:spMk id="5" creationId="{C70E0BC7-A942-9187-EC67-3536579BFD5D}"/>
          </ac:spMkLst>
        </pc:spChg>
        <pc:spChg chg="add del mod">
          <ac:chgData name="Jonathan, Kiran (STFC,DL,SC)" userId="eafbfdf4-af89-4978-b21b-8f2e57d61510" providerId="ADAL" clId="{A4856CB4-87E4-476C-A301-C0ACB892EC02}" dt="2025-09-07T16:07:27.282" v="22481" actId="478"/>
          <ac:spMkLst>
            <pc:docMk/>
            <pc:sldMk cId="338493842" sldId="287"/>
            <ac:spMk id="7" creationId="{0585C016-AF87-3CF4-2F3D-CD0A450D79F9}"/>
          </ac:spMkLst>
        </pc:spChg>
        <pc:spChg chg="mod">
          <ac:chgData name="Jonathan, Kiran (STFC,DL,SC)" userId="eafbfdf4-af89-4978-b21b-8f2e57d61510" providerId="ADAL" clId="{A4856CB4-87E4-476C-A301-C0ACB892EC02}" dt="2025-09-05T12:19:35.647" v="14990" actId="20577"/>
          <ac:spMkLst>
            <pc:docMk/>
            <pc:sldMk cId="338493842" sldId="287"/>
            <ac:spMk id="9" creationId="{27349EE9-1BEE-AAD3-9ADE-299A1E352803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11" creationId="{46F13767-F6CD-9679-C613-D33B5EC7DEC8}"/>
          </ac:spMkLst>
        </pc:spChg>
        <pc:spChg chg="add del mod">
          <ac:chgData name="Jonathan, Kiran (STFC,DL,SC)" userId="eafbfdf4-af89-4978-b21b-8f2e57d61510" providerId="ADAL" clId="{A4856CB4-87E4-476C-A301-C0ACB892EC02}" dt="2025-09-07T16:11:44.078" v="22582" actId="478"/>
          <ac:spMkLst>
            <pc:docMk/>
            <pc:sldMk cId="338493842" sldId="287"/>
            <ac:spMk id="12" creationId="{B6BE4A8A-F878-A018-78A8-D43133C1011B}"/>
          </ac:spMkLst>
        </pc:spChg>
        <pc:spChg chg="add del mod">
          <ac:chgData name="Jonathan, Kiran (STFC,DL,SC)" userId="eafbfdf4-af89-4978-b21b-8f2e57d61510" providerId="ADAL" clId="{A4856CB4-87E4-476C-A301-C0ACB892EC02}" dt="2025-09-07T16:11:44.078" v="22582" actId="478"/>
          <ac:spMkLst>
            <pc:docMk/>
            <pc:sldMk cId="338493842" sldId="287"/>
            <ac:spMk id="13" creationId="{D8D93DF6-FBD8-F756-8C8E-B2DC4378AC0F}"/>
          </ac:spMkLst>
        </pc:spChg>
        <pc:spChg chg="add del mod">
          <ac:chgData name="Jonathan, Kiran (STFC,DL,SC)" userId="eafbfdf4-af89-4978-b21b-8f2e57d61510" providerId="ADAL" clId="{A4856CB4-87E4-476C-A301-C0ACB892EC02}" dt="2025-09-07T16:11:44.078" v="22582" actId="478"/>
          <ac:spMkLst>
            <pc:docMk/>
            <pc:sldMk cId="338493842" sldId="287"/>
            <ac:spMk id="14" creationId="{7CD7ED6A-BB9C-BA21-1B0F-7E793F3A54C2}"/>
          </ac:spMkLst>
        </pc:spChg>
        <pc:spChg chg="add del mod">
          <ac:chgData name="Jonathan, Kiran (STFC,DL,SC)" userId="eafbfdf4-af89-4978-b21b-8f2e57d61510" providerId="ADAL" clId="{A4856CB4-87E4-476C-A301-C0ACB892EC02}" dt="2025-09-07T16:11:44.078" v="22582" actId="478"/>
          <ac:spMkLst>
            <pc:docMk/>
            <pc:sldMk cId="338493842" sldId="287"/>
            <ac:spMk id="15" creationId="{0212D070-4C59-DAF7-258B-C11349D6F683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25" creationId="{7DB7F373-6295-1FEA-4AE4-B2F4C8688D63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36" creationId="{B5406FEC-66DD-1317-528B-EB1BF9823057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37" creationId="{FA03D25A-3E38-D6A8-1518-48A8C258AF84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38" creationId="{47D2F0EF-4AB5-C862-85F3-A6F258550E19}"/>
          </ac:spMkLst>
        </pc:spChg>
        <pc:spChg chg="add mod">
          <ac:chgData name="Jonathan, Kiran (STFC,DL,SC)" userId="eafbfdf4-af89-4978-b21b-8f2e57d61510" providerId="ADAL" clId="{A4856CB4-87E4-476C-A301-C0ACB892EC02}" dt="2025-09-07T16:16:47.990" v="22902" actId="164"/>
          <ac:spMkLst>
            <pc:docMk/>
            <pc:sldMk cId="338493842" sldId="287"/>
            <ac:spMk id="39" creationId="{BFBBF0D4-E7FC-90AD-0CE1-317A2C0A1AD7}"/>
          </ac:spMkLst>
        </pc:spChg>
        <pc:grpChg chg="add mod">
          <ac:chgData name="Jonathan, Kiran (STFC,DL,SC)" userId="eafbfdf4-af89-4978-b21b-8f2e57d61510" providerId="ADAL" clId="{A4856CB4-87E4-476C-A301-C0ACB892EC02}" dt="2025-09-07T16:16:47.990" v="22902" actId="164"/>
          <ac:grpSpMkLst>
            <pc:docMk/>
            <pc:sldMk cId="338493842" sldId="287"/>
            <ac:grpSpMk id="24" creationId="{B5CADDB4-16F3-811E-7606-AB111FB8F762}"/>
          </ac:grpSpMkLst>
        </pc:grpChg>
        <pc:grpChg chg="add mod">
          <ac:chgData name="Jonathan, Kiran (STFC,DL,SC)" userId="eafbfdf4-af89-4978-b21b-8f2e57d61510" providerId="ADAL" clId="{A4856CB4-87E4-476C-A301-C0ACB892EC02}" dt="2025-09-07T16:16:52.018" v="22903" actId="1076"/>
          <ac:grpSpMkLst>
            <pc:docMk/>
            <pc:sldMk cId="338493842" sldId="287"/>
            <ac:grpSpMk id="40" creationId="{EBC5BFE7-7F7F-06D8-F2A0-62CC3DB840B8}"/>
          </ac:grpSpMkLst>
        </pc:grpChg>
        <pc:picChg chg="mod">
          <ac:chgData name="Jonathan, Kiran (STFC,DL,SC)" userId="eafbfdf4-af89-4978-b21b-8f2e57d61510" providerId="ADAL" clId="{A4856CB4-87E4-476C-A301-C0ACB892EC02}" dt="2025-09-07T11:04:46.510" v="18273" actId="1076"/>
          <ac:picMkLst>
            <pc:docMk/>
            <pc:sldMk cId="338493842" sldId="287"/>
            <ac:picMk id="3" creationId="{EECFFC42-2151-518F-226C-DC6CF390B7BD}"/>
          </ac:picMkLst>
        </pc:picChg>
        <pc:cxnChg chg="add del mod">
          <ac:chgData name="Jonathan, Kiran (STFC,DL,SC)" userId="eafbfdf4-af89-4978-b21b-8f2e57d61510" providerId="ADAL" clId="{A4856CB4-87E4-476C-A301-C0ACB892EC02}" dt="2025-09-07T16:11:44.078" v="22582" actId="478"/>
          <ac:cxnSpMkLst>
            <pc:docMk/>
            <pc:sldMk cId="338493842" sldId="287"/>
            <ac:cxnSpMk id="6" creationId="{2055828F-1C17-4620-079B-EE2A6637546D}"/>
          </ac:cxnSpMkLst>
        </pc:cxnChg>
        <pc:cxnChg chg="add del mod">
          <ac:chgData name="Jonathan, Kiran (STFC,DL,SC)" userId="eafbfdf4-af89-4978-b21b-8f2e57d61510" providerId="ADAL" clId="{A4856CB4-87E4-476C-A301-C0ACB892EC02}" dt="2025-09-07T16:11:44.078" v="22582" actId="478"/>
          <ac:cxnSpMkLst>
            <pc:docMk/>
            <pc:sldMk cId="338493842" sldId="287"/>
            <ac:cxnSpMk id="8" creationId="{A0FB1D4F-45B7-9914-02FB-8BF99EFC2F1B}"/>
          </ac:cxnSpMkLst>
        </pc:cxnChg>
        <pc:cxnChg chg="add mod">
          <ac:chgData name="Jonathan, Kiran (STFC,DL,SC)" userId="eafbfdf4-af89-4978-b21b-8f2e57d61510" providerId="ADAL" clId="{A4856CB4-87E4-476C-A301-C0ACB892EC02}" dt="2025-09-07T16:09:20.567" v="22560" actId="164"/>
          <ac:cxnSpMkLst>
            <pc:docMk/>
            <pc:sldMk cId="338493842" sldId="287"/>
            <ac:cxnSpMk id="16" creationId="{AC309592-556A-4625-9FEC-E515EBCFA77C}"/>
          </ac:cxnSpMkLst>
        </pc:cxnChg>
        <pc:cxnChg chg="add del mod">
          <ac:chgData name="Jonathan, Kiran (STFC,DL,SC)" userId="eafbfdf4-af89-4978-b21b-8f2e57d61510" providerId="ADAL" clId="{A4856CB4-87E4-476C-A301-C0ACB892EC02}" dt="2025-09-07T16:11:44.078" v="22582" actId="478"/>
          <ac:cxnSpMkLst>
            <pc:docMk/>
            <pc:sldMk cId="338493842" sldId="287"/>
            <ac:cxnSpMk id="17" creationId="{4A0704C4-706E-7242-B194-E3D59C006C11}"/>
          </ac:cxnSpMkLst>
        </pc:cxnChg>
        <pc:cxnChg chg="add del mod">
          <ac:chgData name="Jonathan, Kiran (STFC,DL,SC)" userId="eafbfdf4-af89-4978-b21b-8f2e57d61510" providerId="ADAL" clId="{A4856CB4-87E4-476C-A301-C0ACB892EC02}" dt="2025-09-07T16:11:44.078" v="22582" actId="478"/>
          <ac:cxnSpMkLst>
            <pc:docMk/>
            <pc:sldMk cId="338493842" sldId="287"/>
            <ac:cxnSpMk id="18" creationId="{4DA93406-2336-6FD2-9300-9EB6CB14BA7E}"/>
          </ac:cxnSpMkLst>
        </pc:cxnChg>
        <pc:cxnChg chg="add mod">
          <ac:chgData name="Jonathan, Kiran (STFC,DL,SC)" userId="eafbfdf4-af89-4978-b21b-8f2e57d61510" providerId="ADAL" clId="{A4856CB4-87E4-476C-A301-C0ACB892EC02}" dt="2025-09-07T16:09:44.331" v="22563" actId="1035"/>
          <ac:cxnSpMkLst>
            <pc:docMk/>
            <pc:sldMk cId="338493842" sldId="287"/>
            <ac:cxnSpMk id="19" creationId="{23C99E8D-3D48-7318-3231-1FB30A8785E7}"/>
          </ac:cxnSpMkLst>
        </pc:cxnChg>
        <pc:cxnChg chg="add mod">
          <ac:chgData name="Jonathan, Kiran (STFC,DL,SC)" userId="eafbfdf4-af89-4978-b21b-8f2e57d61510" providerId="ADAL" clId="{A4856CB4-87E4-476C-A301-C0ACB892EC02}" dt="2025-09-07T16:09:20.567" v="22560" actId="164"/>
          <ac:cxnSpMkLst>
            <pc:docMk/>
            <pc:sldMk cId="338493842" sldId="287"/>
            <ac:cxnSpMk id="20" creationId="{B03A791D-819E-FC76-5C73-57ED5326DF69}"/>
          </ac:cxnSpMkLst>
        </pc:cxnChg>
        <pc:cxnChg chg="add mod">
          <ac:chgData name="Jonathan, Kiran (STFC,DL,SC)" userId="eafbfdf4-af89-4978-b21b-8f2e57d61510" providerId="ADAL" clId="{A4856CB4-87E4-476C-A301-C0ACB892EC02}" dt="2025-09-07T16:09:20.567" v="22560" actId="164"/>
          <ac:cxnSpMkLst>
            <pc:docMk/>
            <pc:sldMk cId="338493842" sldId="287"/>
            <ac:cxnSpMk id="23" creationId="{FD22B400-D7D2-656B-E48B-5327C6F14562}"/>
          </ac:cxnSpMkLst>
        </pc:cxnChg>
        <pc:cxnChg chg="add mod">
          <ac:chgData name="Jonathan, Kiran (STFC,DL,SC)" userId="eafbfdf4-af89-4978-b21b-8f2e57d61510" providerId="ADAL" clId="{A4856CB4-87E4-476C-A301-C0ACB892EC02}" dt="2025-09-07T16:16:47.990" v="22902" actId="164"/>
          <ac:cxnSpMkLst>
            <pc:docMk/>
            <pc:sldMk cId="338493842" sldId="287"/>
            <ac:cxnSpMk id="27" creationId="{7F893BD8-BDC2-E218-6A10-E52EB7109EFD}"/>
          </ac:cxnSpMkLst>
        </pc:cxnChg>
        <pc:cxnChg chg="add mod">
          <ac:chgData name="Jonathan, Kiran (STFC,DL,SC)" userId="eafbfdf4-af89-4978-b21b-8f2e57d61510" providerId="ADAL" clId="{A4856CB4-87E4-476C-A301-C0ACB892EC02}" dt="2025-09-07T16:16:47.990" v="22902" actId="164"/>
          <ac:cxnSpMkLst>
            <pc:docMk/>
            <pc:sldMk cId="338493842" sldId="287"/>
            <ac:cxnSpMk id="29" creationId="{DFA721FC-257C-1DCE-F4F1-191FE53EA528}"/>
          </ac:cxnSpMkLst>
        </pc:cxnChg>
        <pc:cxnChg chg="add mod">
          <ac:chgData name="Jonathan, Kiran (STFC,DL,SC)" userId="eafbfdf4-af89-4978-b21b-8f2e57d61510" providerId="ADAL" clId="{A4856CB4-87E4-476C-A301-C0ACB892EC02}" dt="2025-09-07T16:16:32.889" v="22901" actId="1035"/>
          <ac:cxnSpMkLst>
            <pc:docMk/>
            <pc:sldMk cId="338493842" sldId="287"/>
            <ac:cxnSpMk id="31" creationId="{CEC7C187-6365-74A2-28E4-0743C2F23BC4}"/>
          </ac:cxnSpMkLst>
        </pc:cxnChg>
        <pc:cxnChg chg="add mod">
          <ac:chgData name="Jonathan, Kiran (STFC,DL,SC)" userId="eafbfdf4-af89-4978-b21b-8f2e57d61510" providerId="ADAL" clId="{A4856CB4-87E4-476C-A301-C0ACB892EC02}" dt="2025-09-07T16:16:32.889" v="22901" actId="1035"/>
          <ac:cxnSpMkLst>
            <pc:docMk/>
            <pc:sldMk cId="338493842" sldId="287"/>
            <ac:cxnSpMk id="33" creationId="{E42BD4DB-D435-D6B4-4970-882B45B6DD1D}"/>
          </ac:cxnSpMkLst>
        </pc:cxnChg>
      </pc:sldChg>
      <pc:sldChg chg="delSp modSp mod">
        <pc:chgData name="Jonathan, Kiran (STFC,DL,SC)" userId="eafbfdf4-af89-4978-b21b-8f2e57d61510" providerId="ADAL" clId="{A4856CB4-87E4-476C-A301-C0ACB892EC02}" dt="2025-09-05T12:26:33.273" v="15545" actId="1038"/>
        <pc:sldMkLst>
          <pc:docMk/>
          <pc:sldMk cId="3796202340" sldId="288"/>
        </pc:sldMkLst>
        <pc:spChg chg="mod">
          <ac:chgData name="Jonathan, Kiran (STFC,DL,SC)" userId="eafbfdf4-af89-4978-b21b-8f2e57d61510" providerId="ADAL" clId="{A4856CB4-87E4-476C-A301-C0ACB892EC02}" dt="2025-09-04T14:03:46.345" v="13992" actId="20577"/>
          <ac:spMkLst>
            <pc:docMk/>
            <pc:sldMk cId="3796202340" sldId="288"/>
            <ac:spMk id="7" creationId="{AF3911D3-228C-F95E-C161-7A9B007402D0}"/>
          </ac:spMkLst>
        </pc:spChg>
        <pc:picChg chg="mod">
          <ac:chgData name="Jonathan, Kiran (STFC,DL,SC)" userId="eafbfdf4-af89-4978-b21b-8f2e57d61510" providerId="ADAL" clId="{A4856CB4-87E4-476C-A301-C0ACB892EC02}" dt="2025-09-04T14:03:52.086" v="13993" actId="1076"/>
          <ac:picMkLst>
            <pc:docMk/>
            <pc:sldMk cId="3796202340" sldId="288"/>
            <ac:picMk id="1032" creationId="{C76CDEE1-D601-453D-BBC7-D982AAE23B7A}"/>
          </ac:picMkLst>
        </pc:picChg>
        <pc:picChg chg="mod">
          <ac:chgData name="Jonathan, Kiran (STFC,DL,SC)" userId="eafbfdf4-af89-4978-b21b-8f2e57d61510" providerId="ADAL" clId="{A4856CB4-87E4-476C-A301-C0ACB892EC02}" dt="2025-09-05T12:26:33.273" v="15545" actId="1038"/>
          <ac:picMkLst>
            <pc:docMk/>
            <pc:sldMk cId="3796202340" sldId="288"/>
            <ac:picMk id="1034" creationId="{109357B5-910A-61F4-5006-DF9A7D88CAD1}"/>
          </ac:picMkLst>
        </pc:picChg>
        <pc:picChg chg="mod">
          <ac:chgData name="Jonathan, Kiran (STFC,DL,SC)" userId="eafbfdf4-af89-4978-b21b-8f2e57d61510" providerId="ADAL" clId="{A4856CB4-87E4-476C-A301-C0ACB892EC02}" dt="2025-09-04T14:00:15.507" v="13991" actId="1076"/>
          <ac:picMkLst>
            <pc:docMk/>
            <pc:sldMk cId="3796202340" sldId="288"/>
            <ac:picMk id="1036" creationId="{AC2F698C-C97D-E2C3-FFE9-9020031BFA78}"/>
          </ac:picMkLst>
        </pc:picChg>
      </pc:sldChg>
      <pc:sldChg chg="modSp add del mod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4032796233" sldId="290"/>
        </pc:sldMkLst>
      </pc:sldChg>
      <pc:sldChg chg="add del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3436097523" sldId="294"/>
        </pc:sldMkLst>
      </pc:sldChg>
      <pc:sldChg chg="add del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2951594565" sldId="295"/>
        </pc:sldMkLst>
      </pc:sldChg>
      <pc:sldChg chg="modSp add del mod ord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1229037428" sldId="296"/>
        </pc:sldMkLst>
      </pc:sldChg>
      <pc:sldChg chg="addSp modSp add del mod">
        <pc:chgData name="Jonathan, Kiran (STFC,DL,SC)" userId="eafbfdf4-af89-4978-b21b-8f2e57d61510" providerId="ADAL" clId="{A4856CB4-87E4-476C-A301-C0ACB892EC02}" dt="2025-09-07T15:44:02.808" v="22233" actId="20577"/>
        <pc:sldMkLst>
          <pc:docMk/>
          <pc:sldMk cId="2230436296" sldId="297"/>
        </pc:sldMkLst>
        <pc:spChg chg="add mod">
          <ac:chgData name="Jonathan, Kiran (STFC,DL,SC)" userId="eafbfdf4-af89-4978-b21b-8f2e57d61510" providerId="ADAL" clId="{A4856CB4-87E4-476C-A301-C0ACB892EC02}" dt="2025-09-04T12:30:13.927" v="13261" actId="1076"/>
          <ac:spMkLst>
            <pc:docMk/>
            <pc:sldMk cId="2230436296" sldId="297"/>
            <ac:spMk id="2" creationId="{A8EC91BA-EB1A-2E9B-3495-824734DAF806}"/>
          </ac:spMkLst>
        </pc:spChg>
        <pc:spChg chg="mod">
          <ac:chgData name="Jonathan, Kiran (STFC,DL,SC)" userId="eafbfdf4-af89-4978-b21b-8f2e57d61510" providerId="ADAL" clId="{A4856CB4-87E4-476C-A301-C0ACB892EC02}" dt="2025-09-07T15:44:02.808" v="22233" actId="20577"/>
          <ac:spMkLst>
            <pc:docMk/>
            <pc:sldMk cId="2230436296" sldId="297"/>
            <ac:spMk id="7" creationId="{7E9C6573-6437-C748-7239-55AAE834FDE2}"/>
          </ac:spMkLst>
        </pc:spChg>
        <pc:spChg chg="mod">
          <ac:chgData name="Jonathan, Kiran (STFC,DL,SC)" userId="eafbfdf4-af89-4978-b21b-8f2e57d61510" providerId="ADAL" clId="{A4856CB4-87E4-476C-A301-C0ACB892EC02}" dt="2025-09-07T12:41:42.784" v="21061" actId="20577"/>
          <ac:spMkLst>
            <pc:docMk/>
            <pc:sldMk cId="2230436296" sldId="297"/>
            <ac:spMk id="9" creationId="{6B99B6A8-2EC3-C08E-A9E2-AF79469EA04A}"/>
          </ac:spMkLst>
        </pc:spChg>
        <pc:picChg chg="mod">
          <ac:chgData name="Jonathan, Kiran (STFC,DL,SC)" userId="eafbfdf4-af89-4978-b21b-8f2e57d61510" providerId="ADAL" clId="{A4856CB4-87E4-476C-A301-C0ACB892EC02}" dt="2025-09-04T12:30:13.927" v="13261" actId="1076"/>
          <ac:picMkLst>
            <pc:docMk/>
            <pc:sldMk cId="2230436296" sldId="297"/>
            <ac:picMk id="14" creationId="{B93C113F-0294-A6BE-9478-FA20A16C4BC2}"/>
          </ac:picMkLst>
        </pc:picChg>
      </pc:sldChg>
      <pc:sldChg chg="add del">
        <pc:chgData name="Jonathan, Kiran (STFC,DL,SC)" userId="eafbfdf4-af89-4978-b21b-8f2e57d61510" providerId="ADAL" clId="{A4856CB4-87E4-476C-A301-C0ACB892EC02}" dt="2025-09-03T21:44:54.384" v="4294" actId="47"/>
        <pc:sldMkLst>
          <pc:docMk/>
          <pc:sldMk cId="489145032" sldId="338"/>
        </pc:sldMkLst>
      </pc:sldChg>
      <pc:sldChg chg="addSp modSp add del mod modNotesTx">
        <pc:chgData name="Jonathan, Kiran (STFC,DL,SC)" userId="eafbfdf4-af89-4978-b21b-8f2e57d61510" providerId="ADAL" clId="{A4856CB4-87E4-476C-A301-C0ACB892EC02}" dt="2025-09-03T21:07:29.437" v="2300" actId="47"/>
        <pc:sldMkLst>
          <pc:docMk/>
          <pc:sldMk cId="400334986" sldId="569"/>
        </pc:sldMkLst>
      </pc:sldChg>
      <pc:sldChg chg="delSp modSp add del mod ord">
        <pc:chgData name="Jonathan, Kiran (STFC,DL,SC)" userId="eafbfdf4-af89-4978-b21b-8f2e57d61510" providerId="ADAL" clId="{A4856CB4-87E4-476C-A301-C0ACB892EC02}" dt="2025-09-03T21:50:39.997" v="4900" actId="47"/>
        <pc:sldMkLst>
          <pc:docMk/>
          <pc:sldMk cId="248014231" sldId="597"/>
        </pc:sldMkLst>
      </pc:sldChg>
      <pc:sldChg chg="add del setBg">
        <pc:chgData name="Jonathan, Kiran (STFC,DL,SC)" userId="eafbfdf4-af89-4978-b21b-8f2e57d61510" providerId="ADAL" clId="{A4856CB4-87E4-476C-A301-C0ACB892EC02}" dt="2025-09-03T19:29:53.172" v="988"/>
        <pc:sldMkLst>
          <pc:docMk/>
          <pc:sldMk cId="1146628967" sldId="598"/>
        </pc:sldMkLst>
      </pc:sldChg>
      <pc:sldChg chg="modSp add del mod ord">
        <pc:chgData name="Jonathan, Kiran (STFC,DL,SC)" userId="eafbfdf4-af89-4978-b21b-8f2e57d61510" providerId="ADAL" clId="{A4856CB4-87E4-476C-A301-C0ACB892EC02}" dt="2025-09-04T10:21:54.937" v="9839" actId="47"/>
        <pc:sldMkLst>
          <pc:docMk/>
          <pc:sldMk cId="4011350773" sldId="598"/>
        </pc:sldMkLst>
      </pc:sldChg>
      <pc:sldChg chg="modSp add del mod ord modNotesTx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3340181073" sldId="599"/>
        </pc:sldMkLst>
      </pc:sldChg>
      <pc:sldChg chg="add del setBg">
        <pc:chgData name="Jonathan, Kiran (STFC,DL,SC)" userId="eafbfdf4-af89-4978-b21b-8f2e57d61510" providerId="ADAL" clId="{A4856CB4-87E4-476C-A301-C0ACB892EC02}" dt="2025-09-03T19:34:15.596" v="1254"/>
        <pc:sldMkLst>
          <pc:docMk/>
          <pc:sldMk cId="4243931438" sldId="599"/>
        </pc:sldMkLst>
      </pc:sldChg>
      <pc:sldChg chg="modSp add del mod">
        <pc:chgData name="Jonathan, Kiran (STFC,DL,SC)" userId="eafbfdf4-af89-4978-b21b-8f2e57d61510" providerId="ADAL" clId="{A4856CB4-87E4-476C-A301-C0ACB892EC02}" dt="2025-09-04T10:21:58.316" v="9841" actId="47"/>
        <pc:sldMkLst>
          <pc:docMk/>
          <pc:sldMk cId="4002886755" sldId="600"/>
        </pc:sldMkLst>
      </pc:sldChg>
      <pc:sldChg chg="modSp add del mod ord">
        <pc:chgData name="Jonathan, Kiran (STFC,DL,SC)" userId="eafbfdf4-af89-4978-b21b-8f2e57d61510" providerId="ADAL" clId="{A4856CB4-87E4-476C-A301-C0ACB892EC02}" dt="2025-09-04T10:04:09.057" v="8777" actId="47"/>
        <pc:sldMkLst>
          <pc:docMk/>
          <pc:sldMk cId="1080022697" sldId="601"/>
        </pc:sldMkLst>
      </pc:sldChg>
      <pc:sldChg chg="add del">
        <pc:chgData name="Jonathan, Kiran (STFC,DL,SC)" userId="eafbfdf4-af89-4978-b21b-8f2e57d61510" providerId="ADAL" clId="{A4856CB4-87E4-476C-A301-C0ACB892EC02}" dt="2025-09-04T10:21:49.581" v="9836" actId="47"/>
        <pc:sldMkLst>
          <pc:docMk/>
          <pc:sldMk cId="3200540424" sldId="602"/>
        </pc:sldMkLst>
      </pc:sldChg>
      <pc:sldChg chg="modSp add del mod">
        <pc:chgData name="Jonathan, Kiran (STFC,DL,SC)" userId="eafbfdf4-af89-4978-b21b-8f2e57d61510" providerId="ADAL" clId="{A4856CB4-87E4-476C-A301-C0ACB892EC02}" dt="2025-09-03T21:54:09.080" v="5395" actId="47"/>
        <pc:sldMkLst>
          <pc:docMk/>
          <pc:sldMk cId="1305170641" sldId="603"/>
        </pc:sldMkLst>
      </pc:sldChg>
      <pc:sldChg chg="add del ord">
        <pc:chgData name="Jonathan, Kiran (STFC,DL,SC)" userId="eafbfdf4-af89-4978-b21b-8f2e57d61510" providerId="ADAL" clId="{A4856CB4-87E4-476C-A301-C0ACB892EC02}" dt="2025-09-03T21:07:30.150" v="2301" actId="47"/>
        <pc:sldMkLst>
          <pc:docMk/>
          <pc:sldMk cId="2792452882" sldId="603"/>
        </pc:sldMkLst>
      </pc:sldChg>
      <pc:sldChg chg="modSp add del mod">
        <pc:chgData name="Jonathan, Kiran (STFC,DL,SC)" userId="eafbfdf4-af89-4978-b21b-8f2e57d61510" providerId="ADAL" clId="{A4856CB4-87E4-476C-A301-C0ACB892EC02}" dt="2025-09-03T22:08:07.438" v="6336" actId="47"/>
        <pc:sldMkLst>
          <pc:docMk/>
          <pc:sldMk cId="3387446773" sldId="604"/>
        </pc:sldMkLst>
      </pc:sldChg>
      <pc:sldChg chg="addSp modSp add del mod">
        <pc:chgData name="Jonathan, Kiran (STFC,DL,SC)" userId="eafbfdf4-af89-4978-b21b-8f2e57d61510" providerId="ADAL" clId="{A4856CB4-87E4-476C-A301-C0ACB892EC02}" dt="2025-09-03T21:07:41.052" v="2312" actId="47"/>
        <pc:sldMkLst>
          <pc:docMk/>
          <pc:sldMk cId="3949353950" sldId="604"/>
        </pc:sldMkLst>
      </pc:sldChg>
      <pc:sldChg chg="modSp add del mod ord">
        <pc:chgData name="Jonathan, Kiran (STFC,DL,SC)" userId="eafbfdf4-af89-4978-b21b-8f2e57d61510" providerId="ADAL" clId="{A4856CB4-87E4-476C-A301-C0ACB892EC02}" dt="2025-09-03T21:56:16.854" v="5694" actId="47"/>
        <pc:sldMkLst>
          <pc:docMk/>
          <pc:sldMk cId="3239689020" sldId="605"/>
        </pc:sldMkLst>
      </pc:sldChg>
      <pc:sldChg chg="delSp modSp add del mod">
        <pc:chgData name="Jonathan, Kiran (STFC,DL,SC)" userId="eafbfdf4-af89-4978-b21b-8f2e57d61510" providerId="ADAL" clId="{A4856CB4-87E4-476C-A301-C0ACB892EC02}" dt="2025-09-03T21:07:41.697" v="2313" actId="47"/>
        <pc:sldMkLst>
          <pc:docMk/>
          <pc:sldMk cId="3684681365" sldId="605"/>
        </pc:sldMkLst>
      </pc:sldChg>
      <pc:sldChg chg="modSp add del mod ord">
        <pc:chgData name="Jonathan, Kiran (STFC,DL,SC)" userId="eafbfdf4-af89-4978-b21b-8f2e57d61510" providerId="ADAL" clId="{A4856CB4-87E4-476C-A301-C0ACB892EC02}" dt="2025-09-03T22:10:10.250" v="6349" actId="47"/>
        <pc:sldMkLst>
          <pc:docMk/>
          <pc:sldMk cId="491644564" sldId="606"/>
        </pc:sldMkLst>
      </pc:sldChg>
      <pc:sldChg chg="add del">
        <pc:chgData name="Jonathan, Kiran (STFC,DL,SC)" userId="eafbfdf4-af89-4978-b21b-8f2e57d61510" providerId="ADAL" clId="{A4856CB4-87E4-476C-A301-C0ACB892EC02}" dt="2025-09-03T20:04:35.224" v="2244" actId="47"/>
        <pc:sldMkLst>
          <pc:docMk/>
          <pc:sldMk cId="3379248106" sldId="606"/>
        </pc:sldMkLst>
      </pc:sldChg>
      <pc:sldChg chg="modSp add del mod">
        <pc:chgData name="Jonathan, Kiran (STFC,DL,SC)" userId="eafbfdf4-af89-4978-b21b-8f2e57d61510" providerId="ADAL" clId="{A4856CB4-87E4-476C-A301-C0ACB892EC02}" dt="2025-09-03T22:10:11.405" v="6350" actId="47"/>
        <pc:sldMkLst>
          <pc:docMk/>
          <pc:sldMk cId="2714102840" sldId="607"/>
        </pc:sldMkLst>
      </pc:sldChg>
      <pc:sldChg chg="add del">
        <pc:chgData name="Jonathan, Kiran (STFC,DL,SC)" userId="eafbfdf4-af89-4978-b21b-8f2e57d61510" providerId="ADAL" clId="{A4856CB4-87E4-476C-A301-C0ACB892EC02}" dt="2025-09-03T20:04:37.340" v="2245" actId="47"/>
        <pc:sldMkLst>
          <pc:docMk/>
          <pc:sldMk cId="2718115948" sldId="607"/>
        </pc:sldMkLst>
      </pc:sldChg>
      <pc:sldChg chg="delSp modSp add del mod">
        <pc:chgData name="Jonathan, Kiran (STFC,DL,SC)" userId="eafbfdf4-af89-4978-b21b-8f2e57d61510" providerId="ADAL" clId="{A4856CB4-87E4-476C-A301-C0ACB892EC02}" dt="2025-09-03T21:07:42.164" v="2314" actId="47"/>
        <pc:sldMkLst>
          <pc:docMk/>
          <pc:sldMk cId="2200417614" sldId="608"/>
        </pc:sldMkLst>
      </pc:sldChg>
      <pc:sldChg chg="modSp add del mod ord">
        <pc:chgData name="Jonathan, Kiran (STFC,DL,SC)" userId="eafbfdf4-af89-4978-b21b-8f2e57d61510" providerId="ADAL" clId="{A4856CB4-87E4-476C-A301-C0ACB892EC02}" dt="2025-09-04T11:30:24.540" v="11319" actId="47"/>
        <pc:sldMkLst>
          <pc:docMk/>
          <pc:sldMk cId="3997085453" sldId="608"/>
        </pc:sldMkLst>
      </pc:sldChg>
      <pc:sldChg chg="modSp add del mod ord">
        <pc:chgData name="Jonathan, Kiran (STFC,DL,SC)" userId="eafbfdf4-af89-4978-b21b-8f2e57d61510" providerId="ADAL" clId="{A4856CB4-87E4-476C-A301-C0ACB892EC02}" dt="2025-09-04T12:56:25.187" v="13880" actId="47"/>
        <pc:sldMkLst>
          <pc:docMk/>
          <pc:sldMk cId="657094865" sldId="609"/>
        </pc:sldMkLst>
      </pc:sldChg>
      <pc:sldChg chg="delSp modSp add del mod">
        <pc:chgData name="Jonathan, Kiran (STFC,DL,SC)" userId="eafbfdf4-af89-4978-b21b-8f2e57d61510" providerId="ADAL" clId="{A4856CB4-87E4-476C-A301-C0ACB892EC02}" dt="2025-09-03T21:07:39.701" v="2311" actId="47"/>
        <pc:sldMkLst>
          <pc:docMk/>
          <pc:sldMk cId="2822889280" sldId="609"/>
        </pc:sldMkLst>
      </pc:sldChg>
      <pc:sldChg chg="modSp add del mod ord">
        <pc:chgData name="Jonathan, Kiran (STFC,DL,SC)" userId="eafbfdf4-af89-4978-b21b-8f2e57d61510" providerId="ADAL" clId="{A4856CB4-87E4-476C-A301-C0ACB892EC02}" dt="2025-09-04T10:21:56.499" v="9840" actId="47"/>
        <pc:sldMkLst>
          <pc:docMk/>
          <pc:sldMk cId="1332836801" sldId="610"/>
        </pc:sldMkLst>
      </pc:sldChg>
      <pc:sldChg chg="modSp add del mod ord">
        <pc:chgData name="Jonathan, Kiran (STFC,DL,SC)" userId="eafbfdf4-af89-4978-b21b-8f2e57d61510" providerId="ADAL" clId="{A4856CB4-87E4-476C-A301-C0ACB892EC02}" dt="2025-09-04T12:56:26.665" v="13881" actId="47"/>
        <pc:sldMkLst>
          <pc:docMk/>
          <pc:sldMk cId="2428119887" sldId="611"/>
        </pc:sldMkLst>
      </pc:sldChg>
      <pc:sldChg chg="add del">
        <pc:chgData name="Jonathan, Kiran (STFC,DL,SC)" userId="eafbfdf4-af89-4978-b21b-8f2e57d61510" providerId="ADAL" clId="{A4856CB4-87E4-476C-A301-C0ACB892EC02}" dt="2025-09-04T10:21:59.699" v="9842" actId="47"/>
        <pc:sldMkLst>
          <pc:docMk/>
          <pc:sldMk cId="1401978940" sldId="612"/>
        </pc:sldMkLst>
      </pc:sldChg>
      <pc:sldChg chg="add del setBg">
        <pc:chgData name="Jonathan, Kiran (STFC,DL,SC)" userId="eafbfdf4-af89-4978-b21b-8f2e57d61510" providerId="ADAL" clId="{A4856CB4-87E4-476C-A301-C0ACB892EC02}" dt="2025-09-03T21:24:12.230" v="3943"/>
        <pc:sldMkLst>
          <pc:docMk/>
          <pc:sldMk cId="3076942774" sldId="612"/>
        </pc:sldMkLst>
      </pc:sldChg>
      <pc:sldChg chg="modSp add del mod ord">
        <pc:chgData name="Jonathan, Kiran (STFC,DL,SC)" userId="eafbfdf4-af89-4978-b21b-8f2e57d61510" providerId="ADAL" clId="{A4856CB4-87E4-476C-A301-C0ACB892EC02}" dt="2025-09-03T22:15:15.717" v="6444" actId="47"/>
        <pc:sldMkLst>
          <pc:docMk/>
          <pc:sldMk cId="3315871106" sldId="613"/>
        </pc:sldMkLst>
      </pc:sldChg>
      <pc:sldChg chg="add del">
        <pc:chgData name="Jonathan, Kiran (STFC,DL,SC)" userId="eafbfdf4-af89-4978-b21b-8f2e57d61510" providerId="ADAL" clId="{A4856CB4-87E4-476C-A301-C0ACB892EC02}" dt="2025-09-03T22:12:13.213" v="6435" actId="47"/>
        <pc:sldMkLst>
          <pc:docMk/>
          <pc:sldMk cId="1105595835" sldId="614"/>
        </pc:sldMkLst>
      </pc:sldChg>
      <pc:sldChg chg="add del">
        <pc:chgData name="Jonathan, Kiran (STFC,DL,SC)" userId="eafbfdf4-af89-4978-b21b-8f2e57d61510" providerId="ADAL" clId="{A4856CB4-87E4-476C-A301-C0ACB892EC02}" dt="2025-09-03T22:12:15.573" v="6436" actId="47"/>
        <pc:sldMkLst>
          <pc:docMk/>
          <pc:sldMk cId="4043889678" sldId="615"/>
        </pc:sldMkLst>
      </pc:sldChg>
      <pc:sldChg chg="add del">
        <pc:chgData name="Jonathan, Kiran (STFC,DL,SC)" userId="eafbfdf4-af89-4978-b21b-8f2e57d61510" providerId="ADAL" clId="{A4856CB4-87E4-476C-A301-C0ACB892EC02}" dt="2025-09-03T22:12:11.010" v="6434" actId="47"/>
        <pc:sldMkLst>
          <pc:docMk/>
          <pc:sldMk cId="1806366288" sldId="616"/>
        </pc:sldMkLst>
      </pc:sldChg>
      <pc:sldChg chg="addSp delSp modSp add del mod">
        <pc:chgData name="Jonathan, Kiran (STFC,DL,SC)" userId="eafbfdf4-af89-4978-b21b-8f2e57d61510" providerId="ADAL" clId="{A4856CB4-87E4-476C-A301-C0ACB892EC02}" dt="2025-09-04T08:30:53.774" v="7341" actId="47"/>
        <pc:sldMkLst>
          <pc:docMk/>
          <pc:sldMk cId="597094292" sldId="617"/>
        </pc:sldMkLst>
      </pc:sldChg>
      <pc:sldChg chg="delSp modSp add del mod">
        <pc:chgData name="Jonathan, Kiran (STFC,DL,SC)" userId="eafbfdf4-af89-4978-b21b-8f2e57d61510" providerId="ADAL" clId="{A4856CB4-87E4-476C-A301-C0ACB892EC02}" dt="2025-09-04T08:30:53.774" v="7341" actId="47"/>
        <pc:sldMkLst>
          <pc:docMk/>
          <pc:sldMk cId="1906731730" sldId="618"/>
        </pc:sldMkLst>
      </pc:sldChg>
      <pc:sldChg chg="modSp add del mod">
        <pc:chgData name="Jonathan, Kiran (STFC,DL,SC)" userId="eafbfdf4-af89-4978-b21b-8f2e57d61510" providerId="ADAL" clId="{A4856CB4-87E4-476C-A301-C0ACB892EC02}" dt="2025-09-04T08:30:53.774" v="7341" actId="47"/>
        <pc:sldMkLst>
          <pc:docMk/>
          <pc:sldMk cId="209833805" sldId="619"/>
        </pc:sldMkLst>
      </pc:sldChg>
      <pc:sldChg chg="add del setBg">
        <pc:chgData name="Jonathan, Kiran (STFC,DL,SC)" userId="eafbfdf4-af89-4978-b21b-8f2e57d61510" providerId="ADAL" clId="{A4856CB4-87E4-476C-A301-C0ACB892EC02}" dt="2025-09-03T21:57:10.775" v="5739"/>
        <pc:sldMkLst>
          <pc:docMk/>
          <pc:sldMk cId="1310219186" sldId="619"/>
        </pc:sldMkLst>
      </pc:sldChg>
      <pc:sldChg chg="addSp delSp modSp add mod ord">
        <pc:chgData name="Jonathan, Kiran (STFC,DL,SC)" userId="eafbfdf4-af89-4978-b21b-8f2e57d61510" providerId="ADAL" clId="{A4856CB4-87E4-476C-A301-C0ACB892EC02}" dt="2025-09-08T22:17:41.111" v="26309" actId="20577"/>
        <pc:sldMkLst>
          <pc:docMk/>
          <pc:sldMk cId="97321634" sldId="620"/>
        </pc:sldMkLst>
        <pc:spChg chg="add mod">
          <ac:chgData name="Jonathan, Kiran (STFC,DL,SC)" userId="eafbfdf4-af89-4978-b21b-8f2e57d61510" providerId="ADAL" clId="{A4856CB4-87E4-476C-A301-C0ACB892EC02}" dt="2025-09-04T12:04:23.966" v="11956" actId="14100"/>
          <ac:spMkLst>
            <pc:docMk/>
            <pc:sldMk cId="97321634" sldId="620"/>
            <ac:spMk id="5" creationId="{68E7BF23-523A-CB3A-94FA-E6BC335A30BB}"/>
          </ac:spMkLst>
        </pc:spChg>
        <pc:spChg chg="mod">
          <ac:chgData name="Jonathan, Kiran (STFC,DL,SC)" userId="eafbfdf4-af89-4978-b21b-8f2e57d61510" providerId="ADAL" clId="{A4856CB4-87E4-476C-A301-C0ACB892EC02}" dt="2025-09-08T22:17:41.111" v="26309" actId="20577"/>
          <ac:spMkLst>
            <pc:docMk/>
            <pc:sldMk cId="97321634" sldId="620"/>
            <ac:spMk id="7" creationId="{A6E3167B-89B3-2DD1-C9A3-25BD7208EDE5}"/>
          </ac:spMkLst>
        </pc:spChg>
        <pc:spChg chg="mod">
          <ac:chgData name="Jonathan, Kiran (STFC,DL,SC)" userId="eafbfdf4-af89-4978-b21b-8f2e57d61510" providerId="ADAL" clId="{A4856CB4-87E4-476C-A301-C0ACB892EC02}" dt="2025-09-04T08:42:59.942" v="7974" actId="1076"/>
          <ac:spMkLst>
            <pc:docMk/>
            <pc:sldMk cId="97321634" sldId="620"/>
            <ac:spMk id="8" creationId="{2EFE11F5-B9DD-091E-5693-498539BBA43C}"/>
          </ac:spMkLst>
        </pc:spChg>
        <pc:spChg chg="mod">
          <ac:chgData name="Jonathan, Kiran (STFC,DL,SC)" userId="eafbfdf4-af89-4978-b21b-8f2e57d61510" providerId="ADAL" clId="{A4856CB4-87E4-476C-A301-C0ACB892EC02}" dt="2025-09-04T11:58:24.592" v="11399" actId="20577"/>
          <ac:spMkLst>
            <pc:docMk/>
            <pc:sldMk cId="97321634" sldId="620"/>
            <ac:spMk id="9" creationId="{61C8CA19-6F4D-DCD7-C53C-0535628DBB25}"/>
          </ac:spMkLst>
        </pc:spChg>
        <pc:picChg chg="add mod">
          <ac:chgData name="Jonathan, Kiran (STFC,DL,SC)" userId="eafbfdf4-af89-4978-b21b-8f2e57d61510" providerId="ADAL" clId="{A4856CB4-87E4-476C-A301-C0ACB892EC02}" dt="2025-09-05T12:57:44" v="17690" actId="1076"/>
          <ac:picMkLst>
            <pc:docMk/>
            <pc:sldMk cId="97321634" sldId="620"/>
            <ac:picMk id="3" creationId="{26EA8502-D852-F17A-2BE1-B557D85894AA}"/>
          </ac:picMkLst>
        </pc:picChg>
        <pc:picChg chg="add mod">
          <ac:chgData name="Jonathan, Kiran (STFC,DL,SC)" userId="eafbfdf4-af89-4978-b21b-8f2e57d61510" providerId="ADAL" clId="{A4856CB4-87E4-476C-A301-C0ACB892EC02}" dt="2025-09-05T12:57:38.660" v="17689" actId="1076"/>
          <ac:picMkLst>
            <pc:docMk/>
            <pc:sldMk cId="97321634" sldId="620"/>
            <ac:picMk id="1026" creationId="{0DD8AA17-5801-F81A-15A4-19EAB28239D9}"/>
          </ac:picMkLst>
        </pc:picChg>
        <pc:picChg chg="add mod">
          <ac:chgData name="Jonathan, Kiran (STFC,DL,SC)" userId="eafbfdf4-af89-4978-b21b-8f2e57d61510" providerId="ADAL" clId="{A4856CB4-87E4-476C-A301-C0ACB892EC02}" dt="2025-09-05T12:57:44" v="17690" actId="1076"/>
          <ac:picMkLst>
            <pc:docMk/>
            <pc:sldMk cId="97321634" sldId="620"/>
            <ac:picMk id="1030" creationId="{C00FAB58-17F1-471F-6D7F-9A8E31B2F5CE}"/>
          </ac:picMkLst>
        </pc:picChg>
      </pc:sldChg>
      <pc:sldChg chg="addSp delSp modSp add mod">
        <pc:chgData name="Jonathan, Kiran (STFC,DL,SC)" userId="eafbfdf4-af89-4978-b21b-8f2e57d61510" providerId="ADAL" clId="{A4856CB4-87E4-476C-A301-C0ACB892EC02}" dt="2025-09-07T19:29:53.908" v="24769" actId="208"/>
        <pc:sldMkLst>
          <pc:docMk/>
          <pc:sldMk cId="2033520584" sldId="621"/>
        </pc:sldMkLst>
        <pc:spChg chg="add mod">
          <ac:chgData name="Jonathan, Kiran (STFC,DL,SC)" userId="eafbfdf4-af89-4978-b21b-8f2e57d61510" providerId="ADAL" clId="{A4856CB4-87E4-476C-A301-C0ACB892EC02}" dt="2025-09-07T19:29:53.908" v="24769" actId="208"/>
          <ac:spMkLst>
            <pc:docMk/>
            <pc:sldMk cId="2033520584" sldId="621"/>
            <ac:spMk id="2" creationId="{FD9D8C25-FEA2-CEA6-F65A-D8564897A6E8}"/>
          </ac:spMkLst>
        </pc:spChg>
        <pc:spChg chg="add mod">
          <ac:chgData name="Jonathan, Kiran (STFC,DL,SC)" userId="eafbfdf4-af89-4978-b21b-8f2e57d61510" providerId="ADAL" clId="{A4856CB4-87E4-476C-A301-C0ACB892EC02}" dt="2025-09-07T15:51:06.932" v="22304" actId="207"/>
          <ac:spMkLst>
            <pc:docMk/>
            <pc:sldMk cId="2033520584" sldId="621"/>
            <ac:spMk id="3" creationId="{DE36EE1B-E956-4084-0550-9F88D25B479C}"/>
          </ac:spMkLst>
        </pc:spChg>
        <pc:spChg chg="mod">
          <ac:chgData name="Jonathan, Kiran (STFC,DL,SC)" userId="eafbfdf4-af89-4978-b21b-8f2e57d61510" providerId="ADAL" clId="{A4856CB4-87E4-476C-A301-C0ACB892EC02}" dt="2025-09-07T13:33:22.146" v="21519" actId="313"/>
          <ac:spMkLst>
            <pc:docMk/>
            <pc:sldMk cId="2033520584" sldId="621"/>
            <ac:spMk id="4" creationId="{2A8D4363-AFA8-3519-3151-8A9ADC380045}"/>
          </ac:spMkLst>
        </pc:spChg>
        <pc:spChg chg="mod">
          <ac:chgData name="Jonathan, Kiran (STFC,DL,SC)" userId="eafbfdf4-af89-4978-b21b-8f2e57d61510" providerId="ADAL" clId="{A4856CB4-87E4-476C-A301-C0ACB892EC02}" dt="2025-09-05T12:14:48.287" v="14542" actId="20577"/>
          <ac:spMkLst>
            <pc:docMk/>
            <pc:sldMk cId="2033520584" sldId="621"/>
            <ac:spMk id="7" creationId="{B7C3BC6C-D14B-F415-EC38-D3B9DA95E9A4}"/>
          </ac:spMkLst>
        </pc:spChg>
        <pc:spChg chg="mod">
          <ac:chgData name="Jonathan, Kiran (STFC,DL,SC)" userId="eafbfdf4-af89-4978-b21b-8f2e57d61510" providerId="ADAL" clId="{A4856CB4-87E4-476C-A301-C0ACB892EC02}" dt="2025-09-03T22:07:31.907" v="6278" actId="20577"/>
          <ac:spMkLst>
            <pc:docMk/>
            <pc:sldMk cId="2033520584" sldId="621"/>
            <ac:spMk id="9" creationId="{E26854BD-41D5-79CB-9A82-292E44A8B99B}"/>
          </ac:spMkLst>
        </pc:spChg>
        <pc:picChg chg="del">
          <ac:chgData name="Jonathan, Kiran (STFC,DL,SC)" userId="eafbfdf4-af89-4978-b21b-8f2e57d61510" providerId="ADAL" clId="{A4856CB4-87E4-476C-A301-C0ACB892EC02}" dt="2025-09-07T15:49:36.777" v="22298" actId="478"/>
          <ac:picMkLst>
            <pc:docMk/>
            <pc:sldMk cId="2033520584" sldId="621"/>
            <ac:picMk id="6" creationId="{F34F318C-66DD-796A-F68C-D7165079ABE7}"/>
          </ac:picMkLst>
        </pc:picChg>
      </pc:sldChg>
      <pc:sldChg chg="modSp add del mod">
        <pc:chgData name="Jonathan, Kiran (STFC,DL,SC)" userId="eafbfdf4-af89-4978-b21b-8f2e57d61510" providerId="ADAL" clId="{A4856CB4-87E4-476C-A301-C0ACB892EC02}" dt="2025-09-04T10:21:52.365" v="9838" actId="47"/>
        <pc:sldMkLst>
          <pc:docMk/>
          <pc:sldMk cId="2822889280" sldId="622"/>
        </pc:sldMkLst>
      </pc:sldChg>
      <pc:sldChg chg="modSp add del mod ord">
        <pc:chgData name="Jonathan, Kiran (STFC,DL,SC)" userId="eafbfdf4-af89-4978-b21b-8f2e57d61510" providerId="ADAL" clId="{A4856CB4-87E4-476C-A301-C0ACB892EC02}" dt="2025-09-05T12:54:00.822" v="17672" actId="47"/>
        <pc:sldMkLst>
          <pc:docMk/>
          <pc:sldMk cId="24714354" sldId="623"/>
        </pc:sldMkLst>
      </pc:sldChg>
      <pc:sldChg chg="addSp delSp modSp add del mod">
        <pc:chgData name="Jonathan, Kiran (STFC,DL,SC)" userId="eafbfdf4-af89-4978-b21b-8f2e57d61510" providerId="ADAL" clId="{A4856CB4-87E4-476C-A301-C0ACB892EC02}" dt="2025-09-05T12:08:34.232" v="13995" actId="47"/>
        <pc:sldMkLst>
          <pc:docMk/>
          <pc:sldMk cId="2653059930" sldId="624"/>
        </pc:sldMkLst>
      </pc:sldChg>
      <pc:sldChg chg="delSp modSp add del mod">
        <pc:chgData name="Jonathan, Kiran (STFC,DL,SC)" userId="eafbfdf4-af89-4978-b21b-8f2e57d61510" providerId="ADAL" clId="{A4856CB4-87E4-476C-A301-C0ACB892EC02}" dt="2025-09-05T12:18:56.439" v="14941" actId="47"/>
        <pc:sldMkLst>
          <pc:docMk/>
          <pc:sldMk cId="1312647991" sldId="625"/>
        </pc:sldMkLst>
      </pc:sldChg>
      <pc:sldChg chg="new del">
        <pc:chgData name="Jonathan, Kiran (STFC,DL,SC)" userId="eafbfdf4-af89-4978-b21b-8f2e57d61510" providerId="ADAL" clId="{A4856CB4-87E4-476C-A301-C0ACB892EC02}" dt="2025-09-04T08:44:32.360" v="8036" actId="47"/>
        <pc:sldMkLst>
          <pc:docMk/>
          <pc:sldMk cId="1571873751" sldId="625"/>
        </pc:sldMkLst>
      </pc:sldChg>
      <pc:sldChg chg="add del">
        <pc:chgData name="Jonathan, Kiran (STFC,DL,SC)" userId="eafbfdf4-af89-4978-b21b-8f2e57d61510" providerId="ADAL" clId="{A4856CB4-87E4-476C-A301-C0ACB892EC02}" dt="2025-09-04T09:00:17.584" v="8584"/>
        <pc:sldMkLst>
          <pc:docMk/>
          <pc:sldMk cId="3761585543" sldId="625"/>
        </pc:sldMkLst>
      </pc:sldChg>
      <pc:sldChg chg="addSp delSp modSp add del mod modClrScheme chgLayout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495274077" sldId="626"/>
        </pc:sldMkLst>
      </pc:sldChg>
      <pc:sldChg chg="addSp delSp modSp add del mod">
        <pc:chgData name="Jonathan, Kiran (STFC,DL,SC)" userId="eafbfdf4-af89-4978-b21b-8f2e57d61510" providerId="ADAL" clId="{A4856CB4-87E4-476C-A301-C0ACB892EC02}" dt="2025-09-05T12:25:32.372" v="15479" actId="47"/>
        <pc:sldMkLst>
          <pc:docMk/>
          <pc:sldMk cId="3152960373" sldId="627"/>
        </pc:sldMkLst>
      </pc:sldChg>
      <pc:sldChg chg="addSp delSp modSp add del mod ord">
        <pc:chgData name="Jonathan, Kiran (STFC,DL,SC)" userId="eafbfdf4-af89-4978-b21b-8f2e57d61510" providerId="ADAL" clId="{A4856CB4-87E4-476C-A301-C0ACB892EC02}" dt="2025-09-04T13:12:13.348" v="13965" actId="47"/>
        <pc:sldMkLst>
          <pc:docMk/>
          <pc:sldMk cId="2795373128" sldId="628"/>
        </pc:sldMkLst>
      </pc:sldChg>
      <pc:sldChg chg="delSp modSp add mod">
        <pc:chgData name="Jonathan, Kiran (STFC,DL,SC)" userId="eafbfdf4-af89-4978-b21b-8f2e57d61510" providerId="ADAL" clId="{A4856CB4-87E4-476C-A301-C0ACB892EC02}" dt="2025-09-07T15:42:40.353" v="22223" actId="20577"/>
        <pc:sldMkLst>
          <pc:docMk/>
          <pc:sldMk cId="1956248759" sldId="629"/>
        </pc:sldMkLst>
        <pc:spChg chg="mod">
          <ac:chgData name="Jonathan, Kiran (STFC,DL,SC)" userId="eafbfdf4-af89-4978-b21b-8f2e57d61510" providerId="ADAL" clId="{A4856CB4-87E4-476C-A301-C0ACB892EC02}" dt="2025-09-07T15:42:40.353" v="22223" actId="20577"/>
          <ac:spMkLst>
            <pc:docMk/>
            <pc:sldMk cId="1956248759" sldId="629"/>
            <ac:spMk id="7" creationId="{33DFF910-6E22-B249-AE5C-4D978FE8FC5A}"/>
          </ac:spMkLst>
        </pc:spChg>
        <pc:spChg chg="mod">
          <ac:chgData name="Jonathan, Kiran (STFC,DL,SC)" userId="eafbfdf4-af89-4978-b21b-8f2e57d61510" providerId="ADAL" clId="{A4856CB4-87E4-476C-A301-C0ACB892EC02}" dt="2025-09-04T12:05:36.701" v="12014" actId="20577"/>
          <ac:spMkLst>
            <pc:docMk/>
            <pc:sldMk cId="1956248759" sldId="629"/>
            <ac:spMk id="9" creationId="{3701BF38-CADF-C0A1-47D5-3940CFF4C15D}"/>
          </ac:spMkLst>
        </pc:spChg>
      </pc:sldChg>
      <pc:sldChg chg="modSp add del mod">
        <pc:chgData name="Jonathan, Kiran (STFC,DL,SC)" userId="eafbfdf4-af89-4978-b21b-8f2e57d61510" providerId="ADAL" clId="{A4856CB4-87E4-476C-A301-C0ACB892EC02}" dt="2025-09-05T12:25:17.366" v="15478" actId="47"/>
        <pc:sldMkLst>
          <pc:docMk/>
          <pc:sldMk cId="1776579221" sldId="630"/>
        </pc:sldMkLst>
      </pc:sldChg>
      <pc:sldChg chg="modSp add del mod">
        <pc:chgData name="Jonathan, Kiran (STFC,DL,SC)" userId="eafbfdf4-af89-4978-b21b-8f2e57d61510" providerId="ADAL" clId="{A4856CB4-87E4-476C-A301-C0ACB892EC02}" dt="2025-09-05T12:25:12.516" v="15477" actId="47"/>
        <pc:sldMkLst>
          <pc:docMk/>
          <pc:sldMk cId="3455619648" sldId="631"/>
        </pc:sldMkLst>
      </pc:sldChg>
      <pc:sldChg chg="addSp delSp modSp add del mod">
        <pc:chgData name="Jonathan, Kiran (STFC,DL,SC)" userId="eafbfdf4-af89-4978-b21b-8f2e57d61510" providerId="ADAL" clId="{A4856CB4-87E4-476C-A301-C0ACB892EC02}" dt="2025-09-05T12:25:34.538" v="15480" actId="47"/>
        <pc:sldMkLst>
          <pc:docMk/>
          <pc:sldMk cId="2810843893" sldId="632"/>
        </pc:sldMkLst>
      </pc:sldChg>
      <pc:sldChg chg="add del setBg">
        <pc:chgData name="Jonathan, Kiran (STFC,DL,SC)" userId="eafbfdf4-af89-4978-b21b-8f2e57d61510" providerId="ADAL" clId="{A4856CB4-87E4-476C-A301-C0ACB892EC02}" dt="2025-09-04T12:57:04.126" v="13895"/>
        <pc:sldMkLst>
          <pc:docMk/>
          <pc:sldMk cId="757807680" sldId="633"/>
        </pc:sldMkLst>
      </pc:sldChg>
      <pc:sldChg chg="modSp add del mod">
        <pc:chgData name="Jonathan, Kiran (STFC,DL,SC)" userId="eafbfdf4-af89-4978-b21b-8f2e57d61510" providerId="ADAL" clId="{A4856CB4-87E4-476C-A301-C0ACB892EC02}" dt="2025-09-05T12:25:36.453" v="15481" actId="47"/>
        <pc:sldMkLst>
          <pc:docMk/>
          <pc:sldMk cId="2377975162" sldId="633"/>
        </pc:sldMkLst>
      </pc:sldChg>
      <pc:sldChg chg="addSp delSp modSp add del mod">
        <pc:chgData name="Jonathan, Kiran (STFC,DL,SC)" userId="eafbfdf4-af89-4978-b21b-8f2e57d61510" providerId="ADAL" clId="{A4856CB4-87E4-476C-A301-C0ACB892EC02}" dt="2025-09-07T10:38:52.883" v="17732" actId="47"/>
        <pc:sldMkLst>
          <pc:docMk/>
          <pc:sldMk cId="3969526850" sldId="634"/>
        </pc:sldMkLst>
      </pc:sldChg>
      <pc:sldChg chg="addSp delSp modSp add mod">
        <pc:chgData name="Jonathan, Kiran (STFC,DL,SC)" userId="eafbfdf4-af89-4978-b21b-8f2e57d61510" providerId="ADAL" clId="{A4856CB4-87E4-476C-A301-C0ACB892EC02}" dt="2025-09-07T13:27:16.119" v="21463" actId="20577"/>
        <pc:sldMkLst>
          <pc:docMk/>
          <pc:sldMk cId="2749625279" sldId="635"/>
        </pc:sldMkLst>
        <pc:spChg chg="mod">
          <ac:chgData name="Jonathan, Kiran (STFC,DL,SC)" userId="eafbfdf4-af89-4978-b21b-8f2e57d61510" providerId="ADAL" clId="{A4856CB4-87E4-476C-A301-C0ACB892EC02}" dt="2025-09-07T12:06:01.383" v="18818" actId="20577"/>
          <ac:spMkLst>
            <pc:docMk/>
            <pc:sldMk cId="2749625279" sldId="635"/>
            <ac:spMk id="2" creationId="{32D0A1AA-259E-9039-3395-53E8BBBEB19C}"/>
          </ac:spMkLst>
        </pc:spChg>
        <pc:spChg chg="add mod">
          <ac:chgData name="Jonathan, Kiran (STFC,DL,SC)" userId="eafbfdf4-af89-4978-b21b-8f2e57d61510" providerId="ADAL" clId="{A4856CB4-87E4-476C-A301-C0ACB892EC02}" dt="2025-09-07T13:27:16.119" v="21463" actId="20577"/>
          <ac:spMkLst>
            <pc:docMk/>
            <pc:sldMk cId="2749625279" sldId="635"/>
            <ac:spMk id="6" creationId="{0A5A0333-BCB6-0FAC-E973-471B910B0221}"/>
          </ac:spMkLst>
        </pc:spChg>
        <pc:spChg chg="mod">
          <ac:chgData name="Jonathan, Kiran (STFC,DL,SC)" userId="eafbfdf4-af89-4978-b21b-8f2e57d61510" providerId="ADAL" clId="{A4856CB4-87E4-476C-A301-C0ACB892EC02}" dt="2025-09-07T13:21:28.289" v="21246" actId="57"/>
          <ac:spMkLst>
            <pc:docMk/>
            <pc:sldMk cId="2749625279" sldId="635"/>
            <ac:spMk id="9" creationId="{63C9B933-0AD5-3D66-7A47-DDA42724B454}"/>
          </ac:spMkLst>
        </pc:spChg>
        <pc:picChg chg="add mod">
          <ac:chgData name="Jonathan, Kiran (STFC,DL,SC)" userId="eafbfdf4-af89-4978-b21b-8f2e57d61510" providerId="ADAL" clId="{A4856CB4-87E4-476C-A301-C0ACB892EC02}" dt="2025-09-07T12:12:33.954" v="19317" actId="1035"/>
          <ac:picMkLst>
            <pc:docMk/>
            <pc:sldMk cId="2749625279" sldId="635"/>
            <ac:picMk id="4" creationId="{26F20FF6-A987-6D72-4189-D659FB5FD21D}"/>
          </ac:picMkLst>
        </pc:picChg>
      </pc:sldChg>
      <pc:sldChg chg="modSp add del mod">
        <pc:chgData name="Jonathan, Kiran (STFC,DL,SC)" userId="eafbfdf4-af89-4978-b21b-8f2e57d61510" providerId="ADAL" clId="{A4856CB4-87E4-476C-A301-C0ACB892EC02}" dt="2025-09-07T12:10:30.344" v="19159" actId="47"/>
        <pc:sldMkLst>
          <pc:docMk/>
          <pc:sldMk cId="1503535955" sldId="636"/>
        </pc:sldMkLst>
      </pc:sldChg>
      <pc:sldChg chg="addSp modSp add del mod modClrScheme chgLayout">
        <pc:chgData name="Jonathan, Kiran (STFC,DL,SC)" userId="eafbfdf4-af89-4978-b21b-8f2e57d61510" providerId="ADAL" clId="{A4856CB4-87E4-476C-A301-C0ACB892EC02}" dt="2025-09-07T12:14:00.746" v="19391" actId="47"/>
        <pc:sldMkLst>
          <pc:docMk/>
          <pc:sldMk cId="2805057401" sldId="637"/>
        </pc:sldMkLst>
        <pc:spChg chg="mod">
          <ac:chgData name="Jonathan, Kiran (STFC,DL,SC)" userId="eafbfdf4-af89-4978-b21b-8f2e57d61510" providerId="ADAL" clId="{A4856CB4-87E4-476C-A301-C0ACB892EC02}" dt="2025-09-07T10:42:58.762" v="17749" actId="26606"/>
          <ac:spMkLst>
            <pc:docMk/>
            <pc:sldMk cId="2805057401" sldId="637"/>
            <ac:spMk id="2" creationId="{AE3AE8DF-6923-5ED5-F342-B9E504BF142E}"/>
          </ac:spMkLst>
        </pc:spChg>
        <pc:spChg chg="mod">
          <ac:chgData name="Jonathan, Kiran (STFC,DL,SC)" userId="eafbfdf4-af89-4978-b21b-8f2e57d61510" providerId="ADAL" clId="{A4856CB4-87E4-476C-A301-C0ACB892EC02}" dt="2025-09-07T10:42:58.762" v="17749" actId="26606"/>
          <ac:spMkLst>
            <pc:docMk/>
            <pc:sldMk cId="2805057401" sldId="637"/>
            <ac:spMk id="9" creationId="{2817C501-1648-5996-8C04-C5C15D6152AA}"/>
          </ac:spMkLst>
        </pc:spChg>
        <pc:picChg chg="add mod">
          <ac:chgData name="Jonathan, Kiran (STFC,DL,SC)" userId="eafbfdf4-af89-4978-b21b-8f2e57d61510" providerId="ADAL" clId="{A4856CB4-87E4-476C-A301-C0ACB892EC02}" dt="2025-09-07T10:43:06.691" v="17751" actId="1076"/>
          <ac:picMkLst>
            <pc:docMk/>
            <pc:sldMk cId="2805057401" sldId="637"/>
            <ac:picMk id="4" creationId="{EDEC6855-496F-0E99-A846-9F6E1A3C3ABB}"/>
          </ac:picMkLst>
        </pc:picChg>
      </pc:sldChg>
      <pc:sldChg chg="addSp delSp modSp add del mod">
        <pc:chgData name="Jonathan, Kiran (STFC,DL,SC)" userId="eafbfdf4-af89-4978-b21b-8f2e57d61510" providerId="ADAL" clId="{A4856CB4-87E4-476C-A301-C0ACB892EC02}" dt="2025-09-07T12:19:55.751" v="19853" actId="47"/>
        <pc:sldMkLst>
          <pc:docMk/>
          <pc:sldMk cId="2947555768" sldId="638"/>
        </pc:sldMkLst>
        <pc:spChg chg="mod">
          <ac:chgData name="Jonathan, Kiran (STFC,DL,SC)" userId="eafbfdf4-af89-4978-b21b-8f2e57d61510" providerId="ADAL" clId="{A4856CB4-87E4-476C-A301-C0ACB892EC02}" dt="2025-09-07T12:14:51.166" v="19420" actId="20577"/>
          <ac:spMkLst>
            <pc:docMk/>
            <pc:sldMk cId="2947555768" sldId="638"/>
            <ac:spMk id="9" creationId="{D339EA27-55BA-D72F-A2CE-E33937E6006B}"/>
          </ac:spMkLst>
        </pc:spChg>
        <pc:picChg chg="add del mod">
          <ac:chgData name="Jonathan, Kiran (STFC,DL,SC)" userId="eafbfdf4-af89-4978-b21b-8f2e57d61510" providerId="ADAL" clId="{A4856CB4-87E4-476C-A301-C0ACB892EC02}" dt="2025-09-07T12:14:41.185" v="19403" actId="478"/>
          <ac:picMkLst>
            <pc:docMk/>
            <pc:sldMk cId="2947555768" sldId="638"/>
            <ac:picMk id="4" creationId="{D9DD3D6E-6DC5-5AAF-AD73-418D8C34AC5D}"/>
          </ac:picMkLst>
        </pc:picChg>
        <pc:picChg chg="add del mod">
          <ac:chgData name="Jonathan, Kiran (STFC,DL,SC)" userId="eafbfdf4-af89-4978-b21b-8f2e57d61510" providerId="ADAL" clId="{A4856CB4-87E4-476C-A301-C0ACB892EC02}" dt="2025-09-07T12:14:43.604" v="19404" actId="478"/>
          <ac:picMkLst>
            <pc:docMk/>
            <pc:sldMk cId="2947555768" sldId="638"/>
            <ac:picMk id="6" creationId="{09287BB3-5DC1-3C13-818D-96BB0BBECD0B}"/>
          </ac:picMkLst>
        </pc:picChg>
      </pc:sldChg>
      <pc:sldChg chg="addSp modSp add del mod">
        <pc:chgData name="Jonathan, Kiran (STFC,DL,SC)" userId="eafbfdf4-af89-4978-b21b-8f2e57d61510" providerId="ADAL" clId="{A4856CB4-87E4-476C-A301-C0ACB892EC02}" dt="2025-09-07T12:25:59.587" v="20141" actId="47"/>
        <pc:sldMkLst>
          <pc:docMk/>
          <pc:sldMk cId="2886894709" sldId="639"/>
        </pc:sldMkLst>
        <pc:picChg chg="add mod">
          <ac:chgData name="Jonathan, Kiran (STFC,DL,SC)" userId="eafbfdf4-af89-4978-b21b-8f2e57d61510" providerId="ADAL" clId="{A4856CB4-87E4-476C-A301-C0ACB892EC02}" dt="2025-09-07T10:46:14.129" v="17805" actId="1076"/>
          <ac:picMkLst>
            <pc:docMk/>
            <pc:sldMk cId="2886894709" sldId="639"/>
            <ac:picMk id="4" creationId="{2EEEE4B4-5152-92F4-2934-A17477556C24}"/>
          </ac:picMkLst>
        </pc:picChg>
        <pc:picChg chg="add mod">
          <ac:chgData name="Jonathan, Kiran (STFC,DL,SC)" userId="eafbfdf4-af89-4978-b21b-8f2e57d61510" providerId="ADAL" clId="{A4856CB4-87E4-476C-A301-C0ACB892EC02}" dt="2025-09-07T10:46:14.129" v="17805" actId="1076"/>
          <ac:picMkLst>
            <pc:docMk/>
            <pc:sldMk cId="2886894709" sldId="639"/>
            <ac:picMk id="6" creationId="{FBC361BE-E8EC-3106-B542-7C7F42524FF5}"/>
          </ac:picMkLst>
        </pc:picChg>
      </pc:sldChg>
      <pc:sldChg chg="addSp modSp add del mod">
        <pc:chgData name="Jonathan, Kiran (STFC,DL,SC)" userId="eafbfdf4-af89-4978-b21b-8f2e57d61510" providerId="ADAL" clId="{A4856CB4-87E4-476C-A301-C0ACB892EC02}" dt="2025-09-07T12:31:55.646" v="20727" actId="47"/>
        <pc:sldMkLst>
          <pc:docMk/>
          <pc:sldMk cId="2180910511" sldId="640"/>
        </pc:sldMkLst>
        <pc:picChg chg="add mod">
          <ac:chgData name="Jonathan, Kiran (STFC,DL,SC)" userId="eafbfdf4-af89-4978-b21b-8f2e57d61510" providerId="ADAL" clId="{A4856CB4-87E4-476C-A301-C0ACB892EC02}" dt="2025-09-07T10:47:19.285" v="17818" actId="14100"/>
          <ac:picMkLst>
            <pc:docMk/>
            <pc:sldMk cId="2180910511" sldId="640"/>
            <ac:picMk id="4" creationId="{9AEC7E02-C03F-C602-D7E6-9A115BB2905F}"/>
          </ac:picMkLst>
        </pc:picChg>
        <pc:picChg chg="add mod">
          <ac:chgData name="Jonathan, Kiran (STFC,DL,SC)" userId="eafbfdf4-af89-4978-b21b-8f2e57d61510" providerId="ADAL" clId="{A4856CB4-87E4-476C-A301-C0ACB892EC02}" dt="2025-09-07T10:47:23.491" v="17819" actId="1076"/>
          <ac:picMkLst>
            <pc:docMk/>
            <pc:sldMk cId="2180910511" sldId="640"/>
            <ac:picMk id="6" creationId="{725B679F-E892-84CB-2C1A-5FCF0CF86D67}"/>
          </ac:picMkLst>
        </pc:picChg>
      </pc:sldChg>
      <pc:sldChg chg="modSp add mod ord">
        <pc:chgData name="Jonathan, Kiran (STFC,DL,SC)" userId="eafbfdf4-af89-4978-b21b-8f2e57d61510" providerId="ADAL" clId="{A4856CB4-87E4-476C-A301-C0ACB892EC02}" dt="2025-09-08T05:44:14.253" v="25779" actId="20577"/>
        <pc:sldMkLst>
          <pc:docMk/>
          <pc:sldMk cId="1328523341" sldId="641"/>
        </pc:sldMkLst>
        <pc:spChg chg="mod">
          <ac:chgData name="Jonathan, Kiran (STFC,DL,SC)" userId="eafbfdf4-af89-4978-b21b-8f2e57d61510" providerId="ADAL" clId="{A4856CB4-87E4-476C-A301-C0ACB892EC02}" dt="2025-09-08T05:44:14.253" v="25779" actId="20577"/>
          <ac:spMkLst>
            <pc:docMk/>
            <pc:sldMk cId="1328523341" sldId="641"/>
            <ac:spMk id="3" creationId="{6FE4DE68-B2E6-1D1A-6807-978866F6F2CE}"/>
          </ac:spMkLst>
        </pc:spChg>
        <pc:spChg chg="mod">
          <ac:chgData name="Jonathan, Kiran (STFC,DL,SC)" userId="eafbfdf4-af89-4978-b21b-8f2e57d61510" providerId="ADAL" clId="{A4856CB4-87E4-476C-A301-C0ACB892EC02}" dt="2025-09-08T05:43:47.986" v="25769" actId="1035"/>
          <ac:spMkLst>
            <pc:docMk/>
            <pc:sldMk cId="1328523341" sldId="641"/>
            <ac:spMk id="9" creationId="{40760A6D-C8EC-C9CE-77E7-1755A0630D09}"/>
          </ac:spMkLst>
        </pc:spChg>
      </pc:sldChg>
      <pc:sldChg chg="addSp delSp modSp add del mod ord">
        <pc:chgData name="Jonathan, Kiran (STFC,DL,SC)" userId="eafbfdf4-af89-4978-b21b-8f2e57d61510" providerId="ADAL" clId="{A4856CB4-87E4-476C-A301-C0ACB892EC02}" dt="2025-09-05T12:41:56.091" v="16277" actId="2696"/>
        <pc:sldMkLst>
          <pc:docMk/>
          <pc:sldMk cId="2895355910" sldId="641"/>
        </pc:sldMkLst>
      </pc:sldChg>
      <pc:sldChg chg="modSp add mod ord">
        <pc:chgData name="Jonathan, Kiran (STFC,DL,SC)" userId="eafbfdf4-af89-4978-b21b-8f2e57d61510" providerId="ADAL" clId="{A4856CB4-87E4-476C-A301-C0ACB892EC02}" dt="2025-09-08T22:00:36.157" v="25817" actId="20577"/>
        <pc:sldMkLst>
          <pc:docMk/>
          <pc:sldMk cId="765425020" sldId="642"/>
        </pc:sldMkLst>
        <pc:spChg chg="mod">
          <ac:chgData name="Jonathan, Kiran (STFC,DL,SC)" userId="eafbfdf4-af89-4978-b21b-8f2e57d61510" providerId="ADAL" clId="{A4856CB4-87E4-476C-A301-C0ACB892EC02}" dt="2025-09-08T22:00:36.157" v="25817" actId="20577"/>
          <ac:spMkLst>
            <pc:docMk/>
            <pc:sldMk cId="765425020" sldId="642"/>
            <ac:spMk id="3" creationId="{1DAAD666-642B-2B8B-1D40-7A2D9FAD261E}"/>
          </ac:spMkLst>
        </pc:spChg>
      </pc:sldChg>
      <pc:sldChg chg="delSp modSp add del mod ord">
        <pc:chgData name="Jonathan, Kiran (STFC,DL,SC)" userId="eafbfdf4-af89-4978-b21b-8f2e57d61510" providerId="ADAL" clId="{A4856CB4-87E4-476C-A301-C0ACB892EC02}" dt="2025-09-05T12:41:58.526" v="16278" actId="2696"/>
        <pc:sldMkLst>
          <pc:docMk/>
          <pc:sldMk cId="1051961850" sldId="642"/>
        </pc:sldMkLst>
      </pc:sldChg>
      <pc:sldChg chg="addSp modSp del mod ord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2960162995" sldId="643"/>
        </pc:sldMkLst>
        <pc:spChg chg="mod">
          <ac:chgData name="Jonathan, Kiran (STFC,DL,SC)" userId="eafbfdf4-af89-4978-b21b-8f2e57d61510" providerId="ADAL" clId="{A4856CB4-87E4-476C-A301-C0ACB892EC02}" dt="2025-09-07T12:06:24.426" v="18828" actId="57"/>
          <ac:spMkLst>
            <pc:docMk/>
            <pc:sldMk cId="2960162995" sldId="643"/>
            <ac:spMk id="2" creationId="{F988FE56-AE52-3521-19B0-90489E9294AE}"/>
          </ac:spMkLst>
        </pc:spChg>
        <pc:spChg chg="mod">
          <ac:chgData name="Jonathan, Kiran (STFC,DL,SC)" userId="eafbfdf4-af89-4978-b21b-8f2e57d61510" providerId="ADAL" clId="{A4856CB4-87E4-476C-A301-C0ACB892EC02}" dt="2025-09-07T13:33:46.318" v="21527" actId="313"/>
          <ac:spMkLst>
            <pc:docMk/>
            <pc:sldMk cId="2960162995" sldId="643"/>
            <ac:spMk id="3" creationId="{39865427-F7D0-F4C6-EFD9-E4C418826317}"/>
          </ac:spMkLst>
        </pc:spChg>
        <pc:spChg chg="add mod">
          <ac:chgData name="Jonathan, Kiran (STFC,DL,SC)" userId="eafbfdf4-af89-4978-b21b-8f2e57d61510" providerId="ADAL" clId="{A4856CB4-87E4-476C-A301-C0ACB892EC02}" dt="2025-09-07T17:30:26.726" v="24085" actId="20577"/>
          <ac:spMkLst>
            <pc:docMk/>
            <pc:sldMk cId="2960162995" sldId="643"/>
            <ac:spMk id="6" creationId="{69C25B0F-1556-F909-595C-E6248943F0B2}"/>
          </ac:spMkLst>
        </pc:spChg>
        <pc:spChg chg="add mod">
          <ac:chgData name="Jonathan, Kiran (STFC,DL,SC)" userId="eafbfdf4-af89-4978-b21b-8f2e57d61510" providerId="ADAL" clId="{A4856CB4-87E4-476C-A301-C0ACB892EC02}" dt="2025-09-07T17:31:32.283" v="24120" actId="1076"/>
          <ac:spMkLst>
            <pc:docMk/>
            <pc:sldMk cId="2960162995" sldId="643"/>
            <ac:spMk id="7" creationId="{9D6F7833-28D6-FA5E-A7F3-67818AA75561}"/>
          </ac:spMkLst>
        </pc:spChg>
        <pc:spChg chg="mod">
          <ac:chgData name="Jonathan, Kiran (STFC,DL,SC)" userId="eafbfdf4-af89-4978-b21b-8f2e57d61510" providerId="ADAL" clId="{A4856CB4-87E4-476C-A301-C0ACB892EC02}" dt="2025-09-07T13:22:04.945" v="21274" actId="20577"/>
          <ac:spMkLst>
            <pc:docMk/>
            <pc:sldMk cId="2960162995" sldId="643"/>
            <ac:spMk id="9" creationId="{8645ECD3-A263-A2EF-AB08-111562F4BCC7}"/>
          </ac:spMkLst>
        </pc:spChg>
        <pc:picChg chg="mod ord">
          <ac:chgData name="Jonathan, Kiran (STFC,DL,SC)" userId="eafbfdf4-af89-4978-b21b-8f2e57d61510" providerId="ADAL" clId="{A4856CB4-87E4-476C-A301-C0ACB892EC02}" dt="2025-09-07T17:31:07.459" v="24109" actId="167"/>
          <ac:picMkLst>
            <pc:docMk/>
            <pc:sldMk cId="2960162995" sldId="643"/>
            <ac:picMk id="4" creationId="{A0799CD9-CA0C-3547-411D-D8C859E5525F}"/>
          </ac:picMkLst>
        </pc:picChg>
        <pc:picChg chg="mod">
          <ac:chgData name="Jonathan, Kiran (STFC,DL,SC)" userId="eafbfdf4-af89-4978-b21b-8f2e57d61510" providerId="ADAL" clId="{A4856CB4-87E4-476C-A301-C0ACB892EC02}" dt="2025-09-07T11:03:17.801" v="18183" actId="14100"/>
          <ac:picMkLst>
            <pc:docMk/>
            <pc:sldMk cId="2960162995" sldId="643"/>
            <ac:picMk id="5" creationId="{9939BCD5-FE67-B420-FA62-2672835937FA}"/>
          </ac:picMkLst>
        </pc:picChg>
        <pc:cxnChg chg="add mod">
          <ac:chgData name="Jonathan, Kiran (STFC,DL,SC)" userId="eafbfdf4-af89-4978-b21b-8f2e57d61510" providerId="ADAL" clId="{A4856CB4-87E4-476C-A301-C0ACB892EC02}" dt="2025-09-07T17:31:53.614" v="24122" actId="1582"/>
          <ac:cxnSpMkLst>
            <pc:docMk/>
            <pc:sldMk cId="2960162995" sldId="643"/>
            <ac:cxnSpMk id="10" creationId="{95E25606-43CD-6428-A6CA-C743D9C4B73A}"/>
          </ac:cxnSpMkLst>
        </pc:cxnChg>
        <pc:cxnChg chg="add mod">
          <ac:chgData name="Jonathan, Kiran (STFC,DL,SC)" userId="eafbfdf4-af89-4978-b21b-8f2e57d61510" providerId="ADAL" clId="{A4856CB4-87E4-476C-A301-C0ACB892EC02}" dt="2025-09-07T17:32:18.193" v="24127" actId="14100"/>
          <ac:cxnSpMkLst>
            <pc:docMk/>
            <pc:sldMk cId="2960162995" sldId="643"/>
            <ac:cxnSpMk id="11" creationId="{B079D2D7-349B-529A-B416-8D81A3460106}"/>
          </ac:cxnSpMkLst>
        </pc:cxnChg>
      </pc:sldChg>
      <pc:sldChg chg="addSp delSp modSp del mod ord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1608265275" sldId="644"/>
        </pc:sldMkLst>
        <pc:spChg chg="mod">
          <ac:chgData name="Jonathan, Kiran (STFC,DL,SC)" userId="eafbfdf4-af89-4978-b21b-8f2e57d61510" providerId="ADAL" clId="{A4856CB4-87E4-476C-A301-C0ACB892EC02}" dt="2025-09-07T17:53:25.478" v="24566" actId="57"/>
          <ac:spMkLst>
            <pc:docMk/>
            <pc:sldMk cId="1608265275" sldId="644"/>
            <ac:spMk id="2" creationId="{6343906D-319A-0659-75F7-71FE3780CDBC}"/>
          </ac:spMkLst>
        </pc:spChg>
        <pc:spChg chg="add mod">
          <ac:chgData name="Jonathan, Kiran (STFC,DL,SC)" userId="eafbfdf4-af89-4978-b21b-8f2e57d61510" providerId="ADAL" clId="{A4856CB4-87E4-476C-A301-C0ACB892EC02}" dt="2025-09-07T11:04:07.628" v="18254" actId="1035"/>
          <ac:spMkLst>
            <pc:docMk/>
            <pc:sldMk cId="1608265275" sldId="644"/>
            <ac:spMk id="3" creationId="{BE9D88E2-827C-2EBD-A6B7-C4A7FCC63CE1}"/>
          </ac:spMkLst>
        </pc:spChg>
        <pc:spChg chg="add mod">
          <ac:chgData name="Jonathan, Kiran (STFC,DL,SC)" userId="eafbfdf4-af89-4978-b21b-8f2e57d61510" providerId="ADAL" clId="{A4856CB4-87E4-476C-A301-C0ACB892EC02}" dt="2025-09-07T17:44:51.268" v="24345" actId="1076"/>
          <ac:spMkLst>
            <pc:docMk/>
            <pc:sldMk cId="1608265275" sldId="644"/>
            <ac:spMk id="7" creationId="{6003D9D1-5503-C866-6E2A-10CE0AB02ACF}"/>
          </ac:spMkLst>
        </pc:spChg>
        <pc:spChg chg="mod">
          <ac:chgData name="Jonathan, Kiran (STFC,DL,SC)" userId="eafbfdf4-af89-4978-b21b-8f2e57d61510" providerId="ADAL" clId="{A4856CB4-87E4-476C-A301-C0ACB892EC02}" dt="2025-09-07T13:28:23.010" v="21464"/>
          <ac:spMkLst>
            <pc:docMk/>
            <pc:sldMk cId="1608265275" sldId="644"/>
            <ac:spMk id="9" creationId="{1E4D3E15-362F-8525-F6E9-E943D97FFCCC}"/>
          </ac:spMkLst>
        </pc:spChg>
        <pc:spChg chg="add mod">
          <ac:chgData name="Jonathan, Kiran (STFC,DL,SC)" userId="eafbfdf4-af89-4978-b21b-8f2e57d61510" providerId="ADAL" clId="{A4856CB4-87E4-476C-A301-C0ACB892EC02}" dt="2025-09-07T17:44:41.334" v="24344" actId="14100"/>
          <ac:spMkLst>
            <pc:docMk/>
            <pc:sldMk cId="1608265275" sldId="644"/>
            <ac:spMk id="17" creationId="{90AD4258-B2C4-B455-17F9-7FAF9355748E}"/>
          </ac:spMkLst>
        </pc:spChg>
        <pc:spChg chg="add mod">
          <ac:chgData name="Jonathan, Kiran (STFC,DL,SC)" userId="eafbfdf4-af89-4978-b21b-8f2e57d61510" providerId="ADAL" clId="{A4856CB4-87E4-476C-A301-C0ACB892EC02}" dt="2025-09-07T17:44:37.531" v="24343" actId="14100"/>
          <ac:spMkLst>
            <pc:docMk/>
            <pc:sldMk cId="1608265275" sldId="644"/>
            <ac:spMk id="18" creationId="{B3108EED-7EA8-CDD3-62DB-37818EC12CBC}"/>
          </ac:spMkLst>
        </pc:spChg>
        <pc:spChg chg="add mod">
          <ac:chgData name="Jonathan, Kiran (STFC,DL,SC)" userId="eafbfdf4-af89-4978-b21b-8f2e57d61510" providerId="ADAL" clId="{A4856CB4-87E4-476C-A301-C0ACB892EC02}" dt="2025-09-07T17:47:51.718" v="24346"/>
          <ac:spMkLst>
            <pc:docMk/>
            <pc:sldMk cId="1608265275" sldId="644"/>
            <ac:spMk id="19" creationId="{1CEE5C9F-0799-75BE-57C2-6CD9140B78FB}"/>
          </ac:spMkLst>
        </pc:spChg>
        <pc:spChg chg="add mod">
          <ac:chgData name="Jonathan, Kiran (STFC,DL,SC)" userId="eafbfdf4-af89-4978-b21b-8f2e57d61510" providerId="ADAL" clId="{A4856CB4-87E4-476C-A301-C0ACB892EC02}" dt="2025-09-07T17:47:51.718" v="24346"/>
          <ac:spMkLst>
            <pc:docMk/>
            <pc:sldMk cId="1608265275" sldId="644"/>
            <ac:spMk id="20" creationId="{7A5D16EC-343F-1E58-75AD-B212D0EF071B}"/>
          </ac:spMkLst>
        </pc:spChg>
        <pc:picChg chg="mod">
          <ac:chgData name="Jonathan, Kiran (STFC,DL,SC)" userId="eafbfdf4-af89-4978-b21b-8f2e57d61510" providerId="ADAL" clId="{A4856CB4-87E4-476C-A301-C0ACB892EC02}" dt="2025-09-07T17:32:54.744" v="24130" actId="1076"/>
          <ac:picMkLst>
            <pc:docMk/>
            <pc:sldMk cId="1608265275" sldId="644"/>
            <ac:picMk id="4" creationId="{444E1581-B46A-8859-6D16-135F7428990E}"/>
          </ac:picMkLst>
        </pc:picChg>
        <pc:picChg chg="mod">
          <ac:chgData name="Jonathan, Kiran (STFC,DL,SC)" userId="eafbfdf4-af89-4978-b21b-8f2e57d61510" providerId="ADAL" clId="{A4856CB4-87E4-476C-A301-C0ACB892EC02}" dt="2025-09-07T11:04:18.786" v="18270" actId="1076"/>
          <ac:picMkLst>
            <pc:docMk/>
            <pc:sldMk cId="1608265275" sldId="644"/>
            <ac:picMk id="5" creationId="{915AB52E-9FD8-B568-5A44-BD9E9F0CFA29}"/>
          </ac:picMkLst>
        </pc:picChg>
        <pc:cxnChg chg="mod">
          <ac:chgData name="Jonathan, Kiran (STFC,DL,SC)" userId="eafbfdf4-af89-4978-b21b-8f2e57d61510" providerId="ADAL" clId="{A4856CB4-87E4-476C-A301-C0ACB892EC02}" dt="2025-09-07T17:32:54.744" v="24130" actId="1076"/>
          <ac:cxnSpMkLst>
            <pc:docMk/>
            <pc:sldMk cId="1608265275" sldId="644"/>
            <ac:cxnSpMk id="6" creationId="{B821BA4F-2CF6-22AD-C9F4-B243C69F8435}"/>
          </ac:cxnSpMkLst>
        </pc:cxnChg>
        <pc:cxnChg chg="add del mod">
          <ac:chgData name="Jonathan, Kiran (STFC,DL,SC)" userId="eafbfdf4-af89-4978-b21b-8f2e57d61510" providerId="ADAL" clId="{A4856CB4-87E4-476C-A301-C0ACB892EC02}" dt="2025-09-07T17:43:43.933" v="24275" actId="478"/>
          <ac:cxnSpMkLst>
            <pc:docMk/>
            <pc:sldMk cId="1608265275" sldId="644"/>
            <ac:cxnSpMk id="8" creationId="{D44181AC-FF47-847E-C321-E242D67E8828}"/>
          </ac:cxnSpMkLst>
        </pc:cxnChg>
        <pc:cxnChg chg="mod">
          <ac:chgData name="Jonathan, Kiran (STFC,DL,SC)" userId="eafbfdf4-af89-4978-b21b-8f2e57d61510" providerId="ADAL" clId="{A4856CB4-87E4-476C-A301-C0ACB892EC02}" dt="2025-09-07T17:44:06.912" v="24317" actId="1038"/>
          <ac:cxnSpMkLst>
            <pc:docMk/>
            <pc:sldMk cId="1608265275" sldId="644"/>
            <ac:cxnSpMk id="10" creationId="{DFCBAAAA-8E67-E0AC-2004-4D55800FC267}"/>
          </ac:cxnSpMkLst>
        </pc:cxnChg>
        <pc:cxnChg chg="add del mod">
          <ac:chgData name="Jonathan, Kiran (STFC,DL,SC)" userId="eafbfdf4-af89-4978-b21b-8f2e57d61510" providerId="ADAL" clId="{A4856CB4-87E4-476C-A301-C0ACB892EC02}" dt="2025-09-07T17:43:43.933" v="24275" actId="478"/>
          <ac:cxnSpMkLst>
            <pc:docMk/>
            <pc:sldMk cId="1608265275" sldId="644"/>
            <ac:cxnSpMk id="11" creationId="{0BFCCD27-63C4-D72C-7135-4A9DF6834691}"/>
          </ac:cxnSpMkLst>
        </pc:cxnChg>
        <pc:cxnChg chg="mod">
          <ac:chgData name="Jonathan, Kiran (STFC,DL,SC)" userId="eafbfdf4-af89-4978-b21b-8f2e57d61510" providerId="ADAL" clId="{A4856CB4-87E4-476C-A301-C0ACB892EC02}" dt="2025-09-07T17:44:06.912" v="24317" actId="1038"/>
          <ac:cxnSpMkLst>
            <pc:docMk/>
            <pc:sldMk cId="1608265275" sldId="644"/>
            <ac:cxnSpMk id="12" creationId="{EB829ECA-4A00-E350-0973-8197AD3708BE}"/>
          </ac:cxnSpMkLst>
        </pc:cxnChg>
      </pc:sldChg>
      <pc:sldChg chg="addSp delSp modSp mod">
        <pc:chgData name="Jonathan, Kiran (STFC,DL,SC)" userId="eafbfdf4-af89-4978-b21b-8f2e57d61510" providerId="ADAL" clId="{A4856CB4-87E4-476C-A301-C0ACB892EC02}" dt="2025-09-07T21:48:15.955" v="25364" actId="14100"/>
        <pc:sldMkLst>
          <pc:docMk/>
          <pc:sldMk cId="2415983614" sldId="645"/>
        </pc:sldMkLst>
        <pc:spChg chg="mod">
          <ac:chgData name="Jonathan, Kiran (STFC,DL,SC)" userId="eafbfdf4-af89-4978-b21b-8f2e57d61510" providerId="ADAL" clId="{A4856CB4-87E4-476C-A301-C0ACB892EC02}" dt="2025-09-07T16:21:47.822" v="23076" actId="20577"/>
          <ac:spMkLst>
            <pc:docMk/>
            <pc:sldMk cId="2415983614" sldId="645"/>
            <ac:spMk id="2" creationId="{8B50C1FC-C09A-9F8D-E92E-AB6F87FB2112}"/>
          </ac:spMkLst>
        </pc:spChg>
        <pc:spChg chg="mod">
          <ac:chgData name="Jonathan, Kiran (STFC,DL,SC)" userId="eafbfdf4-af89-4978-b21b-8f2e57d61510" providerId="ADAL" clId="{A4856CB4-87E4-476C-A301-C0ACB892EC02}" dt="2025-09-07T13:34:03.283" v="21531" actId="313"/>
          <ac:spMkLst>
            <pc:docMk/>
            <pc:sldMk cId="2415983614" sldId="645"/>
            <ac:spMk id="3" creationId="{285CEF60-A50A-E75D-8D9B-1C1A0502A197}"/>
          </ac:spMkLst>
        </pc:spChg>
        <pc:spChg chg="add del mod">
          <ac:chgData name="Jonathan, Kiran (STFC,DL,SC)" userId="eafbfdf4-af89-4978-b21b-8f2e57d61510" providerId="ADAL" clId="{A4856CB4-87E4-476C-A301-C0ACB892EC02}" dt="2025-09-07T16:17:25.028" v="22907" actId="478"/>
          <ac:spMkLst>
            <pc:docMk/>
            <pc:sldMk cId="2415983614" sldId="645"/>
            <ac:spMk id="4" creationId="{B92F9058-C33B-7E84-FBA9-0113D7A07AD6}"/>
          </ac:spMkLst>
        </pc:spChg>
        <pc:spChg chg="add del mod">
          <ac:chgData name="Jonathan, Kiran (STFC,DL,SC)" userId="eafbfdf4-af89-4978-b21b-8f2e57d61510" providerId="ADAL" clId="{A4856CB4-87E4-476C-A301-C0ACB892EC02}" dt="2025-09-07T16:17:27.799" v="22908" actId="478"/>
          <ac:spMkLst>
            <pc:docMk/>
            <pc:sldMk cId="2415983614" sldId="645"/>
            <ac:spMk id="7" creationId="{5898DFE5-B462-D77C-B863-C0CD916D098D}"/>
          </ac:spMkLst>
        </pc:spChg>
        <pc:spChg chg="add del mod">
          <ac:chgData name="Jonathan, Kiran (STFC,DL,SC)" userId="eafbfdf4-af89-4978-b21b-8f2e57d61510" providerId="ADAL" clId="{A4856CB4-87E4-476C-A301-C0ACB892EC02}" dt="2025-09-07T16:17:25.028" v="22907" actId="478"/>
          <ac:spMkLst>
            <pc:docMk/>
            <pc:sldMk cId="2415983614" sldId="645"/>
            <ac:spMk id="8" creationId="{84DD8FC5-495D-B046-4C5C-B33BD468CC07}"/>
          </ac:spMkLst>
        </pc:spChg>
        <pc:spChg chg="mod">
          <ac:chgData name="Jonathan, Kiran (STFC,DL,SC)" userId="eafbfdf4-af89-4978-b21b-8f2e57d61510" providerId="ADAL" clId="{A4856CB4-87E4-476C-A301-C0ACB892EC02}" dt="2025-09-07T13:28:39.306" v="21474" actId="20577"/>
          <ac:spMkLst>
            <pc:docMk/>
            <pc:sldMk cId="2415983614" sldId="645"/>
            <ac:spMk id="9" creationId="{1BE89EF0-1182-B5A1-B12F-F02EF31F7452}"/>
          </ac:spMkLst>
        </pc:spChg>
        <pc:spChg chg="add del mod">
          <ac:chgData name="Jonathan, Kiran (STFC,DL,SC)" userId="eafbfdf4-af89-4978-b21b-8f2e57d61510" providerId="ADAL" clId="{A4856CB4-87E4-476C-A301-C0ACB892EC02}" dt="2025-09-07T16:17:25.028" v="22907" actId="478"/>
          <ac:spMkLst>
            <pc:docMk/>
            <pc:sldMk cId="2415983614" sldId="645"/>
            <ac:spMk id="10" creationId="{36847BE2-40B6-5E57-74D2-38D94D507A74}"/>
          </ac:spMkLst>
        </pc:spChg>
        <pc:spChg chg="add del mod">
          <ac:chgData name="Jonathan, Kiran (STFC,DL,SC)" userId="eafbfdf4-af89-4978-b21b-8f2e57d61510" providerId="ADAL" clId="{A4856CB4-87E4-476C-A301-C0ACB892EC02}" dt="2025-09-07T16:17:25.028" v="22907" actId="478"/>
          <ac:spMkLst>
            <pc:docMk/>
            <pc:sldMk cId="2415983614" sldId="645"/>
            <ac:spMk id="11" creationId="{D3954B4C-7429-EFB3-64CD-DF0B71FB00FB}"/>
          </ac:spMkLst>
        </pc:spChg>
        <pc:spChg chg="add del mod">
          <ac:chgData name="Jonathan, Kiran (STFC,DL,SC)" userId="eafbfdf4-af89-4978-b21b-8f2e57d61510" providerId="ADAL" clId="{A4856CB4-87E4-476C-A301-C0ACB892EC02}" dt="2025-09-07T16:17:25.028" v="22907" actId="478"/>
          <ac:spMkLst>
            <pc:docMk/>
            <pc:sldMk cId="2415983614" sldId="645"/>
            <ac:spMk id="14" creationId="{E9F3FB70-8A3A-FAE5-BD51-CE9228EBDA56}"/>
          </ac:spMkLst>
        </pc:spChg>
        <pc:spChg chg="mod">
          <ac:chgData name="Jonathan, Kiran (STFC,DL,SC)" userId="eafbfdf4-af89-4978-b21b-8f2e57d61510" providerId="ADAL" clId="{A4856CB4-87E4-476C-A301-C0ACB892EC02}" dt="2025-09-07T16:17:44.721" v="22911"/>
          <ac:spMkLst>
            <pc:docMk/>
            <pc:sldMk cId="2415983614" sldId="645"/>
            <ac:spMk id="17" creationId="{9CA4EDB0-43A1-0EE2-7F75-38EB941A5F67}"/>
          </ac:spMkLst>
        </pc:spChg>
        <pc:spChg chg="mod">
          <ac:chgData name="Jonathan, Kiran (STFC,DL,SC)" userId="eafbfdf4-af89-4978-b21b-8f2e57d61510" providerId="ADAL" clId="{A4856CB4-87E4-476C-A301-C0ACB892EC02}" dt="2025-09-07T16:17:44.721" v="22911"/>
          <ac:spMkLst>
            <pc:docMk/>
            <pc:sldMk cId="2415983614" sldId="645"/>
            <ac:spMk id="19" creationId="{87A0ED29-8B86-B409-7231-5A3B144F048E}"/>
          </ac:spMkLst>
        </pc:spChg>
        <pc:spChg chg="add mod">
          <ac:chgData name="Jonathan, Kiran (STFC,DL,SC)" userId="eafbfdf4-af89-4978-b21b-8f2e57d61510" providerId="ADAL" clId="{A4856CB4-87E4-476C-A301-C0ACB892EC02}" dt="2025-09-07T11:01:50.864" v="18082" actId="1036"/>
          <ac:spMkLst>
            <pc:docMk/>
            <pc:sldMk cId="2415983614" sldId="645"/>
            <ac:spMk id="20" creationId="{7A31CC9C-17A8-7D8C-3C4A-68B5F0C8C025}"/>
          </ac:spMkLst>
        </pc:spChg>
        <pc:spChg chg="mod">
          <ac:chgData name="Jonathan, Kiran (STFC,DL,SC)" userId="eafbfdf4-af89-4978-b21b-8f2e57d61510" providerId="ADAL" clId="{A4856CB4-87E4-476C-A301-C0ACB892EC02}" dt="2025-09-07T16:17:44.721" v="22911"/>
          <ac:spMkLst>
            <pc:docMk/>
            <pc:sldMk cId="2415983614" sldId="645"/>
            <ac:spMk id="25" creationId="{7A4226AA-3422-539A-7552-8CD7A27F7BF9}"/>
          </ac:spMkLst>
        </pc:spChg>
        <pc:spChg chg="mod">
          <ac:chgData name="Jonathan, Kiran (STFC,DL,SC)" userId="eafbfdf4-af89-4978-b21b-8f2e57d61510" providerId="ADAL" clId="{A4856CB4-87E4-476C-A301-C0ACB892EC02}" dt="2025-09-07T16:17:44.721" v="22911"/>
          <ac:spMkLst>
            <pc:docMk/>
            <pc:sldMk cId="2415983614" sldId="645"/>
            <ac:spMk id="26" creationId="{DE284957-0606-480F-D294-00577C19A179}"/>
          </ac:spMkLst>
        </pc:spChg>
        <pc:spChg chg="mod">
          <ac:chgData name="Jonathan, Kiran (STFC,DL,SC)" userId="eafbfdf4-af89-4978-b21b-8f2e57d61510" providerId="ADAL" clId="{A4856CB4-87E4-476C-A301-C0ACB892EC02}" dt="2025-09-07T16:18:43.078" v="22918" actId="207"/>
          <ac:spMkLst>
            <pc:docMk/>
            <pc:sldMk cId="2415983614" sldId="645"/>
            <ac:spMk id="27" creationId="{3AE0FFD5-4E43-C735-5F37-BBC159AD267C}"/>
          </ac:spMkLst>
        </pc:spChg>
        <pc:spChg chg="mod">
          <ac:chgData name="Jonathan, Kiran (STFC,DL,SC)" userId="eafbfdf4-af89-4978-b21b-8f2e57d61510" providerId="ADAL" clId="{A4856CB4-87E4-476C-A301-C0ACB892EC02}" dt="2025-09-07T16:17:44.721" v="22911"/>
          <ac:spMkLst>
            <pc:docMk/>
            <pc:sldMk cId="2415983614" sldId="645"/>
            <ac:spMk id="28" creationId="{75D583F0-4567-65E0-1CB9-F143E82358B7}"/>
          </ac:spMkLst>
        </pc:spChg>
        <pc:grpChg chg="add mod">
          <ac:chgData name="Jonathan, Kiran (STFC,DL,SC)" userId="eafbfdf4-af89-4978-b21b-8f2e57d61510" providerId="ADAL" clId="{A4856CB4-87E4-476C-A301-C0ACB892EC02}" dt="2025-09-07T16:22:14.998" v="23109" actId="1037"/>
          <ac:grpSpMkLst>
            <pc:docMk/>
            <pc:sldMk cId="2415983614" sldId="645"/>
            <ac:grpSpMk id="16" creationId="{09812AD1-4491-EA23-ACFA-309D7F0F9410}"/>
          </ac:grpSpMkLst>
        </pc:grpChg>
        <pc:grpChg chg="mod">
          <ac:chgData name="Jonathan, Kiran (STFC,DL,SC)" userId="eafbfdf4-af89-4978-b21b-8f2e57d61510" providerId="ADAL" clId="{A4856CB4-87E4-476C-A301-C0ACB892EC02}" dt="2025-09-07T16:17:44.721" v="22911"/>
          <ac:grpSpMkLst>
            <pc:docMk/>
            <pc:sldMk cId="2415983614" sldId="645"/>
            <ac:grpSpMk id="18" creationId="{43AC77AA-FC0F-D2BE-5AEA-D41B947DFD89}"/>
          </ac:grpSpMkLst>
        </pc:grpChg>
        <pc:cxnChg chg="add del mod">
          <ac:chgData name="Jonathan, Kiran (STFC,DL,SC)" userId="eafbfdf4-af89-4978-b21b-8f2e57d61510" providerId="ADAL" clId="{A4856CB4-87E4-476C-A301-C0ACB892EC02}" dt="2025-09-07T16:17:25.028" v="22907" actId="478"/>
          <ac:cxnSpMkLst>
            <pc:docMk/>
            <pc:sldMk cId="2415983614" sldId="645"/>
            <ac:cxnSpMk id="5" creationId="{58B719C0-B642-7680-A246-5E7C75F40FFA}"/>
          </ac:cxnSpMkLst>
        </pc:cxnChg>
        <pc:cxnChg chg="add del mod">
          <ac:chgData name="Jonathan, Kiran (STFC,DL,SC)" userId="eafbfdf4-af89-4978-b21b-8f2e57d61510" providerId="ADAL" clId="{A4856CB4-87E4-476C-A301-C0ACB892EC02}" dt="2025-09-07T16:17:25.028" v="22907" actId="478"/>
          <ac:cxnSpMkLst>
            <pc:docMk/>
            <pc:sldMk cId="2415983614" sldId="645"/>
            <ac:cxnSpMk id="6" creationId="{F26B2E60-C3A3-0CB8-943A-E63CD5419136}"/>
          </ac:cxnSpMkLst>
        </pc:cxnChg>
        <pc:cxnChg chg="add del mod">
          <ac:chgData name="Jonathan, Kiran (STFC,DL,SC)" userId="eafbfdf4-af89-4978-b21b-8f2e57d61510" providerId="ADAL" clId="{A4856CB4-87E4-476C-A301-C0ACB892EC02}" dt="2025-09-07T16:17:25.028" v="22907" actId="478"/>
          <ac:cxnSpMkLst>
            <pc:docMk/>
            <pc:sldMk cId="2415983614" sldId="645"/>
            <ac:cxnSpMk id="12" creationId="{B87B4D60-EBDC-5564-846A-FB70ABD9257C}"/>
          </ac:cxnSpMkLst>
        </pc:cxnChg>
        <pc:cxnChg chg="add del mod">
          <ac:chgData name="Jonathan, Kiran (STFC,DL,SC)" userId="eafbfdf4-af89-4978-b21b-8f2e57d61510" providerId="ADAL" clId="{A4856CB4-87E4-476C-A301-C0ACB892EC02}" dt="2025-09-07T16:17:25.028" v="22907" actId="478"/>
          <ac:cxnSpMkLst>
            <pc:docMk/>
            <pc:sldMk cId="2415983614" sldId="645"/>
            <ac:cxnSpMk id="13" creationId="{EAA2E988-57A9-D1EE-2067-4826EC2004F1}"/>
          </ac:cxnSpMkLst>
        </pc:cxnChg>
        <pc:cxnChg chg="add del mod">
          <ac:chgData name="Jonathan, Kiran (STFC,DL,SC)" userId="eafbfdf4-af89-4978-b21b-8f2e57d61510" providerId="ADAL" clId="{A4856CB4-87E4-476C-A301-C0ACB892EC02}" dt="2025-09-07T16:17:25.028" v="22907" actId="478"/>
          <ac:cxnSpMkLst>
            <pc:docMk/>
            <pc:sldMk cId="2415983614" sldId="645"/>
            <ac:cxnSpMk id="15" creationId="{02BCAB94-8E6A-430E-195A-B0CBC6BD41EE}"/>
          </ac:cxnSpMkLst>
        </pc:cxnChg>
        <pc:cxnChg chg="mod">
          <ac:chgData name="Jonathan, Kiran (STFC,DL,SC)" userId="eafbfdf4-af89-4978-b21b-8f2e57d61510" providerId="ADAL" clId="{A4856CB4-87E4-476C-A301-C0ACB892EC02}" dt="2025-09-07T16:17:44.721" v="22911"/>
          <ac:cxnSpMkLst>
            <pc:docMk/>
            <pc:sldMk cId="2415983614" sldId="645"/>
            <ac:cxnSpMk id="23" creationId="{ECC67500-3528-285C-7DFF-53799069B914}"/>
          </ac:cxnSpMkLst>
        </pc:cxnChg>
        <pc:cxnChg chg="mod">
          <ac:chgData name="Jonathan, Kiran (STFC,DL,SC)" userId="eafbfdf4-af89-4978-b21b-8f2e57d61510" providerId="ADAL" clId="{A4856CB4-87E4-476C-A301-C0ACB892EC02}" dt="2025-09-07T16:17:44.721" v="22911"/>
          <ac:cxnSpMkLst>
            <pc:docMk/>
            <pc:sldMk cId="2415983614" sldId="645"/>
            <ac:cxnSpMk id="30" creationId="{F2DBA14C-59A0-8D6B-477A-20891949F534}"/>
          </ac:cxnSpMkLst>
        </pc:cxnChg>
        <pc:cxnChg chg="mod">
          <ac:chgData name="Jonathan, Kiran (STFC,DL,SC)" userId="eafbfdf4-af89-4978-b21b-8f2e57d61510" providerId="ADAL" clId="{A4856CB4-87E4-476C-A301-C0ACB892EC02}" dt="2025-09-07T21:48:15.955" v="25364" actId="14100"/>
          <ac:cxnSpMkLst>
            <pc:docMk/>
            <pc:sldMk cId="2415983614" sldId="645"/>
            <ac:cxnSpMk id="32" creationId="{B8D6D11E-45C0-5DBB-3A9B-9D19EB18BD71}"/>
          </ac:cxnSpMkLst>
        </pc:cxnChg>
      </pc:sldChg>
      <pc:sldChg chg="addSp delSp modSp add mod ord">
        <pc:chgData name="Jonathan, Kiran (STFC,DL,SC)" userId="eafbfdf4-af89-4978-b21b-8f2e57d61510" providerId="ADAL" clId="{A4856CB4-87E4-476C-A301-C0ACB892EC02}" dt="2025-09-08T22:10:16.538" v="26057" actId="20577"/>
        <pc:sldMkLst>
          <pc:docMk/>
          <pc:sldMk cId="2492694563" sldId="646"/>
        </pc:sldMkLst>
        <pc:spChg chg="mod">
          <ac:chgData name="Jonathan, Kiran (STFC,DL,SC)" userId="eafbfdf4-af89-4978-b21b-8f2e57d61510" providerId="ADAL" clId="{A4856CB4-87E4-476C-A301-C0ACB892EC02}" dt="2025-09-07T12:11:01.767" v="19174" actId="20577"/>
          <ac:spMkLst>
            <pc:docMk/>
            <pc:sldMk cId="2492694563" sldId="646"/>
            <ac:spMk id="2" creationId="{563D9303-F6CF-0159-5B6E-4ED1A7FFBF3F}"/>
          </ac:spMkLst>
        </pc:spChg>
        <pc:spChg chg="mod">
          <ac:chgData name="Jonathan, Kiran (STFC,DL,SC)" userId="eafbfdf4-af89-4978-b21b-8f2e57d61510" providerId="ADAL" clId="{A4856CB4-87E4-476C-A301-C0ACB892EC02}" dt="2025-09-08T22:10:16.538" v="26057" actId="20577"/>
          <ac:spMkLst>
            <pc:docMk/>
            <pc:sldMk cId="2492694563" sldId="646"/>
            <ac:spMk id="6" creationId="{1ADB37D2-1612-278C-6E46-3328E2D3F9A7}"/>
          </ac:spMkLst>
        </pc:spChg>
        <pc:spChg chg="mod">
          <ac:chgData name="Jonathan, Kiran (STFC,DL,SC)" userId="eafbfdf4-af89-4978-b21b-8f2e57d61510" providerId="ADAL" clId="{A4856CB4-87E4-476C-A301-C0ACB892EC02}" dt="2025-09-07T12:10:53.656" v="19165" actId="57"/>
          <ac:spMkLst>
            <pc:docMk/>
            <pc:sldMk cId="2492694563" sldId="646"/>
            <ac:spMk id="9" creationId="{E36E785F-AA38-65BC-40CF-D55CE60012AE}"/>
          </ac:spMkLst>
        </pc:spChg>
        <pc:picChg chg="add mod">
          <ac:chgData name="Jonathan, Kiran (STFC,DL,SC)" userId="eafbfdf4-af89-4978-b21b-8f2e57d61510" providerId="ADAL" clId="{A4856CB4-87E4-476C-A301-C0ACB892EC02}" dt="2025-09-07T16:41:23.679" v="23410" actId="1076"/>
          <ac:picMkLst>
            <pc:docMk/>
            <pc:sldMk cId="2492694563" sldId="646"/>
            <ac:picMk id="3" creationId="{6950A984-ABDE-6975-74A4-C418F65CE458}"/>
          </ac:picMkLst>
        </pc:picChg>
        <pc:picChg chg="del">
          <ac:chgData name="Jonathan, Kiran (STFC,DL,SC)" userId="eafbfdf4-af89-4978-b21b-8f2e57d61510" providerId="ADAL" clId="{A4856CB4-87E4-476C-A301-C0ACB892EC02}" dt="2025-09-07T12:11:08.645" v="19175" actId="478"/>
          <ac:picMkLst>
            <pc:docMk/>
            <pc:sldMk cId="2492694563" sldId="646"/>
            <ac:picMk id="4" creationId="{566C70B4-0F43-F785-ACC8-2C7B095F40CC}"/>
          </ac:picMkLst>
        </pc:picChg>
      </pc:sldChg>
      <pc:sldChg chg="addSp delSp modSp add del mod ord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2145508190" sldId="647"/>
        </pc:sldMkLst>
        <pc:spChg chg="mod">
          <ac:chgData name="Jonathan, Kiran (STFC,DL,SC)" userId="eafbfdf4-af89-4978-b21b-8f2e57d61510" providerId="ADAL" clId="{A4856CB4-87E4-476C-A301-C0ACB892EC02}" dt="2025-09-07T12:16:20.339" v="19540" actId="20577"/>
          <ac:spMkLst>
            <pc:docMk/>
            <pc:sldMk cId="2145508190" sldId="647"/>
            <ac:spMk id="2" creationId="{F1488F27-ADEB-C268-F9E9-CBC3B8F7281E}"/>
          </ac:spMkLst>
        </pc:spChg>
        <pc:spChg chg="mod">
          <ac:chgData name="Jonathan, Kiran (STFC,DL,SC)" userId="eafbfdf4-af89-4978-b21b-8f2e57d61510" providerId="ADAL" clId="{A4856CB4-87E4-476C-A301-C0ACB892EC02}" dt="2025-09-07T16:37:48.510" v="23340" actId="20577"/>
          <ac:spMkLst>
            <pc:docMk/>
            <pc:sldMk cId="2145508190" sldId="647"/>
            <ac:spMk id="6" creationId="{BD8B8E2A-0DBA-530A-84D1-912B0ED2B4EA}"/>
          </ac:spMkLst>
        </pc:spChg>
        <pc:spChg chg="mod">
          <ac:chgData name="Jonathan, Kiran (STFC,DL,SC)" userId="eafbfdf4-af89-4978-b21b-8f2e57d61510" providerId="ADAL" clId="{A4856CB4-87E4-476C-A301-C0ACB892EC02}" dt="2025-09-07T12:15:10.916" v="19443" actId="20577"/>
          <ac:spMkLst>
            <pc:docMk/>
            <pc:sldMk cId="2145508190" sldId="647"/>
            <ac:spMk id="9" creationId="{F7F079EC-316D-6528-0349-C5BFC6C5AF12}"/>
          </ac:spMkLst>
        </pc:spChg>
        <pc:spChg chg="add mod">
          <ac:chgData name="Jonathan, Kiran (STFC,DL,SC)" userId="eafbfdf4-af89-4978-b21b-8f2e57d61510" providerId="ADAL" clId="{A4856CB4-87E4-476C-A301-C0ACB892EC02}" dt="2025-09-07T16:35:57.961" v="23330" actId="1036"/>
          <ac:spMkLst>
            <pc:docMk/>
            <pc:sldMk cId="2145508190" sldId="647"/>
            <ac:spMk id="10" creationId="{28FBECB1-BAF5-83B9-4457-449764ED5D7B}"/>
          </ac:spMkLst>
        </pc:spChg>
        <pc:picChg chg="del">
          <ac:chgData name="Jonathan, Kiran (STFC,DL,SC)" userId="eafbfdf4-af89-4978-b21b-8f2e57d61510" providerId="ADAL" clId="{A4856CB4-87E4-476C-A301-C0ACB892EC02}" dt="2025-09-07T12:16:12.132" v="19538" actId="478"/>
          <ac:picMkLst>
            <pc:docMk/>
            <pc:sldMk cId="2145508190" sldId="647"/>
            <ac:picMk id="3" creationId="{41393AA9-9CAB-7BC0-054D-B2849BA6B6B6}"/>
          </ac:picMkLst>
        </pc:picChg>
        <pc:picChg chg="add del mod modCrop">
          <ac:chgData name="Jonathan, Kiran (STFC,DL,SC)" userId="eafbfdf4-af89-4978-b21b-8f2e57d61510" providerId="ADAL" clId="{A4856CB4-87E4-476C-A301-C0ACB892EC02}" dt="2025-09-07T17:30:08.833" v="24083" actId="478"/>
          <ac:picMkLst>
            <pc:docMk/>
            <pc:sldMk cId="2145508190" sldId="647"/>
            <ac:picMk id="3" creationId="{B151C226-DFFE-1B51-6F43-DB90E914435C}"/>
          </ac:picMkLst>
        </pc:picChg>
        <pc:picChg chg="add mod">
          <ac:chgData name="Jonathan, Kiran (STFC,DL,SC)" userId="eafbfdf4-af89-4978-b21b-8f2e57d61510" providerId="ADAL" clId="{A4856CB4-87E4-476C-A301-C0ACB892EC02}" dt="2025-09-07T12:19:47.290" v="19852" actId="1038"/>
          <ac:picMkLst>
            <pc:docMk/>
            <pc:sldMk cId="2145508190" sldId="647"/>
            <ac:picMk id="5" creationId="{59E31AB9-67AC-D428-6A19-730B4F035FEE}"/>
          </ac:picMkLst>
        </pc:picChg>
        <pc:picChg chg="add mod">
          <ac:chgData name="Jonathan, Kiran (STFC,DL,SC)" userId="eafbfdf4-af89-4978-b21b-8f2e57d61510" providerId="ADAL" clId="{A4856CB4-87E4-476C-A301-C0ACB892EC02}" dt="2025-09-07T16:35:57.961" v="23330" actId="1036"/>
          <ac:picMkLst>
            <pc:docMk/>
            <pc:sldMk cId="2145508190" sldId="647"/>
            <ac:picMk id="7" creationId="{868D8C5F-B6B6-83B2-5F54-0A445E477786}"/>
          </ac:picMkLst>
        </pc:picChg>
      </pc:sldChg>
      <pc:sldChg chg="addSp delSp modSp add del mod ord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472643514" sldId="648"/>
        </pc:sldMkLst>
        <pc:spChg chg="mod">
          <ac:chgData name="Jonathan, Kiran (STFC,DL,SC)" userId="eafbfdf4-af89-4978-b21b-8f2e57d61510" providerId="ADAL" clId="{A4856CB4-87E4-476C-A301-C0ACB892EC02}" dt="2025-09-07T17:22:27.761" v="24043" actId="57"/>
          <ac:spMkLst>
            <pc:docMk/>
            <pc:sldMk cId="472643514" sldId="648"/>
            <ac:spMk id="2" creationId="{A064211F-781D-5953-BBF2-C783FD51FE22}"/>
          </ac:spMkLst>
        </pc:spChg>
        <pc:spChg chg="mod">
          <ac:chgData name="Jonathan, Kiran (STFC,DL,SC)" userId="eafbfdf4-af89-4978-b21b-8f2e57d61510" providerId="ADAL" clId="{A4856CB4-87E4-476C-A301-C0ACB892EC02}" dt="2025-09-07T16:55:01.727" v="23762" actId="20577"/>
          <ac:spMkLst>
            <pc:docMk/>
            <pc:sldMk cId="472643514" sldId="648"/>
            <ac:spMk id="6" creationId="{B2DA36E8-0F00-3F5C-A011-34208AA0C164}"/>
          </ac:spMkLst>
        </pc:spChg>
        <pc:spChg chg="mod">
          <ac:chgData name="Jonathan, Kiran (STFC,DL,SC)" userId="eafbfdf4-af89-4978-b21b-8f2e57d61510" providerId="ADAL" clId="{A4856CB4-87E4-476C-A301-C0ACB892EC02}" dt="2025-09-07T12:21:17.885" v="19874" actId="20577"/>
          <ac:spMkLst>
            <pc:docMk/>
            <pc:sldMk cId="472643514" sldId="648"/>
            <ac:spMk id="9" creationId="{7E2F8E1C-9E6C-E6A8-AA04-3A404BFEB9C9}"/>
          </ac:spMkLst>
        </pc:spChg>
        <pc:picChg chg="add mod">
          <ac:chgData name="Jonathan, Kiran (STFC,DL,SC)" userId="eafbfdf4-af89-4978-b21b-8f2e57d61510" providerId="ADAL" clId="{A4856CB4-87E4-476C-A301-C0ACB892EC02}" dt="2025-09-07T12:24:31.115" v="19958" actId="1076"/>
          <ac:picMkLst>
            <pc:docMk/>
            <pc:sldMk cId="472643514" sldId="648"/>
            <ac:picMk id="3" creationId="{F1017B38-F0F9-1013-5965-2729D0478CFF}"/>
          </ac:picMkLst>
        </pc:picChg>
        <pc:picChg chg="add mod">
          <ac:chgData name="Jonathan, Kiran (STFC,DL,SC)" userId="eafbfdf4-af89-4978-b21b-8f2e57d61510" providerId="ADAL" clId="{A4856CB4-87E4-476C-A301-C0ACB892EC02}" dt="2025-09-07T12:24:31.115" v="19958" actId="1076"/>
          <ac:picMkLst>
            <pc:docMk/>
            <pc:sldMk cId="472643514" sldId="648"/>
            <ac:picMk id="4" creationId="{FB9C11D1-2DFB-14A8-C3BA-640BECAC4241}"/>
          </ac:picMkLst>
        </pc:picChg>
        <pc:picChg chg="del">
          <ac:chgData name="Jonathan, Kiran (STFC,DL,SC)" userId="eafbfdf4-af89-4978-b21b-8f2e57d61510" providerId="ADAL" clId="{A4856CB4-87E4-476C-A301-C0ACB892EC02}" dt="2025-09-07T12:23:59.815" v="19951" actId="478"/>
          <ac:picMkLst>
            <pc:docMk/>
            <pc:sldMk cId="472643514" sldId="648"/>
            <ac:picMk id="5" creationId="{3E9E856C-1448-28F8-74FB-E7824A1CB4A2}"/>
          </ac:picMkLst>
        </pc:picChg>
        <pc:picChg chg="del">
          <ac:chgData name="Jonathan, Kiran (STFC,DL,SC)" userId="eafbfdf4-af89-4978-b21b-8f2e57d61510" providerId="ADAL" clId="{A4856CB4-87E4-476C-A301-C0ACB892EC02}" dt="2025-09-07T12:23:59.815" v="19951" actId="478"/>
          <ac:picMkLst>
            <pc:docMk/>
            <pc:sldMk cId="472643514" sldId="648"/>
            <ac:picMk id="7" creationId="{4C5256B5-7E24-7A6E-CE92-6E80A481FF8E}"/>
          </ac:picMkLst>
        </pc:picChg>
      </pc:sldChg>
      <pc:sldChg chg="addSp delSp modSp add del mod ord">
        <pc:chgData name="Jonathan, Kiran (STFC,DL,SC)" userId="eafbfdf4-af89-4978-b21b-8f2e57d61510" providerId="ADAL" clId="{A4856CB4-87E4-476C-A301-C0ACB892EC02}" dt="2025-09-07T21:42:39.910" v="25358" actId="47"/>
        <pc:sldMkLst>
          <pc:docMk/>
          <pc:sldMk cId="2181731700" sldId="649"/>
        </pc:sldMkLst>
        <pc:spChg chg="mod">
          <ac:chgData name="Jonathan, Kiran (STFC,DL,SC)" userId="eafbfdf4-af89-4978-b21b-8f2e57d61510" providerId="ADAL" clId="{A4856CB4-87E4-476C-A301-C0ACB892EC02}" dt="2025-09-07T12:26:50.662" v="20273" actId="20577"/>
          <ac:spMkLst>
            <pc:docMk/>
            <pc:sldMk cId="2181731700" sldId="649"/>
            <ac:spMk id="2" creationId="{407541A3-56FD-0014-1843-F927AEA0E245}"/>
          </ac:spMkLst>
        </pc:spChg>
        <pc:spChg chg="mod">
          <ac:chgData name="Jonathan, Kiran (STFC,DL,SC)" userId="eafbfdf4-af89-4978-b21b-8f2e57d61510" providerId="ADAL" clId="{A4856CB4-87E4-476C-A301-C0ACB892EC02}" dt="2025-09-07T13:35:51.211" v="21569" actId="20577"/>
          <ac:spMkLst>
            <pc:docMk/>
            <pc:sldMk cId="2181731700" sldId="649"/>
            <ac:spMk id="6" creationId="{1DD0590F-6148-A99F-75FD-854038F0ED69}"/>
          </ac:spMkLst>
        </pc:spChg>
        <pc:spChg chg="mod">
          <ac:chgData name="Jonathan, Kiran (STFC,DL,SC)" userId="eafbfdf4-af89-4978-b21b-8f2e57d61510" providerId="ADAL" clId="{A4856CB4-87E4-476C-A301-C0ACB892EC02}" dt="2025-09-07T12:26:26.348" v="20171" actId="20577"/>
          <ac:spMkLst>
            <pc:docMk/>
            <pc:sldMk cId="2181731700" sldId="649"/>
            <ac:spMk id="9" creationId="{969CCAA9-EB98-B9FD-92C7-5306C8C74602}"/>
          </ac:spMkLst>
        </pc:spChg>
        <pc:picChg chg="del">
          <ac:chgData name="Jonathan, Kiran (STFC,DL,SC)" userId="eafbfdf4-af89-4978-b21b-8f2e57d61510" providerId="ADAL" clId="{A4856CB4-87E4-476C-A301-C0ACB892EC02}" dt="2025-09-07T12:26:52.786" v="20274" actId="478"/>
          <ac:picMkLst>
            <pc:docMk/>
            <pc:sldMk cId="2181731700" sldId="649"/>
            <ac:picMk id="3" creationId="{C9D90A67-6B58-0DF0-18B1-FBFD2582DFE3}"/>
          </ac:picMkLst>
        </pc:picChg>
        <pc:picChg chg="del">
          <ac:chgData name="Jonathan, Kiran (STFC,DL,SC)" userId="eafbfdf4-af89-4978-b21b-8f2e57d61510" providerId="ADAL" clId="{A4856CB4-87E4-476C-A301-C0ACB892EC02}" dt="2025-09-07T12:26:52.786" v="20274" actId="478"/>
          <ac:picMkLst>
            <pc:docMk/>
            <pc:sldMk cId="2181731700" sldId="649"/>
            <ac:picMk id="4" creationId="{0BA5557F-0D29-3934-3C4A-285B080E212F}"/>
          </ac:picMkLst>
        </pc:picChg>
        <pc:picChg chg="add mod">
          <ac:chgData name="Jonathan, Kiran (STFC,DL,SC)" userId="eafbfdf4-af89-4978-b21b-8f2e57d61510" providerId="ADAL" clId="{A4856CB4-87E4-476C-A301-C0ACB892EC02}" dt="2025-09-07T12:30:18.618" v="20516" actId="1076"/>
          <ac:picMkLst>
            <pc:docMk/>
            <pc:sldMk cId="2181731700" sldId="649"/>
            <ac:picMk id="5" creationId="{8ED4DE83-C872-069B-6C4A-1A29C6E5FC4A}"/>
          </ac:picMkLst>
        </pc:picChg>
        <pc:picChg chg="add mod">
          <ac:chgData name="Jonathan, Kiran (STFC,DL,SC)" userId="eafbfdf4-af89-4978-b21b-8f2e57d61510" providerId="ADAL" clId="{A4856CB4-87E4-476C-A301-C0ACB892EC02}" dt="2025-09-07T12:30:15.231" v="20515" actId="1076"/>
          <ac:picMkLst>
            <pc:docMk/>
            <pc:sldMk cId="2181731700" sldId="649"/>
            <ac:picMk id="7" creationId="{1AD56DF1-3D1B-E4C9-00AB-37336FA1A2BD}"/>
          </ac:picMkLst>
        </pc:picChg>
      </pc:sldChg>
      <pc:sldChg chg="addSp delSp modSp add mod">
        <pc:chgData name="Jonathan, Kiran (STFC,DL,SC)" userId="eafbfdf4-af89-4978-b21b-8f2e57d61510" providerId="ADAL" clId="{A4856CB4-87E4-476C-A301-C0ACB892EC02}" dt="2025-09-08T22:07:40.394" v="25999"/>
        <pc:sldMkLst>
          <pc:docMk/>
          <pc:sldMk cId="1646109429" sldId="650"/>
        </pc:sldMkLst>
        <pc:spChg chg="mod">
          <ac:chgData name="Jonathan, Kiran (STFC,DL,SC)" userId="eafbfdf4-af89-4978-b21b-8f2e57d61510" providerId="ADAL" clId="{A4856CB4-87E4-476C-A301-C0ACB892EC02}" dt="2025-09-07T16:46:26.205" v="23498" actId="57"/>
          <ac:spMkLst>
            <pc:docMk/>
            <pc:sldMk cId="1646109429" sldId="650"/>
            <ac:spMk id="2" creationId="{3E055C12-E2C2-1B66-23D7-2FFCDD3D3FD7}"/>
          </ac:spMkLst>
        </pc:spChg>
        <pc:spChg chg="add mod">
          <ac:chgData name="Jonathan, Kiran (STFC,DL,SC)" userId="eafbfdf4-af89-4978-b21b-8f2e57d61510" providerId="ADAL" clId="{A4856CB4-87E4-476C-A301-C0ACB892EC02}" dt="2025-09-08T22:05:13.340" v="25895" actId="1035"/>
          <ac:spMkLst>
            <pc:docMk/>
            <pc:sldMk cId="1646109429" sldId="650"/>
            <ac:spMk id="4" creationId="{3C48E6D1-9D84-A9FA-2201-E203B13EAF87}"/>
          </ac:spMkLst>
        </pc:spChg>
        <pc:spChg chg="mod">
          <ac:chgData name="Jonathan, Kiran (STFC,DL,SC)" userId="eafbfdf4-af89-4978-b21b-8f2e57d61510" providerId="ADAL" clId="{A4856CB4-87E4-476C-A301-C0ACB892EC02}" dt="2025-09-08T22:07:40.394" v="25999"/>
          <ac:spMkLst>
            <pc:docMk/>
            <pc:sldMk cId="1646109429" sldId="650"/>
            <ac:spMk id="6" creationId="{4E7CC056-E97F-8767-5237-DC83B3DEF68E}"/>
          </ac:spMkLst>
        </pc:spChg>
        <pc:spChg chg="add mod">
          <ac:chgData name="Jonathan, Kiran (STFC,DL,SC)" userId="eafbfdf4-af89-4978-b21b-8f2e57d61510" providerId="ADAL" clId="{A4856CB4-87E4-476C-A301-C0ACB892EC02}" dt="2025-09-07T13:23:33.635" v="21281" actId="164"/>
          <ac:spMkLst>
            <pc:docMk/>
            <pc:sldMk cId="1646109429" sldId="650"/>
            <ac:spMk id="7" creationId="{5324C66C-D28B-88F4-24EB-984FA480A63D}"/>
          </ac:spMkLst>
        </pc:spChg>
        <pc:spChg chg="add mod">
          <ac:chgData name="Jonathan, Kiran (STFC,DL,SC)" userId="eafbfdf4-af89-4978-b21b-8f2e57d61510" providerId="ADAL" clId="{A4856CB4-87E4-476C-A301-C0ACB892EC02}" dt="2025-09-07T16:31:41.981" v="23303" actId="207"/>
          <ac:spMkLst>
            <pc:docMk/>
            <pc:sldMk cId="1646109429" sldId="650"/>
            <ac:spMk id="8" creationId="{0980A3D5-33C1-E05C-3C9A-FBE666E52724}"/>
          </ac:spMkLst>
        </pc:spChg>
        <pc:spChg chg="add mod">
          <ac:chgData name="Jonathan, Kiran (STFC,DL,SC)" userId="eafbfdf4-af89-4978-b21b-8f2e57d61510" providerId="ADAL" clId="{A4856CB4-87E4-476C-A301-C0ACB892EC02}" dt="2025-09-07T13:23:25.770" v="21280"/>
          <ac:spMkLst>
            <pc:docMk/>
            <pc:sldMk cId="1646109429" sldId="650"/>
            <ac:spMk id="12" creationId="{5324C66C-D28B-88F4-24EB-984FA480A63D}"/>
          </ac:spMkLst>
        </pc:spChg>
        <pc:spChg chg="add mod">
          <ac:chgData name="Jonathan, Kiran (STFC,DL,SC)" userId="eafbfdf4-af89-4978-b21b-8f2e57d61510" providerId="ADAL" clId="{A4856CB4-87E4-476C-A301-C0ACB892EC02}" dt="2025-09-07T13:23:25.770" v="21280"/>
          <ac:spMkLst>
            <pc:docMk/>
            <pc:sldMk cId="1646109429" sldId="650"/>
            <ac:spMk id="13" creationId="{0980A3D5-33C1-E05C-3C9A-FBE666E52724}"/>
          </ac:spMkLst>
        </pc:spChg>
        <pc:spChg chg="add mod">
          <ac:chgData name="Jonathan, Kiran (STFC,DL,SC)" userId="eafbfdf4-af89-4978-b21b-8f2e57d61510" providerId="ADAL" clId="{A4856CB4-87E4-476C-A301-C0ACB892EC02}" dt="2025-09-08T22:06:04.394" v="25991" actId="1035"/>
          <ac:spMkLst>
            <pc:docMk/>
            <pc:sldMk cId="1646109429" sldId="650"/>
            <ac:spMk id="16" creationId="{B3ED313B-4AD3-F459-6061-C491B73ACCF5}"/>
          </ac:spMkLst>
        </pc:spChg>
        <pc:grpChg chg="add mod">
          <ac:chgData name="Jonathan, Kiran (STFC,DL,SC)" userId="eafbfdf4-af89-4978-b21b-8f2e57d61510" providerId="ADAL" clId="{A4856CB4-87E4-476C-A301-C0ACB892EC02}" dt="2025-09-08T22:05:13.340" v="25895" actId="1035"/>
          <ac:grpSpMkLst>
            <pc:docMk/>
            <pc:sldMk cId="1646109429" sldId="650"/>
            <ac:grpSpMk id="14" creationId="{6C72DE81-FBBF-E8BB-F06F-55554C4FF07C}"/>
          </ac:grpSpMkLst>
        </pc:grpChg>
        <pc:picChg chg="add mod">
          <ac:chgData name="Jonathan, Kiran (STFC,DL,SC)" userId="eafbfdf4-af89-4978-b21b-8f2e57d61510" providerId="ADAL" clId="{A4856CB4-87E4-476C-A301-C0ACB892EC02}" dt="2025-09-07T13:23:33.635" v="21281" actId="164"/>
          <ac:picMkLst>
            <pc:docMk/>
            <pc:sldMk cId="1646109429" sldId="650"/>
            <ac:picMk id="3" creationId="{AB0C0FA6-0B87-AA2E-3436-7FB06AABFE4B}"/>
          </ac:picMkLst>
        </pc:picChg>
        <pc:picChg chg="del">
          <ac:chgData name="Jonathan, Kiran (STFC,DL,SC)" userId="eafbfdf4-af89-4978-b21b-8f2e57d61510" providerId="ADAL" clId="{A4856CB4-87E4-476C-A301-C0ACB892EC02}" dt="2025-09-07T13:22:26.490" v="21276" actId="478"/>
          <ac:picMkLst>
            <pc:docMk/>
            <pc:sldMk cId="1646109429" sldId="650"/>
            <ac:picMk id="4" creationId="{54A79C70-5AEA-1EF2-AC04-D32D7303C8FB}"/>
          </ac:picMkLst>
        </pc:picChg>
        <pc:picChg chg="add mod">
          <ac:chgData name="Jonathan, Kiran (STFC,DL,SC)" userId="eafbfdf4-af89-4978-b21b-8f2e57d61510" providerId="ADAL" clId="{A4856CB4-87E4-476C-A301-C0ACB892EC02}" dt="2025-09-07T13:23:33.635" v="21281" actId="164"/>
          <ac:picMkLst>
            <pc:docMk/>
            <pc:sldMk cId="1646109429" sldId="650"/>
            <ac:picMk id="5" creationId="{B45AAE37-5CCD-75E6-8B4E-A612C6B20ADA}"/>
          </ac:picMkLst>
        </pc:picChg>
        <pc:picChg chg="add mod">
          <ac:chgData name="Jonathan, Kiran (STFC,DL,SC)" userId="eafbfdf4-af89-4978-b21b-8f2e57d61510" providerId="ADAL" clId="{A4856CB4-87E4-476C-A301-C0ACB892EC02}" dt="2025-09-07T13:23:25.770" v="21280"/>
          <ac:picMkLst>
            <pc:docMk/>
            <pc:sldMk cId="1646109429" sldId="650"/>
            <ac:picMk id="10" creationId="{AB0C0FA6-0B87-AA2E-3436-7FB06AABFE4B}"/>
          </ac:picMkLst>
        </pc:picChg>
        <pc:picChg chg="add mod">
          <ac:chgData name="Jonathan, Kiran (STFC,DL,SC)" userId="eafbfdf4-af89-4978-b21b-8f2e57d61510" providerId="ADAL" clId="{A4856CB4-87E4-476C-A301-C0ACB892EC02}" dt="2025-09-07T13:23:25.770" v="21280"/>
          <ac:picMkLst>
            <pc:docMk/>
            <pc:sldMk cId="1646109429" sldId="650"/>
            <ac:picMk id="11" creationId="{B45AAE37-5CCD-75E6-8B4E-A612C6B20ADA}"/>
          </ac:picMkLst>
        </pc:picChg>
        <pc:picChg chg="add mod">
          <ac:chgData name="Jonathan, Kiran (STFC,DL,SC)" userId="eafbfdf4-af89-4978-b21b-8f2e57d61510" providerId="ADAL" clId="{A4856CB4-87E4-476C-A301-C0ACB892EC02}" dt="2025-09-08T22:05:13.340" v="25895" actId="1035"/>
          <ac:picMkLst>
            <pc:docMk/>
            <pc:sldMk cId="1646109429" sldId="650"/>
            <ac:picMk id="15" creationId="{C637FA20-1E31-BBFA-115E-B67D2B12C238}"/>
          </ac:picMkLst>
        </pc:picChg>
      </pc:sldChg>
      <pc:sldChg chg="addSp delSp modSp add mod ord">
        <pc:chgData name="Jonathan, Kiran (STFC,DL,SC)" userId="eafbfdf4-af89-4978-b21b-8f2e57d61510" providerId="ADAL" clId="{A4856CB4-87E4-476C-A301-C0ACB892EC02}" dt="2025-09-08T05:41:31.636" v="25637" actId="1038"/>
        <pc:sldMkLst>
          <pc:docMk/>
          <pc:sldMk cId="3674472595" sldId="651"/>
        </pc:sldMkLst>
        <pc:spChg chg="mod">
          <ac:chgData name="Jonathan, Kiran (STFC,DL,SC)" userId="eafbfdf4-af89-4978-b21b-8f2e57d61510" providerId="ADAL" clId="{A4856CB4-87E4-476C-A301-C0ACB892EC02}" dt="2025-09-07T17:22:16.112" v="24041" actId="57"/>
          <ac:spMkLst>
            <pc:docMk/>
            <pc:sldMk cId="3674472595" sldId="651"/>
            <ac:spMk id="2" creationId="{418F1BAB-8DC6-C296-70C0-1EF0DAFAA864}"/>
          </ac:spMkLst>
        </pc:spChg>
        <pc:spChg chg="mod">
          <ac:chgData name="Jonathan, Kiran (STFC,DL,SC)" userId="eafbfdf4-af89-4978-b21b-8f2e57d61510" providerId="ADAL" clId="{A4856CB4-87E4-476C-A301-C0ACB892EC02}" dt="2025-09-08T05:38:26.366" v="25575" actId="20577"/>
          <ac:spMkLst>
            <pc:docMk/>
            <pc:sldMk cId="3674472595" sldId="651"/>
            <ac:spMk id="6" creationId="{09B3B86A-DFC0-F4EB-A4D6-4BF89D19865F}"/>
          </ac:spMkLst>
        </pc:spChg>
        <pc:spChg chg="mod">
          <ac:chgData name="Jonathan, Kiran (STFC,DL,SC)" userId="eafbfdf4-af89-4978-b21b-8f2e57d61510" providerId="ADAL" clId="{A4856CB4-87E4-476C-A301-C0ACB892EC02}" dt="2025-09-07T17:25:38.644" v="24055" actId="20577"/>
          <ac:spMkLst>
            <pc:docMk/>
            <pc:sldMk cId="3674472595" sldId="651"/>
            <ac:spMk id="9" creationId="{EFF2C9AE-EF91-172B-9C2B-D9B6545A5B3F}"/>
          </ac:spMkLst>
        </pc:spChg>
        <pc:picChg chg="del">
          <ac:chgData name="Jonathan, Kiran (STFC,DL,SC)" userId="eafbfdf4-af89-4978-b21b-8f2e57d61510" providerId="ADAL" clId="{A4856CB4-87E4-476C-A301-C0ACB892EC02}" dt="2025-09-07T17:17:41.901" v="23767" actId="478"/>
          <ac:picMkLst>
            <pc:docMk/>
            <pc:sldMk cId="3674472595" sldId="651"/>
            <ac:picMk id="3" creationId="{8E2065F4-3746-F2FD-FB27-8E12DD291319}"/>
          </ac:picMkLst>
        </pc:picChg>
        <pc:picChg chg="del mod">
          <ac:chgData name="Jonathan, Kiran (STFC,DL,SC)" userId="eafbfdf4-af89-4978-b21b-8f2e57d61510" providerId="ADAL" clId="{A4856CB4-87E4-476C-A301-C0ACB892EC02}" dt="2025-09-07T21:14:10.514" v="25319" actId="478"/>
          <ac:picMkLst>
            <pc:docMk/>
            <pc:sldMk cId="3674472595" sldId="651"/>
            <ac:picMk id="4" creationId="{CEDFAFD7-5BE7-B144-4F05-D8BC5D746671}"/>
          </ac:picMkLst>
        </pc:picChg>
        <pc:picChg chg="add mod ord">
          <ac:chgData name="Jonathan, Kiran (STFC,DL,SC)" userId="eafbfdf4-af89-4978-b21b-8f2e57d61510" providerId="ADAL" clId="{A4856CB4-87E4-476C-A301-C0ACB892EC02}" dt="2025-09-08T05:41:31.636" v="25637" actId="1038"/>
          <ac:picMkLst>
            <pc:docMk/>
            <pc:sldMk cId="3674472595" sldId="651"/>
            <ac:picMk id="7" creationId="{97D0F264-2ED8-16A9-5DCD-0B4695C6A577}"/>
          </ac:picMkLst>
        </pc:picChg>
      </pc:sldChg>
      <pc:sldChg chg="addSp delSp modSp add mod">
        <pc:chgData name="Jonathan, Kiran (STFC,DL,SC)" userId="eafbfdf4-af89-4978-b21b-8f2e57d61510" providerId="ADAL" clId="{A4856CB4-87E4-476C-A301-C0ACB892EC02}" dt="2025-09-08T05:39:33.436" v="25612" actId="20577"/>
        <pc:sldMkLst>
          <pc:docMk/>
          <pc:sldMk cId="1274362006" sldId="652"/>
        </pc:sldMkLst>
        <pc:spChg chg="mod">
          <ac:chgData name="Jonathan, Kiran (STFC,DL,SC)" userId="eafbfdf4-af89-4978-b21b-8f2e57d61510" providerId="ADAL" clId="{A4856CB4-87E4-476C-A301-C0ACB892EC02}" dt="2025-09-07T17:18:12.946" v="23787" actId="20577"/>
          <ac:spMkLst>
            <pc:docMk/>
            <pc:sldMk cId="1274362006" sldId="652"/>
            <ac:spMk id="2" creationId="{58DB5082-2250-2EB2-A94E-7FF2F013E9B9}"/>
          </ac:spMkLst>
        </pc:spChg>
        <pc:spChg chg="mod">
          <ac:chgData name="Jonathan, Kiran (STFC,DL,SC)" userId="eafbfdf4-af89-4978-b21b-8f2e57d61510" providerId="ADAL" clId="{A4856CB4-87E4-476C-A301-C0ACB892EC02}" dt="2025-09-08T05:39:33.436" v="25612" actId="20577"/>
          <ac:spMkLst>
            <pc:docMk/>
            <pc:sldMk cId="1274362006" sldId="652"/>
            <ac:spMk id="6" creationId="{A4C8F8E2-C262-5864-34C0-E9A1C4FD7EA1}"/>
          </ac:spMkLst>
        </pc:spChg>
        <pc:spChg chg="add mod">
          <ac:chgData name="Jonathan, Kiran (STFC,DL,SC)" userId="eafbfdf4-af89-4978-b21b-8f2e57d61510" providerId="ADAL" clId="{A4856CB4-87E4-476C-A301-C0ACB892EC02}" dt="2025-09-07T21:48:45.618" v="25387" actId="1038"/>
          <ac:spMkLst>
            <pc:docMk/>
            <pc:sldMk cId="1274362006" sldId="652"/>
            <ac:spMk id="8" creationId="{8C4A64D6-E29F-4A42-3A6A-6A350BAAE74E}"/>
          </ac:spMkLst>
        </pc:spChg>
        <pc:spChg chg="mod">
          <ac:chgData name="Jonathan, Kiran (STFC,DL,SC)" userId="eafbfdf4-af89-4978-b21b-8f2e57d61510" providerId="ADAL" clId="{A4856CB4-87E4-476C-A301-C0ACB892EC02}" dt="2025-09-07T17:25:29.874" v="24051" actId="57"/>
          <ac:spMkLst>
            <pc:docMk/>
            <pc:sldMk cId="1274362006" sldId="652"/>
            <ac:spMk id="9" creationId="{1B433D6B-C069-819C-4FFF-902B3F13DF57}"/>
          </ac:spMkLst>
        </pc:spChg>
        <pc:picChg chg="mod">
          <ac:chgData name="Jonathan, Kiran (STFC,DL,SC)" userId="eafbfdf4-af89-4978-b21b-8f2e57d61510" providerId="ADAL" clId="{A4856CB4-87E4-476C-A301-C0ACB892EC02}" dt="2025-09-07T21:48:50.467" v="25397" actId="1037"/>
          <ac:picMkLst>
            <pc:docMk/>
            <pc:sldMk cId="1274362006" sldId="652"/>
            <ac:picMk id="3" creationId="{482A9107-C79E-A538-A7EC-ABF5101F23CD}"/>
          </ac:picMkLst>
        </pc:picChg>
        <pc:picChg chg="del">
          <ac:chgData name="Jonathan, Kiran (STFC,DL,SC)" userId="eafbfdf4-af89-4978-b21b-8f2e57d61510" providerId="ADAL" clId="{A4856CB4-87E4-476C-A301-C0ACB892EC02}" dt="2025-09-07T17:17:27.278" v="23765" actId="478"/>
          <ac:picMkLst>
            <pc:docMk/>
            <pc:sldMk cId="1274362006" sldId="652"/>
            <ac:picMk id="4" creationId="{1C1C8502-8096-26BC-DE22-95871D7B9514}"/>
          </ac:picMkLst>
        </pc:picChg>
        <pc:picChg chg="add mod ord">
          <ac:chgData name="Jonathan, Kiran (STFC,DL,SC)" userId="eafbfdf4-af89-4978-b21b-8f2e57d61510" providerId="ADAL" clId="{A4856CB4-87E4-476C-A301-C0ACB892EC02}" dt="2025-09-07T21:48:45.618" v="25387" actId="1038"/>
          <ac:picMkLst>
            <pc:docMk/>
            <pc:sldMk cId="1274362006" sldId="652"/>
            <ac:picMk id="7" creationId="{B02AFD8A-E225-AEDB-F51B-9CA9BD3D211D}"/>
          </ac:picMkLst>
        </pc:picChg>
      </pc:sldChg>
      <pc:sldChg chg="addSp delSp modSp add mod">
        <pc:chgData name="Jonathan, Kiran (STFC,DL,SC)" userId="eafbfdf4-af89-4978-b21b-8f2e57d61510" providerId="ADAL" clId="{A4856CB4-87E4-476C-A301-C0ACB892EC02}" dt="2025-09-08T22:13:13.991" v="26257" actId="1076"/>
        <pc:sldMkLst>
          <pc:docMk/>
          <pc:sldMk cId="1708957910" sldId="653"/>
        </pc:sldMkLst>
        <pc:spChg chg="add mod">
          <ac:chgData name="Jonathan, Kiran (STFC,DL,SC)" userId="eafbfdf4-af89-4978-b21b-8f2e57d61510" providerId="ADAL" clId="{A4856CB4-87E4-476C-A301-C0ACB892EC02}" dt="2025-09-08T22:11:39.051" v="26079" actId="1035"/>
          <ac:spMkLst>
            <pc:docMk/>
            <pc:sldMk cId="1708957910" sldId="653"/>
            <ac:spMk id="4" creationId="{6C301836-5F95-260D-2E3B-EEB882711191}"/>
          </ac:spMkLst>
        </pc:spChg>
        <pc:spChg chg="mod ord">
          <ac:chgData name="Jonathan, Kiran (STFC,DL,SC)" userId="eafbfdf4-af89-4978-b21b-8f2e57d61510" providerId="ADAL" clId="{A4856CB4-87E4-476C-A301-C0ACB892EC02}" dt="2025-09-08T22:13:13.991" v="26257" actId="1076"/>
          <ac:spMkLst>
            <pc:docMk/>
            <pc:sldMk cId="1708957910" sldId="653"/>
            <ac:spMk id="6" creationId="{D6452F4C-B4E4-F6C6-E8F9-25C25ECECC92}"/>
          </ac:spMkLst>
        </pc:spChg>
        <pc:spChg chg="mod">
          <ac:chgData name="Jonathan, Kiran (STFC,DL,SC)" userId="eafbfdf4-af89-4978-b21b-8f2e57d61510" providerId="ADAL" clId="{A4856CB4-87E4-476C-A301-C0ACB892EC02}" dt="2025-09-08T22:11:39.051" v="26079" actId="1035"/>
          <ac:spMkLst>
            <pc:docMk/>
            <pc:sldMk cId="1708957910" sldId="653"/>
            <ac:spMk id="10" creationId="{BD2E9DE3-29CF-BA1C-5C24-969536B40DBF}"/>
          </ac:spMkLst>
        </pc:spChg>
        <pc:picChg chg="mod">
          <ac:chgData name="Jonathan, Kiran (STFC,DL,SC)" userId="eafbfdf4-af89-4978-b21b-8f2e57d61510" providerId="ADAL" clId="{A4856CB4-87E4-476C-A301-C0ACB892EC02}" dt="2025-09-08T22:11:39.051" v="26079" actId="1035"/>
          <ac:picMkLst>
            <pc:docMk/>
            <pc:sldMk cId="1708957910" sldId="653"/>
            <ac:picMk id="3" creationId="{AB1CC2B5-BEBE-8F98-68CA-1AE0D2D30AF6}"/>
          </ac:picMkLst>
        </pc:picChg>
        <pc:picChg chg="del mod">
          <ac:chgData name="Jonathan, Kiran (STFC,DL,SC)" userId="eafbfdf4-af89-4978-b21b-8f2e57d61510" providerId="ADAL" clId="{A4856CB4-87E4-476C-A301-C0ACB892EC02}" dt="2025-09-07T20:53:52.971" v="24771" actId="478"/>
          <ac:picMkLst>
            <pc:docMk/>
            <pc:sldMk cId="1708957910" sldId="653"/>
            <ac:picMk id="5" creationId="{125F1BC3-2B8C-73AF-206E-9DDE022DC8BB}"/>
          </ac:picMkLst>
        </pc:picChg>
        <pc:picChg chg="mod">
          <ac:chgData name="Jonathan, Kiran (STFC,DL,SC)" userId="eafbfdf4-af89-4978-b21b-8f2e57d61510" providerId="ADAL" clId="{A4856CB4-87E4-476C-A301-C0ACB892EC02}" dt="2025-09-08T22:11:39.051" v="26079" actId="1035"/>
          <ac:picMkLst>
            <pc:docMk/>
            <pc:sldMk cId="1708957910" sldId="653"/>
            <ac:picMk id="7" creationId="{B1CB369F-DB43-53A5-3CEF-F860D67D72CC}"/>
          </ac:picMkLst>
        </pc:picChg>
        <pc:picChg chg="add mod">
          <ac:chgData name="Jonathan, Kiran (STFC,DL,SC)" userId="eafbfdf4-af89-4978-b21b-8f2e57d61510" providerId="ADAL" clId="{A4856CB4-87E4-476C-A301-C0ACB892EC02}" dt="2025-09-08T22:11:39.051" v="26079" actId="1035"/>
          <ac:picMkLst>
            <pc:docMk/>
            <pc:sldMk cId="1708957910" sldId="653"/>
            <ac:picMk id="11" creationId="{DA75ABCF-07D3-AE21-65EA-121A079CF7FA}"/>
          </ac:picMkLst>
        </pc:picChg>
      </pc:sldChg>
      <pc:sldChg chg="addSp delSp modSp add mod">
        <pc:chgData name="Jonathan, Kiran (STFC,DL,SC)" userId="eafbfdf4-af89-4978-b21b-8f2e57d61510" providerId="ADAL" clId="{A4856CB4-87E4-476C-A301-C0ACB892EC02}" dt="2025-09-07T17:42:34.352" v="24273" actId="1035"/>
        <pc:sldMkLst>
          <pc:docMk/>
          <pc:sldMk cId="531172821" sldId="654"/>
        </pc:sldMkLst>
        <pc:spChg chg="mod">
          <ac:chgData name="Jonathan, Kiran (STFC,DL,SC)" userId="eafbfdf4-af89-4978-b21b-8f2e57d61510" providerId="ADAL" clId="{A4856CB4-87E4-476C-A301-C0ACB892EC02}" dt="2025-09-07T17:41:56.354" v="24271" actId="1076"/>
          <ac:spMkLst>
            <pc:docMk/>
            <pc:sldMk cId="531172821" sldId="654"/>
            <ac:spMk id="7" creationId="{8AA48D3C-02AC-9B29-1697-99664662CD27}"/>
          </ac:spMkLst>
        </pc:spChg>
        <pc:spChg chg="add mod">
          <ac:chgData name="Jonathan, Kiran (STFC,DL,SC)" userId="eafbfdf4-af89-4978-b21b-8f2e57d61510" providerId="ADAL" clId="{A4856CB4-87E4-476C-A301-C0ACB892EC02}" dt="2025-09-07T17:42:34.352" v="24273" actId="1035"/>
          <ac:spMkLst>
            <pc:docMk/>
            <pc:sldMk cId="531172821" sldId="654"/>
            <ac:spMk id="8" creationId="{2763171F-4935-D29D-A61F-929D96889C62}"/>
          </ac:spMkLst>
        </pc:spChg>
        <pc:spChg chg="add mod">
          <ac:chgData name="Jonathan, Kiran (STFC,DL,SC)" userId="eafbfdf4-af89-4978-b21b-8f2e57d61510" providerId="ADAL" clId="{A4856CB4-87E4-476C-A301-C0ACB892EC02}" dt="2025-09-07T17:41:45.886" v="24270" actId="1036"/>
          <ac:spMkLst>
            <pc:docMk/>
            <pc:sldMk cId="531172821" sldId="654"/>
            <ac:spMk id="12" creationId="{900512F0-0D5B-2946-6B7E-0F9F7159FA92}"/>
          </ac:spMkLst>
        </pc:spChg>
        <pc:cxnChg chg="del">
          <ac:chgData name="Jonathan, Kiran (STFC,DL,SC)" userId="eafbfdf4-af89-4978-b21b-8f2e57d61510" providerId="ADAL" clId="{A4856CB4-87E4-476C-A301-C0ACB892EC02}" dt="2025-09-07T17:40:47.390" v="24259" actId="478"/>
          <ac:cxnSpMkLst>
            <pc:docMk/>
            <pc:sldMk cId="531172821" sldId="654"/>
            <ac:cxnSpMk id="10" creationId="{3834F485-C668-709B-401B-D85849773CD2}"/>
          </ac:cxnSpMkLst>
        </pc:cxnChg>
        <pc:cxnChg chg="del mod">
          <ac:chgData name="Jonathan, Kiran (STFC,DL,SC)" userId="eafbfdf4-af89-4978-b21b-8f2e57d61510" providerId="ADAL" clId="{A4856CB4-87E4-476C-A301-C0ACB892EC02}" dt="2025-09-07T17:40:47.390" v="24259" actId="478"/>
          <ac:cxnSpMkLst>
            <pc:docMk/>
            <pc:sldMk cId="531172821" sldId="654"/>
            <ac:cxnSpMk id="11" creationId="{7460E798-8629-C61F-6CC5-BBC04271ED36}"/>
          </ac:cxnSpMkLst>
        </pc:cxnChg>
      </pc:sldChg>
      <pc:sldChg chg="addSp delSp modSp add mod">
        <pc:chgData name="Jonathan, Kiran (STFC,DL,SC)" userId="eafbfdf4-af89-4978-b21b-8f2e57d61510" providerId="ADAL" clId="{A4856CB4-87E4-476C-A301-C0ACB892EC02}" dt="2025-09-08T22:02:29.843" v="25850" actId="1038"/>
        <pc:sldMkLst>
          <pc:docMk/>
          <pc:sldMk cId="1425506200" sldId="655"/>
        </pc:sldMkLst>
        <pc:spChg chg="mod">
          <ac:chgData name="Jonathan, Kiran (STFC,DL,SC)" userId="eafbfdf4-af89-4978-b21b-8f2e57d61510" providerId="ADAL" clId="{A4856CB4-87E4-476C-A301-C0ACB892EC02}" dt="2025-09-07T17:53:19.579" v="24565" actId="57"/>
          <ac:spMkLst>
            <pc:docMk/>
            <pc:sldMk cId="1425506200" sldId="655"/>
            <ac:spMk id="2" creationId="{DD4A2806-C1B8-95E8-D065-EC56473BD52C}"/>
          </ac:spMkLst>
        </pc:spChg>
        <pc:spChg chg="add mod">
          <ac:chgData name="Jonathan, Kiran (STFC,DL,SC)" userId="eafbfdf4-af89-4978-b21b-8f2e57d61510" providerId="ADAL" clId="{A4856CB4-87E4-476C-A301-C0ACB892EC02}" dt="2025-09-08T22:02:20.500" v="25845" actId="14100"/>
          <ac:spMkLst>
            <pc:docMk/>
            <pc:sldMk cId="1425506200" sldId="655"/>
            <ac:spMk id="5" creationId="{01797742-819E-6703-1D27-EBB60C31B966}"/>
          </ac:spMkLst>
        </pc:spChg>
        <pc:spChg chg="add mod">
          <ac:chgData name="Jonathan, Kiran (STFC,DL,SC)" userId="eafbfdf4-af89-4978-b21b-8f2e57d61510" providerId="ADAL" clId="{A4856CB4-87E4-476C-A301-C0ACB892EC02}" dt="2025-09-08T22:02:29.843" v="25850" actId="1038"/>
          <ac:spMkLst>
            <pc:docMk/>
            <pc:sldMk cId="1425506200" sldId="655"/>
            <ac:spMk id="7" creationId="{3D863D84-773B-EB5E-6D4C-05700D6A66B9}"/>
          </ac:spMkLst>
        </pc:spChg>
        <pc:spChg chg="del">
          <ac:chgData name="Jonathan, Kiran (STFC,DL,SC)" userId="eafbfdf4-af89-4978-b21b-8f2e57d61510" providerId="ADAL" clId="{A4856CB4-87E4-476C-A301-C0ACB892EC02}" dt="2025-09-07T17:48:02.112" v="24348" actId="478"/>
          <ac:spMkLst>
            <pc:docMk/>
            <pc:sldMk cId="1425506200" sldId="655"/>
            <ac:spMk id="7" creationId="{EAEDDF58-6BB6-AE4C-D1C5-52FFFF453FA0}"/>
          </ac:spMkLst>
        </pc:spChg>
        <pc:spChg chg="add mod">
          <ac:chgData name="Jonathan, Kiran (STFC,DL,SC)" userId="eafbfdf4-af89-4978-b21b-8f2e57d61510" providerId="ADAL" clId="{A4856CB4-87E4-476C-A301-C0ACB892EC02}" dt="2025-09-07T19:30:08.123" v="24770" actId="208"/>
          <ac:spMkLst>
            <pc:docMk/>
            <pc:sldMk cId="1425506200" sldId="655"/>
            <ac:spMk id="8" creationId="{9170AE0B-4DE7-7532-A7FE-9C4DBD37193B}"/>
          </ac:spMkLst>
        </pc:spChg>
        <pc:spChg chg="del">
          <ac:chgData name="Jonathan, Kiran (STFC,DL,SC)" userId="eafbfdf4-af89-4978-b21b-8f2e57d61510" providerId="ADAL" clId="{A4856CB4-87E4-476C-A301-C0ACB892EC02}" dt="2025-09-07T17:48:02.112" v="24348" actId="478"/>
          <ac:spMkLst>
            <pc:docMk/>
            <pc:sldMk cId="1425506200" sldId="655"/>
            <ac:spMk id="17" creationId="{06B15E1A-5A00-6D32-815E-EA2D06D5C409}"/>
          </ac:spMkLst>
        </pc:spChg>
        <pc:spChg chg="del">
          <ac:chgData name="Jonathan, Kiran (STFC,DL,SC)" userId="eafbfdf4-af89-4978-b21b-8f2e57d61510" providerId="ADAL" clId="{A4856CB4-87E4-476C-A301-C0ACB892EC02}" dt="2025-09-07T17:48:02.112" v="24348" actId="478"/>
          <ac:spMkLst>
            <pc:docMk/>
            <pc:sldMk cId="1425506200" sldId="655"/>
            <ac:spMk id="18" creationId="{242E80B1-AB6A-2E6A-CA93-5683D95EE38C}"/>
          </ac:spMkLst>
        </pc:spChg>
        <pc:picChg chg="del">
          <ac:chgData name="Jonathan, Kiran (STFC,DL,SC)" userId="eafbfdf4-af89-4978-b21b-8f2e57d61510" providerId="ADAL" clId="{A4856CB4-87E4-476C-A301-C0ACB892EC02}" dt="2025-09-07T17:49:34.468" v="24408" actId="478"/>
          <ac:picMkLst>
            <pc:docMk/>
            <pc:sldMk cId="1425506200" sldId="655"/>
            <ac:picMk id="5" creationId="{DBD23472-089A-8B5D-CCF3-0B075CC638A4}"/>
          </ac:picMkLst>
        </pc:picChg>
      </pc:sldChg>
      <pc:sldChg chg="add del">
        <pc:chgData name="Jonathan, Kiran (STFC,DL,SC)" userId="eafbfdf4-af89-4978-b21b-8f2e57d61510" providerId="ADAL" clId="{A4856CB4-87E4-476C-A301-C0ACB892EC02}" dt="2025-09-07T17:44:15.034" v="24318" actId="47"/>
        <pc:sldMkLst>
          <pc:docMk/>
          <pc:sldMk cId="2314229869" sldId="655"/>
        </pc:sldMkLst>
      </pc:sldChg>
      <pc:sldMasterChg chg="delSldLayout">
        <pc:chgData name="Jonathan, Kiran (STFC,DL,SC)" userId="eafbfdf4-af89-4978-b21b-8f2e57d61510" providerId="ADAL" clId="{A4856CB4-87E4-476C-A301-C0ACB892EC02}" dt="2025-09-03T21:01:32.653" v="2289" actId="47"/>
        <pc:sldMasterMkLst>
          <pc:docMk/>
          <pc:sldMasterMk cId="967685184" sldId="2147483681"/>
        </pc:sldMasterMkLst>
        <pc:sldLayoutChg chg="del">
          <pc:chgData name="Jonathan, Kiran (STFC,DL,SC)" userId="eafbfdf4-af89-4978-b21b-8f2e57d61510" providerId="ADAL" clId="{A4856CB4-87E4-476C-A301-C0ACB892EC02}" dt="2025-09-03T19:38:49.987" v="1504" actId="47"/>
          <pc:sldLayoutMkLst>
            <pc:docMk/>
            <pc:sldMasterMk cId="967685184" sldId="2147483681"/>
            <pc:sldLayoutMk cId="1509998030" sldId="2147483697"/>
          </pc:sldLayoutMkLst>
        </pc:sldLayoutChg>
        <pc:sldLayoutChg chg="del">
          <pc:chgData name="Jonathan, Kiran (STFC,DL,SC)" userId="eafbfdf4-af89-4978-b21b-8f2e57d61510" providerId="ADAL" clId="{A4856CB4-87E4-476C-A301-C0ACB892EC02}" dt="2025-09-03T19:35:35.299" v="1460" actId="47"/>
          <pc:sldLayoutMkLst>
            <pc:docMk/>
            <pc:sldMasterMk cId="967685184" sldId="2147483681"/>
            <pc:sldLayoutMk cId="4108278133" sldId="2147483698"/>
          </pc:sldLayoutMkLst>
        </pc:sldLayoutChg>
        <pc:sldLayoutChg chg="del">
          <pc:chgData name="Jonathan, Kiran (STFC,DL,SC)" userId="eafbfdf4-af89-4978-b21b-8f2e57d61510" providerId="ADAL" clId="{A4856CB4-87E4-476C-A301-C0ACB892EC02}" dt="2025-09-03T21:01:32.653" v="2289" actId="47"/>
          <pc:sldLayoutMkLst>
            <pc:docMk/>
            <pc:sldMasterMk cId="967685184" sldId="2147483681"/>
            <pc:sldLayoutMk cId="723683014" sldId="2147483715"/>
          </pc:sldLayoutMkLst>
        </pc:sldLayoutChg>
      </pc:sldMasterChg>
      <pc:sldMasterChg chg="delSldLayout">
        <pc:chgData name="Jonathan, Kiran (STFC,DL,SC)" userId="eafbfdf4-af89-4978-b21b-8f2e57d61510" providerId="ADAL" clId="{A4856CB4-87E4-476C-A301-C0ACB892EC02}" dt="2025-09-04T12:05:19.344" v="11969" actId="47"/>
        <pc:sldMasterMkLst>
          <pc:docMk/>
          <pc:sldMasterMk cId="1870465971" sldId="2147483715"/>
        </pc:sldMasterMkLst>
        <pc:sldLayoutChg chg="del">
          <pc:chgData name="Jonathan, Kiran (STFC,DL,SC)" userId="eafbfdf4-af89-4978-b21b-8f2e57d61510" providerId="ADAL" clId="{A4856CB4-87E4-476C-A301-C0ACB892EC02}" dt="2025-09-04T12:05:19.344" v="11969" actId="47"/>
          <pc:sldLayoutMkLst>
            <pc:docMk/>
            <pc:sldMasterMk cId="1870465971" sldId="2147483715"/>
            <pc:sldLayoutMk cId="1896398217" sldId="21474837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8E02-8BAE-1360-CE63-6E4C356E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3F21D-7071-26D6-4280-FF17269C1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A86EB-B984-4E1A-666D-64E6FEF04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6FAE5-BC1F-2332-E42E-3875B3B12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3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E5422-7D7C-2B0A-721B-0BB6E2BEE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6A597-B094-D0FA-A890-6E3F21BA0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0204C-7818-92C4-7621-915B7D0D6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7A13-FA55-812D-1201-C73076D58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9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BB22-A2C5-E055-65A8-15BEAC5D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EE777-557B-3E04-8EBF-679CE15C7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180E4-8F4D-FE52-47C0-31AB6473A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938E4-C61F-A9F1-EE78-E8BD3DF5E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82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72800-F3D7-5DD3-9C51-77010A4CE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422A5-CE42-A86E-67CD-0AD09FB79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C26D5-DDA0-FD32-E503-E1CB44481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A60E5-CC22-FA85-E9F6-C19CC6B2B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1F84A-FDA1-271D-4D42-9F09A9FB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6C9FC-C580-C53C-CE1F-7A3A65D96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BB3BF-FB4C-F8BC-553D-F1413A3FD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2811-83BF-A851-2A67-A20148E95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8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E30D-5798-BD79-E671-4FB98760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92491-8714-1B04-0341-0F3326C85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55C8C-1450-FD8D-1377-04A96BE6D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A3668-692E-63E5-1007-09028D6A1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6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8C4D-959C-CB73-04BE-AE45559B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8E06B-695E-F765-CB4A-FE69D6147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3E4E1-8813-4590-1D14-7788478AA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39635-9797-49A2-2138-4070464CD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3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02B17-08B9-2DB2-E2D6-4291AB65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4DB0A-87B7-4C76-5D52-6295C40EE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20134-D529-4876-4BFA-DABCD74C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9AD39-BBFF-095B-E124-A47CE257D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60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C3FAE-FD17-1B28-21EC-04DB3437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CE151-118A-5368-783A-C877A7DE3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5D311-DF33-45E5-9C54-558920705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DELETE/REPLACE PHOTO CREDIT IF CHANGING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542C-CC32-2A53-441B-DB588115E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70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2B1CC-E7A5-211F-F8AE-1908798A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9436A-1B45-98D4-F51F-0EE76A6F9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2F2FD-4F2D-43EC-EE97-3FFA6F921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DELETE/REPLACE PHOTO CREDIT IF CHANGING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81150-F5E3-CED1-80C3-F7C610EBF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2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7217-7512-6F8C-9A9A-B5BFFB4DE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06E95-4C82-9924-73A8-169D0B65F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3D799-E491-A07F-2C17-E1941F057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6C19B-83B3-FB90-0A46-ADA7B0D4E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1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12C56-CA9A-A194-05DA-C0ECA353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E972F-D2D3-90AB-74B8-477DE646D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03903-F042-D78A-AFA8-EAAB6A281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94BB-F047-F7DE-F2F4-F860D0C25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5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DD29-329F-40E0-92CD-5522EBB6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2A74F-50DD-BE43-1098-1B0CD008C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3A6A3-FCCC-48E9-75EC-99F0FCB66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6B8A1-2B2F-D426-D2DF-62A15BD8A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2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D828-9504-1E41-7CD6-F7348C6A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BBA7E-D768-D967-7BA1-8F032AE86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0ACFC-B3FB-E4D3-8E20-DA0A672E9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C905A-3C98-E638-77FD-150A63C00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4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EDE7-75E0-EC58-F126-DBE43DAF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DE66D-AC06-0A3A-6C56-9DC173CF6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8470B-758C-5224-3235-D2BE3223D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81A66-8512-4D7B-D8CC-A7EE83787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98591-797C-C514-A1F8-73567273F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69972-CB46-7E5C-01FD-3A97D9E5F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E733A-E730-C06A-24D0-5727775ED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84BD-27D9-A224-4A72-BF7AA57E1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7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15A4-E67E-848C-DC26-E126EB7C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C1D91-6C44-216D-7983-C3AF5B619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B6B80-B5FB-071E-AE4B-317F1B586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7DCC-ED48-4050-E021-0C69D8F5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2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68501-47F9-9393-50D7-62A1A314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B14EF-71E5-BA46-2B1D-60FEA520F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847D0-3566-2C63-604B-A0E90A9E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7E45B-FD7E-7CDC-C28C-637AFFDB7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A8206-6DF0-F18B-5BEE-38142B24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CE5F4-D54D-B3AF-9322-30FF7568A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21A9E-7B32-7987-12C4-85F54ACFD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81FFB-84EA-2F91-1636-8AC5ED166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3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3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5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4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7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5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335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16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88586" y="2160520"/>
            <a:ext cx="603307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spc="-150" dirty="0">
                <a:solidFill>
                  <a:srgbClr val="002060"/>
                </a:solidFill>
                <a:latin typeface="Arial"/>
                <a:cs typeface="Arial"/>
              </a:rPr>
              <a:t>Space Charge Compensation in Hydrogen Ion Beams:</a:t>
            </a:r>
          </a:p>
          <a:p>
            <a:r>
              <a:rPr lang="en-US" sz="3200" b="1" spc="-150" dirty="0">
                <a:solidFill>
                  <a:schemeClr val="accent1"/>
                </a:solidFill>
                <a:latin typeface="Arial"/>
                <a:cs typeface="Arial"/>
              </a:rPr>
              <a:t>A Particle-In-Cell Study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88586" y="4028331"/>
            <a:ext cx="7583814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/>
                <a:cs typeface="Arial"/>
              </a:rPr>
              <a:t>Kiran Jonathan, 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Benzi John, and David Emerson</a:t>
            </a:r>
          </a:p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Computational Engineering Theme </a:t>
            </a:r>
          </a:p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Scientific Computing, STFC Daresbury Laboratory</a:t>
            </a:r>
            <a:endParaRPr lang="en-GB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en-GB" sz="2400" b="1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Olli Tarvainen, Erin Flannigan, Dean Morris, 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Alejandro Garcia Sosa, and Daniel Faircloth</a:t>
            </a:r>
          </a:p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Low Energy Beam Group</a:t>
            </a:r>
          </a:p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ISIS Neutron and Muon Source, STFC Rutherford Appleton Laboratory</a:t>
            </a:r>
            <a:endParaRPr lang="en-GB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5669-C820-406B-51A3-708CFDD9A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C9B933-0AD5-3D66-7A47-DDA42724B454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B-Field on 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0A1AA-259E-9039-3395-53E8BBBEB19C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Negative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-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 with 0T and 0.35T Axial Magnetic Field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pic>
        <p:nvPicPr>
          <p:cNvPr id="4" name="Picture 3" descr="A graph of a line&#10;&#10;AI-generated content may be incorrect.">
            <a:extLst>
              <a:ext uri="{FF2B5EF4-FFF2-40B4-BE49-F238E27FC236}">
                <a16:creationId xmlns:a16="http://schemas.microsoft.com/office/drawing/2014/main" id="{26F20FF6-A987-6D72-4189-D659FB5F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060" y="1525243"/>
            <a:ext cx="5566566" cy="4453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0333-BCB6-0FAC-E973-471B910B0221}"/>
              </a:ext>
            </a:extLst>
          </p:cNvPr>
          <p:cNvSpPr txBox="1"/>
          <p:nvPr/>
        </p:nvSpPr>
        <p:spPr>
          <a:xfrm>
            <a:off x="2925923" y="5826638"/>
            <a:ext cx="9266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26262"/>
                </a:solidFill>
                <a:latin typeface="Arial Regular"/>
                <a:cs typeface="Arial"/>
              </a:rPr>
              <a:t>SCC build up initially linear, then loss dominated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B-Field influences beam dynamics and changes loss mechanisms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962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7241-D326-A01A-A5C4-D9E9769B9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8B96DE-874E-9DE2-F133-6C7E95CAEDAA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B-Field on 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55C12-E2C2-1B66-23D7-2FFCDD3D3FD7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Particle distributions for 0T and 0.35T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-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CC056-E97F-8767-5237-DC83B3DEF68E}"/>
              </a:ext>
            </a:extLst>
          </p:cNvPr>
          <p:cNvSpPr txBox="1"/>
          <p:nvPr/>
        </p:nvSpPr>
        <p:spPr>
          <a:xfrm>
            <a:off x="2925923" y="5183680"/>
            <a:ext cx="926607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For 0T case, pooling can cause compression waves to form in the beam centre</a:t>
            </a:r>
          </a:p>
          <a:p>
            <a:r>
              <a:rPr lang="en-GB" sz="1800" b="1" dirty="0">
                <a:solidFill>
                  <a:srgbClr val="626262"/>
                </a:solidFill>
                <a:latin typeface="Arial Regular"/>
                <a:cs typeface="Arial"/>
              </a:rPr>
              <a:t>B-Field restricts radial motion and E×B drifts prevent pooling in centre of beam</a:t>
            </a:r>
          </a:p>
          <a:p>
            <a:endParaRPr lang="en-GB" b="1" dirty="0">
              <a:solidFill>
                <a:srgbClr val="626262"/>
              </a:solidFill>
              <a:latin typeface="Arial Regular"/>
              <a:cs typeface="Arial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Arial Regular"/>
                <a:cs typeface="Arial"/>
              </a:rPr>
              <a:t>Figures from recent work “Effect of Magnetic Field on Space Charge Compensation in Negative Hydrogen Ion Beams: A Computational Study”, B. John et al. [4]</a:t>
            </a:r>
            <a:endParaRPr lang="en-GB" b="1" dirty="0">
              <a:solidFill>
                <a:schemeClr val="accent1"/>
              </a:solidFill>
              <a:latin typeface="Arial Regular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2DE81-FBBF-E8BB-F06F-55554C4FF07C}"/>
              </a:ext>
            </a:extLst>
          </p:cNvPr>
          <p:cNvGrpSpPr/>
          <p:nvPr/>
        </p:nvGrpSpPr>
        <p:grpSpPr>
          <a:xfrm>
            <a:off x="146292" y="1511732"/>
            <a:ext cx="6347753" cy="3613035"/>
            <a:chOff x="197426" y="1665737"/>
            <a:chExt cx="7408235" cy="39027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0C0FA6-0B87-AA2E-3436-7FB06AABF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45"/>
            <a:stretch/>
          </p:blipFill>
          <p:spPr>
            <a:xfrm>
              <a:off x="197426" y="1859434"/>
              <a:ext cx="3388700" cy="34193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5AAE37-5CCD-75E6-8B4E-A612C6B20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17"/>
            <a:stretch/>
          </p:blipFill>
          <p:spPr>
            <a:xfrm>
              <a:off x="3841868" y="1877718"/>
              <a:ext cx="3763793" cy="3395478"/>
            </a:xfrm>
            <a:prstGeom prst="rect">
              <a:avLst/>
            </a:prstGeom>
          </p:spPr>
        </p:pic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5324C66C-D28B-88F4-24EB-984FA480A63D}"/>
                </a:ext>
              </a:extLst>
            </p:cNvPr>
            <p:cNvSpPr txBox="1"/>
            <p:nvPr/>
          </p:nvSpPr>
          <p:spPr>
            <a:xfrm>
              <a:off x="506036" y="5137634"/>
              <a:ext cx="682214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GB" sz="2200" dirty="0">
                  <a:cs typeface="Arial" panose="020B0604020202020204" pitchFamily="34" charset="0"/>
                </a:rPr>
                <a:t>(</a:t>
              </a:r>
              <a:r>
                <a:rPr lang="pt-BR" sz="2200" dirty="0">
                  <a:cs typeface="Arial" panose="020B0604020202020204" pitchFamily="34" charset="0"/>
                </a:rPr>
                <a:t>Species colour: 1=H</a:t>
              </a:r>
              <a:r>
                <a:rPr lang="pt-BR" sz="2200" baseline="30000" dirty="0">
                  <a:cs typeface="Arial" panose="020B0604020202020204" pitchFamily="34" charset="0"/>
                </a:rPr>
                <a:t>-</a:t>
              </a:r>
              <a:r>
                <a:rPr lang="pt-BR" sz="2200" dirty="0">
                  <a:cs typeface="Arial" panose="020B0604020202020204" pitchFamily="34" charset="0"/>
                </a:rPr>
                <a:t>, 3=electron, 4=H</a:t>
              </a:r>
              <a:r>
                <a:rPr lang="pt-BR" sz="2200" baseline="-25000" dirty="0">
                  <a:cs typeface="Arial" panose="020B0604020202020204" pitchFamily="34" charset="0"/>
                </a:rPr>
                <a:t>2</a:t>
              </a:r>
              <a:r>
                <a:rPr lang="pt-BR" sz="2200" baseline="30000" dirty="0">
                  <a:cs typeface="Arial" panose="020B0604020202020204" pitchFamily="34" charset="0"/>
                </a:rPr>
                <a:t>+</a:t>
              </a:r>
              <a:r>
                <a:rPr lang="pt-BR" sz="2200" dirty="0">
                  <a:cs typeface="Arial" panose="020B0604020202020204" pitchFamily="34" charset="0"/>
                </a:rPr>
                <a:t>, 5=H)</a:t>
              </a:r>
              <a:endParaRPr lang="en-GB" sz="2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80A3D5-33C1-E05C-3C9A-FBE666E52724}"/>
                </a:ext>
              </a:extLst>
            </p:cNvPr>
            <p:cNvSpPr/>
            <p:nvPr/>
          </p:nvSpPr>
          <p:spPr>
            <a:xfrm>
              <a:off x="1647412" y="1665737"/>
              <a:ext cx="4527728" cy="498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0T                              0.35T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Picture 14" descr="A diagram of a rainbow colored line&#10;&#10;Description automatically generated with medium confidence">
            <a:extLst>
              <a:ext uri="{FF2B5EF4-FFF2-40B4-BE49-F238E27FC236}">
                <a16:creationId xmlns:a16="http://schemas.microsoft.com/office/drawing/2014/main" id="{C637FA20-1E31-BBFA-115E-B67D2B12C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7573" r="15325" b="27300"/>
          <a:stretch/>
        </p:blipFill>
        <p:spPr>
          <a:xfrm>
            <a:off x="6814688" y="1969175"/>
            <a:ext cx="5182895" cy="2118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ED313B-4AD3-F459-6061-C491B73ACCF5}"/>
              </a:ext>
            </a:extLst>
          </p:cNvPr>
          <p:cNvSpPr txBox="1"/>
          <p:nvPr/>
        </p:nvSpPr>
        <p:spPr>
          <a:xfrm>
            <a:off x="402211" y="6599932"/>
            <a:ext cx="11584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[4] B. John et al., “Effect of Magnetic Field on Space Charge Compensation in Negative Hydrogen Ion Beams: A Computational Study”, Journal of Instrumentation, 20 C05024, 2025.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8E6D1-9D84-A9FA-2201-E203B13EAF87}"/>
              </a:ext>
            </a:extLst>
          </p:cNvPr>
          <p:cNvSpPr txBox="1"/>
          <p:nvPr/>
        </p:nvSpPr>
        <p:spPr>
          <a:xfrm>
            <a:off x="6833938" y="4205036"/>
            <a:ext cx="4119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H</a:t>
            </a:r>
            <a:r>
              <a:rPr lang="en-GB" b="1" baseline="-25000" dirty="0">
                <a:solidFill>
                  <a:schemeClr val="accent1"/>
                </a:solidFill>
                <a:latin typeface="Arial Regular"/>
                <a:cs typeface="Arial"/>
              </a:rPr>
              <a:t>2</a:t>
            </a:r>
            <a:r>
              <a:rPr lang="en-GB" b="1" baseline="30000" dirty="0">
                <a:solidFill>
                  <a:schemeClr val="accent1"/>
                </a:solidFill>
                <a:latin typeface="Arial Regular"/>
                <a:cs typeface="Arial"/>
              </a:rPr>
              <a:t>+</a:t>
            </a:r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 distribution along LEBT for 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0T H</a:t>
            </a:r>
            <a:r>
              <a:rPr lang="en-GB" b="1" baseline="30000" dirty="0">
                <a:solidFill>
                  <a:schemeClr val="accent1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 Beam during SCC transience</a:t>
            </a:r>
          </a:p>
        </p:txBody>
      </p:sp>
    </p:spTree>
    <p:extLst>
      <p:ext uri="{BB962C8B-B14F-4D97-AF65-F5344CB8AC3E}">
        <p14:creationId xmlns:p14="http://schemas.microsoft.com/office/powerpoint/2010/main" val="164610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7FAB1-D3CC-F523-B6A9-AE502BF2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2F00270-2590-EC98-1F3D-198D3583A8BA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B-Field on 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A2806-C1B8-95E8-D065-EC56473BD52C}"/>
              </a:ext>
            </a:extLst>
          </p:cNvPr>
          <p:cNvSpPr/>
          <p:nvPr/>
        </p:nvSpPr>
        <p:spPr>
          <a:xfrm>
            <a:off x="402212" y="1393952"/>
            <a:ext cx="7240980" cy="4061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PIC Simulation Parameters</a:t>
            </a:r>
            <a:endParaRPr lang="en-US" sz="2400" dirty="0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Same as H</a:t>
            </a:r>
            <a:r>
              <a:rPr lang="en-GB" sz="2400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, with one reaction excluded:</a:t>
            </a: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8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Same (H</a:t>
            </a:r>
            <a:r>
              <a:rPr lang="en-GB" sz="2400" baseline="30000" dirty="0">
                <a:solidFill>
                  <a:srgbClr val="626262"/>
                </a:solidFill>
                <a:latin typeface="Arial Regular"/>
                <a:cs typeface="Arial"/>
              </a:rPr>
              <a:t>+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) cross-sections used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784FB-8DC0-0EBE-7279-0D0FF7BE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01" t="16934" b="40008"/>
          <a:stretch/>
        </p:blipFill>
        <p:spPr>
          <a:xfrm>
            <a:off x="1105840" y="2520187"/>
            <a:ext cx="3580239" cy="20132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68938F-2BFC-DB6A-4B80-48F840A38E26}"/>
              </a:ext>
            </a:extLst>
          </p:cNvPr>
          <p:cNvCxnSpPr>
            <a:cxnSpLocks/>
          </p:cNvCxnSpPr>
          <p:nvPr/>
        </p:nvCxnSpPr>
        <p:spPr>
          <a:xfrm>
            <a:off x="1086590" y="3517195"/>
            <a:ext cx="3427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9643A8-9000-16B2-B212-912F6830C210}"/>
              </a:ext>
            </a:extLst>
          </p:cNvPr>
          <p:cNvCxnSpPr>
            <a:cxnSpLocks/>
          </p:cNvCxnSpPr>
          <p:nvPr/>
        </p:nvCxnSpPr>
        <p:spPr>
          <a:xfrm>
            <a:off x="1589106" y="2636347"/>
            <a:ext cx="0" cy="99943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59B34-DD8F-9A44-7C3D-1779FC4BB16E}"/>
              </a:ext>
            </a:extLst>
          </p:cNvPr>
          <p:cNvCxnSpPr>
            <a:cxnSpLocks/>
          </p:cNvCxnSpPr>
          <p:nvPr/>
        </p:nvCxnSpPr>
        <p:spPr>
          <a:xfrm>
            <a:off x="3223162" y="2636350"/>
            <a:ext cx="0" cy="99943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64F3CF-C390-0BA4-6DB0-E87F627C3508}"/>
              </a:ext>
            </a:extLst>
          </p:cNvPr>
          <p:cNvSpPr txBox="1"/>
          <p:nvPr/>
        </p:nvSpPr>
        <p:spPr>
          <a:xfrm>
            <a:off x="3048828" y="5769532"/>
            <a:ext cx="8654497" cy="100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accent1"/>
                </a:solidFill>
                <a:latin typeface="Arial Regular"/>
                <a:cs typeface="Arial"/>
              </a:rPr>
              <a:t>How does a change of compensating species influence SCC?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9170AE0B-4DE7-7532-A7FE-9C4DBD37193B}"/>
              </a:ext>
            </a:extLst>
          </p:cNvPr>
          <p:cNvSpPr txBox="1"/>
          <p:nvPr/>
        </p:nvSpPr>
        <p:spPr>
          <a:xfrm>
            <a:off x="7423578" y="2618878"/>
            <a:ext cx="3707337" cy="1815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new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compensating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97742-819E-6703-1D27-EBB60C31B966}"/>
              </a:ext>
            </a:extLst>
          </p:cNvPr>
          <p:cNvSpPr/>
          <p:nvPr/>
        </p:nvSpPr>
        <p:spPr>
          <a:xfrm>
            <a:off x="4343890" y="2550693"/>
            <a:ext cx="424533" cy="47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63D84-773B-EB5E-6D4C-05700D6A66B9}"/>
              </a:ext>
            </a:extLst>
          </p:cNvPr>
          <p:cNvSpPr/>
          <p:nvPr/>
        </p:nvSpPr>
        <p:spPr>
          <a:xfrm>
            <a:off x="3525084" y="3953496"/>
            <a:ext cx="516868" cy="47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0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CAE4-0E0F-DC5B-1826-42FF46FD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E785F-AA38-65BC-40CF-D55CE60012AE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B-Field on 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3D9303-F6CF-0159-5B6E-4ED1A7FFBF3F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Positive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+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 with 0T and 0.35T Axial Magnetic Field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B37D2-1612-278C-6E46-3328E2D3F9A7}"/>
              </a:ext>
            </a:extLst>
          </p:cNvPr>
          <p:cNvSpPr txBox="1"/>
          <p:nvPr/>
        </p:nvSpPr>
        <p:spPr>
          <a:xfrm>
            <a:off x="2925923" y="5826638"/>
            <a:ext cx="9266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SCC process is once again affected by B-Field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Overall SCC degree is negligible and transience is short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6950A984-ABDE-6975-74A4-C418F65C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23" y="1484215"/>
            <a:ext cx="5506275" cy="4405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69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A144F-B47B-02BC-429E-763B459EA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EA549C-DF94-C09B-B983-D256859FDA93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Compensating Species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81B78-B15C-67F8-EFE5-D985A9BC0BE9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Comparing Positive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+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 and Negative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-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pic>
        <p:nvPicPr>
          <p:cNvPr id="7" name="Picture 6" descr="A graph of energy&#10;&#10;AI-generated content may be incorrect.">
            <a:extLst>
              <a:ext uri="{FF2B5EF4-FFF2-40B4-BE49-F238E27FC236}">
                <a16:creationId xmlns:a16="http://schemas.microsoft.com/office/drawing/2014/main" id="{B1CB369F-DB43-53A5-3CEF-F860D67D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178" y="1480199"/>
            <a:ext cx="4073715" cy="325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2E9DE3-29CF-BA1C-5C24-969536B40DBF}"/>
              </a:ext>
            </a:extLst>
          </p:cNvPr>
          <p:cNvSpPr txBox="1"/>
          <p:nvPr/>
        </p:nvSpPr>
        <p:spPr>
          <a:xfrm>
            <a:off x="6109635" y="4650755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Electron energies for 0T H</a:t>
            </a:r>
            <a:r>
              <a:rPr lang="en-GB" b="1" baseline="30000" dirty="0">
                <a:solidFill>
                  <a:schemeClr val="accent1"/>
                </a:solidFill>
                <a:latin typeface="Arial Regular"/>
                <a:cs typeface="Arial"/>
              </a:rPr>
              <a:t>+</a:t>
            </a:r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 Beam at t=200µs</a:t>
            </a:r>
            <a:endParaRPr lang="en-GB" b="1" baseline="30000" dirty="0">
              <a:solidFill>
                <a:schemeClr val="accent1"/>
              </a:solidFill>
              <a:latin typeface="Arial Regular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CC2B5-BEBE-8F98-68CA-1AE0D2D30A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501" t="16934" b="70679"/>
          <a:stretch>
            <a:fillRect/>
          </a:stretch>
        </p:blipFill>
        <p:spPr>
          <a:xfrm>
            <a:off x="6552397" y="5107125"/>
            <a:ext cx="3580239" cy="579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301836-5F95-260D-2E3B-EEB882711191}"/>
              </a:ext>
            </a:extLst>
          </p:cNvPr>
          <p:cNvSpPr/>
          <p:nvPr/>
        </p:nvSpPr>
        <p:spPr>
          <a:xfrm>
            <a:off x="9538636" y="5188018"/>
            <a:ext cx="675257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DA75ABCF-07D3-AE21-65EA-121A079CF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10" y="1432074"/>
            <a:ext cx="5530405" cy="4424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52F4C-B4E4-F6C6-E8F9-25C25ECECC92}"/>
              </a:ext>
            </a:extLst>
          </p:cNvPr>
          <p:cNvSpPr txBox="1"/>
          <p:nvPr/>
        </p:nvSpPr>
        <p:spPr>
          <a:xfrm>
            <a:off x="2772076" y="5798701"/>
            <a:ext cx="9419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H</a:t>
            </a:r>
            <a:r>
              <a:rPr lang="en-GB" b="1" baseline="-25000" dirty="0">
                <a:solidFill>
                  <a:srgbClr val="626262"/>
                </a:solidFill>
                <a:latin typeface="Arial Regular"/>
                <a:cs typeface="Arial"/>
              </a:rPr>
              <a:t>2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+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maintain thermal energies (~0.025eV) of H</a:t>
            </a:r>
            <a:r>
              <a:rPr lang="en-GB" b="1" baseline="-25000" dirty="0">
                <a:solidFill>
                  <a:srgbClr val="626262"/>
                </a:solidFill>
                <a:latin typeface="Arial Regular"/>
                <a:cs typeface="Arial"/>
              </a:rPr>
              <a:t>2 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during ionisation 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e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take on more energy from incident ion (10s of eVs) – leave domain easily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e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are lighter – even low energy e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have higher velocities to leave the domain</a:t>
            </a:r>
            <a:endParaRPr lang="en-GB" b="1" baseline="300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5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A129-A0F7-6A09-1DB0-8F71CD251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E89EF0-1182-B5A1-B12F-F02EF31F7452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Invasive Diagnostics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0C1FC-C09A-9F8D-E92E-AB6F87FB2112}"/>
              </a:ext>
            </a:extLst>
          </p:cNvPr>
          <p:cNvSpPr/>
          <p:nvPr/>
        </p:nvSpPr>
        <p:spPr>
          <a:xfrm>
            <a:off x="402212" y="1264745"/>
            <a:ext cx="7201223" cy="39172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PIC Simulation Parameters</a:t>
            </a:r>
            <a:endParaRPr lang="en-US" sz="2400" dirty="0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Invasive diagnostic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(e.g. emittance scanner or Faraday cup) at end of domain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Simplified model: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Dirichlet (0 </a:t>
            </a:r>
            <a:r>
              <a:rPr lang="el-GR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)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on positive z boundary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Secondary electrons emitted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</a:t>
            </a: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Constant yield of 2 e</a:t>
            </a:r>
            <a:r>
              <a:rPr lang="en-GB" sz="2400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per H</a:t>
            </a:r>
            <a:r>
              <a:rPr lang="en-GB" sz="2400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5eV energy for secondary electrons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CEF60-A50A-E75D-8D9B-1C1A0502A197}"/>
              </a:ext>
            </a:extLst>
          </p:cNvPr>
          <p:cNvSpPr txBox="1"/>
          <p:nvPr/>
        </p:nvSpPr>
        <p:spPr>
          <a:xfrm>
            <a:off x="402211" y="6494053"/>
            <a:ext cx="115843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[5] A.K. Fazlul Haque et al., “Proton-induced secondary electron emission from elemental solids over the energy domain 1 keV–1000 MeV”, Results in Physics, Volume 15 (2019) 102519</a:t>
            </a:r>
          </a:p>
          <a:p>
            <a:r>
              <a:rPr lang="en-GB" sz="1100" dirty="0"/>
              <a:t>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1CC9C-17A8-7D8C-3C4A-68B5F0C8C025}"/>
              </a:ext>
            </a:extLst>
          </p:cNvPr>
          <p:cNvSpPr txBox="1"/>
          <p:nvPr/>
        </p:nvSpPr>
        <p:spPr>
          <a:xfrm>
            <a:off x="3048828" y="5819227"/>
            <a:ext cx="8654497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accent1"/>
                </a:solidFill>
                <a:latin typeface="Arial Regular"/>
                <a:cs typeface="Arial"/>
              </a:rPr>
              <a:t>How do invasive diagnostics influence SCC?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812AD1-4491-EA23-ACFA-309D7F0F9410}"/>
              </a:ext>
            </a:extLst>
          </p:cNvPr>
          <p:cNvGrpSpPr/>
          <p:nvPr/>
        </p:nvGrpSpPr>
        <p:grpSpPr>
          <a:xfrm>
            <a:off x="7061915" y="2882722"/>
            <a:ext cx="5094789" cy="1882763"/>
            <a:chOff x="7671542" y="4938087"/>
            <a:chExt cx="4632638" cy="1711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4EDB0-43A1-0EE2-7F75-38EB941A5F67}"/>
                </a:ext>
              </a:extLst>
            </p:cNvPr>
            <p:cNvSpPr txBox="1"/>
            <p:nvPr/>
          </p:nvSpPr>
          <p:spPr>
            <a:xfrm>
              <a:off x="11433643" y="5383017"/>
              <a:ext cx="8705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2"/>
                  </a:solidFill>
                  <a:latin typeface="Arial Regular"/>
                  <a:cs typeface="Arial"/>
                </a:rPr>
                <a:t>10cm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AC77AA-FC0F-D2BE-5AEA-D41B947DFD89}"/>
                </a:ext>
              </a:extLst>
            </p:cNvPr>
            <p:cNvGrpSpPr/>
            <p:nvPr/>
          </p:nvGrpSpPr>
          <p:grpSpPr>
            <a:xfrm>
              <a:off x="7931427" y="4938087"/>
              <a:ext cx="3561137" cy="1244862"/>
              <a:chOff x="7931427" y="5076181"/>
              <a:chExt cx="3319447" cy="110676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FD9162-AB7B-8D2D-6E4C-8BC942B265BD}"/>
                  </a:ext>
                </a:extLst>
              </p:cNvPr>
              <p:cNvCxnSpPr/>
              <p:nvPr/>
            </p:nvCxnSpPr>
            <p:spPr>
              <a:xfrm>
                <a:off x="7931427" y="5082139"/>
                <a:ext cx="3319447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DBA14C-59A0-8D6B-477A-20891949F534}"/>
                  </a:ext>
                </a:extLst>
              </p:cNvPr>
              <p:cNvCxnSpPr/>
              <p:nvPr/>
            </p:nvCxnSpPr>
            <p:spPr>
              <a:xfrm>
                <a:off x="7931427" y="6159877"/>
                <a:ext cx="3319447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F6D557D-38EA-8C72-D2D4-C943042B1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0302" y="5076181"/>
                <a:ext cx="0" cy="1100810"/>
              </a:xfrm>
              <a:prstGeom prst="line">
                <a:avLst/>
              </a:prstGeom>
              <a:ln w="571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8D6D11E-45C0-5DBB-3A9B-9D19EB18B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36020" y="5076181"/>
                <a:ext cx="0" cy="110676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ED29-8B86-B409-7231-5A3B144F048E}"/>
                </a:ext>
              </a:extLst>
            </p:cNvPr>
            <p:cNvSpPr txBox="1"/>
            <p:nvPr/>
          </p:nvSpPr>
          <p:spPr>
            <a:xfrm>
              <a:off x="9429945" y="6280732"/>
              <a:ext cx="7181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2"/>
                  </a:solidFill>
                  <a:latin typeface="Arial Regular"/>
                  <a:cs typeface="Arial"/>
                </a:rPr>
                <a:t>0.2m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BB229B-CDB8-2028-1359-DA1D36753BA0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10148048" y="6465398"/>
              <a:ext cx="131318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C38868-BEF4-D257-B6D6-65E926051ABC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7962404" y="6465398"/>
              <a:ext cx="14675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CC67500-3528-285C-7DFF-53799069B914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11868911" y="4938087"/>
              <a:ext cx="1" cy="4449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49D4311-8B65-4F00-1871-3EC00B65D3BE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11868912" y="5752349"/>
              <a:ext cx="0" cy="4238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4226AA-3422-539A-7552-8CD7A27F7BF9}"/>
                </a:ext>
              </a:extLst>
            </p:cNvPr>
            <p:cNvSpPr txBox="1"/>
            <p:nvPr/>
          </p:nvSpPr>
          <p:spPr>
            <a:xfrm>
              <a:off x="9178527" y="5786071"/>
              <a:ext cx="12209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l-GR" b="1" dirty="0">
                  <a:solidFill>
                    <a:schemeClr val="tx2"/>
                  </a:solidFill>
                  <a:latin typeface="Arial Regular"/>
                  <a:cs typeface="Arial"/>
                </a:rPr>
                <a:t>ϕ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284957-0606-480F-D294-00577C19A179}"/>
                </a:ext>
              </a:extLst>
            </p:cNvPr>
            <p:cNvSpPr txBox="1"/>
            <p:nvPr/>
          </p:nvSpPr>
          <p:spPr>
            <a:xfrm>
              <a:off x="7671542" y="5384681"/>
              <a:ext cx="1263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n-GB" b="1" dirty="0" err="1">
                  <a:solidFill>
                    <a:schemeClr val="tx2"/>
                  </a:solidFill>
                  <a:latin typeface="Arial Regular"/>
                  <a:cs typeface="Arial"/>
                </a:rPr>
                <a:t>E</a:t>
              </a:r>
              <a:r>
                <a:rPr lang="en-GB" b="1" baseline="-25000" dirty="0" err="1">
                  <a:solidFill>
                    <a:schemeClr val="tx2"/>
                  </a:solidFill>
                  <a:latin typeface="Arial Regular"/>
                  <a:cs typeface="Arial"/>
                </a:rPr>
                <a:t>z</a:t>
              </a:r>
              <a:endParaRPr lang="en-GB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E0FFD5-4E43-C735-5F37-BBC159AD267C}"/>
                </a:ext>
              </a:extLst>
            </p:cNvPr>
            <p:cNvSpPr txBox="1"/>
            <p:nvPr/>
          </p:nvSpPr>
          <p:spPr>
            <a:xfrm>
              <a:off x="10499766" y="5383017"/>
              <a:ext cx="1263564" cy="587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 Regular"/>
                  <a:cs typeface="Arial"/>
                </a:rPr>
                <a:t>0 </a:t>
              </a:r>
              <a:r>
                <a:rPr lang="el-GR" b="1" dirty="0">
                  <a:solidFill>
                    <a:srgbClr val="FF0000"/>
                  </a:solidFill>
                  <a:latin typeface="Arial Regular"/>
                  <a:cs typeface="Arial"/>
                </a:rPr>
                <a:t>ϕ</a:t>
              </a:r>
              <a:endParaRPr lang="en-GB" b="1" dirty="0">
                <a:solidFill>
                  <a:srgbClr val="FF0000"/>
                </a:solidFill>
                <a:latin typeface="Arial Regular"/>
                <a:cs typeface="Arial"/>
              </a:endParaRP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 Regular"/>
                  <a:cs typeface="Arial"/>
                </a:rPr>
                <a:t>SEE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D583F0-4567-65E0-1CB9-F143E82358B7}"/>
                </a:ext>
              </a:extLst>
            </p:cNvPr>
            <p:cNvSpPr txBox="1"/>
            <p:nvPr/>
          </p:nvSpPr>
          <p:spPr>
            <a:xfrm>
              <a:off x="9176921" y="4947064"/>
              <a:ext cx="12209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l-GR" b="1" dirty="0">
                  <a:solidFill>
                    <a:schemeClr val="tx2"/>
                  </a:solidFill>
                  <a:latin typeface="Arial Regular"/>
                  <a:cs typeface="Arial"/>
                </a:rPr>
                <a:t>ϕ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98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FDCE-9166-503A-B4B2-87333670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B02AFD8A-E225-AEDB-F51B-9CA9BD3D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18" y="1484215"/>
            <a:ext cx="4733658" cy="3786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33D6B-C069-819C-4FFF-902B3F13DF57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Invasive Diagnostics (H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5082-2250-2EB2-A94E-7FF2F013E9B9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Diagnostic Inserted Into Negative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-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Beams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8F8E2-C262-5864-34C0-E9A1C4FD7EA1}"/>
              </a:ext>
            </a:extLst>
          </p:cNvPr>
          <p:cNvSpPr txBox="1"/>
          <p:nvPr/>
        </p:nvSpPr>
        <p:spPr>
          <a:xfrm>
            <a:off x="2925923" y="5826638"/>
            <a:ext cx="9266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H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beam quickly ejects e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 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until compensated, impact comes from Dirichlet BC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Apparent “overcompensation” at large time - secondary e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 enhance capacity for H</a:t>
            </a:r>
            <a:r>
              <a:rPr lang="en-GB" b="1" baseline="-25000" dirty="0">
                <a:solidFill>
                  <a:srgbClr val="626262"/>
                </a:solidFill>
                <a:latin typeface="Arial Regular"/>
                <a:cs typeface="Arial"/>
              </a:rPr>
              <a:t>2</a:t>
            </a:r>
            <a:r>
              <a:rPr lang="en-GB" b="1" baseline="30000" dirty="0">
                <a:solidFill>
                  <a:srgbClr val="626262"/>
                </a:solidFill>
                <a:latin typeface="Arial Regular"/>
                <a:cs typeface="Arial"/>
              </a:rPr>
              <a:t>+</a:t>
            </a:r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82A9107-C79E-A538-A7EC-ABF5101F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42" y="1605220"/>
            <a:ext cx="5276774" cy="4221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4A64D6-E29F-4A42-3A6A-6A350BAAE74E}"/>
              </a:ext>
            </a:extLst>
          </p:cNvPr>
          <p:cNvSpPr txBox="1"/>
          <p:nvPr/>
        </p:nvSpPr>
        <p:spPr>
          <a:xfrm>
            <a:off x="7041355" y="5176544"/>
            <a:ext cx="364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Number of e</a:t>
            </a:r>
            <a:r>
              <a:rPr lang="en-GB" b="1" baseline="30000" dirty="0">
                <a:solidFill>
                  <a:schemeClr val="accent1"/>
                </a:solidFill>
                <a:latin typeface="Arial Regular"/>
                <a:cs typeface="Arial"/>
              </a:rPr>
              <a:t>-</a:t>
            </a:r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 in domain</a:t>
            </a:r>
            <a:endParaRPr lang="en-GB" b="1" baseline="30000" dirty="0">
              <a:solidFill>
                <a:schemeClr val="accent1"/>
              </a:solidFill>
              <a:latin typeface="Arial Regula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36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C94A-C8BA-FA32-91F9-D8B8868A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97D0F264-2ED8-16A9-5DCD-0B4695C6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23" y="1632577"/>
            <a:ext cx="5456082" cy="4364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2C9AE-EF91-172B-9C2B-D9B6545A5B3F}"/>
              </a:ext>
            </a:extLst>
          </p:cNvPr>
          <p:cNvSpPr txBox="1"/>
          <p:nvPr/>
        </p:nvSpPr>
        <p:spPr>
          <a:xfrm>
            <a:off x="403340" y="96707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Impact of Invasive Diagnostics (H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8F1BAB-8DC6-C296-70C0-1EF0DAFAA864}"/>
              </a:ext>
            </a:extLst>
          </p:cNvPr>
          <p:cNvSpPr/>
          <p:nvPr/>
        </p:nvSpPr>
        <p:spPr>
          <a:xfrm>
            <a:off x="402210" y="936758"/>
            <a:ext cx="11276267" cy="1094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Diagnostic Inserted Into Positive H</a:t>
            </a:r>
            <a:r>
              <a:rPr lang="en-GB" sz="2800" b="1" baseline="30000" dirty="0">
                <a:solidFill>
                  <a:srgbClr val="1E5DF8"/>
                </a:solidFill>
                <a:latin typeface="Arial"/>
                <a:cs typeface="Arial"/>
              </a:rPr>
              <a:t>+</a:t>
            </a: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 Beam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3B86A-DFC0-F4EB-A4D6-4BF89D19865F}"/>
              </a:ext>
            </a:extLst>
          </p:cNvPr>
          <p:cNvSpPr txBox="1"/>
          <p:nvPr/>
        </p:nvSpPr>
        <p:spPr>
          <a:xfrm>
            <a:off x="2925923" y="5826638"/>
            <a:ext cx="9266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SEE adds new source of compensating particles</a:t>
            </a:r>
          </a:p>
          <a:p>
            <a:r>
              <a:rPr lang="en-GB" b="1" dirty="0">
                <a:solidFill>
                  <a:srgbClr val="626262"/>
                </a:solidFill>
                <a:latin typeface="Arial Regular"/>
                <a:cs typeface="Arial"/>
              </a:rPr>
              <a:t>Slow (5eV) secondary electrons can be trapped by the beam potential</a:t>
            </a:r>
          </a:p>
          <a:p>
            <a:endParaRPr lang="en-GB" b="1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47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BA1D4-D997-A84D-A94B-8255A56C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E4DE68-B2E6-1D1A-6807-978866F6F2CE}"/>
              </a:ext>
            </a:extLst>
          </p:cNvPr>
          <p:cNvSpPr/>
          <p:nvPr/>
        </p:nvSpPr>
        <p:spPr>
          <a:xfrm>
            <a:off x="279133" y="885597"/>
            <a:ext cx="11685069" cy="49351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SCC is a spatially and temporally complex process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SCC time is determined by </a:t>
            </a: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trade off between compensating particle production and loss mechanisms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Loss mechanisms (and production rates) depend on many factors </a:t>
            </a: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other than the BGG, including: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External fields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Properties of compensating particles (e.g. mass, initial velocity, etc…)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Boundary conditions and secondary electron emission (e.g. electrodes, invasive diagnostics)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PIC simulations are ideal for studying these non-linear effects</a:t>
            </a: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, due to fine parameter control and diagnostic availability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accent1"/>
                </a:solidFill>
                <a:latin typeface="Arial Regular"/>
                <a:cs typeface="Arial"/>
              </a:rPr>
              <a:t>Important to consider these sensitivities when designing and running PIC simulations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60A6D-C8EC-C9CE-77E7-1755A0630D09}"/>
              </a:ext>
            </a:extLst>
          </p:cNvPr>
          <p:cNvSpPr txBox="1"/>
          <p:nvPr/>
        </p:nvSpPr>
        <p:spPr>
          <a:xfrm>
            <a:off x="403341" y="114177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2852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C230-4F3D-8920-D7BD-0CBE9C9A8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AD666-642B-2B8B-1D40-7A2D9FAD261E}"/>
              </a:ext>
            </a:extLst>
          </p:cNvPr>
          <p:cNvSpPr/>
          <p:nvPr/>
        </p:nvSpPr>
        <p:spPr>
          <a:xfrm>
            <a:off x="402212" y="1165354"/>
            <a:ext cx="11007910" cy="42580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Increased scale of simulations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Full model </a:t>
            </a: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of FETS LEBT and upcoming H+ system with India DAE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Longer domain, more accurate field BCs (including RFQ backflow), full treatment of solenoid fields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Direct comparisons with diagnostics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Parametric study </a:t>
            </a: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for optimal SCC time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More realistic </a:t>
            </a: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simulation</a:t>
            </a: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 </a:t>
            </a:r>
            <a:r>
              <a:rPr lang="en-GB" sz="2000" b="1" dirty="0">
                <a:solidFill>
                  <a:srgbClr val="626262"/>
                </a:solidFill>
                <a:latin typeface="Arial Regular"/>
                <a:cs typeface="Arial"/>
              </a:rPr>
              <a:t>models for diagnostics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E.g. repelling electrodes on devices, device geometries, etc…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626262"/>
                </a:solidFill>
                <a:latin typeface="Arial Regular"/>
                <a:cs typeface="Arial"/>
              </a:rPr>
              <a:t>Experimental collaborators working on non-invasive light-based diagnostics for SCC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CD732-EA96-236E-BCDB-CD225F21053B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76542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0CA85-34CB-429E-8883-25AF6893A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ISIS - brief overview PowerPoint Presentation, free download - ID:1737126">
            <a:extLst>
              <a:ext uri="{FF2B5EF4-FFF2-40B4-BE49-F238E27FC236}">
                <a16:creationId xmlns:a16="http://schemas.microsoft.com/office/drawing/2014/main" id="{0DD8AA17-5801-F81A-15A4-19EAB282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33" y="345182"/>
            <a:ext cx="6001367" cy="45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E3167B-89B3-2DD1-C9A3-25BD7208EDE5}"/>
              </a:ext>
            </a:extLst>
          </p:cNvPr>
          <p:cNvSpPr/>
          <p:nvPr/>
        </p:nvSpPr>
        <p:spPr>
          <a:xfrm>
            <a:off x="402212" y="1393952"/>
            <a:ext cx="5825263" cy="4393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Studying space charge compensation in hydrogen ion beams</a:t>
            </a:r>
            <a:endParaRPr lang="en-US" dirty="0" err="1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Joint </a:t>
            </a:r>
            <a:r>
              <a:rPr lang="en-GB" sz="2200" b="1" dirty="0">
                <a:solidFill>
                  <a:schemeClr val="accent4"/>
                </a:solidFill>
                <a:latin typeface="Arial Regular"/>
                <a:cs typeface="Arial"/>
              </a:rPr>
              <a:t>simulation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and </a:t>
            </a:r>
            <a:r>
              <a:rPr lang="en-GB" sz="2200" b="1" dirty="0">
                <a:solidFill>
                  <a:schemeClr val="accent4"/>
                </a:solidFill>
                <a:latin typeface="Arial Regular"/>
                <a:cs typeface="Arial"/>
              </a:rPr>
              <a:t>experimental diagnostic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campaign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H</a:t>
            </a:r>
            <a:r>
              <a:rPr lang="en-GB" sz="2200" b="1" baseline="30000" dirty="0">
                <a:solidFill>
                  <a:srgbClr val="626262"/>
                </a:solidFill>
                <a:latin typeface="Arial Regular"/>
                <a:cs typeface="Arial"/>
              </a:rPr>
              <a:t>- 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beams of interest: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ISIS Neutron and Muon Source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Front End Test Stand (FETS)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Future H</a:t>
            </a:r>
            <a:r>
              <a:rPr lang="en-GB" sz="2200" baseline="30000" dirty="0">
                <a:solidFill>
                  <a:srgbClr val="626262"/>
                </a:solidFill>
                <a:latin typeface="Arial Regular"/>
                <a:cs typeface="Arial"/>
              </a:rPr>
              <a:t>+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experiments will be performed in collaboration with India DAE</a:t>
            </a:r>
            <a:endParaRPr lang="en-GB" sz="2200" baseline="300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8CA19-6F4D-DCD7-C53C-0535628DBB25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E11F5-B9DD-091E-5693-498539BBA43C}"/>
              </a:ext>
            </a:extLst>
          </p:cNvPr>
          <p:cNvSpPr txBox="1"/>
          <p:nvPr/>
        </p:nvSpPr>
        <p:spPr>
          <a:xfrm rot="16200000">
            <a:off x="10675734" y="4376849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3" name="Picture 2" descr="About the hosts - - Diamond Light Source">
            <a:extLst>
              <a:ext uri="{FF2B5EF4-FFF2-40B4-BE49-F238E27FC236}">
                <a16:creationId xmlns:a16="http://schemas.microsoft.com/office/drawing/2014/main" id="{26EA8502-D852-F17A-2BE1-B557D858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13" y="4846207"/>
            <a:ext cx="4219919" cy="8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UKRI_STFC_SCIENTIFIC_COMPUTING_RGB - Physical Sciences Data Infrastructure">
            <a:extLst>
              <a:ext uri="{FF2B5EF4-FFF2-40B4-BE49-F238E27FC236}">
                <a16:creationId xmlns:a16="http://schemas.microsoft.com/office/drawing/2014/main" id="{68E7BF23-523A-CB3A-94FA-E6BC335A3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Ada Lovelace Centre">
            <a:extLst>
              <a:ext uri="{FF2B5EF4-FFF2-40B4-BE49-F238E27FC236}">
                <a16:creationId xmlns:a16="http://schemas.microsoft.com/office/drawing/2014/main" id="{C00FAB58-17F1-471F-6D7F-9A8E31B2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21" y="5696500"/>
            <a:ext cx="2418301" cy="103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5CF33-EA13-7D0E-8EB0-A3509C42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3911D3-228C-F95E-C161-7A9B007402D0}"/>
              </a:ext>
            </a:extLst>
          </p:cNvPr>
          <p:cNvSpPr/>
          <p:nvPr/>
        </p:nvSpPr>
        <p:spPr>
          <a:xfrm>
            <a:off x="402212" y="1329944"/>
            <a:ext cx="9367953" cy="36688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26262"/>
                </a:solidFill>
                <a:latin typeface="Arial Regular"/>
                <a:cs typeface="Arial"/>
              </a:rPr>
              <a:t>Funding and support:</a:t>
            </a:r>
          </a:p>
          <a:p>
            <a:pPr marL="914400" lvl="1" indent="-4572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626262"/>
                </a:solidFill>
                <a:latin typeface="Arial Regular"/>
                <a:cs typeface="Arial"/>
              </a:rPr>
              <a:t>Ada Lovelace Centre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26262"/>
                </a:solidFill>
                <a:latin typeface="Arial Regular"/>
                <a:cs typeface="Arial"/>
              </a:rPr>
              <a:t>Computational time:</a:t>
            </a:r>
          </a:p>
          <a:p>
            <a:pPr marL="914400" lvl="1" indent="-4572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626262"/>
                </a:solidFill>
                <a:latin typeface="Arial Regular"/>
                <a:cs typeface="Arial"/>
              </a:rPr>
              <a:t>SCARF (internal STFC tier-2 cluster)</a:t>
            </a:r>
          </a:p>
          <a:p>
            <a:pPr marL="914400" lvl="1" indent="-4572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626262"/>
                </a:solidFill>
                <a:latin typeface="Arial Regular"/>
                <a:cs typeface="Arial"/>
              </a:rPr>
              <a:t>ARCHER2</a:t>
            </a:r>
          </a:p>
          <a:p>
            <a:pPr marL="914400" lvl="1" indent="-457200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626262"/>
                </a:solidFill>
                <a:latin typeface="Arial Regular"/>
                <a:cs typeface="Arial"/>
              </a:rPr>
              <a:t>Isambard3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7CE9-26E2-FB32-2E92-FCE4494806BF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1032" name="Picture 8" descr="Isambard Logo">
            <a:extLst>
              <a:ext uri="{FF2B5EF4-FFF2-40B4-BE49-F238E27FC236}">
                <a16:creationId xmlns:a16="http://schemas.microsoft.com/office/drawing/2014/main" id="{C76CDEE1-D601-453D-BBC7-D982AAE23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7"/>
          <a:stretch/>
        </p:blipFill>
        <p:spPr bwMode="auto">
          <a:xfrm>
            <a:off x="7854907" y="2283649"/>
            <a:ext cx="3159331" cy="24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CHER2 National Supercomputing Service | InfraPortal">
            <a:extLst>
              <a:ext uri="{FF2B5EF4-FFF2-40B4-BE49-F238E27FC236}">
                <a16:creationId xmlns:a16="http://schemas.microsoft.com/office/drawing/2014/main" id="{109357B5-910A-61F4-5006-DF9A7D88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65" y="5088635"/>
            <a:ext cx="4655351" cy="13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da Lovelace Centre | InfraPortal">
            <a:extLst>
              <a:ext uri="{FF2B5EF4-FFF2-40B4-BE49-F238E27FC236}">
                <a16:creationId xmlns:a16="http://schemas.microsoft.com/office/drawing/2014/main" id="{AC2F698C-C97D-E2C3-FFE9-9020031B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49" y="712671"/>
            <a:ext cx="2521769" cy="19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0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D01C3-407D-EAB2-C1FB-D7DDC98E19BB}"/>
              </a:ext>
            </a:extLst>
          </p:cNvPr>
          <p:cNvSpPr txBox="1"/>
          <p:nvPr/>
        </p:nvSpPr>
        <p:spPr>
          <a:xfrm>
            <a:off x="1379538" y="4227513"/>
            <a:ext cx="8654497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bg2"/>
                </a:solidFill>
                <a:latin typeface="Arial Regular"/>
                <a:cs typeface="Arial"/>
              </a:rPr>
              <a:t>✉ kiran.jonathan@stfc.ac.uk</a:t>
            </a:r>
          </a:p>
        </p:txBody>
      </p: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F7FB-6B0A-D7CC-44FD-5F1285B04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DFF910-6E22-B249-AE5C-4D978FE8FC5A}"/>
              </a:ext>
            </a:extLst>
          </p:cNvPr>
          <p:cNvSpPr/>
          <p:nvPr/>
        </p:nvSpPr>
        <p:spPr>
          <a:xfrm>
            <a:off x="402213" y="1393952"/>
            <a:ext cx="5282950" cy="53694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H</a:t>
            </a:r>
            <a:r>
              <a:rPr lang="en-GB" sz="2400" b="1" baseline="30000" dirty="0">
                <a:solidFill>
                  <a:srgbClr val="1E5DF8"/>
                </a:solidFill>
                <a:latin typeface="Arial"/>
                <a:cs typeface="Arial"/>
              </a:rPr>
              <a:t>-</a:t>
            </a: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 ion source and beam hosted at ISIS Facility</a:t>
            </a:r>
            <a:endParaRPr lang="en-US" dirty="0" err="1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Separate from main ISIS beamline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Ideal for testing and diagnostics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Up to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60mA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pulsed beam at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50Hz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Magnetostatic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65keV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low energy beam transport (LEBT) region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Main reference point for simulations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1BF38-CADF-C0A1-47D5-3940CFF4C15D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Front End Test Stand (FETS)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79D66-1A40-2FD4-62C6-A1CE8AA88517}"/>
              </a:ext>
            </a:extLst>
          </p:cNvPr>
          <p:cNvGrpSpPr/>
          <p:nvPr/>
        </p:nvGrpSpPr>
        <p:grpSpPr>
          <a:xfrm>
            <a:off x="5899441" y="1494952"/>
            <a:ext cx="5890346" cy="4577858"/>
            <a:chOff x="6248423" y="1325987"/>
            <a:chExt cx="4528383" cy="35193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C5D57C-CD27-A779-A9A5-FAD76604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23" y="1325987"/>
              <a:ext cx="4372548" cy="3519368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3632D8-29D4-F762-17CA-D62C24CC7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0880" y="2398439"/>
              <a:ext cx="452503" cy="331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5FC14AE1-55EB-4FBE-5317-FCA0DC12BE37}"/>
                </a:ext>
              </a:extLst>
            </p:cNvPr>
            <p:cNvSpPr txBox="1"/>
            <p:nvPr/>
          </p:nvSpPr>
          <p:spPr>
            <a:xfrm>
              <a:off x="8668899" y="2159373"/>
              <a:ext cx="15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/>
                <a:t>65 keV LEBT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831FB0-B670-47CD-4BFF-0564E2B2E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3379" y="2822672"/>
              <a:ext cx="452503" cy="331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1E85EE81-CE28-174B-A66D-837D1028AC36}"/>
                </a:ext>
              </a:extLst>
            </p:cNvPr>
            <p:cNvSpPr txBox="1"/>
            <p:nvPr/>
          </p:nvSpPr>
          <p:spPr>
            <a:xfrm>
              <a:off x="9358365" y="2580992"/>
              <a:ext cx="1418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/>
                <a:t>3 MeV RFQ</a:t>
              </a: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ECADDE70-C8CC-3329-C7E9-F772CF478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2725" y="2041797"/>
              <a:ext cx="668302" cy="4895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19">
              <a:extLst>
                <a:ext uri="{FF2B5EF4-FFF2-40B4-BE49-F238E27FC236}">
                  <a16:creationId xmlns:a16="http://schemas.microsoft.com/office/drawing/2014/main" id="{31E57C3A-BEE1-3800-5E37-5337A900428E}"/>
                </a:ext>
              </a:extLst>
            </p:cNvPr>
            <p:cNvSpPr txBox="1"/>
            <p:nvPr/>
          </p:nvSpPr>
          <p:spPr>
            <a:xfrm>
              <a:off x="8680848" y="1796233"/>
              <a:ext cx="1703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/>
                <a:t>H</a:t>
              </a:r>
              <a:r>
                <a:rPr lang="en-GB" sz="2000" b="1" baseline="30000" dirty="0"/>
                <a:t>-</a:t>
              </a:r>
              <a:r>
                <a:rPr lang="en-GB" sz="2000" b="1" dirty="0"/>
                <a:t> Ion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24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8996-2A85-450E-2C37-1E496C1D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BCED9-AA78-5D07-9556-1284198C9E65}"/>
              </a:ext>
            </a:extLst>
          </p:cNvPr>
          <p:cNvSpPr/>
          <p:nvPr/>
        </p:nvSpPr>
        <p:spPr>
          <a:xfrm>
            <a:off x="439962" y="1410305"/>
            <a:ext cx="6249073" cy="48431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SCC is used to reduce beam divergence from space charge repulsion</a:t>
            </a: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Magnetic lensing: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3 solenoids in LEBT region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Directly influences ion paths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Oppositely charged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compensating particles: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Produced via ionisation of residual background gas (H</a:t>
            </a:r>
            <a:r>
              <a:rPr lang="en-GB" sz="2200" baseline="-25000" dirty="0">
                <a:solidFill>
                  <a:srgbClr val="626262"/>
                </a:solidFill>
                <a:latin typeface="Arial Regular"/>
                <a:cs typeface="Arial"/>
              </a:rPr>
              <a:t>2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)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Reduces net charge density, minimising space charge repulsion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E908E-9A58-5E72-EF76-823E5019FD7A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Charge Compensation (SCC) in FETS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D1EFA-421E-E843-A42E-D628716B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01" t="16934" b="40008"/>
          <a:stretch/>
        </p:blipFill>
        <p:spPr>
          <a:xfrm>
            <a:off x="7927116" y="4369145"/>
            <a:ext cx="3178358" cy="1787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D17F5D-EF12-4EA2-C204-B4BCF9887765}"/>
              </a:ext>
            </a:extLst>
          </p:cNvPr>
          <p:cNvSpPr/>
          <p:nvPr/>
        </p:nvSpPr>
        <p:spPr>
          <a:xfrm>
            <a:off x="7927116" y="4369145"/>
            <a:ext cx="3257482" cy="4785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CF2A9-DAC1-B6C2-D93C-1FE32F59178A}"/>
              </a:ext>
            </a:extLst>
          </p:cNvPr>
          <p:cNvSpPr/>
          <p:nvPr/>
        </p:nvSpPr>
        <p:spPr>
          <a:xfrm>
            <a:off x="7963754" y="5626597"/>
            <a:ext cx="2642784" cy="4785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981CE3-D922-32EE-493A-0AA5A91746BF}"/>
              </a:ext>
            </a:extLst>
          </p:cNvPr>
          <p:cNvGrpSpPr/>
          <p:nvPr/>
        </p:nvGrpSpPr>
        <p:grpSpPr>
          <a:xfrm>
            <a:off x="6937513" y="1499434"/>
            <a:ext cx="5041254" cy="2496735"/>
            <a:chOff x="588869" y="1990050"/>
            <a:chExt cx="5810878" cy="2877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DEB7C2-F920-44CC-913A-AE394E6A5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869" y="1990050"/>
              <a:ext cx="5810878" cy="2877899"/>
            </a:xfrm>
            <a:prstGeom prst="rect">
              <a:avLst/>
            </a:prstGeom>
          </p:spPr>
        </p:pic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44FEDBAF-7D71-5F7E-D921-FFB9F63EDD90}"/>
                </a:ext>
              </a:extLst>
            </p:cNvPr>
            <p:cNvSpPr/>
            <p:nvPr/>
          </p:nvSpPr>
          <p:spPr>
            <a:xfrm>
              <a:off x="3277688" y="3750972"/>
              <a:ext cx="216620" cy="202578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05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B09EB-08D2-A64A-5380-2E321B89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9C6573-6437-C748-7239-55AAE834FDE2}"/>
              </a:ext>
            </a:extLst>
          </p:cNvPr>
          <p:cNvSpPr/>
          <p:nvPr/>
        </p:nvSpPr>
        <p:spPr>
          <a:xfrm>
            <a:off x="402211" y="1393952"/>
            <a:ext cx="6426649" cy="53263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SCC transience limits beam output</a:t>
            </a:r>
            <a:endParaRPr lang="en-US" dirty="0" err="1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ISIS/FETS use a pulsed beam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Beam optics are focussed for steady state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Transmission is poor during build up of these particles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Reducing compensation time would maximise output of pulse and improve efficiency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600" b="1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  <a:latin typeface="Arial Regular"/>
                <a:cs typeface="Arial"/>
              </a:rPr>
              <a:t>How to minimise SCC time for future ISIS LEBT designs?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9B6A8-2EC3-C08E-A9E2-AF79469EA04A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Study SCC?</a:t>
            </a:r>
          </a:p>
        </p:txBody>
      </p:sp>
      <p:pic>
        <p:nvPicPr>
          <p:cNvPr id="14" name="Picture 13" descr="A graph of a beam current&#10;&#10;Description automatically generated">
            <a:extLst>
              <a:ext uri="{FF2B5EF4-FFF2-40B4-BE49-F238E27FC236}">
                <a16:creationId xmlns:a16="http://schemas.microsoft.com/office/drawing/2014/main" id="{B93C113F-0294-A6BE-9478-FA20A16C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61" y="1386971"/>
            <a:ext cx="5089746" cy="4070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EC91BA-EB1A-2E9B-3495-824734DAF806}"/>
              </a:ext>
            </a:extLst>
          </p:cNvPr>
          <p:cNvSpPr/>
          <p:nvPr/>
        </p:nvSpPr>
        <p:spPr>
          <a:xfrm>
            <a:off x="7340448" y="5507706"/>
            <a:ext cx="44493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Arial" panose="020B0604020202020204" pitchFamily="34" charset="0"/>
              </a:rPr>
              <a:t>Current measurements taken at the end of the LEBT and RFQ during a typical FETS pulse</a:t>
            </a:r>
          </a:p>
        </p:txBody>
      </p:sp>
    </p:spTree>
    <p:extLst>
      <p:ext uri="{BB962C8B-B14F-4D97-AF65-F5344CB8AC3E}">
        <p14:creationId xmlns:p14="http://schemas.microsoft.com/office/powerpoint/2010/main" val="223043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A881-50BD-D496-566A-C14349ECE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C3BC6C-D14B-F415-EC38-D3B9DA95E9A4}"/>
              </a:ext>
            </a:extLst>
          </p:cNvPr>
          <p:cNvSpPr/>
          <p:nvPr/>
        </p:nvSpPr>
        <p:spPr>
          <a:xfrm>
            <a:off x="402212" y="1393952"/>
            <a:ext cx="9456224" cy="45908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Mathematical definitions and analytic expectation</a:t>
            </a: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SCC Time [1]: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What other factors may influence SCC degree/time?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External fields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Properties of the compensating particles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LEBT design/boundary conditions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854BD-41D5-79CB-9A82-292E44A8B99B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 Degree and Time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FD9D8C25-FEA2-CEA6-F65A-D8564897A6E8}"/>
              </a:ext>
            </a:extLst>
          </p:cNvPr>
          <p:cNvSpPr txBox="1"/>
          <p:nvPr/>
        </p:nvSpPr>
        <p:spPr>
          <a:xfrm>
            <a:off x="8082451" y="1865346"/>
            <a:ext cx="3707337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Beam velocity fixed by system design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Implies BGG species and density is only way to influence SCC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D4363-AFA8-3519-3151-8A9ADC380045}"/>
              </a:ext>
            </a:extLst>
          </p:cNvPr>
          <p:cNvSpPr txBox="1"/>
          <p:nvPr/>
        </p:nvSpPr>
        <p:spPr>
          <a:xfrm>
            <a:off x="402212" y="6494053"/>
            <a:ext cx="100636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[1] C.A. Valerio-Lizarraga, I. Leon-Monzon and R. Scrivens, “Negative ion beam space charge compensation by residual gas”, Phys. Rev. ST Accel. Beams 18 (2015) 080101</a:t>
            </a:r>
            <a:endParaRPr lang="en-GB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36EE1B-E956-4084-0550-9F88D25B479C}"/>
                  </a:ext>
                </a:extLst>
              </p:cNvPr>
              <p:cNvSpPr txBox="1"/>
              <p:nvPr/>
            </p:nvSpPr>
            <p:spPr>
              <a:xfrm>
                <a:off x="2429817" y="2200715"/>
                <a:ext cx="5047920" cy="1228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en-GB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4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𝑖𝑜𝑛𝑖𝑧</m:t>
                              </m:r>
                            </m:sub>
                          </m:sSub>
                          <m:r>
                            <a:rPr lang="en-GB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GB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36EE1B-E956-4084-0550-9F88D25B4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17" y="2200715"/>
                <a:ext cx="5047920" cy="1228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2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B970F-D407-4020-00FF-D17882E7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grid-based solution&#10;&#10;AI-generated content may be incorrect.">
            <a:extLst>
              <a:ext uri="{FF2B5EF4-FFF2-40B4-BE49-F238E27FC236}">
                <a16:creationId xmlns:a16="http://schemas.microsoft.com/office/drawing/2014/main" id="{366B3ECE-A2DE-982C-CF6C-7D274CAA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613" y="3876261"/>
            <a:ext cx="5491793" cy="2538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C7A885-644B-0E42-08D4-737103A8F17F}"/>
              </a:ext>
            </a:extLst>
          </p:cNvPr>
          <p:cNvSpPr/>
          <p:nvPr/>
        </p:nvSpPr>
        <p:spPr>
          <a:xfrm>
            <a:off x="402212" y="1393952"/>
            <a:ext cx="7553068" cy="52586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Bridging the gap between experiment and theory</a:t>
            </a:r>
            <a:endParaRPr lang="en-US" dirty="0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Using the open-source plasma kinetic code </a:t>
            </a:r>
            <a:r>
              <a:rPr lang="en-GB" sz="2200" b="1" dirty="0" err="1">
                <a:solidFill>
                  <a:srgbClr val="626262"/>
                </a:solidFill>
                <a:latin typeface="Arial Regular"/>
                <a:cs typeface="Arial"/>
              </a:rPr>
              <a:t>PICLas</a:t>
            </a:r>
            <a:endParaRPr lang="en-GB" sz="2200" b="1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PIC codes combine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particle-based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(</a:t>
            </a:r>
            <a:r>
              <a:rPr lang="en-GB" sz="2200" dirty="0" err="1">
                <a:solidFill>
                  <a:srgbClr val="626262"/>
                </a:solidFill>
                <a:latin typeface="Arial Regular"/>
                <a:cs typeface="Arial"/>
              </a:rPr>
              <a:t>Lagrangian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) and </a:t>
            </a:r>
            <a:r>
              <a:rPr lang="en-GB" sz="2200" b="1" dirty="0">
                <a:solidFill>
                  <a:srgbClr val="626262"/>
                </a:solidFill>
                <a:latin typeface="Arial Regular"/>
                <a:cs typeface="Arial"/>
              </a:rPr>
              <a:t>field-based</a:t>
            </a: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 (Eulerian) methods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Direct-Simulation Monte Carlo (DSMC) for chemical reactions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Monte Carlo Collision (MCC) for background gas interactions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626262"/>
                </a:solidFill>
                <a:latin typeface="Arial Regular"/>
                <a:cs typeface="Arial"/>
              </a:rPr>
              <a:t>Gas density &gt;&gt; beam density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BBD17-DEF2-6D53-48AB-FEC41014C8BA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Particle-In-Cell (PIC) Simulations</a:t>
            </a:r>
          </a:p>
        </p:txBody>
      </p:sp>
      <p:pic>
        <p:nvPicPr>
          <p:cNvPr id="6" name="Picture 5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E73803C6-2CAD-EFBA-BFB1-F1935CC7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35" y="1634337"/>
            <a:ext cx="3671582" cy="180825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B2670-ABD0-76F8-BD2D-BB48165669E4}"/>
              </a:ext>
            </a:extLst>
          </p:cNvPr>
          <p:cNvSpPr txBox="1"/>
          <p:nvPr/>
        </p:nvSpPr>
        <p:spPr>
          <a:xfrm>
            <a:off x="402211" y="6414541"/>
            <a:ext cx="112862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[2] PIC diagram taken from J. Neudorfer et al., “Efficient Parallelization of a Three-Dimensional High-Order Particle-in-Cell Method for the Simulation of a 170 GHz Gyrotron Resonator”, IEEE Transactions on Plasma Science, Vol. 41, No. 1 (2013)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A3A5-D7D4-7915-1B7C-5D3B9864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FFC42-2151-518F-226C-DC6CF390B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/>
          <a:stretch>
            <a:fillRect/>
          </a:stretch>
        </p:blipFill>
        <p:spPr bwMode="auto">
          <a:xfrm>
            <a:off x="7931427" y="1299887"/>
            <a:ext cx="3319447" cy="311931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349EE9-1BEE-AAD3-9ADE-299A1E352803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– General Parameters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82D5C-21C9-E034-A429-F14CD7AEBE95}"/>
              </a:ext>
            </a:extLst>
          </p:cNvPr>
          <p:cNvSpPr/>
          <p:nvPr/>
        </p:nvSpPr>
        <p:spPr>
          <a:xfrm>
            <a:off x="402211" y="1393952"/>
            <a:ext cx="6904600" cy="44773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PIC Simulation Parameters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“Typical” FETS parameters: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65keV, 30mA, 2.5cm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radius beam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1×10</a:t>
            </a:r>
            <a:r>
              <a:rPr lang="en-GB" sz="2400" b="1" baseline="30000" dirty="0">
                <a:solidFill>
                  <a:srgbClr val="626262"/>
                </a:solidFill>
                <a:latin typeface="Arial Regular"/>
                <a:cs typeface="Arial"/>
              </a:rPr>
              <a:t>-5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mbar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neutral H</a:t>
            </a:r>
            <a:r>
              <a:rPr lang="en-GB" sz="2400" baseline="-25000" dirty="0">
                <a:solidFill>
                  <a:srgbClr val="626262"/>
                </a:solidFill>
                <a:latin typeface="Arial Regular"/>
                <a:cs typeface="Arial"/>
              </a:rPr>
              <a:t>2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background gas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Simplified LEBT: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0.2m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long, 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5cm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radius cylindrical domain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Dirichlet (0 </a:t>
            </a:r>
            <a:r>
              <a:rPr lang="el-GR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)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on radial boundaries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Neumann (0 </a:t>
            </a:r>
            <a:r>
              <a:rPr lang="en-GB" sz="2400" b="1" dirty="0" err="1">
                <a:solidFill>
                  <a:srgbClr val="626262"/>
                </a:solidFill>
                <a:latin typeface="Arial Regular"/>
                <a:cs typeface="Arial"/>
              </a:rPr>
              <a:t>E</a:t>
            </a:r>
            <a:r>
              <a:rPr lang="en-GB" sz="2400" b="1" baseline="-25000" dirty="0" err="1">
                <a:solidFill>
                  <a:srgbClr val="626262"/>
                </a:solidFill>
                <a:latin typeface="Arial Regular"/>
                <a:cs typeface="Arial"/>
              </a:rPr>
              <a:t>z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)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on longitudinal boundaries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C5BFE7-7F7F-06D8-F2A0-62CC3DB840B8}"/>
              </a:ext>
            </a:extLst>
          </p:cNvPr>
          <p:cNvGrpSpPr/>
          <p:nvPr/>
        </p:nvGrpSpPr>
        <p:grpSpPr>
          <a:xfrm>
            <a:off x="7459786" y="4753421"/>
            <a:ext cx="4632638" cy="1711977"/>
            <a:chOff x="7671542" y="4938087"/>
            <a:chExt cx="4632638" cy="17119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F13767-F6CD-9679-C613-D33B5EC7DEC8}"/>
                </a:ext>
              </a:extLst>
            </p:cNvPr>
            <p:cNvSpPr txBox="1"/>
            <p:nvPr/>
          </p:nvSpPr>
          <p:spPr>
            <a:xfrm>
              <a:off x="11433643" y="5383017"/>
              <a:ext cx="8705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2"/>
                  </a:solidFill>
                  <a:latin typeface="Arial Regular"/>
                  <a:cs typeface="Arial"/>
                </a:rPr>
                <a:t>10cm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CADDB4-16F3-811E-7606-AB111FB8F762}"/>
                </a:ext>
              </a:extLst>
            </p:cNvPr>
            <p:cNvGrpSpPr/>
            <p:nvPr/>
          </p:nvGrpSpPr>
          <p:grpSpPr>
            <a:xfrm>
              <a:off x="7931427" y="4938087"/>
              <a:ext cx="3561137" cy="1244862"/>
              <a:chOff x="7931427" y="5076181"/>
              <a:chExt cx="3319447" cy="110676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C309592-556A-4625-9FEC-E515EBCFA77C}"/>
                  </a:ext>
                </a:extLst>
              </p:cNvPr>
              <p:cNvCxnSpPr/>
              <p:nvPr/>
            </p:nvCxnSpPr>
            <p:spPr>
              <a:xfrm>
                <a:off x="7931427" y="5082139"/>
                <a:ext cx="3319447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3C99E8D-3D48-7318-3231-1FB30A8785E7}"/>
                  </a:ext>
                </a:extLst>
              </p:cNvPr>
              <p:cNvCxnSpPr/>
              <p:nvPr/>
            </p:nvCxnSpPr>
            <p:spPr>
              <a:xfrm>
                <a:off x="7931427" y="6159877"/>
                <a:ext cx="3319447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3A791D-819E-FC76-5C73-57ED5326D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0302" y="5076181"/>
                <a:ext cx="0" cy="1100810"/>
              </a:xfrm>
              <a:prstGeom prst="line">
                <a:avLst/>
              </a:prstGeom>
              <a:ln w="571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22B400-D7D2-656B-E48B-5327C6F14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21667" y="5082139"/>
                <a:ext cx="0" cy="1100810"/>
              </a:xfrm>
              <a:prstGeom prst="line">
                <a:avLst/>
              </a:prstGeom>
              <a:ln w="571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B7F373-6295-1FEA-4AE4-B2F4C8688D63}"/>
                </a:ext>
              </a:extLst>
            </p:cNvPr>
            <p:cNvSpPr txBox="1"/>
            <p:nvPr/>
          </p:nvSpPr>
          <p:spPr>
            <a:xfrm>
              <a:off x="9429945" y="6280732"/>
              <a:ext cx="7181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2"/>
                  </a:solidFill>
                  <a:latin typeface="Arial Regular"/>
                  <a:cs typeface="Arial"/>
                </a:rPr>
                <a:t>0.2m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893BD8-BDC2-E218-6A10-E52EB7109EFD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10148048" y="6465398"/>
              <a:ext cx="131318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A721FC-257C-1DCE-F4F1-191FE53EA528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7962404" y="6465398"/>
              <a:ext cx="14675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EC7C187-6365-74A2-28E4-0743C2F23BC4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11868911" y="4938087"/>
              <a:ext cx="1" cy="4449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2BD4DB-D435-D6B4-4970-882B45B6DD1D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1868912" y="5752349"/>
              <a:ext cx="0" cy="4238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406FEC-66DD-1317-528B-EB1BF9823057}"/>
                </a:ext>
              </a:extLst>
            </p:cNvPr>
            <p:cNvSpPr txBox="1"/>
            <p:nvPr/>
          </p:nvSpPr>
          <p:spPr>
            <a:xfrm>
              <a:off x="9178527" y="5786071"/>
              <a:ext cx="12209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l-GR" b="1" dirty="0">
                  <a:solidFill>
                    <a:schemeClr val="tx2"/>
                  </a:solidFill>
                  <a:latin typeface="Arial Regular"/>
                  <a:cs typeface="Arial"/>
                </a:rPr>
                <a:t>ϕ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03D25A-3E38-D6A8-1518-48A8C258AF84}"/>
                </a:ext>
              </a:extLst>
            </p:cNvPr>
            <p:cNvSpPr txBox="1"/>
            <p:nvPr/>
          </p:nvSpPr>
          <p:spPr>
            <a:xfrm>
              <a:off x="7671542" y="5384681"/>
              <a:ext cx="1263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n-GB" b="1" dirty="0" err="1">
                  <a:solidFill>
                    <a:schemeClr val="tx2"/>
                  </a:solidFill>
                  <a:latin typeface="Arial Regular"/>
                  <a:cs typeface="Arial"/>
                </a:rPr>
                <a:t>E</a:t>
              </a:r>
              <a:r>
                <a:rPr lang="en-GB" b="1" baseline="-25000" dirty="0" err="1">
                  <a:solidFill>
                    <a:schemeClr val="tx2"/>
                  </a:solidFill>
                  <a:latin typeface="Arial Regular"/>
                  <a:cs typeface="Arial"/>
                </a:rPr>
                <a:t>z</a:t>
              </a:r>
              <a:endParaRPr lang="en-GB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D2F0EF-4AB5-C862-85F3-A6F258550E19}"/>
                </a:ext>
              </a:extLst>
            </p:cNvPr>
            <p:cNvSpPr txBox="1"/>
            <p:nvPr/>
          </p:nvSpPr>
          <p:spPr>
            <a:xfrm>
              <a:off x="10499766" y="5383017"/>
              <a:ext cx="1263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n-GB" b="1" dirty="0" err="1">
                  <a:solidFill>
                    <a:schemeClr val="tx2"/>
                  </a:solidFill>
                  <a:latin typeface="Arial Regular"/>
                  <a:cs typeface="Arial"/>
                </a:rPr>
                <a:t>E</a:t>
              </a:r>
              <a:r>
                <a:rPr lang="en-GB" b="1" baseline="-25000" dirty="0" err="1">
                  <a:solidFill>
                    <a:schemeClr val="tx2"/>
                  </a:solidFill>
                  <a:latin typeface="Arial Regular"/>
                  <a:cs typeface="Arial"/>
                </a:rPr>
                <a:t>z</a:t>
              </a:r>
              <a:endParaRPr lang="en-GB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BBF0D4-E7FC-90AD-0CE1-317A2C0A1AD7}"/>
                </a:ext>
              </a:extLst>
            </p:cNvPr>
            <p:cNvSpPr txBox="1"/>
            <p:nvPr/>
          </p:nvSpPr>
          <p:spPr>
            <a:xfrm>
              <a:off x="9176921" y="4947064"/>
              <a:ext cx="12209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 Regular"/>
                  <a:cs typeface="Arial"/>
                </a:rPr>
                <a:t>0 </a:t>
              </a:r>
              <a:r>
                <a:rPr lang="el-GR" b="1" dirty="0">
                  <a:solidFill>
                    <a:schemeClr val="tx2"/>
                  </a:solidFill>
                  <a:latin typeface="Arial Regular"/>
                  <a:cs typeface="Arial"/>
                </a:rPr>
                <a:t>ϕ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9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CD24C-C599-F776-3E4F-C83139C3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99198-4037-905D-C64F-29365375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01" t="16934" b="40008"/>
          <a:stretch/>
        </p:blipFill>
        <p:spPr>
          <a:xfrm>
            <a:off x="1258708" y="2488387"/>
            <a:ext cx="3580239" cy="2013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73922-8650-0B94-5D4B-DE95B16B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78" y="1889992"/>
            <a:ext cx="4349684" cy="3210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1132E-1FA3-B808-A9BD-AB4F7D1491B9}"/>
              </a:ext>
            </a:extLst>
          </p:cNvPr>
          <p:cNvSpPr txBox="1"/>
          <p:nvPr/>
        </p:nvSpPr>
        <p:spPr>
          <a:xfrm>
            <a:off x="403340" y="345182"/>
            <a:ext cx="114655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B-Field on H</a:t>
            </a:r>
            <a:r>
              <a:rPr lang="en-US" sz="4400" b="1" spc="-150" baseline="30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4400" b="1" spc="-150" baseline="300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36E0D-C67F-2E56-EE6C-F1772DF4BAB2}"/>
              </a:ext>
            </a:extLst>
          </p:cNvPr>
          <p:cNvSpPr/>
          <p:nvPr/>
        </p:nvSpPr>
        <p:spPr>
          <a:xfrm>
            <a:off x="402211" y="1393952"/>
            <a:ext cx="7936719" cy="39941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1E5DF8"/>
                </a:solidFill>
                <a:latin typeface="Arial"/>
                <a:cs typeface="Arial"/>
              </a:rPr>
              <a:t>PIC Simulation Parameters</a:t>
            </a:r>
            <a:endParaRPr lang="en-US" sz="2400" dirty="0"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3 chemical reactions 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considered for H</a:t>
            </a:r>
            <a:r>
              <a:rPr lang="en-GB" sz="2400" baseline="30000" dirty="0">
                <a:solidFill>
                  <a:srgbClr val="626262"/>
                </a:solidFill>
                <a:latin typeface="Arial Regular"/>
                <a:cs typeface="Arial"/>
              </a:rPr>
              <a:t>-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[3]: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z="2400" dirty="0">
              <a:solidFill>
                <a:srgbClr val="626262"/>
              </a:solidFill>
              <a:latin typeface="Arial Regular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Cross-sections for H</a:t>
            </a:r>
            <a:r>
              <a:rPr lang="en-GB" sz="2400" baseline="30000" dirty="0">
                <a:solidFill>
                  <a:srgbClr val="626262"/>
                </a:solidFill>
                <a:latin typeface="Arial Regular"/>
                <a:cs typeface="Arial"/>
              </a:rPr>
              <a:t>+</a:t>
            </a: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 used due to data availability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 Regular"/>
                <a:cs typeface="Arial"/>
              </a:rPr>
              <a:t>With and without an axial magnetic field 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(</a:t>
            </a:r>
            <a:r>
              <a:rPr lang="en-GB" sz="2400" b="1" dirty="0" err="1">
                <a:solidFill>
                  <a:srgbClr val="626262"/>
                </a:solidFill>
                <a:latin typeface="Arial Regular"/>
                <a:cs typeface="Arial"/>
              </a:rPr>
              <a:t>B</a:t>
            </a:r>
            <a:r>
              <a:rPr lang="en-GB" sz="2400" b="1" baseline="-25000" dirty="0" err="1">
                <a:solidFill>
                  <a:srgbClr val="626262"/>
                </a:solidFill>
                <a:latin typeface="Arial Regular"/>
                <a:cs typeface="Arial"/>
              </a:rPr>
              <a:t>z</a:t>
            </a:r>
            <a:r>
              <a:rPr lang="en-GB" sz="2400" b="1" dirty="0">
                <a:solidFill>
                  <a:srgbClr val="626262"/>
                </a:solidFill>
                <a:latin typeface="Arial Regular"/>
                <a:cs typeface="Arial"/>
              </a:rPr>
              <a:t> = 0.35T)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6EC37-7E7A-E3E3-5218-8F06868B9440}"/>
              </a:ext>
            </a:extLst>
          </p:cNvPr>
          <p:cNvSpPr txBox="1"/>
          <p:nvPr/>
        </p:nvSpPr>
        <p:spPr>
          <a:xfrm>
            <a:off x="402212" y="6494053"/>
            <a:ext cx="100636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[3] M.E. Rudd et al., “Cross sections for ionization of gases by 5–4000-keV protons and for electron capture by 5–150-keV protons”, Phys. Rev. A 28 (1983) 3244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F6840-57DD-39D9-6AFD-BC6DA81E8D3A}"/>
              </a:ext>
            </a:extLst>
          </p:cNvPr>
          <p:cNvSpPr txBox="1"/>
          <p:nvPr/>
        </p:nvSpPr>
        <p:spPr>
          <a:xfrm>
            <a:off x="3048828" y="5819227"/>
            <a:ext cx="8654497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accent1"/>
                </a:solidFill>
                <a:latin typeface="Arial Regular"/>
                <a:cs typeface="Arial"/>
              </a:rPr>
              <a:t>How do external B-fields influence SCC?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48D3C-02AC-9B29-1697-99664662CD27}"/>
              </a:ext>
            </a:extLst>
          </p:cNvPr>
          <p:cNvSpPr txBox="1"/>
          <p:nvPr/>
        </p:nvSpPr>
        <p:spPr>
          <a:xfrm>
            <a:off x="5228728" y="3155952"/>
            <a:ext cx="2685610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>
                <a:solidFill>
                  <a:schemeClr val="accent1"/>
                </a:solidFill>
                <a:latin typeface="Arial Regular"/>
                <a:cs typeface="Arial"/>
              </a:rPr>
              <a:t>Compensating Particles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171F-4935-D29D-A61F-929D96889C62}"/>
              </a:ext>
            </a:extLst>
          </p:cNvPr>
          <p:cNvSpPr/>
          <p:nvPr/>
        </p:nvSpPr>
        <p:spPr>
          <a:xfrm>
            <a:off x="3737499" y="2521818"/>
            <a:ext cx="516868" cy="47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512F0-0D5B-2946-6B7E-0F9F7159FA92}"/>
              </a:ext>
            </a:extLst>
          </p:cNvPr>
          <p:cNvSpPr/>
          <p:nvPr/>
        </p:nvSpPr>
        <p:spPr>
          <a:xfrm>
            <a:off x="2898497" y="3936836"/>
            <a:ext cx="516868" cy="47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282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9" ma:contentTypeDescription="Create a new document." ma:contentTypeScope="" ma:versionID="4d4c8c797f27de38507bd014cd8678e3">
  <xsd:schema xmlns:xsd="http://www.w3.org/2001/XMLSchema" xmlns:xs="http://www.w3.org/2001/XMLSchema" xmlns:p="http://schemas.microsoft.com/office/2006/metadata/properties" xmlns:ns2="1e0c0f35-d0b2-43fb-b8b8-147d937ebf45" xmlns:ns3="2e24dfb7-a69e-40eb-b94f-44b9ca9c25ed" xmlns:ns4="834c96a2-eb0c-4033-b35f-0261faddef2d" targetNamespace="http://schemas.microsoft.com/office/2006/metadata/properties" ma:root="true" ma:fieldsID="2bf0344b196f5babc196a054653190f0" ns2:_="" ns3:_="" ns4:_="">
    <xsd:import namespace="1e0c0f35-d0b2-43fb-b8b8-147d937ebf45"/>
    <xsd:import namespace="2e24dfb7-a69e-40eb-b94f-44b9ca9c25ed"/>
    <xsd:import namespace="834c96a2-eb0c-4033-b35f-0261fadde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5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  <xsd:enumeration value="2023"/>
          <xsd:enumeration value="2024"/>
          <xsd:enumeration value="2025"/>
          <xsd:enumeration value="2026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D3F8C-4209-47FF-A37A-E21247ADC2DB}">
  <ds:schemaRefs>
    <ds:schemaRef ds:uri="http://schemas.microsoft.com/office/2006/metadata/properties"/>
    <ds:schemaRef ds:uri="http://schemas.microsoft.com/office/infopath/2007/PartnerControls"/>
    <ds:schemaRef ds:uri="1e0c0f35-d0b2-43fb-b8b8-147d937ebf45"/>
    <ds:schemaRef ds:uri="2e24dfb7-a69e-40eb-b94f-44b9ca9c25ed"/>
  </ds:schemaRefs>
</ds:datastoreItem>
</file>

<file path=customXml/itemProps2.xml><?xml version="1.0" encoding="utf-8"?>
<ds:datastoreItem xmlns:ds="http://schemas.openxmlformats.org/officeDocument/2006/customXml" ds:itemID="{8AB8CA24-F063-4E27-AA05-A50277AB9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834c96a2-eb0c-4033-b35f-0261fadde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8052</TotalTime>
  <Words>2737</Words>
  <Application>Microsoft Office PowerPoint</Application>
  <PresentationFormat>Widescreen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Regular</vt:lpstr>
      <vt:lpstr>Calibri</vt:lpstr>
      <vt:lpstr>Cambria Math</vt:lpstr>
      <vt:lpstr>Courier New</vt:lpstr>
      <vt:lpstr>Wingdings</vt:lpstr>
      <vt:lpstr>Font and logo master</vt:lpstr>
      <vt:lpstr>Font WITHOUT logo master</vt:lpstr>
      <vt:lpstr>1_Font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Jonathan, Kiran (STFC,DL,SC)</cp:lastModifiedBy>
  <cp:revision>515</cp:revision>
  <cp:lastPrinted>2019-10-02T08:27:37Z</cp:lastPrinted>
  <dcterms:created xsi:type="dcterms:W3CDTF">2019-09-17T08:04:08Z</dcterms:created>
  <dcterms:modified xsi:type="dcterms:W3CDTF">2025-09-08T22:17:42Z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