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64" r:id="rId4"/>
    <p:sldId id="289" r:id="rId5"/>
    <p:sldId id="274" r:id="rId6"/>
    <p:sldId id="273" r:id="rId7"/>
    <p:sldId id="283" r:id="rId8"/>
    <p:sldId id="290" r:id="rId9"/>
    <p:sldId id="271" r:id="rId10"/>
    <p:sldId id="284" r:id="rId11"/>
    <p:sldId id="285" r:id="rId12"/>
    <p:sldId id="291" r:id="rId13"/>
    <p:sldId id="288" r:id="rId14"/>
    <p:sldId id="292" r:id="rId15"/>
    <p:sldId id="293" r:id="rId16"/>
    <p:sldId id="294" r:id="rId17"/>
    <p:sldId id="263" r:id="rId18"/>
    <p:sldId id="298" r:id="rId19"/>
    <p:sldId id="268" r:id="rId20"/>
    <p:sldId id="295" r:id="rId21"/>
    <p:sldId id="258" r:id="rId22"/>
    <p:sldId id="296" r:id="rId23"/>
    <p:sldId id="269" r:id="rId24"/>
    <p:sldId id="297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13C"/>
    <a:srgbClr val="F8971D"/>
    <a:srgbClr val="F6A704"/>
    <a:srgbClr val="9091B3"/>
    <a:srgbClr val="90919C"/>
    <a:srgbClr val="132B4E"/>
    <a:srgbClr val="00B587"/>
    <a:srgbClr val="B0B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F38B2-8D07-4BC9-BCBA-8AEFA02ED649}" v="12" dt="2025-09-08T16:18:49.0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11" autoAdjust="0"/>
  </p:normalViewPr>
  <p:slideViewPr>
    <p:cSldViewPr snapToGrid="0">
      <p:cViewPr varScale="1">
        <p:scale>
          <a:sx n="71" d="100"/>
          <a:sy n="71" d="100"/>
        </p:scale>
        <p:origin x="1536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assio, Maria" userId="b9f27622-2654-4a99-8373-35e9854d1c62" providerId="ADAL" clId="{BD04DCC6-6906-44B5-B10D-02E47DCBBA09}"/>
    <pc:docChg chg="undo custSel addSld modSld sldOrd">
      <pc:chgData name="Nicassio, Maria" userId="b9f27622-2654-4a99-8373-35e9854d1c62" providerId="ADAL" clId="{BD04DCC6-6906-44B5-B10D-02E47DCBBA09}" dt="2025-09-05T17:30:12.736" v="3036" actId="1076"/>
      <pc:docMkLst>
        <pc:docMk/>
      </pc:docMkLst>
      <pc:sldChg chg="modSp mod">
        <pc:chgData name="Nicassio, Maria" userId="b9f27622-2654-4a99-8373-35e9854d1c62" providerId="ADAL" clId="{BD04DCC6-6906-44B5-B10D-02E47DCBBA09}" dt="2025-09-05T11:42:12.106" v="1951" actId="20577"/>
        <pc:sldMkLst>
          <pc:docMk/>
          <pc:sldMk cId="1335312790" sldId="257"/>
        </pc:sldMkLst>
        <pc:spChg chg="mod">
          <ac:chgData name="Nicassio, Maria" userId="b9f27622-2654-4a99-8373-35e9854d1c62" providerId="ADAL" clId="{BD04DCC6-6906-44B5-B10D-02E47DCBBA09}" dt="2025-09-04T14:48:19.210" v="970" actId="20577"/>
          <ac:spMkLst>
            <pc:docMk/>
            <pc:sldMk cId="1335312790" sldId="257"/>
            <ac:spMk id="2" creationId="{AD1A5310-F191-226C-A81E-859608E0EA18}"/>
          </ac:spMkLst>
        </pc:spChg>
        <pc:spChg chg="mod">
          <ac:chgData name="Nicassio, Maria" userId="b9f27622-2654-4a99-8373-35e9854d1c62" providerId="ADAL" clId="{BD04DCC6-6906-44B5-B10D-02E47DCBBA09}" dt="2025-09-05T11:42:12.106" v="1951" actId="20577"/>
          <ac:spMkLst>
            <pc:docMk/>
            <pc:sldMk cId="1335312790" sldId="257"/>
            <ac:spMk id="3" creationId="{9E86434E-724C-05DB-2C2F-FEC7F0451D26}"/>
          </ac:spMkLst>
        </pc:spChg>
      </pc:sldChg>
      <pc:sldChg chg="modSp mod ord">
        <pc:chgData name="Nicassio, Maria" userId="b9f27622-2654-4a99-8373-35e9854d1c62" providerId="ADAL" clId="{BD04DCC6-6906-44B5-B10D-02E47DCBBA09}" dt="2025-09-04T14:04:58.364" v="61" actId="948"/>
        <pc:sldMkLst>
          <pc:docMk/>
          <pc:sldMk cId="3938592001" sldId="258"/>
        </pc:sldMkLst>
        <pc:spChg chg="mod">
          <ac:chgData name="Nicassio, Maria" userId="b9f27622-2654-4a99-8373-35e9854d1c62" providerId="ADAL" clId="{BD04DCC6-6906-44B5-B10D-02E47DCBBA09}" dt="2025-09-04T14:04:58.364" v="61" actId="948"/>
          <ac:spMkLst>
            <pc:docMk/>
            <pc:sldMk cId="3938592001" sldId="258"/>
            <ac:spMk id="2" creationId="{D5B5D912-424C-C261-D8FF-04DBA32AB202}"/>
          </ac:spMkLst>
        </pc:spChg>
      </pc:sldChg>
      <pc:sldChg chg="addSp delSp modSp mod">
        <pc:chgData name="Nicassio, Maria" userId="b9f27622-2654-4a99-8373-35e9854d1c62" providerId="ADAL" clId="{BD04DCC6-6906-44B5-B10D-02E47DCBBA09}" dt="2025-09-05T14:39:52.605" v="2664" actId="1076"/>
        <pc:sldMkLst>
          <pc:docMk/>
          <pc:sldMk cId="2820996410" sldId="263"/>
        </pc:sldMkLst>
        <pc:spChg chg="mod">
          <ac:chgData name="Nicassio, Maria" userId="b9f27622-2654-4a99-8373-35e9854d1c62" providerId="ADAL" clId="{BD04DCC6-6906-44B5-B10D-02E47DCBBA09}" dt="2025-09-05T14:39:48.382" v="2663" actId="20577"/>
          <ac:spMkLst>
            <pc:docMk/>
            <pc:sldMk cId="2820996410" sldId="263"/>
            <ac:spMk id="2" creationId="{316C76F0-1A12-38F0-4259-194FF0C4F28F}"/>
          </ac:spMkLst>
        </pc:spChg>
        <pc:picChg chg="add mod">
          <ac:chgData name="Nicassio, Maria" userId="b9f27622-2654-4a99-8373-35e9854d1c62" providerId="ADAL" clId="{BD04DCC6-6906-44B5-B10D-02E47DCBBA09}" dt="2025-09-05T14:39:52.605" v="2664" actId="1076"/>
          <ac:picMkLst>
            <pc:docMk/>
            <pc:sldMk cId="2820996410" sldId="263"/>
            <ac:picMk id="1026" creationId="{EB0E9A92-E897-45D2-2DE3-CBC9CC2AFA78}"/>
          </ac:picMkLst>
        </pc:picChg>
      </pc:sldChg>
      <pc:sldChg chg="modSp mod">
        <pc:chgData name="Nicassio, Maria" userId="b9f27622-2654-4a99-8373-35e9854d1c62" providerId="ADAL" clId="{BD04DCC6-6906-44B5-B10D-02E47DCBBA09}" dt="2025-09-05T10:20:39.303" v="1745"/>
        <pc:sldMkLst>
          <pc:docMk/>
          <pc:sldMk cId="1907770459" sldId="264"/>
        </pc:sldMkLst>
        <pc:spChg chg="mod">
          <ac:chgData name="Nicassio, Maria" userId="b9f27622-2654-4a99-8373-35e9854d1c62" providerId="ADAL" clId="{BD04DCC6-6906-44B5-B10D-02E47DCBBA09}" dt="2025-09-05T10:20:39.303" v="1745"/>
          <ac:spMkLst>
            <pc:docMk/>
            <pc:sldMk cId="1907770459" sldId="264"/>
            <ac:spMk id="2" creationId="{D5B5D912-424C-C261-D8FF-04DBA32AB202}"/>
          </ac:spMkLst>
        </pc:spChg>
        <pc:spChg chg="mod">
          <ac:chgData name="Nicassio, Maria" userId="b9f27622-2654-4a99-8373-35e9854d1c62" providerId="ADAL" clId="{BD04DCC6-6906-44B5-B10D-02E47DCBBA09}" dt="2025-09-04T14:48:28.589" v="978" actId="20577"/>
          <ac:spMkLst>
            <pc:docMk/>
            <pc:sldMk cId="1907770459" sldId="264"/>
            <ac:spMk id="3" creationId="{F713AB8E-E349-48B9-F679-AD6EEAE4547E}"/>
          </ac:spMkLst>
        </pc:spChg>
        <pc:cxnChg chg="mod">
          <ac:chgData name="Nicassio, Maria" userId="b9f27622-2654-4a99-8373-35e9854d1c62" providerId="ADAL" clId="{BD04DCC6-6906-44B5-B10D-02E47DCBBA09}" dt="2025-09-05T10:16:33.725" v="1741" actId="14100"/>
          <ac:cxnSpMkLst>
            <pc:docMk/>
            <pc:sldMk cId="1907770459" sldId="264"/>
            <ac:cxnSpMk id="7" creationId="{991D2A6D-2E2A-D134-A7BD-61E02D325A9C}"/>
          </ac:cxnSpMkLst>
        </pc:cxnChg>
      </pc:sldChg>
      <pc:sldChg chg="modSp mod">
        <pc:chgData name="Nicassio, Maria" userId="b9f27622-2654-4a99-8373-35e9854d1c62" providerId="ADAL" clId="{BD04DCC6-6906-44B5-B10D-02E47DCBBA09}" dt="2025-09-05T13:44:18.836" v="2527" actId="20577"/>
        <pc:sldMkLst>
          <pc:docMk/>
          <pc:sldMk cId="1665737137" sldId="268"/>
        </pc:sldMkLst>
        <pc:spChg chg="mod">
          <ac:chgData name="Nicassio, Maria" userId="b9f27622-2654-4a99-8373-35e9854d1c62" providerId="ADAL" clId="{BD04DCC6-6906-44B5-B10D-02E47DCBBA09}" dt="2025-09-05T13:44:18.836" v="2527" actId="20577"/>
          <ac:spMkLst>
            <pc:docMk/>
            <pc:sldMk cId="1665737137" sldId="268"/>
            <ac:spMk id="2" creationId="{7AF6BFAE-7D83-7AB9-325B-1E12282EFF4F}"/>
          </ac:spMkLst>
        </pc:spChg>
      </pc:sldChg>
      <pc:sldChg chg="ord">
        <pc:chgData name="Nicassio, Maria" userId="b9f27622-2654-4a99-8373-35e9854d1c62" providerId="ADAL" clId="{BD04DCC6-6906-44B5-B10D-02E47DCBBA09}" dt="2025-09-04T14:26:54.123" v="577"/>
        <pc:sldMkLst>
          <pc:docMk/>
          <pc:sldMk cId="129816876" sldId="269"/>
        </pc:sldMkLst>
      </pc:sldChg>
      <pc:sldChg chg="modSp mod">
        <pc:chgData name="Nicassio, Maria" userId="b9f27622-2654-4a99-8373-35e9854d1c62" providerId="ADAL" clId="{BD04DCC6-6906-44B5-B10D-02E47DCBBA09}" dt="2025-09-05T11:58:37.942" v="2077" actId="948"/>
        <pc:sldMkLst>
          <pc:docMk/>
          <pc:sldMk cId="4128675094" sldId="271"/>
        </pc:sldMkLst>
        <pc:spChg chg="mod">
          <ac:chgData name="Nicassio, Maria" userId="b9f27622-2654-4a99-8373-35e9854d1c62" providerId="ADAL" clId="{BD04DCC6-6906-44B5-B10D-02E47DCBBA09}" dt="2025-09-05T11:58:37.942" v="2077" actId="948"/>
          <ac:spMkLst>
            <pc:docMk/>
            <pc:sldMk cId="4128675094" sldId="271"/>
            <ac:spMk id="24" creationId="{23D2A77B-C7A5-4820-F8E5-554716A5738D}"/>
          </ac:spMkLst>
        </pc:spChg>
      </pc:sldChg>
      <pc:sldChg chg="modSp mod">
        <pc:chgData name="Nicassio, Maria" userId="b9f27622-2654-4a99-8373-35e9854d1c62" providerId="ADAL" clId="{BD04DCC6-6906-44B5-B10D-02E47DCBBA09}" dt="2025-09-05T10:23:08.076" v="1760" actId="20577"/>
        <pc:sldMkLst>
          <pc:docMk/>
          <pc:sldMk cId="572306959" sldId="273"/>
        </pc:sldMkLst>
        <pc:spChg chg="mod">
          <ac:chgData name="Nicassio, Maria" userId="b9f27622-2654-4a99-8373-35e9854d1c62" providerId="ADAL" clId="{BD04DCC6-6906-44B5-B10D-02E47DCBBA09}" dt="2025-09-05T10:23:08.076" v="1760" actId="20577"/>
          <ac:spMkLst>
            <pc:docMk/>
            <pc:sldMk cId="572306959" sldId="273"/>
            <ac:spMk id="3" creationId="{9410A7F4-FB35-5764-0954-BB55837EA352}"/>
          </ac:spMkLst>
        </pc:spChg>
        <pc:spChg chg="mod">
          <ac:chgData name="Nicassio, Maria" userId="b9f27622-2654-4a99-8373-35e9854d1c62" providerId="ADAL" clId="{BD04DCC6-6906-44B5-B10D-02E47DCBBA09}" dt="2025-09-04T14:51:47.194" v="1065" actId="20577"/>
          <ac:spMkLst>
            <pc:docMk/>
            <pc:sldMk cId="572306959" sldId="273"/>
            <ac:spMk id="11" creationId="{C68170EE-20A9-F96A-139C-8878D8747DE5}"/>
          </ac:spMkLst>
        </pc:spChg>
      </pc:sldChg>
      <pc:sldChg chg="modSp mod">
        <pc:chgData name="Nicassio, Maria" userId="b9f27622-2654-4a99-8373-35e9854d1c62" providerId="ADAL" clId="{BD04DCC6-6906-44B5-B10D-02E47DCBBA09}" dt="2025-09-04T14:50:14.351" v="1057" actId="1076"/>
        <pc:sldMkLst>
          <pc:docMk/>
          <pc:sldMk cId="1916409307" sldId="274"/>
        </pc:sldMkLst>
        <pc:spChg chg="mod">
          <ac:chgData name="Nicassio, Maria" userId="b9f27622-2654-4a99-8373-35e9854d1c62" providerId="ADAL" clId="{BD04DCC6-6906-44B5-B10D-02E47DCBBA09}" dt="2025-09-04T14:50:14.351" v="1057" actId="1076"/>
          <ac:spMkLst>
            <pc:docMk/>
            <pc:sldMk cId="1916409307" sldId="274"/>
            <ac:spMk id="10" creationId="{AB6E6120-302D-6BA6-8A6E-E04B633DB1C0}"/>
          </ac:spMkLst>
        </pc:spChg>
      </pc:sldChg>
      <pc:sldChg chg="modSp mod ord">
        <pc:chgData name="Nicassio, Maria" userId="b9f27622-2654-4a99-8373-35e9854d1c62" providerId="ADAL" clId="{BD04DCC6-6906-44B5-B10D-02E47DCBBA09}" dt="2025-09-04T15:09:28.440" v="1324" actId="20577"/>
        <pc:sldMkLst>
          <pc:docMk/>
          <pc:sldMk cId="1013007977" sldId="282"/>
        </pc:sldMkLst>
        <pc:spChg chg="mod">
          <ac:chgData name="Nicassio, Maria" userId="b9f27622-2654-4a99-8373-35e9854d1c62" providerId="ADAL" clId="{BD04DCC6-6906-44B5-B10D-02E47DCBBA09}" dt="2025-09-04T15:09:28.440" v="1324" actId="20577"/>
          <ac:spMkLst>
            <pc:docMk/>
            <pc:sldMk cId="1013007977" sldId="282"/>
            <ac:spMk id="11" creationId="{6F42870D-892F-DE01-2263-18CEAB8FFBA4}"/>
          </ac:spMkLst>
        </pc:spChg>
      </pc:sldChg>
      <pc:sldChg chg="addSp delSp modSp mod">
        <pc:chgData name="Nicassio, Maria" userId="b9f27622-2654-4a99-8373-35e9854d1c62" providerId="ADAL" clId="{BD04DCC6-6906-44B5-B10D-02E47DCBBA09}" dt="2025-09-05T10:24:59.172" v="1800" actId="20577"/>
        <pc:sldMkLst>
          <pc:docMk/>
          <pc:sldMk cId="3257373119" sldId="283"/>
        </pc:sldMkLst>
        <pc:spChg chg="mod">
          <ac:chgData name="Nicassio, Maria" userId="b9f27622-2654-4a99-8373-35e9854d1c62" providerId="ADAL" clId="{BD04DCC6-6906-44B5-B10D-02E47DCBBA09}" dt="2025-09-04T15:09:45.805" v="1332" actId="20577"/>
          <ac:spMkLst>
            <pc:docMk/>
            <pc:sldMk cId="3257373119" sldId="283"/>
            <ac:spMk id="11" creationId="{BD33DF90-BE45-BA54-29A1-F4A64AA687D4}"/>
          </ac:spMkLst>
        </pc:spChg>
        <pc:spChg chg="mod">
          <ac:chgData name="Nicassio, Maria" userId="b9f27622-2654-4a99-8373-35e9854d1c62" providerId="ADAL" clId="{BD04DCC6-6906-44B5-B10D-02E47DCBBA09}" dt="2025-09-04T15:10:01.732" v="1333" actId="1076"/>
          <ac:spMkLst>
            <pc:docMk/>
            <pc:sldMk cId="3257373119" sldId="283"/>
            <ac:spMk id="13" creationId="{884A5E34-EE51-71E1-1937-0A294F3F12E8}"/>
          </ac:spMkLst>
        </pc:spChg>
        <pc:spChg chg="mod">
          <ac:chgData name="Nicassio, Maria" userId="b9f27622-2654-4a99-8373-35e9854d1c62" providerId="ADAL" clId="{BD04DCC6-6906-44B5-B10D-02E47DCBBA09}" dt="2025-09-05T10:24:59.172" v="1800" actId="20577"/>
          <ac:spMkLst>
            <pc:docMk/>
            <pc:sldMk cId="3257373119" sldId="283"/>
            <ac:spMk id="15" creationId="{4B0DE797-89E0-A4DC-C650-ECCB7100251B}"/>
          </ac:spMkLst>
        </pc:spChg>
        <pc:picChg chg="mod">
          <ac:chgData name="Nicassio, Maria" userId="b9f27622-2654-4a99-8373-35e9854d1c62" providerId="ADAL" clId="{BD04DCC6-6906-44B5-B10D-02E47DCBBA09}" dt="2025-09-04T14:29:48.756" v="608" actId="14100"/>
          <ac:picMkLst>
            <pc:docMk/>
            <pc:sldMk cId="3257373119" sldId="283"/>
            <ac:picMk id="3" creationId="{39701231-8AFC-C384-F9D9-CFF06AB7A8F4}"/>
          </ac:picMkLst>
        </pc:picChg>
        <pc:picChg chg="mod">
          <ac:chgData name="Nicassio, Maria" userId="b9f27622-2654-4a99-8373-35e9854d1c62" providerId="ADAL" clId="{BD04DCC6-6906-44B5-B10D-02E47DCBBA09}" dt="2025-09-04T14:30:00.987" v="611" actId="1076"/>
          <ac:picMkLst>
            <pc:docMk/>
            <pc:sldMk cId="3257373119" sldId="283"/>
            <ac:picMk id="12" creationId="{78191A6D-4EBC-576B-D642-64CE0E433A56}"/>
          </ac:picMkLst>
        </pc:picChg>
      </pc:sldChg>
      <pc:sldChg chg="addSp delSp modSp mod">
        <pc:chgData name="Nicassio, Maria" userId="b9f27622-2654-4a99-8373-35e9854d1c62" providerId="ADAL" clId="{BD04DCC6-6906-44B5-B10D-02E47DCBBA09}" dt="2025-09-05T17:30:12.736" v="3036" actId="1076"/>
        <pc:sldMkLst>
          <pc:docMk/>
          <pc:sldMk cId="2802778959" sldId="284"/>
        </pc:sldMkLst>
        <pc:spChg chg="add mod">
          <ac:chgData name="Nicassio, Maria" userId="b9f27622-2654-4a99-8373-35e9854d1c62" providerId="ADAL" clId="{BD04DCC6-6906-44B5-B10D-02E47DCBBA09}" dt="2025-09-05T17:30:12.736" v="3036" actId="1076"/>
          <ac:spMkLst>
            <pc:docMk/>
            <pc:sldMk cId="2802778959" sldId="284"/>
            <ac:spMk id="7" creationId="{B2205A8C-B8F8-D601-871A-B165BEA7E443}"/>
          </ac:spMkLst>
        </pc:spChg>
        <pc:spChg chg="mod">
          <ac:chgData name="Nicassio, Maria" userId="b9f27622-2654-4a99-8373-35e9854d1c62" providerId="ADAL" clId="{BD04DCC6-6906-44B5-B10D-02E47DCBBA09}" dt="2025-09-05T17:26:57.392" v="2926" actId="20577"/>
          <ac:spMkLst>
            <pc:docMk/>
            <pc:sldMk cId="2802778959" sldId="284"/>
            <ac:spMk id="24" creationId="{D5B0BEF4-BD4A-4142-DF0B-778258481F46}"/>
          </ac:spMkLst>
        </pc:spChg>
        <pc:picChg chg="add mod ord">
          <ac:chgData name="Nicassio, Maria" userId="b9f27622-2654-4a99-8373-35e9854d1c62" providerId="ADAL" clId="{BD04DCC6-6906-44B5-B10D-02E47DCBBA09}" dt="2025-09-05T17:28:44.426" v="2929" actId="1076"/>
          <ac:picMkLst>
            <pc:docMk/>
            <pc:sldMk cId="2802778959" sldId="284"/>
            <ac:picMk id="6" creationId="{75CDDFAE-00BB-07F2-BDB9-8435ED1BFB68}"/>
          </ac:picMkLst>
        </pc:picChg>
      </pc:sldChg>
      <pc:sldChg chg="modSp mod">
        <pc:chgData name="Nicassio, Maria" userId="b9f27622-2654-4a99-8373-35e9854d1c62" providerId="ADAL" clId="{BD04DCC6-6906-44B5-B10D-02E47DCBBA09}" dt="2025-09-05T14:41:27.478" v="2693" actId="20577"/>
        <pc:sldMkLst>
          <pc:docMk/>
          <pc:sldMk cId="3872327110" sldId="285"/>
        </pc:sldMkLst>
        <pc:spChg chg="mod">
          <ac:chgData name="Nicassio, Maria" userId="b9f27622-2654-4a99-8373-35e9854d1c62" providerId="ADAL" clId="{BD04DCC6-6906-44B5-B10D-02E47DCBBA09}" dt="2025-09-05T14:41:27.478" v="2693" actId="20577"/>
          <ac:spMkLst>
            <pc:docMk/>
            <pc:sldMk cId="3872327110" sldId="285"/>
            <ac:spMk id="3" creationId="{7FDA3663-3A72-8CA1-00EE-FF7F2148B1B1}"/>
          </ac:spMkLst>
        </pc:spChg>
      </pc:sldChg>
      <pc:sldChg chg="modSp mod">
        <pc:chgData name="Nicassio, Maria" userId="b9f27622-2654-4a99-8373-35e9854d1c62" providerId="ADAL" clId="{BD04DCC6-6906-44B5-B10D-02E47DCBBA09}" dt="2025-09-04T15:02:21.632" v="1314" actId="20577"/>
        <pc:sldMkLst>
          <pc:docMk/>
          <pc:sldMk cId="2351515314" sldId="288"/>
        </pc:sldMkLst>
        <pc:spChg chg="mod">
          <ac:chgData name="Nicassio, Maria" userId="b9f27622-2654-4a99-8373-35e9854d1c62" providerId="ADAL" clId="{BD04DCC6-6906-44B5-B10D-02E47DCBBA09}" dt="2025-09-04T15:02:21.632" v="1314" actId="20577"/>
          <ac:spMkLst>
            <pc:docMk/>
            <pc:sldMk cId="2351515314" sldId="288"/>
            <ac:spMk id="3" creationId="{1B2342D4-090B-31A3-F0EA-C30CC3A8520E}"/>
          </ac:spMkLst>
        </pc:spChg>
      </pc:sldChg>
      <pc:sldChg chg="addSp delSp modSp mod">
        <pc:chgData name="Nicassio, Maria" userId="b9f27622-2654-4a99-8373-35e9854d1c62" providerId="ADAL" clId="{BD04DCC6-6906-44B5-B10D-02E47DCBBA09}" dt="2025-09-05T10:21:25.711" v="1755" actId="478"/>
        <pc:sldMkLst>
          <pc:docMk/>
          <pc:sldMk cId="1842659794" sldId="289"/>
        </pc:sldMkLst>
        <pc:spChg chg="mod">
          <ac:chgData name="Nicassio, Maria" userId="b9f27622-2654-4a99-8373-35e9854d1c62" providerId="ADAL" clId="{BD04DCC6-6906-44B5-B10D-02E47DCBBA09}" dt="2025-09-04T14:49:02.447" v="1002" actId="20577"/>
          <ac:spMkLst>
            <pc:docMk/>
            <pc:sldMk cId="1842659794" sldId="289"/>
            <ac:spMk id="3" creationId="{D4E17671-1BF0-C47F-AA2D-1D6EA162BAD3}"/>
          </ac:spMkLst>
        </pc:spChg>
        <pc:spChg chg="add mod">
          <ac:chgData name="Nicassio, Maria" userId="b9f27622-2654-4a99-8373-35e9854d1c62" providerId="ADAL" clId="{BD04DCC6-6906-44B5-B10D-02E47DCBBA09}" dt="2025-09-05T10:21:19.189" v="1754" actId="20577"/>
          <ac:spMkLst>
            <pc:docMk/>
            <pc:sldMk cId="1842659794" sldId="289"/>
            <ac:spMk id="23" creationId="{70EA5135-D31C-95DE-BC02-A31CEF4A0E1B}"/>
          </ac:spMkLst>
        </pc:spChg>
      </pc:sldChg>
      <pc:sldChg chg="addSp delSp modSp mod modAnim">
        <pc:chgData name="Nicassio, Maria" userId="b9f27622-2654-4a99-8373-35e9854d1c62" providerId="ADAL" clId="{BD04DCC6-6906-44B5-B10D-02E47DCBBA09}" dt="2025-09-05T11:50:41.261" v="1984" actId="1076"/>
        <pc:sldMkLst>
          <pc:docMk/>
          <pc:sldMk cId="4222663678" sldId="290"/>
        </pc:sldMkLst>
        <pc:spChg chg="mod">
          <ac:chgData name="Nicassio, Maria" userId="b9f27622-2654-4a99-8373-35e9854d1c62" providerId="ADAL" clId="{BD04DCC6-6906-44B5-B10D-02E47DCBBA09}" dt="2025-09-04T15:10:09.335" v="1341" actId="20577"/>
          <ac:spMkLst>
            <pc:docMk/>
            <pc:sldMk cId="4222663678" sldId="290"/>
            <ac:spMk id="3" creationId="{B1B04765-68F5-025E-6144-4A4E775073C1}"/>
          </ac:spMkLst>
        </pc:spChg>
        <pc:spChg chg="mod">
          <ac:chgData name="Nicassio, Maria" userId="b9f27622-2654-4a99-8373-35e9854d1c62" providerId="ADAL" clId="{BD04DCC6-6906-44B5-B10D-02E47DCBBA09}" dt="2025-09-05T11:33:52.925" v="1871" actId="1076"/>
          <ac:spMkLst>
            <pc:docMk/>
            <pc:sldMk cId="4222663678" sldId="290"/>
            <ac:spMk id="7" creationId="{C9A9FC7D-DCBD-E9EC-7228-8E5ADE06E1E3}"/>
          </ac:spMkLst>
        </pc:spChg>
        <pc:spChg chg="mod">
          <ac:chgData name="Nicassio, Maria" userId="b9f27622-2654-4a99-8373-35e9854d1c62" providerId="ADAL" clId="{BD04DCC6-6906-44B5-B10D-02E47DCBBA09}" dt="2025-09-05T11:33:41.336" v="1869" actId="1076"/>
          <ac:spMkLst>
            <pc:docMk/>
            <pc:sldMk cId="4222663678" sldId="290"/>
            <ac:spMk id="8" creationId="{E4E64C74-3562-F6E1-49F6-F6C99C159C13}"/>
          </ac:spMkLst>
        </pc:spChg>
        <pc:spChg chg="mod">
          <ac:chgData name="Nicassio, Maria" userId="b9f27622-2654-4a99-8373-35e9854d1c62" providerId="ADAL" clId="{BD04DCC6-6906-44B5-B10D-02E47DCBBA09}" dt="2025-09-05T11:33:49.237" v="1870" actId="1076"/>
          <ac:spMkLst>
            <pc:docMk/>
            <pc:sldMk cId="4222663678" sldId="290"/>
            <ac:spMk id="10" creationId="{77F272B4-5AA2-2FCD-67D3-8F599F620038}"/>
          </ac:spMkLst>
        </pc:spChg>
        <pc:spChg chg="mod">
          <ac:chgData name="Nicassio, Maria" userId="b9f27622-2654-4a99-8373-35e9854d1c62" providerId="ADAL" clId="{BD04DCC6-6906-44B5-B10D-02E47DCBBA09}" dt="2025-09-05T11:33:25.768" v="1867" actId="1076"/>
          <ac:spMkLst>
            <pc:docMk/>
            <pc:sldMk cId="4222663678" sldId="290"/>
            <ac:spMk id="14" creationId="{C766CF0F-B6A3-9652-B1BC-3A5CA04B3B11}"/>
          </ac:spMkLst>
        </pc:spChg>
        <pc:spChg chg="mod">
          <ac:chgData name="Nicassio, Maria" userId="b9f27622-2654-4a99-8373-35e9854d1c62" providerId="ADAL" clId="{BD04DCC6-6906-44B5-B10D-02E47DCBBA09}" dt="2025-09-05T11:33:18.300" v="1866" actId="1076"/>
          <ac:spMkLst>
            <pc:docMk/>
            <pc:sldMk cId="4222663678" sldId="290"/>
            <ac:spMk id="15" creationId="{4F1CD6C8-060F-EBAA-6715-A6C95C9B2A98}"/>
          </ac:spMkLst>
        </pc:spChg>
        <pc:spChg chg="mod">
          <ac:chgData name="Nicassio, Maria" userId="b9f27622-2654-4a99-8373-35e9854d1c62" providerId="ADAL" clId="{BD04DCC6-6906-44B5-B10D-02E47DCBBA09}" dt="2025-09-05T11:33:14.228" v="1865" actId="1076"/>
          <ac:spMkLst>
            <pc:docMk/>
            <pc:sldMk cId="4222663678" sldId="290"/>
            <ac:spMk id="16" creationId="{D71C1D52-4481-C6F3-C91D-BC848126634E}"/>
          </ac:spMkLst>
        </pc:spChg>
        <pc:spChg chg="mod">
          <ac:chgData name="Nicassio, Maria" userId="b9f27622-2654-4a99-8373-35e9854d1c62" providerId="ADAL" clId="{BD04DCC6-6906-44B5-B10D-02E47DCBBA09}" dt="2025-09-05T11:33:08.283" v="1864" actId="1076"/>
          <ac:spMkLst>
            <pc:docMk/>
            <pc:sldMk cId="4222663678" sldId="290"/>
            <ac:spMk id="17" creationId="{998030F8-75F4-C184-3C4F-1DF285F34813}"/>
          </ac:spMkLst>
        </pc:spChg>
        <pc:spChg chg="mod">
          <ac:chgData name="Nicassio, Maria" userId="b9f27622-2654-4a99-8373-35e9854d1c62" providerId="ADAL" clId="{BD04DCC6-6906-44B5-B10D-02E47DCBBA09}" dt="2025-09-05T11:33:04.209" v="1863" actId="1076"/>
          <ac:spMkLst>
            <pc:docMk/>
            <pc:sldMk cId="4222663678" sldId="290"/>
            <ac:spMk id="18" creationId="{DA5BCA56-7B42-851C-EDDB-69C25661632C}"/>
          </ac:spMkLst>
        </pc:spChg>
        <pc:spChg chg="mod">
          <ac:chgData name="Nicassio, Maria" userId="b9f27622-2654-4a99-8373-35e9854d1c62" providerId="ADAL" clId="{BD04DCC6-6906-44B5-B10D-02E47DCBBA09}" dt="2025-09-05T11:50:41.261" v="1984" actId="1076"/>
          <ac:spMkLst>
            <pc:docMk/>
            <pc:sldMk cId="4222663678" sldId="290"/>
            <ac:spMk id="19" creationId="{13FBE752-7A22-F50E-4829-1D1F87ABDEE5}"/>
          </ac:spMkLst>
        </pc:spChg>
        <pc:spChg chg="mod">
          <ac:chgData name="Nicassio, Maria" userId="b9f27622-2654-4a99-8373-35e9854d1c62" providerId="ADAL" clId="{BD04DCC6-6906-44B5-B10D-02E47DCBBA09}" dt="2025-09-05T11:33:29.476" v="1868" actId="1076"/>
          <ac:spMkLst>
            <pc:docMk/>
            <pc:sldMk cId="4222663678" sldId="290"/>
            <ac:spMk id="26" creationId="{85A1121A-33F4-8636-DFAF-D645B116D44D}"/>
          </ac:spMkLst>
        </pc:spChg>
        <pc:spChg chg="mod">
          <ac:chgData name="Nicassio, Maria" userId="b9f27622-2654-4a99-8373-35e9854d1c62" providerId="ADAL" clId="{BD04DCC6-6906-44B5-B10D-02E47DCBBA09}" dt="2025-09-05T11:32:56.569" v="1862" actId="20577"/>
          <ac:spMkLst>
            <pc:docMk/>
            <pc:sldMk cId="4222663678" sldId="290"/>
            <ac:spMk id="27" creationId="{E3F3CF71-BF21-BCA4-9078-F2AD7D2D2033}"/>
          </ac:spMkLst>
        </pc:spChg>
        <pc:picChg chg="add mod ord">
          <ac:chgData name="Nicassio, Maria" userId="b9f27622-2654-4a99-8373-35e9854d1c62" providerId="ADAL" clId="{BD04DCC6-6906-44B5-B10D-02E47DCBBA09}" dt="2025-09-05T11:32:11.902" v="1853" actId="1038"/>
          <ac:picMkLst>
            <pc:docMk/>
            <pc:sldMk cId="4222663678" sldId="290"/>
            <ac:picMk id="9" creationId="{A5F1055C-EB85-8F9E-DD06-E5B2147A07B5}"/>
          </ac:picMkLst>
        </pc:picChg>
        <pc:cxnChg chg="mod">
          <ac:chgData name="Nicassio, Maria" userId="b9f27622-2654-4a99-8373-35e9854d1c62" providerId="ADAL" clId="{BD04DCC6-6906-44B5-B10D-02E47DCBBA09}" dt="2025-09-05T11:35:42.037" v="1926" actId="1036"/>
          <ac:cxnSpMkLst>
            <pc:docMk/>
            <pc:sldMk cId="4222663678" sldId="290"/>
            <ac:cxnSpMk id="47" creationId="{CB3C82DC-7AAC-DE9C-3A60-51F7D464F0E7}"/>
          </ac:cxnSpMkLst>
        </pc:cxnChg>
        <pc:cxnChg chg="mod">
          <ac:chgData name="Nicassio, Maria" userId="b9f27622-2654-4a99-8373-35e9854d1c62" providerId="ADAL" clId="{BD04DCC6-6906-44B5-B10D-02E47DCBBA09}" dt="2025-09-05T11:35:02.411" v="1922" actId="1037"/>
          <ac:cxnSpMkLst>
            <pc:docMk/>
            <pc:sldMk cId="4222663678" sldId="290"/>
            <ac:cxnSpMk id="49" creationId="{2F08A2FD-4AFC-617F-B483-5691851F886E}"/>
          </ac:cxnSpMkLst>
        </pc:cxnChg>
      </pc:sldChg>
      <pc:sldChg chg="addSp delSp modSp mod">
        <pc:chgData name="Nicassio, Maria" userId="b9f27622-2654-4a99-8373-35e9854d1c62" providerId="ADAL" clId="{BD04DCC6-6906-44B5-B10D-02E47DCBBA09}" dt="2025-09-05T14:42:18.066" v="2738" actId="20577"/>
        <pc:sldMkLst>
          <pc:docMk/>
          <pc:sldMk cId="3613853946" sldId="291"/>
        </pc:sldMkLst>
        <pc:spChg chg="mod">
          <ac:chgData name="Nicassio, Maria" userId="b9f27622-2654-4a99-8373-35e9854d1c62" providerId="ADAL" clId="{BD04DCC6-6906-44B5-B10D-02E47DCBBA09}" dt="2025-09-05T14:42:18.066" v="2738" actId="20577"/>
          <ac:spMkLst>
            <pc:docMk/>
            <pc:sldMk cId="3613853946" sldId="291"/>
            <ac:spMk id="3" creationId="{0E47238C-806F-B804-66F4-9A6BB0BA8793}"/>
          </ac:spMkLst>
        </pc:spChg>
        <pc:spChg chg="mod">
          <ac:chgData name="Nicassio, Maria" userId="b9f27622-2654-4a99-8373-35e9854d1c62" providerId="ADAL" clId="{BD04DCC6-6906-44B5-B10D-02E47DCBBA09}" dt="2025-09-05T13:35:51.062" v="2397" actId="1076"/>
          <ac:spMkLst>
            <pc:docMk/>
            <pc:sldMk cId="3613853946" sldId="291"/>
            <ac:spMk id="4" creationId="{90C676BE-8498-C446-DB5C-EC56BA693AF9}"/>
          </ac:spMkLst>
        </pc:spChg>
        <pc:picChg chg="add mod">
          <ac:chgData name="Nicassio, Maria" userId="b9f27622-2654-4a99-8373-35e9854d1c62" providerId="ADAL" clId="{BD04DCC6-6906-44B5-B10D-02E47DCBBA09}" dt="2025-09-05T13:31:10.287" v="2319" actId="14100"/>
          <ac:picMkLst>
            <pc:docMk/>
            <pc:sldMk cId="3613853946" sldId="291"/>
            <ac:picMk id="2" creationId="{3B4FA3ED-515B-A2C0-6FCF-00A7619DFEC2}"/>
          </ac:picMkLst>
        </pc:picChg>
        <pc:picChg chg="add mod ord">
          <ac:chgData name="Nicassio, Maria" userId="b9f27622-2654-4a99-8373-35e9854d1c62" providerId="ADAL" clId="{BD04DCC6-6906-44B5-B10D-02E47DCBBA09}" dt="2025-09-05T13:41:26.817" v="2467" actId="167"/>
          <ac:picMkLst>
            <pc:docMk/>
            <pc:sldMk cId="3613853946" sldId="291"/>
            <ac:picMk id="15" creationId="{9F67D60A-E43E-9F94-25F4-C85E2DBA20E0}"/>
          </ac:picMkLst>
        </pc:picChg>
      </pc:sldChg>
      <pc:sldChg chg="addSp modSp mod modAnim">
        <pc:chgData name="Nicassio, Maria" userId="b9f27622-2654-4a99-8373-35e9854d1c62" providerId="ADAL" clId="{BD04DCC6-6906-44B5-B10D-02E47DCBBA09}" dt="2025-09-04T16:03:15.400" v="1703"/>
        <pc:sldMkLst>
          <pc:docMk/>
          <pc:sldMk cId="1074640086" sldId="292"/>
        </pc:sldMkLst>
        <pc:spChg chg="mod">
          <ac:chgData name="Nicassio, Maria" userId="b9f27622-2654-4a99-8373-35e9854d1c62" providerId="ADAL" clId="{BD04DCC6-6906-44B5-B10D-02E47DCBBA09}" dt="2025-09-04T14:24:37.409" v="526" actId="20577"/>
          <ac:spMkLst>
            <pc:docMk/>
            <pc:sldMk cId="1074640086" sldId="292"/>
            <ac:spMk id="9" creationId="{41151E5D-24FD-CD53-E606-B10FD55E6833}"/>
          </ac:spMkLst>
        </pc:spChg>
        <pc:cxnChg chg="add mod">
          <ac:chgData name="Nicassio, Maria" userId="b9f27622-2654-4a99-8373-35e9854d1c62" providerId="ADAL" clId="{BD04DCC6-6906-44B5-B10D-02E47DCBBA09}" dt="2025-09-04T16:02:03.273" v="1700" actId="692"/>
          <ac:cxnSpMkLst>
            <pc:docMk/>
            <pc:sldMk cId="1074640086" sldId="292"/>
            <ac:cxnSpMk id="7" creationId="{FE9874A5-E322-42AA-5550-F064504BC6FB}"/>
          </ac:cxnSpMkLst>
        </pc:cxnChg>
        <pc:cxnChg chg="mod">
          <ac:chgData name="Nicassio, Maria" userId="b9f27622-2654-4a99-8373-35e9854d1c62" providerId="ADAL" clId="{BD04DCC6-6906-44B5-B10D-02E47DCBBA09}" dt="2025-09-04T14:24:15.320" v="521" actId="1037"/>
          <ac:cxnSpMkLst>
            <pc:docMk/>
            <pc:sldMk cId="1074640086" sldId="292"/>
            <ac:cxnSpMk id="28" creationId="{8333A2E0-094D-DCF4-2583-13A3523FF37E}"/>
          </ac:cxnSpMkLst>
        </pc:cxnChg>
        <pc:cxnChg chg="mod">
          <ac:chgData name="Nicassio, Maria" userId="b9f27622-2654-4a99-8373-35e9854d1c62" providerId="ADAL" clId="{BD04DCC6-6906-44B5-B10D-02E47DCBBA09}" dt="2025-09-04T14:24:18.801" v="525" actId="1038"/>
          <ac:cxnSpMkLst>
            <pc:docMk/>
            <pc:sldMk cId="1074640086" sldId="292"/>
            <ac:cxnSpMk id="29" creationId="{0909C823-19F2-521C-4C5C-75DF0E0C8770}"/>
          </ac:cxnSpMkLst>
        </pc:cxnChg>
      </pc:sldChg>
      <pc:sldChg chg="modSp mod">
        <pc:chgData name="Nicassio, Maria" userId="b9f27622-2654-4a99-8373-35e9854d1c62" providerId="ADAL" clId="{BD04DCC6-6906-44B5-B10D-02E47DCBBA09}" dt="2025-09-05T14:44:22.060" v="2749" actId="20577"/>
        <pc:sldMkLst>
          <pc:docMk/>
          <pc:sldMk cId="3231550884" sldId="294"/>
        </pc:sldMkLst>
        <pc:spChg chg="mod">
          <ac:chgData name="Nicassio, Maria" userId="b9f27622-2654-4a99-8373-35e9854d1c62" providerId="ADAL" clId="{BD04DCC6-6906-44B5-B10D-02E47DCBBA09}" dt="2025-09-05T14:44:22.060" v="2749" actId="20577"/>
          <ac:spMkLst>
            <pc:docMk/>
            <pc:sldMk cId="3231550884" sldId="294"/>
            <ac:spMk id="6" creationId="{B5C4298C-A7E3-181B-E42D-E55F7D151A2A}"/>
          </ac:spMkLst>
        </pc:spChg>
      </pc:sldChg>
      <pc:sldChg chg="modSp add mod">
        <pc:chgData name="Nicassio, Maria" userId="b9f27622-2654-4a99-8373-35e9854d1c62" providerId="ADAL" clId="{BD04DCC6-6906-44B5-B10D-02E47DCBBA09}" dt="2025-09-04T14:17:49.643" v="426" actId="20577"/>
        <pc:sldMkLst>
          <pc:docMk/>
          <pc:sldMk cId="2622025111" sldId="298"/>
        </pc:sldMkLst>
        <pc:spChg chg="mod">
          <ac:chgData name="Nicassio, Maria" userId="b9f27622-2654-4a99-8373-35e9854d1c62" providerId="ADAL" clId="{BD04DCC6-6906-44B5-B10D-02E47DCBBA09}" dt="2025-09-04T14:14:18.237" v="367" actId="20577"/>
          <ac:spMkLst>
            <pc:docMk/>
            <pc:sldMk cId="2622025111" sldId="298"/>
            <ac:spMk id="2" creationId="{D437686E-F864-CDB1-5A2E-4B1E273EEAE2}"/>
          </ac:spMkLst>
        </pc:spChg>
        <pc:spChg chg="mod">
          <ac:chgData name="Nicassio, Maria" userId="b9f27622-2654-4a99-8373-35e9854d1c62" providerId="ADAL" clId="{BD04DCC6-6906-44B5-B10D-02E47DCBBA09}" dt="2025-09-04T14:17:49.643" v="426" actId="20577"/>
          <ac:spMkLst>
            <pc:docMk/>
            <pc:sldMk cId="2622025111" sldId="298"/>
            <ac:spMk id="3" creationId="{C8EED5B4-230E-CE43-431D-1F73986E1BC7}"/>
          </ac:spMkLst>
        </pc:spChg>
        <pc:spChg chg="mod">
          <ac:chgData name="Nicassio, Maria" userId="b9f27622-2654-4a99-8373-35e9854d1c62" providerId="ADAL" clId="{BD04DCC6-6906-44B5-B10D-02E47DCBBA09}" dt="2025-09-04T14:13:24.095" v="288" actId="1076"/>
          <ac:spMkLst>
            <pc:docMk/>
            <pc:sldMk cId="2622025111" sldId="298"/>
            <ac:spMk id="8" creationId="{30158703-79EE-15D4-9A01-0081F9B73219}"/>
          </ac:spMkLst>
        </pc:spChg>
        <pc:spChg chg="mod">
          <ac:chgData name="Nicassio, Maria" userId="b9f27622-2654-4a99-8373-35e9854d1c62" providerId="ADAL" clId="{BD04DCC6-6906-44B5-B10D-02E47DCBBA09}" dt="2025-09-04T14:13:19.435" v="287" actId="1076"/>
          <ac:spMkLst>
            <pc:docMk/>
            <pc:sldMk cId="2622025111" sldId="298"/>
            <ac:spMk id="10" creationId="{E2845307-CF48-E204-283B-9C9175EA68C9}"/>
          </ac:spMkLst>
        </pc:spChg>
        <pc:picChg chg="mod">
          <ac:chgData name="Nicassio, Maria" userId="b9f27622-2654-4a99-8373-35e9854d1c62" providerId="ADAL" clId="{BD04DCC6-6906-44B5-B10D-02E47DCBBA09}" dt="2025-09-04T14:13:14.976" v="286" actId="1076"/>
          <ac:picMkLst>
            <pc:docMk/>
            <pc:sldMk cId="2622025111" sldId="298"/>
            <ac:picMk id="7" creationId="{AEADB3D0-2119-44A3-EA27-DC231F5C60BF}"/>
          </ac:picMkLst>
        </pc:picChg>
      </pc:sldChg>
    </pc:docChg>
  </pc:docChgLst>
  <pc:docChgLst>
    <pc:chgData name="Nicassio, Maria" userId="S::maria.nicassio@ukaea.uk::b9f27622-2654-4a99-8373-35e9854d1c62" providerId="AD" clId="Web-{32D30A11-0A5E-9D3B-23A6-BFAED0A1781E}"/>
    <pc:docChg chg="modSld">
      <pc:chgData name="Nicassio, Maria" userId="S::maria.nicassio@ukaea.uk::b9f27622-2654-4a99-8373-35e9854d1c62" providerId="AD" clId="Web-{32D30A11-0A5E-9D3B-23A6-BFAED0A1781E}" dt="2025-08-26T16:19:39.945" v="88" actId="20577"/>
      <pc:docMkLst>
        <pc:docMk/>
      </pc:docMkLst>
      <pc:sldChg chg="modSp">
        <pc:chgData name="Nicassio, Maria" userId="S::maria.nicassio@ukaea.uk::b9f27622-2654-4a99-8373-35e9854d1c62" providerId="AD" clId="Web-{32D30A11-0A5E-9D3B-23A6-BFAED0A1781E}" dt="2025-08-26T16:19:39.945" v="88" actId="20577"/>
        <pc:sldMkLst>
          <pc:docMk/>
          <pc:sldMk cId="2820996410" sldId="263"/>
        </pc:sldMkLst>
        <pc:spChg chg="mod">
          <ac:chgData name="Nicassio, Maria" userId="S::maria.nicassio@ukaea.uk::b9f27622-2654-4a99-8373-35e9854d1c62" providerId="AD" clId="Web-{32D30A11-0A5E-9D3B-23A6-BFAED0A1781E}" dt="2025-08-26T16:19:39.945" v="88" actId="20577"/>
          <ac:spMkLst>
            <pc:docMk/>
            <pc:sldMk cId="2820996410" sldId="263"/>
            <ac:spMk id="2" creationId="{316C76F0-1A12-38F0-4259-194FF0C4F28F}"/>
          </ac:spMkLst>
        </pc:spChg>
      </pc:sldChg>
    </pc:docChg>
  </pc:docChgLst>
  <pc:docChgLst>
    <pc:chgData name="Wilson, Thomas" userId="S::thomas.wilson@ukaea.uk::57f67f77-da72-4352-8d85-84079901bdf6" providerId="AD" clId="Web-{E6C6FECA-A655-0952-8C30-C46865CC6B72}"/>
    <pc:docChg chg="modSld">
      <pc:chgData name="Wilson, Thomas" userId="S::thomas.wilson@ukaea.uk::57f67f77-da72-4352-8d85-84079901bdf6" providerId="AD" clId="Web-{E6C6FECA-A655-0952-8C30-C46865CC6B72}" dt="2025-08-27T12:57:36.889" v="9"/>
      <pc:docMkLst>
        <pc:docMk/>
      </pc:docMkLst>
      <pc:sldChg chg="modSp">
        <pc:chgData name="Wilson, Thomas" userId="S::thomas.wilson@ukaea.uk::57f67f77-da72-4352-8d85-84079901bdf6" providerId="AD" clId="Web-{E6C6FECA-A655-0952-8C30-C46865CC6B72}" dt="2025-08-27T12:57:36.889" v="9"/>
        <pc:sldMkLst>
          <pc:docMk/>
          <pc:sldMk cId="1907770459" sldId="264"/>
        </pc:sldMkLst>
        <pc:spChg chg="mod">
          <ac:chgData name="Wilson, Thomas" userId="S::thomas.wilson@ukaea.uk::57f67f77-da72-4352-8d85-84079901bdf6" providerId="AD" clId="Web-{E6C6FECA-A655-0952-8C30-C46865CC6B72}" dt="2025-08-27T12:57:36.889" v="9"/>
          <ac:spMkLst>
            <pc:docMk/>
            <pc:sldMk cId="1907770459" sldId="264"/>
            <ac:spMk id="6" creationId="{EFC763E0-608B-E97D-9817-B887266113BA}"/>
          </ac:spMkLst>
        </pc:spChg>
        <pc:cxnChg chg="mod">
          <ac:chgData name="Wilson, Thomas" userId="S::thomas.wilson@ukaea.uk::57f67f77-da72-4352-8d85-84079901bdf6" providerId="AD" clId="Web-{E6C6FECA-A655-0952-8C30-C46865CC6B72}" dt="2025-08-27T12:57:36.858" v="8"/>
          <ac:cxnSpMkLst>
            <pc:docMk/>
            <pc:sldMk cId="1907770459" sldId="264"/>
            <ac:cxnSpMk id="7" creationId="{991D2A6D-2E2A-D134-A7BD-61E02D325A9C}"/>
          </ac:cxnSpMkLst>
        </pc:cxnChg>
      </pc:sldChg>
    </pc:docChg>
  </pc:docChgLst>
  <pc:docChgLst>
    <pc:chgData name="Nicassio, Maria" userId="b9f27622-2654-4a99-8373-35e9854d1c62" providerId="ADAL" clId="{128F38B2-8D07-4BC9-BCBA-8AEFA02ED649}"/>
    <pc:docChg chg="undo custSel addSld modSld sldOrd">
      <pc:chgData name="Nicassio, Maria" userId="b9f27622-2654-4a99-8373-35e9854d1c62" providerId="ADAL" clId="{128F38B2-8D07-4BC9-BCBA-8AEFA02ED649}" dt="2025-09-08T16:18:49.099" v="5184" actId="1036"/>
      <pc:docMkLst>
        <pc:docMk/>
      </pc:docMkLst>
      <pc:sldChg chg="modSp mod">
        <pc:chgData name="Nicassio, Maria" userId="b9f27622-2654-4a99-8373-35e9854d1c62" providerId="ADAL" clId="{128F38B2-8D07-4BC9-BCBA-8AEFA02ED649}" dt="2025-09-07T10:36:36.141" v="5147" actId="20577"/>
        <pc:sldMkLst>
          <pc:docMk/>
          <pc:sldMk cId="1335312790" sldId="257"/>
        </pc:sldMkLst>
        <pc:spChg chg="mod">
          <ac:chgData name="Nicassio, Maria" userId="b9f27622-2654-4a99-8373-35e9854d1c62" providerId="ADAL" clId="{128F38B2-8D07-4BC9-BCBA-8AEFA02ED649}" dt="2025-09-07T10:36:36.141" v="5147" actId="20577"/>
          <ac:spMkLst>
            <pc:docMk/>
            <pc:sldMk cId="1335312790" sldId="257"/>
            <ac:spMk id="2" creationId="{AD1A5310-F191-226C-A81E-859608E0EA18}"/>
          </ac:spMkLst>
        </pc:spChg>
      </pc:sldChg>
      <pc:sldChg chg="modSp mod">
        <pc:chgData name="Nicassio, Maria" userId="b9f27622-2654-4a99-8373-35e9854d1c62" providerId="ADAL" clId="{128F38B2-8D07-4BC9-BCBA-8AEFA02ED649}" dt="2025-09-03T15:20:30.968" v="5121" actId="948"/>
        <pc:sldMkLst>
          <pc:docMk/>
          <pc:sldMk cId="3938592001" sldId="258"/>
        </pc:sldMkLst>
        <pc:spChg chg="mod">
          <ac:chgData name="Nicassio, Maria" userId="b9f27622-2654-4a99-8373-35e9854d1c62" providerId="ADAL" clId="{128F38B2-8D07-4BC9-BCBA-8AEFA02ED649}" dt="2025-09-03T15:20:30.968" v="5121" actId="948"/>
          <ac:spMkLst>
            <pc:docMk/>
            <pc:sldMk cId="3938592001" sldId="258"/>
            <ac:spMk id="2" creationId="{D5B5D912-424C-C261-D8FF-04DBA32AB202}"/>
          </ac:spMkLst>
        </pc:spChg>
        <pc:spChg chg="mod">
          <ac:chgData name="Nicassio, Maria" userId="b9f27622-2654-4a99-8373-35e9854d1c62" providerId="ADAL" clId="{128F38B2-8D07-4BC9-BCBA-8AEFA02ED649}" dt="2025-08-27T15:10:30.703" v="1984" actId="14100"/>
          <ac:spMkLst>
            <pc:docMk/>
            <pc:sldMk cId="3938592001" sldId="258"/>
            <ac:spMk id="3" creationId="{F713AB8E-E349-48B9-F679-AD6EEAE4547E}"/>
          </ac:spMkLst>
        </pc:spChg>
        <pc:spChg chg="mod">
          <ac:chgData name="Nicassio, Maria" userId="b9f27622-2654-4a99-8373-35e9854d1c62" providerId="ADAL" clId="{128F38B2-8D07-4BC9-BCBA-8AEFA02ED649}" dt="2025-08-27T13:44:51.617" v="1011" actId="1036"/>
          <ac:spMkLst>
            <pc:docMk/>
            <pc:sldMk cId="3938592001" sldId="258"/>
            <ac:spMk id="7" creationId="{4AA64285-2766-DF8E-1C72-8E78CF97D57C}"/>
          </ac:spMkLst>
        </pc:spChg>
        <pc:picChg chg="mod ord">
          <ac:chgData name="Nicassio, Maria" userId="b9f27622-2654-4a99-8373-35e9854d1c62" providerId="ADAL" clId="{128F38B2-8D07-4BC9-BCBA-8AEFA02ED649}" dt="2025-08-27T15:13:02.617" v="2056" actId="1037"/>
          <ac:picMkLst>
            <pc:docMk/>
            <pc:sldMk cId="3938592001" sldId="258"/>
            <ac:picMk id="6" creationId="{81395423-A6E0-2893-6ACB-C3D17FD8D7F4}"/>
          </ac:picMkLst>
        </pc:picChg>
      </pc:sldChg>
      <pc:sldChg chg="addSp delSp modSp mod">
        <pc:chgData name="Nicassio, Maria" userId="b9f27622-2654-4a99-8373-35e9854d1c62" providerId="ADAL" clId="{128F38B2-8D07-4BC9-BCBA-8AEFA02ED649}" dt="2025-09-08T16:18:49.099" v="5184" actId="1036"/>
        <pc:sldMkLst>
          <pc:docMk/>
          <pc:sldMk cId="2820996410" sldId="263"/>
        </pc:sldMkLst>
        <pc:spChg chg="mod">
          <ac:chgData name="Nicassio, Maria" userId="b9f27622-2654-4a99-8373-35e9854d1c62" providerId="ADAL" clId="{128F38B2-8D07-4BC9-BCBA-8AEFA02ED649}" dt="2025-09-08T16:18:44.922" v="5174" actId="255"/>
          <ac:spMkLst>
            <pc:docMk/>
            <pc:sldMk cId="2820996410" sldId="263"/>
            <ac:spMk id="2" creationId="{316C76F0-1A12-38F0-4259-194FF0C4F28F}"/>
          </ac:spMkLst>
        </pc:spChg>
        <pc:spChg chg="mod">
          <ac:chgData name="Nicassio, Maria" userId="b9f27622-2654-4a99-8373-35e9854d1c62" providerId="ADAL" clId="{128F38B2-8D07-4BC9-BCBA-8AEFA02ED649}" dt="2025-08-27T08:35:54.084" v="291" actId="27636"/>
          <ac:spMkLst>
            <pc:docMk/>
            <pc:sldMk cId="2820996410" sldId="263"/>
            <ac:spMk id="3" creationId="{88EE599B-ACB2-0984-6998-B45D3292F055}"/>
          </ac:spMkLst>
        </pc:spChg>
        <pc:picChg chg="mod">
          <ac:chgData name="Nicassio, Maria" userId="b9f27622-2654-4a99-8373-35e9854d1c62" providerId="ADAL" clId="{128F38B2-8D07-4BC9-BCBA-8AEFA02ED649}" dt="2025-09-08T16:18:49.099" v="5184" actId="1036"/>
          <ac:picMkLst>
            <pc:docMk/>
            <pc:sldMk cId="2820996410" sldId="263"/>
            <ac:picMk id="1026" creationId="{EB0E9A92-E897-45D2-2DE3-CBC9CC2AFA78}"/>
          </ac:picMkLst>
        </pc:picChg>
      </pc:sldChg>
      <pc:sldChg chg="modSp mod">
        <pc:chgData name="Nicassio, Maria" userId="b9f27622-2654-4a99-8373-35e9854d1c62" providerId="ADAL" clId="{128F38B2-8D07-4BC9-BCBA-8AEFA02ED649}" dt="2025-09-03T15:21:06.338" v="5131" actId="20577"/>
        <pc:sldMkLst>
          <pc:docMk/>
          <pc:sldMk cId="1907770459" sldId="264"/>
        </pc:sldMkLst>
        <pc:spChg chg="mod">
          <ac:chgData name="Nicassio, Maria" userId="b9f27622-2654-4a99-8373-35e9854d1c62" providerId="ADAL" clId="{128F38B2-8D07-4BC9-BCBA-8AEFA02ED649}" dt="2025-09-03T15:21:06.338" v="5131" actId="20577"/>
          <ac:spMkLst>
            <pc:docMk/>
            <pc:sldMk cId="1907770459" sldId="264"/>
            <ac:spMk id="2" creationId="{D5B5D912-424C-C261-D8FF-04DBA32AB202}"/>
          </ac:spMkLst>
        </pc:spChg>
        <pc:spChg chg="mod">
          <ac:chgData name="Nicassio, Maria" userId="b9f27622-2654-4a99-8373-35e9854d1c62" providerId="ADAL" clId="{128F38B2-8D07-4BC9-BCBA-8AEFA02ED649}" dt="2025-08-27T14:57:49.158" v="1858" actId="14100"/>
          <ac:spMkLst>
            <pc:docMk/>
            <pc:sldMk cId="1907770459" sldId="264"/>
            <ac:spMk id="6" creationId="{EFC763E0-608B-E97D-9817-B887266113BA}"/>
          </ac:spMkLst>
        </pc:spChg>
        <pc:picChg chg="mod">
          <ac:chgData name="Nicassio, Maria" userId="b9f27622-2654-4a99-8373-35e9854d1c62" providerId="ADAL" clId="{128F38B2-8D07-4BC9-BCBA-8AEFA02ED649}" dt="2025-08-27T14:02:28.610" v="1443" actId="1037"/>
          <ac:picMkLst>
            <pc:docMk/>
            <pc:sldMk cId="1907770459" sldId="264"/>
            <ac:picMk id="8" creationId="{F3EA6731-E592-46E5-CF88-3ADD68DC14EF}"/>
          </ac:picMkLst>
        </pc:picChg>
        <pc:cxnChg chg="mod">
          <ac:chgData name="Nicassio, Maria" userId="b9f27622-2654-4a99-8373-35e9854d1c62" providerId="ADAL" clId="{128F38B2-8D07-4BC9-BCBA-8AEFA02ED649}" dt="2025-08-28T07:59:44.678" v="2985" actId="14100"/>
          <ac:cxnSpMkLst>
            <pc:docMk/>
            <pc:sldMk cId="1907770459" sldId="264"/>
            <ac:cxnSpMk id="7" creationId="{991D2A6D-2E2A-D134-A7BD-61E02D325A9C}"/>
          </ac:cxnSpMkLst>
        </pc:cxnChg>
      </pc:sldChg>
      <pc:sldChg chg="modSp mod">
        <pc:chgData name="Nicassio, Maria" userId="b9f27622-2654-4a99-8373-35e9854d1c62" providerId="ADAL" clId="{128F38B2-8D07-4BC9-BCBA-8AEFA02ED649}" dt="2025-09-07T18:15:20.838" v="5162" actId="20577"/>
        <pc:sldMkLst>
          <pc:docMk/>
          <pc:sldMk cId="1665737137" sldId="268"/>
        </pc:sldMkLst>
        <pc:spChg chg="mod">
          <ac:chgData name="Nicassio, Maria" userId="b9f27622-2654-4a99-8373-35e9854d1c62" providerId="ADAL" clId="{128F38B2-8D07-4BC9-BCBA-8AEFA02ED649}" dt="2025-09-07T18:15:20.838" v="5162" actId="20577"/>
          <ac:spMkLst>
            <pc:docMk/>
            <pc:sldMk cId="1665737137" sldId="268"/>
            <ac:spMk id="2" creationId="{7AF6BFAE-7D83-7AB9-325B-1E12282EFF4F}"/>
          </ac:spMkLst>
        </pc:spChg>
      </pc:sldChg>
      <pc:sldChg chg="modSp mod">
        <pc:chgData name="Nicassio, Maria" userId="b9f27622-2654-4a99-8373-35e9854d1c62" providerId="ADAL" clId="{128F38B2-8D07-4BC9-BCBA-8AEFA02ED649}" dt="2025-08-28T07:40:22.498" v="2868" actId="20577"/>
        <pc:sldMkLst>
          <pc:docMk/>
          <pc:sldMk cId="129816876" sldId="269"/>
        </pc:sldMkLst>
        <pc:spChg chg="mod">
          <ac:chgData name="Nicassio, Maria" userId="b9f27622-2654-4a99-8373-35e9854d1c62" providerId="ADAL" clId="{128F38B2-8D07-4BC9-BCBA-8AEFA02ED649}" dt="2025-08-28T07:40:22.498" v="2868" actId="20577"/>
          <ac:spMkLst>
            <pc:docMk/>
            <pc:sldMk cId="129816876" sldId="269"/>
            <ac:spMk id="20" creationId="{4D8DAC41-DB8F-AD36-0AA7-F69D97FF1672}"/>
          </ac:spMkLst>
        </pc:spChg>
      </pc:sldChg>
      <pc:sldChg chg="modSp mod">
        <pc:chgData name="Nicassio, Maria" userId="b9f27622-2654-4a99-8373-35e9854d1c62" providerId="ADAL" clId="{128F38B2-8D07-4BC9-BCBA-8AEFA02ED649}" dt="2025-09-07T18:41:34.780" v="5172" actId="20577"/>
        <pc:sldMkLst>
          <pc:docMk/>
          <pc:sldMk cId="4128675094" sldId="271"/>
        </pc:sldMkLst>
        <pc:spChg chg="mod">
          <ac:chgData name="Nicassio, Maria" userId="b9f27622-2654-4a99-8373-35e9854d1c62" providerId="ADAL" clId="{128F38B2-8D07-4BC9-BCBA-8AEFA02ED649}" dt="2025-09-07T18:41:34.780" v="5172" actId="20577"/>
          <ac:spMkLst>
            <pc:docMk/>
            <pc:sldMk cId="4128675094" sldId="271"/>
            <ac:spMk id="24" creationId="{23D2A77B-C7A5-4820-F8E5-554716A5738D}"/>
          </ac:spMkLst>
        </pc:spChg>
        <pc:picChg chg="mod">
          <ac:chgData name="Nicassio, Maria" userId="b9f27622-2654-4a99-8373-35e9854d1c62" providerId="ADAL" clId="{128F38B2-8D07-4BC9-BCBA-8AEFA02ED649}" dt="2025-08-27T15:21:52.428" v="2057" actId="14100"/>
          <ac:picMkLst>
            <pc:docMk/>
            <pc:sldMk cId="4128675094" sldId="271"/>
            <ac:picMk id="2" creationId="{F65708CE-1144-6723-0F9E-194A957C88D5}"/>
          </ac:picMkLst>
        </pc:picChg>
        <pc:picChg chg="mod">
          <ac:chgData name="Nicassio, Maria" userId="b9f27622-2654-4a99-8373-35e9854d1c62" providerId="ADAL" clId="{128F38B2-8D07-4BC9-BCBA-8AEFA02ED649}" dt="2025-08-27T15:22:05.422" v="2060" actId="14100"/>
          <ac:picMkLst>
            <pc:docMk/>
            <pc:sldMk cId="4128675094" sldId="271"/>
            <ac:picMk id="1026" creationId="{A7874684-A5D4-3777-11D7-A567ED15CF75}"/>
          </ac:picMkLst>
        </pc:picChg>
      </pc:sldChg>
      <pc:sldChg chg="addSp delSp modSp mod">
        <pc:chgData name="Nicassio, Maria" userId="b9f27622-2654-4a99-8373-35e9854d1c62" providerId="ADAL" clId="{128F38B2-8D07-4BC9-BCBA-8AEFA02ED649}" dt="2025-08-28T08:22:32.782" v="3106" actId="14100"/>
        <pc:sldMkLst>
          <pc:docMk/>
          <pc:sldMk cId="572306959" sldId="273"/>
        </pc:sldMkLst>
        <pc:spChg chg="mod">
          <ac:chgData name="Nicassio, Maria" userId="b9f27622-2654-4a99-8373-35e9854d1c62" providerId="ADAL" clId="{128F38B2-8D07-4BC9-BCBA-8AEFA02ED649}" dt="2025-08-28T07:43:59.186" v="2881" actId="20577"/>
          <ac:spMkLst>
            <pc:docMk/>
            <pc:sldMk cId="572306959" sldId="273"/>
            <ac:spMk id="2" creationId="{BC0C2189-91FA-8DAF-FCDB-856583D5BA28}"/>
          </ac:spMkLst>
        </pc:spChg>
        <pc:spChg chg="mod">
          <ac:chgData name="Nicassio, Maria" userId="b9f27622-2654-4a99-8373-35e9854d1c62" providerId="ADAL" clId="{128F38B2-8D07-4BC9-BCBA-8AEFA02ED649}" dt="2025-08-28T08:19:14.565" v="3044" actId="21"/>
          <ac:spMkLst>
            <pc:docMk/>
            <pc:sldMk cId="572306959" sldId="273"/>
            <ac:spMk id="3" creationId="{9410A7F4-FB35-5764-0954-BB55837EA352}"/>
          </ac:spMkLst>
        </pc:spChg>
        <pc:spChg chg="add mod">
          <ac:chgData name="Nicassio, Maria" userId="b9f27622-2654-4a99-8373-35e9854d1c62" providerId="ADAL" clId="{128F38B2-8D07-4BC9-BCBA-8AEFA02ED649}" dt="2025-08-28T08:22:07.690" v="3072" actId="1076"/>
          <ac:spMkLst>
            <pc:docMk/>
            <pc:sldMk cId="572306959" sldId="273"/>
            <ac:spMk id="12" creationId="{09F93879-A6D4-45E1-5E56-EF170A9B2F0B}"/>
          </ac:spMkLst>
        </pc:spChg>
        <pc:cxnChg chg="add mod">
          <ac:chgData name="Nicassio, Maria" userId="b9f27622-2654-4a99-8373-35e9854d1c62" providerId="ADAL" clId="{128F38B2-8D07-4BC9-BCBA-8AEFA02ED649}" dt="2025-08-28T08:22:32.782" v="3106" actId="14100"/>
          <ac:cxnSpMkLst>
            <pc:docMk/>
            <pc:sldMk cId="572306959" sldId="273"/>
            <ac:cxnSpMk id="29" creationId="{B6E2EFA3-7FDA-BEB1-AD33-1C20A0F60C09}"/>
          </ac:cxnSpMkLst>
        </pc:cxnChg>
      </pc:sldChg>
      <pc:sldChg chg="modSp mod">
        <pc:chgData name="Nicassio, Maria" userId="b9f27622-2654-4a99-8373-35e9854d1c62" providerId="ADAL" clId="{128F38B2-8D07-4BC9-BCBA-8AEFA02ED649}" dt="2025-08-29T15:20:02.218" v="4546" actId="947"/>
        <pc:sldMkLst>
          <pc:docMk/>
          <pc:sldMk cId="1916409307" sldId="274"/>
        </pc:sldMkLst>
        <pc:spChg chg="mod">
          <ac:chgData name="Nicassio, Maria" userId="b9f27622-2654-4a99-8373-35e9854d1c62" providerId="ADAL" clId="{128F38B2-8D07-4BC9-BCBA-8AEFA02ED649}" dt="2025-08-29T15:20:02.218" v="4546" actId="947"/>
          <ac:spMkLst>
            <pc:docMk/>
            <pc:sldMk cId="1916409307" sldId="274"/>
            <ac:spMk id="8" creationId="{E0423BFF-2C44-14C2-19A9-8584A33D979D}"/>
          </ac:spMkLst>
        </pc:spChg>
        <pc:spChg chg="mod">
          <ac:chgData name="Nicassio, Maria" userId="b9f27622-2654-4a99-8373-35e9854d1c62" providerId="ADAL" clId="{128F38B2-8D07-4BC9-BCBA-8AEFA02ED649}" dt="2025-08-28T07:24:27.159" v="2822" actId="1035"/>
          <ac:spMkLst>
            <pc:docMk/>
            <pc:sldMk cId="1916409307" sldId="274"/>
            <ac:spMk id="16" creationId="{0B978CAE-DC87-BD13-86E7-EC940E40E9D2}"/>
          </ac:spMkLst>
        </pc:spChg>
        <pc:cxnChg chg="mod">
          <ac:chgData name="Nicassio, Maria" userId="b9f27622-2654-4a99-8373-35e9854d1c62" providerId="ADAL" clId="{128F38B2-8D07-4BC9-BCBA-8AEFA02ED649}" dt="2025-08-27T14:33:55.601" v="1757" actId="14100"/>
          <ac:cxnSpMkLst>
            <pc:docMk/>
            <pc:sldMk cId="1916409307" sldId="274"/>
            <ac:cxnSpMk id="14" creationId="{2D9F4376-5E6E-219A-AE65-8850712DB195}"/>
          </ac:cxnSpMkLst>
        </pc:cxnChg>
        <pc:cxnChg chg="mod">
          <ac:chgData name="Nicassio, Maria" userId="b9f27622-2654-4a99-8373-35e9854d1c62" providerId="ADAL" clId="{128F38B2-8D07-4BC9-BCBA-8AEFA02ED649}" dt="2025-08-28T07:24:20.209" v="2820" actId="1035"/>
          <ac:cxnSpMkLst>
            <pc:docMk/>
            <pc:sldMk cId="1916409307" sldId="274"/>
            <ac:cxnSpMk id="17" creationId="{7BCCDF20-87EC-B01D-B506-76C01AAF4363}"/>
          </ac:cxnSpMkLst>
        </pc:cxnChg>
      </pc:sldChg>
      <pc:sldChg chg="delSp modSp mod">
        <pc:chgData name="Nicassio, Maria" userId="b9f27622-2654-4a99-8373-35e9854d1c62" providerId="ADAL" clId="{128F38B2-8D07-4BC9-BCBA-8AEFA02ED649}" dt="2025-08-28T08:17:56.899" v="2992" actId="21"/>
        <pc:sldMkLst>
          <pc:docMk/>
          <pc:sldMk cId="3257373119" sldId="283"/>
        </pc:sldMkLst>
        <pc:spChg chg="mod">
          <ac:chgData name="Nicassio, Maria" userId="b9f27622-2654-4a99-8373-35e9854d1c62" providerId="ADAL" clId="{128F38B2-8D07-4BC9-BCBA-8AEFA02ED649}" dt="2025-08-28T08:17:40.976" v="2991" actId="20577"/>
          <ac:spMkLst>
            <pc:docMk/>
            <pc:sldMk cId="3257373119" sldId="283"/>
            <ac:spMk id="13" creationId="{884A5E34-EE51-71E1-1937-0A294F3F12E8}"/>
          </ac:spMkLst>
        </pc:spChg>
        <pc:picChg chg="mod">
          <ac:chgData name="Nicassio, Maria" userId="b9f27622-2654-4a99-8373-35e9854d1c62" providerId="ADAL" clId="{128F38B2-8D07-4BC9-BCBA-8AEFA02ED649}" dt="2025-08-27T15:33:18.845" v="2128" actId="1076"/>
          <ac:picMkLst>
            <pc:docMk/>
            <pc:sldMk cId="3257373119" sldId="283"/>
            <ac:picMk id="12" creationId="{78191A6D-4EBC-576B-D642-64CE0E433A56}"/>
          </ac:picMkLst>
        </pc:picChg>
      </pc:sldChg>
      <pc:sldChg chg="modSp mod">
        <pc:chgData name="Nicassio, Maria" userId="b9f27622-2654-4a99-8373-35e9854d1c62" providerId="ADAL" clId="{128F38B2-8D07-4BC9-BCBA-8AEFA02ED649}" dt="2025-08-29T15:26:27.327" v="4547" actId="20577"/>
        <pc:sldMkLst>
          <pc:docMk/>
          <pc:sldMk cId="2802778959" sldId="284"/>
        </pc:sldMkLst>
        <pc:spChg chg="mod">
          <ac:chgData name="Nicassio, Maria" userId="b9f27622-2654-4a99-8373-35e9854d1c62" providerId="ADAL" clId="{128F38B2-8D07-4BC9-BCBA-8AEFA02ED649}" dt="2025-08-29T15:26:27.327" v="4547" actId="20577"/>
          <ac:spMkLst>
            <pc:docMk/>
            <pc:sldMk cId="2802778959" sldId="284"/>
            <ac:spMk id="24" creationId="{D5B0BEF4-BD4A-4142-DF0B-778258481F46}"/>
          </ac:spMkLst>
        </pc:spChg>
      </pc:sldChg>
      <pc:sldChg chg="delSp modSp mod">
        <pc:chgData name="Nicassio, Maria" userId="b9f27622-2654-4a99-8373-35e9854d1c62" providerId="ADAL" clId="{128F38B2-8D07-4BC9-BCBA-8AEFA02ED649}" dt="2025-08-28T14:18:13.118" v="3919" actId="114"/>
        <pc:sldMkLst>
          <pc:docMk/>
          <pc:sldMk cId="3872327110" sldId="285"/>
        </pc:sldMkLst>
        <pc:spChg chg="mod">
          <ac:chgData name="Nicassio, Maria" userId="b9f27622-2654-4a99-8373-35e9854d1c62" providerId="ADAL" clId="{128F38B2-8D07-4BC9-BCBA-8AEFA02ED649}" dt="2025-08-28T14:18:13.118" v="3919" actId="114"/>
          <ac:spMkLst>
            <pc:docMk/>
            <pc:sldMk cId="3872327110" sldId="285"/>
            <ac:spMk id="3" creationId="{7FDA3663-3A72-8CA1-00EE-FF7F2148B1B1}"/>
          </ac:spMkLst>
        </pc:spChg>
        <pc:picChg chg="mod">
          <ac:chgData name="Nicassio, Maria" userId="b9f27622-2654-4a99-8373-35e9854d1c62" providerId="ADAL" clId="{128F38B2-8D07-4BC9-BCBA-8AEFA02ED649}" dt="2025-08-27T15:51:14.454" v="2362" actId="14100"/>
          <ac:picMkLst>
            <pc:docMk/>
            <pc:sldMk cId="3872327110" sldId="285"/>
            <ac:picMk id="14" creationId="{CDFADE77-0B4B-04E7-E25F-624CCFFF5EF3}"/>
          </ac:picMkLst>
        </pc:picChg>
      </pc:sldChg>
      <pc:sldChg chg="modSp mod">
        <pc:chgData name="Nicassio, Maria" userId="b9f27622-2654-4a99-8373-35e9854d1c62" providerId="ADAL" clId="{128F38B2-8D07-4BC9-BCBA-8AEFA02ED649}" dt="2025-08-28T10:25:03.611" v="3404" actId="1035"/>
        <pc:sldMkLst>
          <pc:docMk/>
          <pc:sldMk cId="2351515314" sldId="288"/>
        </pc:sldMkLst>
        <pc:spChg chg="mod">
          <ac:chgData name="Nicassio, Maria" userId="b9f27622-2654-4a99-8373-35e9854d1c62" providerId="ADAL" clId="{128F38B2-8D07-4BC9-BCBA-8AEFA02ED649}" dt="2025-08-28T10:24:40.786" v="3370" actId="20577"/>
          <ac:spMkLst>
            <pc:docMk/>
            <pc:sldMk cId="2351515314" sldId="288"/>
            <ac:spMk id="3" creationId="{1B2342D4-090B-31A3-F0EA-C30CC3A8520E}"/>
          </ac:spMkLst>
        </pc:spChg>
        <pc:spChg chg="mod">
          <ac:chgData name="Nicassio, Maria" userId="b9f27622-2654-4a99-8373-35e9854d1c62" providerId="ADAL" clId="{128F38B2-8D07-4BC9-BCBA-8AEFA02ED649}" dt="2025-08-28T10:25:03.611" v="3404" actId="1035"/>
          <ac:spMkLst>
            <pc:docMk/>
            <pc:sldMk cId="2351515314" sldId="288"/>
            <ac:spMk id="7" creationId="{BDE98F0E-D6CE-B21B-6708-DECFF62BFDB2}"/>
          </ac:spMkLst>
        </pc:spChg>
        <pc:picChg chg="mod">
          <ac:chgData name="Nicassio, Maria" userId="b9f27622-2654-4a99-8373-35e9854d1c62" providerId="ADAL" clId="{128F38B2-8D07-4BC9-BCBA-8AEFA02ED649}" dt="2025-08-28T10:24:55.200" v="3392" actId="1035"/>
          <ac:picMkLst>
            <pc:docMk/>
            <pc:sldMk cId="2351515314" sldId="288"/>
            <ac:picMk id="10" creationId="{8817A531-EF6F-2A0B-0DCF-AB7CEE88B341}"/>
          </ac:picMkLst>
        </pc:picChg>
      </pc:sldChg>
      <pc:sldChg chg="addSp delSp modSp mod">
        <pc:chgData name="Nicassio, Maria" userId="b9f27622-2654-4a99-8373-35e9854d1c62" providerId="ADAL" clId="{128F38B2-8D07-4BC9-BCBA-8AEFA02ED649}" dt="2025-08-28T08:00:41.360" v="2989" actId="20577"/>
        <pc:sldMkLst>
          <pc:docMk/>
          <pc:sldMk cId="1842659794" sldId="289"/>
        </pc:sldMkLst>
        <pc:spChg chg="mod">
          <ac:chgData name="Nicassio, Maria" userId="b9f27622-2654-4a99-8373-35e9854d1c62" providerId="ADAL" clId="{128F38B2-8D07-4BC9-BCBA-8AEFA02ED649}" dt="2025-08-27T13:15:24.788" v="635" actId="1076"/>
          <ac:spMkLst>
            <pc:docMk/>
            <pc:sldMk cId="1842659794" sldId="289"/>
            <ac:spMk id="49" creationId="{135DE254-DCC4-8F88-1168-17CB2D1A12D1}"/>
          </ac:spMkLst>
        </pc:spChg>
      </pc:sldChg>
      <pc:sldChg chg="ord modAnim">
        <pc:chgData name="Nicassio, Maria" userId="b9f27622-2654-4a99-8373-35e9854d1c62" providerId="ADAL" clId="{128F38B2-8D07-4BC9-BCBA-8AEFA02ED649}" dt="2025-09-07T11:53:09.326" v="5148"/>
        <pc:sldMkLst>
          <pc:docMk/>
          <pc:sldMk cId="4222663678" sldId="290"/>
        </pc:sldMkLst>
      </pc:sldChg>
      <pc:sldChg chg="addSp delSp modSp mod">
        <pc:chgData name="Nicassio, Maria" userId="b9f27622-2654-4a99-8373-35e9854d1c62" providerId="ADAL" clId="{128F38B2-8D07-4BC9-BCBA-8AEFA02ED649}" dt="2025-09-03T16:09:41.159" v="5135" actId="1076"/>
        <pc:sldMkLst>
          <pc:docMk/>
          <pc:sldMk cId="3613853946" sldId="291"/>
        </pc:sldMkLst>
        <pc:spChg chg="mod">
          <ac:chgData name="Nicassio, Maria" userId="b9f27622-2654-4a99-8373-35e9854d1c62" providerId="ADAL" clId="{128F38B2-8D07-4BC9-BCBA-8AEFA02ED649}" dt="2025-08-28T13:03:58.431" v="3601" actId="1076"/>
          <ac:spMkLst>
            <pc:docMk/>
            <pc:sldMk cId="3613853946" sldId="291"/>
            <ac:spMk id="3" creationId="{0E47238C-806F-B804-66F4-9A6BB0BA8793}"/>
          </ac:spMkLst>
        </pc:spChg>
        <pc:spChg chg="mod ord">
          <ac:chgData name="Nicassio, Maria" userId="b9f27622-2654-4a99-8373-35e9854d1c62" providerId="ADAL" clId="{128F38B2-8D07-4BC9-BCBA-8AEFA02ED649}" dt="2025-08-28T13:05:10.002" v="3619" actId="1076"/>
          <ac:spMkLst>
            <pc:docMk/>
            <pc:sldMk cId="3613853946" sldId="291"/>
            <ac:spMk id="7" creationId="{A070EB8B-22F5-A182-B42A-30B7E1F4915F}"/>
          </ac:spMkLst>
        </pc:spChg>
        <pc:spChg chg="mod">
          <ac:chgData name="Nicassio, Maria" userId="b9f27622-2654-4a99-8373-35e9854d1c62" providerId="ADAL" clId="{128F38B2-8D07-4BC9-BCBA-8AEFA02ED649}" dt="2025-08-28T13:03:52.717" v="3600" actId="1076"/>
          <ac:spMkLst>
            <pc:docMk/>
            <pc:sldMk cId="3613853946" sldId="291"/>
            <ac:spMk id="13" creationId="{B028C42A-F839-A46C-8482-39DC795F13D0}"/>
          </ac:spMkLst>
        </pc:spChg>
      </pc:sldChg>
      <pc:sldChg chg="addSp delSp modSp mod">
        <pc:chgData name="Nicassio, Maria" userId="b9f27622-2654-4a99-8373-35e9854d1c62" providerId="ADAL" clId="{128F38B2-8D07-4BC9-BCBA-8AEFA02ED649}" dt="2025-08-29T15:37:27.851" v="4870" actId="1076"/>
        <pc:sldMkLst>
          <pc:docMk/>
          <pc:sldMk cId="1074640086" sldId="292"/>
        </pc:sldMkLst>
        <pc:spChg chg="mod">
          <ac:chgData name="Nicassio, Maria" userId="b9f27622-2654-4a99-8373-35e9854d1c62" providerId="ADAL" clId="{128F38B2-8D07-4BC9-BCBA-8AEFA02ED649}" dt="2025-08-29T15:36:39.021" v="4863" actId="20577"/>
          <ac:spMkLst>
            <pc:docMk/>
            <pc:sldMk cId="1074640086" sldId="292"/>
            <ac:spMk id="9" creationId="{41151E5D-24FD-CD53-E606-B10FD55E6833}"/>
          </ac:spMkLst>
        </pc:spChg>
        <pc:picChg chg="add mod ord">
          <ac:chgData name="Nicassio, Maria" userId="b9f27622-2654-4a99-8373-35e9854d1c62" providerId="ADAL" clId="{128F38B2-8D07-4BC9-BCBA-8AEFA02ED649}" dt="2025-08-29T15:37:19.307" v="4868" actId="14100"/>
          <ac:picMkLst>
            <pc:docMk/>
            <pc:sldMk cId="1074640086" sldId="292"/>
            <ac:picMk id="2" creationId="{D2AEFB6F-F3BF-250C-BED6-B0391C12ADA6}"/>
          </ac:picMkLst>
        </pc:picChg>
        <pc:picChg chg="mod">
          <ac:chgData name="Nicassio, Maria" userId="b9f27622-2654-4a99-8373-35e9854d1c62" providerId="ADAL" clId="{128F38B2-8D07-4BC9-BCBA-8AEFA02ED649}" dt="2025-08-29T15:36:36.119" v="4862" actId="1076"/>
          <ac:picMkLst>
            <pc:docMk/>
            <pc:sldMk cId="1074640086" sldId="292"/>
            <ac:picMk id="3" creationId="{620946B4-0F40-8EF3-3E67-937E39EEA2DD}"/>
          </ac:picMkLst>
        </pc:picChg>
        <pc:cxnChg chg="mod">
          <ac:chgData name="Nicassio, Maria" userId="b9f27622-2654-4a99-8373-35e9854d1c62" providerId="ADAL" clId="{128F38B2-8D07-4BC9-BCBA-8AEFA02ED649}" dt="2025-08-29T15:37:27.851" v="4870" actId="1076"/>
          <ac:cxnSpMkLst>
            <pc:docMk/>
            <pc:sldMk cId="1074640086" sldId="292"/>
            <ac:cxnSpMk id="28" creationId="{8333A2E0-094D-DCF4-2583-13A3523FF37E}"/>
          </ac:cxnSpMkLst>
        </pc:cxnChg>
        <pc:cxnChg chg="mod">
          <ac:chgData name="Nicassio, Maria" userId="b9f27622-2654-4a99-8373-35e9854d1c62" providerId="ADAL" clId="{128F38B2-8D07-4BC9-BCBA-8AEFA02ED649}" dt="2025-08-29T15:37:23.813" v="4869" actId="1076"/>
          <ac:cxnSpMkLst>
            <pc:docMk/>
            <pc:sldMk cId="1074640086" sldId="292"/>
            <ac:cxnSpMk id="29" creationId="{0909C823-19F2-521C-4C5C-75DF0E0C8770}"/>
          </ac:cxnSpMkLst>
        </pc:cxnChg>
      </pc:sldChg>
      <pc:sldChg chg="addSp delSp modSp mod">
        <pc:chgData name="Nicassio, Maria" userId="b9f27622-2654-4a99-8373-35e9854d1c62" providerId="ADAL" clId="{128F38B2-8D07-4BC9-BCBA-8AEFA02ED649}" dt="2025-08-29T15:40:34.095" v="5071" actId="14100"/>
        <pc:sldMkLst>
          <pc:docMk/>
          <pc:sldMk cId="3063531586" sldId="293"/>
        </pc:sldMkLst>
        <pc:spChg chg="add mod">
          <ac:chgData name="Nicassio, Maria" userId="b9f27622-2654-4a99-8373-35e9854d1c62" providerId="ADAL" clId="{128F38B2-8D07-4BC9-BCBA-8AEFA02ED649}" dt="2025-08-29T15:40:03.222" v="5070" actId="20577"/>
          <ac:spMkLst>
            <pc:docMk/>
            <pc:sldMk cId="3063531586" sldId="293"/>
            <ac:spMk id="6" creationId="{212938D6-C069-6340-2E9C-253FBA032240}"/>
          </ac:spMkLst>
        </pc:spChg>
        <pc:picChg chg="add mod">
          <ac:chgData name="Nicassio, Maria" userId="b9f27622-2654-4a99-8373-35e9854d1c62" providerId="ADAL" clId="{128F38B2-8D07-4BC9-BCBA-8AEFA02ED649}" dt="2025-08-29T15:38:08.175" v="4892" actId="14100"/>
          <ac:picMkLst>
            <pc:docMk/>
            <pc:sldMk cId="3063531586" sldId="293"/>
            <ac:picMk id="3" creationId="{2920E113-8BBC-9537-F51D-E2D6512822B1}"/>
          </ac:picMkLst>
        </pc:picChg>
        <pc:picChg chg="mod">
          <ac:chgData name="Nicassio, Maria" userId="b9f27622-2654-4a99-8373-35e9854d1c62" providerId="ADAL" clId="{128F38B2-8D07-4BC9-BCBA-8AEFA02ED649}" dt="2025-08-29T15:40:34.095" v="5071" actId="14100"/>
          <ac:picMkLst>
            <pc:docMk/>
            <pc:sldMk cId="3063531586" sldId="293"/>
            <ac:picMk id="7" creationId="{A342AA88-E49B-B174-442F-5C5417E2143F}"/>
          </ac:picMkLst>
        </pc:picChg>
      </pc:sldChg>
      <pc:sldChg chg="addSp delSp modSp mod">
        <pc:chgData name="Nicassio, Maria" userId="b9f27622-2654-4a99-8373-35e9854d1c62" providerId="ADAL" clId="{128F38B2-8D07-4BC9-BCBA-8AEFA02ED649}" dt="2025-08-29T15:42:02.532" v="5081" actId="478"/>
        <pc:sldMkLst>
          <pc:docMk/>
          <pc:sldMk cId="3231550884" sldId="294"/>
        </pc:sldMkLst>
        <pc:spChg chg="add mod">
          <ac:chgData name="Nicassio, Maria" userId="b9f27622-2654-4a99-8373-35e9854d1c62" providerId="ADAL" clId="{128F38B2-8D07-4BC9-BCBA-8AEFA02ED649}" dt="2025-08-29T15:41:57.950" v="5080" actId="948"/>
          <ac:spMkLst>
            <pc:docMk/>
            <pc:sldMk cId="3231550884" sldId="294"/>
            <ac:spMk id="6" creationId="{B5C4298C-A7E3-181B-E42D-E55F7D151A2A}"/>
          </ac:spMkLst>
        </pc:spChg>
        <pc:picChg chg="mod">
          <ac:chgData name="Nicassio, Maria" userId="b9f27622-2654-4a99-8373-35e9854d1c62" providerId="ADAL" clId="{128F38B2-8D07-4BC9-BCBA-8AEFA02ED649}" dt="2025-08-29T14:59:43.707" v="4531" actId="14100"/>
          <ac:picMkLst>
            <pc:docMk/>
            <pc:sldMk cId="3231550884" sldId="294"/>
            <ac:picMk id="23" creationId="{A4AAB9F4-851C-E3E7-571C-FE1B81C21D00}"/>
          </ac:picMkLst>
        </pc:picChg>
        <pc:picChg chg="mod">
          <ac:chgData name="Nicassio, Maria" userId="b9f27622-2654-4a99-8373-35e9854d1c62" providerId="ADAL" clId="{128F38B2-8D07-4BC9-BCBA-8AEFA02ED649}" dt="2025-08-29T14:59:39.373" v="4530" actId="14100"/>
          <ac:picMkLst>
            <pc:docMk/>
            <pc:sldMk cId="3231550884" sldId="294"/>
            <ac:picMk id="25" creationId="{7D7F42C1-3336-7D28-2732-7FACAC9279DF}"/>
          </ac:picMkLst>
        </pc:picChg>
      </pc:sldChg>
      <pc:sldChg chg="delSp modSp add mod">
        <pc:chgData name="Nicassio, Maria" userId="b9f27622-2654-4a99-8373-35e9854d1c62" providerId="ADAL" clId="{128F38B2-8D07-4BC9-BCBA-8AEFA02ED649}" dt="2025-08-28T14:53:56.142" v="3986" actId="1076"/>
        <pc:sldMkLst>
          <pc:docMk/>
          <pc:sldMk cId="1193951204" sldId="295"/>
        </pc:sldMkLst>
        <pc:spChg chg="mod">
          <ac:chgData name="Nicassio, Maria" userId="b9f27622-2654-4a99-8373-35e9854d1c62" providerId="ADAL" clId="{128F38B2-8D07-4BC9-BCBA-8AEFA02ED649}" dt="2025-08-28T14:53:56.142" v="3986" actId="1076"/>
          <ac:spMkLst>
            <pc:docMk/>
            <pc:sldMk cId="1193951204" sldId="295"/>
            <ac:spMk id="3" creationId="{B11AFBEA-EACB-C3E8-4148-3D8A5E3A7307}"/>
          </ac:spMkLst>
        </pc:spChg>
      </pc:sldChg>
      <pc:sldChg chg="addSp modSp new mod">
        <pc:chgData name="Nicassio, Maria" userId="b9f27622-2654-4a99-8373-35e9854d1c62" providerId="ADAL" clId="{128F38B2-8D07-4BC9-BCBA-8AEFA02ED649}" dt="2025-08-28T15:13:11.280" v="4188" actId="14100"/>
        <pc:sldMkLst>
          <pc:docMk/>
          <pc:sldMk cId="1473238418" sldId="296"/>
        </pc:sldMkLst>
        <pc:spChg chg="mod">
          <ac:chgData name="Nicassio, Maria" userId="b9f27622-2654-4a99-8373-35e9854d1c62" providerId="ADAL" clId="{128F38B2-8D07-4BC9-BCBA-8AEFA02ED649}" dt="2025-08-28T15:10:20.663" v="4158" actId="20577"/>
          <ac:spMkLst>
            <pc:docMk/>
            <pc:sldMk cId="1473238418" sldId="296"/>
            <ac:spMk id="2" creationId="{A065967E-868A-3ABB-11C9-89A0DBC0CD0D}"/>
          </ac:spMkLst>
        </pc:spChg>
        <pc:spChg chg="mod">
          <ac:chgData name="Nicassio, Maria" userId="b9f27622-2654-4a99-8373-35e9854d1c62" providerId="ADAL" clId="{128F38B2-8D07-4BC9-BCBA-8AEFA02ED649}" dt="2025-08-28T14:54:11.505" v="4014" actId="20577"/>
          <ac:spMkLst>
            <pc:docMk/>
            <pc:sldMk cId="1473238418" sldId="296"/>
            <ac:spMk id="3" creationId="{15EDB107-E61F-3D11-5589-E15D48EDC07C}"/>
          </ac:spMkLst>
        </pc:spChg>
        <pc:picChg chg="add mod">
          <ac:chgData name="Nicassio, Maria" userId="b9f27622-2654-4a99-8373-35e9854d1c62" providerId="ADAL" clId="{128F38B2-8D07-4BC9-BCBA-8AEFA02ED649}" dt="2025-08-28T15:13:11.280" v="4188" actId="14100"/>
          <ac:picMkLst>
            <pc:docMk/>
            <pc:sldMk cId="1473238418" sldId="296"/>
            <ac:picMk id="7" creationId="{A19CEC66-0512-5654-CFCC-465AC7A461D2}"/>
          </ac:picMkLst>
        </pc:picChg>
        <pc:picChg chg="add mod">
          <ac:chgData name="Nicassio, Maria" userId="b9f27622-2654-4a99-8373-35e9854d1c62" providerId="ADAL" clId="{128F38B2-8D07-4BC9-BCBA-8AEFA02ED649}" dt="2025-08-28T15:12:55.380" v="4177" actId="1037"/>
          <ac:picMkLst>
            <pc:docMk/>
            <pc:sldMk cId="1473238418" sldId="296"/>
            <ac:picMk id="9" creationId="{83C8C4CC-A82F-ACCD-EB5A-33C17A6CED81}"/>
          </ac:picMkLst>
        </pc:picChg>
      </pc:sldChg>
      <pc:sldChg chg="addSp delSp modSp add mod">
        <pc:chgData name="Nicassio, Maria" userId="b9f27622-2654-4a99-8373-35e9854d1c62" providerId="ADAL" clId="{128F38B2-8D07-4BC9-BCBA-8AEFA02ED649}" dt="2025-08-29T14:58:44.386" v="4518" actId="20577"/>
        <pc:sldMkLst>
          <pc:docMk/>
          <pc:sldMk cId="3935839997" sldId="297"/>
        </pc:sldMkLst>
        <pc:spChg chg="mod">
          <ac:chgData name="Nicassio, Maria" userId="b9f27622-2654-4a99-8373-35e9854d1c62" providerId="ADAL" clId="{128F38B2-8D07-4BC9-BCBA-8AEFA02ED649}" dt="2025-08-29T14:58:44.386" v="4518" actId="20577"/>
          <ac:spMkLst>
            <pc:docMk/>
            <pc:sldMk cId="3935839997" sldId="297"/>
            <ac:spMk id="3" creationId="{56035DF9-7B67-7A6D-E52F-5490FCC490B7}"/>
          </ac:spMkLst>
        </pc:spChg>
        <pc:spChg chg="add mod">
          <ac:chgData name="Nicassio, Maria" userId="b9f27622-2654-4a99-8373-35e9854d1c62" providerId="ADAL" clId="{128F38B2-8D07-4BC9-BCBA-8AEFA02ED649}" dt="2025-08-29T14:57:58.855" v="4504" actId="1076"/>
          <ac:spMkLst>
            <pc:docMk/>
            <pc:sldMk cId="3935839997" sldId="297"/>
            <ac:spMk id="13" creationId="{ACAA162C-A6FA-4B58-CB10-94DD88947E0E}"/>
          </ac:spMkLst>
        </pc:spChg>
        <pc:spChg chg="add mod">
          <ac:chgData name="Nicassio, Maria" userId="b9f27622-2654-4a99-8373-35e9854d1c62" providerId="ADAL" clId="{128F38B2-8D07-4BC9-BCBA-8AEFA02ED649}" dt="2025-08-29T14:56:58.013" v="4431" actId="1037"/>
          <ac:spMkLst>
            <pc:docMk/>
            <pc:sldMk cId="3935839997" sldId="297"/>
            <ac:spMk id="15" creationId="{F426BB18-0447-9485-8813-E187359743F6}"/>
          </ac:spMkLst>
        </pc:spChg>
        <pc:spChg chg="add mod">
          <ac:chgData name="Nicassio, Maria" userId="b9f27622-2654-4a99-8373-35e9854d1c62" providerId="ADAL" clId="{128F38B2-8D07-4BC9-BCBA-8AEFA02ED649}" dt="2025-08-29T14:57:42.091" v="4503" actId="1037"/>
          <ac:spMkLst>
            <pc:docMk/>
            <pc:sldMk cId="3935839997" sldId="297"/>
            <ac:spMk id="25" creationId="{C1B6C70F-0475-A836-A141-0510B5E73F03}"/>
          </ac:spMkLst>
        </pc:spChg>
        <pc:picChg chg="mod">
          <ac:chgData name="Nicassio, Maria" userId="b9f27622-2654-4a99-8373-35e9854d1c62" providerId="ADAL" clId="{128F38B2-8D07-4BC9-BCBA-8AEFA02ED649}" dt="2025-08-29T14:57:26.714" v="4487" actId="1035"/>
          <ac:picMkLst>
            <pc:docMk/>
            <pc:sldMk cId="3935839997" sldId="297"/>
            <ac:picMk id="10" creationId="{D1694DE5-2AF2-6FA4-9DB1-1DA3D9A68FA1}"/>
          </ac:picMkLst>
        </pc:picChg>
        <pc:picChg chg="add mod ord">
          <ac:chgData name="Nicassio, Maria" userId="b9f27622-2654-4a99-8373-35e9854d1c62" providerId="ADAL" clId="{128F38B2-8D07-4BC9-BCBA-8AEFA02ED649}" dt="2025-08-29T14:56:46.575" v="4419" actId="1076"/>
          <ac:picMkLst>
            <pc:docMk/>
            <pc:sldMk cId="3935839997" sldId="297"/>
            <ac:picMk id="24" creationId="{54DCFFD6-D53A-8FE8-4A1B-C1F932C9757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494B7-3010-C04A-A8D2-3A67F5B3F74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9E3AD-85AA-4D4F-953B-BDDC046C417F}" type="datetimeFigureOut">
              <a:rPr lang="en-US" smtClean="0"/>
              <a:t>9/8/2025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6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9CD0D-D0C5-DD4D-B44E-98E59B6DF76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2E606-7E0B-0B4A-8955-4487729DC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27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in a factory&#10;&#10;Description automatically generated">
            <a:extLst>
              <a:ext uri="{FF2B5EF4-FFF2-40B4-BE49-F238E27FC236}">
                <a16:creationId xmlns:a16="http://schemas.microsoft.com/office/drawing/2014/main" id="{3FFE083C-6049-1DE0-EB1E-C44222AE1D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14622"/>
            <a:ext cx="9162930" cy="4691554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6050503"/>
            <a:ext cx="5493544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factory&#10;&#10;Description automatically generated">
            <a:extLst>
              <a:ext uri="{FF2B5EF4-FFF2-40B4-BE49-F238E27FC236}">
                <a16:creationId xmlns:a16="http://schemas.microsoft.com/office/drawing/2014/main" id="{9A357B03-206F-4B44-1E1D-6A6F093EF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16" y="0"/>
            <a:ext cx="9146516" cy="4747823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2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6050503"/>
            <a:ext cx="5493544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lot of windows&#10;&#10;Description automatically generated">
            <a:extLst>
              <a:ext uri="{FF2B5EF4-FFF2-40B4-BE49-F238E27FC236}">
                <a16:creationId xmlns:a16="http://schemas.microsoft.com/office/drawing/2014/main" id="{700AEDEA-C353-BDFD-8026-64A5355687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846"/>
          <a:stretch/>
        </p:blipFill>
        <p:spPr>
          <a:xfrm>
            <a:off x="-1" y="0"/>
            <a:ext cx="9143999" cy="55626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6050503"/>
            <a:ext cx="5493544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erial view of a large building&#10;&#10;Description automatically generated">
            <a:extLst>
              <a:ext uri="{FF2B5EF4-FFF2-40B4-BE49-F238E27FC236}">
                <a16:creationId xmlns:a16="http://schemas.microsoft.com/office/drawing/2014/main" id="{81EBAC61-8B9D-3254-FFFF-B50055D35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17" y="1"/>
            <a:ext cx="9153993" cy="4721902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6050503"/>
            <a:ext cx="5493544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front of computers&#10;&#10;Description automatically generated">
            <a:extLst>
              <a:ext uri="{FF2B5EF4-FFF2-40B4-BE49-F238E27FC236}">
                <a16:creationId xmlns:a16="http://schemas.microsoft.com/office/drawing/2014/main" id="{8F17E75D-793B-1D50-9E93-D1DFD0D3C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17"/>
          <a:stretch/>
        </p:blipFill>
        <p:spPr>
          <a:xfrm>
            <a:off x="-2517" y="-12651"/>
            <a:ext cx="9146515" cy="4757038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6050503"/>
            <a:ext cx="5493544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sign on the side of it&#10;&#10;Description automatically generated">
            <a:extLst>
              <a:ext uri="{FF2B5EF4-FFF2-40B4-BE49-F238E27FC236}">
                <a16:creationId xmlns:a16="http://schemas.microsoft.com/office/drawing/2014/main" id="{506D22DA-DD9C-BD6B-6C9E-681B092A8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7910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6050503"/>
            <a:ext cx="5493544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E91FA1-2C3D-10AB-F064-13F65498C7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1"/>
            <a:ext cx="9144000" cy="470611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6050503"/>
            <a:ext cx="5493544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6683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7347A1F1-19A9-857C-C726-2F5781A33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2652"/>
            <a:ext cx="9143999" cy="4763953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6050503"/>
            <a:ext cx="5493544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21984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light on a black background&#10;&#10;Description automatically generated">
            <a:extLst>
              <a:ext uri="{FF2B5EF4-FFF2-40B4-BE49-F238E27FC236}">
                <a16:creationId xmlns:a16="http://schemas.microsoft.com/office/drawing/2014/main" id="{07BB7BB9-3D1C-FC1C-78CB-F6CBB8F068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3999" cy="4744387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6050503"/>
            <a:ext cx="5493544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56390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ople sitting in front of several monitors&#10;&#10;Description automatically generated">
            <a:extLst>
              <a:ext uri="{FF2B5EF4-FFF2-40B4-BE49-F238E27FC236}">
                <a16:creationId xmlns:a16="http://schemas.microsoft.com/office/drawing/2014/main" id="{C3C817D1-952D-AE20-4BDB-A13DF78DB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17" y="0"/>
            <a:ext cx="9146515" cy="467024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6050503"/>
            <a:ext cx="5493544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2242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orking on a machine&#10;&#10;Description automatically generated">
            <a:extLst>
              <a:ext uri="{FF2B5EF4-FFF2-40B4-BE49-F238E27FC236}">
                <a16:creationId xmlns:a16="http://schemas.microsoft.com/office/drawing/2014/main" id="{C6E6FD27-6F89-966C-3AF9-DA7FE3ABE9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16" y="0"/>
            <a:ext cx="9146516" cy="473591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6050503"/>
            <a:ext cx="5493544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0987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25152" y="1530994"/>
            <a:ext cx="8599268" cy="449198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65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25151" y="205430"/>
            <a:ext cx="7514140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M. Nicassio - ICIS'25 - MAST Upgrade NBI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8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6D8DE12D-503C-9238-60F9-A938FEC34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3154" cy="472190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6050503"/>
            <a:ext cx="5493544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61799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ustom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4385" y="-1539"/>
            <a:ext cx="9155461" cy="4678205"/>
          </a:xfrm>
          <a:custGeom>
            <a:avLst/>
            <a:gdLst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5225723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2916156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2916156 h 5246988"/>
              <a:gd name="connsiteX5" fmla="*/ 0 w 12202079"/>
              <a:gd name="connsiteY5" fmla="*/ 0 h 5246988"/>
              <a:gd name="connsiteX6" fmla="*/ 0 w 12202079"/>
              <a:gd name="connsiteY6" fmla="*/ 0 h 5246988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3103533 h 5246988"/>
              <a:gd name="connsiteX5" fmla="*/ 0 w 12202079"/>
              <a:gd name="connsiteY5" fmla="*/ 0 h 5246988"/>
              <a:gd name="connsiteX6" fmla="*/ 0 w 12202079"/>
              <a:gd name="connsiteY6" fmla="*/ 0 h 5246988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21265 w 12202079"/>
              <a:gd name="connsiteY4" fmla="*/ 3124799 h 5246988"/>
              <a:gd name="connsiteX5" fmla="*/ 0 w 12202079"/>
              <a:gd name="connsiteY5" fmla="*/ 0 h 5246988"/>
              <a:gd name="connsiteX6" fmla="*/ 0 w 12202079"/>
              <a:gd name="connsiteY6" fmla="*/ 0 h 5246988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14980 w 12202079"/>
              <a:gd name="connsiteY4" fmla="*/ 3134226 h 5246988"/>
              <a:gd name="connsiteX5" fmla="*/ 0 w 12202079"/>
              <a:gd name="connsiteY5" fmla="*/ 0 h 5246988"/>
              <a:gd name="connsiteX6" fmla="*/ 0 w 12202079"/>
              <a:gd name="connsiteY6" fmla="*/ 0 h 5246988"/>
              <a:gd name="connsiteX0" fmla="*/ 0 w 12202079"/>
              <a:gd name="connsiteY0" fmla="*/ 0 h 4676667"/>
              <a:gd name="connsiteX1" fmla="*/ 10202575 w 12202079"/>
              <a:gd name="connsiteY1" fmla="*/ 0 h 4676667"/>
              <a:gd name="connsiteX2" fmla="*/ 12196763 w 12202079"/>
              <a:gd name="connsiteY2" fmla="*/ 1994188 h 4676667"/>
              <a:gd name="connsiteX3" fmla="*/ 12202079 w 12202079"/>
              <a:gd name="connsiteY3" fmla="*/ 4676667 h 4676667"/>
              <a:gd name="connsiteX4" fmla="*/ 14980 w 12202079"/>
              <a:gd name="connsiteY4" fmla="*/ 3134226 h 4676667"/>
              <a:gd name="connsiteX5" fmla="*/ 0 w 12202079"/>
              <a:gd name="connsiteY5" fmla="*/ 0 h 4676667"/>
              <a:gd name="connsiteX6" fmla="*/ 0 w 12202079"/>
              <a:gd name="connsiteY6" fmla="*/ 0 h 4676667"/>
              <a:gd name="connsiteX0" fmla="*/ 0 w 12209332"/>
              <a:gd name="connsiteY0" fmla="*/ 0 h 4676667"/>
              <a:gd name="connsiteX1" fmla="*/ 10202575 w 12209332"/>
              <a:gd name="connsiteY1" fmla="*/ 0 h 4676667"/>
              <a:gd name="connsiteX2" fmla="*/ 12209332 w 12209332"/>
              <a:gd name="connsiteY2" fmla="*/ 1635969 h 4676667"/>
              <a:gd name="connsiteX3" fmla="*/ 12202079 w 12209332"/>
              <a:gd name="connsiteY3" fmla="*/ 4676667 h 4676667"/>
              <a:gd name="connsiteX4" fmla="*/ 14980 w 12209332"/>
              <a:gd name="connsiteY4" fmla="*/ 3134226 h 4676667"/>
              <a:gd name="connsiteX5" fmla="*/ 0 w 12209332"/>
              <a:gd name="connsiteY5" fmla="*/ 0 h 4676667"/>
              <a:gd name="connsiteX6" fmla="*/ 0 w 12209332"/>
              <a:gd name="connsiteY6" fmla="*/ 0 h 4676667"/>
              <a:gd name="connsiteX0" fmla="*/ 0 w 12209332"/>
              <a:gd name="connsiteY0" fmla="*/ 4713 h 4681380"/>
              <a:gd name="connsiteX1" fmla="*/ 10032892 w 12209332"/>
              <a:gd name="connsiteY1" fmla="*/ 0 h 4681380"/>
              <a:gd name="connsiteX2" fmla="*/ 12209332 w 12209332"/>
              <a:gd name="connsiteY2" fmla="*/ 1640682 h 4681380"/>
              <a:gd name="connsiteX3" fmla="*/ 12202079 w 12209332"/>
              <a:gd name="connsiteY3" fmla="*/ 4681380 h 4681380"/>
              <a:gd name="connsiteX4" fmla="*/ 14980 w 12209332"/>
              <a:gd name="connsiteY4" fmla="*/ 3138939 h 4681380"/>
              <a:gd name="connsiteX5" fmla="*/ 0 w 12209332"/>
              <a:gd name="connsiteY5" fmla="*/ 4713 h 4681380"/>
              <a:gd name="connsiteX6" fmla="*/ 0 w 12209332"/>
              <a:gd name="connsiteY6" fmla="*/ 4713 h 4681380"/>
              <a:gd name="connsiteX0" fmla="*/ 0 w 12203048"/>
              <a:gd name="connsiteY0" fmla="*/ 4713 h 4681380"/>
              <a:gd name="connsiteX1" fmla="*/ 10032892 w 12203048"/>
              <a:gd name="connsiteY1" fmla="*/ 0 h 4681380"/>
              <a:gd name="connsiteX2" fmla="*/ 12203048 w 12203048"/>
              <a:gd name="connsiteY2" fmla="*/ 1617115 h 4681380"/>
              <a:gd name="connsiteX3" fmla="*/ 12202079 w 12203048"/>
              <a:gd name="connsiteY3" fmla="*/ 4681380 h 4681380"/>
              <a:gd name="connsiteX4" fmla="*/ 14980 w 12203048"/>
              <a:gd name="connsiteY4" fmla="*/ 3138939 h 4681380"/>
              <a:gd name="connsiteX5" fmla="*/ 0 w 12203048"/>
              <a:gd name="connsiteY5" fmla="*/ 4713 h 4681380"/>
              <a:gd name="connsiteX6" fmla="*/ 0 w 12203048"/>
              <a:gd name="connsiteY6" fmla="*/ 4713 h 4681380"/>
              <a:gd name="connsiteX0" fmla="*/ 0 w 12207281"/>
              <a:gd name="connsiteY0" fmla="*/ 4713 h 4681380"/>
              <a:gd name="connsiteX1" fmla="*/ 10032892 w 12207281"/>
              <a:gd name="connsiteY1" fmla="*/ 0 h 4681380"/>
              <a:gd name="connsiteX2" fmla="*/ 12207281 w 12207281"/>
              <a:gd name="connsiteY2" fmla="*/ 1626640 h 4681380"/>
              <a:gd name="connsiteX3" fmla="*/ 12202079 w 12207281"/>
              <a:gd name="connsiteY3" fmla="*/ 4681380 h 4681380"/>
              <a:gd name="connsiteX4" fmla="*/ 14980 w 12207281"/>
              <a:gd name="connsiteY4" fmla="*/ 3138939 h 4681380"/>
              <a:gd name="connsiteX5" fmla="*/ 0 w 12207281"/>
              <a:gd name="connsiteY5" fmla="*/ 4713 h 4681380"/>
              <a:gd name="connsiteX6" fmla="*/ 0 w 12207281"/>
              <a:gd name="connsiteY6" fmla="*/ 4713 h 4681380"/>
              <a:gd name="connsiteX0" fmla="*/ 0 w 12207281"/>
              <a:gd name="connsiteY0" fmla="*/ 1538 h 4678205"/>
              <a:gd name="connsiteX1" fmla="*/ 10020192 w 12207281"/>
              <a:gd name="connsiteY1" fmla="*/ 0 h 4678205"/>
              <a:gd name="connsiteX2" fmla="*/ 12207281 w 12207281"/>
              <a:gd name="connsiteY2" fmla="*/ 1623465 h 4678205"/>
              <a:gd name="connsiteX3" fmla="*/ 12202079 w 12207281"/>
              <a:gd name="connsiteY3" fmla="*/ 4678205 h 4678205"/>
              <a:gd name="connsiteX4" fmla="*/ 14980 w 12207281"/>
              <a:gd name="connsiteY4" fmla="*/ 3135764 h 4678205"/>
              <a:gd name="connsiteX5" fmla="*/ 0 w 12207281"/>
              <a:gd name="connsiteY5" fmla="*/ 1538 h 4678205"/>
              <a:gd name="connsiteX6" fmla="*/ 0 w 12207281"/>
              <a:gd name="connsiteY6" fmla="*/ 1538 h 4678205"/>
              <a:gd name="connsiteX0" fmla="*/ 0 w 12207281"/>
              <a:gd name="connsiteY0" fmla="*/ 1538 h 4678205"/>
              <a:gd name="connsiteX1" fmla="*/ 10024425 w 12207281"/>
              <a:gd name="connsiteY1" fmla="*/ 0 h 4678205"/>
              <a:gd name="connsiteX2" fmla="*/ 12207281 w 12207281"/>
              <a:gd name="connsiteY2" fmla="*/ 1623465 h 4678205"/>
              <a:gd name="connsiteX3" fmla="*/ 12202079 w 12207281"/>
              <a:gd name="connsiteY3" fmla="*/ 4678205 h 4678205"/>
              <a:gd name="connsiteX4" fmla="*/ 14980 w 12207281"/>
              <a:gd name="connsiteY4" fmla="*/ 3135764 h 4678205"/>
              <a:gd name="connsiteX5" fmla="*/ 0 w 12207281"/>
              <a:gd name="connsiteY5" fmla="*/ 1538 h 4678205"/>
              <a:gd name="connsiteX6" fmla="*/ 0 w 12207281"/>
              <a:gd name="connsiteY6" fmla="*/ 1538 h 4678205"/>
              <a:gd name="connsiteX0" fmla="*/ 0 w 12207281"/>
              <a:gd name="connsiteY0" fmla="*/ 1538 h 4678205"/>
              <a:gd name="connsiteX1" fmla="*/ 10032892 w 12207281"/>
              <a:gd name="connsiteY1" fmla="*/ 0 h 4678205"/>
              <a:gd name="connsiteX2" fmla="*/ 12207281 w 12207281"/>
              <a:gd name="connsiteY2" fmla="*/ 1623465 h 4678205"/>
              <a:gd name="connsiteX3" fmla="*/ 12202079 w 12207281"/>
              <a:gd name="connsiteY3" fmla="*/ 4678205 h 4678205"/>
              <a:gd name="connsiteX4" fmla="*/ 14980 w 12207281"/>
              <a:gd name="connsiteY4" fmla="*/ 3135764 h 4678205"/>
              <a:gd name="connsiteX5" fmla="*/ 0 w 12207281"/>
              <a:gd name="connsiteY5" fmla="*/ 1538 h 4678205"/>
              <a:gd name="connsiteX6" fmla="*/ 0 w 12207281"/>
              <a:gd name="connsiteY6" fmla="*/ 1538 h 4678205"/>
              <a:gd name="connsiteX0" fmla="*/ 0 w 12207281"/>
              <a:gd name="connsiteY0" fmla="*/ 1538 h 4678205"/>
              <a:gd name="connsiteX1" fmla="*/ 10032892 w 12207281"/>
              <a:gd name="connsiteY1" fmla="*/ 0 h 4678205"/>
              <a:gd name="connsiteX2" fmla="*/ 12207281 w 12207281"/>
              <a:gd name="connsiteY2" fmla="*/ 1623465 h 4678205"/>
              <a:gd name="connsiteX3" fmla="*/ 12202079 w 12207281"/>
              <a:gd name="connsiteY3" fmla="*/ 4678205 h 4678205"/>
              <a:gd name="connsiteX4" fmla="*/ 6513 w 12207281"/>
              <a:gd name="connsiteY4" fmla="*/ 3132589 h 4678205"/>
              <a:gd name="connsiteX5" fmla="*/ 0 w 12207281"/>
              <a:gd name="connsiteY5" fmla="*/ 1538 h 4678205"/>
              <a:gd name="connsiteX6" fmla="*/ 0 w 12207281"/>
              <a:gd name="connsiteY6" fmla="*/ 1538 h 46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281" h="4678205">
                <a:moveTo>
                  <a:pt x="0" y="1538"/>
                </a:moveTo>
                <a:lnTo>
                  <a:pt x="10032892" y="0"/>
                </a:lnTo>
                <a:lnTo>
                  <a:pt x="12207281" y="1623465"/>
                </a:lnTo>
                <a:cubicBezTo>
                  <a:pt x="12204863" y="2637031"/>
                  <a:pt x="12204497" y="3664639"/>
                  <a:pt x="12202079" y="4678205"/>
                </a:cubicBezTo>
                <a:lnTo>
                  <a:pt x="6513" y="3132589"/>
                </a:lnTo>
                <a:cubicBezTo>
                  <a:pt x="1520" y="2087847"/>
                  <a:pt x="4993" y="1046280"/>
                  <a:pt x="0" y="1538"/>
                </a:cubicBezTo>
                <a:lnTo>
                  <a:pt x="0" y="1538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6050503"/>
            <a:ext cx="5493544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l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5152" y="1530994"/>
            <a:ext cx="8599268" cy="4491980"/>
          </a:xfrm>
        </p:spPr>
        <p:txBody>
          <a:bodyPr/>
          <a:lstStyle>
            <a:lvl1pPr marL="257108" indent="-257108"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1pPr>
            <a:lvl2pPr>
              <a:defRPr sz="1650"/>
            </a:lvl2pPr>
          </a:lstStyle>
          <a:p>
            <a:pPr lvl="0"/>
            <a:r>
              <a:rPr lang="en-US"/>
              <a:t>Insert text or logos as </a:t>
            </a:r>
            <a:r>
              <a:rPr lang="en-US" err="1"/>
              <a:t>neccessary</a:t>
            </a:r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125152" y="265064"/>
            <a:ext cx="64048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Affiliations</a:t>
            </a:r>
            <a:endParaRPr lang="en-US" sz="1350">
              <a:solidFill>
                <a:schemeClr val="accent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5151" y="205435"/>
            <a:ext cx="751414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25152" y="1530994"/>
            <a:ext cx="4218452" cy="449198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65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4485203" y="1530994"/>
            <a:ext cx="4239227" cy="449198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65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M. Nicassio - ICIS'25 - MAST Upgrade NBI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9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25152" y="1530994"/>
            <a:ext cx="4218452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794" indent="0">
              <a:buNone/>
              <a:defRPr sz="1500" b="1"/>
            </a:lvl2pPr>
            <a:lvl3pPr marL="685596" indent="0">
              <a:buNone/>
              <a:defRPr sz="135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5193" y="1530994"/>
            <a:ext cx="4218452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794" indent="0">
              <a:buNone/>
              <a:defRPr sz="1500" b="1"/>
            </a:lvl2pPr>
            <a:lvl3pPr marL="685596" indent="0">
              <a:buNone/>
              <a:defRPr sz="135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151" y="205435"/>
            <a:ext cx="751414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485193" y="2354906"/>
            <a:ext cx="4218452" cy="3668068"/>
          </a:xfrm>
        </p:spPr>
        <p:txBody>
          <a:bodyPr/>
          <a:lstStyle>
            <a:lvl1pPr marL="0" marR="0" indent="0" algn="l" defTabSz="68559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>
                <a:solidFill>
                  <a:schemeClr val="accent1"/>
                </a:solidFill>
              </a:defRPr>
            </a:lvl1pPr>
            <a:lvl2pPr marL="342794" marR="0" indent="0" algn="l" defTabSz="68559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>
                <a:solidFill>
                  <a:schemeClr val="accent1"/>
                </a:solidFill>
              </a:defRPr>
            </a:lvl2pPr>
            <a:lvl3pPr marL="685596" marR="0" indent="0" algn="l" defTabSz="68559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>
                <a:solidFill>
                  <a:schemeClr val="accent1"/>
                </a:solidFill>
              </a:defRPr>
            </a:lvl3pPr>
            <a:lvl4pPr marL="1028394" marR="0" indent="0" algn="l" defTabSz="68559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accent1"/>
                </a:solidFill>
              </a:defRPr>
            </a:lvl4pPr>
            <a:lvl5pPr marL="1371192" marR="0" indent="0" algn="l" defTabSz="68559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125152" y="2354906"/>
            <a:ext cx="4218452" cy="3668068"/>
          </a:xfrm>
        </p:spPr>
        <p:txBody>
          <a:bodyPr/>
          <a:lstStyle>
            <a:lvl1pPr>
              <a:defRPr sz="1500">
                <a:solidFill>
                  <a:schemeClr val="accent1"/>
                </a:solidFill>
              </a:defRPr>
            </a:lvl1pPr>
            <a:lvl2pPr>
              <a:defRPr sz="15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M. Nicassio - ICIS'25 - MAST Upgrade NBI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90919C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9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249861" y="1308009"/>
            <a:ext cx="6640100" cy="39687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2700" spc="0">
                <a:solidFill>
                  <a:schemeClr val="bg1"/>
                </a:solidFill>
              </a:defRPr>
            </a:lvl1pPr>
          </a:lstStyle>
          <a:p>
            <a:r>
              <a:rPr lang="en-GB"/>
              <a:t>INSERT QUOTE HERE</a:t>
            </a:r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403199" y="5564305"/>
            <a:ext cx="6309809" cy="487362"/>
          </a:xfrm>
        </p:spPr>
        <p:txBody>
          <a:bodyPr>
            <a:noAutofit/>
          </a:bodyPr>
          <a:lstStyle>
            <a:lvl1pPr algn="ctr">
              <a:defRPr sz="1500" b="1">
                <a:solidFill>
                  <a:srgbClr val="9091B3"/>
                </a:solidFill>
              </a:defRPr>
            </a:lvl1pPr>
          </a:lstStyle>
          <a:p>
            <a:pPr lvl="0"/>
            <a:r>
              <a:rPr lang="en-US"/>
              <a:t>NAME / DATE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6777" y="1034192"/>
            <a:ext cx="100699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“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7918571" y="4825653"/>
            <a:ext cx="100699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</a:p>
        </p:txBody>
      </p:sp>
      <p:sp>
        <p:nvSpPr>
          <p:cNvPr id="2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713812" y="6387723"/>
            <a:ext cx="525661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M. Nicassio - ICIS'25 - MAST Upgrade NBI</a:t>
            </a:r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384" y="6387725"/>
            <a:ext cx="554128" cy="365125"/>
          </a:xfrm>
        </p:spPr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Slide Number Placeholder 5"/>
          <p:cNvSpPr txBox="1">
            <a:spLocks/>
          </p:cNvSpPr>
          <p:nvPr userDrawn="1"/>
        </p:nvSpPr>
        <p:spPr>
          <a:xfrm flipH="1">
            <a:off x="618512" y="6369015"/>
            <a:ext cx="34289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28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M. Nicassio - ICIS'25 - MAST Upgrade NBI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5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3"/>
            <a:ext cx="78867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8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9091B3"/>
                </a:solidFill>
              </a:defRPr>
            </a:lvl1pPr>
            <a:lvl2pPr marL="3427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9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209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713812" y="6387723"/>
            <a:ext cx="525661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M. Nicassio - ICIS'25 - MAST Upgrade NBI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384" y="6387725"/>
            <a:ext cx="554128" cy="365125"/>
          </a:xfrm>
        </p:spPr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 flipH="1">
            <a:off x="618512" y="6369015"/>
            <a:ext cx="34289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3"/>
            <a:ext cx="78867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8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9091B3"/>
                </a:solidFill>
              </a:defRPr>
            </a:lvl1pPr>
            <a:lvl2pPr marL="3427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9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14930"/>
            <a:ext cx="8362950" cy="486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152400" y="190097"/>
            <a:ext cx="8362950" cy="1094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13812" y="6387723"/>
            <a:ext cx="5256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M. Nicassio - ICIS'25 - MAST Upgrade NBI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 flipH="1">
            <a:off x="618512" y="6369015"/>
            <a:ext cx="34289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1" y="6387725"/>
            <a:ext cx="554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73" r:id="rId3"/>
    <p:sldLayoutId id="2147483652" r:id="rId4"/>
    <p:sldLayoutId id="2147483653" r:id="rId5"/>
    <p:sldLayoutId id="2147483660" r:id="rId6"/>
    <p:sldLayoutId id="2147483655" r:id="rId7"/>
    <p:sldLayoutId id="2147483651" r:id="rId8"/>
    <p:sldLayoutId id="2147483677" r:id="rId9"/>
    <p:sldLayoutId id="2147483670" r:id="rId10"/>
    <p:sldLayoutId id="2147483671" r:id="rId11"/>
    <p:sldLayoutId id="2147483674" r:id="rId12"/>
    <p:sldLayoutId id="2147483675" r:id="rId13"/>
    <p:sldLayoutId id="2147483676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72" r:id="rId21"/>
  </p:sldLayoutIdLst>
  <p:hf hdr="0" dt="0"/>
  <p:txStyles>
    <p:titleStyle>
      <a:lvl1pPr algn="l" defTabSz="685596" rtl="0" eaLnBrk="1" latinLnBrk="0" hangingPunct="1">
        <a:lnSpc>
          <a:spcPct val="100000"/>
        </a:lnSpc>
        <a:spcBef>
          <a:spcPct val="0"/>
        </a:spcBef>
        <a:buNone/>
        <a:defRPr sz="2700" b="1" i="0" kern="1200">
          <a:solidFill>
            <a:schemeClr val="accent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685596" rtl="0" eaLnBrk="1" latinLnBrk="0" hangingPunct="1">
        <a:lnSpc>
          <a:spcPct val="90000"/>
        </a:lnSpc>
        <a:spcBef>
          <a:spcPts val="750"/>
        </a:spcBef>
        <a:buFont typeface="Arial"/>
        <a:buNone/>
        <a:defRPr sz="1800" kern="1200">
          <a:solidFill>
            <a:schemeClr val="accent1"/>
          </a:solidFill>
          <a:latin typeface="Arial" charset="0"/>
          <a:ea typeface="Arial" charset="0"/>
          <a:cs typeface="Arial" charset="0"/>
        </a:defRPr>
      </a:lvl1pPr>
      <a:lvl2pPr marL="342794" indent="0" algn="l" defTabSz="685596" rtl="0" eaLnBrk="1" latinLnBrk="0" hangingPunct="1">
        <a:lnSpc>
          <a:spcPct val="90000"/>
        </a:lnSpc>
        <a:spcBef>
          <a:spcPts val="375"/>
        </a:spcBef>
        <a:buFont typeface="Arial"/>
        <a:buNone/>
        <a:defRPr sz="1500" kern="1200">
          <a:solidFill>
            <a:schemeClr val="accent1"/>
          </a:solidFill>
          <a:latin typeface="Arial" charset="0"/>
          <a:ea typeface="Arial" charset="0"/>
          <a:cs typeface="Arial" charset="0"/>
        </a:defRPr>
      </a:lvl2pPr>
      <a:lvl3pPr marL="685596" indent="0" algn="l" defTabSz="685596" rtl="0" eaLnBrk="1" latinLnBrk="0" hangingPunct="1">
        <a:lnSpc>
          <a:spcPct val="90000"/>
        </a:lnSpc>
        <a:spcBef>
          <a:spcPts val="375"/>
        </a:spcBef>
        <a:buFont typeface="Arial"/>
        <a:buNone/>
        <a:defRPr sz="1500" kern="1200">
          <a:solidFill>
            <a:schemeClr val="accent1"/>
          </a:solidFill>
          <a:latin typeface="Arial" charset="0"/>
          <a:ea typeface="Arial" charset="0"/>
          <a:cs typeface="Arial" charset="0"/>
        </a:defRPr>
      </a:lvl3pPr>
      <a:lvl4pPr marL="1028394" indent="0" algn="l" defTabSz="685596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kern="1200">
          <a:solidFill>
            <a:schemeClr val="accent1"/>
          </a:solidFill>
          <a:latin typeface="Arial" charset="0"/>
          <a:ea typeface="Arial" charset="0"/>
          <a:cs typeface="Arial" charset="0"/>
        </a:defRPr>
      </a:lvl4pPr>
      <a:lvl5pPr marL="1371192" indent="0" algn="l" defTabSz="685596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kern="1200">
          <a:solidFill>
            <a:schemeClr val="accent1"/>
          </a:solidFill>
          <a:latin typeface="Arial" charset="0"/>
          <a:ea typeface="Arial" charset="0"/>
          <a:cs typeface="Arial" charset="0"/>
        </a:defRPr>
      </a:lvl5pPr>
      <a:lvl6pPr marL="1885386" indent="-171402" algn="l" defTabSz="68559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4" indent="-171402" algn="l" defTabSz="68559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82" indent="-171402" algn="l" defTabSz="68559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85" indent="-171402" algn="l" defTabSz="68559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4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6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4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2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95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7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4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juser.fz-juelich.de/record/283655/files/Kazakov_HC-1.pdf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C7028-E70B-C64C-859D-FDC99B3C1C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54E18-D0C3-744B-BF3A-B566095209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Overview and performance of the MAST Upgrade Neutral Beam Injectors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A23814-2609-EB45-A6AF-6B350C0AE5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0786" y="5951582"/>
            <a:ext cx="8156469" cy="687407"/>
          </a:xfrm>
        </p:spPr>
        <p:txBody>
          <a:bodyPr>
            <a:normAutofit/>
          </a:bodyPr>
          <a:lstStyle/>
          <a:p>
            <a:r>
              <a:rPr lang="en-US"/>
              <a:t>M. Nicassio </a:t>
            </a:r>
          </a:p>
          <a:p>
            <a:r>
              <a:rPr lang="en-US"/>
              <a:t>21</a:t>
            </a:r>
            <a:r>
              <a:rPr lang="en-US" baseline="30000"/>
              <a:t>st</a:t>
            </a:r>
            <a:r>
              <a:rPr lang="en-US"/>
              <a:t> International Conference on Ion Sources, Oxford, 08-12 September 2025</a:t>
            </a:r>
          </a:p>
        </p:txBody>
      </p:sp>
    </p:spTree>
    <p:extLst>
      <p:ext uri="{BB962C8B-B14F-4D97-AF65-F5344CB8AC3E}">
        <p14:creationId xmlns:p14="http://schemas.microsoft.com/office/powerpoint/2010/main" val="1149755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D3169-B0BB-4D5F-FB65-020443FA7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graph&#10;&#10;AI-generated content may be incorrect.">
            <a:extLst>
              <a:ext uri="{FF2B5EF4-FFF2-40B4-BE49-F238E27FC236}">
                <a16:creationId xmlns:a16="http://schemas.microsoft.com/office/drawing/2014/main" id="{75CDDFAE-00BB-07F2-BDB9-8435ED1BF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203" y="2931814"/>
            <a:ext cx="4431797" cy="332384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760CE-F9BB-86A6-F4D2-6A5D15A498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12D0D-7831-CC28-14B5-6355A0031C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D5B0BEF4-BD4A-4142-DF0B-778258481F46}"/>
              </a:ext>
            </a:extLst>
          </p:cNvPr>
          <p:cNvSpPr txBox="1">
            <a:spLocks/>
          </p:cNvSpPr>
          <p:nvPr/>
        </p:nvSpPr>
        <p:spPr>
          <a:xfrm>
            <a:off x="-22043" y="602338"/>
            <a:ext cx="9435567" cy="59123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6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Arial"/>
                <a:cs typeface="Arial"/>
              </a:rPr>
              <a:t> PINI conditioning:</a:t>
            </a:r>
          </a:p>
          <a:p>
            <a:pPr marL="628544" lvl="1" indent="-28575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Arial"/>
                <a:cs typeface="Arial"/>
              </a:rPr>
              <a:t>beam extracted at gradually increasing voltage, current and gas flows,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Arial"/>
                <a:cs typeface="Arial"/>
              </a:rPr>
              <a:t>     </a:t>
            </a:r>
            <a:r>
              <a:rPr lang="en-GB" sz="1600" dirty="0"/>
              <a:t>aimed at maximising voltage, power and reliability of beams</a:t>
            </a:r>
          </a:p>
          <a:p>
            <a:pPr marL="628544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Arial"/>
                <a:cs typeface="Arial"/>
              </a:rPr>
              <a:t>to remove </a:t>
            </a:r>
            <a:r>
              <a:rPr lang="en-GB" sz="1600" dirty="0"/>
              <a:t>high spots, oxide coatings, micro-particles from grids and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     implant the operating gas into the accelerator grids</a:t>
            </a:r>
          </a:p>
          <a:p>
            <a:pPr marL="628544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necessary in the following cases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- </a:t>
            </a:r>
            <a:r>
              <a:rPr lang="en-GB" sz="1400" dirty="0"/>
              <a:t>use of brand new PINI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- after a vacuum breach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- after replacing parts of the source/accelerator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- changing operating gas</a:t>
            </a:r>
          </a:p>
          <a:p>
            <a:pPr marL="628544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conditioning time varies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GB" sz="1400" dirty="0">
                <a:latin typeface="+mn-lt"/>
              </a:rPr>
              <a:t>- for the brand new PINI </a:t>
            </a:r>
            <a:r>
              <a:rPr lang="en-GB" sz="14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GB" sz="1400" dirty="0">
                <a:latin typeface="+mn-lt"/>
              </a:rPr>
              <a:t>10k pulses up to 70 kV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 dirty="0"/>
              <a:t> Other issues and improvements:</a:t>
            </a:r>
          </a:p>
          <a:p>
            <a:pPr marL="628544" lvl="1" indent="-28575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arcing outside of the PINI, required rerouting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     cables</a:t>
            </a:r>
          </a:p>
          <a:p>
            <a:pPr marL="628544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high failure rate of arc load resistors resolved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     replacing failed resistors and thermal interface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     paste</a:t>
            </a:r>
            <a:endParaRPr lang="en-GB" sz="1600" dirty="0">
              <a:solidFill>
                <a:srgbClr val="FF0000"/>
              </a:solidFill>
            </a:endParaRPr>
          </a:p>
          <a:p>
            <a:endParaRPr lang="en-GB" dirty="0"/>
          </a:p>
          <a:p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GB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712B20A-CED3-ECDB-1267-C7BC59DFA31B}"/>
              </a:ext>
            </a:extLst>
          </p:cNvPr>
          <p:cNvSpPr txBox="1">
            <a:spLocks/>
          </p:cNvSpPr>
          <p:nvPr/>
        </p:nvSpPr>
        <p:spPr>
          <a:xfrm>
            <a:off x="125151" y="105150"/>
            <a:ext cx="8088120" cy="14258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PINI operational experience - highlights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205A8C-B8F8-D601-871A-B165BEA7E443}"/>
              </a:ext>
            </a:extLst>
          </p:cNvPr>
          <p:cNvSpPr txBox="1"/>
          <p:nvPr/>
        </p:nvSpPr>
        <p:spPr>
          <a:xfrm>
            <a:off x="5289761" y="6137281"/>
            <a:ext cx="3574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/>
              <a:t>Examples of SS pulses before and after</a:t>
            </a:r>
          </a:p>
          <a:p>
            <a:r>
              <a:rPr lang="en-GB" sz="1400" b="1" i="1" dirty="0"/>
              <a:t>PINI filament and arc load resistor work</a:t>
            </a:r>
          </a:p>
        </p:txBody>
      </p:sp>
    </p:spTree>
    <p:extLst>
      <p:ext uri="{BB962C8B-B14F-4D97-AF65-F5344CB8AC3E}">
        <p14:creationId xmlns:p14="http://schemas.microsoft.com/office/powerpoint/2010/main" val="2802778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97287-E500-0BBB-B54B-A9B2BA66F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iagram of a voltage&#10;&#10;AI-generated content may be incorrect.">
            <a:extLst>
              <a:ext uri="{FF2B5EF4-FFF2-40B4-BE49-F238E27FC236}">
                <a16:creationId xmlns:a16="http://schemas.microsoft.com/office/drawing/2014/main" id="{CDFADE77-0B4B-04E7-E25F-624CCFFF5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645" y="1667704"/>
            <a:ext cx="5329957" cy="426396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390E60-550D-82AF-2942-8EBD078D7E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69152-7C65-40C2-B10B-9D9FBEE944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C202F6-63D3-1A82-3A7A-609FF5D80565}"/>
              </a:ext>
            </a:extLst>
          </p:cNvPr>
          <p:cNvSpPr txBox="1"/>
          <p:nvPr/>
        </p:nvSpPr>
        <p:spPr>
          <a:xfrm>
            <a:off x="4438684" y="5943236"/>
            <a:ext cx="6436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/>
              <a:t>Example of electrical waveforms SW pulse n. 52470 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4626E5A-6020-FBBC-A748-23B18CE878BE}"/>
              </a:ext>
            </a:extLst>
          </p:cNvPr>
          <p:cNvSpPr txBox="1">
            <a:spLocks/>
          </p:cNvSpPr>
          <p:nvPr/>
        </p:nvSpPr>
        <p:spPr>
          <a:xfrm>
            <a:off x="125151" y="105150"/>
            <a:ext cx="8088120" cy="14258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PINI operational experience - highlights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DA3663-3A72-8CA1-00EE-FF7F2148B1B1}"/>
                  </a:ext>
                </a:extLst>
              </p:cNvPr>
              <p:cNvSpPr txBox="1"/>
              <p:nvPr/>
            </p:nvSpPr>
            <p:spPr>
              <a:xfrm>
                <a:off x="-70338" y="1015731"/>
                <a:ext cx="3918060" cy="61677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600" dirty="0"/>
                  <a:t>A set of interdependent models</a:t>
                </a:r>
              </a:p>
              <a:p>
                <a:r>
                  <a:rPr lang="en-GB" sz="1600" dirty="0"/>
                  <a:t>     determines the arc and filament </a:t>
                </a:r>
              </a:p>
              <a:p>
                <a:r>
                  <a:rPr lang="en-GB" sz="1600" dirty="0"/>
                  <a:t>     power supply setpoints to achieve</a:t>
                </a:r>
              </a:p>
              <a:p>
                <a:r>
                  <a:rPr lang="en-GB" sz="1600" dirty="0"/>
                  <a:t>     a set beam current at fixed beam</a:t>
                </a:r>
              </a:p>
              <a:p>
                <a:r>
                  <a:rPr lang="en-GB" sz="1600" dirty="0"/>
                  <a:t>     voltage</a:t>
                </a:r>
              </a:p>
              <a:p>
                <a:endParaRPr lang="en-GB" sz="1600" dirty="0"/>
              </a:p>
              <a:p>
                <a:r>
                  <a:rPr lang="en-GB" sz="1600" dirty="0"/>
                  <a:t>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𝑎𝑟𝑐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𝑏𝑒𝑎𝑚</m:t>
                            </m:r>
                          </m:sub>
                        </m:sSub>
                      </m:e>
                      <m:sup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</m:t>
                        </m:r>
                      </m:sup>
                    </m:sSup>
                  </m:oMath>
                </a14:m>
                <a:endParaRPr lang="en-GB" sz="16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𝑓𝑖𝑙𝑎𝑚𝑒𝑛𝑡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𝑎𝑟𝑐</m:t>
                              </m:r>
                            </m:sub>
                          </m:sSub>
                        </m:e>
                        <m:sup>
                          <m:r>
                            <m:rPr>
                              <m:sty m:val="p"/>
                            </m:rPr>
                            <a:rPr lang="en-GB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</m:sup>
                      </m:sSup>
                    </m:oMath>
                  </m:oMathPara>
                </a14:m>
                <a:endParaRPr lang="en-GB" sz="1600" b="0" dirty="0">
                  <a:ea typeface="Cambria Math" panose="02040503050406030204" pitchFamily="18" charset="0"/>
                </a:endParaRPr>
              </a:p>
              <a:p>
                <a:r>
                  <a:rPr lang="en-GB" sz="1600" b="0" dirty="0">
                    <a:ea typeface="Cambria Math" panose="02040503050406030204" pitchFamily="18" charset="0"/>
                  </a:rPr>
                  <a:t>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𝑎𝑟𝑐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𝑎𝑟𝑐</m:t>
                        </m:r>
                      </m:sub>
                    </m:sSub>
                  </m:oMath>
                </a14:m>
                <a:endParaRPr lang="en-GB" sz="1600" b="0" dirty="0">
                  <a:ea typeface="Cambria Math" panose="02040503050406030204" pitchFamily="18" charset="0"/>
                </a:endParaRPr>
              </a:p>
              <a:p>
                <a:endParaRPr lang="en-GB" sz="1600" dirty="0"/>
              </a:p>
              <a:p>
                <a:pPr marL="285750" indent="-285750">
                  <a:lnSpc>
                    <a:spcPct val="160000"/>
                  </a:lnSpc>
                  <a:spcBef>
                    <a:spcPts val="1200"/>
                  </a:spcBef>
                  <a:buFont typeface="Wingdings" panose="05000000000000000000" pitchFamily="2" charset="2"/>
                  <a:buChar char="q"/>
                </a:pPr>
                <a:r>
                  <a:rPr lang="en-GB" sz="1600" dirty="0"/>
                  <a:t>The arc current feedback to the</a:t>
                </a:r>
              </a:p>
              <a:p>
                <a:r>
                  <a:rPr lang="en-GB" sz="1600" dirty="0"/>
                  <a:t>     filament controller adjusts the filament</a:t>
                </a:r>
              </a:p>
              <a:p>
                <a:r>
                  <a:rPr lang="en-GB" sz="1600" dirty="0"/>
                  <a:t>     voltage to achieve the requested arc</a:t>
                </a:r>
              </a:p>
              <a:p>
                <a:r>
                  <a:rPr lang="en-GB" sz="1600" dirty="0"/>
                  <a:t>     current</a:t>
                </a:r>
              </a:p>
              <a:p>
                <a:pPr marL="285750" indent="-285750">
                  <a:lnSpc>
                    <a:spcPct val="160000"/>
                  </a:lnSpc>
                  <a:spcBef>
                    <a:spcPts val="1200"/>
                  </a:spcBef>
                  <a:buFont typeface="Wingdings" panose="05000000000000000000" pitchFamily="2" charset="2"/>
                  <a:buChar char="q"/>
                </a:pPr>
                <a:r>
                  <a:rPr lang="en-GB" sz="1600" dirty="0"/>
                  <a:t>The arc voltage is increased at beam</a:t>
                </a:r>
              </a:p>
              <a:p>
                <a:r>
                  <a:rPr lang="en-GB" sz="1600" dirty="0"/>
                  <a:t>      turn on to facilitate beam extraction,</a:t>
                </a:r>
              </a:p>
              <a:p>
                <a:r>
                  <a:rPr lang="en-GB" sz="1600" dirty="0"/>
                  <a:t>      particularly at beam voltages &gt; 60 kV</a:t>
                </a:r>
              </a:p>
              <a:p>
                <a:endParaRPr lang="en-GB" sz="1600" dirty="0"/>
              </a:p>
              <a:p>
                <a:endParaRPr lang="en-GB" sz="1600" dirty="0"/>
              </a:p>
              <a:p>
                <a:endParaRPr lang="en-GB" sz="1600" dirty="0"/>
              </a:p>
              <a:p>
                <a:endParaRPr lang="en-GB" sz="1600" dirty="0"/>
              </a:p>
              <a:p>
                <a:endParaRPr lang="en-GB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DA3663-3A72-8CA1-00EE-FF7F2148B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0338" y="1015731"/>
                <a:ext cx="3918060" cy="6167714"/>
              </a:xfrm>
              <a:prstGeom prst="rect">
                <a:avLst/>
              </a:prstGeom>
              <a:blipFill>
                <a:blip r:embed="rId4"/>
                <a:stretch>
                  <a:fillRect l="-622" t="-2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2327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94C51-1412-7A5A-CBA6-B98E1CA26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F67D60A-E43E-9F94-25F4-C85E2DBA2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667" y="3898332"/>
            <a:ext cx="4708333" cy="295966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C676BE-8498-C446-DB5C-EC56BA693A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BA45C-52BC-DE2B-23BD-AF3FDF1500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F84073C-A8AD-9802-98AA-E254839AEB08}"/>
              </a:ext>
            </a:extLst>
          </p:cNvPr>
          <p:cNvSpPr txBox="1">
            <a:spLocks/>
          </p:cNvSpPr>
          <p:nvPr/>
        </p:nvSpPr>
        <p:spPr>
          <a:xfrm>
            <a:off x="125151" y="105150"/>
            <a:ext cx="8088120" cy="14258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PINI operational experience - highlights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28C42A-F839-A46C-8482-39DC795F13D0}"/>
              </a:ext>
            </a:extLst>
          </p:cNvPr>
          <p:cNvSpPr txBox="1"/>
          <p:nvPr/>
        </p:nvSpPr>
        <p:spPr>
          <a:xfrm>
            <a:off x="5190393" y="3638009"/>
            <a:ext cx="3719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dirty="0"/>
              <a:t>Perveance scan on SW PINI at 65 kV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47238C-806F-B804-66F4-9A6BB0BA8793}"/>
              </a:ext>
            </a:extLst>
          </p:cNvPr>
          <p:cNvSpPr txBox="1"/>
          <p:nvPr/>
        </p:nvSpPr>
        <p:spPr>
          <a:xfrm>
            <a:off x="-58191" y="915508"/>
            <a:ext cx="4621778" cy="4296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PINI characterisation: perveance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the beam current is set through perveance, </a:t>
            </a:r>
          </a:p>
          <a:p>
            <a:pPr lvl="1"/>
            <a:r>
              <a:rPr lang="en-GB" sz="1400" dirty="0"/>
              <a:t>      which determines the beam width</a:t>
            </a:r>
          </a:p>
          <a:p>
            <a:pPr lvl="1"/>
            <a:endParaRPr lang="en-GB" sz="1400" dirty="0"/>
          </a:p>
          <a:p>
            <a:pPr lvl="1"/>
            <a:endParaRPr lang="en-GB" sz="1400" dirty="0"/>
          </a:p>
          <a:p>
            <a:pPr lvl="1"/>
            <a:endParaRPr lang="en-GB" sz="1400" dirty="0"/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at optimum perveance the beam is the</a:t>
            </a:r>
          </a:p>
          <a:p>
            <a:pPr lvl="1"/>
            <a:r>
              <a:rPr lang="en-GB" sz="1400" dirty="0"/>
              <a:t>      narrowest therefore scraping losses</a:t>
            </a:r>
          </a:p>
          <a:p>
            <a:pPr lvl="1"/>
            <a:r>
              <a:rPr lang="en-GB" sz="1400" dirty="0"/>
              <a:t>      minimised and less likelihood of breakdowns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determined via scans at fixed beam</a:t>
            </a:r>
          </a:p>
          <a:p>
            <a:pPr lvl="1"/>
            <a:r>
              <a:rPr lang="en-GB" sz="1400" dirty="0"/>
              <a:t>      voltage, measuring width of horizontal and</a:t>
            </a:r>
          </a:p>
          <a:p>
            <a:pPr lvl="1"/>
            <a:r>
              <a:rPr lang="en-GB" sz="1400" dirty="0"/>
              <a:t>      vertical 2D beam profiles at the calorimeter</a:t>
            </a:r>
          </a:p>
          <a:p>
            <a:pPr lvl="1"/>
            <a:r>
              <a:rPr lang="en-GB" sz="1400" dirty="0"/>
              <a:t>      via thermocouples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MAST-U PINIs feature a shallow </a:t>
            </a:r>
          </a:p>
          <a:p>
            <a:pPr lvl="1"/>
            <a:r>
              <a:rPr lang="en-GB" sz="1400" dirty="0"/>
              <a:t>      perveance curve </a:t>
            </a:r>
            <a:r>
              <a:rPr lang="en-GB" sz="1400" dirty="0">
                <a:sym typeface="Wingdings" panose="05000000000000000000" pitchFamily="2" charset="2"/>
              </a:rPr>
              <a:t> </a:t>
            </a:r>
            <a:r>
              <a:rPr lang="en-GB" sz="1400" i="1" dirty="0">
                <a:sym typeface="Wingdings" panose="05000000000000000000" pitchFamily="2" charset="2"/>
              </a:rPr>
              <a:t>potential to run well above</a:t>
            </a:r>
          </a:p>
          <a:p>
            <a:pPr lvl="1"/>
            <a:r>
              <a:rPr lang="en-GB" sz="1400" i="1" dirty="0">
                <a:sym typeface="Wingdings" panose="05000000000000000000" pitchFamily="2" charset="2"/>
              </a:rPr>
              <a:t>      optimum perveance </a:t>
            </a:r>
            <a:r>
              <a:rPr lang="en-GB" sz="1400" dirty="0">
                <a:sym typeface="Wingdings" panose="05000000000000000000" pitchFamily="2" charset="2"/>
              </a:rPr>
              <a:t>to increase power without</a:t>
            </a:r>
          </a:p>
          <a:p>
            <a:pPr lvl="1"/>
            <a:r>
              <a:rPr lang="en-GB" sz="1400" dirty="0">
                <a:sym typeface="Wingdings" panose="05000000000000000000" pitchFamily="2" charset="2"/>
              </a:rPr>
              <a:t>      significantly increasing scraping losses</a:t>
            </a:r>
            <a:endParaRPr lang="en-GB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70EB8B-22F5-A182-B42A-30B7E1F4915F}"/>
              </a:ext>
            </a:extLst>
          </p:cNvPr>
          <p:cNvSpPr txBox="1"/>
          <p:nvPr/>
        </p:nvSpPr>
        <p:spPr>
          <a:xfrm>
            <a:off x="874114" y="2155454"/>
            <a:ext cx="297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Perveance = </a:t>
            </a:r>
            <a:r>
              <a:rPr lang="en-GB" b="1" dirty="0" err="1"/>
              <a:t>I</a:t>
            </a:r>
            <a:r>
              <a:rPr lang="en-GB" b="1" baseline="-25000" dirty="0" err="1"/>
              <a:t>beam</a:t>
            </a:r>
            <a:r>
              <a:rPr lang="en-GB" b="1" dirty="0"/>
              <a:t>/V</a:t>
            </a:r>
            <a:r>
              <a:rPr lang="en-GB" b="1" baseline="-25000" dirty="0"/>
              <a:t>beam</a:t>
            </a:r>
            <a:r>
              <a:rPr lang="en-GB" b="1" baseline="30000" dirty="0"/>
              <a:t>3/2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4FA3ED-515B-A2C0-6FCF-00A7619DF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528" y="1163379"/>
            <a:ext cx="4708333" cy="255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53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E88AA-CE95-A5D7-B0F8-4063FFB35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813F0E-3BEF-2EAC-6CA5-9B1969996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89EBB2-CD97-E540-FD23-25A50E4F98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2ABEE9-4CE4-A33F-285F-5D28A45A4DD8}"/>
              </a:ext>
            </a:extLst>
          </p:cNvPr>
          <p:cNvSpPr/>
          <p:nvPr/>
        </p:nvSpPr>
        <p:spPr>
          <a:xfrm>
            <a:off x="6286502" y="1875575"/>
            <a:ext cx="587829" cy="222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8E450E9-DF11-E636-9348-074041B14FE9}"/>
              </a:ext>
            </a:extLst>
          </p:cNvPr>
          <p:cNvSpPr txBox="1">
            <a:spLocks/>
          </p:cNvSpPr>
          <p:nvPr/>
        </p:nvSpPr>
        <p:spPr>
          <a:xfrm>
            <a:off x="125151" y="105150"/>
            <a:ext cx="8088120" cy="14258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PINI operational experience - highlights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2342D4-090B-31A3-F0EA-C30CC3A8520E}"/>
              </a:ext>
            </a:extLst>
          </p:cNvPr>
          <p:cNvSpPr txBox="1"/>
          <p:nvPr/>
        </p:nvSpPr>
        <p:spPr>
          <a:xfrm>
            <a:off x="125150" y="509254"/>
            <a:ext cx="8610635" cy="2988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i="1" dirty="0"/>
          </a:p>
          <a:p>
            <a:pPr marL="285750" indent="-285750" fontAlgn="base">
              <a:buFont typeface="Wingdings" panose="05000000000000000000" pitchFamily="2" charset="2"/>
              <a:buChar char="q"/>
            </a:pPr>
            <a:r>
              <a:rPr lang="en-GB" dirty="0"/>
              <a:t>New functionality of beam blips during a pulse:</a:t>
            </a:r>
          </a:p>
          <a:p>
            <a:pPr marL="742950" lvl="1" indent="-285750" fontAlgn="base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off time down to 11 </a:t>
            </a:r>
            <a:r>
              <a:rPr lang="en-GB" sz="1600" dirty="0" err="1"/>
              <a:t>ms</a:t>
            </a:r>
            <a:r>
              <a:rPr lang="en-GB" sz="1600" dirty="0"/>
              <a:t>  </a:t>
            </a:r>
          </a:p>
          <a:p>
            <a:pPr marL="742950" lvl="1" indent="-285750" fontAlgn="base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up to 40 blips per pulse</a:t>
            </a:r>
          </a:p>
          <a:p>
            <a:pPr marL="742950" lvl="1" indent="-285750" fontAlgn="base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fixed duty cycle</a:t>
            </a:r>
          </a:p>
          <a:p>
            <a:pPr marL="285750" indent="-285750" fontAlgn="base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 dirty="0"/>
              <a:t>Benefits:</a:t>
            </a:r>
          </a:p>
          <a:p>
            <a:pPr marL="742950" lvl="1" indent="-285750" fontAlgn="base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higher resolution measurements for diagnostics measuring emissions from fast ions</a:t>
            </a:r>
          </a:p>
          <a:p>
            <a:pPr marL="742950" lvl="1" indent="-285750" fontAlgn="base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no significant plasma perturbation with short blips</a:t>
            </a:r>
          </a:p>
          <a:p>
            <a:pPr marL="742950" lvl="1" indent="-285750" fontAlgn="base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increased fidelity and duration of measurement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E98F0E-D6CE-B21B-6708-DECFF62BFDB2}"/>
              </a:ext>
            </a:extLst>
          </p:cNvPr>
          <p:cNvSpPr txBox="1"/>
          <p:nvPr/>
        </p:nvSpPr>
        <p:spPr>
          <a:xfrm>
            <a:off x="3893083" y="6282200"/>
            <a:ext cx="1696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/>
              <a:t>SS pulse n. 50968</a:t>
            </a:r>
          </a:p>
        </p:txBody>
      </p:sp>
      <p:pic>
        <p:nvPicPr>
          <p:cNvPr id="10" name="Picture 9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8817A531-EF6F-2A0B-0DCF-AB7CEE88B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178" y="3501141"/>
            <a:ext cx="6128400" cy="27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15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08B79-F6BD-3315-C3A0-A85DF4F0F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showing a number of numbers and a number of dots&#10;&#10;AI-generated content may be incorrect.">
            <a:extLst>
              <a:ext uri="{FF2B5EF4-FFF2-40B4-BE49-F238E27FC236}">
                <a16:creationId xmlns:a16="http://schemas.microsoft.com/office/drawing/2014/main" id="{D2AEFB6F-F3BF-250C-BED6-B0391C12A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077" y="2242038"/>
            <a:ext cx="4818185" cy="36136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0F6DDA-8382-7DF7-B147-CA47C5316D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E0E2F-14F0-B851-1DEA-AC83C42332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51E5D-24FD-CD53-E606-B10FD55E6833}"/>
              </a:ext>
            </a:extLst>
          </p:cNvPr>
          <p:cNvSpPr txBox="1"/>
          <p:nvPr/>
        </p:nvSpPr>
        <p:spPr>
          <a:xfrm>
            <a:off x="0" y="1118588"/>
            <a:ext cx="5423280" cy="5515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Campaign 4, about 1500 NBI pulses into plasma</a:t>
            </a:r>
          </a:p>
          <a:p>
            <a:pPr marL="742950" lvl="1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gradually increasing power available</a:t>
            </a:r>
          </a:p>
          <a:p>
            <a:pPr lvl="1"/>
            <a:r>
              <a:rPr lang="en-GB" sz="1600" dirty="0"/>
              <a:t>     as PINIs are conditioned</a:t>
            </a:r>
          </a:p>
          <a:p>
            <a:pPr marL="742950" lvl="1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SW 5 months downtime due to</a:t>
            </a:r>
          </a:p>
          <a:p>
            <a:pPr lvl="1"/>
            <a:r>
              <a:rPr lang="en-GB" sz="1600" dirty="0"/>
              <a:t>     HVPS 11 kV fuses failure</a:t>
            </a:r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marL="742950" lvl="1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highest power from both beamlines</a:t>
            </a:r>
          </a:p>
          <a:p>
            <a:pPr lvl="1"/>
            <a:r>
              <a:rPr lang="en-GB" sz="1600" dirty="0"/>
              <a:t>     as a result of the optimisation of timing</a:t>
            </a:r>
          </a:p>
          <a:p>
            <a:pPr lvl="1"/>
            <a:r>
              <a:rPr lang="en-GB" sz="1600" dirty="0"/>
              <a:t>     and HV breakdown handling</a:t>
            </a:r>
          </a:p>
          <a:p>
            <a:endParaRPr lang="en-GB" b="1" i="1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33A2E0-094D-DCF4-2583-13A3523FF37E}"/>
              </a:ext>
            </a:extLst>
          </p:cNvPr>
          <p:cNvCxnSpPr/>
          <p:nvPr/>
        </p:nvCxnSpPr>
        <p:spPr>
          <a:xfrm flipV="1">
            <a:off x="5104302" y="3118655"/>
            <a:ext cx="422534" cy="1762735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09C823-19F2-521C-4C5C-75DF0E0C8770}"/>
              </a:ext>
            </a:extLst>
          </p:cNvPr>
          <p:cNvCxnSpPr>
            <a:cxnSpLocks/>
          </p:cNvCxnSpPr>
          <p:nvPr/>
        </p:nvCxnSpPr>
        <p:spPr>
          <a:xfrm flipV="1">
            <a:off x="5818403" y="2808881"/>
            <a:ext cx="425756" cy="392886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2">
            <a:extLst>
              <a:ext uri="{FF2B5EF4-FFF2-40B4-BE49-F238E27FC236}">
                <a16:creationId xmlns:a16="http://schemas.microsoft.com/office/drawing/2014/main" id="{CB94DBBA-DC38-AF5D-39EA-9C667F426D4C}"/>
              </a:ext>
            </a:extLst>
          </p:cNvPr>
          <p:cNvSpPr txBox="1">
            <a:spLocks/>
          </p:cNvSpPr>
          <p:nvPr/>
        </p:nvSpPr>
        <p:spPr>
          <a:xfrm>
            <a:off x="125151" y="105150"/>
            <a:ext cx="8088120" cy="14258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Performance - highlights</a:t>
            </a:r>
          </a:p>
        </p:txBody>
      </p:sp>
      <p:pic>
        <p:nvPicPr>
          <p:cNvPr id="3" name="Picture 2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620946B4-0F40-8EF3-3E67-937E39EEA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031" y="2759074"/>
            <a:ext cx="1396707" cy="24818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9874A5-E322-42AA-5550-F064504BC6FB}"/>
              </a:ext>
            </a:extLst>
          </p:cNvPr>
          <p:cNvCxnSpPr/>
          <p:nvPr/>
        </p:nvCxnSpPr>
        <p:spPr>
          <a:xfrm flipH="1">
            <a:off x="8921809" y="2674834"/>
            <a:ext cx="222191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64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85EAE-143C-0F28-C5F4-77AE6D296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3765B2-D3B2-7EC3-B485-7E744E5DAD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4392E-8631-6944-155E-9B80C6C205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D54524CB-6F44-B90F-035D-334B755032C5}"/>
              </a:ext>
            </a:extLst>
          </p:cNvPr>
          <p:cNvSpPr txBox="1">
            <a:spLocks/>
          </p:cNvSpPr>
          <p:nvPr/>
        </p:nvSpPr>
        <p:spPr>
          <a:xfrm>
            <a:off x="125151" y="105150"/>
            <a:ext cx="8088120" cy="14258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Performance - highlights</a:t>
            </a:r>
          </a:p>
        </p:txBody>
      </p:sp>
      <p:pic>
        <p:nvPicPr>
          <p:cNvPr id="7" name="Picture 6" descr="A graph showing a number of dots&#10;&#10;AI-generated content may be incorrect.">
            <a:extLst>
              <a:ext uri="{FF2B5EF4-FFF2-40B4-BE49-F238E27FC236}">
                <a16:creationId xmlns:a16="http://schemas.microsoft.com/office/drawing/2014/main" id="{A342AA88-E49B-B174-442F-5C5417E21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5" y="2453762"/>
            <a:ext cx="4595445" cy="3446584"/>
          </a:xfrm>
          <a:prstGeom prst="rect">
            <a:avLst/>
          </a:prstGeom>
        </p:spPr>
      </p:pic>
      <p:pic>
        <p:nvPicPr>
          <p:cNvPr id="3" name="Picture 2" descr="A graph showing a number of numbers and a number of dots&#10;&#10;AI-generated content may be incorrect.">
            <a:extLst>
              <a:ext uri="{FF2B5EF4-FFF2-40B4-BE49-F238E27FC236}">
                <a16:creationId xmlns:a16="http://schemas.microsoft.com/office/drawing/2014/main" id="{2920E113-8BBC-9537-F51D-E2D651282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816" y="2409092"/>
            <a:ext cx="4595445" cy="34465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2938D6-C069-6340-2E9C-253FBA032240}"/>
              </a:ext>
            </a:extLst>
          </p:cNvPr>
          <p:cNvSpPr txBox="1"/>
          <p:nvPr/>
        </p:nvSpPr>
        <p:spPr>
          <a:xfrm>
            <a:off x="0" y="1118588"/>
            <a:ext cx="6795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Campaign 2 vs campaign 4: average injected power per pulse</a:t>
            </a:r>
          </a:p>
        </p:txBody>
      </p:sp>
    </p:spTree>
    <p:extLst>
      <p:ext uri="{BB962C8B-B14F-4D97-AF65-F5344CB8AC3E}">
        <p14:creationId xmlns:p14="http://schemas.microsoft.com/office/powerpoint/2010/main" val="3063531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E0EB9-93E8-2928-CABA-CEEC2FB6B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7493C3-0A18-4E30-02EB-CB22E8F4B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15A38-30F3-1EAC-5298-84017CAF69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82388FCD-4E26-CEB9-8001-D80D6F6F0E6C}"/>
              </a:ext>
            </a:extLst>
          </p:cNvPr>
          <p:cNvSpPr txBox="1">
            <a:spLocks/>
          </p:cNvSpPr>
          <p:nvPr/>
        </p:nvSpPr>
        <p:spPr>
          <a:xfrm>
            <a:off x="125151" y="105150"/>
            <a:ext cx="8088120" cy="14258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Performance - highlights</a:t>
            </a:r>
          </a:p>
        </p:txBody>
      </p:sp>
      <p:pic>
        <p:nvPicPr>
          <p:cNvPr id="23" name="Picture 22" descr="A graph of a graph&#10;&#10;AI-generated content may be incorrect.">
            <a:extLst>
              <a:ext uri="{FF2B5EF4-FFF2-40B4-BE49-F238E27FC236}">
                <a16:creationId xmlns:a16="http://schemas.microsoft.com/office/drawing/2014/main" id="{A4AAB9F4-851C-E3E7-571C-FE1B81C21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566" y="2136734"/>
            <a:ext cx="4572000" cy="3429001"/>
          </a:xfrm>
          <a:prstGeom prst="rect">
            <a:avLst/>
          </a:prstGeom>
        </p:spPr>
      </p:pic>
      <p:pic>
        <p:nvPicPr>
          <p:cNvPr id="25" name="Picture 24" descr="A graph with numbers and a number of bars&#10;&#10;AI-generated content may be incorrect.">
            <a:extLst>
              <a:ext uri="{FF2B5EF4-FFF2-40B4-BE49-F238E27FC236}">
                <a16:creationId xmlns:a16="http://schemas.microsoft.com/office/drawing/2014/main" id="{7D7F42C1-3336-7D28-2732-7FACAC927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8377"/>
            <a:ext cx="4556478" cy="34173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C4298C-A7E3-181B-E42D-E55F7D151A2A}"/>
              </a:ext>
            </a:extLst>
          </p:cNvPr>
          <p:cNvSpPr txBox="1"/>
          <p:nvPr/>
        </p:nvSpPr>
        <p:spPr>
          <a:xfrm>
            <a:off x="0" y="1118588"/>
            <a:ext cx="6872394" cy="1027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Campaign 2 vs campaign 4: average injected energy per pulse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longer pulses run in the last operational period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1550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6C76F0-1A12-38F0-4259-194FF0C4F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1" y="914400"/>
            <a:ext cx="8839198" cy="61934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 dirty="0">
                <a:latin typeface="Arial"/>
                <a:cs typeface="Arial"/>
              </a:rPr>
              <a:t>Main areas being improved</a:t>
            </a:r>
          </a:p>
          <a:p>
            <a:pPr marL="628015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2451"/>
                </a:solidFill>
                <a:latin typeface="Arial"/>
                <a:ea typeface="Times New Roman" panose="02020603050405020304" pitchFamily="18" charset="0"/>
                <a:cs typeface="Arial"/>
              </a:rPr>
              <a:t>timing and HV breakdown handling to reduce spurious reapplications</a:t>
            </a:r>
          </a:p>
          <a:p>
            <a:pPr marL="62801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Arial"/>
                <a:cs typeface="Arial"/>
              </a:rPr>
              <a:t>arc power supply ripple and turn on with changes to the arc power supply topology</a:t>
            </a:r>
          </a:p>
          <a:p>
            <a:pPr marL="62801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Arial"/>
                <a:cs typeface="Arial"/>
              </a:rPr>
              <a:t>hardware that limits pulse length capability</a:t>
            </a:r>
          </a:p>
          <a:p>
            <a:pPr marL="62801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Arial"/>
                <a:cs typeface="Arial"/>
              </a:rPr>
              <a:t>higher bandwidth and resolution data acquisition system for PS analogue and digital signals to improve </a:t>
            </a:r>
            <a:r>
              <a:rPr lang="en-GB" sz="1800" dirty="0">
                <a:solidFill>
                  <a:schemeClr val="tx1"/>
                </a:solidFill>
              </a:rPr>
              <a:t>fault identification and diagnosis capability</a:t>
            </a:r>
          </a:p>
          <a:p>
            <a:pPr marL="62801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Arial"/>
                <a:cs typeface="Arial"/>
              </a:rPr>
              <a:t>ageing components, e.g. HVPS replacement with JET supplies</a:t>
            </a:r>
            <a:endParaRPr lang="en-GB" sz="1800" dirty="0"/>
          </a:p>
          <a:p>
            <a:pPr marL="342265" lvl="1">
              <a:lnSpc>
                <a:spcPct val="130000"/>
              </a:lnSpc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EE599B-ACB2-0984-6998-B45D3292F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51" y="205430"/>
            <a:ext cx="7794206" cy="708970"/>
          </a:xfrm>
        </p:spPr>
        <p:txBody>
          <a:bodyPr>
            <a:normAutofit/>
          </a:bodyPr>
          <a:lstStyle/>
          <a:p>
            <a:r>
              <a:rPr lang="en-GB">
                <a:latin typeface="Arial Black"/>
              </a:rPr>
              <a:t>Future improvements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ED439-AA9A-8526-7B42-8F12CD90D0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9EC3C-EE40-83B7-3FF0-9955AE5B5D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0E9A92-E897-45D2-2DE3-CBC9CC2AF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82" y="3656135"/>
            <a:ext cx="4661436" cy="262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996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88AFF-2F1E-204A-F892-F5AA3D135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chine with many parts&#10;&#10;AI-generated content may be incorrect.">
            <a:extLst>
              <a:ext uri="{FF2B5EF4-FFF2-40B4-BE49-F238E27FC236}">
                <a16:creationId xmlns:a16="http://schemas.microsoft.com/office/drawing/2014/main" id="{AEADB3D0-2119-44A3-EA27-DC231F5C6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207" y="1504060"/>
            <a:ext cx="5508619" cy="468018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37686E-F864-CDB1-5A2E-4B1E273EE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1" y="1057631"/>
            <a:ext cx="8839198" cy="61934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 sz="1700" dirty="0"/>
              <a:t>Addition of two injectors (</a:t>
            </a:r>
            <a:r>
              <a:rPr lang="en-GB" sz="1700" b="1" dirty="0"/>
              <a:t>Double Beam Box</a:t>
            </a:r>
            <a:r>
              <a:rPr lang="en-GB" sz="1700" dirty="0"/>
              <a:t>)</a:t>
            </a:r>
          </a:p>
          <a:p>
            <a:pPr marL="628015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installation commencing in 2026</a:t>
            </a:r>
          </a:p>
          <a:p>
            <a:pPr marL="628015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5 MW of injected power</a:t>
            </a:r>
          </a:p>
          <a:p>
            <a:pPr marL="62801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on and off axis injection</a:t>
            </a:r>
          </a:p>
          <a:p>
            <a:pPr marL="62801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up to 5 s pulses</a:t>
            </a:r>
          </a:p>
          <a:p>
            <a:pPr marL="62801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ion source PS topology based</a:t>
            </a:r>
          </a:p>
          <a:p>
            <a:pPr marL="342265" lvl="1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Arial"/>
                <a:cs typeface="Arial"/>
              </a:rPr>
              <a:t>     on newer technologies</a:t>
            </a:r>
          </a:p>
          <a:p>
            <a:pPr marL="628015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cryopumps </a:t>
            </a:r>
            <a:endParaRPr lang="en-GB" dirty="0"/>
          </a:p>
          <a:p>
            <a:pPr marL="628015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EED5B4-230E-CE43-431D-1F73986E1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51" y="205430"/>
            <a:ext cx="7794206" cy="708970"/>
          </a:xfrm>
        </p:spPr>
        <p:txBody>
          <a:bodyPr>
            <a:normAutofit/>
          </a:bodyPr>
          <a:lstStyle/>
          <a:p>
            <a:r>
              <a:rPr lang="en-GB" dirty="0">
                <a:latin typeface="Arial Black"/>
              </a:rPr>
              <a:t>MAST-U NBI enhancement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A9A26-43A7-8BD5-8576-EBB56D8405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7F1BD7-775D-D3E9-F947-38405471B5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158703-79EE-15D4-9A01-0081F9B73219}"/>
              </a:ext>
            </a:extLst>
          </p:cNvPr>
          <p:cNvSpPr txBox="1"/>
          <p:nvPr/>
        </p:nvSpPr>
        <p:spPr>
          <a:xfrm>
            <a:off x="8379838" y="4742008"/>
            <a:ext cx="764162" cy="320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PINIs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845307-CF48-E204-283B-9C9175EA68C9}"/>
              </a:ext>
            </a:extLst>
          </p:cNvPr>
          <p:cNvSpPr txBox="1"/>
          <p:nvPr/>
        </p:nvSpPr>
        <p:spPr>
          <a:xfrm>
            <a:off x="2143743" y="3677314"/>
            <a:ext cx="15376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/>
              <a:t>DBB</a:t>
            </a:r>
          </a:p>
          <a:p>
            <a:r>
              <a:rPr lang="en-GB" sz="1400" b="1" dirty="0"/>
              <a:t>Upper beamline</a:t>
            </a:r>
          </a:p>
          <a:p>
            <a:endParaRPr lang="en-GB" sz="1400" b="1" dirty="0"/>
          </a:p>
          <a:p>
            <a:r>
              <a:rPr lang="en-GB" sz="1400" b="1" dirty="0"/>
              <a:t>Lower beamline</a:t>
            </a:r>
          </a:p>
        </p:txBody>
      </p:sp>
    </p:spTree>
    <p:extLst>
      <p:ext uri="{BB962C8B-B14F-4D97-AF65-F5344CB8AC3E}">
        <p14:creationId xmlns:p14="http://schemas.microsoft.com/office/powerpoint/2010/main" val="2622025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AAFD3-A6CB-4892-3722-D4D7E81A1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F6BFAE-7D83-7AB9-325B-1E12282EF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51" y="702295"/>
            <a:ext cx="8832581" cy="606213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700" dirty="0"/>
              <a:t>MAST Upgrade NBI uses filament driven arc discharge ion sources</a:t>
            </a:r>
          </a:p>
          <a:p>
            <a:pPr marL="628544" lvl="1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positive ions from D</a:t>
            </a:r>
            <a:r>
              <a:rPr lang="en-GB" sz="1600" baseline="-25000" dirty="0"/>
              <a:t>2</a:t>
            </a:r>
          </a:p>
          <a:p>
            <a:pPr marL="628544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design similar to JET NBI ion sources</a:t>
            </a:r>
          </a:p>
          <a:p>
            <a:pPr marL="628544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operated on MAST since 2006, on MAST Upgrade since 2020</a:t>
            </a:r>
          </a:p>
          <a:p>
            <a:pPr marL="628544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experienced and solved during the first operational period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GB" sz="1400" dirty="0"/>
              <a:t>- conditioning of a brand new PINI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GB" sz="1400" dirty="0"/>
              <a:t>- high rate of PINI filament loss</a:t>
            </a:r>
          </a:p>
          <a:p>
            <a:pPr lvl="2">
              <a:lnSpc>
                <a:spcPct val="110000"/>
              </a:lnSpc>
            </a:pPr>
            <a:r>
              <a:rPr lang="en-GB" sz="1400" dirty="0"/>
              <a:t>- high rate of arc load resistor loss</a:t>
            </a:r>
          </a:p>
          <a:p>
            <a:pPr lvl="2">
              <a:lnSpc>
                <a:spcPct val="110000"/>
              </a:lnSpc>
            </a:pPr>
            <a:r>
              <a:rPr lang="en-GB" sz="1400" dirty="0"/>
              <a:t>- arcing outside of the PINI</a:t>
            </a:r>
          </a:p>
          <a:p>
            <a:pPr marL="628544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continued and extensive effort on power supplies</a:t>
            </a:r>
          </a:p>
          <a:p>
            <a:pPr marL="628544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functionality of beam blips implemented</a:t>
            </a:r>
          </a:p>
          <a:p>
            <a:pPr marL="628544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reliably delivering &gt; 3 MW for up to 1 s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 sz="1700" dirty="0"/>
              <a:t>NBI are complex systems, crucial for scientific output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 sz="1700" dirty="0"/>
              <a:t>Experience gained and progress also influenced by staff turnover, knowledge sharing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 sz="1700" dirty="0"/>
              <a:t>Outlook </a:t>
            </a:r>
          </a:p>
          <a:p>
            <a:pPr marL="628544" lvl="1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several projects underway to continue increasing reliability, average injected power and pulse length </a:t>
            </a:r>
          </a:p>
          <a:p>
            <a:pPr marL="628544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new injector with 2 beamlines doubling power beyond 2026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79366E-A759-4CF8-CA14-4129D8130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2" y="205430"/>
            <a:ext cx="7524438" cy="435321"/>
          </a:xfrm>
        </p:spPr>
        <p:txBody>
          <a:bodyPr>
            <a:noAutofit/>
          </a:bodyPr>
          <a:lstStyle/>
          <a:p>
            <a:r>
              <a:rPr lang="en-GB">
                <a:latin typeface="Arial Black"/>
              </a:rPr>
              <a:t>Summary and outlook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D65AA-82B2-B33E-BE10-5694BE95E9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99CAEA-EB89-2640-32EC-B7106650F8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5607A-D79B-C7C1-B634-99E45ECFD2CC}"/>
              </a:ext>
            </a:extLst>
          </p:cNvPr>
          <p:cNvSpPr txBox="1"/>
          <p:nvPr/>
        </p:nvSpPr>
        <p:spPr>
          <a:xfrm>
            <a:off x="6560100" y="1207548"/>
            <a:ext cx="188340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>
                <a:latin typeface="Aptos Black" panose="020F0502020204030204" pitchFamily="34" charset="0"/>
              </a:rPr>
              <a:t>See D. King talk</a:t>
            </a:r>
          </a:p>
          <a:p>
            <a:r>
              <a:rPr lang="en-GB">
                <a:latin typeface="Aptos Black" panose="020F0502020204030204" pitchFamily="34" charset="0"/>
              </a:rPr>
              <a:t>on JET NBI</a:t>
            </a:r>
          </a:p>
          <a:p>
            <a:r>
              <a:rPr lang="en-GB">
                <a:latin typeface="Aptos Black" panose="020F0502020204030204" pitchFamily="34" charset="0"/>
              </a:rPr>
              <a:t>08/09/25</a:t>
            </a:r>
          </a:p>
        </p:txBody>
      </p:sp>
    </p:spTree>
    <p:extLst>
      <p:ext uri="{BB962C8B-B14F-4D97-AF65-F5344CB8AC3E}">
        <p14:creationId xmlns:p14="http://schemas.microsoft.com/office/powerpoint/2010/main" val="1665737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1A5310-F191-226C-A81E-859608E0E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173" y="982631"/>
            <a:ext cx="9048747" cy="527970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 </a:t>
            </a:r>
          </a:p>
          <a:p>
            <a:pPr marL="285750" indent="-285750">
              <a:lnSpc>
                <a:spcPct val="16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 dirty="0"/>
              <a:t>Overview of the Mega Amp Spherical Tokamak Upgrade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    (MAST Upgrade) Neutral Beam Injectors (NBI)</a:t>
            </a:r>
          </a:p>
          <a:p>
            <a:pPr marL="285750" indent="-285750">
              <a:lnSpc>
                <a:spcPct val="16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 dirty="0"/>
              <a:t>MAST Upgrade NBI ion source and accelerator</a:t>
            </a:r>
          </a:p>
          <a:p>
            <a:pPr marL="285750" indent="-285750">
              <a:lnSpc>
                <a:spcPct val="16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 dirty="0"/>
              <a:t>MAST Upgrade NBI operational experience</a:t>
            </a:r>
          </a:p>
          <a:p>
            <a:pPr marL="62801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NBI ion source maintenance, conditioning</a:t>
            </a:r>
          </a:p>
          <a:p>
            <a:pPr marL="342265" lvl="1">
              <a:spcBef>
                <a:spcPts val="600"/>
              </a:spcBef>
            </a:pPr>
            <a:r>
              <a:rPr lang="en-GB" dirty="0"/>
              <a:t>     and characterisation</a:t>
            </a:r>
          </a:p>
          <a:p>
            <a:pPr marL="62801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Performance up to 1 s and 3 MW average power</a:t>
            </a:r>
          </a:p>
          <a:p>
            <a:pPr marL="285750" indent="-285750">
              <a:lnSpc>
                <a:spcPct val="16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 dirty="0">
                <a:latin typeface="Arial"/>
                <a:cs typeface="Arial"/>
              </a:rPr>
              <a:t>Future improvements and upgrades</a:t>
            </a:r>
          </a:p>
          <a:p>
            <a:pPr marL="285750" indent="-285750">
              <a:lnSpc>
                <a:spcPct val="16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 dirty="0">
                <a:latin typeface="Arial"/>
                <a:cs typeface="Arial"/>
              </a:rPr>
              <a:t>Summary and outlook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86434E-724C-05DB-2C2F-FEC7F0451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51" y="205430"/>
            <a:ext cx="7514140" cy="651820"/>
          </a:xfrm>
        </p:spPr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016927-55DF-49BF-DA14-61278000F5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28009F-CD4F-1FE6-199F-A96D8A0E12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2" name="Picture 11" descr="A purple light inside a room&#10;&#10;AI-generated content may be incorrect.">
            <a:extLst>
              <a:ext uri="{FF2B5EF4-FFF2-40B4-BE49-F238E27FC236}">
                <a16:creationId xmlns:a16="http://schemas.microsoft.com/office/drawing/2014/main" id="{D10DDBFE-1277-83CE-0294-600B45A19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754" y="2452052"/>
            <a:ext cx="2791073" cy="278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12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0465D-97FA-5A48-2B6E-525B1DD5B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1AFBEA-EACB-C3E8-4148-3D8A5E3A7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625" y="3096676"/>
            <a:ext cx="7524438" cy="435321"/>
          </a:xfrm>
        </p:spPr>
        <p:txBody>
          <a:bodyPr>
            <a:noAutofit/>
          </a:bodyPr>
          <a:lstStyle/>
          <a:p>
            <a:r>
              <a:rPr lang="en-GB" dirty="0">
                <a:latin typeface="Arial Black"/>
              </a:rPr>
              <a:t>Backup slides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61FF30-43A5-E65D-7629-CD8F7CAC44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6C911-28A6-92E3-DE06-1D4AA86D84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51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395423-A6E0-2893-6ACB-C3D17FD8D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669" y="3516923"/>
            <a:ext cx="4025715" cy="302774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B5D912-424C-C261-D8FF-04DBA32AB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41864" y="1230516"/>
            <a:ext cx="9133112" cy="5235597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 sz="1600" dirty="0"/>
              <a:t> </a:t>
            </a:r>
            <a:r>
              <a:rPr lang="en-GB" dirty="0"/>
              <a:t>Heat the plasma, drive current and plasma rotation, </a:t>
            </a:r>
            <a:r>
              <a:rPr lang="en-GB" dirty="0">
                <a:solidFill>
                  <a:schemeClr val="tx1"/>
                </a:solidFill>
              </a:rPr>
              <a:t>measure plasma parameters</a:t>
            </a:r>
          </a:p>
          <a:p>
            <a:pPr marL="628544" lvl="1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neutral to penetrate the tokamak magnetic field, ionised </a:t>
            </a:r>
            <a:r>
              <a:rPr lang="en-GB" altLang="en-US" sz="1600" dirty="0"/>
              <a:t>by ion or electron impact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altLang="en-US" sz="1600" dirty="0"/>
              <a:t>     ionisation or charge exchange,</a:t>
            </a:r>
            <a:r>
              <a:rPr lang="en-GB" sz="1600" dirty="0"/>
              <a:t> transfer energy to plasma by Coulomb collisions</a:t>
            </a:r>
          </a:p>
          <a:p>
            <a:pPr marL="628544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generated from positive or negative ions</a:t>
            </a:r>
            <a:endParaRPr lang="en-GB" sz="1600" dirty="0"/>
          </a:p>
          <a:p>
            <a:pPr marL="628544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50"/>
                </a:solidFill>
              </a:rPr>
              <a:t>Pros</a:t>
            </a:r>
            <a:r>
              <a:rPr lang="en-GB" sz="1600" dirty="0"/>
              <a:t>: well established technology for positive ion NBI, powerful heating method, flexible </a:t>
            </a:r>
          </a:p>
          <a:p>
            <a:pPr lvl="1">
              <a:spcBef>
                <a:spcPts val="600"/>
              </a:spcBef>
            </a:pPr>
            <a:r>
              <a:rPr lang="en-GB" sz="1600" dirty="0"/>
              <a:t>               injection geometry, efficient coupling to plasma up to high densities</a:t>
            </a:r>
          </a:p>
          <a:p>
            <a:pPr marL="628544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EF413C"/>
                </a:solidFill>
              </a:rPr>
              <a:t>Cons</a:t>
            </a:r>
            <a:r>
              <a:rPr lang="en-GB" sz="1600" dirty="0"/>
              <a:t>: low wall-plug efficiency (neutralisation), expensive, big nuclear island</a:t>
            </a:r>
          </a:p>
          <a:p>
            <a:pPr marL="285750" indent="-285750">
              <a:lnSpc>
                <a:spcPct val="16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 dirty="0"/>
              <a:t>Types of ion sources</a:t>
            </a:r>
          </a:p>
          <a:p>
            <a:pPr marL="628544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Filament driven arc discharge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- mainly for positive ion beams and energy ≤ 100 keV,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GB" sz="1400" dirty="0"/>
              <a:t>   e.g. JET and MAST-U NBI</a:t>
            </a:r>
          </a:p>
          <a:p>
            <a:pPr marL="628544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Radio Frequency driven discharge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- mainly for negative ion beams and energy &gt; 100 keV,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GB" sz="1400" dirty="0"/>
              <a:t>   e.g. ITER NBI</a:t>
            </a:r>
          </a:p>
          <a:p>
            <a:pPr marL="628544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choice of positive or negative ions dictated by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     energy needed to penetrate the plasma core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13AB8E-E349-48B9-F679-AD6EEAE45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50" y="202224"/>
            <a:ext cx="8227541" cy="958362"/>
          </a:xfrm>
        </p:spPr>
        <p:txBody>
          <a:bodyPr/>
          <a:lstStyle/>
          <a:p>
            <a:r>
              <a:rPr lang="en-GB" dirty="0"/>
              <a:t>NBI for magnetic confinement fusion devices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ABBB4-A860-DFA0-8F99-712ED7BD53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53B7F-7E6F-D2BA-84A3-DE40FF945A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A64285-2766-DF8E-1C72-8E78CF97D57C}"/>
              </a:ext>
            </a:extLst>
          </p:cNvPr>
          <p:cNvSpPr txBox="1"/>
          <p:nvPr/>
        </p:nvSpPr>
        <p:spPr>
          <a:xfrm>
            <a:off x="7851321" y="6614597"/>
            <a:ext cx="13988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hlinkClick r:id="rId3"/>
              </a:rPr>
              <a:t>Kazakov_HC-1.pdf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938592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65967E-868A-3ABB-11C9-89A0DBC0CD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                           Toroidal plane                                               Poloidal plane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EDB107-E61F-3D11-5589-E15D48EDC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MAST-U NBI trajectories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95021-6548-E03F-E854-E51D6FCC83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DFE92-3519-D384-9F58-360975B9B5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 descr="A diagram of a graph&#10;&#10;AI-generated content may be incorrect.">
            <a:extLst>
              <a:ext uri="{FF2B5EF4-FFF2-40B4-BE49-F238E27FC236}">
                <a16:creationId xmlns:a16="http://schemas.microsoft.com/office/drawing/2014/main" id="{A19CEC66-0512-5654-CFCC-465AC7A46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095" y="2212984"/>
            <a:ext cx="4645905" cy="3484429"/>
          </a:xfrm>
          <a:prstGeom prst="rect">
            <a:avLst/>
          </a:prstGeom>
        </p:spPr>
      </p:pic>
      <p:pic>
        <p:nvPicPr>
          <p:cNvPr id="9" name="Picture 8" descr="A diagram of a circular object with lines and points&#10;&#10;AI-generated content may be incorrect.">
            <a:extLst>
              <a:ext uri="{FF2B5EF4-FFF2-40B4-BE49-F238E27FC236}">
                <a16:creationId xmlns:a16="http://schemas.microsoft.com/office/drawing/2014/main" id="{83C8C4CC-A82F-ACCD-EB5A-33C17A6CE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4" y="2177817"/>
            <a:ext cx="4692796" cy="351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38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D83DE-5F3D-AFD2-644D-B9B305E63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ACF79-41F2-4319-233E-D5581649BE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A41C7-E05B-EF53-BB56-CE85905682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A picture containing engine&#10;&#10;Description automatically generated">
            <a:extLst>
              <a:ext uri="{FF2B5EF4-FFF2-40B4-BE49-F238E27FC236}">
                <a16:creationId xmlns:a16="http://schemas.microsoft.com/office/drawing/2014/main" id="{29947B19-8C82-5578-A69F-528BA5F4E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30" y="2216405"/>
            <a:ext cx="7151913" cy="35759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99F6C8-54F6-B5D6-071D-C6D13F4E83CF}"/>
              </a:ext>
            </a:extLst>
          </p:cNvPr>
          <p:cNvSpPr txBox="1"/>
          <p:nvPr/>
        </p:nvSpPr>
        <p:spPr>
          <a:xfrm>
            <a:off x="4119313" y="682758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/>
              <a:t>Ion source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1975A6-C7AC-092B-93C1-0C33F625D242}"/>
              </a:ext>
            </a:extLst>
          </p:cNvPr>
          <p:cNvSpPr txBox="1"/>
          <p:nvPr/>
        </p:nvSpPr>
        <p:spPr>
          <a:xfrm>
            <a:off x="1706544" y="1012783"/>
            <a:ext cx="2890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/>
              <a:t>Multi-aperture (262) and</a:t>
            </a:r>
          </a:p>
          <a:p>
            <a:r>
              <a:rPr lang="en-GB" b="1" i="1"/>
              <a:t>multi-grid accelerator (4)</a:t>
            </a:r>
          </a:p>
          <a:p>
            <a:r>
              <a:rPr lang="en-GB" b="1" i="1"/>
              <a:t>with variable offset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2B4BCF-F3BC-938C-4F0E-1BC0D9E50680}"/>
              </a:ext>
            </a:extLst>
          </p:cNvPr>
          <p:cNvSpPr txBox="1"/>
          <p:nvPr/>
        </p:nvSpPr>
        <p:spPr>
          <a:xfrm>
            <a:off x="68087" y="1823803"/>
            <a:ext cx="2133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/>
              <a:t>Ceramic insulator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3F61F97D-859C-471C-CBF3-EFF3FC8B9C5F}"/>
              </a:ext>
            </a:extLst>
          </p:cNvPr>
          <p:cNvSpPr txBox="1">
            <a:spLocks/>
          </p:cNvSpPr>
          <p:nvPr/>
        </p:nvSpPr>
        <p:spPr>
          <a:xfrm>
            <a:off x="277551" y="357830"/>
            <a:ext cx="7514140" cy="13255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MAST-U PINIs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8DAC41-DB8F-AD36-0AA7-F69D97FF1672}"/>
              </a:ext>
            </a:extLst>
          </p:cNvPr>
          <p:cNvSpPr txBox="1"/>
          <p:nvPr/>
        </p:nvSpPr>
        <p:spPr>
          <a:xfrm>
            <a:off x="3048360" y="5845217"/>
            <a:ext cx="5691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/>
              <a:t>Filament transformer and arc load resistors</a:t>
            </a:r>
          </a:p>
          <a:p>
            <a:pPr algn="ctr"/>
            <a:r>
              <a:rPr lang="en-GB" b="1" i="1" dirty="0"/>
              <a:t>(JET design)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09B374-C4AB-DA5C-7C1E-76CA9EDCE9CD}"/>
              </a:ext>
            </a:extLst>
          </p:cNvPr>
          <p:cNvSpPr txBox="1"/>
          <p:nvPr/>
        </p:nvSpPr>
        <p:spPr>
          <a:xfrm>
            <a:off x="5176614" y="1021986"/>
            <a:ext cx="2736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/>
              <a:t>Backplate with 24</a:t>
            </a:r>
          </a:p>
          <a:p>
            <a:pPr algn="ctr"/>
            <a:r>
              <a:rPr lang="en-GB" b="1" i="1"/>
              <a:t>filaments feedthroughs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E01FDB2-C233-FF37-096D-E499594F998D}"/>
              </a:ext>
            </a:extLst>
          </p:cNvPr>
          <p:cNvCxnSpPr>
            <a:cxnSpLocks/>
          </p:cNvCxnSpPr>
          <p:nvPr/>
        </p:nvCxnSpPr>
        <p:spPr>
          <a:xfrm>
            <a:off x="1481064" y="2157054"/>
            <a:ext cx="446773" cy="716112"/>
          </a:xfrm>
          <a:prstGeom prst="straightConnector1">
            <a:avLst/>
          </a:prstGeom>
          <a:ln w="31750">
            <a:solidFill>
              <a:srgbClr val="F897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57DC412-189A-7F25-5CDC-1352CBA655E1}"/>
              </a:ext>
            </a:extLst>
          </p:cNvPr>
          <p:cNvCxnSpPr>
            <a:cxnSpLocks/>
          </p:cNvCxnSpPr>
          <p:nvPr/>
        </p:nvCxnSpPr>
        <p:spPr>
          <a:xfrm>
            <a:off x="3319924" y="1879696"/>
            <a:ext cx="714697" cy="1034965"/>
          </a:xfrm>
          <a:prstGeom prst="straightConnector1">
            <a:avLst/>
          </a:prstGeom>
          <a:ln w="31750">
            <a:solidFill>
              <a:srgbClr val="F897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7BD28C-1B08-D270-CC67-F6B7655AFD4C}"/>
              </a:ext>
            </a:extLst>
          </p:cNvPr>
          <p:cNvCxnSpPr>
            <a:cxnSpLocks/>
          </p:cNvCxnSpPr>
          <p:nvPr/>
        </p:nvCxnSpPr>
        <p:spPr>
          <a:xfrm>
            <a:off x="4806543" y="1198419"/>
            <a:ext cx="3985" cy="2254859"/>
          </a:xfrm>
          <a:prstGeom prst="straightConnector1">
            <a:avLst/>
          </a:prstGeom>
          <a:ln w="31750">
            <a:solidFill>
              <a:srgbClr val="F897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E2B3BC3-2E31-2DE1-A1E5-4B029D44E9B0}"/>
              </a:ext>
            </a:extLst>
          </p:cNvPr>
          <p:cNvCxnSpPr>
            <a:cxnSpLocks/>
          </p:cNvCxnSpPr>
          <p:nvPr/>
        </p:nvCxnSpPr>
        <p:spPr>
          <a:xfrm flipH="1">
            <a:off x="5176614" y="1685502"/>
            <a:ext cx="1069703" cy="1921298"/>
          </a:xfrm>
          <a:prstGeom prst="straightConnector1">
            <a:avLst/>
          </a:prstGeom>
          <a:ln w="31750">
            <a:solidFill>
              <a:srgbClr val="F897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C327E0B-E846-5F7B-87C8-098A2363D70A}"/>
              </a:ext>
            </a:extLst>
          </p:cNvPr>
          <p:cNvCxnSpPr>
            <a:cxnSpLocks/>
          </p:cNvCxnSpPr>
          <p:nvPr/>
        </p:nvCxnSpPr>
        <p:spPr>
          <a:xfrm flipH="1">
            <a:off x="7472738" y="2333953"/>
            <a:ext cx="775998" cy="894773"/>
          </a:xfrm>
          <a:prstGeom prst="straightConnector1">
            <a:avLst/>
          </a:prstGeom>
          <a:ln w="31750">
            <a:solidFill>
              <a:srgbClr val="F897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8CCDFD7-D612-5081-7603-735C6A40FD4E}"/>
              </a:ext>
            </a:extLst>
          </p:cNvPr>
          <p:cNvCxnSpPr>
            <a:cxnSpLocks/>
          </p:cNvCxnSpPr>
          <p:nvPr/>
        </p:nvCxnSpPr>
        <p:spPr>
          <a:xfrm flipV="1">
            <a:off x="5670554" y="4614333"/>
            <a:ext cx="0" cy="1319936"/>
          </a:xfrm>
          <a:prstGeom prst="straightConnector1">
            <a:avLst/>
          </a:prstGeom>
          <a:ln w="31750">
            <a:solidFill>
              <a:srgbClr val="F897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6C6936A-391C-B44B-1CC3-A0B5BC03AD24}"/>
              </a:ext>
            </a:extLst>
          </p:cNvPr>
          <p:cNvSpPr txBox="1"/>
          <p:nvPr/>
        </p:nvSpPr>
        <p:spPr>
          <a:xfrm>
            <a:off x="6786508" y="1604927"/>
            <a:ext cx="2360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/>
              <a:t>Water and electrical</a:t>
            </a:r>
          </a:p>
          <a:p>
            <a:pPr algn="ctr"/>
            <a:r>
              <a:rPr lang="en-GB" b="1" i="1"/>
              <a:t>connections</a:t>
            </a:r>
          </a:p>
        </p:txBody>
      </p:sp>
    </p:spTree>
    <p:extLst>
      <p:ext uri="{BB962C8B-B14F-4D97-AF65-F5344CB8AC3E}">
        <p14:creationId xmlns:p14="http://schemas.microsoft.com/office/powerpoint/2010/main" val="129816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0CAD0-F914-EBA6-754F-23731043F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Chart&#10;&#10;Description automatically generated">
            <a:extLst>
              <a:ext uri="{FF2B5EF4-FFF2-40B4-BE49-F238E27FC236}">
                <a16:creationId xmlns:a16="http://schemas.microsoft.com/office/drawing/2014/main" id="{54DCFFD6-D53A-8FE8-4A1B-C1F932C97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6911" r="-11489" b="13274"/>
          <a:stretch/>
        </p:blipFill>
        <p:spPr>
          <a:xfrm>
            <a:off x="38805" y="205430"/>
            <a:ext cx="5115132" cy="631421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035DF9-7B67-7A6D-E52F-5490FCC49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MAST-U PINI simulated profiles (ideal)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F1112F-8729-A55B-BED1-22D1D9F329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A4FE7-AE74-757B-5FA1-4715AD9D0E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D1694DE5-2AF2-6FA4-9DB1-1DA3D9A68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5" b="12594"/>
          <a:stretch/>
        </p:blipFill>
        <p:spPr>
          <a:xfrm>
            <a:off x="4562413" y="639620"/>
            <a:ext cx="4456436" cy="59358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AA162C-A6FA-4B58-CB10-94DD88947E0E}"/>
              </a:ext>
            </a:extLst>
          </p:cNvPr>
          <p:cNvSpPr txBox="1"/>
          <p:nvPr/>
        </p:nvSpPr>
        <p:spPr>
          <a:xfrm>
            <a:off x="3518212" y="849730"/>
            <a:ext cx="1770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75 kV, 56 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26BB18-0447-9485-8813-E187359743F6}"/>
              </a:ext>
            </a:extLst>
          </p:cNvPr>
          <p:cNvSpPr txBox="1"/>
          <p:nvPr/>
        </p:nvSpPr>
        <p:spPr>
          <a:xfrm>
            <a:off x="632485" y="1359194"/>
            <a:ext cx="319217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Neutraliser exit</a:t>
            </a:r>
          </a:p>
          <a:p>
            <a:pPr algn="ctr"/>
            <a:endParaRPr lang="en-GB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B6C70F-0475-A836-A141-0510B5E73F03}"/>
              </a:ext>
            </a:extLst>
          </p:cNvPr>
          <p:cNvSpPr txBox="1"/>
          <p:nvPr/>
        </p:nvSpPr>
        <p:spPr>
          <a:xfrm>
            <a:off x="4875327" y="1332572"/>
            <a:ext cx="35700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Calorimeter</a:t>
            </a:r>
          </a:p>
          <a:p>
            <a:pPr algn="ctr"/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935839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52EE1-5A4B-DAA7-EBBA-7A7398838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Content Placeholder 13">
            <a:extLst>
              <a:ext uri="{FF2B5EF4-FFF2-40B4-BE49-F238E27FC236}">
                <a16:creationId xmlns:a16="http://schemas.microsoft.com/office/drawing/2014/main" id="{82DC8ABB-D9A9-29B6-75EB-9EC75E000C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" y="3478103"/>
            <a:ext cx="9119870" cy="3123243"/>
          </a:xfrm>
          <a:prstGeom prst="rect">
            <a:avLst/>
          </a:prstGeom>
          <a:noFill/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ABB34DF-0D7D-9B01-6C40-858F6FF5E78F}"/>
              </a:ext>
            </a:extLst>
          </p:cNvPr>
          <p:cNvSpPr/>
          <p:nvPr/>
        </p:nvSpPr>
        <p:spPr>
          <a:xfrm>
            <a:off x="4791701" y="3533948"/>
            <a:ext cx="1314450" cy="1709426"/>
          </a:xfrm>
          <a:prstGeom prst="rect">
            <a:avLst/>
          </a:prstGeom>
          <a:solidFill>
            <a:srgbClr val="F8971D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6084C96-2052-766F-7DE2-5C32DA80A229}"/>
              </a:ext>
            </a:extLst>
          </p:cNvPr>
          <p:cNvSpPr/>
          <p:nvPr/>
        </p:nvSpPr>
        <p:spPr>
          <a:xfrm>
            <a:off x="15397" y="3909503"/>
            <a:ext cx="4760342" cy="2382801"/>
          </a:xfrm>
          <a:prstGeom prst="rect">
            <a:avLst/>
          </a:prstGeom>
          <a:solidFill>
            <a:schemeClr val="tx1">
              <a:lumMod val="25000"/>
              <a:lumOff val="7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274D1EB-51BA-1C8A-204C-07EA81A1D35A}"/>
              </a:ext>
            </a:extLst>
          </p:cNvPr>
          <p:cNvSpPr/>
          <p:nvPr/>
        </p:nvSpPr>
        <p:spPr>
          <a:xfrm>
            <a:off x="4786037" y="5241240"/>
            <a:ext cx="1445078" cy="1061361"/>
          </a:xfrm>
          <a:prstGeom prst="rect">
            <a:avLst/>
          </a:prstGeom>
          <a:solidFill>
            <a:schemeClr val="tx1">
              <a:lumMod val="25000"/>
              <a:lumOff val="7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D105535-EB07-3E05-8319-33E2585DD521}"/>
              </a:ext>
            </a:extLst>
          </p:cNvPr>
          <p:cNvSpPr txBox="1"/>
          <p:nvPr/>
        </p:nvSpPr>
        <p:spPr>
          <a:xfrm>
            <a:off x="3051830" y="3534430"/>
            <a:ext cx="17235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>
                <a:solidFill>
                  <a:srgbClr val="FFC000"/>
                </a:solidFill>
              </a:rPr>
              <a:t>Ion source PS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5ADC8E2-933F-6723-C288-58D1E6054CBF}"/>
              </a:ext>
            </a:extLst>
          </p:cNvPr>
          <p:cNvSpPr txBox="1"/>
          <p:nvPr/>
        </p:nvSpPr>
        <p:spPr>
          <a:xfrm>
            <a:off x="14417" y="3433484"/>
            <a:ext cx="18261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>
                <a:solidFill>
                  <a:schemeClr val="tx1">
                    <a:lumMod val="50000"/>
                    <a:lumOff val="50000"/>
                  </a:schemeClr>
                </a:solidFill>
              </a:rPr>
              <a:t>Accelerator 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05DAD-E747-3667-F277-721802564D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3C8B5-7CA6-526B-8E5B-6652FCAFAF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F42870D-892F-DE01-2263-18CEAB8FFBA4}"/>
              </a:ext>
            </a:extLst>
          </p:cNvPr>
          <p:cNvSpPr txBox="1">
            <a:spLocks/>
          </p:cNvSpPr>
          <p:nvPr/>
        </p:nvSpPr>
        <p:spPr>
          <a:xfrm>
            <a:off x="277551" y="357830"/>
            <a:ext cx="7514140" cy="13255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 dirty="0"/>
              <a:t>MAST Upgrade PINI Power Supplies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9872AE-0BDC-BB4E-E53D-AC7DE95F6B99}"/>
              </a:ext>
            </a:extLst>
          </p:cNvPr>
          <p:cNvSpPr txBox="1"/>
          <p:nvPr/>
        </p:nvSpPr>
        <p:spPr>
          <a:xfrm>
            <a:off x="75540" y="964230"/>
            <a:ext cx="5128455" cy="246939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Wingdings"/>
              <a:buChar char="q"/>
            </a:pPr>
            <a:r>
              <a:rPr lang="en-GB">
                <a:solidFill>
                  <a:srgbClr val="F6A704"/>
                </a:solidFill>
              </a:rPr>
              <a:t>Arc DC supply:</a:t>
            </a:r>
            <a:endParaRPr lang="en-GB">
              <a:solidFill>
                <a:srgbClr val="F6A704"/>
              </a:solidFill>
              <a:cs typeface="Arial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2">
                    <a:lumMod val="85000"/>
                    <a:lumOff val="15000"/>
                  </a:schemeClr>
                </a:solidFill>
              </a:rPr>
              <a:t>voltage up to 200V, ripple &lt;10%</a:t>
            </a:r>
          </a:p>
          <a:p>
            <a:pPr marL="742950" lvl="1" indent="-285750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2">
                    <a:lumMod val="85000"/>
                    <a:lumOff val="15000"/>
                  </a:schemeClr>
                </a:solidFill>
              </a:rPr>
              <a:t>current up to 1600 A for 20 s, </a:t>
            </a:r>
            <a:r>
              <a:rPr lang="en-GB"/>
              <a:t>ripple 4-5%</a:t>
            </a:r>
            <a:endParaRPr lang="en-GB">
              <a:cs typeface="Arial" panose="020B0604020202020204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>
                <a:solidFill>
                  <a:srgbClr val="F6A704"/>
                </a:solidFill>
              </a:rPr>
              <a:t>Filament 50 Hz 3-phase AC supply:</a:t>
            </a:r>
            <a:endParaRPr lang="en-GB">
              <a:solidFill>
                <a:srgbClr val="F6A704"/>
              </a:solidFill>
              <a:cs typeface="Arial" panose="020B0604020202020204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2">
                    <a:lumMod val="85000"/>
                    <a:lumOff val="15000"/>
                  </a:schemeClr>
                </a:solidFill>
              </a:rPr>
              <a:t>voltage up to 415V</a:t>
            </a:r>
            <a:r>
              <a:rPr lang="en-GB" baseline="-25000">
                <a:solidFill>
                  <a:schemeClr val="tx2">
                    <a:lumMod val="85000"/>
                    <a:lumOff val="15000"/>
                  </a:schemeClr>
                </a:solidFill>
              </a:rPr>
              <a:t>RMS</a:t>
            </a:r>
          </a:p>
          <a:p>
            <a:pPr marL="742950" lvl="1" indent="-285750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2">
                    <a:lumMod val="85000"/>
                    <a:lumOff val="15000"/>
                  </a:schemeClr>
                </a:solidFill>
              </a:rPr>
              <a:t>current up to 100A</a:t>
            </a:r>
            <a:r>
              <a:rPr lang="en-GB" baseline="-25000">
                <a:solidFill>
                  <a:schemeClr val="tx2">
                    <a:lumMod val="85000"/>
                    <a:lumOff val="15000"/>
                  </a:schemeClr>
                </a:solidFill>
              </a:rPr>
              <a:t>RMS</a:t>
            </a:r>
            <a:endParaRPr lang="en-GB" baseline="-25000">
              <a:solidFill>
                <a:schemeClr val="tx2">
                  <a:lumMod val="85000"/>
                  <a:lumOff val="15000"/>
                </a:schemeClr>
              </a:solidFill>
              <a:cs typeface="Arial" panose="020B0604020202020204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007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machine with yellow railings&#10;&#10;AI-generated content may be incorrect.">
            <a:extLst>
              <a:ext uri="{FF2B5EF4-FFF2-40B4-BE49-F238E27FC236}">
                <a16:creationId xmlns:a16="http://schemas.microsoft.com/office/drawing/2014/main" id="{F3EA6731-E592-46E5-CF88-3ADD68DC1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518" y="3429000"/>
            <a:ext cx="4440694" cy="296046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B5D912-424C-C261-D8FF-04DBA32AB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64" y="995615"/>
            <a:ext cx="9311682" cy="5728232"/>
          </a:xfrm>
        </p:spPr>
        <p:txBody>
          <a:bodyPr wrap="square"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 MAST Upgrade</a:t>
            </a:r>
          </a:p>
          <a:p>
            <a:pPr marL="628544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largest operational spherical tokamak</a:t>
            </a:r>
          </a:p>
          <a:p>
            <a:pPr marL="628544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main goals: explore novel plasma exhaust concepts, </a:t>
            </a:r>
            <a:r>
              <a:rPr lang="en-GB" sz="1600" dirty="0">
                <a:solidFill>
                  <a:schemeClr val="tx1"/>
                </a:solidFill>
              </a:rPr>
              <a:t>de-risk spherical tokamaks as future fusion power plants</a:t>
            </a:r>
          </a:p>
          <a:p>
            <a:pPr marL="285750" indent="-285750">
              <a:lnSpc>
                <a:spcPct val="16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 dirty="0"/>
              <a:t> NBI is the MAST Upgrade auxiliary plasma heating system with 5 s pulse capability </a:t>
            </a:r>
          </a:p>
          <a:p>
            <a:pPr marL="628544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two beamlines with one injector each known as South (SS) and</a:t>
            </a:r>
            <a:r>
              <a:rPr lang="en-GB" sz="1600" dirty="0">
                <a:solidFill>
                  <a:schemeClr val="tx1"/>
                </a:solidFill>
              </a:rPr>
              <a:t> Southwest (SW)</a:t>
            </a:r>
          </a:p>
          <a:p>
            <a:pPr marL="628544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main upgrades for long pulses</a:t>
            </a:r>
            <a:endParaRPr lang="en-GB" sz="1450" dirty="0">
              <a:solidFill>
                <a:schemeClr val="tx1"/>
              </a:solidFill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GB" sz="1600" dirty="0">
                <a:solidFill>
                  <a:schemeClr val="tx1"/>
                </a:solidFill>
              </a:rPr>
              <a:t>- </a:t>
            </a:r>
            <a:r>
              <a:rPr lang="en-GB" sz="1400" dirty="0">
                <a:solidFill>
                  <a:schemeClr val="tx1"/>
                </a:solidFill>
              </a:rPr>
              <a:t>cooling system</a:t>
            </a:r>
          </a:p>
          <a:p>
            <a:pPr lvl="2">
              <a:lnSpc>
                <a:spcPct val="100000"/>
              </a:lnSpc>
            </a:pPr>
            <a:r>
              <a:rPr lang="en-GB" sz="1400" dirty="0">
                <a:solidFill>
                  <a:schemeClr val="tx1"/>
                </a:solidFill>
              </a:rPr>
              <a:t>- beamline elements (residual ion dumps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/>
                </a:solidFill>
              </a:rPr>
              <a:t>  and bending magnet)</a:t>
            </a:r>
            <a:endParaRPr lang="en-GB" sz="1400" dirty="0">
              <a:solidFill>
                <a:srgbClr val="FF0000"/>
              </a:solidFill>
            </a:endParaRPr>
          </a:p>
          <a:p>
            <a:pPr marL="628544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ion source and accelerator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	- JET Positive Ion Neutral Injector (PINI) design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- tetrode accelerator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- max design energy and current 75 kV / 65 A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- operating gas D</a:t>
            </a:r>
            <a:r>
              <a:rPr lang="en-GB" sz="1400" baseline="-25000" dirty="0"/>
              <a:t>2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- beam horizontal and vertical focal lengths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GB" sz="1400" dirty="0"/>
              <a:t>  14 and 6 m respectively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13AB8E-E349-48B9-F679-AD6EEAE45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51" y="205430"/>
            <a:ext cx="7614592" cy="553849"/>
          </a:xfrm>
        </p:spPr>
        <p:txBody>
          <a:bodyPr/>
          <a:lstStyle/>
          <a:p>
            <a:r>
              <a:rPr lang="en-GB" dirty="0"/>
              <a:t>MAST Upgrade Neutral Beam Injectors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ABBB4-A860-DFA0-8F99-712ED7BD53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53B7F-7E6F-D2BA-84A3-DE40FF945A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1D2A6D-2E2A-D134-A7BD-61E02D325A9C}"/>
              </a:ext>
            </a:extLst>
          </p:cNvPr>
          <p:cNvCxnSpPr>
            <a:cxnSpLocks/>
          </p:cNvCxnSpPr>
          <p:nvPr/>
        </p:nvCxnSpPr>
        <p:spPr>
          <a:xfrm>
            <a:off x="7409204" y="3059394"/>
            <a:ext cx="564022" cy="1284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FC763E0-608B-E97D-9817-B887266113BA}"/>
              </a:ext>
            </a:extLst>
          </p:cNvPr>
          <p:cNvSpPr/>
          <p:nvPr/>
        </p:nvSpPr>
        <p:spPr>
          <a:xfrm>
            <a:off x="7864721" y="4343401"/>
            <a:ext cx="1271115" cy="131005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77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1134D-264F-9E31-C75D-264830E9F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E17671-1BF0-C47F-AA2D-1D6EA162B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51" y="205430"/>
            <a:ext cx="7614592" cy="553849"/>
          </a:xfrm>
        </p:spPr>
        <p:txBody>
          <a:bodyPr/>
          <a:lstStyle/>
          <a:p>
            <a:r>
              <a:rPr lang="en-GB" dirty="0"/>
              <a:t>MAST Upgrade Neutral Beam Injectors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C8BF94-E346-943E-4AFF-D87479A4D5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A8B81-C0F6-56E7-D4D1-C0B8BC2C76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0DFD1E-4051-7B77-4829-C24B31945C1A}"/>
              </a:ext>
            </a:extLst>
          </p:cNvPr>
          <p:cNvSpPr txBox="1"/>
          <p:nvPr/>
        </p:nvSpPr>
        <p:spPr>
          <a:xfrm>
            <a:off x="3590379" y="2617414"/>
            <a:ext cx="1478228" cy="5538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pic>
        <p:nvPicPr>
          <p:cNvPr id="6" name="Picture 5" descr="A machine with many pipes and a few tubes&#10;&#10;AI-generated content may be incorrect.">
            <a:extLst>
              <a:ext uri="{FF2B5EF4-FFF2-40B4-BE49-F238E27FC236}">
                <a16:creationId xmlns:a16="http://schemas.microsoft.com/office/drawing/2014/main" id="{D5DE9F68-6AFB-B16C-C8B3-B03347394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622" y="2859181"/>
            <a:ext cx="4961043" cy="38936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2A8ECB-7D7B-70CF-EEC2-D7FCFCAA6D5A}"/>
              </a:ext>
            </a:extLst>
          </p:cNvPr>
          <p:cNvSpPr txBox="1"/>
          <p:nvPr/>
        </p:nvSpPr>
        <p:spPr>
          <a:xfrm>
            <a:off x="6107766" y="3661063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/>
              <a:t>Neutraliser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03ADC-1BBB-002A-51C2-9E160E6D4D8F}"/>
              </a:ext>
            </a:extLst>
          </p:cNvPr>
          <p:cNvSpPr txBox="1"/>
          <p:nvPr/>
        </p:nvSpPr>
        <p:spPr>
          <a:xfrm>
            <a:off x="7149660" y="423228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/>
              <a:t>PINI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0F94A1-7C79-F643-3E88-64C0FB7AD48C}"/>
              </a:ext>
            </a:extLst>
          </p:cNvPr>
          <p:cNvSpPr txBox="1"/>
          <p:nvPr/>
        </p:nvSpPr>
        <p:spPr>
          <a:xfrm>
            <a:off x="5665436" y="2768666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/>
              <a:t>Getter pumps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8BC373-BC90-BB51-E16D-4ECEACD95545}"/>
              </a:ext>
            </a:extLst>
          </p:cNvPr>
          <p:cNvSpPr txBox="1"/>
          <p:nvPr/>
        </p:nvSpPr>
        <p:spPr>
          <a:xfrm>
            <a:off x="630329" y="4217236"/>
            <a:ext cx="1133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/>
              <a:t>MAST-U </a:t>
            </a:r>
          </a:p>
          <a:p>
            <a:r>
              <a:rPr lang="en-GB" b="1" i="1"/>
              <a:t>tokamak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A6B640-7CCB-8901-49E0-15A3B1EDD8A7}"/>
              </a:ext>
            </a:extLst>
          </p:cNvPr>
          <p:cNvSpPr txBox="1"/>
          <p:nvPr/>
        </p:nvSpPr>
        <p:spPr>
          <a:xfrm>
            <a:off x="1356833" y="344271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/>
              <a:t>Calorimeter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7C23A7-9213-36DA-998D-5FC74F71AFE6}"/>
              </a:ext>
            </a:extLst>
          </p:cNvPr>
          <p:cNvSpPr txBox="1"/>
          <p:nvPr/>
        </p:nvSpPr>
        <p:spPr>
          <a:xfrm>
            <a:off x="1631340" y="380264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/>
              <a:t>Duct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BF8263-57B6-F4C6-E104-6401AB7A7269}"/>
              </a:ext>
            </a:extLst>
          </p:cNvPr>
          <p:cNvSpPr txBox="1"/>
          <p:nvPr/>
        </p:nvSpPr>
        <p:spPr>
          <a:xfrm>
            <a:off x="2150392" y="6138485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/>
              <a:t>Residual ion dumps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DB16F9-B750-8544-FCF9-E791CE75DD9E}"/>
              </a:ext>
            </a:extLst>
          </p:cNvPr>
          <p:cNvSpPr txBox="1"/>
          <p:nvPr/>
        </p:nvSpPr>
        <p:spPr>
          <a:xfrm>
            <a:off x="664239" y="5447463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/>
              <a:t>Bending magnet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41FF21-1176-0E66-6961-6C7751867935}"/>
              </a:ext>
            </a:extLst>
          </p:cNvPr>
          <p:cNvCxnSpPr>
            <a:cxnSpLocks/>
          </p:cNvCxnSpPr>
          <p:nvPr/>
        </p:nvCxnSpPr>
        <p:spPr>
          <a:xfrm flipH="1">
            <a:off x="5312469" y="3091698"/>
            <a:ext cx="905451" cy="1140584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338B92-301C-9CFB-8A3E-C141EC598FCE}"/>
              </a:ext>
            </a:extLst>
          </p:cNvPr>
          <p:cNvCxnSpPr>
            <a:cxnSpLocks/>
          </p:cNvCxnSpPr>
          <p:nvPr/>
        </p:nvCxnSpPr>
        <p:spPr>
          <a:xfrm flipH="1">
            <a:off x="3666549" y="3091698"/>
            <a:ext cx="2095653" cy="754958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E2216F-BE76-8041-EED4-CFB966EF5489}"/>
              </a:ext>
            </a:extLst>
          </p:cNvPr>
          <p:cNvCxnSpPr>
            <a:cxnSpLocks/>
          </p:cNvCxnSpPr>
          <p:nvPr/>
        </p:nvCxnSpPr>
        <p:spPr>
          <a:xfrm flipH="1">
            <a:off x="5269819" y="3937171"/>
            <a:ext cx="948101" cy="923416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11468EF-066C-435C-3F4A-DFAD65F2AB6F}"/>
              </a:ext>
            </a:extLst>
          </p:cNvPr>
          <p:cNvCxnSpPr>
            <a:cxnSpLocks/>
          </p:cNvCxnSpPr>
          <p:nvPr/>
        </p:nvCxnSpPr>
        <p:spPr>
          <a:xfrm flipH="1">
            <a:off x="6661759" y="4540401"/>
            <a:ext cx="640801" cy="391744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F9C9CC8-2B66-E025-AB86-BE7C2452485E}"/>
              </a:ext>
            </a:extLst>
          </p:cNvPr>
          <p:cNvCxnSpPr>
            <a:cxnSpLocks/>
          </p:cNvCxnSpPr>
          <p:nvPr/>
        </p:nvCxnSpPr>
        <p:spPr>
          <a:xfrm flipH="1">
            <a:off x="2767950" y="5327432"/>
            <a:ext cx="1585139" cy="783504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145A0C2-3660-405D-886E-157253B4E974}"/>
              </a:ext>
            </a:extLst>
          </p:cNvPr>
          <p:cNvCxnSpPr>
            <a:cxnSpLocks/>
          </p:cNvCxnSpPr>
          <p:nvPr/>
        </p:nvCxnSpPr>
        <p:spPr>
          <a:xfrm flipH="1">
            <a:off x="3290930" y="5320484"/>
            <a:ext cx="1464870" cy="82493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1C7F6DB-EADB-7D90-ABD4-0B1D50896F22}"/>
              </a:ext>
            </a:extLst>
          </p:cNvPr>
          <p:cNvCxnSpPr>
            <a:cxnSpLocks/>
          </p:cNvCxnSpPr>
          <p:nvPr/>
        </p:nvCxnSpPr>
        <p:spPr>
          <a:xfrm flipH="1">
            <a:off x="2482242" y="4411440"/>
            <a:ext cx="2089758" cy="1733979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09404B-4826-082E-9139-1A09D11375E8}"/>
              </a:ext>
            </a:extLst>
          </p:cNvPr>
          <p:cNvCxnSpPr>
            <a:cxnSpLocks/>
          </p:cNvCxnSpPr>
          <p:nvPr/>
        </p:nvCxnSpPr>
        <p:spPr>
          <a:xfrm flipH="1">
            <a:off x="1951208" y="4566699"/>
            <a:ext cx="2223564" cy="903028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352CB49-84C0-0C3C-15F0-56928C68284B}"/>
              </a:ext>
            </a:extLst>
          </p:cNvPr>
          <p:cNvCxnSpPr>
            <a:cxnSpLocks/>
            <a:endCxn id="16" idx="3"/>
          </p:cNvCxnSpPr>
          <p:nvPr/>
        </p:nvCxnSpPr>
        <p:spPr>
          <a:xfrm flipH="1" flipV="1">
            <a:off x="1764037" y="4540402"/>
            <a:ext cx="386355" cy="61212"/>
          </a:xfrm>
          <a:prstGeom prst="straightConnector1">
            <a:avLst/>
          </a:prstGeom>
          <a:ln w="222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8BFE63B-FBF0-2AD4-1D3F-AF734693E603}"/>
              </a:ext>
            </a:extLst>
          </p:cNvPr>
          <p:cNvCxnSpPr>
            <a:cxnSpLocks/>
          </p:cNvCxnSpPr>
          <p:nvPr/>
        </p:nvCxnSpPr>
        <p:spPr>
          <a:xfrm flipH="1" flipV="1">
            <a:off x="2151725" y="4103990"/>
            <a:ext cx="341717" cy="572574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D1AA95D-7266-C99B-42E0-4B21FB231F49}"/>
              </a:ext>
            </a:extLst>
          </p:cNvPr>
          <p:cNvCxnSpPr>
            <a:cxnSpLocks/>
          </p:cNvCxnSpPr>
          <p:nvPr/>
        </p:nvCxnSpPr>
        <p:spPr>
          <a:xfrm flipH="1" flipV="1">
            <a:off x="2431798" y="3790154"/>
            <a:ext cx="965335" cy="836351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35DE254-DCC4-8F88-1168-17CB2D1A12D1}"/>
              </a:ext>
            </a:extLst>
          </p:cNvPr>
          <p:cNvSpPr txBox="1"/>
          <p:nvPr/>
        </p:nvSpPr>
        <p:spPr>
          <a:xfrm>
            <a:off x="926428" y="2794127"/>
            <a:ext cx="268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Turbomolecular pump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BF73D43-C678-AB6D-AFE3-C76288C95DA9}"/>
              </a:ext>
            </a:extLst>
          </p:cNvPr>
          <p:cNvCxnSpPr>
            <a:cxnSpLocks/>
          </p:cNvCxnSpPr>
          <p:nvPr/>
        </p:nvCxnSpPr>
        <p:spPr>
          <a:xfrm flipH="1" flipV="1">
            <a:off x="2863849" y="3125459"/>
            <a:ext cx="965635" cy="348279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70EA5135-D31C-95DE-BC02-A31CEF4A0E1B}"/>
              </a:ext>
            </a:extLst>
          </p:cNvPr>
          <p:cNvSpPr txBox="1">
            <a:spLocks/>
          </p:cNvSpPr>
          <p:nvPr/>
        </p:nvSpPr>
        <p:spPr>
          <a:xfrm>
            <a:off x="8164" y="995615"/>
            <a:ext cx="9311682" cy="57282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6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 MAST Upgrade</a:t>
            </a:r>
          </a:p>
          <a:p>
            <a:pPr marL="628544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largest operational spherical tokamak</a:t>
            </a:r>
          </a:p>
          <a:p>
            <a:pPr marL="628544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main goals: explore novel plasma exhaust concepts, </a:t>
            </a:r>
            <a:r>
              <a:rPr lang="en-GB" sz="1600" dirty="0">
                <a:solidFill>
                  <a:schemeClr val="tx1"/>
                </a:solidFill>
              </a:rPr>
              <a:t>de-risk spherical tokamaks as future fusion power plants</a:t>
            </a:r>
          </a:p>
          <a:p>
            <a:pPr marL="285750" indent="-285750">
              <a:lnSpc>
                <a:spcPct val="16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 dirty="0"/>
              <a:t> NBI is the MAST Upgrade auxiliary plasma heating system with 5 s pulse capability </a:t>
            </a:r>
          </a:p>
        </p:txBody>
      </p:sp>
    </p:spTree>
    <p:extLst>
      <p:ext uri="{BB962C8B-B14F-4D97-AF65-F5344CB8AC3E}">
        <p14:creationId xmlns:p14="http://schemas.microsoft.com/office/powerpoint/2010/main" val="184265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6" grpId="0"/>
      <p:bldP spid="17" grpId="0"/>
      <p:bldP spid="18" grpId="0"/>
      <p:bldP spid="19" grpId="0"/>
      <p:bldP spid="20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E95C65-EBCB-D92F-E848-14B5306BF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925" y="268184"/>
            <a:ext cx="8229955" cy="1195939"/>
          </a:xfrm>
        </p:spPr>
        <p:txBody>
          <a:bodyPr/>
          <a:lstStyle/>
          <a:p>
            <a:r>
              <a:rPr lang="en-GB"/>
              <a:t>Filament driven arc discharge ion source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20FA3-C0AF-DFB6-6F42-1F12D6F1E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8" descr="source">
            <a:extLst>
              <a:ext uri="{FF2B5EF4-FFF2-40B4-BE49-F238E27FC236}">
                <a16:creationId xmlns:a16="http://schemas.microsoft.com/office/drawing/2014/main" id="{8FB58403-0F8F-D01E-CEFD-11DC4D77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1066" y="1571642"/>
            <a:ext cx="4581525" cy="3765550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AB6E6120-302D-6BA6-8A6E-E04B633DB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899" y="5611266"/>
            <a:ext cx="53658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i="1" dirty="0">
                <a:solidFill>
                  <a:schemeClr val="tx1"/>
                </a:solidFill>
              </a:rPr>
              <a:t>Schematic of the MAST Upgrade 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i="1" dirty="0">
                <a:solidFill>
                  <a:schemeClr val="tx1"/>
                </a:solidFill>
              </a:rPr>
              <a:t>source in </a:t>
            </a:r>
            <a:r>
              <a:rPr lang="en-GB" altLang="en-US" sz="1800" b="1" i="1" dirty="0" err="1">
                <a:solidFill>
                  <a:schemeClr val="tx1"/>
                </a:solidFill>
              </a:rPr>
              <a:t>Supercusp</a:t>
            </a:r>
            <a:r>
              <a:rPr lang="en-GB" altLang="en-US" sz="1800" b="1" i="1" dirty="0">
                <a:solidFill>
                  <a:schemeClr val="tx1"/>
                </a:solidFill>
              </a:rPr>
              <a:t> configuration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6073CC-DCB7-8CA4-5E21-42A629066504}"/>
              </a:ext>
            </a:extLst>
          </p:cNvPr>
          <p:cNvSpPr/>
          <p:nvPr/>
        </p:nvSpPr>
        <p:spPr bwMode="auto">
          <a:xfrm>
            <a:off x="5127171" y="1662133"/>
            <a:ext cx="1613354" cy="27871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903F2E-AFDF-1389-8950-936542732401}"/>
              </a:ext>
            </a:extLst>
          </p:cNvPr>
          <p:cNvSpPr/>
          <p:nvPr/>
        </p:nvSpPr>
        <p:spPr>
          <a:xfrm>
            <a:off x="8572502" y="4286256"/>
            <a:ext cx="474777" cy="375558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77AC4C0-1FB4-CE26-1E05-F83AB2DEB1CA}"/>
              </a:ext>
            </a:extLst>
          </p:cNvPr>
          <p:cNvCxnSpPr>
            <a:cxnSpLocks/>
          </p:cNvCxnSpPr>
          <p:nvPr/>
        </p:nvCxnSpPr>
        <p:spPr>
          <a:xfrm flipH="1" flipV="1">
            <a:off x="8199708" y="4002288"/>
            <a:ext cx="340210" cy="448887"/>
          </a:xfrm>
          <a:prstGeom prst="straightConnector1">
            <a:avLst/>
          </a:prstGeom>
          <a:ln w="349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F2F2849-8C2A-1312-27D8-F28C91AB04C5}"/>
              </a:ext>
            </a:extLst>
          </p:cNvPr>
          <p:cNvSpPr/>
          <p:nvPr/>
        </p:nvSpPr>
        <p:spPr>
          <a:xfrm>
            <a:off x="8216362" y="1577963"/>
            <a:ext cx="474777" cy="37555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D9F4376-5E6E-219A-AE65-8850712DB195}"/>
              </a:ext>
            </a:extLst>
          </p:cNvPr>
          <p:cNvCxnSpPr>
            <a:cxnSpLocks/>
          </p:cNvCxnSpPr>
          <p:nvPr/>
        </p:nvCxnSpPr>
        <p:spPr>
          <a:xfrm flipH="1">
            <a:off x="7376746" y="1742882"/>
            <a:ext cx="807032" cy="57828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B978CAE-DC87-BD13-86E7-EC940E40E9D2}"/>
              </a:ext>
            </a:extLst>
          </p:cNvPr>
          <p:cNvSpPr/>
          <p:nvPr/>
        </p:nvSpPr>
        <p:spPr>
          <a:xfrm>
            <a:off x="4516357" y="3011485"/>
            <a:ext cx="851160" cy="278719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BCCDF20-87EC-B01D-B506-76C01AAF4363}"/>
              </a:ext>
            </a:extLst>
          </p:cNvPr>
          <p:cNvCxnSpPr>
            <a:cxnSpLocks/>
          </p:cNvCxnSpPr>
          <p:nvPr/>
        </p:nvCxnSpPr>
        <p:spPr>
          <a:xfrm>
            <a:off x="5220393" y="3289725"/>
            <a:ext cx="274320" cy="90490"/>
          </a:xfrm>
          <a:prstGeom prst="straightConnector1">
            <a:avLst/>
          </a:prstGeom>
          <a:ln w="349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41EEED5-3545-840A-E685-96E50617EE84}"/>
              </a:ext>
            </a:extLst>
          </p:cNvPr>
          <p:cNvSpPr/>
          <p:nvPr/>
        </p:nvSpPr>
        <p:spPr>
          <a:xfrm>
            <a:off x="4759487" y="4136475"/>
            <a:ext cx="1981037" cy="350577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0423BFF-2C44-14C2-19A9-8584A33D9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3" y="1157442"/>
            <a:ext cx="8839409" cy="57005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altLang="en-US" dirty="0">
                <a:solidFill>
                  <a:schemeClr val="tx1"/>
                </a:solidFill>
              </a:rPr>
              <a:t> Thermionic emission electrons from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      heated filaments accelerated to source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      walls ionise gas and create plasma</a:t>
            </a:r>
          </a:p>
          <a:p>
            <a:pPr marL="285750" indent="-285750">
              <a:lnSpc>
                <a:spcPct val="16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 altLang="en-US" dirty="0">
                <a:solidFill>
                  <a:schemeClr val="tx1"/>
                </a:solidFill>
              </a:rPr>
              <a:t> Species formed in primary and</a:t>
            </a:r>
          </a:p>
          <a:p>
            <a:pPr>
              <a:spcBef>
                <a:spcPts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      subsequent interactions</a:t>
            </a:r>
            <a:endParaRPr lang="en-GB" altLang="en-US" baseline="-25000" dirty="0">
              <a:solidFill>
                <a:schemeClr val="tx1"/>
              </a:solidFill>
            </a:endParaRPr>
          </a:p>
          <a:p>
            <a:pPr marL="628015" lvl="1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tx1"/>
                </a:solidFill>
              </a:rPr>
              <a:t>D</a:t>
            </a:r>
            <a:r>
              <a:rPr lang="en-GB" altLang="en-US" baseline="30000" dirty="0">
                <a:solidFill>
                  <a:schemeClr val="tx1"/>
                </a:solidFill>
              </a:rPr>
              <a:t>+</a:t>
            </a:r>
            <a:r>
              <a:rPr lang="en-GB" altLang="en-US" dirty="0">
                <a:solidFill>
                  <a:schemeClr val="tx1"/>
                </a:solidFill>
              </a:rPr>
              <a:t>, D</a:t>
            </a:r>
            <a:r>
              <a:rPr lang="en-GB" altLang="en-US" baseline="-25000" dirty="0">
                <a:solidFill>
                  <a:schemeClr val="tx1"/>
                </a:solidFill>
              </a:rPr>
              <a:t>2</a:t>
            </a:r>
            <a:r>
              <a:rPr lang="en-GB" altLang="en-US" baseline="30000" dirty="0">
                <a:solidFill>
                  <a:schemeClr val="tx1"/>
                </a:solidFill>
              </a:rPr>
              <a:t>+</a:t>
            </a:r>
            <a:r>
              <a:rPr lang="en-GB" altLang="en-US" dirty="0">
                <a:solidFill>
                  <a:schemeClr val="tx1"/>
                </a:solidFill>
              </a:rPr>
              <a:t>, D</a:t>
            </a:r>
            <a:r>
              <a:rPr lang="en-GB" altLang="en-US" baseline="-25000" dirty="0">
                <a:solidFill>
                  <a:schemeClr val="tx1"/>
                </a:solidFill>
              </a:rPr>
              <a:t>3</a:t>
            </a:r>
            <a:r>
              <a:rPr lang="en-GB" altLang="en-US" baseline="30000" dirty="0">
                <a:solidFill>
                  <a:schemeClr val="tx1"/>
                </a:solidFill>
              </a:rPr>
              <a:t>+</a:t>
            </a:r>
            <a:endParaRPr lang="en-GB" alt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16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 altLang="en-US" dirty="0">
                <a:solidFill>
                  <a:schemeClr val="tx1"/>
                </a:solidFill>
              </a:rPr>
              <a:t> Magnetic confinement achieved by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      using permanent magnets</a:t>
            </a:r>
          </a:p>
          <a:p>
            <a:pPr marL="628544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tx1"/>
                </a:solidFill>
              </a:rPr>
              <a:t>chequerboard pattern</a:t>
            </a:r>
          </a:p>
          <a:p>
            <a:pPr marL="62801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tx1"/>
                </a:solidFill>
              </a:rPr>
              <a:t>linear cusps to enhance D</a:t>
            </a:r>
            <a:r>
              <a:rPr lang="en-GB" altLang="en-US" baseline="30000" dirty="0">
                <a:solidFill>
                  <a:schemeClr val="tx1"/>
                </a:solidFill>
              </a:rPr>
              <a:t>+</a:t>
            </a:r>
            <a:r>
              <a:rPr lang="en-GB" altLang="en-US" dirty="0">
                <a:solidFill>
                  <a:schemeClr val="tx1"/>
                </a:solidFill>
              </a:rPr>
              <a:t> fraction</a:t>
            </a:r>
          </a:p>
          <a:p>
            <a:pPr marL="342265" lvl="1">
              <a:lnSpc>
                <a:spcPct val="100000"/>
              </a:lnSpc>
              <a:spcBef>
                <a:spcPts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     production (</a:t>
            </a:r>
            <a:r>
              <a:rPr lang="en-GB" altLang="en-US" dirty="0" err="1">
                <a:solidFill>
                  <a:schemeClr val="tx1"/>
                </a:solidFill>
                <a:sym typeface="Wingdings" panose="05000000000000000000" pitchFamily="2" charset="2"/>
              </a:rPr>
              <a:t>Supercusp</a:t>
            </a:r>
            <a:r>
              <a:rPr lang="en-GB" altLang="en-US" dirty="0">
                <a:solidFill>
                  <a:schemeClr val="tx1"/>
                </a:solidFill>
                <a:sym typeface="Wingdings" panose="05000000000000000000" pitchFamily="2" charset="2"/>
              </a:rPr>
              <a:t> configuration)</a:t>
            </a:r>
            <a:endParaRPr lang="en-GB" alt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16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 altLang="en-US" dirty="0">
                <a:solidFill>
                  <a:schemeClr val="tx1"/>
                </a:solidFill>
              </a:rPr>
              <a:t> Cons: auxiliary supplies at high voltage,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      filament lifetime causing downtime</a:t>
            </a:r>
          </a:p>
          <a:p>
            <a:endParaRPr lang="en-GB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1D7A7B9-FA86-08B0-9A11-F5B4BB3227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3812" y="6387723"/>
            <a:ext cx="5256616" cy="365125"/>
          </a:xfrm>
        </p:spPr>
        <p:txBody>
          <a:bodyPr/>
          <a:lstStyle/>
          <a:p>
            <a:r>
              <a:rPr lang="en-US"/>
              <a:t>M. Nicassio - ICIS'25 - MAST Upgrade NBI</a:t>
            </a:r>
          </a:p>
        </p:txBody>
      </p:sp>
    </p:spTree>
    <p:extLst>
      <p:ext uri="{BB962C8B-B14F-4D97-AF65-F5344CB8AC3E}">
        <p14:creationId xmlns:p14="http://schemas.microsoft.com/office/powerpoint/2010/main" val="1916409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DAE65-65C4-5657-D588-32E51322D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96EBD-F7D0-8FD1-A3E5-BF2130A475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319D5-B656-FE0D-D49A-2DE9BA0F8F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 descr="A machine with orange wires&#10;&#10;AI-generated content may be incorrect.">
            <a:extLst>
              <a:ext uri="{FF2B5EF4-FFF2-40B4-BE49-F238E27FC236}">
                <a16:creationId xmlns:a16="http://schemas.microsoft.com/office/drawing/2014/main" id="{6903230E-B892-9B8D-D3CC-6D5727442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22" y="869687"/>
            <a:ext cx="4310743" cy="3233057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310110B-9507-24BF-CD58-87B921C6C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568" y="837027"/>
            <a:ext cx="2411826" cy="323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C68170EE-20A9-F96A-139C-8878D8747DE5}"/>
              </a:ext>
            </a:extLst>
          </p:cNvPr>
          <p:cNvSpPr txBox="1">
            <a:spLocks/>
          </p:cNvSpPr>
          <p:nvPr/>
        </p:nvSpPr>
        <p:spPr>
          <a:xfrm>
            <a:off x="277551" y="357830"/>
            <a:ext cx="7514140" cy="13255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 dirty="0"/>
              <a:t>MAST Upgrade PINIs</a:t>
            </a:r>
          </a:p>
        </p:txBody>
      </p:sp>
      <p:pic>
        <p:nvPicPr>
          <p:cNvPr id="14" name="Picture 13" descr="A picture containing wall, indoor, light, bathroom&#10;&#10;Description automatically generated">
            <a:extLst>
              <a:ext uri="{FF2B5EF4-FFF2-40B4-BE49-F238E27FC236}">
                <a16:creationId xmlns:a16="http://schemas.microsoft.com/office/drawing/2014/main" id="{D8694F81-D76E-B1CD-ED14-A6D9DD60E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099" y="4415464"/>
            <a:ext cx="1616115" cy="21548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0C2189-91FA-8DAF-FCDB-856583D5BA28}"/>
              </a:ext>
            </a:extLst>
          </p:cNvPr>
          <p:cNvSpPr txBox="1"/>
          <p:nvPr/>
        </p:nvSpPr>
        <p:spPr>
          <a:xfrm>
            <a:off x="5491214" y="5261867"/>
            <a:ext cx="3095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 dirty="0"/>
              <a:t>Fourth accelerator grid as</a:t>
            </a:r>
          </a:p>
          <a:p>
            <a:pPr algn="ctr"/>
            <a:r>
              <a:rPr lang="en-GB" b="1" i="1" dirty="0"/>
              <a:t>seen from the neutraliser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10A7F4-FB35-5764-0954-BB55837EA352}"/>
              </a:ext>
            </a:extLst>
          </p:cNvPr>
          <p:cNvSpPr txBox="1"/>
          <p:nvPr/>
        </p:nvSpPr>
        <p:spPr>
          <a:xfrm>
            <a:off x="778604" y="4113962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 dirty="0"/>
              <a:t>PINI on the SS beamline</a:t>
            </a:r>
          </a:p>
          <a:p>
            <a:pPr algn="ctr"/>
            <a:endParaRPr lang="en-GB" b="1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FF8FC-F4EA-9683-441E-09D004DD4269}"/>
              </a:ext>
            </a:extLst>
          </p:cNvPr>
          <p:cNvSpPr txBox="1"/>
          <p:nvPr/>
        </p:nvSpPr>
        <p:spPr>
          <a:xfrm>
            <a:off x="4937060" y="4086652"/>
            <a:ext cx="4194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/>
              <a:t>Tungsten filaments in the ion source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6E2EFA3-7FDA-BEB1-AD33-1C20A0F60C09}"/>
              </a:ext>
            </a:extLst>
          </p:cNvPr>
          <p:cNvCxnSpPr>
            <a:cxnSpLocks/>
          </p:cNvCxnSpPr>
          <p:nvPr/>
        </p:nvCxnSpPr>
        <p:spPr>
          <a:xfrm flipH="1" flipV="1">
            <a:off x="1916723" y="3544401"/>
            <a:ext cx="184639" cy="299473"/>
          </a:xfrm>
          <a:prstGeom prst="straightConnector1">
            <a:avLst/>
          </a:prstGeom>
          <a:ln w="31750">
            <a:solidFill>
              <a:schemeClr val="accent1">
                <a:lumMod val="25000"/>
                <a:lumOff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9F93879-A6D4-45E1-5E56-EF170A9B2F0B}"/>
              </a:ext>
            </a:extLst>
          </p:cNvPr>
          <p:cNvSpPr txBox="1"/>
          <p:nvPr/>
        </p:nvSpPr>
        <p:spPr>
          <a:xfrm>
            <a:off x="985138" y="3222046"/>
            <a:ext cx="45851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b="1" i="1" dirty="0">
              <a:solidFill>
                <a:schemeClr val="accent1">
                  <a:lumMod val="25000"/>
                  <a:lumOff val="75000"/>
                </a:schemeClr>
              </a:solidFill>
            </a:endParaRPr>
          </a:p>
          <a:p>
            <a:pPr algn="ctr"/>
            <a:r>
              <a:rPr lang="en-GB" b="1" i="1" dirty="0">
                <a:solidFill>
                  <a:schemeClr val="accent1">
                    <a:lumMod val="25000"/>
                    <a:lumOff val="75000"/>
                  </a:schemeClr>
                </a:solidFill>
              </a:rPr>
              <a:t>Arc load resistor and</a:t>
            </a:r>
          </a:p>
          <a:p>
            <a:pPr algn="ctr"/>
            <a:r>
              <a:rPr lang="en-GB" b="1" i="1" dirty="0">
                <a:solidFill>
                  <a:schemeClr val="accent1">
                    <a:lumMod val="25000"/>
                    <a:lumOff val="75000"/>
                  </a:schemeClr>
                </a:solidFill>
              </a:rPr>
              <a:t>filament transformer</a:t>
            </a:r>
          </a:p>
        </p:txBody>
      </p:sp>
    </p:spTree>
    <p:extLst>
      <p:ext uri="{BB962C8B-B14F-4D97-AF65-F5344CB8AC3E}">
        <p14:creationId xmlns:p14="http://schemas.microsoft.com/office/powerpoint/2010/main" val="572306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9AC38-BD0F-733F-B2FF-A32AF1BD8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7BD36-83A1-EBBA-3561-0EC02FA9CC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EEA76-43DD-428F-CE37-F8A2B383E5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D33DF90-BE45-BA54-29A1-F4A64AA687D4}"/>
              </a:ext>
            </a:extLst>
          </p:cNvPr>
          <p:cNvSpPr txBox="1">
            <a:spLocks/>
          </p:cNvSpPr>
          <p:nvPr/>
        </p:nvSpPr>
        <p:spPr>
          <a:xfrm>
            <a:off x="277551" y="357830"/>
            <a:ext cx="7514140" cy="13255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 dirty="0"/>
              <a:t>MAST Upgrade PINI Power Supplies</a:t>
            </a:r>
          </a:p>
        </p:txBody>
      </p:sp>
      <p:pic>
        <p:nvPicPr>
          <p:cNvPr id="12" name="Picture 11" descr="A large electrical power plant&#10;&#10;AI-generated content may be incorrect.">
            <a:extLst>
              <a:ext uri="{FF2B5EF4-FFF2-40B4-BE49-F238E27FC236}">
                <a16:creationId xmlns:a16="http://schemas.microsoft.com/office/drawing/2014/main" id="{78191A6D-4EBC-576B-D642-64CE0E433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491" y="4054747"/>
            <a:ext cx="4629509" cy="26040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4A5E34-EE51-71E1-1937-0A294F3F12E8}"/>
              </a:ext>
            </a:extLst>
          </p:cNvPr>
          <p:cNvSpPr txBox="1"/>
          <p:nvPr/>
        </p:nvSpPr>
        <p:spPr>
          <a:xfrm>
            <a:off x="713812" y="4928848"/>
            <a:ext cx="3615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dirty="0"/>
              <a:t>HV DC switchyard to configure</a:t>
            </a:r>
          </a:p>
          <a:p>
            <a:r>
              <a:rPr lang="en-GB" sz="1600" b="1" i="1" dirty="0"/>
              <a:t>the output of 4 independent HVPSs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0DE797-89E0-A4DC-C650-ECCB7100251B}"/>
              </a:ext>
            </a:extLst>
          </p:cNvPr>
          <p:cNvSpPr txBox="1"/>
          <p:nvPr/>
        </p:nvSpPr>
        <p:spPr>
          <a:xfrm>
            <a:off x="713812" y="1903506"/>
            <a:ext cx="3171061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dirty="0"/>
              <a:t>High Voltage areas </a:t>
            </a:r>
            <a:r>
              <a:rPr lang="en-GB" sz="1400" dirty="0"/>
              <a:t>including</a:t>
            </a:r>
            <a:r>
              <a:rPr lang="en-GB" sz="14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en-GB" sz="1400" dirty="0"/>
              <a:t>- ion source PS </a:t>
            </a:r>
          </a:p>
          <a:p>
            <a:pPr lvl="1">
              <a:spcBef>
                <a:spcPts val="600"/>
              </a:spcBef>
            </a:pPr>
            <a:r>
              <a:rPr lang="en-GB" sz="1400" dirty="0"/>
              <a:t>- modulation deck housing 2</a:t>
            </a:r>
          </a:p>
          <a:p>
            <a:pPr lvl="1"/>
            <a:r>
              <a:rPr lang="en-GB" sz="1400" dirty="0"/>
              <a:t>  parallel connected </a:t>
            </a:r>
            <a:r>
              <a:rPr lang="en-GB" sz="1400" i="1" dirty="0"/>
              <a:t>tetrodes</a:t>
            </a:r>
            <a:r>
              <a:rPr lang="en-GB" sz="1400" dirty="0"/>
              <a:t>,</a:t>
            </a:r>
          </a:p>
          <a:p>
            <a:pPr lvl="1"/>
            <a:r>
              <a:rPr lang="en-GB" sz="1400" dirty="0"/>
              <a:t>  associated supply and control </a:t>
            </a:r>
          </a:p>
          <a:p>
            <a:pPr lvl="1">
              <a:spcBef>
                <a:spcPts val="600"/>
              </a:spcBef>
            </a:pPr>
            <a:r>
              <a:rPr lang="en-GB" sz="1400" dirty="0"/>
              <a:t>- part of the accelerator PS</a:t>
            </a:r>
          </a:p>
        </p:txBody>
      </p:sp>
      <p:pic>
        <p:nvPicPr>
          <p:cNvPr id="3" name="Picture 2" descr="A large room with machinery and wires&#10;&#10;AI-generated content may be incorrect.">
            <a:extLst>
              <a:ext uri="{FF2B5EF4-FFF2-40B4-BE49-F238E27FC236}">
                <a16:creationId xmlns:a16="http://schemas.microsoft.com/office/drawing/2014/main" id="{39701231-8AFC-C384-F9D9-CFF06AB7A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491" y="1204957"/>
            <a:ext cx="4629509" cy="26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73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CA2AD-7ED6-C5A1-921A-8A09D6FE9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F1055C-EB85-8F9E-DD06-E5B2147A0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9" y="1534368"/>
            <a:ext cx="9144000" cy="4005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1B04765-68F5-025E-6144-4A4E7750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51" y="205430"/>
            <a:ext cx="7514140" cy="1325564"/>
          </a:xfrm>
        </p:spPr>
        <p:txBody>
          <a:bodyPr anchor="t">
            <a:normAutofit/>
          </a:bodyPr>
          <a:lstStyle/>
          <a:p>
            <a:r>
              <a:rPr lang="en-GB" dirty="0"/>
              <a:t>MAST Upgrade operational timeline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0835F-BEBD-C865-2943-7F302F071F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3812" y="6387723"/>
            <a:ext cx="525661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8DEB3-05C4-7822-C42E-F8382B31B6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201" y="6387725"/>
            <a:ext cx="554128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5482B25-261F-464E-BDD8-63296DE4D8A4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 sz="1900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B3C82DC-7AAC-DE9C-3A60-51F7D464F0E7}"/>
              </a:ext>
            </a:extLst>
          </p:cNvPr>
          <p:cNvCxnSpPr/>
          <p:nvPr/>
        </p:nvCxnSpPr>
        <p:spPr>
          <a:xfrm>
            <a:off x="126521" y="1771814"/>
            <a:ext cx="0" cy="186266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F08A2FD-4AFC-617F-B483-5691851F886E}"/>
              </a:ext>
            </a:extLst>
          </p:cNvPr>
          <p:cNvCxnSpPr/>
          <p:nvPr/>
        </p:nvCxnSpPr>
        <p:spPr>
          <a:xfrm>
            <a:off x="753339" y="1763485"/>
            <a:ext cx="261257" cy="0"/>
          </a:xfrm>
          <a:prstGeom prst="straightConnector1">
            <a:avLst/>
          </a:prstGeom>
          <a:ln w="28575">
            <a:solidFill>
              <a:schemeClr val="tx2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B9BB99E-354E-1E30-B4BB-9D31AB8D4A5C}"/>
              </a:ext>
            </a:extLst>
          </p:cNvPr>
          <p:cNvSpPr txBox="1"/>
          <p:nvPr/>
        </p:nvSpPr>
        <p:spPr>
          <a:xfrm>
            <a:off x="4385224" y="5400572"/>
            <a:ext cx="4806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/>
              <a:t>*        = PINI maintenance, beamline, PINI number </a:t>
            </a:r>
          </a:p>
          <a:p>
            <a:endParaRPr lang="en-GB" sz="1600" i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A9FC7D-DCBD-E9EC-7228-8E5ADE06E1E3}"/>
              </a:ext>
            </a:extLst>
          </p:cNvPr>
          <p:cNvSpPr txBox="1"/>
          <p:nvPr/>
        </p:nvSpPr>
        <p:spPr>
          <a:xfrm>
            <a:off x="1251972" y="260111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* SW 2 </a:t>
            </a:r>
            <a:endParaRPr lang="en-GB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64C74-3562-F6E1-49F6-F6C99C159C13}"/>
              </a:ext>
            </a:extLst>
          </p:cNvPr>
          <p:cNvSpPr txBox="1"/>
          <p:nvPr/>
        </p:nvSpPr>
        <p:spPr>
          <a:xfrm>
            <a:off x="644180" y="320073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* SS 3 </a:t>
            </a:r>
            <a:endParaRPr lang="en-GB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F272B4-5AA2-2FCD-67D3-8F599F620038}"/>
              </a:ext>
            </a:extLst>
          </p:cNvPr>
          <p:cNvSpPr txBox="1"/>
          <p:nvPr/>
        </p:nvSpPr>
        <p:spPr>
          <a:xfrm>
            <a:off x="3965878" y="259096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* SS 1</a:t>
            </a:r>
            <a:endParaRPr lang="en-GB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25BCF6-914B-5CD4-BAA2-65E0F3F40AE1}"/>
              </a:ext>
            </a:extLst>
          </p:cNvPr>
          <p:cNvSpPr txBox="1"/>
          <p:nvPr/>
        </p:nvSpPr>
        <p:spPr>
          <a:xfrm>
            <a:off x="1628378" y="2284733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Brand new PINI on SS </a:t>
            </a:r>
            <a:endParaRPr lang="en-GB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66CF0F-B6A3-9652-B1BC-3A5CA04B3B11}"/>
              </a:ext>
            </a:extLst>
          </p:cNvPr>
          <p:cNvSpPr txBox="1"/>
          <p:nvPr/>
        </p:nvSpPr>
        <p:spPr>
          <a:xfrm>
            <a:off x="644079" y="230220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MU01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1CD6C8-060F-EBAA-6715-A6C95C9B2A98}"/>
              </a:ext>
            </a:extLst>
          </p:cNvPr>
          <p:cNvSpPr txBox="1"/>
          <p:nvPr/>
        </p:nvSpPr>
        <p:spPr>
          <a:xfrm>
            <a:off x="641360" y="28945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MU02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1C1D52-4481-C6F3-C91D-BC848126634E}"/>
              </a:ext>
            </a:extLst>
          </p:cNvPr>
          <p:cNvSpPr txBox="1"/>
          <p:nvPr/>
        </p:nvSpPr>
        <p:spPr>
          <a:xfrm>
            <a:off x="641360" y="351380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MU03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8030F8-75F4-C184-3C4F-1DF285F34813}"/>
              </a:ext>
            </a:extLst>
          </p:cNvPr>
          <p:cNvSpPr txBox="1"/>
          <p:nvPr/>
        </p:nvSpPr>
        <p:spPr>
          <a:xfrm>
            <a:off x="641361" y="411162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MU04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5BCA56-7B42-851C-EDDB-69C25661632C}"/>
              </a:ext>
            </a:extLst>
          </p:cNvPr>
          <p:cNvSpPr txBox="1"/>
          <p:nvPr/>
        </p:nvSpPr>
        <p:spPr>
          <a:xfrm>
            <a:off x="679814" y="474461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MU05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FBE752-7A22-F50E-4829-1D1F87ABDEE5}"/>
              </a:ext>
            </a:extLst>
          </p:cNvPr>
          <p:cNvSpPr txBox="1"/>
          <p:nvPr/>
        </p:nvSpPr>
        <p:spPr>
          <a:xfrm>
            <a:off x="6878753" y="1187657"/>
            <a:ext cx="23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First beam</a:t>
            </a:r>
          </a:p>
          <a:p>
            <a:pPr algn="ctr"/>
            <a:r>
              <a:rPr lang="en-GB" b="1" i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into MAST Upgrade </a:t>
            </a:r>
            <a:endParaRPr lang="en-GB" i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E50838-9C08-1BAF-953C-ABD115EF30FB}"/>
              </a:ext>
            </a:extLst>
          </p:cNvPr>
          <p:cNvCxnSpPr>
            <a:cxnSpLocks/>
          </p:cNvCxnSpPr>
          <p:nvPr/>
        </p:nvCxnSpPr>
        <p:spPr>
          <a:xfrm>
            <a:off x="8304415" y="1815074"/>
            <a:ext cx="0" cy="3046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6E82E796-8AEC-A168-29C1-566FD5D5FB1B}"/>
              </a:ext>
            </a:extLst>
          </p:cNvPr>
          <p:cNvSpPr/>
          <p:nvPr/>
        </p:nvSpPr>
        <p:spPr>
          <a:xfrm>
            <a:off x="8271164" y="2096123"/>
            <a:ext cx="74815" cy="984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A1121A-33F4-8636-DFAF-D645B116D44D}"/>
              </a:ext>
            </a:extLst>
          </p:cNvPr>
          <p:cNvSpPr txBox="1"/>
          <p:nvPr/>
        </p:nvSpPr>
        <p:spPr>
          <a:xfrm>
            <a:off x="679814" y="1964984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Commissioning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F3CF71-BF21-BCA4-9078-F2AD7D2D2033}"/>
              </a:ext>
            </a:extLst>
          </p:cNvPr>
          <p:cNvSpPr txBox="1"/>
          <p:nvPr/>
        </p:nvSpPr>
        <p:spPr>
          <a:xfrm>
            <a:off x="747881" y="5042338"/>
            <a:ext cx="6981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Engineering break with installation of additional NBI and EBW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7632FC5-2FA3-0833-1A1A-D9AD7BC727D3}"/>
              </a:ext>
            </a:extLst>
          </p:cNvPr>
          <p:cNvSpPr/>
          <p:nvPr/>
        </p:nvSpPr>
        <p:spPr>
          <a:xfrm>
            <a:off x="4336579" y="5771644"/>
            <a:ext cx="554128" cy="2752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5287EA6-695F-CB28-CE35-D006AF7FA14B}"/>
              </a:ext>
            </a:extLst>
          </p:cNvPr>
          <p:cNvSpPr/>
          <p:nvPr/>
        </p:nvSpPr>
        <p:spPr>
          <a:xfrm>
            <a:off x="4336579" y="6091833"/>
            <a:ext cx="554128" cy="2752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96870A-C1C7-3B73-84EF-D199569F654E}"/>
              </a:ext>
            </a:extLst>
          </p:cNvPr>
          <p:cNvSpPr txBox="1"/>
          <p:nvPr/>
        </p:nvSpPr>
        <p:spPr>
          <a:xfrm>
            <a:off x="4918905" y="5743099"/>
            <a:ext cx="2060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/>
              <a:t>= operational period </a:t>
            </a:r>
          </a:p>
          <a:p>
            <a:endParaRPr lang="en-GB" sz="1600" i="1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E62751-B32F-5301-5732-D869CE3CD181}"/>
              </a:ext>
            </a:extLst>
          </p:cNvPr>
          <p:cNvSpPr txBox="1"/>
          <p:nvPr/>
        </p:nvSpPr>
        <p:spPr>
          <a:xfrm>
            <a:off x="4916866" y="6067795"/>
            <a:ext cx="2060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/>
              <a:t>= engineering break </a:t>
            </a:r>
          </a:p>
          <a:p>
            <a:endParaRPr lang="en-GB" sz="1600" i="1"/>
          </a:p>
        </p:txBody>
      </p:sp>
    </p:spTree>
    <p:extLst>
      <p:ext uri="{BB962C8B-B14F-4D97-AF65-F5344CB8AC3E}">
        <p14:creationId xmlns:p14="http://schemas.microsoft.com/office/powerpoint/2010/main" val="422266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19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19D87-B0A6-BB31-12D1-3C4CA1FE0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A359D9-6B4F-0FB3-45EE-3F51EDF25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51" y="105150"/>
            <a:ext cx="8088120" cy="1425844"/>
          </a:xfrm>
        </p:spPr>
        <p:txBody>
          <a:bodyPr/>
          <a:lstStyle/>
          <a:p>
            <a:r>
              <a:rPr lang="en-GB"/>
              <a:t>PINI maintenance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AF1B83-97EA-C3F2-0C55-C63C3F6F84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Nicassio - ICIS'25 - MAST Upgrade NBI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8E6CE-485B-E91C-02E8-6B7F5E32F3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23D2A77B-C7A5-4820-F8E5-554716A5738D}"/>
              </a:ext>
            </a:extLst>
          </p:cNvPr>
          <p:cNvSpPr txBox="1">
            <a:spLocks/>
          </p:cNvSpPr>
          <p:nvPr/>
        </p:nvSpPr>
        <p:spPr>
          <a:xfrm>
            <a:off x="0" y="1530994"/>
            <a:ext cx="8515350" cy="58598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6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 Three PINIs available, 2 used on MAST since 2006, 1 spare brand new used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      first in 2021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GB" dirty="0"/>
              <a:t> PINI maintenance and inspections:</a:t>
            </a:r>
          </a:p>
          <a:p>
            <a:pPr marL="628544" lvl="1" indent="-28575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when performance compromised</a:t>
            </a:r>
          </a:p>
          <a:p>
            <a:pPr marL="685067" lvl="2">
              <a:spcBef>
                <a:spcPts val="0"/>
              </a:spcBef>
            </a:pPr>
            <a:r>
              <a:rPr lang="en-GB" dirty="0">
                <a:latin typeface="Arial"/>
                <a:cs typeface="Arial"/>
              </a:rPr>
              <a:t>- loss of filaments</a:t>
            </a:r>
          </a:p>
          <a:p>
            <a:pPr marL="685067" lvl="2">
              <a:lnSpc>
                <a:spcPct val="100000"/>
              </a:lnSpc>
            </a:pPr>
            <a:r>
              <a:rPr lang="en-GB" dirty="0">
                <a:latin typeface="Arial"/>
                <a:cs typeface="Arial"/>
              </a:rPr>
              <a:t>- when no other issues can be identified in the beamline or power supplies</a:t>
            </a:r>
          </a:p>
          <a:p>
            <a:pPr marL="628544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downtime about 2 weeks </a:t>
            </a:r>
          </a:p>
          <a:p>
            <a:pPr marL="628544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rate of filament loss in the first operational periods was abnormal</a:t>
            </a:r>
          </a:p>
          <a:p>
            <a:pPr lvl="2">
              <a:spcBef>
                <a:spcPts val="600"/>
              </a:spcBef>
            </a:pPr>
            <a:r>
              <a:rPr lang="en-GB" dirty="0">
                <a:latin typeface="Arial"/>
                <a:cs typeface="Arial"/>
              </a:rPr>
              <a:t>- all replaced eventually with a new batch</a:t>
            </a:r>
          </a:p>
          <a:p>
            <a:pPr marL="628544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broken </a:t>
            </a:r>
            <a:r>
              <a:rPr lang="en-GB" dirty="0">
                <a:latin typeface="Arial"/>
                <a:cs typeface="Arial"/>
              </a:rPr>
              <a:t>filaments were always randomly placed not in batches</a:t>
            </a:r>
          </a:p>
          <a:p>
            <a:pPr marL="628544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performed only once per PINI since the start of MAST Upgrade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Arial"/>
                <a:cs typeface="Arial"/>
              </a:rPr>
              <a:t>     operations</a:t>
            </a:r>
          </a:p>
          <a:p>
            <a:pPr lvl="1"/>
            <a:endParaRPr lang="en-GB" dirty="0">
              <a:latin typeface="Arial"/>
              <a:cs typeface="Arial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874684-A5D4-3777-11D7-A567ED15C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92" y="3919410"/>
            <a:ext cx="2391508" cy="265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5708CE-1144-6723-0F9E-194A957C8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769" y="2021151"/>
            <a:ext cx="2022231" cy="176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75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2F56"/>
      </a:dk1>
      <a:lt1>
        <a:srgbClr val="FFFFFF"/>
      </a:lt1>
      <a:dk2>
        <a:srgbClr val="000000"/>
      </a:dk2>
      <a:lt2>
        <a:srgbClr val="D1D2D3"/>
      </a:lt2>
      <a:accent1>
        <a:srgbClr val="002F56"/>
      </a:accent1>
      <a:accent2>
        <a:srgbClr val="F6D34D"/>
      </a:accent2>
      <a:accent3>
        <a:srgbClr val="006F45"/>
      </a:accent3>
      <a:accent4>
        <a:srgbClr val="0082CA"/>
      </a:accent4>
      <a:accent5>
        <a:srgbClr val="C9242C"/>
      </a:accent5>
      <a:accent6>
        <a:srgbClr val="808283"/>
      </a:accent6>
      <a:hlink>
        <a:srgbClr val="002F56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438DF89E-371C-4C43-8DBA-451817257FBD}" vid="{40E4EEA8-FA64-B745-9A76-C57530344B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UKAEA presentation standard (1)</Template>
  <TotalTime>2180</TotalTime>
  <Words>1863</Words>
  <Application>Microsoft Office PowerPoint</Application>
  <PresentationFormat>On-screen Show (4:3)</PresentationFormat>
  <Paragraphs>350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 Black</vt:lpstr>
      <vt:lpstr>Arial</vt:lpstr>
      <vt:lpstr>Arial Black</vt:lpstr>
      <vt:lpstr>Calibri</vt:lpstr>
      <vt:lpstr>Cambria Math</vt:lpstr>
      <vt:lpstr>Wingdings</vt:lpstr>
      <vt:lpstr>Office Theme</vt:lpstr>
      <vt:lpstr>PowerPoint Presentation</vt:lpstr>
      <vt:lpstr>Contents</vt:lpstr>
      <vt:lpstr>MAST Upgrade Neutral Beam Injectors</vt:lpstr>
      <vt:lpstr>MAST Upgrade Neutral Beam Injectors</vt:lpstr>
      <vt:lpstr>Filament driven arc discharge ion source</vt:lpstr>
      <vt:lpstr>PowerPoint Presentation</vt:lpstr>
      <vt:lpstr>PowerPoint Presentation</vt:lpstr>
      <vt:lpstr>MAST Upgrade operational timeline</vt:lpstr>
      <vt:lpstr>PINI maintenance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improvements</vt:lpstr>
      <vt:lpstr>MAST-U NBI enhancement</vt:lpstr>
      <vt:lpstr>Summary and outlook</vt:lpstr>
      <vt:lpstr>Backup slides</vt:lpstr>
      <vt:lpstr>NBI for magnetic confinement fusion devices</vt:lpstr>
      <vt:lpstr>MAST-U NBI trajectories</vt:lpstr>
      <vt:lpstr>PowerPoint Presentation</vt:lpstr>
      <vt:lpstr>MAST-U PINI simulated profiles (ideal)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Nicassio, Maria</dc:creator>
  <cp:lastModifiedBy>Nicassio, Maria</cp:lastModifiedBy>
  <cp:revision>1</cp:revision>
  <cp:lastPrinted>2017-03-10T11:43:47Z</cp:lastPrinted>
  <dcterms:created xsi:type="dcterms:W3CDTF">2025-05-29T11:02:09Z</dcterms:created>
  <dcterms:modified xsi:type="dcterms:W3CDTF">2025-09-08T16:18:55Z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2759de7-3255-46b5-8dfe-736652f9c6c1_Enabled">
    <vt:lpwstr>true</vt:lpwstr>
  </property>
  <property fmtid="{D5CDD505-2E9C-101B-9397-08002B2CF9AE}" pid="3" name="MSIP_Label_22759de7-3255-46b5-8dfe-736652f9c6c1_SetDate">
    <vt:lpwstr>2022-10-14T13:16:18Z</vt:lpwstr>
  </property>
  <property fmtid="{D5CDD505-2E9C-101B-9397-08002B2CF9AE}" pid="4" name="MSIP_Label_22759de7-3255-46b5-8dfe-736652f9c6c1_Method">
    <vt:lpwstr>Standard</vt:lpwstr>
  </property>
  <property fmtid="{D5CDD505-2E9C-101B-9397-08002B2CF9AE}" pid="5" name="MSIP_Label_22759de7-3255-46b5-8dfe-736652f9c6c1_Name">
    <vt:lpwstr>22759de7-3255-46b5-8dfe-736652f9c6c1</vt:lpwstr>
  </property>
  <property fmtid="{D5CDD505-2E9C-101B-9397-08002B2CF9AE}" pid="6" name="MSIP_Label_22759de7-3255-46b5-8dfe-736652f9c6c1_SiteId">
    <vt:lpwstr>c6ac664b-ae27-4d5d-b4e6-bb5717196fc7</vt:lpwstr>
  </property>
  <property fmtid="{D5CDD505-2E9C-101B-9397-08002B2CF9AE}" pid="7" name="MSIP_Label_22759de7-3255-46b5-8dfe-736652f9c6c1_ActionId">
    <vt:lpwstr>ca2ff8cc-a72d-4b9a-8b7c-722249e7a2fc</vt:lpwstr>
  </property>
  <property fmtid="{D5CDD505-2E9C-101B-9397-08002B2CF9AE}" pid="8" name="MSIP_Label_22759de7-3255-46b5-8dfe-736652f9c6c1_ContentBits">
    <vt:lpwstr>0</vt:lpwstr>
  </property>
</Properties>
</file>