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84" r:id="rId1"/>
  </p:sldMasterIdLst>
  <p:sldIdLst>
    <p:sldId id="258" r:id="rId2"/>
  </p:sldIdLst>
  <p:sldSz cx="30275213" cy="42803763"/>
  <p:notesSz cx="6858000" cy="9144000"/>
  <p:defaultTextStyle>
    <a:defPPr>
      <a:defRPr lang="en-US"/>
    </a:defPPr>
    <a:lvl1pPr marL="0" algn="l" defTabSz="3984204" rtl="0" eaLnBrk="1" latinLnBrk="0" hangingPunct="1">
      <a:defRPr sz="7842" kern="1200">
        <a:solidFill>
          <a:schemeClr val="tx1"/>
        </a:solidFill>
        <a:latin typeface="+mn-lt"/>
        <a:ea typeface="+mn-ea"/>
        <a:cs typeface="+mn-cs"/>
      </a:defRPr>
    </a:lvl1pPr>
    <a:lvl2pPr marL="1992102" algn="l" defTabSz="3984204" rtl="0" eaLnBrk="1" latinLnBrk="0" hangingPunct="1">
      <a:defRPr sz="7842" kern="1200">
        <a:solidFill>
          <a:schemeClr val="tx1"/>
        </a:solidFill>
        <a:latin typeface="+mn-lt"/>
        <a:ea typeface="+mn-ea"/>
        <a:cs typeface="+mn-cs"/>
      </a:defRPr>
    </a:lvl2pPr>
    <a:lvl3pPr marL="3984204" algn="l" defTabSz="3984204" rtl="0" eaLnBrk="1" latinLnBrk="0" hangingPunct="1">
      <a:defRPr sz="7842" kern="1200">
        <a:solidFill>
          <a:schemeClr val="tx1"/>
        </a:solidFill>
        <a:latin typeface="+mn-lt"/>
        <a:ea typeface="+mn-ea"/>
        <a:cs typeface="+mn-cs"/>
      </a:defRPr>
    </a:lvl3pPr>
    <a:lvl4pPr marL="5976306" algn="l" defTabSz="3984204" rtl="0" eaLnBrk="1" latinLnBrk="0" hangingPunct="1">
      <a:defRPr sz="7842" kern="1200">
        <a:solidFill>
          <a:schemeClr val="tx1"/>
        </a:solidFill>
        <a:latin typeface="+mn-lt"/>
        <a:ea typeface="+mn-ea"/>
        <a:cs typeface="+mn-cs"/>
      </a:defRPr>
    </a:lvl4pPr>
    <a:lvl5pPr marL="7968408" algn="l" defTabSz="3984204" rtl="0" eaLnBrk="1" latinLnBrk="0" hangingPunct="1">
      <a:defRPr sz="7842" kern="1200">
        <a:solidFill>
          <a:schemeClr val="tx1"/>
        </a:solidFill>
        <a:latin typeface="+mn-lt"/>
        <a:ea typeface="+mn-ea"/>
        <a:cs typeface="+mn-cs"/>
      </a:defRPr>
    </a:lvl5pPr>
    <a:lvl6pPr marL="9960510" algn="l" defTabSz="3984204" rtl="0" eaLnBrk="1" latinLnBrk="0" hangingPunct="1">
      <a:defRPr sz="7842" kern="1200">
        <a:solidFill>
          <a:schemeClr val="tx1"/>
        </a:solidFill>
        <a:latin typeface="+mn-lt"/>
        <a:ea typeface="+mn-ea"/>
        <a:cs typeface="+mn-cs"/>
      </a:defRPr>
    </a:lvl6pPr>
    <a:lvl7pPr marL="11952613" algn="l" defTabSz="3984204" rtl="0" eaLnBrk="1" latinLnBrk="0" hangingPunct="1">
      <a:defRPr sz="7842" kern="1200">
        <a:solidFill>
          <a:schemeClr val="tx1"/>
        </a:solidFill>
        <a:latin typeface="+mn-lt"/>
        <a:ea typeface="+mn-ea"/>
        <a:cs typeface="+mn-cs"/>
      </a:defRPr>
    </a:lvl7pPr>
    <a:lvl8pPr marL="13944715" algn="l" defTabSz="3984204" rtl="0" eaLnBrk="1" latinLnBrk="0" hangingPunct="1">
      <a:defRPr sz="7842" kern="1200">
        <a:solidFill>
          <a:schemeClr val="tx1"/>
        </a:solidFill>
        <a:latin typeface="+mn-lt"/>
        <a:ea typeface="+mn-ea"/>
        <a:cs typeface="+mn-cs"/>
      </a:defRPr>
    </a:lvl8pPr>
    <a:lvl9pPr marL="15936817" algn="l" defTabSz="3984204" rtl="0" eaLnBrk="1" latinLnBrk="0" hangingPunct="1">
      <a:defRPr sz="78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78D36E5-8B42-47C7-85F3-E9328D71F727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FB25"/>
    <a:srgbClr val="A2B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D12A6B-7A82-4102-805D-1AA453F0B6BD}" v="2621" dt="2025-09-02T12:23:55.1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17" autoAdjust="0"/>
    <p:restoredTop sz="94660"/>
  </p:normalViewPr>
  <p:slideViewPr>
    <p:cSldViewPr snapToGrid="0">
      <p:cViewPr>
        <p:scale>
          <a:sx n="25" d="100"/>
          <a:sy n="25" d="100"/>
        </p:scale>
        <p:origin x="2868" y="-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o Galatà" userId="d0e2bc78-e085-4585-8b51-222440d702ae" providerId="ADAL" clId="{3A085312-33B0-435F-853E-4FF4422BB770}"/>
  </pc:docChgLst>
  <pc:docChgLst>
    <pc:chgData name="Alessio Galatà" userId="d0e2bc78-e085-4585-8b51-222440d702ae" providerId="ADAL" clId="{80305AE4-BC24-47FD-8969-0E88F03A5961}"/>
  </pc:docChgLst>
  <pc:docChgLst>
    <pc:chgData name="Alessio Galatà" userId="d0e2bc78-e085-4585-8b51-222440d702ae" providerId="ADAL" clId="{52D12A6B-7A82-4102-805D-1AA453F0B6BD}"/>
    <pc:docChg chg="undo custSel modSld">
      <pc:chgData name="Alessio Galatà" userId="d0e2bc78-e085-4585-8b51-222440d702ae" providerId="ADAL" clId="{52D12A6B-7A82-4102-805D-1AA453F0B6BD}" dt="2025-09-02T12:23:55.199" v="2620" actId="1036"/>
      <pc:docMkLst>
        <pc:docMk/>
      </pc:docMkLst>
      <pc:sldChg chg="addSp delSp modSp">
        <pc:chgData name="Alessio Galatà" userId="d0e2bc78-e085-4585-8b51-222440d702ae" providerId="ADAL" clId="{52D12A6B-7A82-4102-805D-1AA453F0B6BD}" dt="2025-09-02T12:23:55.199" v="2620" actId="1036"/>
        <pc:sldMkLst>
          <pc:docMk/>
          <pc:sldMk cId="2110056418" sldId="258"/>
        </pc:sldMkLst>
        <pc:spChg chg="add del mod ord">
          <ac:chgData name="Alessio Galatà" userId="d0e2bc78-e085-4585-8b51-222440d702ae" providerId="ADAL" clId="{52D12A6B-7A82-4102-805D-1AA453F0B6BD}" dt="2025-09-01T08:02:59.693" v="6"/>
          <ac:spMkLst>
            <pc:docMk/>
            <pc:sldMk cId="2110056418" sldId="258"/>
            <ac:spMk id="2" creationId="{113CD700-A8CD-4FAC-9139-65CE3581A381}"/>
          </ac:spMkLst>
        </pc:spChg>
        <pc:spChg chg="add mod">
          <ac:chgData name="Alessio Galatà" userId="d0e2bc78-e085-4585-8b51-222440d702ae" providerId="ADAL" clId="{52D12A6B-7A82-4102-805D-1AA453F0B6BD}" dt="2025-09-02T12:22:01.569" v="2616" actId="1076"/>
          <ac:spMkLst>
            <pc:docMk/>
            <pc:sldMk cId="2110056418" sldId="258"/>
            <ac:spMk id="2" creationId="{A447DF45-8C16-4F91-914D-E067D42C07D5}"/>
          </ac:spMkLst>
        </pc:spChg>
        <pc:spChg chg="mod">
          <ac:chgData name="Alessio Galatà" userId="d0e2bc78-e085-4585-8b51-222440d702ae" providerId="ADAL" clId="{52D12A6B-7A82-4102-805D-1AA453F0B6BD}" dt="2025-09-01T14:05:23.508" v="1864" actId="1035"/>
          <ac:spMkLst>
            <pc:docMk/>
            <pc:sldMk cId="2110056418" sldId="258"/>
            <ac:spMk id="4" creationId="{00000000-0000-0000-0000-000000000000}"/>
          </ac:spMkLst>
        </pc:spChg>
        <pc:spChg chg="mod">
          <ac:chgData name="Alessio Galatà" userId="d0e2bc78-e085-4585-8b51-222440d702ae" providerId="ADAL" clId="{52D12A6B-7A82-4102-805D-1AA453F0B6BD}" dt="2025-09-01T08:57:22.663" v="255" actId="164"/>
          <ac:spMkLst>
            <pc:docMk/>
            <pc:sldMk cId="2110056418" sldId="258"/>
            <ac:spMk id="7" creationId="{00000000-0000-0000-0000-000000000000}"/>
          </ac:spMkLst>
        </pc:spChg>
        <pc:spChg chg="mod ord topLvl">
          <ac:chgData name="Alessio Galatà" userId="d0e2bc78-e085-4585-8b51-222440d702ae" providerId="ADAL" clId="{52D12A6B-7A82-4102-805D-1AA453F0B6BD}" dt="2025-09-01T12:01:57.307" v="972" actId="164"/>
          <ac:spMkLst>
            <pc:docMk/>
            <pc:sldMk cId="2110056418" sldId="258"/>
            <ac:spMk id="13" creationId="{00000000-0000-0000-0000-000000000000}"/>
          </ac:spMkLst>
        </pc:spChg>
        <pc:spChg chg="add del mod">
          <ac:chgData name="Alessio Galatà" userId="d0e2bc78-e085-4585-8b51-222440d702ae" providerId="ADAL" clId="{52D12A6B-7A82-4102-805D-1AA453F0B6BD}" dt="2025-09-02T06:53:06.418" v="1991" actId="1035"/>
          <ac:spMkLst>
            <pc:docMk/>
            <pc:sldMk cId="2110056418" sldId="258"/>
            <ac:spMk id="18" creationId="{00000000-0000-0000-0000-000000000000}"/>
          </ac:spMkLst>
        </pc:spChg>
        <pc:spChg chg="mod ord">
          <ac:chgData name="Alessio Galatà" userId="d0e2bc78-e085-4585-8b51-222440d702ae" providerId="ADAL" clId="{52D12A6B-7A82-4102-805D-1AA453F0B6BD}" dt="2025-09-01T12:02:10.893" v="973" actId="164"/>
          <ac:spMkLst>
            <pc:docMk/>
            <pc:sldMk cId="2110056418" sldId="258"/>
            <ac:spMk id="30" creationId="{00000000-0000-0000-0000-000000000000}"/>
          </ac:spMkLst>
        </pc:spChg>
        <pc:spChg chg="mod">
          <ac:chgData name="Alessio Galatà" userId="d0e2bc78-e085-4585-8b51-222440d702ae" providerId="ADAL" clId="{52D12A6B-7A82-4102-805D-1AA453F0B6BD}" dt="2025-09-01T08:57:22.663" v="255" actId="164"/>
          <ac:spMkLst>
            <pc:docMk/>
            <pc:sldMk cId="2110056418" sldId="258"/>
            <ac:spMk id="31" creationId="{00000000-0000-0000-0000-000000000000}"/>
          </ac:spMkLst>
        </pc:spChg>
        <pc:spChg chg="mod">
          <ac:chgData name="Alessio Galatà" userId="d0e2bc78-e085-4585-8b51-222440d702ae" providerId="ADAL" clId="{52D12A6B-7A82-4102-805D-1AA453F0B6BD}" dt="2025-09-01T08:57:22.663" v="255" actId="164"/>
          <ac:spMkLst>
            <pc:docMk/>
            <pc:sldMk cId="2110056418" sldId="258"/>
            <ac:spMk id="37" creationId="{00000000-0000-0000-0000-000000000000}"/>
          </ac:spMkLst>
        </pc:spChg>
        <pc:spChg chg="mod">
          <ac:chgData name="Alessio Galatà" userId="d0e2bc78-e085-4585-8b51-222440d702ae" providerId="ADAL" clId="{52D12A6B-7A82-4102-805D-1AA453F0B6BD}" dt="2025-09-01T08:57:22.663" v="255" actId="164"/>
          <ac:spMkLst>
            <pc:docMk/>
            <pc:sldMk cId="2110056418" sldId="258"/>
            <ac:spMk id="39" creationId="{00000000-0000-0000-0000-000000000000}"/>
          </ac:spMkLst>
        </pc:spChg>
        <pc:spChg chg="mod">
          <ac:chgData name="Alessio Galatà" userId="d0e2bc78-e085-4585-8b51-222440d702ae" providerId="ADAL" clId="{52D12A6B-7A82-4102-805D-1AA453F0B6BD}" dt="2025-09-01T08:57:22.663" v="255" actId="164"/>
          <ac:spMkLst>
            <pc:docMk/>
            <pc:sldMk cId="2110056418" sldId="258"/>
            <ac:spMk id="40" creationId="{00000000-0000-0000-0000-000000000000}"/>
          </ac:spMkLst>
        </pc:spChg>
        <pc:spChg chg="mod">
          <ac:chgData name="Alessio Galatà" userId="d0e2bc78-e085-4585-8b51-222440d702ae" providerId="ADAL" clId="{52D12A6B-7A82-4102-805D-1AA453F0B6BD}" dt="2025-09-01T08:57:22.663" v="255" actId="164"/>
          <ac:spMkLst>
            <pc:docMk/>
            <pc:sldMk cId="2110056418" sldId="258"/>
            <ac:spMk id="46" creationId="{00000000-0000-0000-0000-000000000000}"/>
          </ac:spMkLst>
        </pc:spChg>
        <pc:spChg chg="mod">
          <ac:chgData name="Alessio Galatà" userId="d0e2bc78-e085-4585-8b51-222440d702ae" providerId="ADAL" clId="{52D12A6B-7A82-4102-805D-1AA453F0B6BD}" dt="2025-09-01T08:57:22.663" v="255" actId="164"/>
          <ac:spMkLst>
            <pc:docMk/>
            <pc:sldMk cId="2110056418" sldId="258"/>
            <ac:spMk id="49" creationId="{00000000-0000-0000-0000-000000000000}"/>
          </ac:spMkLst>
        </pc:spChg>
        <pc:spChg chg="mod">
          <ac:chgData name="Alessio Galatà" userId="d0e2bc78-e085-4585-8b51-222440d702ae" providerId="ADAL" clId="{52D12A6B-7A82-4102-805D-1AA453F0B6BD}" dt="2025-09-01T08:57:22.663" v="255" actId="164"/>
          <ac:spMkLst>
            <pc:docMk/>
            <pc:sldMk cId="2110056418" sldId="258"/>
            <ac:spMk id="50" creationId="{00000000-0000-0000-0000-000000000000}"/>
          </ac:spMkLst>
        </pc:spChg>
        <pc:spChg chg="mod">
          <ac:chgData name="Alessio Galatà" userId="d0e2bc78-e085-4585-8b51-222440d702ae" providerId="ADAL" clId="{52D12A6B-7A82-4102-805D-1AA453F0B6BD}" dt="2025-09-01T08:57:22.663" v="255" actId="164"/>
          <ac:spMkLst>
            <pc:docMk/>
            <pc:sldMk cId="2110056418" sldId="258"/>
            <ac:spMk id="51" creationId="{00000000-0000-0000-0000-000000000000}"/>
          </ac:spMkLst>
        </pc:spChg>
        <pc:spChg chg="mod">
          <ac:chgData name="Alessio Galatà" userId="d0e2bc78-e085-4585-8b51-222440d702ae" providerId="ADAL" clId="{52D12A6B-7A82-4102-805D-1AA453F0B6BD}" dt="2025-09-01T08:57:22.663" v="255" actId="164"/>
          <ac:spMkLst>
            <pc:docMk/>
            <pc:sldMk cId="2110056418" sldId="258"/>
            <ac:spMk id="52" creationId="{00000000-0000-0000-0000-000000000000}"/>
          </ac:spMkLst>
        </pc:spChg>
        <pc:spChg chg="mod">
          <ac:chgData name="Alessio Galatà" userId="d0e2bc78-e085-4585-8b51-222440d702ae" providerId="ADAL" clId="{52D12A6B-7A82-4102-805D-1AA453F0B6BD}" dt="2025-09-01T08:57:22.663" v="255" actId="164"/>
          <ac:spMkLst>
            <pc:docMk/>
            <pc:sldMk cId="2110056418" sldId="258"/>
            <ac:spMk id="53" creationId="{00000000-0000-0000-0000-000000000000}"/>
          </ac:spMkLst>
        </pc:spChg>
        <pc:spChg chg="del">
          <ac:chgData name="Alessio Galatà" userId="d0e2bc78-e085-4585-8b51-222440d702ae" providerId="ADAL" clId="{52D12A6B-7A82-4102-805D-1AA453F0B6BD}" dt="2025-09-01T10:18:26.542" v="402" actId="478"/>
          <ac:spMkLst>
            <pc:docMk/>
            <pc:sldMk cId="2110056418" sldId="258"/>
            <ac:spMk id="54" creationId="{00000000-0000-0000-0000-000000000000}"/>
          </ac:spMkLst>
        </pc:spChg>
        <pc:spChg chg="mod">
          <ac:chgData name="Alessio Galatà" userId="d0e2bc78-e085-4585-8b51-222440d702ae" providerId="ADAL" clId="{52D12A6B-7A82-4102-805D-1AA453F0B6BD}" dt="2025-09-01T08:57:22.663" v="255" actId="164"/>
          <ac:spMkLst>
            <pc:docMk/>
            <pc:sldMk cId="2110056418" sldId="258"/>
            <ac:spMk id="55" creationId="{00000000-0000-0000-0000-000000000000}"/>
          </ac:spMkLst>
        </pc:spChg>
        <pc:spChg chg="del">
          <ac:chgData name="Alessio Galatà" userId="d0e2bc78-e085-4585-8b51-222440d702ae" providerId="ADAL" clId="{52D12A6B-7A82-4102-805D-1AA453F0B6BD}" dt="2025-09-01T10:18:26.542" v="402" actId="478"/>
          <ac:spMkLst>
            <pc:docMk/>
            <pc:sldMk cId="2110056418" sldId="258"/>
            <ac:spMk id="56" creationId="{00000000-0000-0000-0000-000000000000}"/>
          </ac:spMkLst>
        </pc:spChg>
        <pc:spChg chg="del">
          <ac:chgData name="Alessio Galatà" userId="d0e2bc78-e085-4585-8b51-222440d702ae" providerId="ADAL" clId="{52D12A6B-7A82-4102-805D-1AA453F0B6BD}" dt="2025-09-01T10:18:26.542" v="402" actId="478"/>
          <ac:spMkLst>
            <pc:docMk/>
            <pc:sldMk cId="2110056418" sldId="258"/>
            <ac:spMk id="57" creationId="{00000000-0000-0000-0000-000000000000}"/>
          </ac:spMkLst>
        </pc:spChg>
        <pc:spChg chg="del">
          <ac:chgData name="Alessio Galatà" userId="d0e2bc78-e085-4585-8b51-222440d702ae" providerId="ADAL" clId="{52D12A6B-7A82-4102-805D-1AA453F0B6BD}" dt="2025-09-01T10:18:26.542" v="402" actId="478"/>
          <ac:spMkLst>
            <pc:docMk/>
            <pc:sldMk cId="2110056418" sldId="258"/>
            <ac:spMk id="58" creationId="{00000000-0000-0000-0000-000000000000}"/>
          </ac:spMkLst>
        </pc:spChg>
        <pc:spChg chg="del">
          <ac:chgData name="Alessio Galatà" userId="d0e2bc78-e085-4585-8b51-222440d702ae" providerId="ADAL" clId="{52D12A6B-7A82-4102-805D-1AA453F0B6BD}" dt="2025-09-01T10:18:26.542" v="402" actId="478"/>
          <ac:spMkLst>
            <pc:docMk/>
            <pc:sldMk cId="2110056418" sldId="258"/>
            <ac:spMk id="59" creationId="{00000000-0000-0000-0000-000000000000}"/>
          </ac:spMkLst>
        </pc:spChg>
        <pc:spChg chg="del">
          <ac:chgData name="Alessio Galatà" userId="d0e2bc78-e085-4585-8b51-222440d702ae" providerId="ADAL" clId="{52D12A6B-7A82-4102-805D-1AA453F0B6BD}" dt="2025-09-01T10:18:26.542" v="402" actId="478"/>
          <ac:spMkLst>
            <pc:docMk/>
            <pc:sldMk cId="2110056418" sldId="258"/>
            <ac:spMk id="60" creationId="{00000000-0000-0000-0000-000000000000}"/>
          </ac:spMkLst>
        </pc:spChg>
        <pc:spChg chg="del">
          <ac:chgData name="Alessio Galatà" userId="d0e2bc78-e085-4585-8b51-222440d702ae" providerId="ADAL" clId="{52D12A6B-7A82-4102-805D-1AA453F0B6BD}" dt="2025-09-01T10:18:26.542" v="402" actId="478"/>
          <ac:spMkLst>
            <pc:docMk/>
            <pc:sldMk cId="2110056418" sldId="258"/>
            <ac:spMk id="61" creationId="{00000000-0000-0000-0000-000000000000}"/>
          </ac:spMkLst>
        </pc:spChg>
        <pc:spChg chg="del">
          <ac:chgData name="Alessio Galatà" userId="d0e2bc78-e085-4585-8b51-222440d702ae" providerId="ADAL" clId="{52D12A6B-7A82-4102-805D-1AA453F0B6BD}" dt="2025-09-01T10:18:28.485" v="403" actId="478"/>
          <ac:spMkLst>
            <pc:docMk/>
            <pc:sldMk cId="2110056418" sldId="258"/>
            <ac:spMk id="64" creationId="{00000000-0000-0000-0000-000000000000}"/>
          </ac:spMkLst>
        </pc:spChg>
        <pc:spChg chg="del">
          <ac:chgData name="Alessio Galatà" userId="d0e2bc78-e085-4585-8b51-222440d702ae" providerId="ADAL" clId="{52D12A6B-7A82-4102-805D-1AA453F0B6BD}" dt="2025-09-01T10:18:26.542" v="402" actId="478"/>
          <ac:spMkLst>
            <pc:docMk/>
            <pc:sldMk cId="2110056418" sldId="258"/>
            <ac:spMk id="65" creationId="{00000000-0000-0000-0000-000000000000}"/>
          </ac:spMkLst>
        </pc:spChg>
        <pc:spChg chg="del">
          <ac:chgData name="Alessio Galatà" userId="d0e2bc78-e085-4585-8b51-222440d702ae" providerId="ADAL" clId="{52D12A6B-7A82-4102-805D-1AA453F0B6BD}" dt="2025-09-01T10:18:26.542" v="402" actId="478"/>
          <ac:spMkLst>
            <pc:docMk/>
            <pc:sldMk cId="2110056418" sldId="258"/>
            <ac:spMk id="66" creationId="{00000000-0000-0000-0000-000000000000}"/>
          </ac:spMkLst>
        </pc:spChg>
        <pc:spChg chg="del">
          <ac:chgData name="Alessio Galatà" userId="d0e2bc78-e085-4585-8b51-222440d702ae" providerId="ADAL" clId="{52D12A6B-7A82-4102-805D-1AA453F0B6BD}" dt="2025-09-01T10:18:26.542" v="402" actId="478"/>
          <ac:spMkLst>
            <pc:docMk/>
            <pc:sldMk cId="2110056418" sldId="258"/>
            <ac:spMk id="68" creationId="{00000000-0000-0000-0000-000000000000}"/>
          </ac:spMkLst>
        </pc:spChg>
        <pc:spChg chg="del">
          <ac:chgData name="Alessio Galatà" userId="d0e2bc78-e085-4585-8b51-222440d702ae" providerId="ADAL" clId="{52D12A6B-7A82-4102-805D-1AA453F0B6BD}" dt="2025-09-01T10:18:12.701" v="401" actId="478"/>
          <ac:spMkLst>
            <pc:docMk/>
            <pc:sldMk cId="2110056418" sldId="258"/>
            <ac:spMk id="69" creationId="{00000000-0000-0000-0000-000000000000}"/>
          </ac:spMkLst>
        </pc:spChg>
        <pc:spChg chg="del">
          <ac:chgData name="Alessio Galatà" userId="d0e2bc78-e085-4585-8b51-222440d702ae" providerId="ADAL" clId="{52D12A6B-7A82-4102-805D-1AA453F0B6BD}" dt="2025-09-01T10:18:26.542" v="402" actId="478"/>
          <ac:spMkLst>
            <pc:docMk/>
            <pc:sldMk cId="2110056418" sldId="258"/>
            <ac:spMk id="74" creationId="{00000000-0000-0000-0000-000000000000}"/>
          </ac:spMkLst>
        </pc:spChg>
        <pc:spChg chg="mod topLvl">
          <ac:chgData name="Alessio Galatà" userId="d0e2bc78-e085-4585-8b51-222440d702ae" providerId="ADAL" clId="{52D12A6B-7A82-4102-805D-1AA453F0B6BD}" dt="2025-09-01T12:05:53.365" v="1139" actId="1037"/>
          <ac:spMkLst>
            <pc:docMk/>
            <pc:sldMk cId="2110056418" sldId="258"/>
            <ac:spMk id="75" creationId="{00000000-0000-0000-0000-000000000000}"/>
          </ac:spMkLst>
        </pc:spChg>
        <pc:spChg chg="del mod topLvl">
          <ac:chgData name="Alessio Galatà" userId="d0e2bc78-e085-4585-8b51-222440d702ae" providerId="ADAL" clId="{52D12A6B-7A82-4102-805D-1AA453F0B6BD}" dt="2025-09-01T14:05:54.335" v="1886" actId="478"/>
          <ac:spMkLst>
            <pc:docMk/>
            <pc:sldMk cId="2110056418" sldId="258"/>
            <ac:spMk id="76" creationId="{00000000-0000-0000-0000-000000000000}"/>
          </ac:spMkLst>
        </pc:spChg>
        <pc:spChg chg="mod topLvl">
          <ac:chgData name="Alessio Galatà" userId="d0e2bc78-e085-4585-8b51-222440d702ae" providerId="ADAL" clId="{52D12A6B-7A82-4102-805D-1AA453F0B6BD}" dt="2025-09-01T12:05:53.365" v="1139" actId="1037"/>
          <ac:spMkLst>
            <pc:docMk/>
            <pc:sldMk cId="2110056418" sldId="258"/>
            <ac:spMk id="77" creationId="{00000000-0000-0000-0000-000000000000}"/>
          </ac:spMkLst>
        </pc:spChg>
        <pc:spChg chg="add mod topLvl">
          <ac:chgData name="Alessio Galatà" userId="d0e2bc78-e085-4585-8b51-222440d702ae" providerId="ADAL" clId="{52D12A6B-7A82-4102-805D-1AA453F0B6BD}" dt="2025-09-01T12:01:57.307" v="972" actId="164"/>
          <ac:spMkLst>
            <pc:docMk/>
            <pc:sldMk cId="2110056418" sldId="258"/>
            <ac:spMk id="80" creationId="{6EE84A33-1A2C-454C-B8B2-98F86721CD4B}"/>
          </ac:spMkLst>
        </pc:spChg>
        <pc:spChg chg="add mod">
          <ac:chgData name="Alessio Galatà" userId="d0e2bc78-e085-4585-8b51-222440d702ae" providerId="ADAL" clId="{52D12A6B-7A82-4102-805D-1AA453F0B6BD}" dt="2025-09-01T12:02:10.893" v="973" actId="164"/>
          <ac:spMkLst>
            <pc:docMk/>
            <pc:sldMk cId="2110056418" sldId="258"/>
            <ac:spMk id="88" creationId="{0B65800B-D539-4E98-9230-FF5F2DB744DD}"/>
          </ac:spMkLst>
        </pc:spChg>
        <pc:spChg chg="mod">
          <ac:chgData name="Alessio Galatà" userId="d0e2bc78-e085-4585-8b51-222440d702ae" providerId="ADAL" clId="{52D12A6B-7A82-4102-805D-1AA453F0B6BD}" dt="2025-09-01T14:06:13.673" v="1932" actId="1035"/>
          <ac:spMkLst>
            <pc:docMk/>
            <pc:sldMk cId="2110056418" sldId="258"/>
            <ac:spMk id="89" creationId="{00000000-0000-0000-0000-000000000000}"/>
          </ac:spMkLst>
        </pc:spChg>
        <pc:spChg chg="del">
          <ac:chgData name="Alessio Galatà" userId="d0e2bc78-e085-4585-8b51-222440d702ae" providerId="ADAL" clId="{52D12A6B-7A82-4102-805D-1AA453F0B6BD}" dt="2025-09-01T14:01:19.480" v="1297" actId="478"/>
          <ac:spMkLst>
            <pc:docMk/>
            <pc:sldMk cId="2110056418" sldId="258"/>
            <ac:spMk id="90" creationId="{00000000-0000-0000-0000-000000000000}"/>
          </ac:spMkLst>
        </pc:spChg>
        <pc:spChg chg="add mod">
          <ac:chgData name="Alessio Galatà" userId="d0e2bc78-e085-4585-8b51-222440d702ae" providerId="ADAL" clId="{52D12A6B-7A82-4102-805D-1AA453F0B6BD}" dt="2025-09-01T12:06:11.591" v="1141" actId="1076"/>
          <ac:spMkLst>
            <pc:docMk/>
            <pc:sldMk cId="2110056418" sldId="258"/>
            <ac:spMk id="91" creationId="{23CF2B07-C6C3-4A06-9ADC-FCAC75FE03E2}"/>
          </ac:spMkLst>
        </pc:spChg>
        <pc:spChg chg="mod">
          <ac:chgData name="Alessio Galatà" userId="d0e2bc78-e085-4585-8b51-222440d702ae" providerId="ADAL" clId="{52D12A6B-7A82-4102-805D-1AA453F0B6BD}" dt="2025-09-02T12:20:09.750" v="2552" actId="1035"/>
          <ac:spMkLst>
            <pc:docMk/>
            <pc:sldMk cId="2110056418" sldId="258"/>
            <ac:spMk id="104" creationId="{7D36891D-1BB4-4C1D-8FF1-209DF76ACD9B}"/>
          </ac:spMkLst>
        </pc:spChg>
        <pc:spChg chg="del">
          <ac:chgData name="Alessio Galatà" userId="d0e2bc78-e085-4585-8b51-222440d702ae" providerId="ADAL" clId="{52D12A6B-7A82-4102-805D-1AA453F0B6BD}" dt="2025-09-01T14:01:19.480" v="1297" actId="478"/>
          <ac:spMkLst>
            <pc:docMk/>
            <pc:sldMk cId="2110056418" sldId="258"/>
            <ac:spMk id="105" creationId="{99F03D32-5FF1-4A46-BA0A-9DA63299CEC5}"/>
          </ac:spMkLst>
        </pc:spChg>
        <pc:spChg chg="add mod">
          <ac:chgData name="Alessio Galatà" userId="d0e2bc78-e085-4585-8b51-222440d702ae" providerId="ADAL" clId="{52D12A6B-7A82-4102-805D-1AA453F0B6BD}" dt="2025-09-02T06:53:19.326" v="1999" actId="1035"/>
          <ac:spMkLst>
            <pc:docMk/>
            <pc:sldMk cId="2110056418" sldId="258"/>
            <ac:spMk id="106" creationId="{9C53458D-F27D-4167-9912-5D5748010931}"/>
          </ac:spMkLst>
        </pc:spChg>
        <pc:spChg chg="add mod">
          <ac:chgData name="Alessio Galatà" userId="d0e2bc78-e085-4585-8b51-222440d702ae" providerId="ADAL" clId="{52D12A6B-7A82-4102-805D-1AA453F0B6BD}" dt="2025-09-02T06:55:00.024" v="2089" actId="1038"/>
          <ac:spMkLst>
            <pc:docMk/>
            <pc:sldMk cId="2110056418" sldId="258"/>
            <ac:spMk id="111" creationId="{52BE782D-4C98-427B-99FA-E7863E0CF251}"/>
          </ac:spMkLst>
        </pc:spChg>
        <pc:spChg chg="add mod">
          <ac:chgData name="Alessio Galatà" userId="d0e2bc78-e085-4585-8b51-222440d702ae" providerId="ADAL" clId="{52D12A6B-7A82-4102-805D-1AA453F0B6BD}" dt="2025-09-02T06:55:10.333" v="2160" actId="1037"/>
          <ac:spMkLst>
            <pc:docMk/>
            <pc:sldMk cId="2110056418" sldId="258"/>
            <ac:spMk id="112" creationId="{5F0FF6DB-EE93-4F74-8581-211AD31D866F}"/>
          </ac:spMkLst>
        </pc:spChg>
        <pc:spChg chg="add mod">
          <ac:chgData name="Alessio Galatà" userId="d0e2bc78-e085-4585-8b51-222440d702ae" providerId="ADAL" clId="{52D12A6B-7A82-4102-805D-1AA453F0B6BD}" dt="2025-09-02T06:55:15.646" v="2179" actId="1037"/>
          <ac:spMkLst>
            <pc:docMk/>
            <pc:sldMk cId="2110056418" sldId="258"/>
            <ac:spMk id="113" creationId="{09C638E6-CF9C-4301-8491-1F812D373282}"/>
          </ac:spMkLst>
        </pc:spChg>
        <pc:spChg chg="add mod">
          <ac:chgData name="Alessio Galatà" userId="d0e2bc78-e085-4585-8b51-222440d702ae" providerId="ADAL" clId="{52D12A6B-7A82-4102-805D-1AA453F0B6BD}" dt="2025-09-02T12:22:37.733" v="2617" actId="20577"/>
          <ac:spMkLst>
            <pc:docMk/>
            <pc:sldMk cId="2110056418" sldId="258"/>
            <ac:spMk id="114" creationId="{1E2A9D02-CB7B-43E1-87D2-D1A7C2C19EC0}"/>
          </ac:spMkLst>
        </pc:spChg>
        <pc:grpChg chg="add del mod">
          <ac:chgData name="Alessio Galatà" userId="d0e2bc78-e085-4585-8b51-222440d702ae" providerId="ADAL" clId="{52D12A6B-7A82-4102-805D-1AA453F0B6BD}" dt="2025-09-01T13:01:09.645" v="1145" actId="478"/>
          <ac:grpSpMkLst>
            <pc:docMk/>
            <pc:sldMk cId="2110056418" sldId="258"/>
            <ac:grpSpMk id="32" creationId="{D0C1606C-BC14-4501-9D90-56D2E4F3C77B}"/>
          </ac:grpSpMkLst>
        </pc:grpChg>
        <pc:grpChg chg="add del mod">
          <ac:chgData name="Alessio Galatà" userId="d0e2bc78-e085-4585-8b51-222440d702ae" providerId="ADAL" clId="{52D12A6B-7A82-4102-805D-1AA453F0B6BD}" dt="2025-09-01T10:23:28.036" v="704" actId="165"/>
          <ac:grpSpMkLst>
            <pc:docMk/>
            <pc:sldMk cId="2110056418" sldId="258"/>
            <ac:grpSpMk id="33" creationId="{1986BAC8-0A96-421C-80E9-84641BF60506}"/>
          </ac:grpSpMkLst>
        </pc:grpChg>
        <pc:grpChg chg="mod">
          <ac:chgData name="Alessio Galatà" userId="d0e2bc78-e085-4585-8b51-222440d702ae" providerId="ADAL" clId="{52D12A6B-7A82-4102-805D-1AA453F0B6BD}" dt="2025-09-01T08:57:22.663" v="255" actId="164"/>
          <ac:grpSpMkLst>
            <pc:docMk/>
            <pc:sldMk cId="2110056418" sldId="258"/>
            <ac:grpSpMk id="43" creationId="{00000000-0000-0000-0000-000000000000}"/>
          </ac:grpSpMkLst>
        </pc:grpChg>
        <pc:grpChg chg="add del mod ord">
          <ac:chgData name="Alessio Galatà" userId="d0e2bc78-e085-4585-8b51-222440d702ae" providerId="ADAL" clId="{52D12A6B-7A82-4102-805D-1AA453F0B6BD}" dt="2025-09-01T10:17:20.171" v="396" actId="165"/>
          <ac:grpSpMkLst>
            <pc:docMk/>
            <pc:sldMk cId="2110056418" sldId="258"/>
            <ac:grpSpMk id="78" creationId="{FC49DDF4-DAEB-4D94-84F8-B04AB73A3287}"/>
          </ac:grpSpMkLst>
        </pc:grpChg>
        <pc:grpChg chg="add mod">
          <ac:chgData name="Alessio Galatà" userId="d0e2bc78-e085-4585-8b51-222440d702ae" providerId="ADAL" clId="{52D12A6B-7A82-4102-805D-1AA453F0B6BD}" dt="2025-09-01T14:05:48.361" v="1884" actId="1035"/>
          <ac:grpSpMkLst>
            <pc:docMk/>
            <pc:sldMk cId="2110056418" sldId="258"/>
            <ac:grpSpMk id="82" creationId="{F2EEC54B-31FB-408A-BA5C-2F31FE8F9B86}"/>
          </ac:grpSpMkLst>
        </pc:grpChg>
        <pc:grpChg chg="add mod">
          <ac:chgData name="Alessio Galatà" userId="d0e2bc78-e085-4585-8b51-222440d702ae" providerId="ADAL" clId="{52D12A6B-7A82-4102-805D-1AA453F0B6BD}" dt="2025-09-01T14:05:48.361" v="1884" actId="1035"/>
          <ac:grpSpMkLst>
            <pc:docMk/>
            <pc:sldMk cId="2110056418" sldId="258"/>
            <ac:grpSpMk id="84" creationId="{E32F5344-2815-442E-8E11-05A29EE7A213}"/>
          </ac:grpSpMkLst>
        </pc:grpChg>
        <pc:graphicFrameChg chg="del">
          <ac:chgData name="Alessio Galatà" userId="d0e2bc78-e085-4585-8b51-222440d702ae" providerId="ADAL" clId="{52D12A6B-7A82-4102-805D-1AA453F0B6BD}" dt="2025-09-01T10:18:26.542" v="402" actId="478"/>
          <ac:graphicFrameMkLst>
            <pc:docMk/>
            <pc:sldMk cId="2110056418" sldId="258"/>
            <ac:graphicFrameMk id="71" creationId="{00000000-0000-0000-0000-000000000000}"/>
          </ac:graphicFrameMkLst>
        </pc:graphicFrameChg>
        <pc:picChg chg="del">
          <ac:chgData name="Alessio Galatà" userId="d0e2bc78-e085-4585-8b51-222440d702ae" providerId="ADAL" clId="{52D12A6B-7A82-4102-805D-1AA453F0B6BD}" dt="2025-09-01T14:01:19.480" v="1297" actId="478"/>
          <ac:picMkLst>
            <pc:docMk/>
            <pc:sldMk cId="2110056418" sldId="258"/>
            <ac:picMk id="3" creationId="{28F109BB-D37C-48EE-8581-60DABDBEBDCB}"/>
          </ac:picMkLst>
        </pc:picChg>
        <pc:picChg chg="del">
          <ac:chgData name="Alessio Galatà" userId="d0e2bc78-e085-4585-8b51-222440d702ae" providerId="ADAL" clId="{52D12A6B-7A82-4102-805D-1AA453F0B6BD}" dt="2025-09-01T14:01:19.480" v="1297" actId="478"/>
          <ac:picMkLst>
            <pc:docMk/>
            <pc:sldMk cId="2110056418" sldId="258"/>
            <ac:picMk id="5" creationId="{09456359-63B5-4933-ACAD-FE237DA60AA4}"/>
          </ac:picMkLst>
        </pc:picChg>
        <pc:picChg chg="del">
          <ac:chgData name="Alessio Galatà" userId="d0e2bc78-e085-4585-8b51-222440d702ae" providerId="ADAL" clId="{52D12A6B-7A82-4102-805D-1AA453F0B6BD}" dt="2025-09-01T08:03:21.522" v="11" actId="478"/>
          <ac:picMkLst>
            <pc:docMk/>
            <pc:sldMk cId="2110056418" sldId="258"/>
            <ac:picMk id="8" creationId="{25B2A988-46A5-40AF-A9A2-275455E009F1}"/>
          </ac:picMkLst>
        </pc:picChg>
        <pc:picChg chg="add mod">
          <ac:chgData name="Alessio Galatà" userId="d0e2bc78-e085-4585-8b51-222440d702ae" providerId="ADAL" clId="{52D12A6B-7A82-4102-805D-1AA453F0B6BD}" dt="2025-09-02T12:23:55.199" v="2620" actId="1036"/>
          <ac:picMkLst>
            <pc:docMk/>
            <pc:sldMk cId="2110056418" sldId="258"/>
            <ac:picMk id="9" creationId="{B1F12D59-56FC-4ED5-A31E-3F67CC65DA7C}"/>
          </ac:picMkLst>
        </pc:picChg>
        <pc:picChg chg="del">
          <ac:chgData name="Alessio Galatà" userId="d0e2bc78-e085-4585-8b51-222440d702ae" providerId="ADAL" clId="{52D12A6B-7A82-4102-805D-1AA453F0B6BD}" dt="2025-09-01T08:03:22.335" v="12" actId="478"/>
          <ac:picMkLst>
            <pc:docMk/>
            <pc:sldMk cId="2110056418" sldId="258"/>
            <ac:picMk id="11" creationId="{22706A4C-E890-4D32-B699-C9B275EBC607}"/>
          </ac:picMkLst>
        </pc:picChg>
        <pc:picChg chg="add mod">
          <ac:chgData name="Alessio Galatà" userId="d0e2bc78-e085-4585-8b51-222440d702ae" providerId="ADAL" clId="{52D12A6B-7A82-4102-805D-1AA453F0B6BD}" dt="2025-09-02T12:23:55.199" v="2620" actId="1036"/>
          <ac:picMkLst>
            <pc:docMk/>
            <pc:sldMk cId="2110056418" sldId="258"/>
            <ac:picMk id="12" creationId="{50CD6BE8-0480-46F0-B9BA-9F4691EF2509}"/>
          </ac:picMkLst>
        </pc:picChg>
        <pc:picChg chg="add mod">
          <ac:chgData name="Alessio Galatà" userId="d0e2bc78-e085-4585-8b51-222440d702ae" providerId="ADAL" clId="{52D12A6B-7A82-4102-805D-1AA453F0B6BD}" dt="2025-09-02T12:23:55.199" v="2620" actId="1036"/>
          <ac:picMkLst>
            <pc:docMk/>
            <pc:sldMk cId="2110056418" sldId="258"/>
            <ac:picMk id="15" creationId="{19D5F212-D548-444A-A57A-346056AD75D6}"/>
          </ac:picMkLst>
        </pc:picChg>
        <pc:picChg chg="add mod">
          <ac:chgData name="Alessio Galatà" userId="d0e2bc78-e085-4585-8b51-222440d702ae" providerId="ADAL" clId="{52D12A6B-7A82-4102-805D-1AA453F0B6BD}" dt="2025-09-02T12:23:55.199" v="2620" actId="1036"/>
          <ac:picMkLst>
            <pc:docMk/>
            <pc:sldMk cId="2110056418" sldId="258"/>
            <ac:picMk id="17" creationId="{C4325089-14DD-4BC8-9E29-57725D6A6BA3}"/>
          </ac:picMkLst>
        </pc:picChg>
        <pc:picChg chg="add del mod">
          <ac:chgData name="Alessio Galatà" userId="d0e2bc78-e085-4585-8b51-222440d702ae" providerId="ADAL" clId="{52D12A6B-7A82-4102-805D-1AA453F0B6BD}" dt="2025-09-01T08:08:02.171" v="40" actId="478"/>
          <ac:picMkLst>
            <pc:docMk/>
            <pc:sldMk cId="2110056418" sldId="258"/>
            <ac:picMk id="20" creationId="{CAC6C313-31CD-4D25-A1C0-018EA1E2FFE6}"/>
          </ac:picMkLst>
        </pc:picChg>
        <pc:picChg chg="del mod">
          <ac:chgData name="Alessio Galatà" userId="d0e2bc78-e085-4585-8b51-222440d702ae" providerId="ADAL" clId="{52D12A6B-7A82-4102-805D-1AA453F0B6BD}" dt="2025-09-01T08:29:11.599" v="200" actId="478"/>
          <ac:picMkLst>
            <pc:docMk/>
            <pc:sldMk cId="2110056418" sldId="258"/>
            <ac:picMk id="21" creationId="{B7CBEB6B-087F-4F1E-AF32-3BCEBD32D897}"/>
          </ac:picMkLst>
        </pc:picChg>
        <pc:picChg chg="del">
          <ac:chgData name="Alessio Galatà" userId="d0e2bc78-e085-4585-8b51-222440d702ae" providerId="ADAL" clId="{52D12A6B-7A82-4102-805D-1AA453F0B6BD}" dt="2025-09-01T08:01:02.753" v="0" actId="478"/>
          <ac:picMkLst>
            <pc:docMk/>
            <pc:sldMk cId="2110056418" sldId="258"/>
            <ac:picMk id="24" creationId="{D05A52D2-0AB9-4318-9BCF-854626F79391}"/>
          </ac:picMkLst>
        </pc:picChg>
        <pc:picChg chg="del">
          <ac:chgData name="Alessio Galatà" userId="d0e2bc78-e085-4585-8b51-222440d702ae" providerId="ADAL" clId="{52D12A6B-7A82-4102-805D-1AA453F0B6BD}" dt="2025-09-01T08:29:14.955" v="203" actId="478"/>
          <ac:picMkLst>
            <pc:docMk/>
            <pc:sldMk cId="2110056418" sldId="258"/>
            <ac:picMk id="25" creationId="{76AC2BD0-8121-4F9C-83BB-F1FC95700618}"/>
          </ac:picMkLst>
        </pc:picChg>
        <pc:picChg chg="add mod">
          <ac:chgData name="Alessio Galatà" userId="d0e2bc78-e085-4585-8b51-222440d702ae" providerId="ADAL" clId="{52D12A6B-7A82-4102-805D-1AA453F0B6BD}" dt="2025-09-02T12:23:55.199" v="2620" actId="1036"/>
          <ac:picMkLst>
            <pc:docMk/>
            <pc:sldMk cId="2110056418" sldId="258"/>
            <ac:picMk id="26" creationId="{53F186CF-CB83-48FA-91C6-1A58586B2311}"/>
          </ac:picMkLst>
        </pc:picChg>
        <pc:picChg chg="add mod ord topLvl">
          <ac:chgData name="Alessio Galatà" userId="d0e2bc78-e085-4585-8b51-222440d702ae" providerId="ADAL" clId="{52D12A6B-7A82-4102-805D-1AA453F0B6BD}" dt="2025-09-01T12:01:57.307" v="972" actId="164"/>
          <ac:picMkLst>
            <pc:docMk/>
            <pc:sldMk cId="2110056418" sldId="258"/>
            <ac:picMk id="29" creationId="{F0AB6C0D-34E1-41FF-9343-E3E39D3F3D5C}"/>
          </ac:picMkLst>
        </pc:picChg>
        <pc:picChg chg="del">
          <ac:chgData name="Alessio Galatà" userId="d0e2bc78-e085-4585-8b51-222440d702ae" providerId="ADAL" clId="{52D12A6B-7A82-4102-805D-1AA453F0B6BD}" dt="2025-09-01T08:29:09.225" v="196" actId="478"/>
          <ac:picMkLst>
            <pc:docMk/>
            <pc:sldMk cId="2110056418" sldId="258"/>
            <ac:picMk id="35" creationId="{E4AEE753-11CA-4415-9F82-ED4C2DB49F22}"/>
          </ac:picMkLst>
        </pc:picChg>
        <pc:picChg chg="del">
          <ac:chgData name="Alessio Galatà" userId="d0e2bc78-e085-4585-8b51-222440d702ae" providerId="ADAL" clId="{52D12A6B-7A82-4102-805D-1AA453F0B6BD}" dt="2025-09-01T14:01:19.480" v="1297" actId="478"/>
          <ac:picMkLst>
            <pc:docMk/>
            <pc:sldMk cId="2110056418" sldId="258"/>
            <ac:picMk id="36" creationId="{399B7221-B96E-4A1C-BC67-480A7F03AD61}"/>
          </ac:picMkLst>
        </pc:picChg>
        <pc:picChg chg="mod">
          <ac:chgData name="Alessio Galatà" userId="d0e2bc78-e085-4585-8b51-222440d702ae" providerId="ADAL" clId="{52D12A6B-7A82-4102-805D-1AA453F0B6BD}" dt="2025-09-01T08:57:22.663" v="255" actId="164"/>
          <ac:picMkLst>
            <pc:docMk/>
            <pc:sldMk cId="2110056418" sldId="258"/>
            <ac:picMk id="38" creationId="{00000000-0000-0000-0000-000000000000}"/>
          </ac:picMkLst>
        </pc:picChg>
        <pc:picChg chg="del">
          <ac:chgData name="Alessio Galatà" userId="d0e2bc78-e085-4585-8b51-222440d702ae" providerId="ADAL" clId="{52D12A6B-7A82-4102-805D-1AA453F0B6BD}" dt="2025-09-01T13:01:11.194" v="1146" actId="478"/>
          <ac:picMkLst>
            <pc:docMk/>
            <pc:sldMk cId="2110056418" sldId="258"/>
            <ac:picMk id="41" creationId="{00000000-0000-0000-0000-000000000000}"/>
          </ac:picMkLst>
        </pc:picChg>
        <pc:picChg chg="mod">
          <ac:chgData name="Alessio Galatà" userId="d0e2bc78-e085-4585-8b51-222440d702ae" providerId="ADAL" clId="{52D12A6B-7A82-4102-805D-1AA453F0B6BD}" dt="2025-09-01T08:57:22.663" v="255" actId="164"/>
          <ac:picMkLst>
            <pc:docMk/>
            <pc:sldMk cId="2110056418" sldId="258"/>
            <ac:picMk id="42" creationId="{00000000-0000-0000-0000-000000000000}"/>
          </ac:picMkLst>
        </pc:picChg>
        <pc:picChg chg="add del mod">
          <ac:chgData name="Alessio Galatà" userId="d0e2bc78-e085-4585-8b51-222440d702ae" providerId="ADAL" clId="{52D12A6B-7A82-4102-805D-1AA453F0B6BD}" dt="2025-09-01T10:04:44.662" v="321" actId="478"/>
          <ac:picMkLst>
            <pc:docMk/>
            <pc:sldMk cId="2110056418" sldId="258"/>
            <ac:picMk id="47" creationId="{E7D9AEF2-5328-4CBD-B3CE-2B6F7B36201B}"/>
          </ac:picMkLst>
        </pc:picChg>
        <pc:picChg chg="del">
          <ac:chgData name="Alessio Galatà" userId="d0e2bc78-e085-4585-8b51-222440d702ae" providerId="ADAL" clId="{52D12A6B-7A82-4102-805D-1AA453F0B6BD}" dt="2025-09-01T14:01:19.480" v="1297" actId="478"/>
          <ac:picMkLst>
            <pc:docMk/>
            <pc:sldMk cId="2110056418" sldId="258"/>
            <ac:picMk id="62" creationId="{C9F71FC9-A826-4855-AFED-6CBF793F680D}"/>
          </ac:picMkLst>
        </pc:picChg>
        <pc:picChg chg="add del mod">
          <ac:chgData name="Alessio Galatà" userId="d0e2bc78-e085-4585-8b51-222440d702ae" providerId="ADAL" clId="{52D12A6B-7A82-4102-805D-1AA453F0B6BD}" dt="2025-09-01T10:04:54.527" v="323" actId="478"/>
          <ac:picMkLst>
            <pc:docMk/>
            <pc:sldMk cId="2110056418" sldId="258"/>
            <ac:picMk id="70" creationId="{44B4262D-E794-4D79-B100-6BCBFB9CB91D}"/>
          </ac:picMkLst>
        </pc:picChg>
        <pc:picChg chg="add mod ord">
          <ac:chgData name="Alessio Galatà" userId="d0e2bc78-e085-4585-8b51-222440d702ae" providerId="ADAL" clId="{52D12A6B-7A82-4102-805D-1AA453F0B6BD}" dt="2025-09-01T12:05:44.352" v="1132" actId="1036"/>
          <ac:picMkLst>
            <pc:docMk/>
            <pc:sldMk cId="2110056418" sldId="258"/>
            <ac:picMk id="73" creationId="{7EB95D57-2566-47FE-955E-BBC04FE02527}"/>
          </ac:picMkLst>
        </pc:picChg>
        <pc:picChg chg="del">
          <ac:chgData name="Alessio Galatà" userId="d0e2bc78-e085-4585-8b51-222440d702ae" providerId="ADAL" clId="{52D12A6B-7A82-4102-805D-1AA453F0B6BD}" dt="2025-09-01T08:29:16.725" v="205" actId="478"/>
          <ac:picMkLst>
            <pc:docMk/>
            <pc:sldMk cId="2110056418" sldId="258"/>
            <ac:picMk id="79" creationId="{F7295F44-7499-40B2-8782-734C3BFBB3B6}"/>
          </ac:picMkLst>
        </pc:picChg>
        <pc:picChg chg="del">
          <ac:chgData name="Alessio Galatà" userId="d0e2bc78-e085-4585-8b51-222440d702ae" providerId="ADAL" clId="{52D12A6B-7A82-4102-805D-1AA453F0B6BD}" dt="2025-09-01T08:29:10.027" v="197" actId="478"/>
          <ac:picMkLst>
            <pc:docMk/>
            <pc:sldMk cId="2110056418" sldId="258"/>
            <ac:picMk id="83" creationId="{3CDDBAA3-AB13-42C0-8B82-7B8CEB70FA1D}"/>
          </ac:picMkLst>
        </pc:picChg>
        <pc:picChg chg="add del mod">
          <ac:chgData name="Alessio Galatà" userId="d0e2bc78-e085-4585-8b51-222440d702ae" providerId="ADAL" clId="{52D12A6B-7A82-4102-805D-1AA453F0B6BD}" dt="2025-09-01T13:27:03.049" v="1153" actId="478"/>
          <ac:picMkLst>
            <pc:docMk/>
            <pc:sldMk cId="2110056418" sldId="258"/>
            <ac:picMk id="86" creationId="{60B13D79-8ABC-429A-9133-43F33755FCA3}"/>
          </ac:picMkLst>
        </pc:picChg>
        <pc:picChg chg="add del mod">
          <ac:chgData name="Alessio Galatà" userId="d0e2bc78-e085-4585-8b51-222440d702ae" providerId="ADAL" clId="{52D12A6B-7A82-4102-805D-1AA453F0B6BD}" dt="2025-09-01T13:27:03.049" v="1153" actId="478"/>
          <ac:picMkLst>
            <pc:docMk/>
            <pc:sldMk cId="2110056418" sldId="258"/>
            <ac:picMk id="93" creationId="{60B0FAF9-1C20-4E69-9E63-BEC3E74876E3}"/>
          </ac:picMkLst>
        </pc:picChg>
        <pc:picChg chg="add mod">
          <ac:chgData name="Alessio Galatà" userId="d0e2bc78-e085-4585-8b51-222440d702ae" providerId="ADAL" clId="{52D12A6B-7A82-4102-805D-1AA453F0B6BD}" dt="2025-09-01T14:06:13.673" v="1932" actId="1035"/>
          <ac:picMkLst>
            <pc:docMk/>
            <pc:sldMk cId="2110056418" sldId="258"/>
            <ac:picMk id="95" creationId="{801E4652-80AB-4050-A90D-8A023A0C3AC3}"/>
          </ac:picMkLst>
        </pc:picChg>
        <pc:picChg chg="add mod">
          <ac:chgData name="Alessio Galatà" userId="d0e2bc78-e085-4585-8b51-222440d702ae" providerId="ADAL" clId="{52D12A6B-7A82-4102-805D-1AA453F0B6BD}" dt="2025-09-01T14:06:13.673" v="1932" actId="1035"/>
          <ac:picMkLst>
            <pc:docMk/>
            <pc:sldMk cId="2110056418" sldId="258"/>
            <ac:picMk id="97" creationId="{D7B716C2-199E-42E9-BD5B-0E08AF1AB9A0}"/>
          </ac:picMkLst>
        </pc:picChg>
        <pc:picChg chg="add mod">
          <ac:chgData name="Alessio Galatà" userId="d0e2bc78-e085-4585-8b51-222440d702ae" providerId="ADAL" clId="{52D12A6B-7A82-4102-805D-1AA453F0B6BD}" dt="2025-09-02T06:53:24.809" v="2007" actId="1035"/>
          <ac:picMkLst>
            <pc:docMk/>
            <pc:sldMk cId="2110056418" sldId="258"/>
            <ac:picMk id="99" creationId="{56817987-3E37-4FCE-8C3E-3099BBE393B9}"/>
          </ac:picMkLst>
        </pc:picChg>
        <pc:picChg chg="add mod">
          <ac:chgData name="Alessio Galatà" userId="d0e2bc78-e085-4585-8b51-222440d702ae" providerId="ADAL" clId="{52D12A6B-7A82-4102-805D-1AA453F0B6BD}" dt="2025-09-02T06:53:24.809" v="2007" actId="1035"/>
          <ac:picMkLst>
            <pc:docMk/>
            <pc:sldMk cId="2110056418" sldId="258"/>
            <ac:picMk id="101" creationId="{306CF4C1-50D5-4120-B47C-8E341CC35A84}"/>
          </ac:picMkLst>
        </pc:picChg>
        <pc:picChg chg="add mod">
          <ac:chgData name="Alessio Galatà" userId="d0e2bc78-e085-4585-8b51-222440d702ae" providerId="ADAL" clId="{52D12A6B-7A82-4102-805D-1AA453F0B6BD}" dt="2025-09-02T06:53:24.809" v="2007" actId="1035"/>
          <ac:picMkLst>
            <pc:docMk/>
            <pc:sldMk cId="2110056418" sldId="258"/>
            <ac:picMk id="103" creationId="{A864B923-2E6F-4F31-A56E-DCC4D0B24A61}"/>
          </ac:picMkLst>
        </pc:picChg>
        <pc:picChg chg="add mod">
          <ac:chgData name="Alessio Galatà" userId="d0e2bc78-e085-4585-8b51-222440d702ae" providerId="ADAL" clId="{52D12A6B-7A82-4102-805D-1AA453F0B6BD}" dt="2025-09-02T07:01:40.847" v="2478" actId="12789"/>
          <ac:picMkLst>
            <pc:docMk/>
            <pc:sldMk cId="2110056418" sldId="258"/>
            <ac:picMk id="108" creationId="{635917A5-706B-40F9-97AB-A7FA837C6553}"/>
          </ac:picMkLst>
        </pc:picChg>
        <pc:picChg chg="add mod">
          <ac:chgData name="Alessio Galatà" userId="d0e2bc78-e085-4585-8b51-222440d702ae" providerId="ADAL" clId="{52D12A6B-7A82-4102-805D-1AA453F0B6BD}" dt="2025-09-02T07:01:40.847" v="2478" actId="12789"/>
          <ac:picMkLst>
            <pc:docMk/>
            <pc:sldMk cId="2110056418" sldId="258"/>
            <ac:picMk id="110" creationId="{157BE304-122E-4D34-A57E-D2458FDC5A1B}"/>
          </ac:picMkLst>
        </pc:picChg>
        <pc:cxnChg chg="mod">
          <ac:chgData name="Alessio Galatà" userId="d0e2bc78-e085-4585-8b51-222440d702ae" providerId="ADAL" clId="{52D12A6B-7A82-4102-805D-1AA453F0B6BD}" dt="2025-09-01T08:57:22.663" v="255" actId="164"/>
          <ac:cxnSpMkLst>
            <pc:docMk/>
            <pc:sldMk cId="2110056418" sldId="258"/>
            <ac:cxnSpMk id="22" creationId="{00000000-0000-0000-0000-000000000000}"/>
          </ac:cxnSpMkLst>
        </pc:cxnChg>
        <pc:cxnChg chg="del">
          <ac:chgData name="Alessio Galatà" userId="d0e2bc78-e085-4585-8b51-222440d702ae" providerId="ADAL" clId="{52D12A6B-7A82-4102-805D-1AA453F0B6BD}" dt="2025-09-01T08:29:14.298" v="202" actId="478"/>
          <ac:cxnSpMkLst>
            <pc:docMk/>
            <pc:sldMk cId="2110056418" sldId="258"/>
            <ac:cxnSpMk id="28" creationId="{3E859BD6-5E7E-49E7-9E87-48BFCBE3F85A}"/>
          </ac:cxnSpMkLst>
        </pc:cxnChg>
        <pc:cxnChg chg="mod">
          <ac:chgData name="Alessio Galatà" userId="d0e2bc78-e085-4585-8b51-222440d702ae" providerId="ADAL" clId="{52D12A6B-7A82-4102-805D-1AA453F0B6BD}" dt="2025-09-01T13:01:09.645" v="1145" actId="478"/>
          <ac:cxnSpMkLst>
            <pc:docMk/>
            <pc:sldMk cId="2110056418" sldId="258"/>
            <ac:cxnSpMk id="48" creationId="{00000000-0000-0000-0000-000000000000}"/>
          </ac:cxnSpMkLst>
        </pc:cxnChg>
        <pc:cxnChg chg="del">
          <ac:chgData name="Alessio Galatà" userId="d0e2bc78-e085-4585-8b51-222440d702ae" providerId="ADAL" clId="{52D12A6B-7A82-4102-805D-1AA453F0B6BD}" dt="2025-09-01T08:29:13.076" v="201" actId="478"/>
          <ac:cxnSpMkLst>
            <pc:docMk/>
            <pc:sldMk cId="2110056418" sldId="258"/>
            <ac:cxnSpMk id="63" creationId="{5F3FC7F3-E023-464D-9695-95E758A7FA7C}"/>
          </ac:cxnSpMkLst>
        </pc:cxnChg>
        <pc:cxnChg chg="del mod">
          <ac:chgData name="Alessio Galatà" userId="d0e2bc78-e085-4585-8b51-222440d702ae" providerId="ADAL" clId="{52D12A6B-7A82-4102-805D-1AA453F0B6BD}" dt="2025-09-01T08:29:16.208" v="204" actId="478"/>
          <ac:cxnSpMkLst>
            <pc:docMk/>
            <pc:sldMk cId="2110056418" sldId="258"/>
            <ac:cxnSpMk id="81" creationId="{746D7DDB-36C6-4757-A9BA-474ECCA93A85}"/>
          </ac:cxnSpMkLst>
        </pc:cxnChg>
        <pc:cxnChg chg="del">
          <ac:chgData name="Alessio Galatà" userId="d0e2bc78-e085-4585-8b51-222440d702ae" providerId="ADAL" clId="{52D12A6B-7A82-4102-805D-1AA453F0B6BD}" dt="2025-09-01T08:29:10.899" v="198" actId="478"/>
          <ac:cxnSpMkLst>
            <pc:docMk/>
            <pc:sldMk cId="2110056418" sldId="258"/>
            <ac:cxnSpMk id="87" creationId="{0915333E-36F1-4E7E-8303-9B5B3C1E433C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C59B-1919-4E49-B693-9C6DE78ACA25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7628-97CB-41A5-9C51-427F411D91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72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C59B-1919-4E49-B693-9C6DE78ACA25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7628-97CB-41A5-9C51-427F411D91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5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C59B-1919-4E49-B693-9C6DE78ACA25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7628-97CB-41A5-9C51-427F411D91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02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C59B-1919-4E49-B693-9C6DE78ACA25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7628-97CB-41A5-9C51-427F411D91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47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C59B-1919-4E49-B693-9C6DE78ACA25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7628-97CB-41A5-9C51-427F411D91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73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C59B-1919-4E49-B693-9C6DE78ACA25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7628-97CB-41A5-9C51-427F411D91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50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C59B-1919-4E49-B693-9C6DE78ACA25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7628-97CB-41A5-9C51-427F411D91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67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C59B-1919-4E49-B693-9C6DE78ACA25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7628-97CB-41A5-9C51-427F411D91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918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C59B-1919-4E49-B693-9C6DE78ACA25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7628-97CB-41A5-9C51-427F411D91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3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C59B-1919-4E49-B693-9C6DE78ACA25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7628-97CB-41A5-9C51-427F411D91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59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C59B-1919-4E49-B693-9C6DE78ACA25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7628-97CB-41A5-9C51-427F411D91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72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AC59B-1919-4E49-B693-9C6DE78ACA25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37628-97CB-41A5-9C51-427F411D91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74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image" Target="../media/image12.tiff"/><Relationship Id="rId3" Type="http://schemas.openxmlformats.org/officeDocument/2006/relationships/image" Target="../media/image2.tif"/><Relationship Id="rId7" Type="http://schemas.openxmlformats.org/officeDocument/2006/relationships/image" Target="../media/image6.jpg"/><Relationship Id="rId12" Type="http://schemas.openxmlformats.org/officeDocument/2006/relationships/image" Target="../media/image11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11" Type="http://schemas.openxmlformats.org/officeDocument/2006/relationships/image" Target="../media/image10.tiff"/><Relationship Id="rId5" Type="http://schemas.openxmlformats.org/officeDocument/2006/relationships/image" Target="../media/image4.jpg"/><Relationship Id="rId15" Type="http://schemas.openxmlformats.org/officeDocument/2006/relationships/image" Target="../media/image14.tiff"/><Relationship Id="rId10" Type="http://schemas.openxmlformats.org/officeDocument/2006/relationships/image" Target="../media/image9.tiff"/><Relationship Id="rId4" Type="http://schemas.openxmlformats.org/officeDocument/2006/relationships/image" Target="../media/image3.tif"/><Relationship Id="rId9" Type="http://schemas.openxmlformats.org/officeDocument/2006/relationships/image" Target="../media/image8.tiff"/><Relationship Id="rId1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arrotondato 17"/>
          <p:cNvSpPr/>
          <p:nvPr/>
        </p:nvSpPr>
        <p:spPr>
          <a:xfrm>
            <a:off x="1038162" y="2985988"/>
            <a:ext cx="28223542" cy="39040346"/>
          </a:xfrm>
          <a:prstGeom prst="roundRect">
            <a:avLst>
              <a:gd name="adj" fmla="val 331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342" tIns="192669" rIns="385342" bIns="19266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370"/>
              </a:spcAft>
            </a:pPr>
            <a:endParaRPr lang="en-US" sz="9567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Segoe Print" panose="02000600000000000000" pitchFamily="2" charset="0"/>
              <a:cs typeface="MV Boli" panose="02000500030200090000" pitchFamily="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53569" y="3142784"/>
            <a:ext cx="28168075" cy="88093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GB" sz="10115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egoe Print" panose="02000600000000000000" pitchFamily="2" charset="0"/>
              </a:rPr>
              <a:t>Numerical Analysis of the Influence of Plasma Parameters on The 1+ Beam capture in the ECR-Based Charge Breeder</a:t>
            </a:r>
          </a:p>
          <a:p>
            <a:pPr algn="ctr"/>
            <a:endParaRPr lang="en-GB" sz="1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algn="ctr"/>
            <a:r>
              <a:rPr lang="it-IT" sz="4400" u="sng" dirty="0">
                <a:solidFill>
                  <a:srgbClr val="00206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A. Galatà</a:t>
            </a:r>
            <a:r>
              <a:rPr lang="it-IT" sz="4400" baseline="30000" dirty="0">
                <a:solidFill>
                  <a:srgbClr val="00206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1</a:t>
            </a:r>
            <a:r>
              <a:rPr lang="it-IT" sz="4400" dirty="0">
                <a:solidFill>
                  <a:srgbClr val="00206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, O.Tarvainen</a:t>
            </a:r>
            <a:r>
              <a:rPr lang="it-IT" sz="4400" baseline="30000" dirty="0">
                <a:solidFill>
                  <a:srgbClr val="00206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2</a:t>
            </a:r>
            <a:r>
              <a:rPr lang="it-IT" sz="4400" dirty="0">
                <a:solidFill>
                  <a:srgbClr val="00206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, J. Angot</a:t>
            </a:r>
            <a:r>
              <a:rPr lang="it-IT" sz="4400" baseline="30000" dirty="0">
                <a:solidFill>
                  <a:srgbClr val="00206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3</a:t>
            </a:r>
            <a:r>
              <a:rPr lang="it-IT" sz="4400" dirty="0">
                <a:solidFill>
                  <a:srgbClr val="00206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, A. Pidatella</a:t>
            </a:r>
            <a:r>
              <a:rPr lang="it-IT" sz="4400" baseline="30000" dirty="0">
                <a:solidFill>
                  <a:srgbClr val="00206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4</a:t>
            </a:r>
            <a:r>
              <a:rPr lang="it-IT" sz="4400" dirty="0">
                <a:solidFill>
                  <a:srgbClr val="00206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,</a:t>
            </a:r>
            <a:r>
              <a:rPr lang="it-IT" sz="4400" baseline="30000" dirty="0">
                <a:solidFill>
                  <a:srgbClr val="00206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it-IT" sz="4400" dirty="0">
                <a:solidFill>
                  <a:srgbClr val="00206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B. Mishra</a:t>
            </a:r>
            <a:r>
              <a:rPr lang="it-IT" sz="4400" baseline="30000" dirty="0">
                <a:solidFill>
                  <a:srgbClr val="00206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4</a:t>
            </a:r>
            <a:r>
              <a:rPr lang="it-IT" sz="4400" dirty="0">
                <a:solidFill>
                  <a:srgbClr val="00206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,</a:t>
            </a:r>
            <a:r>
              <a:rPr lang="it-IT" sz="4400" baseline="30000" dirty="0">
                <a:solidFill>
                  <a:srgbClr val="00206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it-IT" sz="4400" dirty="0">
                <a:solidFill>
                  <a:srgbClr val="00206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C. S. Gallo</a:t>
            </a:r>
            <a:r>
              <a:rPr lang="it-IT" sz="4400" baseline="30000" dirty="0">
                <a:solidFill>
                  <a:srgbClr val="00206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1</a:t>
            </a:r>
            <a:r>
              <a:rPr lang="en-GB" sz="3600" dirty="0">
                <a:solidFill>
                  <a:srgbClr val="00206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, </a:t>
            </a:r>
            <a:r>
              <a:rPr lang="it-IT" sz="4400" dirty="0">
                <a:solidFill>
                  <a:srgbClr val="00206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G. Torrisi</a:t>
            </a:r>
            <a:r>
              <a:rPr lang="it-IT" sz="4400" baseline="30000" dirty="0">
                <a:solidFill>
                  <a:srgbClr val="00206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4</a:t>
            </a:r>
            <a:r>
              <a:rPr lang="it-IT" sz="4400" dirty="0">
                <a:solidFill>
                  <a:srgbClr val="00206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,</a:t>
            </a:r>
            <a:r>
              <a:rPr lang="it-IT" sz="4400" baseline="30000" dirty="0">
                <a:solidFill>
                  <a:srgbClr val="00206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it-IT" sz="4400" dirty="0">
                <a:solidFill>
                  <a:srgbClr val="00206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D. Mascali</a:t>
            </a:r>
            <a:r>
              <a:rPr lang="it-IT" sz="4400" baseline="30000" dirty="0">
                <a:solidFill>
                  <a:srgbClr val="00206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it-IT" sz="3200" baseline="30000" dirty="0">
                <a:solidFill>
                  <a:srgbClr val="00206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1</a:t>
            </a:r>
            <a:r>
              <a:rPr lang="it-IT" sz="3200" dirty="0">
                <a:solidFill>
                  <a:srgbClr val="00206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INFN - Laboratori Nazionali di Legnaro, Legnaro (Padova), </a:t>
            </a:r>
            <a:r>
              <a:rPr lang="it-IT" sz="3200" dirty="0" err="1">
                <a:solidFill>
                  <a:srgbClr val="00206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Italy</a:t>
            </a:r>
            <a:endParaRPr lang="it-IT" sz="3200" dirty="0">
              <a:solidFill>
                <a:srgbClr val="002060"/>
              </a:solidFill>
              <a:latin typeface="Segoe Print" panose="02000600000000000000" pitchFamily="2" charset="0"/>
              <a:cs typeface="MV Boli" panose="0200050003020009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it-IT" sz="3200" baseline="30000" dirty="0">
                <a:solidFill>
                  <a:srgbClr val="00206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3</a:t>
            </a:r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ISIS Neutron and Muon Source, UK Science and Technology Facilities Council, Harwell Campus, United Kingdom</a:t>
            </a:r>
          </a:p>
          <a:p>
            <a:pPr algn="ctr">
              <a:lnSpc>
                <a:spcPct val="150000"/>
              </a:lnSpc>
            </a:pPr>
            <a:r>
              <a:rPr lang="it-IT" sz="3200" baseline="30000" dirty="0">
                <a:solidFill>
                  <a:srgbClr val="00206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3</a:t>
            </a:r>
            <a:r>
              <a:rPr lang="it-IT" sz="3200" dirty="0">
                <a:solidFill>
                  <a:srgbClr val="00206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Univ. Grenoble Alpes, CNRS, Grenoble INP, LPSC-IN2P3, Grenoble, France</a:t>
            </a:r>
          </a:p>
          <a:p>
            <a:pPr algn="ctr">
              <a:lnSpc>
                <a:spcPct val="150000"/>
              </a:lnSpc>
            </a:pPr>
            <a:r>
              <a:rPr lang="it-IT" sz="3200" baseline="30000" dirty="0">
                <a:solidFill>
                  <a:srgbClr val="00206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4</a:t>
            </a:r>
            <a:r>
              <a:rPr lang="it-IT" sz="3200" dirty="0">
                <a:solidFill>
                  <a:srgbClr val="00206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INFN - Laboratori Nazionali del Sud, Catania, </a:t>
            </a:r>
            <a:r>
              <a:rPr lang="it-IT" sz="3200" dirty="0" err="1">
                <a:solidFill>
                  <a:srgbClr val="00206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Italy</a:t>
            </a:r>
            <a:endParaRPr lang="en-GB" sz="3200" dirty="0">
              <a:solidFill>
                <a:srgbClr val="002060"/>
              </a:solidFill>
              <a:latin typeface="Segoe Print" panose="02000600000000000000" pitchFamily="2" charset="0"/>
              <a:cs typeface="MV Boli" panose="02000500030200090000" pitchFamily="2" charset="0"/>
            </a:endParaRPr>
          </a:p>
        </p:txBody>
      </p:sp>
      <p:sp>
        <p:nvSpPr>
          <p:cNvPr id="89" name="TextBox 11"/>
          <p:cNvSpPr txBox="1"/>
          <p:nvPr/>
        </p:nvSpPr>
        <p:spPr>
          <a:xfrm>
            <a:off x="12591176" y="23020140"/>
            <a:ext cx="5139107" cy="3439239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80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Segoe Print" panose="02000600000000000000" pitchFamily="2" charset="0"/>
              </a:defRPr>
            </a:lvl1pPr>
          </a:lstStyle>
          <a:p>
            <a:r>
              <a:rPr lang="it-IT" dirty="0"/>
              <a:t>ANY PLASMA PARAMETER INCREASING THE IONS’ COLLISIONALITY LEAD TO AN INCREASE OF THE OPTIMUM INJECTION ENERGY</a:t>
            </a:r>
          </a:p>
        </p:txBody>
      </p:sp>
      <p:sp>
        <p:nvSpPr>
          <p:cNvPr id="104" name="CasellaDiTesto 12">
            <a:extLst>
              <a:ext uri="{FF2B5EF4-FFF2-40B4-BE49-F238E27FC236}">
                <a16:creationId xmlns:a16="http://schemas.microsoft.com/office/drawing/2014/main" id="{7D36891D-1BB4-4C1D-8FF1-209DF76ACD9B}"/>
              </a:ext>
            </a:extLst>
          </p:cNvPr>
          <p:cNvSpPr txBox="1"/>
          <p:nvPr/>
        </p:nvSpPr>
        <p:spPr>
          <a:xfrm>
            <a:off x="1103329" y="20347516"/>
            <a:ext cx="28068554" cy="1021556"/>
          </a:xfrm>
          <a:prstGeom prst="round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5400" dirty="0" err="1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Segoe Print" panose="02000600000000000000" pitchFamily="2" charset="0"/>
              </a:rPr>
              <a:t>Rb</a:t>
            </a:r>
            <a:r>
              <a:rPr lang="en-GB" sz="54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Segoe Print" panose="02000600000000000000" pitchFamily="2" charset="0"/>
              </a:rPr>
              <a:t> EFFICIENCY FOR DIFFERENT PLASMA AND BEAM PARAMETERS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F12D59-56FC-4ED5-A31E-3F67CC65D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573" y="52204"/>
            <a:ext cx="2969104" cy="28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CD6BE8-0480-46F0-B9BA-9F4691EF2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4" y="52204"/>
            <a:ext cx="4063562" cy="288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D5F212-D548-444A-A57A-346056AD7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485" y="52204"/>
            <a:ext cx="4449785" cy="288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325089-14DD-4BC8-9E29-57725D6A6B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727" y="52204"/>
            <a:ext cx="4373865" cy="28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3F186CF-CB83-48FA-91C6-1A58586B23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7658" y="52204"/>
            <a:ext cx="5953846" cy="2880000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F2EEC54B-31FB-408A-BA5C-2F31FE8F9B86}"/>
              </a:ext>
            </a:extLst>
          </p:cNvPr>
          <p:cNvGrpSpPr/>
          <p:nvPr/>
        </p:nvGrpSpPr>
        <p:grpSpPr>
          <a:xfrm>
            <a:off x="1375703" y="12425805"/>
            <a:ext cx="9253047" cy="7200000"/>
            <a:chOff x="1566203" y="13422554"/>
            <a:chExt cx="9253047" cy="7200000"/>
          </a:xfrm>
        </p:grpSpPr>
        <p:sp>
          <p:nvSpPr>
            <p:cNvPr id="80" name="Rettangolo arrotondato 68">
              <a:extLst>
                <a:ext uri="{FF2B5EF4-FFF2-40B4-BE49-F238E27FC236}">
                  <a16:creationId xmlns:a16="http://schemas.microsoft.com/office/drawing/2014/main" id="{6EE84A33-1A2C-454C-B8B2-98F86721CD4B}"/>
                </a:ext>
              </a:extLst>
            </p:cNvPr>
            <p:cNvSpPr/>
            <p:nvPr/>
          </p:nvSpPr>
          <p:spPr>
            <a:xfrm>
              <a:off x="1566203" y="13422554"/>
              <a:ext cx="9253047" cy="7200000"/>
            </a:xfrm>
            <a:prstGeom prst="roundRect">
              <a:avLst>
                <a:gd name="adj" fmla="val 5614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3030813" y="13484801"/>
              <a:ext cx="6323826" cy="919401"/>
            </a:xfrm>
            <a:prstGeom prst="round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4800" dirty="0">
                  <a:ln>
                    <a:solidFill>
                      <a:srgbClr val="002060"/>
                    </a:solidFill>
                  </a:ln>
                  <a:solidFill>
                    <a:srgbClr val="FF0000"/>
                  </a:solidFill>
                  <a:latin typeface="Segoe Print" panose="02000600000000000000" pitchFamily="2" charset="0"/>
                </a:rPr>
                <a:t>LPSC TEST BENCH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0AB6C0D-34E1-41FF-9343-E3E39D3F3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8740" y="14250622"/>
              <a:ext cx="8647973" cy="6120000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32F5344-2815-442E-8E11-05A29EE7A213}"/>
              </a:ext>
            </a:extLst>
          </p:cNvPr>
          <p:cNvGrpSpPr/>
          <p:nvPr/>
        </p:nvGrpSpPr>
        <p:grpSpPr>
          <a:xfrm>
            <a:off x="11139329" y="12425805"/>
            <a:ext cx="17704398" cy="7200000"/>
            <a:chOff x="11329829" y="13422554"/>
            <a:chExt cx="17704398" cy="7200000"/>
          </a:xfrm>
        </p:grpSpPr>
        <p:sp>
          <p:nvSpPr>
            <p:cNvPr id="88" name="Rettangolo arrotondato 75">
              <a:extLst>
                <a:ext uri="{FF2B5EF4-FFF2-40B4-BE49-F238E27FC236}">
                  <a16:creationId xmlns:a16="http://schemas.microsoft.com/office/drawing/2014/main" id="{0B65800B-D539-4E98-9230-FF5F2DB744DD}"/>
                </a:ext>
              </a:extLst>
            </p:cNvPr>
            <p:cNvSpPr/>
            <p:nvPr/>
          </p:nvSpPr>
          <p:spPr>
            <a:xfrm>
              <a:off x="11329829" y="13422554"/>
              <a:ext cx="17704398" cy="7200000"/>
            </a:xfrm>
            <a:prstGeom prst="roundRect">
              <a:avLst>
                <a:gd name="adj" fmla="val 5614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EB95D57-2566-47FE-955E-BBC04FE02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46376" y="14364842"/>
              <a:ext cx="10684671" cy="5904000"/>
            </a:xfrm>
            <a:prstGeom prst="rect">
              <a:avLst/>
            </a:prstGeom>
          </p:spPr>
        </p:pic>
        <p:sp>
          <p:nvSpPr>
            <p:cNvPr id="30" name="CasellaDiTesto 29"/>
            <p:cNvSpPr txBox="1"/>
            <p:nvPr/>
          </p:nvSpPr>
          <p:spPr>
            <a:xfrm>
              <a:off x="13867937" y="13484801"/>
              <a:ext cx="12662228" cy="919401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4800" dirty="0">
                  <a:ln>
                    <a:solidFill>
                      <a:srgbClr val="002060"/>
                    </a:solidFill>
                  </a:ln>
                  <a:solidFill>
                    <a:srgbClr val="FF0000"/>
                  </a:solidFill>
                  <a:latin typeface="Segoe Print" panose="02000600000000000000" pitchFamily="2" charset="0"/>
                </a:rPr>
                <a:t>NUMERICAL APPROACH</a:t>
              </a:r>
            </a:p>
          </p:txBody>
        </p:sp>
        <p:sp>
          <p:nvSpPr>
            <p:cNvPr id="75" name="Segnaposto contenuto 2"/>
            <p:cNvSpPr txBox="1">
              <a:spLocks/>
            </p:cNvSpPr>
            <p:nvPr/>
          </p:nvSpPr>
          <p:spPr>
            <a:xfrm>
              <a:off x="11834198" y="14567942"/>
              <a:ext cx="40476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sz="1728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Segoe Print" panose="02000600000000000000" pitchFamily="2" charset="0"/>
                </a:defRPr>
              </a:lvl1pPr>
            </a:lstStyle>
            <a:p>
              <a:pPr algn="l"/>
              <a:r>
                <a:rPr lang="it-IT" sz="240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sym typeface="Wingdings" panose="05000000000000000000" pitchFamily="2" charset="2"/>
                </a:rPr>
                <a:t>CHARACTERISTICS</a:t>
              </a:r>
              <a:endParaRPr lang="en-US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77" name="TextBox 11"/>
            <p:cNvSpPr txBox="1"/>
            <p:nvPr/>
          </p:nvSpPr>
          <p:spPr>
            <a:xfrm>
              <a:off x="11588123" y="14882818"/>
              <a:ext cx="6705737" cy="4809260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sz="1728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Segoe Print" panose="02000600000000000000" pitchFamily="2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rgbClr val="FF0000"/>
                  </a:solidFill>
                </a:rPr>
                <a:t>Boris method to integrate the </a:t>
              </a:r>
              <a:r>
                <a:rPr lang="it-IT" dirty="0" err="1">
                  <a:solidFill>
                    <a:srgbClr val="FF0000"/>
                  </a:solidFill>
                </a:rPr>
                <a:t>equation</a:t>
              </a:r>
              <a:r>
                <a:rPr lang="it-IT" dirty="0">
                  <a:solidFill>
                    <a:srgbClr val="FF0000"/>
                  </a:solidFill>
                </a:rPr>
                <a:t> of </a:t>
              </a:r>
              <a:r>
                <a:rPr lang="it-IT" dirty="0" err="1">
                  <a:solidFill>
                    <a:srgbClr val="FF0000"/>
                  </a:solidFill>
                </a:rPr>
                <a:t>motion</a:t>
              </a:r>
              <a:endParaRPr lang="it-IT" dirty="0">
                <a:solidFill>
                  <a:srgbClr val="FF0000"/>
                </a:solidFill>
              </a:endParaRP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endParaRPr lang="it-IT" dirty="0">
                <a:solidFill>
                  <a:srgbClr val="FF0000"/>
                </a:solidFill>
              </a:endParaRP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it-IT" dirty="0" err="1">
                  <a:solidFill>
                    <a:srgbClr val="FF0000"/>
                  </a:solidFill>
                </a:rPr>
                <a:t>Langevin</a:t>
              </a:r>
              <a:r>
                <a:rPr lang="it-IT" dirty="0">
                  <a:solidFill>
                    <a:srgbClr val="FF0000"/>
                  </a:solidFill>
                </a:rPr>
                <a:t> </a:t>
              </a:r>
              <a:r>
                <a:rPr lang="it-IT" dirty="0" err="1">
                  <a:solidFill>
                    <a:srgbClr val="FF0000"/>
                  </a:solidFill>
                </a:rPr>
                <a:t>formalism</a:t>
              </a:r>
              <a:r>
                <a:rPr lang="it-IT" dirty="0">
                  <a:solidFill>
                    <a:srgbClr val="FF0000"/>
                  </a:solidFill>
                </a:rPr>
                <a:t> for i-i </a:t>
              </a:r>
              <a:r>
                <a:rPr lang="it-IT" dirty="0" err="1">
                  <a:solidFill>
                    <a:srgbClr val="FF0000"/>
                  </a:solidFill>
                </a:rPr>
                <a:t>collisions</a:t>
              </a:r>
              <a:endParaRPr lang="it-IT" dirty="0">
                <a:solidFill>
                  <a:srgbClr val="FF0000"/>
                </a:solidFill>
              </a:endParaRP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endParaRPr lang="it-IT" dirty="0">
                <a:solidFill>
                  <a:srgbClr val="FF0000"/>
                </a:solidFill>
              </a:endParaRP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it-IT" dirty="0" err="1">
                  <a:solidFill>
                    <a:srgbClr val="FF0000"/>
                  </a:solidFill>
                </a:rPr>
                <a:t>Lotz</a:t>
              </a:r>
              <a:r>
                <a:rPr lang="it-IT" dirty="0">
                  <a:solidFill>
                    <a:srgbClr val="FF0000"/>
                  </a:solidFill>
                </a:rPr>
                <a:t> formula for </a:t>
              </a:r>
              <a:r>
                <a:rPr lang="it-IT" dirty="0" err="1">
                  <a:solidFill>
                    <a:srgbClr val="FF0000"/>
                  </a:solidFill>
                </a:rPr>
                <a:t>ionizations</a:t>
              </a:r>
              <a:endParaRPr lang="it-IT" dirty="0">
                <a:solidFill>
                  <a:srgbClr val="FF0000"/>
                </a:solidFill>
              </a:endParaRP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endParaRPr lang="it-IT" dirty="0">
                <a:solidFill>
                  <a:srgbClr val="FF0000"/>
                </a:solidFill>
              </a:endParaRP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rgbClr val="FF0000"/>
                  </a:solidFill>
                </a:rPr>
                <a:t>Injection dynamics </a:t>
              </a:r>
              <a:r>
                <a:rPr lang="it-IT" dirty="0" err="1">
                  <a:solidFill>
                    <a:srgbClr val="FF0000"/>
                  </a:solidFill>
                </a:rPr>
                <a:t>simulated</a:t>
              </a:r>
              <a:r>
                <a:rPr lang="it-IT" dirty="0">
                  <a:solidFill>
                    <a:srgbClr val="FF0000"/>
                  </a:solidFill>
                </a:rPr>
                <a:t> with SIMION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endParaRPr lang="it-IT" dirty="0">
                <a:solidFill>
                  <a:srgbClr val="FF0000"/>
                </a:solidFill>
              </a:endParaRP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rgbClr val="FF0000"/>
                  </a:solidFill>
                </a:rPr>
                <a:t>N=10000 </a:t>
              </a:r>
              <a:r>
                <a:rPr lang="it-IT" dirty="0" err="1">
                  <a:solidFill>
                    <a:srgbClr val="FF0000"/>
                  </a:solidFill>
                </a:rPr>
                <a:t>injected</a:t>
              </a:r>
              <a:r>
                <a:rPr lang="it-IT" dirty="0">
                  <a:solidFill>
                    <a:srgbClr val="FF0000"/>
                  </a:solidFill>
                </a:rPr>
                <a:t> </a:t>
              </a:r>
              <a:r>
                <a:rPr lang="it-IT" dirty="0" err="1">
                  <a:solidFill>
                    <a:srgbClr val="FF0000"/>
                  </a:solidFill>
                </a:rPr>
                <a:t>particles</a:t>
              </a:r>
              <a:endParaRPr lang="it-IT" dirty="0">
                <a:solidFill>
                  <a:srgbClr val="FF0000"/>
                </a:solidFill>
              </a:endParaRP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it-IT" dirty="0" err="1">
                  <a:solidFill>
                    <a:srgbClr val="FF0000"/>
                  </a:solidFill>
                </a:rPr>
                <a:t>T</a:t>
              </a:r>
              <a:r>
                <a:rPr lang="it-IT" baseline="-25000" dirty="0" err="1">
                  <a:solidFill>
                    <a:srgbClr val="FF0000"/>
                  </a:solidFill>
                </a:rPr>
                <a:t>step</a:t>
              </a:r>
              <a:r>
                <a:rPr lang="it-IT" dirty="0">
                  <a:solidFill>
                    <a:srgbClr val="FF0000"/>
                  </a:solidFill>
                </a:rPr>
                <a:t>=10</a:t>
              </a:r>
              <a:r>
                <a:rPr lang="it-IT" baseline="30000" dirty="0">
                  <a:solidFill>
                    <a:srgbClr val="FF0000"/>
                  </a:solidFill>
                </a:rPr>
                <a:t>-10</a:t>
              </a:r>
              <a:r>
                <a:rPr lang="it-IT" dirty="0">
                  <a:solidFill>
                    <a:srgbClr val="FF0000"/>
                  </a:solidFill>
                </a:rPr>
                <a:t> s 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it-IT" dirty="0" err="1">
                  <a:solidFill>
                    <a:srgbClr val="FF0000"/>
                  </a:solidFill>
                </a:rPr>
                <a:t>T</a:t>
              </a:r>
              <a:r>
                <a:rPr lang="it-IT" baseline="-25000" dirty="0" err="1">
                  <a:solidFill>
                    <a:srgbClr val="FF0000"/>
                  </a:solidFill>
                </a:rPr>
                <a:t>spam</a:t>
              </a:r>
              <a:r>
                <a:rPr lang="it-IT" dirty="0">
                  <a:solidFill>
                    <a:srgbClr val="FF0000"/>
                  </a:solidFill>
                </a:rPr>
                <a:t>= 500 µs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it-IT" dirty="0" err="1">
                  <a:solidFill>
                    <a:srgbClr val="FF0000"/>
                  </a:solidFill>
                </a:rPr>
                <a:t>Oxygen</a:t>
              </a:r>
              <a:r>
                <a:rPr lang="it-IT" dirty="0">
                  <a:solidFill>
                    <a:srgbClr val="FF0000"/>
                  </a:solidFill>
                </a:rPr>
                <a:t> plasma with &lt;z&gt;=3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endParaRPr lang="it-IT" dirty="0">
                <a:solidFill>
                  <a:srgbClr val="FF0000"/>
                </a:solidFill>
              </a:endParaRP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rgbClr val="FF0000"/>
                  </a:solidFill>
                </a:rPr>
                <a:t>Plasma Potential with Potential DIP 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endParaRPr lang="it-IT" dirty="0">
                <a:solidFill>
                  <a:srgbClr val="FF0000"/>
                </a:solidFill>
              </a:endParaRP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rgbClr val="FF0000"/>
                  </a:solidFill>
                </a:rPr>
                <a:t>Potential </a:t>
              </a:r>
              <a:r>
                <a:rPr lang="it-IT" dirty="0" err="1">
                  <a:solidFill>
                    <a:srgbClr val="FF0000"/>
                  </a:solidFill>
                </a:rPr>
                <a:t>profile</a:t>
              </a:r>
              <a:r>
                <a:rPr lang="it-IT" dirty="0">
                  <a:solidFill>
                    <a:srgbClr val="FF0000"/>
                  </a:solidFill>
                </a:rPr>
                <a:t> following the </a:t>
              </a:r>
              <a:r>
                <a:rPr lang="it-IT" dirty="0" err="1">
                  <a:solidFill>
                    <a:srgbClr val="FF0000"/>
                  </a:solidFill>
                </a:rPr>
                <a:t>magnetic</a:t>
              </a:r>
              <a:r>
                <a:rPr lang="it-IT" dirty="0">
                  <a:solidFill>
                    <a:srgbClr val="FF0000"/>
                  </a:solidFill>
                </a:rPr>
                <a:t> field</a:t>
              </a:r>
            </a:p>
          </p:txBody>
        </p:sp>
        <p:sp>
          <p:nvSpPr>
            <p:cNvPr id="91" name="Freccia in giù 48">
              <a:extLst>
                <a:ext uri="{FF2B5EF4-FFF2-40B4-BE49-F238E27FC236}">
                  <a16:creationId xmlns:a16="http://schemas.microsoft.com/office/drawing/2014/main" id="{23CF2B07-C6C3-4A06-9ADC-FCAC75FE03E2}"/>
                </a:ext>
              </a:extLst>
            </p:cNvPr>
            <p:cNvSpPr/>
            <p:nvPr/>
          </p:nvSpPr>
          <p:spPr>
            <a:xfrm rot="15652016">
              <a:off x="17593592" y="17807421"/>
              <a:ext cx="269615" cy="1768063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5" name="Picture 94">
            <a:extLst>
              <a:ext uri="{FF2B5EF4-FFF2-40B4-BE49-F238E27FC236}">
                <a16:creationId xmlns:a16="http://schemas.microsoft.com/office/drawing/2014/main" id="{801E4652-80AB-4050-A90D-8A023A0C3A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599" y="21499759"/>
            <a:ext cx="10880340" cy="648000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D7B716C2-199E-42E9-BD5B-0E08AF1AB9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72" y="21499759"/>
            <a:ext cx="10956588" cy="648000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56817987-3E37-4FCE-8C3E-3099BBE393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0964" y="29499532"/>
            <a:ext cx="9118977" cy="540000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306CF4C1-50D5-4120-B47C-8E341CC35A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657" y="29499532"/>
            <a:ext cx="9047872" cy="540000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A864B923-2E6F-4F31-A56E-DCC4D0B24A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72" y="29499532"/>
            <a:ext cx="9066950" cy="5400000"/>
          </a:xfrm>
          <a:prstGeom prst="rect">
            <a:avLst/>
          </a:prstGeom>
        </p:spPr>
      </p:pic>
      <p:sp>
        <p:nvSpPr>
          <p:cNvPr id="106" name="TextBox 11">
            <a:extLst>
              <a:ext uri="{FF2B5EF4-FFF2-40B4-BE49-F238E27FC236}">
                <a16:creationId xmlns:a16="http://schemas.microsoft.com/office/drawing/2014/main" id="{9C53458D-F27D-4167-9912-5D5748010931}"/>
              </a:ext>
            </a:extLst>
          </p:cNvPr>
          <p:cNvSpPr txBox="1"/>
          <p:nvPr/>
        </p:nvSpPr>
        <p:spPr>
          <a:xfrm>
            <a:off x="3083665" y="28405083"/>
            <a:ext cx="24107882" cy="74979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 anchor="ctr">
            <a:spAutoFit/>
          </a:bodyPr>
          <a:lstStyle>
            <a:defPPr>
              <a:defRPr lang="en-US"/>
            </a:defPPr>
            <a:lvl1pPr algn="ctr">
              <a:defRPr sz="280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Segoe Print" panose="02000600000000000000" pitchFamily="2" charset="0"/>
              </a:defRPr>
            </a:lvl1pPr>
          </a:lstStyle>
          <a:p>
            <a:r>
              <a:rPr lang="it-IT" dirty="0"/>
              <a:t>BY FIXING THE ION TEMPERATURE THE «EXTRA ENERGY» DOES NOT DEPEND ON THE VALUE OF THE PLASMA POTENTIAL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635917A5-706B-40F9-97AB-A7FA837C65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47" y="35402933"/>
            <a:ext cx="10886018" cy="6120000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157BE304-122E-4D34-A57E-D2458FDC5A1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3864" y="35402933"/>
            <a:ext cx="10935849" cy="6120000"/>
          </a:xfrm>
          <a:prstGeom prst="rect">
            <a:avLst/>
          </a:prstGeom>
        </p:spPr>
      </p:pic>
      <p:sp>
        <p:nvSpPr>
          <p:cNvPr id="111" name="Freccia in giù 48">
            <a:extLst>
              <a:ext uri="{FF2B5EF4-FFF2-40B4-BE49-F238E27FC236}">
                <a16:creationId xmlns:a16="http://schemas.microsoft.com/office/drawing/2014/main" id="{52BE782D-4C98-427B-99FA-E7863E0CF251}"/>
              </a:ext>
            </a:extLst>
          </p:cNvPr>
          <p:cNvSpPr/>
          <p:nvPr/>
        </p:nvSpPr>
        <p:spPr>
          <a:xfrm>
            <a:off x="7903572" y="29073304"/>
            <a:ext cx="269615" cy="1768063"/>
          </a:xfrm>
          <a:prstGeom prst="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Freccia in giù 48">
            <a:extLst>
              <a:ext uri="{FF2B5EF4-FFF2-40B4-BE49-F238E27FC236}">
                <a16:creationId xmlns:a16="http://schemas.microsoft.com/office/drawing/2014/main" id="{5F0FF6DB-EE93-4F74-8581-211AD31D866F}"/>
              </a:ext>
            </a:extLst>
          </p:cNvPr>
          <p:cNvSpPr/>
          <p:nvPr/>
        </p:nvSpPr>
        <p:spPr>
          <a:xfrm>
            <a:off x="12694507" y="29073304"/>
            <a:ext cx="269615" cy="1768063"/>
          </a:xfrm>
          <a:prstGeom prst="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Freccia in giù 48">
            <a:extLst>
              <a:ext uri="{FF2B5EF4-FFF2-40B4-BE49-F238E27FC236}">
                <a16:creationId xmlns:a16="http://schemas.microsoft.com/office/drawing/2014/main" id="{09C638E6-CF9C-4301-8491-1F812D373282}"/>
              </a:ext>
            </a:extLst>
          </p:cNvPr>
          <p:cNvSpPr/>
          <p:nvPr/>
        </p:nvSpPr>
        <p:spPr>
          <a:xfrm>
            <a:off x="22027950" y="29073304"/>
            <a:ext cx="269615" cy="1768063"/>
          </a:xfrm>
          <a:prstGeom prst="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TextBox 11">
            <a:extLst>
              <a:ext uri="{FF2B5EF4-FFF2-40B4-BE49-F238E27FC236}">
                <a16:creationId xmlns:a16="http://schemas.microsoft.com/office/drawing/2014/main" id="{1E2A9D02-CB7B-43E1-87D2-D1A7C2C19EC0}"/>
              </a:ext>
            </a:extLst>
          </p:cNvPr>
          <p:cNvSpPr txBox="1"/>
          <p:nvPr/>
        </p:nvSpPr>
        <p:spPr>
          <a:xfrm>
            <a:off x="12355148" y="36028224"/>
            <a:ext cx="5564917" cy="48694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80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Segoe Print" panose="02000600000000000000" pitchFamily="2" charset="0"/>
              </a:defRPr>
            </a:lvl1pPr>
          </a:lstStyle>
          <a:p>
            <a:r>
              <a:rPr lang="it-IT" dirty="0"/>
              <a:t>ION BEAM PARAMETERS AFFECT THE CAPTURE EFFICENCY. A HIGH ENERGY SPREAD LEADS TO A BROADER AND LOWER CAPTURE. THE SAME FOR A SMALLER INJECTED MASS, INFLUENCING ALSO THE OPTIMUM ENERGY.</a:t>
            </a:r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A447DF45-8C16-4F91-914D-E067D42C07D5}"/>
              </a:ext>
            </a:extLst>
          </p:cNvPr>
          <p:cNvSpPr/>
          <p:nvPr/>
        </p:nvSpPr>
        <p:spPr>
          <a:xfrm>
            <a:off x="4215946" y="18786141"/>
            <a:ext cx="13423969" cy="1391316"/>
          </a:xfrm>
          <a:prstGeom prst="left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Segoe Print" panose="02000600000000000000" pitchFamily="2" charset="0"/>
              </a:rPr>
              <a:t>COMPARISON EXPERIMENTS Vs SIMULATIONS</a:t>
            </a:r>
          </a:p>
        </p:txBody>
      </p:sp>
    </p:spTree>
    <p:extLst>
      <p:ext uri="{BB962C8B-B14F-4D97-AF65-F5344CB8AC3E}">
        <p14:creationId xmlns:p14="http://schemas.microsoft.com/office/powerpoint/2010/main" val="21100564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6578</TotalTime>
  <Words>250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MV Boli</vt:lpstr>
      <vt:lpstr>Segoe Print</vt:lpstr>
      <vt:lpstr>Wingdings</vt:lpstr>
      <vt:lpstr>Tema di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Alessio Galatà</dc:creator>
  <cp:lastModifiedBy>Alessio Galatà</cp:lastModifiedBy>
  <cp:revision>48</cp:revision>
  <dcterms:created xsi:type="dcterms:W3CDTF">2017-10-09T06:37:01Z</dcterms:created>
  <dcterms:modified xsi:type="dcterms:W3CDTF">2025-09-02T12:24:02Z</dcterms:modified>
</cp:coreProperties>
</file>