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Gotham Bold" panose="020B0604020202020204" charset="0"/>
      <p:regular r:id="rId6"/>
    </p:embeddedFont>
    <p:embeddedFont>
      <p:font typeface="Moderat" panose="020B0604020202020204" charset="0"/>
      <p:regular r:id="rId7"/>
    </p:embeddedFont>
    <p:embeddedFont>
      <p:font typeface="Natalie Bold" panose="020B0604020202020204" charset="-78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9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899830" y="-4249933"/>
            <a:ext cx="10453284" cy="18786865"/>
          </a:xfrm>
          <a:custGeom>
            <a:avLst/>
            <a:gdLst/>
            <a:ahLst/>
            <a:cxnLst/>
            <a:rect l="l" t="t" r="r" b="b"/>
            <a:pathLst>
              <a:path w="10453284" h="18786865">
                <a:moveTo>
                  <a:pt x="0" y="0"/>
                </a:moveTo>
                <a:lnTo>
                  <a:pt x="10453284" y="0"/>
                </a:lnTo>
                <a:lnTo>
                  <a:pt x="10453284" y="18786866"/>
                </a:lnTo>
                <a:lnTo>
                  <a:pt x="0" y="18786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85639" r="-856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736414" y="4223520"/>
            <a:ext cx="7551586" cy="6191134"/>
          </a:xfrm>
          <a:custGeom>
            <a:avLst/>
            <a:gdLst/>
            <a:ahLst/>
            <a:cxnLst/>
            <a:rect l="l" t="t" r="r" b="b"/>
            <a:pathLst>
              <a:path w="7551586" h="6191134">
                <a:moveTo>
                  <a:pt x="0" y="0"/>
                </a:moveTo>
                <a:lnTo>
                  <a:pt x="7551586" y="0"/>
                </a:lnTo>
                <a:lnTo>
                  <a:pt x="7551586" y="6191134"/>
                </a:lnTo>
                <a:lnTo>
                  <a:pt x="0" y="6191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67375" y="-338132"/>
            <a:ext cx="3371840" cy="3371840"/>
            <a:chOff x="0" y="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-2587239" y="102870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3948538" y="7171088"/>
            <a:ext cx="8419850" cy="14287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14933561" y="5407308"/>
            <a:ext cx="3354439" cy="0"/>
          </a:xfrm>
          <a:prstGeom prst="line">
            <a:avLst/>
          </a:prstGeom>
          <a:ln w="38100" cap="flat">
            <a:solidFill>
              <a:srgbClr val="300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>
            <a:off x="14987067" y="7585787"/>
            <a:ext cx="3354439" cy="0"/>
          </a:xfrm>
          <a:prstGeom prst="line">
            <a:avLst/>
          </a:prstGeom>
          <a:ln w="38100" cap="flat">
            <a:solidFill>
              <a:srgbClr val="300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417361" y="546989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7259300" y="5674008"/>
            <a:ext cx="727220" cy="725813"/>
          </a:xfrm>
          <a:custGeom>
            <a:avLst/>
            <a:gdLst/>
            <a:ahLst/>
            <a:cxnLst/>
            <a:rect l="l" t="t" r="r" b="b"/>
            <a:pathLst>
              <a:path w="727220" h="725813">
                <a:moveTo>
                  <a:pt x="0" y="0"/>
                </a:moveTo>
                <a:lnTo>
                  <a:pt x="727220" y="0"/>
                </a:lnTo>
                <a:lnTo>
                  <a:pt x="727220" y="725813"/>
                </a:lnTo>
                <a:lnTo>
                  <a:pt x="0" y="7258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4933561" y="5664969"/>
            <a:ext cx="1506447" cy="734852"/>
          </a:xfrm>
          <a:custGeom>
            <a:avLst/>
            <a:gdLst/>
            <a:ahLst/>
            <a:cxnLst/>
            <a:rect l="l" t="t" r="r" b="b"/>
            <a:pathLst>
              <a:path w="1506447" h="734852">
                <a:moveTo>
                  <a:pt x="0" y="0"/>
                </a:moveTo>
                <a:lnTo>
                  <a:pt x="1506447" y="0"/>
                </a:lnTo>
                <a:lnTo>
                  <a:pt x="1506447" y="734852"/>
                </a:lnTo>
                <a:lnTo>
                  <a:pt x="0" y="7348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215390" y="8751067"/>
            <a:ext cx="1723629" cy="295171"/>
          </a:xfrm>
          <a:custGeom>
            <a:avLst/>
            <a:gdLst/>
            <a:ahLst/>
            <a:cxnLst/>
            <a:rect l="l" t="t" r="r" b="b"/>
            <a:pathLst>
              <a:path w="1723629" h="295171">
                <a:moveTo>
                  <a:pt x="0" y="0"/>
                </a:moveTo>
                <a:lnTo>
                  <a:pt x="1723629" y="0"/>
                </a:lnTo>
                <a:lnTo>
                  <a:pt x="1723629" y="295172"/>
                </a:lnTo>
                <a:lnTo>
                  <a:pt x="0" y="2951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4803895" y="7743688"/>
            <a:ext cx="1129181" cy="769255"/>
          </a:xfrm>
          <a:custGeom>
            <a:avLst/>
            <a:gdLst/>
            <a:ahLst/>
            <a:cxnLst/>
            <a:rect l="l" t="t" r="r" b="b"/>
            <a:pathLst>
              <a:path w="1129181" h="769255">
                <a:moveTo>
                  <a:pt x="0" y="0"/>
                </a:moveTo>
                <a:lnTo>
                  <a:pt x="1129182" y="0"/>
                </a:lnTo>
                <a:lnTo>
                  <a:pt x="1129182" y="769254"/>
                </a:lnTo>
                <a:lnTo>
                  <a:pt x="0" y="7692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2975942" y="9208317"/>
            <a:ext cx="1002502" cy="492479"/>
          </a:xfrm>
          <a:custGeom>
            <a:avLst/>
            <a:gdLst/>
            <a:ahLst/>
            <a:cxnLst/>
            <a:rect l="l" t="t" r="r" b="b"/>
            <a:pathLst>
              <a:path w="1002502" h="492479">
                <a:moveTo>
                  <a:pt x="0" y="0"/>
                </a:moveTo>
                <a:lnTo>
                  <a:pt x="1002502" y="0"/>
                </a:lnTo>
                <a:lnTo>
                  <a:pt x="1002502" y="492479"/>
                </a:lnTo>
                <a:lnTo>
                  <a:pt x="0" y="4924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6172242" y="9454556"/>
            <a:ext cx="1691865" cy="342005"/>
          </a:xfrm>
          <a:custGeom>
            <a:avLst/>
            <a:gdLst/>
            <a:ahLst/>
            <a:cxnLst/>
            <a:rect l="l" t="t" r="r" b="b"/>
            <a:pathLst>
              <a:path w="1691865" h="342005">
                <a:moveTo>
                  <a:pt x="0" y="0"/>
                </a:moveTo>
                <a:lnTo>
                  <a:pt x="1691864" y="0"/>
                </a:lnTo>
                <a:lnTo>
                  <a:pt x="1691864" y="342005"/>
                </a:lnTo>
                <a:lnTo>
                  <a:pt x="0" y="3420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4340394" y="9373201"/>
            <a:ext cx="1473621" cy="504715"/>
          </a:xfrm>
          <a:custGeom>
            <a:avLst/>
            <a:gdLst/>
            <a:ahLst/>
            <a:cxnLst/>
            <a:rect l="l" t="t" r="r" b="b"/>
            <a:pathLst>
              <a:path w="1473621" h="504715">
                <a:moveTo>
                  <a:pt x="0" y="0"/>
                </a:moveTo>
                <a:lnTo>
                  <a:pt x="1473621" y="0"/>
                </a:lnTo>
                <a:lnTo>
                  <a:pt x="1473621" y="504715"/>
                </a:lnTo>
                <a:lnTo>
                  <a:pt x="0" y="5047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6654494" y="8715267"/>
            <a:ext cx="1209613" cy="246459"/>
          </a:xfrm>
          <a:custGeom>
            <a:avLst/>
            <a:gdLst/>
            <a:ahLst/>
            <a:cxnLst/>
            <a:rect l="l" t="t" r="r" b="b"/>
            <a:pathLst>
              <a:path w="1209613" h="246459">
                <a:moveTo>
                  <a:pt x="0" y="0"/>
                </a:moveTo>
                <a:lnTo>
                  <a:pt x="1209612" y="0"/>
                </a:lnTo>
                <a:lnTo>
                  <a:pt x="1209612" y="246459"/>
                </a:lnTo>
                <a:lnTo>
                  <a:pt x="0" y="24645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6468423" y="7743688"/>
            <a:ext cx="1581753" cy="542954"/>
          </a:xfrm>
          <a:custGeom>
            <a:avLst/>
            <a:gdLst/>
            <a:ahLst/>
            <a:cxnLst/>
            <a:rect l="l" t="t" r="r" b="b"/>
            <a:pathLst>
              <a:path w="1581753" h="542954">
                <a:moveTo>
                  <a:pt x="0" y="0"/>
                </a:moveTo>
                <a:lnTo>
                  <a:pt x="1581754" y="0"/>
                </a:lnTo>
                <a:lnTo>
                  <a:pt x="1581754" y="542954"/>
                </a:lnTo>
                <a:lnTo>
                  <a:pt x="0" y="5429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2849" t="-4744" b="-94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3458925" y="1764691"/>
            <a:ext cx="9761220" cy="506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6511" y="2206453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939019" y="4799878"/>
            <a:ext cx="2348981" cy="3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4"/>
              </a:lnSpc>
            </a:pPr>
            <a:r>
              <a:rPr lang="en-US" sz="1945" b="1">
                <a:solidFill>
                  <a:srgbClr val="300F80"/>
                </a:solidFill>
                <a:latin typeface="Gotham Bold"/>
                <a:ea typeface="Gotham Bold"/>
                <a:cs typeface="Gotham Bold"/>
                <a:sym typeface="Gotham Bold"/>
              </a:rPr>
              <a:t>ORGANISERS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569166" y="6975464"/>
            <a:ext cx="2348981" cy="3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4"/>
              </a:lnSpc>
            </a:pPr>
            <a:r>
              <a:rPr lang="en-US" sz="1945" b="1">
                <a:solidFill>
                  <a:srgbClr val="300F80"/>
                </a:solidFill>
                <a:latin typeface="Gotham Bold"/>
                <a:ea typeface="Gotham Bold"/>
                <a:cs typeface="Gotham Bold"/>
                <a:sym typeface="Gotham Bold"/>
              </a:rPr>
              <a:t>OUR SPONSORS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72376" y="4769913"/>
            <a:ext cx="6762582" cy="5544273"/>
          </a:xfrm>
          <a:custGeom>
            <a:avLst/>
            <a:gdLst/>
            <a:ahLst/>
            <a:cxnLst/>
            <a:rect l="l" t="t" r="r" b="b"/>
            <a:pathLst>
              <a:path w="6762582" h="5544273">
                <a:moveTo>
                  <a:pt x="0" y="0"/>
                </a:moveTo>
                <a:lnTo>
                  <a:pt x="6762581" y="0"/>
                </a:lnTo>
                <a:lnTo>
                  <a:pt x="6762581" y="5544273"/>
                </a:lnTo>
                <a:lnTo>
                  <a:pt x="0" y="554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877716" y="7542049"/>
            <a:ext cx="3371840" cy="3371840"/>
            <a:chOff x="0" y="0"/>
            <a:chExt cx="6355080" cy="6355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14563636" y="752248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27702" y="8427170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6857887" y="9190826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97914" y="1008216"/>
            <a:ext cx="9817" cy="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8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76493" y="880155"/>
            <a:ext cx="62476" cy="20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6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46957" y="9643315"/>
            <a:ext cx="11986575" cy="4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2E2D62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9AA35-AFB1-2276-DA6F-4FE90B9DC345}"/>
              </a:ext>
            </a:extLst>
          </p:cNvPr>
          <p:cNvSpPr txBox="1"/>
          <p:nvPr/>
        </p:nvSpPr>
        <p:spPr>
          <a:xfrm>
            <a:off x="228600" y="419100"/>
            <a:ext cx="1503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Drinks reception at 19:00-20:00 at Weston Library – Bodleian Libraries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A0ED2-A42E-B80D-22BB-EB9EE8EB0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9" y="1597708"/>
            <a:ext cx="11771651" cy="62855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BE55ED-FBB2-9EF7-9971-59EDEB7AF13E}"/>
              </a:ext>
            </a:extLst>
          </p:cNvPr>
          <p:cNvSpPr/>
          <p:nvPr/>
        </p:nvSpPr>
        <p:spPr>
          <a:xfrm>
            <a:off x="8534400" y="1673908"/>
            <a:ext cx="2057400" cy="141219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EFD78B-240D-3232-862F-8552EF7145CD}"/>
              </a:ext>
            </a:extLst>
          </p:cNvPr>
          <p:cNvSpPr txBox="1"/>
          <p:nvPr/>
        </p:nvSpPr>
        <p:spPr>
          <a:xfrm>
            <a:off x="8534400" y="1866900"/>
            <a:ext cx="2052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You are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577EBD-910E-C2E4-D96F-0BEB2B374141}"/>
              </a:ext>
            </a:extLst>
          </p:cNvPr>
          <p:cNvSpPr/>
          <p:nvPr/>
        </p:nvSpPr>
        <p:spPr>
          <a:xfrm>
            <a:off x="2044200" y="3911100"/>
            <a:ext cx="1080000" cy="1080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B60EC-71C5-536E-5EFC-9F67E346723E}"/>
              </a:ext>
            </a:extLst>
          </p:cNvPr>
          <p:cNvSpPr txBox="1"/>
          <p:nvPr/>
        </p:nvSpPr>
        <p:spPr>
          <a:xfrm>
            <a:off x="4427241" y="3587934"/>
            <a:ext cx="3173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10-minute walk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64BF9-3BEB-774C-9902-A78064960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05B7D0E-C8AD-24C6-4A4F-05F25C61EDFB}"/>
              </a:ext>
            </a:extLst>
          </p:cNvPr>
          <p:cNvSpPr/>
          <p:nvPr/>
        </p:nvSpPr>
        <p:spPr>
          <a:xfrm>
            <a:off x="11672376" y="4769913"/>
            <a:ext cx="6762582" cy="5544273"/>
          </a:xfrm>
          <a:custGeom>
            <a:avLst/>
            <a:gdLst/>
            <a:ahLst/>
            <a:cxnLst/>
            <a:rect l="l" t="t" r="r" b="b"/>
            <a:pathLst>
              <a:path w="6762582" h="5544273">
                <a:moveTo>
                  <a:pt x="0" y="0"/>
                </a:moveTo>
                <a:lnTo>
                  <a:pt x="6762581" y="0"/>
                </a:lnTo>
                <a:lnTo>
                  <a:pt x="6762581" y="5544273"/>
                </a:lnTo>
                <a:lnTo>
                  <a:pt x="0" y="554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DB17132-FCB5-A4E4-5420-363846245F23}"/>
              </a:ext>
            </a:extLst>
          </p:cNvPr>
          <p:cNvGrpSpPr>
            <a:grpSpLocks noChangeAspect="1"/>
          </p:cNvGrpSpPr>
          <p:nvPr/>
        </p:nvGrpSpPr>
        <p:grpSpPr>
          <a:xfrm>
            <a:off x="12877716" y="7542049"/>
            <a:ext cx="3371840" cy="3371840"/>
            <a:chOff x="0" y="0"/>
            <a:chExt cx="6355080" cy="635508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02E6A6D-3827-7773-88E7-DE42CEDF9F75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A292358-E89D-7AAF-AA14-398EF4D736F1}"/>
              </a:ext>
            </a:extLst>
          </p:cNvPr>
          <p:cNvSpPr/>
          <p:nvPr/>
        </p:nvSpPr>
        <p:spPr>
          <a:xfrm rot="-10800000">
            <a:off x="14563636" y="752248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C658A4B-37B1-89A5-E868-89AC38A466AD}"/>
              </a:ext>
            </a:extLst>
          </p:cNvPr>
          <p:cNvSpPr/>
          <p:nvPr/>
        </p:nvSpPr>
        <p:spPr>
          <a:xfrm>
            <a:off x="13827702" y="8427170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94E7906-68B3-3290-5A35-0A4A7F7B6C5B}"/>
              </a:ext>
            </a:extLst>
          </p:cNvPr>
          <p:cNvSpPr txBox="1"/>
          <p:nvPr/>
        </p:nvSpPr>
        <p:spPr>
          <a:xfrm>
            <a:off x="16857887" y="9190826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554F537-47C8-38CD-91CD-79C92E60980F}"/>
              </a:ext>
            </a:extLst>
          </p:cNvPr>
          <p:cNvSpPr txBox="1"/>
          <p:nvPr/>
        </p:nvSpPr>
        <p:spPr>
          <a:xfrm>
            <a:off x="8897914" y="1008216"/>
            <a:ext cx="9817" cy="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8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3090A14-A157-9F3F-4F41-284898241EF1}"/>
              </a:ext>
            </a:extLst>
          </p:cNvPr>
          <p:cNvSpPr txBox="1"/>
          <p:nvPr/>
        </p:nvSpPr>
        <p:spPr>
          <a:xfrm>
            <a:off x="8876493" y="880155"/>
            <a:ext cx="62476" cy="20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6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9C51A6B-C9C9-3DA6-E631-5120707615AA}"/>
              </a:ext>
            </a:extLst>
          </p:cNvPr>
          <p:cNvSpPr txBox="1"/>
          <p:nvPr/>
        </p:nvSpPr>
        <p:spPr>
          <a:xfrm>
            <a:off x="-146957" y="9643315"/>
            <a:ext cx="11986575" cy="4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2E2D62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8811F6-C5B2-6BDC-368F-7751D669A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416" y="1877406"/>
            <a:ext cx="12241333" cy="6058746"/>
          </a:xfrm>
          <a:prstGeom prst="rect">
            <a:avLst/>
          </a:prstGeom>
        </p:spPr>
      </p:pic>
      <p:sp>
        <p:nvSpPr>
          <p:cNvPr id="16" name="Arrow: Bent 15">
            <a:extLst>
              <a:ext uri="{FF2B5EF4-FFF2-40B4-BE49-F238E27FC236}">
                <a16:creationId xmlns:a16="http://schemas.microsoft.com/office/drawing/2014/main" id="{681482EB-F243-4A62-18CF-1C8E42BEB2D3}"/>
              </a:ext>
            </a:extLst>
          </p:cNvPr>
          <p:cNvSpPr/>
          <p:nvPr/>
        </p:nvSpPr>
        <p:spPr>
          <a:xfrm>
            <a:off x="6172200" y="5905500"/>
            <a:ext cx="1238596" cy="18288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5F9F05-F6FC-945D-1FCB-80448D795D16}"/>
              </a:ext>
            </a:extLst>
          </p:cNvPr>
          <p:cNvSpPr txBox="1"/>
          <p:nvPr/>
        </p:nvSpPr>
        <p:spPr>
          <a:xfrm>
            <a:off x="228600" y="419100"/>
            <a:ext cx="1503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Drinks reception at 19:00-20:00 at Weston Library – Bodleian Libraries</a:t>
            </a:r>
          </a:p>
        </p:txBody>
      </p:sp>
    </p:spTree>
    <p:extLst>
      <p:ext uri="{BB962C8B-B14F-4D97-AF65-F5344CB8AC3E}">
        <p14:creationId xmlns:p14="http://schemas.microsoft.com/office/powerpoint/2010/main" val="117847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4E3A2-7730-2734-0A07-008A8F34D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742FD1D-ED76-BFB2-4A26-7524C256BD7E}"/>
              </a:ext>
            </a:extLst>
          </p:cNvPr>
          <p:cNvSpPr/>
          <p:nvPr/>
        </p:nvSpPr>
        <p:spPr>
          <a:xfrm>
            <a:off x="11672376" y="4769913"/>
            <a:ext cx="6762582" cy="5544273"/>
          </a:xfrm>
          <a:custGeom>
            <a:avLst/>
            <a:gdLst/>
            <a:ahLst/>
            <a:cxnLst/>
            <a:rect l="l" t="t" r="r" b="b"/>
            <a:pathLst>
              <a:path w="6762582" h="5544273">
                <a:moveTo>
                  <a:pt x="0" y="0"/>
                </a:moveTo>
                <a:lnTo>
                  <a:pt x="6762581" y="0"/>
                </a:lnTo>
                <a:lnTo>
                  <a:pt x="6762581" y="5544273"/>
                </a:lnTo>
                <a:lnTo>
                  <a:pt x="0" y="554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A67D788-314C-C071-4A08-9A12B9A0763D}"/>
              </a:ext>
            </a:extLst>
          </p:cNvPr>
          <p:cNvGrpSpPr>
            <a:grpSpLocks noChangeAspect="1"/>
          </p:cNvGrpSpPr>
          <p:nvPr/>
        </p:nvGrpSpPr>
        <p:grpSpPr>
          <a:xfrm>
            <a:off x="12877716" y="7542049"/>
            <a:ext cx="3371840" cy="3371840"/>
            <a:chOff x="0" y="0"/>
            <a:chExt cx="6355080" cy="635508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452F76A-3A54-F4C2-A1A6-257515E22BFF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1E1A9FE-F051-5604-8A32-40F19959FE0F}"/>
              </a:ext>
            </a:extLst>
          </p:cNvPr>
          <p:cNvSpPr/>
          <p:nvPr/>
        </p:nvSpPr>
        <p:spPr>
          <a:xfrm rot="-10800000">
            <a:off x="14563636" y="752248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F90B8F7-E156-4142-305B-15450C0D227C}"/>
              </a:ext>
            </a:extLst>
          </p:cNvPr>
          <p:cNvSpPr/>
          <p:nvPr/>
        </p:nvSpPr>
        <p:spPr>
          <a:xfrm>
            <a:off x="13827702" y="8427170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2675158-7C32-8263-97F6-C2FCAC31D9DD}"/>
              </a:ext>
            </a:extLst>
          </p:cNvPr>
          <p:cNvSpPr txBox="1"/>
          <p:nvPr/>
        </p:nvSpPr>
        <p:spPr>
          <a:xfrm>
            <a:off x="16857887" y="9190826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5D92F4E-799A-494A-1C8A-C6E819F11D4C}"/>
              </a:ext>
            </a:extLst>
          </p:cNvPr>
          <p:cNvSpPr txBox="1"/>
          <p:nvPr/>
        </p:nvSpPr>
        <p:spPr>
          <a:xfrm>
            <a:off x="8897914" y="1008216"/>
            <a:ext cx="9817" cy="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8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E1DEC81-471F-8015-0BD9-A572C68EB5AA}"/>
              </a:ext>
            </a:extLst>
          </p:cNvPr>
          <p:cNvSpPr txBox="1"/>
          <p:nvPr/>
        </p:nvSpPr>
        <p:spPr>
          <a:xfrm>
            <a:off x="8876493" y="880155"/>
            <a:ext cx="62476" cy="20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6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A56DAA7-E541-1FF1-9548-8ACEDDB7F53F}"/>
              </a:ext>
            </a:extLst>
          </p:cNvPr>
          <p:cNvSpPr txBox="1"/>
          <p:nvPr/>
        </p:nvSpPr>
        <p:spPr>
          <a:xfrm>
            <a:off x="-146957" y="9643315"/>
            <a:ext cx="11986575" cy="4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2E2D62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4A033C-6D31-1FD8-89C8-6E425D7043E4}"/>
              </a:ext>
            </a:extLst>
          </p:cNvPr>
          <p:cNvSpPr txBox="1"/>
          <p:nvPr/>
        </p:nvSpPr>
        <p:spPr>
          <a:xfrm>
            <a:off x="306679" y="2001990"/>
            <a:ext cx="171396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/>
              <a:t>Conference photo to be taken just before the afternoon coffee break.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/>
              <a:t>Those who wish to appear in the photo, please remain seated in the lecture hall.</a:t>
            </a:r>
          </a:p>
        </p:txBody>
      </p:sp>
    </p:spTree>
    <p:extLst>
      <p:ext uri="{BB962C8B-B14F-4D97-AF65-F5344CB8AC3E}">
        <p14:creationId xmlns:p14="http://schemas.microsoft.com/office/powerpoint/2010/main" val="122238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95</Words>
  <Application>Microsoft Office PowerPoint</Application>
  <PresentationFormat>Custom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Natalie Bold</vt:lpstr>
      <vt:lpstr>Arial</vt:lpstr>
      <vt:lpstr>Gotham Bold</vt:lpstr>
      <vt:lpstr>Moderat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Pop-up Banner (Presentation)</dc:title>
  <cp:lastModifiedBy>Tarvainen, Olli (STFC,RAL,ISIS)</cp:lastModifiedBy>
  <cp:revision>5</cp:revision>
  <dcterms:created xsi:type="dcterms:W3CDTF">2006-08-16T00:00:00Z</dcterms:created>
  <dcterms:modified xsi:type="dcterms:W3CDTF">2025-09-02T18:31:50Z</dcterms:modified>
  <dc:identifier>DAGxWj28XsY</dc:identifier>
</cp:coreProperties>
</file>