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atalie Bold" panose="020B0604020202020204" charset="-78"/>
      <p:regular r:id="rId8"/>
    </p:embeddedFont>
    <p:embeddedFont>
      <p:font typeface="Gotham Bold" panose="020B0604020202020204" charset="0"/>
      <p:regular r:id="rId9"/>
    </p:embeddedFont>
    <p:embeddedFont>
      <p:font typeface="Moderat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39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sv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9830" y="-4249933"/>
            <a:ext cx="10453284" cy="18786865"/>
          </a:xfrm>
          <a:custGeom>
            <a:avLst/>
            <a:gdLst/>
            <a:ahLst/>
            <a:cxnLst/>
            <a:rect l="l" t="t" r="r" b="b"/>
            <a:pathLst>
              <a:path w="10453284" h="18786865">
                <a:moveTo>
                  <a:pt x="0" y="0"/>
                </a:moveTo>
                <a:lnTo>
                  <a:pt x="10453284" y="0"/>
                </a:lnTo>
                <a:lnTo>
                  <a:pt x="10453284" y="18786866"/>
                </a:lnTo>
                <a:lnTo>
                  <a:pt x="0" y="18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85639" r="-856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36414" y="4223520"/>
            <a:ext cx="7551586" cy="6191134"/>
          </a:xfrm>
          <a:custGeom>
            <a:avLst/>
            <a:gdLst/>
            <a:ahLst/>
            <a:cxnLst/>
            <a:rect l="l" t="t" r="r" b="b"/>
            <a:pathLst>
              <a:path w="7551586" h="6191134">
                <a:moveTo>
                  <a:pt x="0" y="0"/>
                </a:moveTo>
                <a:lnTo>
                  <a:pt x="7551586" y="0"/>
                </a:lnTo>
                <a:lnTo>
                  <a:pt x="7551586" y="6191134"/>
                </a:lnTo>
                <a:lnTo>
                  <a:pt x="0" y="6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7375" y="-338132"/>
            <a:ext cx="3371840" cy="3371840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2587239" y="102870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948538" y="7171088"/>
            <a:ext cx="8419850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933561" y="5407308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4987067" y="7585787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17361" y="546989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7259300" y="5674008"/>
            <a:ext cx="727220" cy="725813"/>
          </a:xfrm>
          <a:custGeom>
            <a:avLst/>
            <a:gdLst/>
            <a:ahLst/>
            <a:cxnLst/>
            <a:rect l="l" t="t" r="r" b="b"/>
            <a:pathLst>
              <a:path w="727220" h="725813">
                <a:moveTo>
                  <a:pt x="0" y="0"/>
                </a:moveTo>
                <a:lnTo>
                  <a:pt x="727220" y="0"/>
                </a:lnTo>
                <a:lnTo>
                  <a:pt x="727220" y="725813"/>
                </a:lnTo>
                <a:lnTo>
                  <a:pt x="0" y="725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933561" y="5664969"/>
            <a:ext cx="1506447" cy="734852"/>
          </a:xfrm>
          <a:custGeom>
            <a:avLst/>
            <a:gdLst/>
            <a:ahLst/>
            <a:cxnLst/>
            <a:rect l="l" t="t" r="r" b="b"/>
            <a:pathLst>
              <a:path w="1506447" h="734852">
                <a:moveTo>
                  <a:pt x="0" y="0"/>
                </a:moveTo>
                <a:lnTo>
                  <a:pt x="1506447" y="0"/>
                </a:lnTo>
                <a:lnTo>
                  <a:pt x="1506447" y="734852"/>
                </a:lnTo>
                <a:lnTo>
                  <a:pt x="0" y="7348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215390" y="8751067"/>
            <a:ext cx="1723629" cy="295171"/>
          </a:xfrm>
          <a:custGeom>
            <a:avLst/>
            <a:gdLst/>
            <a:ahLst/>
            <a:cxnLst/>
            <a:rect l="l" t="t" r="r" b="b"/>
            <a:pathLst>
              <a:path w="1723629" h="295171">
                <a:moveTo>
                  <a:pt x="0" y="0"/>
                </a:moveTo>
                <a:lnTo>
                  <a:pt x="1723629" y="0"/>
                </a:lnTo>
                <a:lnTo>
                  <a:pt x="1723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03895" y="7743688"/>
            <a:ext cx="1129181" cy="769255"/>
          </a:xfrm>
          <a:custGeom>
            <a:avLst/>
            <a:gdLst/>
            <a:ahLst/>
            <a:cxnLst/>
            <a:rect l="l" t="t" r="r" b="b"/>
            <a:pathLst>
              <a:path w="1129181" h="769255">
                <a:moveTo>
                  <a:pt x="0" y="0"/>
                </a:moveTo>
                <a:lnTo>
                  <a:pt x="1129182" y="0"/>
                </a:lnTo>
                <a:lnTo>
                  <a:pt x="1129182" y="769254"/>
                </a:lnTo>
                <a:lnTo>
                  <a:pt x="0" y="769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975942" y="9208317"/>
            <a:ext cx="1002502" cy="492479"/>
          </a:xfrm>
          <a:custGeom>
            <a:avLst/>
            <a:gdLst/>
            <a:ahLst/>
            <a:cxnLst/>
            <a:rect l="l" t="t" r="r" b="b"/>
            <a:pathLst>
              <a:path w="1002502" h="492479">
                <a:moveTo>
                  <a:pt x="0" y="0"/>
                </a:moveTo>
                <a:lnTo>
                  <a:pt x="1002502" y="0"/>
                </a:lnTo>
                <a:lnTo>
                  <a:pt x="1002502" y="492479"/>
                </a:lnTo>
                <a:lnTo>
                  <a:pt x="0" y="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6172242" y="9454556"/>
            <a:ext cx="1691865" cy="342005"/>
          </a:xfrm>
          <a:custGeom>
            <a:avLst/>
            <a:gdLst/>
            <a:ahLst/>
            <a:cxnLst/>
            <a:rect l="l" t="t" r="r" b="b"/>
            <a:pathLst>
              <a:path w="1691865" h="342005">
                <a:moveTo>
                  <a:pt x="0" y="0"/>
                </a:moveTo>
                <a:lnTo>
                  <a:pt x="1691864" y="0"/>
                </a:lnTo>
                <a:lnTo>
                  <a:pt x="1691864" y="342005"/>
                </a:lnTo>
                <a:lnTo>
                  <a:pt x="0" y="342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394" y="9373201"/>
            <a:ext cx="1473621" cy="504715"/>
          </a:xfrm>
          <a:custGeom>
            <a:avLst/>
            <a:gdLst/>
            <a:ahLst/>
            <a:cxnLst/>
            <a:rect l="l" t="t" r="r" b="b"/>
            <a:pathLst>
              <a:path w="1473621" h="504715">
                <a:moveTo>
                  <a:pt x="0" y="0"/>
                </a:moveTo>
                <a:lnTo>
                  <a:pt x="1473621" y="0"/>
                </a:lnTo>
                <a:lnTo>
                  <a:pt x="1473621" y="504715"/>
                </a:lnTo>
                <a:lnTo>
                  <a:pt x="0" y="504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6654494" y="8715267"/>
            <a:ext cx="1209613" cy="246459"/>
          </a:xfrm>
          <a:custGeom>
            <a:avLst/>
            <a:gdLst/>
            <a:ahLst/>
            <a:cxnLst/>
            <a:rect l="l" t="t" r="r" b="b"/>
            <a:pathLst>
              <a:path w="1209613" h="246459">
                <a:moveTo>
                  <a:pt x="0" y="0"/>
                </a:moveTo>
                <a:lnTo>
                  <a:pt x="1209612" y="0"/>
                </a:lnTo>
                <a:lnTo>
                  <a:pt x="1209612" y="246459"/>
                </a:lnTo>
                <a:lnTo>
                  <a:pt x="0" y="246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468423" y="7743688"/>
            <a:ext cx="1581753" cy="542954"/>
          </a:xfrm>
          <a:custGeom>
            <a:avLst/>
            <a:gdLst/>
            <a:ahLst/>
            <a:cxnLst/>
            <a:rect l="l" t="t" r="r" b="b"/>
            <a:pathLst>
              <a:path w="1581753" h="542954">
                <a:moveTo>
                  <a:pt x="0" y="0"/>
                </a:moveTo>
                <a:lnTo>
                  <a:pt x="1581754" y="0"/>
                </a:lnTo>
                <a:lnTo>
                  <a:pt x="1581754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849" t="-4744" b="-9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458925" y="1764691"/>
            <a:ext cx="976122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511" y="2206453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39019" y="4799878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ORGANISERS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69166" y="6975464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OUR SPONSORS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AA35-AFB1-2276-DA6F-4FE90B9DC345}"/>
              </a:ext>
            </a:extLst>
          </p:cNvPr>
          <p:cNvSpPr txBox="1"/>
          <p:nvPr/>
        </p:nvSpPr>
        <p:spPr>
          <a:xfrm>
            <a:off x="228600" y="419100"/>
            <a:ext cx="16351079" cy="871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Conference proceedings</a:t>
            </a:r>
          </a:p>
          <a:p>
            <a:endParaRPr lang="en-GB" sz="4000" dirty="0"/>
          </a:p>
          <a:p>
            <a:r>
              <a:rPr lang="en-GB" sz="4000" b="1" dirty="0" err="1"/>
              <a:t>IoP</a:t>
            </a:r>
            <a:r>
              <a:rPr lang="en-GB" sz="4000" b="1" dirty="0"/>
              <a:t> Journal of Physics: Conference Series</a:t>
            </a:r>
          </a:p>
          <a:p>
            <a:endParaRPr lang="en-GB" sz="4000" b="1" dirty="0"/>
          </a:p>
          <a:p>
            <a:r>
              <a:rPr lang="en-GB" sz="4000" dirty="0"/>
              <a:t>Templates and guidelines available at the conference website.</a:t>
            </a:r>
          </a:p>
          <a:p>
            <a:endParaRPr lang="en-GB" sz="4000" dirty="0"/>
          </a:p>
          <a:p>
            <a:r>
              <a:rPr lang="en-GB" sz="4000" dirty="0"/>
              <a:t>Papers to be submitted through </a:t>
            </a:r>
            <a:r>
              <a:rPr lang="en-GB" sz="4000" dirty="0" err="1"/>
              <a:t>Morressier</a:t>
            </a:r>
            <a:r>
              <a:rPr lang="en-GB" sz="4000" dirty="0"/>
              <a:t> and handled by the editorial team</a:t>
            </a:r>
          </a:p>
          <a:p>
            <a:r>
              <a:rPr lang="en-GB" sz="4000" dirty="0"/>
              <a:t>Erin L. Flannigan, Dan Faircloth, Olli Tarvainen and Damian King.</a:t>
            </a:r>
          </a:p>
          <a:p>
            <a:endParaRPr lang="en-GB" sz="4000" dirty="0"/>
          </a:p>
          <a:p>
            <a:r>
              <a:rPr lang="en-GB" sz="4000" b="1" dirty="0"/>
              <a:t>Manuscripts (single pdf) must be submitted by September 30</a:t>
            </a:r>
            <a:r>
              <a:rPr lang="en-GB" sz="4000" b="1" baseline="30000" dirty="0"/>
              <a:t>th</a:t>
            </a:r>
            <a:r>
              <a:rPr lang="en-GB" sz="4000" b="1" dirty="0"/>
              <a:t>.</a:t>
            </a:r>
          </a:p>
          <a:p>
            <a:endParaRPr lang="en-GB" sz="4000" b="1" dirty="0"/>
          </a:p>
          <a:p>
            <a:r>
              <a:rPr lang="en-GB" sz="4000" dirty="0"/>
              <a:t>We will ask you to review papers – please respect deadlines.</a:t>
            </a:r>
          </a:p>
          <a:p>
            <a:endParaRPr lang="en-GB" sz="4000" dirty="0"/>
          </a:p>
          <a:p>
            <a:r>
              <a:rPr lang="en-GB" sz="4000" dirty="0"/>
              <a:t>One paper per registered delegate.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26728C-9254-9299-FDF5-D47112A22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0952" y="0"/>
            <a:ext cx="4657048" cy="232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96791" y="2996973"/>
            <a:ext cx="3925370" cy="64633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ICIS25@STFC.AC.UK</a:t>
            </a:r>
            <a:endParaRPr lang="en-GB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96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Natalie Bold</vt:lpstr>
      <vt:lpstr>Gotham Bold</vt:lpstr>
      <vt:lpstr>Moderat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Pop-up Banner (Presentation)</dc:title>
  <cp:lastModifiedBy>Tarvainen, Olli (STFC,RAL,ISIS)</cp:lastModifiedBy>
  <cp:revision>6</cp:revision>
  <dcterms:created xsi:type="dcterms:W3CDTF">2006-08-16T00:00:00Z</dcterms:created>
  <dcterms:modified xsi:type="dcterms:W3CDTF">2025-09-03T07:24:55Z</dcterms:modified>
  <dc:identifier>DAGxWj28XsY</dc:identifier>
</cp:coreProperties>
</file>