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</p:sldIdLst>
  <p:sldSz cx="18288000" cy="10287000"/>
  <p:notesSz cx="6858000" cy="9144000"/>
  <p:embeddedFontLst>
    <p:embeddedFont>
      <p:font typeface="Gotham Bold" panose="020B0604020202020204" charset="0"/>
      <p:regular r:id="rId5"/>
    </p:embeddedFont>
    <p:embeddedFont>
      <p:font typeface="Moderat" panose="020B0604020202020204" charset="0"/>
      <p:regular r:id="rId6"/>
    </p:embeddedFont>
    <p:embeddedFont>
      <p:font typeface="Natalie Bold" panose="020B0604020202020204" charset="-7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77B66-8AF0-4B62-A0A8-B53DB8A7E923}" v="68" dt="2025-09-03T13:51:05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vainen, Olli (STFC,RAL,ISIS)" userId="43d1d4ba-f603-4763-86b2-285d8ec31a82" providerId="ADAL" clId="{E9B77B66-8AF0-4B62-A0A8-B53DB8A7E923}"/>
    <pc:docChg chg="custSel modSld">
      <pc:chgData name="Tarvainen, Olli (STFC,RAL,ISIS)" userId="43d1d4ba-f603-4763-86b2-285d8ec31a82" providerId="ADAL" clId="{E9B77B66-8AF0-4B62-A0A8-B53DB8A7E923}" dt="2025-09-03T13:51:05.255" v="67" actId="20577"/>
      <pc:docMkLst>
        <pc:docMk/>
      </pc:docMkLst>
      <pc:sldChg chg="modSp mod">
        <pc:chgData name="Tarvainen, Olli (STFC,RAL,ISIS)" userId="43d1d4ba-f603-4763-86b2-285d8ec31a82" providerId="ADAL" clId="{E9B77B66-8AF0-4B62-A0A8-B53DB8A7E923}" dt="2025-09-03T13:51:05.255" v="67" actId="20577"/>
        <pc:sldMkLst>
          <pc:docMk/>
          <pc:sldMk cId="0" sldId="257"/>
        </pc:sldMkLst>
        <pc:spChg chg="mod">
          <ac:chgData name="Tarvainen, Olli (STFC,RAL,ISIS)" userId="43d1d4ba-f603-4763-86b2-285d8ec31a82" providerId="ADAL" clId="{E9B77B66-8AF0-4B62-A0A8-B53DB8A7E923}" dt="2025-09-03T13:51:05.255" v="67" actId="20577"/>
          <ac:spMkLst>
            <pc:docMk/>
            <pc:sldMk cId="0" sldId="257"/>
            <ac:spMk id="11" creationId="{3BA9AA35-AFB1-2276-DA6F-4FE90B9DC345}"/>
          </ac:spMkLst>
        </pc:spChg>
      </pc:sldChg>
      <pc:sldChg chg="modSp mod">
        <pc:chgData name="Tarvainen, Olli (STFC,RAL,ISIS)" userId="43d1d4ba-f603-4763-86b2-285d8ec31a82" providerId="ADAL" clId="{E9B77B66-8AF0-4B62-A0A8-B53DB8A7E923}" dt="2025-09-03T13:51:00.555" v="65" actId="20577"/>
        <pc:sldMkLst>
          <pc:docMk/>
          <pc:sldMk cId="2184662505" sldId="262"/>
        </pc:sldMkLst>
        <pc:spChg chg="mod">
          <ac:chgData name="Tarvainen, Olli (STFC,RAL,ISIS)" userId="43d1d4ba-f603-4763-86b2-285d8ec31a82" providerId="ADAL" clId="{E9B77B66-8AF0-4B62-A0A8-B53DB8A7E923}" dt="2025-09-03T13:51:00.555" v="65" actId="20577"/>
          <ac:spMkLst>
            <pc:docMk/>
            <pc:sldMk cId="2184662505" sldId="262"/>
            <ac:spMk id="11" creationId="{45F3CFB9-E341-6498-6731-9577224647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9830" y="-4249933"/>
            <a:ext cx="10453284" cy="18786865"/>
          </a:xfrm>
          <a:custGeom>
            <a:avLst/>
            <a:gdLst/>
            <a:ahLst/>
            <a:cxnLst/>
            <a:rect l="l" t="t" r="r" b="b"/>
            <a:pathLst>
              <a:path w="10453284" h="18786865">
                <a:moveTo>
                  <a:pt x="0" y="0"/>
                </a:moveTo>
                <a:lnTo>
                  <a:pt x="10453284" y="0"/>
                </a:lnTo>
                <a:lnTo>
                  <a:pt x="10453284" y="18786866"/>
                </a:lnTo>
                <a:lnTo>
                  <a:pt x="0" y="18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85639" r="-856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36414" y="4223520"/>
            <a:ext cx="7551586" cy="6191134"/>
          </a:xfrm>
          <a:custGeom>
            <a:avLst/>
            <a:gdLst/>
            <a:ahLst/>
            <a:cxnLst/>
            <a:rect l="l" t="t" r="r" b="b"/>
            <a:pathLst>
              <a:path w="7551586" h="6191134">
                <a:moveTo>
                  <a:pt x="0" y="0"/>
                </a:moveTo>
                <a:lnTo>
                  <a:pt x="7551586" y="0"/>
                </a:lnTo>
                <a:lnTo>
                  <a:pt x="7551586" y="6191134"/>
                </a:lnTo>
                <a:lnTo>
                  <a:pt x="0" y="6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7375" y="-338132"/>
            <a:ext cx="3371840" cy="3371840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2587239" y="102870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948538" y="7171088"/>
            <a:ext cx="8419850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933561" y="5407308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4987067" y="7585787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17361" y="546989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7259300" y="5674008"/>
            <a:ext cx="727220" cy="725813"/>
          </a:xfrm>
          <a:custGeom>
            <a:avLst/>
            <a:gdLst/>
            <a:ahLst/>
            <a:cxnLst/>
            <a:rect l="l" t="t" r="r" b="b"/>
            <a:pathLst>
              <a:path w="727220" h="725813">
                <a:moveTo>
                  <a:pt x="0" y="0"/>
                </a:moveTo>
                <a:lnTo>
                  <a:pt x="727220" y="0"/>
                </a:lnTo>
                <a:lnTo>
                  <a:pt x="727220" y="725813"/>
                </a:lnTo>
                <a:lnTo>
                  <a:pt x="0" y="725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933561" y="5664969"/>
            <a:ext cx="1506447" cy="734852"/>
          </a:xfrm>
          <a:custGeom>
            <a:avLst/>
            <a:gdLst/>
            <a:ahLst/>
            <a:cxnLst/>
            <a:rect l="l" t="t" r="r" b="b"/>
            <a:pathLst>
              <a:path w="1506447" h="734852">
                <a:moveTo>
                  <a:pt x="0" y="0"/>
                </a:moveTo>
                <a:lnTo>
                  <a:pt x="1506447" y="0"/>
                </a:lnTo>
                <a:lnTo>
                  <a:pt x="1506447" y="734852"/>
                </a:lnTo>
                <a:lnTo>
                  <a:pt x="0" y="7348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215390" y="8751067"/>
            <a:ext cx="1723629" cy="295171"/>
          </a:xfrm>
          <a:custGeom>
            <a:avLst/>
            <a:gdLst/>
            <a:ahLst/>
            <a:cxnLst/>
            <a:rect l="l" t="t" r="r" b="b"/>
            <a:pathLst>
              <a:path w="1723629" h="295171">
                <a:moveTo>
                  <a:pt x="0" y="0"/>
                </a:moveTo>
                <a:lnTo>
                  <a:pt x="1723629" y="0"/>
                </a:lnTo>
                <a:lnTo>
                  <a:pt x="1723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03895" y="7743688"/>
            <a:ext cx="1129181" cy="769255"/>
          </a:xfrm>
          <a:custGeom>
            <a:avLst/>
            <a:gdLst/>
            <a:ahLst/>
            <a:cxnLst/>
            <a:rect l="l" t="t" r="r" b="b"/>
            <a:pathLst>
              <a:path w="1129181" h="769255">
                <a:moveTo>
                  <a:pt x="0" y="0"/>
                </a:moveTo>
                <a:lnTo>
                  <a:pt x="1129182" y="0"/>
                </a:lnTo>
                <a:lnTo>
                  <a:pt x="1129182" y="769254"/>
                </a:lnTo>
                <a:lnTo>
                  <a:pt x="0" y="769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975942" y="9208317"/>
            <a:ext cx="1002502" cy="492479"/>
          </a:xfrm>
          <a:custGeom>
            <a:avLst/>
            <a:gdLst/>
            <a:ahLst/>
            <a:cxnLst/>
            <a:rect l="l" t="t" r="r" b="b"/>
            <a:pathLst>
              <a:path w="1002502" h="492479">
                <a:moveTo>
                  <a:pt x="0" y="0"/>
                </a:moveTo>
                <a:lnTo>
                  <a:pt x="1002502" y="0"/>
                </a:lnTo>
                <a:lnTo>
                  <a:pt x="1002502" y="492479"/>
                </a:lnTo>
                <a:lnTo>
                  <a:pt x="0" y="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6172242" y="9454556"/>
            <a:ext cx="1691865" cy="342005"/>
          </a:xfrm>
          <a:custGeom>
            <a:avLst/>
            <a:gdLst/>
            <a:ahLst/>
            <a:cxnLst/>
            <a:rect l="l" t="t" r="r" b="b"/>
            <a:pathLst>
              <a:path w="1691865" h="342005">
                <a:moveTo>
                  <a:pt x="0" y="0"/>
                </a:moveTo>
                <a:lnTo>
                  <a:pt x="1691864" y="0"/>
                </a:lnTo>
                <a:lnTo>
                  <a:pt x="1691864" y="342005"/>
                </a:lnTo>
                <a:lnTo>
                  <a:pt x="0" y="342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394" y="9373201"/>
            <a:ext cx="1473621" cy="504715"/>
          </a:xfrm>
          <a:custGeom>
            <a:avLst/>
            <a:gdLst/>
            <a:ahLst/>
            <a:cxnLst/>
            <a:rect l="l" t="t" r="r" b="b"/>
            <a:pathLst>
              <a:path w="1473621" h="504715">
                <a:moveTo>
                  <a:pt x="0" y="0"/>
                </a:moveTo>
                <a:lnTo>
                  <a:pt x="1473621" y="0"/>
                </a:lnTo>
                <a:lnTo>
                  <a:pt x="1473621" y="504715"/>
                </a:lnTo>
                <a:lnTo>
                  <a:pt x="0" y="504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6654494" y="8715267"/>
            <a:ext cx="1209613" cy="246459"/>
          </a:xfrm>
          <a:custGeom>
            <a:avLst/>
            <a:gdLst/>
            <a:ahLst/>
            <a:cxnLst/>
            <a:rect l="l" t="t" r="r" b="b"/>
            <a:pathLst>
              <a:path w="1209613" h="246459">
                <a:moveTo>
                  <a:pt x="0" y="0"/>
                </a:moveTo>
                <a:lnTo>
                  <a:pt x="1209612" y="0"/>
                </a:lnTo>
                <a:lnTo>
                  <a:pt x="1209612" y="246459"/>
                </a:lnTo>
                <a:lnTo>
                  <a:pt x="0" y="246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468423" y="7743688"/>
            <a:ext cx="1581753" cy="542954"/>
          </a:xfrm>
          <a:custGeom>
            <a:avLst/>
            <a:gdLst/>
            <a:ahLst/>
            <a:cxnLst/>
            <a:rect l="l" t="t" r="r" b="b"/>
            <a:pathLst>
              <a:path w="1581753" h="542954">
                <a:moveTo>
                  <a:pt x="0" y="0"/>
                </a:moveTo>
                <a:lnTo>
                  <a:pt x="1581754" y="0"/>
                </a:lnTo>
                <a:lnTo>
                  <a:pt x="1581754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849" t="-4744" b="-9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458925" y="1764691"/>
            <a:ext cx="976122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511" y="2206453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39019" y="4799878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ORGANISERS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69166" y="6975464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OUR SPONSORS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AA35-AFB1-2276-DA6F-4FE90B9DC345}"/>
              </a:ext>
            </a:extLst>
          </p:cNvPr>
          <p:cNvSpPr txBox="1"/>
          <p:nvPr/>
        </p:nvSpPr>
        <p:spPr>
          <a:xfrm>
            <a:off x="228600" y="419100"/>
            <a:ext cx="12325747" cy="9079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Lab tour – ISIS at Rutherford Appleton Laboratory</a:t>
            </a:r>
          </a:p>
          <a:p>
            <a:endParaRPr lang="en-GB" sz="4000" b="1" dirty="0"/>
          </a:p>
          <a:p>
            <a:r>
              <a:rPr lang="en-GB" sz="4000" dirty="0"/>
              <a:t>Buses will depart from Manor Road </a:t>
            </a:r>
            <a:r>
              <a:rPr lang="en-GB" sz="4000"/>
              <a:t>at 14:00</a:t>
            </a:r>
            <a:r>
              <a:rPr lang="en-GB" sz="4000" b="1"/>
              <a:t>.</a:t>
            </a:r>
            <a:endParaRPr lang="en-GB" sz="4000" b="1" dirty="0"/>
          </a:p>
          <a:p>
            <a:endParaRPr lang="en-GB" sz="4000" dirty="0"/>
          </a:p>
          <a:p>
            <a:r>
              <a:rPr lang="en-GB" sz="4000" b="1" dirty="0"/>
              <a:t>Please be there in time!</a:t>
            </a:r>
          </a:p>
          <a:p>
            <a:endParaRPr lang="en-GB" sz="4000" dirty="0"/>
          </a:p>
          <a:p>
            <a:r>
              <a:rPr lang="en-GB" sz="4000" dirty="0"/>
              <a:t>Water bottles handed out in the bus.</a:t>
            </a:r>
          </a:p>
          <a:p>
            <a:endParaRPr lang="en-GB" sz="4000" dirty="0"/>
          </a:p>
          <a:p>
            <a:r>
              <a:rPr lang="en-GB" sz="4000" b="1" dirty="0"/>
              <a:t>Please bring your conference badge and carry a photo ID.</a:t>
            </a:r>
          </a:p>
          <a:p>
            <a:endParaRPr lang="en-GB" sz="4000" dirty="0"/>
          </a:p>
          <a:p>
            <a:r>
              <a:rPr lang="en-GB" sz="4000" dirty="0"/>
              <a:t>We have asked those going to RAL to fill in</a:t>
            </a:r>
          </a:p>
          <a:p>
            <a:r>
              <a:rPr lang="en-GB" sz="4000" b="1" dirty="0"/>
              <a:t>Safety Information for Visitors to ISIS form.</a:t>
            </a:r>
          </a:p>
          <a:p>
            <a:r>
              <a:rPr lang="en-GB" sz="4000" dirty="0"/>
              <a:t>Please talk to the organisers if you have not done that.</a:t>
            </a:r>
          </a:p>
          <a:p>
            <a:endParaRPr lang="en-GB" sz="4000" dirty="0"/>
          </a:p>
          <a:p>
            <a:r>
              <a:rPr lang="en-GB" sz="2400" dirty="0"/>
              <a:t>If you have any questions, concerns or would like to cancel, please talk to the organisers.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11" y="1267325"/>
            <a:ext cx="2228936" cy="3343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53815" y="335722"/>
            <a:ext cx="4210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Check the weather forecast and </a:t>
            </a:r>
          </a:p>
          <a:p>
            <a:pPr algn="ctr"/>
            <a:r>
              <a:rPr lang="en-GB" sz="2400" dirty="0"/>
              <a:t>dress up for walking outdoors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487D-D5DD-AA50-FA73-0B58EF72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682AD0-AE37-C223-B1F4-0E78A9F12118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FCA09FA-94BC-A3C0-A58D-553D4B713050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9BBA74-B73D-8DF9-7C67-9BA711A74D46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235A162-F153-7A4A-92FD-FBE34C0EFE55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D0B1A5C-4237-AB7E-8CDF-3728E421D6D9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25C626-9E0B-9B08-4EAC-CDFDE591A941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0FD0149-DBF8-451A-25C2-27435FAB8691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CCE0D5A-5F2C-1F62-50FA-9DD8F096BC57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E25231B-D759-1CCD-846A-F7C9CA8F2E6D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3CFB9-E341-6498-6731-957722464719}"/>
              </a:ext>
            </a:extLst>
          </p:cNvPr>
          <p:cNvSpPr txBox="1"/>
          <p:nvPr/>
        </p:nvSpPr>
        <p:spPr>
          <a:xfrm>
            <a:off x="228600" y="419100"/>
            <a:ext cx="12325747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Lab tour – UKAEA at Culham</a:t>
            </a:r>
          </a:p>
          <a:p>
            <a:endParaRPr lang="en-GB" sz="4000" b="1" dirty="0"/>
          </a:p>
          <a:p>
            <a:r>
              <a:rPr lang="en-GB" sz="4000" dirty="0"/>
              <a:t>Bus to Culham will depart from Manor Road at 14:00</a:t>
            </a:r>
            <a:r>
              <a:rPr lang="en-GB" sz="4000" b="1" dirty="0"/>
              <a:t>.</a:t>
            </a:r>
          </a:p>
          <a:p>
            <a:endParaRPr lang="en-GB" sz="4000" dirty="0"/>
          </a:p>
          <a:p>
            <a:r>
              <a:rPr lang="en-GB" sz="4000" b="1" dirty="0"/>
              <a:t>Please be there in time!</a:t>
            </a:r>
          </a:p>
          <a:p>
            <a:endParaRPr lang="en-GB" sz="4000" dirty="0"/>
          </a:p>
          <a:p>
            <a:r>
              <a:rPr lang="en-GB" sz="4000" dirty="0"/>
              <a:t>Water bottles handed out in the bus.</a:t>
            </a:r>
          </a:p>
          <a:p>
            <a:endParaRPr lang="en-GB" sz="4000" dirty="0"/>
          </a:p>
          <a:p>
            <a:r>
              <a:rPr lang="en-GB" sz="4000" b="1" dirty="0"/>
              <a:t>Please bring your conference badge and carry a photo ID.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2400" dirty="0"/>
              <a:t>If you have any questions, concerns or would like to cancel, please talk to the organisers.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11" y="1267325"/>
            <a:ext cx="2228936" cy="3343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53815" y="335722"/>
            <a:ext cx="4210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Check the weather forecast and </a:t>
            </a:r>
          </a:p>
          <a:p>
            <a:pPr algn="ctr"/>
            <a:r>
              <a:rPr lang="en-GB" sz="2400" dirty="0"/>
              <a:t>dress up for walking outdoors</a:t>
            </a:r>
          </a:p>
        </p:txBody>
      </p:sp>
    </p:spTree>
    <p:extLst>
      <p:ext uri="{BB962C8B-B14F-4D97-AF65-F5344CB8AC3E}">
        <p14:creationId xmlns:p14="http://schemas.microsoft.com/office/powerpoint/2010/main" val="218466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203</Words>
  <Application>Microsoft Office PowerPoint</Application>
  <PresentationFormat>Custom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Gotham Bold</vt:lpstr>
      <vt:lpstr>Arial</vt:lpstr>
      <vt:lpstr>Natalie Bold</vt:lpstr>
      <vt:lpstr>Calibri</vt:lpstr>
      <vt:lpstr>Moderat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Pop-up Banner (Presentation)</dc:title>
  <cp:lastModifiedBy>Tarvainen, Olli (STFC,RAL,ISIS)</cp:lastModifiedBy>
  <cp:revision>15</cp:revision>
  <dcterms:created xsi:type="dcterms:W3CDTF">2006-08-16T00:00:00Z</dcterms:created>
  <dcterms:modified xsi:type="dcterms:W3CDTF">2025-09-03T13:51:06Z</dcterms:modified>
  <dc:identifier>DAGxWj28XsY</dc:identifier>
</cp:coreProperties>
</file>