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30275213" cy="4276725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9B09C-A70C-40E6-938D-0C10AE997594}" v="505" dt="2025-07-26T07:39:44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>
        <p:scale>
          <a:sx n="25" d="100"/>
          <a:sy n="25" d="100"/>
        </p:scale>
        <p:origin x="76" y="-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vainen, Olli (STFC,RAL,ISIS)" userId="43d1d4ba-f603-4763-86b2-285d8ec31a82" providerId="ADAL" clId="{7899B09C-A70C-40E6-938D-0C10AE997594}"/>
    <pc:docChg chg="undo custSel modSld">
      <pc:chgData name="Tarvainen, Olli (STFC,RAL,ISIS)" userId="43d1d4ba-f603-4763-86b2-285d8ec31a82" providerId="ADAL" clId="{7899B09C-A70C-40E6-938D-0C10AE997594}" dt="2025-07-26T07:39:54.685" v="5599" actId="1076"/>
      <pc:docMkLst>
        <pc:docMk/>
      </pc:docMkLst>
      <pc:sldChg chg="addSp delSp modSp mod modAnim">
        <pc:chgData name="Tarvainen, Olli (STFC,RAL,ISIS)" userId="43d1d4ba-f603-4763-86b2-285d8ec31a82" providerId="ADAL" clId="{7899B09C-A70C-40E6-938D-0C10AE997594}" dt="2025-07-26T07:39:54.685" v="5599" actId="1076"/>
        <pc:sldMkLst>
          <pc:docMk/>
          <pc:sldMk cId="2938582472" sldId="256"/>
        </pc:sldMkLst>
        <pc:spChg chg="del">
          <ac:chgData name="Tarvainen, Olli (STFC,RAL,ISIS)" userId="43d1d4ba-f603-4763-86b2-285d8ec31a82" providerId="ADAL" clId="{7899B09C-A70C-40E6-938D-0C10AE997594}" dt="2025-07-25T07:51:21.280" v="0" actId="478"/>
          <ac:spMkLst>
            <pc:docMk/>
            <pc:sldMk cId="2938582472" sldId="256"/>
            <ac:spMk id="2" creationId="{E90A4BE5-194F-5142-B0F5-DF3122F2BCBC}"/>
          </ac:spMkLst>
        </pc:spChg>
        <pc:spChg chg="del">
          <ac:chgData name="Tarvainen, Olli (STFC,RAL,ISIS)" userId="43d1d4ba-f603-4763-86b2-285d8ec31a82" providerId="ADAL" clId="{7899B09C-A70C-40E6-938D-0C10AE997594}" dt="2025-07-25T07:51:25.081" v="1" actId="478"/>
          <ac:spMkLst>
            <pc:docMk/>
            <pc:sldMk cId="2938582472" sldId="256"/>
            <ac:spMk id="3" creationId="{BC49C859-0F97-F74F-9F0C-2E5CE5F1D5FE}"/>
          </ac:spMkLst>
        </pc:spChg>
        <pc:spChg chg="add mod">
          <ac:chgData name="Tarvainen, Olli (STFC,RAL,ISIS)" userId="43d1d4ba-f603-4763-86b2-285d8ec31a82" providerId="ADAL" clId="{7899B09C-A70C-40E6-938D-0C10AE997594}" dt="2025-07-26T07:39:19.323" v="5574" actId="1076"/>
          <ac:spMkLst>
            <pc:docMk/>
            <pc:sldMk cId="2938582472" sldId="256"/>
            <ac:spMk id="5" creationId="{FA86A2FD-C8DC-14AC-8C34-D87B966CF506}"/>
          </ac:spMkLst>
        </pc:spChg>
        <pc:spChg chg="add mod">
          <ac:chgData name="Tarvainen, Olli (STFC,RAL,ISIS)" userId="43d1d4ba-f603-4763-86b2-285d8ec31a82" providerId="ADAL" clId="{7899B09C-A70C-40E6-938D-0C10AE997594}" dt="2025-07-25T07:55:14.755" v="29"/>
          <ac:spMkLst>
            <pc:docMk/>
            <pc:sldMk cId="2938582472" sldId="256"/>
            <ac:spMk id="9" creationId="{D39BFF50-9B95-6FD8-218F-3933C2AA2613}"/>
          </ac:spMkLst>
        </pc:spChg>
        <pc:spChg chg="add mod">
          <ac:chgData name="Tarvainen, Olli (STFC,RAL,ISIS)" userId="43d1d4ba-f603-4763-86b2-285d8ec31a82" providerId="ADAL" clId="{7899B09C-A70C-40E6-938D-0C10AE997594}" dt="2025-07-25T10:22:12.880" v="838" actId="1035"/>
          <ac:spMkLst>
            <pc:docMk/>
            <pc:sldMk cId="2938582472" sldId="256"/>
            <ac:spMk id="11" creationId="{6C137288-E8C3-E2D8-46A2-14E58864E1AC}"/>
          </ac:spMkLst>
        </pc:spChg>
        <pc:spChg chg="add mod">
          <ac:chgData name="Tarvainen, Olli (STFC,RAL,ISIS)" userId="43d1d4ba-f603-4763-86b2-285d8ec31a82" providerId="ADAL" clId="{7899B09C-A70C-40E6-938D-0C10AE997594}" dt="2025-07-25T07:55:45.236" v="32"/>
          <ac:spMkLst>
            <pc:docMk/>
            <pc:sldMk cId="2938582472" sldId="256"/>
            <ac:spMk id="13" creationId="{183A5EAC-1876-9E7D-C4F0-2CC3C7ED4217}"/>
          </ac:spMkLst>
        </pc:spChg>
        <pc:spChg chg="add mod">
          <ac:chgData name="Tarvainen, Olli (STFC,RAL,ISIS)" userId="43d1d4ba-f603-4763-86b2-285d8ec31a82" providerId="ADAL" clId="{7899B09C-A70C-40E6-938D-0C10AE997594}" dt="2025-07-25T10:22:12.880" v="838" actId="1035"/>
          <ac:spMkLst>
            <pc:docMk/>
            <pc:sldMk cId="2938582472" sldId="256"/>
            <ac:spMk id="15" creationId="{2E8FB151-8628-4399-7EDF-D83ADAB35C01}"/>
          </ac:spMkLst>
        </pc:spChg>
        <pc:spChg chg="add mod">
          <ac:chgData name="Tarvainen, Olli (STFC,RAL,ISIS)" userId="43d1d4ba-f603-4763-86b2-285d8ec31a82" providerId="ADAL" clId="{7899B09C-A70C-40E6-938D-0C10AE997594}" dt="2025-07-26T06:12:44.882" v="1210" actId="20577"/>
          <ac:spMkLst>
            <pc:docMk/>
            <pc:sldMk cId="2938582472" sldId="256"/>
            <ac:spMk id="16" creationId="{C051D4FE-B6D4-AE52-4634-2FFD40712E26}"/>
          </ac:spMkLst>
        </pc:spChg>
        <pc:spChg chg="mod">
          <ac:chgData name="Tarvainen, Olli (STFC,RAL,ISIS)" userId="43d1d4ba-f603-4763-86b2-285d8ec31a82" providerId="ADAL" clId="{7899B09C-A70C-40E6-938D-0C10AE997594}" dt="2025-07-25T10:22:12.880" v="838" actId="1035"/>
          <ac:spMkLst>
            <pc:docMk/>
            <pc:sldMk cId="2938582472" sldId="256"/>
            <ac:spMk id="20" creationId="{E0612C00-7FF1-B21E-F91B-1108CD8EC4C7}"/>
          </ac:spMkLst>
        </pc:spChg>
        <pc:spChg chg="mod">
          <ac:chgData name="Tarvainen, Olli (STFC,RAL,ISIS)" userId="43d1d4ba-f603-4763-86b2-285d8ec31a82" providerId="ADAL" clId="{7899B09C-A70C-40E6-938D-0C10AE997594}" dt="2025-07-25T10:22:12.880" v="838" actId="1035"/>
          <ac:spMkLst>
            <pc:docMk/>
            <pc:sldMk cId="2938582472" sldId="256"/>
            <ac:spMk id="21" creationId="{CA927B99-57FA-3138-AF95-8377F689754F}"/>
          </ac:spMkLst>
        </pc:spChg>
        <pc:spChg chg="add del mod">
          <ac:chgData name="Tarvainen, Olli (STFC,RAL,ISIS)" userId="43d1d4ba-f603-4763-86b2-285d8ec31a82" providerId="ADAL" clId="{7899B09C-A70C-40E6-938D-0C10AE997594}" dt="2025-07-26T07:00:58.321" v="3079" actId="478"/>
          <ac:spMkLst>
            <pc:docMk/>
            <pc:sldMk cId="2938582472" sldId="256"/>
            <ac:spMk id="25" creationId="{BC8510BA-02CD-8416-B32C-3E886404D91D}"/>
          </ac:spMkLst>
        </pc:spChg>
        <pc:spChg chg="add del mod">
          <ac:chgData name="Tarvainen, Olli (STFC,RAL,ISIS)" userId="43d1d4ba-f603-4763-86b2-285d8ec31a82" providerId="ADAL" clId="{7899B09C-A70C-40E6-938D-0C10AE997594}" dt="2025-07-26T07:00:51.209" v="3078" actId="478"/>
          <ac:spMkLst>
            <pc:docMk/>
            <pc:sldMk cId="2938582472" sldId="256"/>
            <ac:spMk id="26" creationId="{24F37C7B-A16A-04AC-A2F9-0A6CCF9217FB}"/>
          </ac:spMkLst>
        </pc:spChg>
        <pc:spChg chg="add mod">
          <ac:chgData name="Tarvainen, Olli (STFC,RAL,ISIS)" userId="43d1d4ba-f603-4763-86b2-285d8ec31a82" providerId="ADAL" clId="{7899B09C-A70C-40E6-938D-0C10AE997594}" dt="2025-07-26T06:17:20.827" v="1644" actId="113"/>
          <ac:spMkLst>
            <pc:docMk/>
            <pc:sldMk cId="2938582472" sldId="256"/>
            <ac:spMk id="41" creationId="{766B1AD6-AF4F-C55D-0AFC-364B1D9E0B93}"/>
          </ac:spMkLst>
        </pc:spChg>
        <pc:spChg chg="add mod">
          <ac:chgData name="Tarvainen, Olli (STFC,RAL,ISIS)" userId="43d1d4ba-f603-4763-86b2-285d8ec31a82" providerId="ADAL" clId="{7899B09C-A70C-40E6-938D-0C10AE997594}" dt="2025-07-26T06:17:43.817" v="1648" actId="767"/>
          <ac:spMkLst>
            <pc:docMk/>
            <pc:sldMk cId="2938582472" sldId="256"/>
            <ac:spMk id="42" creationId="{196AE24B-80FC-EB11-D742-7801544F8886}"/>
          </ac:spMkLst>
        </pc:spChg>
        <pc:spChg chg="add mod">
          <ac:chgData name="Tarvainen, Olli (STFC,RAL,ISIS)" userId="43d1d4ba-f603-4763-86b2-285d8ec31a82" providerId="ADAL" clId="{7899B09C-A70C-40E6-938D-0C10AE997594}" dt="2025-07-26T06:20:03.645" v="1799" actId="1076"/>
          <ac:spMkLst>
            <pc:docMk/>
            <pc:sldMk cId="2938582472" sldId="256"/>
            <ac:spMk id="43" creationId="{FF7EB271-F75E-C4EA-8E2F-73BDBF96D80B}"/>
          </ac:spMkLst>
        </pc:spChg>
        <pc:spChg chg="add mod">
          <ac:chgData name="Tarvainen, Olli (STFC,RAL,ISIS)" userId="43d1d4ba-f603-4763-86b2-285d8ec31a82" providerId="ADAL" clId="{7899B09C-A70C-40E6-938D-0C10AE997594}" dt="2025-07-26T06:19:44.630" v="1789" actId="1035"/>
          <ac:spMkLst>
            <pc:docMk/>
            <pc:sldMk cId="2938582472" sldId="256"/>
            <ac:spMk id="44" creationId="{A9D05600-BA67-5552-BC9C-E4766B45F7F2}"/>
          </ac:spMkLst>
        </pc:spChg>
        <pc:spChg chg="add mod">
          <ac:chgData name="Tarvainen, Olli (STFC,RAL,ISIS)" userId="43d1d4ba-f603-4763-86b2-285d8ec31a82" providerId="ADAL" clId="{7899B09C-A70C-40E6-938D-0C10AE997594}" dt="2025-07-26T06:56:46.963" v="2996" actId="20577"/>
          <ac:spMkLst>
            <pc:docMk/>
            <pc:sldMk cId="2938582472" sldId="256"/>
            <ac:spMk id="45" creationId="{04EAE6DE-5BE0-F5A1-C601-8EE386E46D8F}"/>
          </ac:spMkLst>
        </pc:spChg>
        <pc:spChg chg="add mod">
          <ac:chgData name="Tarvainen, Olli (STFC,RAL,ISIS)" userId="43d1d4ba-f603-4763-86b2-285d8ec31a82" providerId="ADAL" clId="{7899B09C-A70C-40E6-938D-0C10AE997594}" dt="2025-07-26T06:57:50.175" v="3043" actId="1035"/>
          <ac:spMkLst>
            <pc:docMk/>
            <pc:sldMk cId="2938582472" sldId="256"/>
            <ac:spMk id="50" creationId="{3FDE874E-401E-4B90-E65F-771E953DD6A4}"/>
          </ac:spMkLst>
        </pc:spChg>
        <pc:spChg chg="add mod">
          <ac:chgData name="Tarvainen, Olli (STFC,RAL,ISIS)" userId="43d1d4ba-f603-4763-86b2-285d8ec31a82" providerId="ADAL" clId="{7899B09C-A70C-40E6-938D-0C10AE997594}" dt="2025-07-26T07:02:01.521" v="3170" actId="20577"/>
          <ac:spMkLst>
            <pc:docMk/>
            <pc:sldMk cId="2938582472" sldId="256"/>
            <ac:spMk id="51" creationId="{3160658A-D05B-515E-BCDD-B05FE6814271}"/>
          </ac:spMkLst>
        </pc:spChg>
        <pc:spChg chg="add mod">
          <ac:chgData name="Tarvainen, Olli (STFC,RAL,ISIS)" userId="43d1d4ba-f603-4763-86b2-285d8ec31a82" providerId="ADAL" clId="{7899B09C-A70C-40E6-938D-0C10AE997594}" dt="2025-07-26T07:07:41.487" v="3405" actId="20577"/>
          <ac:spMkLst>
            <pc:docMk/>
            <pc:sldMk cId="2938582472" sldId="256"/>
            <ac:spMk id="52" creationId="{9774219E-6723-DEA2-80B1-FA2D51F6D64D}"/>
          </ac:spMkLst>
        </pc:spChg>
        <pc:spChg chg="add mod">
          <ac:chgData name="Tarvainen, Olli (STFC,RAL,ISIS)" userId="43d1d4ba-f603-4763-86b2-285d8ec31a82" providerId="ADAL" clId="{7899B09C-A70C-40E6-938D-0C10AE997594}" dt="2025-07-26T06:46:42.277" v="2619"/>
          <ac:spMkLst>
            <pc:docMk/>
            <pc:sldMk cId="2938582472" sldId="256"/>
            <ac:spMk id="53" creationId="{0213F396-746A-F3B1-6FFB-B4650BD26F68}"/>
          </ac:spMkLst>
        </pc:spChg>
        <pc:spChg chg="add del mod">
          <ac:chgData name="Tarvainen, Olli (STFC,RAL,ISIS)" userId="43d1d4ba-f603-4763-86b2-285d8ec31a82" providerId="ADAL" clId="{7899B09C-A70C-40E6-938D-0C10AE997594}" dt="2025-07-26T06:55:58.065" v="2983" actId="478"/>
          <ac:spMkLst>
            <pc:docMk/>
            <pc:sldMk cId="2938582472" sldId="256"/>
            <ac:spMk id="56" creationId="{5DD996B8-0435-A85F-5A81-75B599E9D1CC}"/>
          </ac:spMkLst>
        </pc:spChg>
        <pc:spChg chg="add mod">
          <ac:chgData name="Tarvainen, Olli (STFC,RAL,ISIS)" userId="43d1d4ba-f603-4763-86b2-285d8ec31a82" providerId="ADAL" clId="{7899B09C-A70C-40E6-938D-0C10AE997594}" dt="2025-07-26T07:03:11.896" v="3217" actId="1076"/>
          <ac:spMkLst>
            <pc:docMk/>
            <pc:sldMk cId="2938582472" sldId="256"/>
            <ac:spMk id="58" creationId="{7EAFEC37-EA02-578B-ECBE-1EDB9F9F77DD}"/>
          </ac:spMkLst>
        </pc:spChg>
        <pc:spChg chg="add mod">
          <ac:chgData name="Tarvainen, Olli (STFC,RAL,ISIS)" userId="43d1d4ba-f603-4763-86b2-285d8ec31a82" providerId="ADAL" clId="{7899B09C-A70C-40E6-938D-0C10AE997594}" dt="2025-07-26T07:03:48.500" v="3241" actId="1076"/>
          <ac:spMkLst>
            <pc:docMk/>
            <pc:sldMk cId="2938582472" sldId="256"/>
            <ac:spMk id="59" creationId="{9C2CC609-E5D2-3ADA-26BC-C628D1300A2F}"/>
          </ac:spMkLst>
        </pc:spChg>
        <pc:spChg chg="add mod">
          <ac:chgData name="Tarvainen, Olli (STFC,RAL,ISIS)" userId="43d1d4ba-f603-4763-86b2-285d8ec31a82" providerId="ADAL" clId="{7899B09C-A70C-40E6-938D-0C10AE997594}" dt="2025-07-26T07:04:10.206" v="3253" actId="1076"/>
          <ac:spMkLst>
            <pc:docMk/>
            <pc:sldMk cId="2938582472" sldId="256"/>
            <ac:spMk id="60" creationId="{DE097A7E-8335-74D8-787C-B53561FE6A8D}"/>
          </ac:spMkLst>
        </pc:spChg>
        <pc:spChg chg="add mod">
          <ac:chgData name="Tarvainen, Olli (STFC,RAL,ISIS)" userId="43d1d4ba-f603-4763-86b2-285d8ec31a82" providerId="ADAL" clId="{7899B09C-A70C-40E6-938D-0C10AE997594}" dt="2025-07-26T07:10:51.027" v="3705" actId="1076"/>
          <ac:spMkLst>
            <pc:docMk/>
            <pc:sldMk cId="2938582472" sldId="256"/>
            <ac:spMk id="61" creationId="{6F70E40A-DAF0-469A-5CB0-23FFF5955257}"/>
          </ac:spMkLst>
        </pc:spChg>
        <pc:spChg chg="add mod">
          <ac:chgData name="Tarvainen, Olli (STFC,RAL,ISIS)" userId="43d1d4ba-f603-4763-86b2-285d8ec31a82" providerId="ADAL" clId="{7899B09C-A70C-40E6-938D-0C10AE997594}" dt="2025-07-26T07:14:23.847" v="3958" actId="1035"/>
          <ac:spMkLst>
            <pc:docMk/>
            <pc:sldMk cId="2938582472" sldId="256"/>
            <ac:spMk id="62" creationId="{EE7C93E6-261B-9CEB-7C7B-C7EDE1FD492D}"/>
          </ac:spMkLst>
        </pc:spChg>
        <pc:spChg chg="add mod">
          <ac:chgData name="Tarvainen, Olli (STFC,RAL,ISIS)" userId="43d1d4ba-f603-4763-86b2-285d8ec31a82" providerId="ADAL" clId="{7899B09C-A70C-40E6-938D-0C10AE997594}" dt="2025-07-26T07:17:40.578" v="4255" actId="20577"/>
          <ac:spMkLst>
            <pc:docMk/>
            <pc:sldMk cId="2938582472" sldId="256"/>
            <ac:spMk id="63" creationId="{31568724-20EC-0A6C-E249-2BD90EB493A4}"/>
          </ac:spMkLst>
        </pc:spChg>
        <pc:spChg chg="add mod">
          <ac:chgData name="Tarvainen, Olli (STFC,RAL,ISIS)" userId="43d1d4ba-f603-4763-86b2-285d8ec31a82" providerId="ADAL" clId="{7899B09C-A70C-40E6-938D-0C10AE997594}" dt="2025-07-26T07:20:28.834" v="4349" actId="20577"/>
          <ac:spMkLst>
            <pc:docMk/>
            <pc:sldMk cId="2938582472" sldId="256"/>
            <ac:spMk id="65" creationId="{984B7167-FEC7-BBAF-DD26-09A60EFEFBE5}"/>
          </ac:spMkLst>
        </pc:spChg>
        <pc:spChg chg="add mod">
          <ac:chgData name="Tarvainen, Olli (STFC,RAL,ISIS)" userId="43d1d4ba-f603-4763-86b2-285d8ec31a82" providerId="ADAL" clId="{7899B09C-A70C-40E6-938D-0C10AE997594}" dt="2025-07-26T07:28:07.677" v="4948" actId="113"/>
          <ac:spMkLst>
            <pc:docMk/>
            <pc:sldMk cId="2938582472" sldId="256"/>
            <ac:spMk id="66" creationId="{56544F23-70D6-8F44-568C-F472AF459AE3}"/>
          </ac:spMkLst>
        </pc:spChg>
        <pc:spChg chg="add mod">
          <ac:chgData name="Tarvainen, Olli (STFC,RAL,ISIS)" userId="43d1d4ba-f603-4763-86b2-285d8ec31a82" providerId="ADAL" clId="{7899B09C-A70C-40E6-938D-0C10AE997594}" dt="2025-07-26T07:28:11.455" v="4950" actId="113"/>
          <ac:spMkLst>
            <pc:docMk/>
            <pc:sldMk cId="2938582472" sldId="256"/>
            <ac:spMk id="67" creationId="{3FDC7151-4A00-3703-6DD1-A195AD3B89A1}"/>
          </ac:spMkLst>
        </pc:spChg>
        <pc:spChg chg="add mod">
          <ac:chgData name="Tarvainen, Olli (STFC,RAL,ISIS)" userId="43d1d4ba-f603-4763-86b2-285d8ec31a82" providerId="ADAL" clId="{7899B09C-A70C-40E6-938D-0C10AE997594}" dt="2025-07-26T07:33:42.701" v="5492" actId="20577"/>
          <ac:spMkLst>
            <pc:docMk/>
            <pc:sldMk cId="2938582472" sldId="256"/>
            <ac:spMk id="68" creationId="{CF73046D-8343-BAD8-4ECE-8B063288F9CC}"/>
          </ac:spMkLst>
        </pc:spChg>
        <pc:grpChg chg="add mod">
          <ac:chgData name="Tarvainen, Olli (STFC,RAL,ISIS)" userId="43d1d4ba-f603-4763-86b2-285d8ec31a82" providerId="ADAL" clId="{7899B09C-A70C-40E6-938D-0C10AE997594}" dt="2025-07-26T06:10:52.350" v="1177" actId="1035"/>
          <ac:grpSpMkLst>
            <pc:docMk/>
            <pc:sldMk cId="2938582472" sldId="256"/>
            <ac:grpSpMk id="17" creationId="{C3CD8D0A-4D1B-FED9-8A1F-0D2BBD55B3D4}"/>
          </ac:grpSpMkLst>
        </pc:grpChg>
        <pc:grpChg chg="add mod">
          <ac:chgData name="Tarvainen, Olli (STFC,RAL,ISIS)" userId="43d1d4ba-f603-4763-86b2-285d8ec31a82" providerId="ADAL" clId="{7899B09C-A70C-40E6-938D-0C10AE997594}" dt="2025-07-26T07:02:09.060" v="3171" actId="1076"/>
          <ac:grpSpMkLst>
            <pc:docMk/>
            <pc:sldMk cId="2938582472" sldId="256"/>
            <ac:grpSpMk id="39" creationId="{629F32A6-344A-EBED-56F3-DCDA1B43BDCB}"/>
          </ac:grpSpMkLst>
        </pc:grpChg>
        <pc:graphicFrameChg chg="add mod modGraphic">
          <ac:chgData name="Tarvainen, Olli (STFC,RAL,ISIS)" userId="43d1d4ba-f603-4763-86b2-285d8ec31a82" providerId="ADAL" clId="{7899B09C-A70C-40E6-938D-0C10AE997594}" dt="2025-07-26T06:12:18.979" v="1203" actId="1038"/>
          <ac:graphicFrameMkLst>
            <pc:docMk/>
            <pc:sldMk cId="2938582472" sldId="256"/>
            <ac:graphicFrameMk id="40" creationId="{E6F8D15B-1630-C53E-D95D-1F0E20AF56B3}"/>
          </ac:graphicFrameMkLst>
        </pc:graphicFrameChg>
        <pc:picChg chg="add del mod">
          <ac:chgData name="Tarvainen, Olli (STFC,RAL,ISIS)" userId="43d1d4ba-f603-4763-86b2-285d8ec31a82" providerId="ADAL" clId="{7899B09C-A70C-40E6-938D-0C10AE997594}" dt="2025-07-25T07:53:56.221" v="19" actId="478"/>
          <ac:picMkLst>
            <pc:docMk/>
            <pc:sldMk cId="2938582472" sldId="256"/>
            <ac:picMk id="6" creationId="{BED2924B-213E-D415-81FD-E8880E626BC4}"/>
          </ac:picMkLst>
        </pc:picChg>
        <pc:picChg chg="add mod ord">
          <ac:chgData name="Tarvainen, Olli (STFC,RAL,ISIS)" userId="43d1d4ba-f603-4763-86b2-285d8ec31a82" providerId="ADAL" clId="{7899B09C-A70C-40E6-938D-0C10AE997594}" dt="2025-07-26T07:39:40.779" v="5589" actId="1037"/>
          <ac:picMkLst>
            <pc:docMk/>
            <pc:sldMk cId="2938582472" sldId="256"/>
            <ac:picMk id="8" creationId="{D9AB32A0-437B-4548-20AC-B2BAFE63DE23}"/>
          </ac:picMkLst>
        </pc:picChg>
        <pc:picChg chg="mod">
          <ac:chgData name="Tarvainen, Olli (STFC,RAL,ISIS)" userId="43d1d4ba-f603-4763-86b2-285d8ec31a82" providerId="ADAL" clId="{7899B09C-A70C-40E6-938D-0C10AE997594}" dt="2025-07-25T10:22:12.880" v="838" actId="1035"/>
          <ac:picMkLst>
            <pc:docMk/>
            <pc:sldMk cId="2938582472" sldId="256"/>
            <ac:picMk id="18" creationId="{68EE1EE4-601A-E932-A93F-48BD70705EF5}"/>
          </ac:picMkLst>
        </pc:picChg>
        <pc:picChg chg="mod">
          <ac:chgData name="Tarvainen, Olli (STFC,RAL,ISIS)" userId="43d1d4ba-f603-4763-86b2-285d8ec31a82" providerId="ADAL" clId="{7899B09C-A70C-40E6-938D-0C10AE997594}" dt="2025-07-25T10:22:12.880" v="838" actId="1035"/>
          <ac:picMkLst>
            <pc:docMk/>
            <pc:sldMk cId="2938582472" sldId="256"/>
            <ac:picMk id="19" creationId="{2159F04D-9EE0-7E55-1B26-61B8DFA0DC75}"/>
          </ac:picMkLst>
        </pc:picChg>
        <pc:picChg chg="add mod">
          <ac:chgData name="Tarvainen, Olli (STFC,RAL,ISIS)" userId="43d1d4ba-f603-4763-86b2-285d8ec31a82" providerId="ADAL" clId="{7899B09C-A70C-40E6-938D-0C10AE997594}" dt="2025-07-26T07:02:09.060" v="3171" actId="1076"/>
          <ac:picMkLst>
            <pc:docMk/>
            <pc:sldMk cId="2938582472" sldId="256"/>
            <ac:picMk id="22" creationId="{CED47CBE-75EC-1CD9-1D28-5EE0D693D372}"/>
          </ac:picMkLst>
        </pc:picChg>
        <pc:picChg chg="add mod">
          <ac:chgData name="Tarvainen, Olli (STFC,RAL,ISIS)" userId="43d1d4ba-f603-4763-86b2-285d8ec31a82" providerId="ADAL" clId="{7899B09C-A70C-40E6-938D-0C10AE997594}" dt="2025-07-26T07:02:09.060" v="3171" actId="1076"/>
          <ac:picMkLst>
            <pc:docMk/>
            <pc:sldMk cId="2938582472" sldId="256"/>
            <ac:picMk id="23" creationId="{8EFEB10F-5CF5-CDCB-945E-3C3702BEDEF7}"/>
          </ac:picMkLst>
        </pc:picChg>
        <pc:picChg chg="add mod">
          <ac:chgData name="Tarvainen, Olli (STFC,RAL,ISIS)" userId="43d1d4ba-f603-4763-86b2-285d8ec31a82" providerId="ADAL" clId="{7899B09C-A70C-40E6-938D-0C10AE997594}" dt="2025-07-26T07:02:09.060" v="3171" actId="1076"/>
          <ac:picMkLst>
            <pc:docMk/>
            <pc:sldMk cId="2938582472" sldId="256"/>
            <ac:picMk id="24" creationId="{D8FBA947-6B2C-E600-9DA6-902693B7FE66}"/>
          </ac:picMkLst>
        </pc:picChg>
        <pc:picChg chg="add mod">
          <ac:chgData name="Tarvainen, Olli (STFC,RAL,ISIS)" userId="43d1d4ba-f603-4763-86b2-285d8ec31a82" providerId="ADAL" clId="{7899B09C-A70C-40E6-938D-0C10AE997594}" dt="2025-07-26T06:19:56.893" v="1798" actId="1035"/>
          <ac:picMkLst>
            <pc:docMk/>
            <pc:sldMk cId="2938582472" sldId="256"/>
            <ac:picMk id="30" creationId="{011644CC-F1D3-7D45-7E6D-F70CE2F2E0D2}"/>
          </ac:picMkLst>
        </pc:picChg>
        <pc:picChg chg="add mod">
          <ac:chgData name="Tarvainen, Olli (STFC,RAL,ISIS)" userId="43d1d4ba-f603-4763-86b2-285d8ec31a82" providerId="ADAL" clId="{7899B09C-A70C-40E6-938D-0C10AE997594}" dt="2025-07-26T06:19:48.358" v="1790" actId="1076"/>
          <ac:picMkLst>
            <pc:docMk/>
            <pc:sldMk cId="2938582472" sldId="256"/>
            <ac:picMk id="32" creationId="{181848C2-DEE3-D34A-1426-FE3093D29532}"/>
          </ac:picMkLst>
        </pc:picChg>
        <pc:picChg chg="add mod">
          <ac:chgData name="Tarvainen, Olli (STFC,RAL,ISIS)" userId="43d1d4ba-f603-4763-86b2-285d8ec31a82" providerId="ADAL" clId="{7899B09C-A70C-40E6-938D-0C10AE997594}" dt="2025-07-26T07:08:27.464" v="3419" actId="1076"/>
          <ac:picMkLst>
            <pc:docMk/>
            <pc:sldMk cId="2938582472" sldId="256"/>
            <ac:picMk id="34" creationId="{5EA811C5-BB5B-9D77-E1F1-3FAE5135D09D}"/>
          </ac:picMkLst>
        </pc:picChg>
        <pc:picChg chg="add mod">
          <ac:chgData name="Tarvainen, Olli (STFC,RAL,ISIS)" userId="43d1d4ba-f603-4763-86b2-285d8ec31a82" providerId="ADAL" clId="{7899B09C-A70C-40E6-938D-0C10AE997594}" dt="2025-07-26T07:02:28.085" v="3176" actId="1038"/>
          <ac:picMkLst>
            <pc:docMk/>
            <pc:sldMk cId="2938582472" sldId="256"/>
            <ac:picMk id="36" creationId="{0EE900B9-C665-491B-EA70-12C03183C418}"/>
          </ac:picMkLst>
        </pc:picChg>
        <pc:picChg chg="add mod">
          <ac:chgData name="Tarvainen, Olli (STFC,RAL,ISIS)" userId="43d1d4ba-f603-4763-86b2-285d8ec31a82" providerId="ADAL" clId="{7899B09C-A70C-40E6-938D-0C10AE997594}" dt="2025-07-26T07:39:54.685" v="5599" actId="1076"/>
          <ac:picMkLst>
            <pc:docMk/>
            <pc:sldMk cId="2938582472" sldId="256"/>
            <ac:picMk id="38" creationId="{B31CF904-A5C9-D710-4279-C2D568C8BF3C}"/>
          </ac:picMkLst>
        </pc:picChg>
        <pc:picChg chg="add del">
          <ac:chgData name="Tarvainen, Olli (STFC,RAL,ISIS)" userId="43d1d4ba-f603-4763-86b2-285d8ec31a82" providerId="ADAL" clId="{7899B09C-A70C-40E6-938D-0C10AE997594}" dt="2025-07-26T06:31:18.749" v="1915" actId="478"/>
          <ac:picMkLst>
            <pc:docMk/>
            <pc:sldMk cId="2938582472" sldId="256"/>
            <ac:picMk id="47" creationId="{001AA8A4-3668-8F3D-38E8-93F4A8A7FE33}"/>
          </ac:picMkLst>
        </pc:picChg>
        <pc:picChg chg="add mod">
          <ac:chgData name="Tarvainen, Olli (STFC,RAL,ISIS)" userId="43d1d4ba-f603-4763-86b2-285d8ec31a82" providerId="ADAL" clId="{7899B09C-A70C-40E6-938D-0C10AE997594}" dt="2025-07-26T06:57:50.175" v="3043" actId="1035"/>
          <ac:picMkLst>
            <pc:docMk/>
            <pc:sldMk cId="2938582472" sldId="256"/>
            <ac:picMk id="49" creationId="{7CBDAD14-CD88-3252-9FAF-282B568DC42B}"/>
          </ac:picMkLst>
        </pc:picChg>
        <pc:picChg chg="add mod">
          <ac:chgData name="Tarvainen, Olli (STFC,RAL,ISIS)" userId="43d1d4ba-f603-4763-86b2-285d8ec31a82" providerId="ADAL" clId="{7899B09C-A70C-40E6-938D-0C10AE997594}" dt="2025-07-26T07:14:21.578" v="3956" actId="1035"/>
          <ac:picMkLst>
            <pc:docMk/>
            <pc:sldMk cId="2938582472" sldId="256"/>
            <ac:picMk id="55" creationId="{4F420736-501A-3D7A-B6EC-A1627D59048A}"/>
          </ac:picMkLst>
        </pc:picChg>
        <pc:picChg chg="add del mod">
          <ac:chgData name="Tarvainen, Olli (STFC,RAL,ISIS)" userId="43d1d4ba-f603-4763-86b2-285d8ec31a82" providerId="ADAL" clId="{7899B09C-A70C-40E6-938D-0C10AE997594}" dt="2025-07-26T07:37:51.528" v="5526" actId="478"/>
          <ac:picMkLst>
            <pc:docMk/>
            <pc:sldMk cId="2938582472" sldId="256"/>
            <ac:picMk id="1026" creationId="{8EB5F708-1420-F476-3156-A2A0A092BCA8}"/>
          </ac:picMkLst>
        </pc:picChg>
        <pc:picChg chg="add mod">
          <ac:chgData name="Tarvainen, Olli (STFC,RAL,ISIS)" userId="43d1d4ba-f603-4763-86b2-285d8ec31a82" providerId="ADAL" clId="{7899B09C-A70C-40E6-938D-0C10AE997594}" dt="2025-07-26T07:39:44.693" v="5598" actId="1038"/>
          <ac:picMkLst>
            <pc:docMk/>
            <pc:sldMk cId="2938582472" sldId="256"/>
            <ac:picMk id="1028" creationId="{C7F28308-CD1C-88EC-20C7-BCAC0E947BFB}"/>
          </ac:picMkLst>
        </pc:picChg>
        <pc:cxnChg chg="add mod">
          <ac:chgData name="Tarvainen, Olli (STFC,RAL,ISIS)" userId="43d1d4ba-f603-4763-86b2-285d8ec31a82" providerId="ADAL" clId="{7899B09C-A70C-40E6-938D-0C10AE997594}" dt="2025-07-25T07:55:14.755" v="29"/>
          <ac:cxnSpMkLst>
            <pc:docMk/>
            <pc:sldMk cId="2938582472" sldId="256"/>
            <ac:cxnSpMk id="10" creationId="{1A7A9D8A-2A9F-9DAE-53FD-F4E99F337A03}"/>
          </ac:cxnSpMkLst>
        </pc:cxnChg>
        <pc:cxnChg chg="add del mod">
          <ac:chgData name="Tarvainen, Olli (STFC,RAL,ISIS)" userId="43d1d4ba-f603-4763-86b2-285d8ec31a82" providerId="ADAL" clId="{7899B09C-A70C-40E6-938D-0C10AE997594}" dt="2025-07-25T07:55:35.565" v="31" actId="478"/>
          <ac:cxnSpMkLst>
            <pc:docMk/>
            <pc:sldMk cId="2938582472" sldId="256"/>
            <ac:cxnSpMk id="12" creationId="{39EA54A3-1334-0295-A51B-F69A1A477B73}"/>
          </ac:cxnSpMkLst>
        </pc:cxnChg>
        <pc:cxnChg chg="add mod">
          <ac:chgData name="Tarvainen, Olli (STFC,RAL,ISIS)" userId="43d1d4ba-f603-4763-86b2-285d8ec31a82" providerId="ADAL" clId="{7899B09C-A70C-40E6-938D-0C10AE997594}" dt="2025-07-25T07:55:45.236" v="32"/>
          <ac:cxnSpMkLst>
            <pc:docMk/>
            <pc:sldMk cId="2938582472" sldId="256"/>
            <ac:cxnSpMk id="14" creationId="{3BE6CB89-46A8-B9D6-476E-2113CEF7DD83}"/>
          </ac:cxnSpMkLst>
        </pc:cxnChg>
        <pc:cxnChg chg="add mod">
          <ac:chgData name="Tarvainen, Olli (STFC,RAL,ISIS)" userId="43d1d4ba-f603-4763-86b2-285d8ec31a82" providerId="ADAL" clId="{7899B09C-A70C-40E6-938D-0C10AE997594}" dt="2025-07-25T08:25:02.471" v="825" actId="1035"/>
          <ac:cxnSpMkLst>
            <pc:docMk/>
            <pc:sldMk cId="2938582472" sldId="256"/>
            <ac:cxnSpMk id="27" creationId="{A59E51EE-4CE6-1E4C-7FD2-B55F6BB6E818}"/>
          </ac:cxnSpMkLst>
        </pc:cxnChg>
        <pc:cxnChg chg="add mod">
          <ac:chgData name="Tarvainen, Olli (STFC,RAL,ISIS)" userId="43d1d4ba-f603-4763-86b2-285d8ec31a82" providerId="ADAL" clId="{7899B09C-A70C-40E6-938D-0C10AE997594}" dt="2025-07-26T06:10:52.350" v="1177" actId="1035"/>
          <ac:cxnSpMkLst>
            <pc:docMk/>
            <pc:sldMk cId="2938582472" sldId="256"/>
            <ac:cxnSpMk id="28" creationId="{5176649E-A078-02C9-E568-EC39954C604A}"/>
          </ac:cxnSpMkLst>
        </pc:cxnChg>
        <pc:cxnChg chg="add mod">
          <ac:chgData name="Tarvainen, Olli (STFC,RAL,ISIS)" userId="43d1d4ba-f603-4763-86b2-285d8ec31a82" providerId="ADAL" clId="{7899B09C-A70C-40E6-938D-0C10AE997594}" dt="2025-07-26T07:01:21.439" v="3090" actId="1076"/>
          <ac:cxnSpMkLst>
            <pc:docMk/>
            <pc:sldMk cId="2938582472" sldId="256"/>
            <ac:cxnSpMk id="57" creationId="{FEF0884A-598B-698F-DCEF-31E343220F29}"/>
          </ac:cxnSpMkLst>
        </pc:cxnChg>
        <pc:cxnChg chg="add mod">
          <ac:chgData name="Tarvainen, Olli (STFC,RAL,ISIS)" userId="43d1d4ba-f603-4763-86b2-285d8ec31a82" providerId="ADAL" clId="{7899B09C-A70C-40E6-938D-0C10AE997594}" dt="2025-07-26T07:18:37.755" v="4263" actId="1038"/>
          <ac:cxnSpMkLst>
            <pc:docMk/>
            <pc:sldMk cId="2938582472" sldId="256"/>
            <ac:cxnSpMk id="64" creationId="{8A5C29C6-C904-A5E1-A958-36B4B7A6BA3F}"/>
          </ac:cxnSpMkLst>
        </pc:cxnChg>
        <pc:cxnChg chg="add mod">
          <ac:chgData name="Tarvainen, Olli (STFC,RAL,ISIS)" userId="43d1d4ba-f603-4763-86b2-285d8ec31a82" providerId="ADAL" clId="{7899B09C-A70C-40E6-938D-0C10AE997594}" dt="2025-07-26T07:38:32.435" v="5535" actId="1076"/>
          <ac:cxnSpMkLst>
            <pc:docMk/>
            <pc:sldMk cId="2938582472" sldId="256"/>
            <ac:cxnSpMk id="69" creationId="{F89DB0C3-854A-EB8F-2D14-80BED35CE33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999180"/>
            <a:ext cx="25733931" cy="14889339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6960"/>
            <a:ext cx="6528093" cy="36243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6960"/>
            <a:ext cx="19205838" cy="362432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62125"/>
            <a:ext cx="26112371" cy="17789985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20410"/>
            <a:ext cx="26112371" cy="9355333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6969"/>
            <a:ext cx="26112371" cy="8266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83919"/>
            <a:ext cx="12807832" cy="513800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21926"/>
            <a:ext cx="12807832" cy="2297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83919"/>
            <a:ext cx="12870909" cy="513800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21926"/>
            <a:ext cx="12870909" cy="2297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7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57701"/>
            <a:ext cx="15326827" cy="30392467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57701"/>
            <a:ext cx="15326827" cy="30392467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6969"/>
            <a:ext cx="26112371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7427-0439-F440-9A27-66D0463B98C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437EC-E955-1F41-9E54-9AC54B5E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4" y="0"/>
            <a:ext cx="30246939" cy="32766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A86A2FD-C8DC-14AC-8C34-D87B966C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851" y="41158009"/>
            <a:ext cx="22532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altLang="en-US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International Conference on Ion Sources, Oxford, UK, 8-12 September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B32A0-437B-4548-20AC-B2BAFE63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3" y="40112985"/>
            <a:ext cx="2697754" cy="2618719"/>
          </a:xfrm>
          <a:prstGeom prst="rect">
            <a:avLst/>
          </a:prstGeom>
        </p:spPr>
      </p:pic>
      <p:sp>
        <p:nvSpPr>
          <p:cNvPr id="11" name="TextBox 38">
            <a:extLst>
              <a:ext uri="{FF2B5EF4-FFF2-40B4-BE49-F238E27FC236}">
                <a16:creationId xmlns:a16="http://schemas.microsoft.com/office/drawing/2014/main" id="{6C137288-E8C3-E2D8-46A2-14E5886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531266"/>
            <a:ext cx="30275213" cy="87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5064" b="1" dirty="0">
                <a:latin typeface="Arial" panose="020B0604020202020204" pitchFamily="34" charset="0"/>
                <a:cs typeface="Arial" panose="020B0604020202020204" pitchFamily="34" charset="0"/>
              </a:rPr>
              <a:t>Impedance Characteristics and Sputtering Behaviour of Pulsed Arc Discharge H</a:t>
            </a:r>
            <a:r>
              <a:rPr lang="en-GB" altLang="en-US" sz="5064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5064" b="1" dirty="0">
                <a:latin typeface="Arial" panose="020B0604020202020204" pitchFamily="34" charset="0"/>
                <a:cs typeface="Arial" panose="020B0604020202020204" pitchFamily="34" charset="0"/>
              </a:rPr>
              <a:t> Ion Sources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2E8FB151-8628-4399-7EDF-D83ADAB35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572022"/>
            <a:ext cx="30275213" cy="109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Olli Tarvainen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Alejandro Garcia Sosa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 Abel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Bollinger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Faircloth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Erin L. Flannigan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 Jones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 Karns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Claire Talbott</a:t>
            </a:r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Pulsed Spallation Neutron and Muon Facility, UK Science and Technology Facilities Council, Rutherford Appleton Laboratory, Harwell, OX11 0QX United Kingdom</a:t>
            </a:r>
          </a:p>
          <a:p>
            <a:pPr algn="ctr"/>
            <a:r>
              <a:rPr lang="en-GB" altLang="en-US" sz="2172" baseline="300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172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National Accelerator Laboratory (FNAL), Batavia, IL, USA</a:t>
            </a:r>
            <a:endParaRPr lang="en-US" altLang="en-US" sz="2172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C051D4FE-B6D4-AE52-4634-2FFD40712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4" y="6082901"/>
            <a:ext cx="30246938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Pulsed arc discharge H</a:t>
            </a:r>
            <a:r>
              <a:rPr lang="en-GB" altLang="en-US" sz="3435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 ion sources are used in large-scale accelerator facilities, the </a:t>
            </a:r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Penning source at ISIS and magnetron source at Fermilab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altLang="en-US" sz="3435" dirty="0" err="1">
                <a:latin typeface="Arial" panose="020B0604020202020204" pitchFamily="34" charset="0"/>
                <a:cs typeface="Arial" panose="020B0604020202020204" pitchFamily="34" charset="0"/>
              </a:rPr>
              <a:t>caesiated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 ion sources can produce current densities  &gt;10 mA/mm</a:t>
            </a:r>
            <a:r>
              <a:rPr lang="en-GB" altLang="en-US" sz="3435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 but suffer from limited lifetime due to erosion of the plasma facing components.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CD8D0A-4D1B-FED9-8A1F-0D2BBD55B3D4}"/>
              </a:ext>
            </a:extLst>
          </p:cNvPr>
          <p:cNvGrpSpPr/>
          <p:nvPr/>
        </p:nvGrpSpPr>
        <p:grpSpPr>
          <a:xfrm>
            <a:off x="250144" y="7470417"/>
            <a:ext cx="19634763" cy="5000466"/>
            <a:chOff x="-1" y="0"/>
            <a:chExt cx="15103664" cy="38465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8EE1EE4-601A-E932-A93F-48BD70705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220" y="752161"/>
              <a:ext cx="7810443" cy="27713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59F04D-9EE0-7E55-1B26-61B8DFA0D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429117"/>
              <a:ext cx="7293221" cy="341739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612C00-7FF1-B21E-F91B-1108CD8EC4C7}"/>
                </a:ext>
              </a:extLst>
            </p:cNvPr>
            <p:cNvSpPr txBox="1"/>
            <p:nvPr/>
          </p:nvSpPr>
          <p:spPr>
            <a:xfrm>
              <a:off x="-1" y="0"/>
              <a:ext cx="2923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(a) ISIS Penning ion source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927B99-57FA-3138-AF95-8377F689754F}"/>
                </a:ext>
              </a:extLst>
            </p:cNvPr>
            <p:cNvSpPr txBox="1"/>
            <p:nvPr/>
          </p:nvSpPr>
          <p:spPr>
            <a:xfrm>
              <a:off x="7293220" y="32235"/>
              <a:ext cx="3796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(b) Fermilab magnetron ion source</a:t>
              </a:r>
            </a:p>
          </p:txBody>
        </p:sp>
      </p:grp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A59E51EE-4CE6-1E4C-7FD2-B55F6BB6E8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74" y="5897328"/>
            <a:ext cx="30275213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5176649E-A078-02C9-E568-EC39954C60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8274" y="12806128"/>
            <a:ext cx="30275213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11644CC-F1D3-7D45-7E6D-F70CE2F2E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18" y="14839262"/>
            <a:ext cx="16204286" cy="53633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1848C2-DEE3-D34A-1426-FE3093D29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44" y="21135284"/>
            <a:ext cx="16194760" cy="5410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A811C5-BB5B-9D77-E1F1-3FAE5135D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8214" y="28029923"/>
            <a:ext cx="16108331" cy="52658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E900B9-C665-491B-EA70-12C03183C4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70763" y="22269164"/>
            <a:ext cx="7973301" cy="38635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1CF904-A5C9-D710-4279-C2D568C8BF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13361" y="34774289"/>
            <a:ext cx="16193184" cy="5340810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6F8D15B-1630-C53E-D95D-1F0E20AF5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55522"/>
              </p:ext>
            </p:extLst>
          </p:nvPr>
        </p:nvGraphicFramePr>
        <p:xfrm>
          <a:off x="20011908" y="7627801"/>
          <a:ext cx="10140162" cy="430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082">
                  <a:extLst>
                    <a:ext uri="{9D8B030D-6E8A-4147-A177-3AD203B41FA5}">
                      <a16:colId xmlns:a16="http://schemas.microsoft.com/office/drawing/2014/main" val="2928388916"/>
                    </a:ext>
                  </a:extLst>
                </a:gridCol>
                <a:gridCol w="2864083">
                  <a:extLst>
                    <a:ext uri="{9D8B030D-6E8A-4147-A177-3AD203B41FA5}">
                      <a16:colId xmlns:a16="http://schemas.microsoft.com/office/drawing/2014/main" val="1275936599"/>
                    </a:ext>
                  </a:extLst>
                </a:gridCol>
                <a:gridCol w="3922997">
                  <a:extLst>
                    <a:ext uri="{9D8B030D-6E8A-4147-A177-3AD203B41FA5}">
                      <a16:colId xmlns:a16="http://schemas.microsoft.com/office/drawing/2014/main" val="363646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ISIS Penning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Fermi magnetron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7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344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keV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</a:t>
                      </a: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s</a:t>
                      </a:r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</a:t>
                      </a: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s</a:t>
                      </a:r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6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s</a:t>
                      </a:r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</a:t>
                      </a:r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s</a:t>
                      </a:r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7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9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28 days</a:t>
                      </a:r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4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9 months</a:t>
                      </a:r>
                      <a:endParaRPr lang="en-GB" sz="34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65801"/>
                  </a:ext>
                </a:extLst>
              </a:tr>
            </a:tbl>
          </a:graphicData>
        </a:graphic>
      </p:graphicFrame>
      <p:sp>
        <p:nvSpPr>
          <p:cNvPr id="41" name="TextBox 3">
            <a:extLst>
              <a:ext uri="{FF2B5EF4-FFF2-40B4-BE49-F238E27FC236}">
                <a16:creationId xmlns:a16="http://schemas.microsoft.com/office/drawing/2014/main" id="{766B1AD6-AF4F-C55D-0AFC-364B1D9E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274" y="12917037"/>
            <a:ext cx="30246938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The ISIS Penning and Fermilab magnetron sources operate in “low impedance mode” where </a:t>
            </a:r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increasing the discharge current decreases the voltage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Precise characteristics of the </a:t>
            </a:r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negative impedance discharge 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depend on the ion source geometry and Cs/H</a:t>
            </a:r>
            <a:r>
              <a:rPr lang="en-GB" altLang="en-US" sz="3435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-ratio in the discharge volume. 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FF7EB271-F75E-C4EA-8E2F-73BDBF96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43" y="14194816"/>
            <a:ext cx="4474434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ISIS Penning source 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A9D05600-BA67-5552-BC9C-E4766B45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362" y="20487426"/>
            <a:ext cx="5954797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Fermilab magnetron source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04EAE6DE-5BE0-F5A1-C601-8EE386E46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3336" y="14173706"/>
            <a:ext cx="12191345" cy="15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Sputtering yield model</a:t>
            </a:r>
          </a:p>
          <a:p>
            <a:pPr algn="ctr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Y. Yamamura and H. Tawara, Atomic Data and Nuclear Data Tables 62, 149-253 (1996)</a:t>
            </a:r>
          </a:p>
          <a:p>
            <a:pPr algn="ctr"/>
            <a:endParaRPr lang="en-GB" altLang="en-US" sz="343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CBDAD14-CD88-3252-9FAF-282B568DC4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3020" y="17013494"/>
            <a:ext cx="11451976" cy="1720254"/>
          </a:xfrm>
          <a:prstGeom prst="rect">
            <a:avLst/>
          </a:prstGeom>
        </p:spPr>
      </p:pic>
      <p:sp>
        <p:nvSpPr>
          <p:cNvPr id="50" name="TextBox 3">
            <a:extLst>
              <a:ext uri="{FF2B5EF4-FFF2-40B4-BE49-F238E27FC236}">
                <a16:creationId xmlns:a16="http://schemas.microsoft.com/office/drawing/2014/main" id="{3FDE874E-401E-4B90-E65F-771E953D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1471" y="15642576"/>
            <a:ext cx="13295074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The yield Y of ion induced sputtering of solids at normal incidence as a function of the incident particle energy E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3160658A-D05B-515E-BCDD-B05FE681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6768" y="19166663"/>
            <a:ext cx="12724480" cy="27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The yield depends on the incident ion and solid target properties, most importantly atomic numbers and masses.</a:t>
            </a:r>
          </a:p>
          <a:p>
            <a:pPr algn="ctr"/>
            <a:endParaRPr lang="en-GB" altLang="en-US" sz="34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en-GB" altLang="en-US" sz="3435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 ions sputter the Mo cathode,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 H+ threshold energy &gt;  </a:t>
            </a:r>
            <a:r>
              <a:rPr lang="en-GB" altLang="en-US" sz="3435" dirty="0" err="1">
                <a:latin typeface="Arial" panose="020B0604020202020204" pitchFamily="34" charset="0"/>
                <a:cs typeface="Arial" panose="020B0604020202020204" pitchFamily="34" charset="0"/>
              </a:rPr>
              <a:t>qV</a:t>
            </a:r>
            <a:r>
              <a:rPr lang="en-GB" altLang="en-US" sz="3435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arc</a:t>
            </a:r>
            <a:endParaRPr lang="en-GB" altLang="en-US" sz="34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altLang="en-US" sz="3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9774219E-6723-DEA2-80B1-FA2D51F6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7" y="27071423"/>
            <a:ext cx="30215789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Sputtering predictions and comparison of the ISIS vs. Fermilab sources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F420736-501A-3D7A-B6EC-A1627D5904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0858" y="29286088"/>
            <a:ext cx="3568513" cy="807966"/>
          </a:xfrm>
          <a:prstGeom prst="rect">
            <a:avLst/>
          </a:prstGeom>
        </p:spPr>
      </p:pic>
      <p:cxnSp>
        <p:nvCxnSpPr>
          <p:cNvPr id="57" name="Straight Connector 12">
            <a:extLst>
              <a:ext uri="{FF2B5EF4-FFF2-40B4-BE49-F238E27FC236}">
                <a16:creationId xmlns:a16="http://schemas.microsoft.com/office/drawing/2014/main" id="{FEF0884A-598B-698F-DCEF-31E343220F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" y="26749165"/>
            <a:ext cx="30275213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9F32A6-344A-EBED-56F3-DCDA1B43BDCB}"/>
              </a:ext>
            </a:extLst>
          </p:cNvPr>
          <p:cNvGrpSpPr/>
          <p:nvPr/>
        </p:nvGrpSpPr>
        <p:grpSpPr>
          <a:xfrm>
            <a:off x="17126386" y="22333082"/>
            <a:ext cx="5071459" cy="3434588"/>
            <a:chOff x="21210137" y="7601037"/>
            <a:chExt cx="7681405" cy="5136378"/>
          </a:xfrm>
        </p:grpSpPr>
        <p:pic>
          <p:nvPicPr>
            <p:cNvPr id="22" name="Picture 3" descr="C:\Users\wvx45968\Pictures\Ion Source and RFQ\Scaled Source\P1060051.JPG">
              <a:extLst>
                <a:ext uri="{FF2B5EF4-FFF2-40B4-BE49-F238E27FC236}">
                  <a16:creationId xmlns:a16="http://schemas.microsoft.com/office/drawing/2014/main" id="{CED47CBE-75EC-1CD9-1D28-5EE0D693D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210137" y="7601037"/>
              <a:ext cx="3996788" cy="513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Snap 6 36 Days 07-04-09.jpg">
              <a:extLst>
                <a:ext uri="{FF2B5EF4-FFF2-40B4-BE49-F238E27FC236}">
                  <a16:creationId xmlns:a16="http://schemas.microsoft.com/office/drawing/2014/main" id="{8EFEB10F-5CF5-CDCB-945E-3C3702BED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23209" y="10213593"/>
              <a:ext cx="3368333" cy="2523822"/>
            </a:xfrm>
            <a:prstGeom prst="rect">
              <a:avLst/>
            </a:prstGeom>
          </p:spPr>
        </p:pic>
        <p:pic>
          <p:nvPicPr>
            <p:cNvPr id="24" name="Picture 23" descr="Snap 3 36 Days 07-04-09.jpg">
              <a:extLst>
                <a:ext uri="{FF2B5EF4-FFF2-40B4-BE49-F238E27FC236}">
                  <a16:creationId xmlns:a16="http://schemas.microsoft.com/office/drawing/2014/main" id="{D8FBA947-6B2C-E600-9DA6-902693B7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23208" y="7601037"/>
              <a:ext cx="3368334" cy="2523823"/>
            </a:xfrm>
            <a:prstGeom prst="rect">
              <a:avLst/>
            </a:prstGeom>
          </p:spPr>
        </p:pic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7EAFEC37-EA02-578B-ECBE-1EDB9F9F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927" y="21530561"/>
            <a:ext cx="4671916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ISIS Penning source</a:t>
            </a:r>
          </a:p>
        </p:txBody>
      </p:sp>
      <p:sp>
        <p:nvSpPr>
          <p:cNvPr id="59" name="TextBox 3">
            <a:extLst>
              <a:ext uri="{FF2B5EF4-FFF2-40B4-BE49-F238E27FC236}">
                <a16:creationId xmlns:a16="http://schemas.microsoft.com/office/drawing/2014/main" id="{9C2CC609-E5D2-3ADA-26BC-C628D130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8413" y="25925300"/>
            <a:ext cx="1374725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New	</a:t>
            </a:r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id="{DE097A7E-8335-74D8-787C-B53561FE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3793" y="25919740"/>
            <a:ext cx="1924243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36 days</a:t>
            </a:r>
          </a:p>
        </p:txBody>
      </p:sp>
      <p:sp>
        <p:nvSpPr>
          <p:cNvPr id="61" name="TextBox 3">
            <a:extLst>
              <a:ext uri="{FF2B5EF4-FFF2-40B4-BE49-F238E27FC236}">
                <a16:creationId xmlns:a16="http://schemas.microsoft.com/office/drawing/2014/main" id="{6F70E40A-DAF0-469A-5CB0-23FFF595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01" y="28044280"/>
            <a:ext cx="12968995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Number of removed molybdenum atoms to compare predicted sputtering damage with different discharge current and voltage</a:t>
            </a:r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EE7C93E6-261B-9CEB-7C7B-C7EDE1FD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82" y="30207471"/>
            <a:ext cx="12968995" cy="16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ISIS Penning source: Increase of discharge current results in reduced sputtering 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(opposite for the magnetron). This is due to the voltage dependence of the sputtering yield.</a:t>
            </a: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31568724-20EC-0A6C-E249-2BD90EB4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16" y="32159123"/>
            <a:ext cx="12968995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28 days Penning lifetime translates to &gt; 9 months magnetron lifetime, which agrees well with the operational experience.</a:t>
            </a:r>
          </a:p>
        </p:txBody>
      </p:sp>
      <p:cxnSp>
        <p:nvCxnSpPr>
          <p:cNvPr id="64" name="Straight Connector 12">
            <a:extLst>
              <a:ext uri="{FF2B5EF4-FFF2-40B4-BE49-F238E27FC236}">
                <a16:creationId xmlns:a16="http://schemas.microsoft.com/office/drawing/2014/main" id="{8A5C29C6-C904-A5E1-A958-36B4B7A6BA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2957" y="33555284"/>
            <a:ext cx="30275213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65" name="TextBox 3">
            <a:extLst>
              <a:ext uri="{FF2B5EF4-FFF2-40B4-BE49-F238E27FC236}">
                <a16:creationId xmlns:a16="http://schemas.microsoft.com/office/drawing/2014/main" id="{984B7167-FEC7-BBAF-DD26-09A60EFE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5" y="33796018"/>
            <a:ext cx="30215789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Discharge noise affecting the sputtering of the ISIS Penning ion source</a:t>
            </a: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56544F23-70D6-8F44-568C-F472AF459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44" y="34850398"/>
            <a:ext cx="13251847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The high-frequency noise in the beginning of the discharge pulse worsens over time as the source ages.</a:t>
            </a: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3FDC7151-4A00-3703-6DD1-A195AD3B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15" y="36295149"/>
            <a:ext cx="13261376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The noise is driven by plasma instability and can be controlled by adjusting the Cs/H</a:t>
            </a:r>
            <a:r>
              <a:rPr lang="en-GB" altLang="en-US" sz="3435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-ratio of the discharge. </a:t>
            </a:r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F73046D-8343-BAD8-4ECE-8B063288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44" y="37739900"/>
            <a:ext cx="13261376" cy="16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The noisy part of the discharge is predicted to account for almost 90% of the Mo-cathode sputtering, </a:t>
            </a:r>
            <a:r>
              <a:rPr lang="en-GB" altLang="en-US" sz="3435" dirty="0">
                <a:latin typeface="Arial" panose="020B0604020202020204" pitchFamily="34" charset="0"/>
                <a:cs typeface="Arial" panose="020B0604020202020204" pitchFamily="34" charset="0"/>
              </a:rPr>
              <a:t>i.e. the erosion rate of the cathode does not scale linearly with the pulse length.</a:t>
            </a:r>
          </a:p>
        </p:txBody>
      </p:sp>
      <p:pic>
        <p:nvPicPr>
          <p:cNvPr id="1028" name="Picture 4" descr="UKRI_STFC_ISIS_NEUTRON_MUON_SOURCE_RGB">
            <a:extLst>
              <a:ext uri="{FF2B5EF4-FFF2-40B4-BE49-F238E27FC236}">
                <a16:creationId xmlns:a16="http://schemas.microsoft.com/office/drawing/2014/main" id="{C7F28308-CD1C-88EC-20C7-BCAC0E94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77" y="40283666"/>
            <a:ext cx="4397404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12">
            <a:extLst>
              <a:ext uri="{FF2B5EF4-FFF2-40B4-BE49-F238E27FC236}">
                <a16:creationId xmlns:a16="http://schemas.microsoft.com/office/drawing/2014/main" id="{F89DB0C3-854A-EB8F-2D14-80BED35CE3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47" y="40091515"/>
            <a:ext cx="30275213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" name="Rectangle 1"/>
          <p:cNvSpPr/>
          <p:nvPr/>
        </p:nvSpPr>
        <p:spPr>
          <a:xfrm>
            <a:off x="240615" y="7438416"/>
            <a:ext cx="3301236" cy="55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9524249" y="7464372"/>
            <a:ext cx="4289111" cy="688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FF7EB271-F75E-C4EA-8E2F-73BDBF96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034" y="7335770"/>
            <a:ext cx="4474434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ISIS Penning source 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A9D05600-BA67-5552-BC9C-E4766B45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4248" y="7431592"/>
            <a:ext cx="5954797" cy="6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3435" b="1" dirty="0">
                <a:latin typeface="Arial" panose="020B0604020202020204" pitchFamily="34" charset="0"/>
                <a:cs typeface="Arial" panose="020B0604020202020204" pitchFamily="34" charset="0"/>
              </a:rPr>
              <a:t>Fermilab magnetron source</a:t>
            </a:r>
          </a:p>
        </p:txBody>
      </p:sp>
    </p:spTree>
    <p:extLst>
      <p:ext uri="{BB962C8B-B14F-4D97-AF65-F5344CB8AC3E}">
        <p14:creationId xmlns:p14="http://schemas.microsoft.com/office/powerpoint/2010/main" val="293858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3ac43c3f-a78a-4e58-9c88-e9e70e6c08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AD1A4A62D6749BF84AAC55E60B3D0" ma:contentTypeVersion="16" ma:contentTypeDescription="Create a new document." ma:contentTypeScope="" ma:versionID="4735933617fd3171b5ef10cab9c2d7b0">
  <xsd:schema xmlns:xsd="http://www.w3.org/2001/XMLSchema" xmlns:xs="http://www.w3.org/2001/XMLSchema" xmlns:p="http://schemas.microsoft.com/office/2006/metadata/properties" xmlns:ns2="3ac43c3f-a78a-4e58-9c88-e9e70e6c08b8" xmlns:ns3="2e24dfb7-a69e-40eb-b94f-44b9ca9c25ed" targetNamespace="http://schemas.microsoft.com/office/2006/metadata/properties" ma:root="true" ma:fieldsID="529394c88d3a6bd239c7fd9300d1a66c" ns2:_="" ns3:_="">
    <xsd:import namespace="3ac43c3f-a78a-4e58-9c88-e9e70e6c08b8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3c3f-a78a-4e58-9c88-e9e70e6c0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39E00-D430-4AEE-ACC0-A3F84F117167}">
  <ds:schemaRefs>
    <ds:schemaRef ds:uri="3ac43c3f-a78a-4e58-9c88-e9e70e6c08b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e24dfb7-a69e-40eb-b94f-44b9ca9c25e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F73CEB-9D23-48CF-B542-AED572D9D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43c3f-a78a-4e58-9c88-e9e70e6c08b8"/>
    <ds:schemaRef ds:uri="2e24dfb7-a69e-40eb-b94f-44b9ca9c2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1437</TotalTime>
  <Words>503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Tarvainen, Olli (STFC,RAL,ISIS)</cp:lastModifiedBy>
  <cp:revision>10</cp:revision>
  <cp:lastPrinted>2025-07-28T12:07:26Z</cp:lastPrinted>
  <dcterms:created xsi:type="dcterms:W3CDTF">2019-11-06T15:07:43Z</dcterms:created>
  <dcterms:modified xsi:type="dcterms:W3CDTF">2025-07-28T12:08:47Z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0x0101004B3AD1A4A62D6749BF84AAC55E60B3D0</vt:lpwstr>
  </property>
  <property fmtid="{D5CDD505-2E9C-101B-9397-08002B2CF9AE}" pid="3" name="MediaServiceImageTags">
    <vt:lpwstr/>
  </property>
</Properties>
</file>