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68" r:id="rId3"/>
    <p:sldId id="256" r:id="rId4"/>
    <p:sldId id="258" r:id="rId5"/>
    <p:sldId id="259" r:id="rId6"/>
    <p:sldId id="261" r:id="rId7"/>
    <p:sldId id="260"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4513"/>
    <a:srgbClr val="5F82B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BA4E5-EA0A-2B49-8551-AB14CDE8DDEE}" v="301" dt="2025-01-18T06:57:36.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6"/>
    <p:restoredTop sz="84675"/>
  </p:normalViewPr>
  <p:slideViewPr>
    <p:cSldViewPr snapToGrid="0">
      <p:cViewPr>
        <p:scale>
          <a:sx n="135" d="100"/>
          <a:sy n="135" d="100"/>
        </p:scale>
        <p:origin x="2040" y="1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Y, DAVID" userId="6250f11c-a102-4332-8c3c-e70ec0dc4cd4" providerId="ADAL" clId="{937BA4E5-EA0A-2B49-8551-AB14CDE8DDEE}"/>
    <pc:docChg chg="undo custSel addSld delSld modSld sldOrd">
      <pc:chgData name="CARTY, DAVID" userId="6250f11c-a102-4332-8c3c-e70ec0dc4cd4" providerId="ADAL" clId="{937BA4E5-EA0A-2B49-8551-AB14CDE8DDEE}" dt="2025-01-20T12:09:35.742" v="17866" actId="20577"/>
      <pc:docMkLst>
        <pc:docMk/>
      </pc:docMkLst>
      <pc:sldChg chg="addSp delSp modSp mod modNotesTx">
        <pc:chgData name="CARTY, DAVID" userId="6250f11c-a102-4332-8c3c-e70ec0dc4cd4" providerId="ADAL" clId="{937BA4E5-EA0A-2B49-8551-AB14CDE8DDEE}" dt="2025-01-20T11:57:04.235" v="17751" actId="20577"/>
        <pc:sldMkLst>
          <pc:docMk/>
          <pc:sldMk cId="3400593566" sldId="256"/>
        </pc:sldMkLst>
        <pc:spChg chg="mod">
          <ac:chgData name="CARTY, DAVID" userId="6250f11c-a102-4332-8c3c-e70ec0dc4cd4" providerId="ADAL" clId="{937BA4E5-EA0A-2B49-8551-AB14CDE8DDEE}" dt="2025-01-14T14:08:47.619" v="1703" actId="207"/>
          <ac:spMkLst>
            <pc:docMk/>
            <pc:sldMk cId="3400593566" sldId="256"/>
            <ac:spMk id="4" creationId="{67231D3C-209D-1873-F0E9-E948D618749E}"/>
          </ac:spMkLst>
        </pc:spChg>
        <pc:spChg chg="mod">
          <ac:chgData name="CARTY, DAVID" userId="6250f11c-a102-4332-8c3c-e70ec0dc4cd4" providerId="ADAL" clId="{937BA4E5-EA0A-2B49-8551-AB14CDE8DDEE}" dt="2025-01-14T10:59:47.732" v="766" actId="14100"/>
          <ac:spMkLst>
            <pc:docMk/>
            <pc:sldMk cId="3400593566" sldId="256"/>
            <ac:spMk id="5" creationId="{50CBD523-309F-E3C5-A19A-F10ADF54D8F5}"/>
          </ac:spMkLst>
        </pc:spChg>
        <pc:spChg chg="mod">
          <ac:chgData name="CARTY, DAVID" userId="6250f11c-a102-4332-8c3c-e70ec0dc4cd4" providerId="ADAL" clId="{937BA4E5-EA0A-2B49-8551-AB14CDE8DDEE}" dt="2025-01-14T10:26:06.541" v="43" actId="1036"/>
          <ac:spMkLst>
            <pc:docMk/>
            <pc:sldMk cId="3400593566" sldId="256"/>
            <ac:spMk id="10" creationId="{9BD91B6E-84C5-8107-0431-B2D9E1F7F29A}"/>
          </ac:spMkLst>
        </pc:spChg>
        <pc:spChg chg="mod">
          <ac:chgData name="CARTY, DAVID" userId="6250f11c-a102-4332-8c3c-e70ec0dc4cd4" providerId="ADAL" clId="{937BA4E5-EA0A-2B49-8551-AB14CDE8DDEE}" dt="2025-01-14T10:26:22.005" v="67" actId="1038"/>
          <ac:spMkLst>
            <pc:docMk/>
            <pc:sldMk cId="3400593566" sldId="256"/>
            <ac:spMk id="24" creationId="{AC9A2A03-8D01-4D23-5D9C-327069D91FBD}"/>
          </ac:spMkLst>
        </pc:spChg>
        <pc:spChg chg="add mod">
          <ac:chgData name="CARTY, DAVID" userId="6250f11c-a102-4332-8c3c-e70ec0dc4cd4" providerId="ADAL" clId="{937BA4E5-EA0A-2B49-8551-AB14CDE8DDEE}" dt="2025-01-16T16:19:40.932" v="6040" actId="114"/>
          <ac:spMkLst>
            <pc:docMk/>
            <pc:sldMk cId="3400593566" sldId="256"/>
            <ac:spMk id="27" creationId="{CAE11D09-10AB-CECE-909D-8F79C8847A7F}"/>
          </ac:spMkLst>
        </pc:spChg>
        <pc:picChg chg="mod">
          <ac:chgData name="CARTY, DAVID" userId="6250f11c-a102-4332-8c3c-e70ec0dc4cd4" providerId="ADAL" clId="{937BA4E5-EA0A-2B49-8551-AB14CDE8DDEE}" dt="2025-01-14T10:26:06.541" v="43" actId="1036"/>
          <ac:picMkLst>
            <pc:docMk/>
            <pc:sldMk cId="3400593566" sldId="256"/>
            <ac:picMk id="9" creationId="{D1D6BB51-3FF7-35EA-DDBC-BD4F7CFAFAF5}"/>
          </ac:picMkLst>
        </pc:picChg>
        <pc:picChg chg="mod topLvl">
          <ac:chgData name="CARTY, DAVID" userId="6250f11c-a102-4332-8c3c-e70ec0dc4cd4" providerId="ADAL" clId="{937BA4E5-EA0A-2B49-8551-AB14CDE8DDEE}" dt="2025-01-14T10:26:22.005" v="67" actId="1038"/>
          <ac:picMkLst>
            <pc:docMk/>
            <pc:sldMk cId="3400593566" sldId="256"/>
            <ac:picMk id="13" creationId="{40C9C29C-D7B8-8C1B-FFE3-CB6461F6AB87}"/>
          </ac:picMkLst>
        </pc:picChg>
        <pc:picChg chg="add mod">
          <ac:chgData name="CARTY, DAVID" userId="6250f11c-a102-4332-8c3c-e70ec0dc4cd4" providerId="ADAL" clId="{937BA4E5-EA0A-2B49-8551-AB14CDE8DDEE}" dt="2025-01-14T10:26:22.005" v="67" actId="1038"/>
          <ac:picMkLst>
            <pc:docMk/>
            <pc:sldMk cId="3400593566" sldId="256"/>
            <ac:picMk id="25" creationId="{B2805638-71BB-822D-C902-619FA47E2E1A}"/>
          </ac:picMkLst>
        </pc:picChg>
        <pc:picChg chg="add mod">
          <ac:chgData name="CARTY, DAVID" userId="6250f11c-a102-4332-8c3c-e70ec0dc4cd4" providerId="ADAL" clId="{937BA4E5-EA0A-2B49-8551-AB14CDE8DDEE}" dt="2025-01-14T10:26:22.005" v="67" actId="1038"/>
          <ac:picMkLst>
            <pc:docMk/>
            <pc:sldMk cId="3400593566" sldId="256"/>
            <ac:picMk id="26" creationId="{10A852A8-BBAA-57E1-8EFE-058999FE8D49}"/>
          </ac:picMkLst>
        </pc:picChg>
      </pc:sldChg>
      <pc:sldChg chg="addSp delSp modSp mod modNotesTx">
        <pc:chgData name="CARTY, DAVID" userId="6250f11c-a102-4332-8c3c-e70ec0dc4cd4" providerId="ADAL" clId="{937BA4E5-EA0A-2B49-8551-AB14CDE8DDEE}" dt="2025-01-20T12:00:58.498" v="17825" actId="20577"/>
        <pc:sldMkLst>
          <pc:docMk/>
          <pc:sldMk cId="2171891454" sldId="257"/>
        </pc:sldMkLst>
        <pc:spChg chg="mod">
          <ac:chgData name="CARTY, DAVID" userId="6250f11c-a102-4332-8c3c-e70ec0dc4cd4" providerId="ADAL" clId="{937BA4E5-EA0A-2B49-8551-AB14CDE8DDEE}" dt="2025-01-16T16:29:40.866" v="6369" actId="113"/>
          <ac:spMkLst>
            <pc:docMk/>
            <pc:sldMk cId="2171891454" sldId="257"/>
            <ac:spMk id="5" creationId="{C8902CD2-0652-3A73-0D28-2E835325356D}"/>
          </ac:spMkLst>
        </pc:spChg>
        <pc:picChg chg="add mod">
          <ac:chgData name="CARTY, DAVID" userId="6250f11c-a102-4332-8c3c-e70ec0dc4cd4" providerId="ADAL" clId="{937BA4E5-EA0A-2B49-8551-AB14CDE8DDEE}" dt="2025-01-16T16:33:16.278" v="6456" actId="14100"/>
          <ac:picMkLst>
            <pc:docMk/>
            <pc:sldMk cId="2171891454" sldId="257"/>
            <ac:picMk id="10" creationId="{7E0A5912-D0B5-F47D-BDAA-CDCF168D7972}"/>
          </ac:picMkLst>
        </pc:picChg>
        <pc:picChg chg="add mod">
          <ac:chgData name="CARTY, DAVID" userId="6250f11c-a102-4332-8c3c-e70ec0dc4cd4" providerId="ADAL" clId="{937BA4E5-EA0A-2B49-8551-AB14CDE8DDEE}" dt="2025-01-16T16:33:59.499" v="6458" actId="1076"/>
          <ac:picMkLst>
            <pc:docMk/>
            <pc:sldMk cId="2171891454" sldId="257"/>
            <ac:picMk id="11" creationId="{D0A904AF-C409-A1CF-1F73-7686DCB0A582}"/>
          </ac:picMkLst>
        </pc:picChg>
      </pc:sldChg>
      <pc:sldChg chg="addSp delSp modSp new mod modNotesTx">
        <pc:chgData name="CARTY, DAVID" userId="6250f11c-a102-4332-8c3c-e70ec0dc4cd4" providerId="ADAL" clId="{937BA4E5-EA0A-2B49-8551-AB14CDE8DDEE}" dt="2025-01-20T11:57:47.513" v="17763" actId="20577"/>
        <pc:sldMkLst>
          <pc:docMk/>
          <pc:sldMk cId="2221508452" sldId="258"/>
        </pc:sldMkLst>
        <pc:spChg chg="add mod">
          <ac:chgData name="CARTY, DAVID" userId="6250f11c-a102-4332-8c3c-e70ec0dc4cd4" providerId="ADAL" clId="{937BA4E5-EA0A-2B49-8551-AB14CDE8DDEE}" dt="2025-01-14T14:08:52.549" v="1704" actId="207"/>
          <ac:spMkLst>
            <pc:docMk/>
            <pc:sldMk cId="2221508452" sldId="258"/>
            <ac:spMk id="4" creationId="{BAD65620-4304-43C1-8299-405C0A1ACDFB}"/>
          </ac:spMkLst>
        </pc:spChg>
        <pc:spChg chg="add mod">
          <ac:chgData name="CARTY, DAVID" userId="6250f11c-a102-4332-8c3c-e70ec0dc4cd4" providerId="ADAL" clId="{937BA4E5-EA0A-2B49-8551-AB14CDE8DDEE}" dt="2025-01-16T16:19:31.069" v="6039" actId="114"/>
          <ac:spMkLst>
            <pc:docMk/>
            <pc:sldMk cId="2221508452" sldId="258"/>
            <ac:spMk id="10" creationId="{0F5F06E6-26EB-0404-F1F8-3E4A4FBA53F1}"/>
          </ac:spMkLst>
        </pc:spChg>
        <pc:spChg chg="add mod">
          <ac:chgData name="CARTY, DAVID" userId="6250f11c-a102-4332-8c3c-e70ec0dc4cd4" providerId="ADAL" clId="{937BA4E5-EA0A-2B49-8551-AB14CDE8DDEE}" dt="2025-01-14T10:55:46.824" v="626" actId="20577"/>
          <ac:spMkLst>
            <pc:docMk/>
            <pc:sldMk cId="2221508452" sldId="258"/>
            <ac:spMk id="11" creationId="{27B1AD9C-331E-A35E-8750-DE6C35297470}"/>
          </ac:spMkLst>
        </pc:spChg>
        <pc:spChg chg="add mod">
          <ac:chgData name="CARTY, DAVID" userId="6250f11c-a102-4332-8c3c-e70ec0dc4cd4" providerId="ADAL" clId="{937BA4E5-EA0A-2B49-8551-AB14CDE8DDEE}" dt="2025-01-14T10:57:13.999" v="669" actId="20577"/>
          <ac:spMkLst>
            <pc:docMk/>
            <pc:sldMk cId="2221508452" sldId="258"/>
            <ac:spMk id="14" creationId="{D9205DBA-CDBB-D4BE-626A-C664C55C3BBD}"/>
          </ac:spMkLst>
        </pc:spChg>
        <pc:grpChg chg="add mod">
          <ac:chgData name="CARTY, DAVID" userId="6250f11c-a102-4332-8c3c-e70ec0dc4cd4" providerId="ADAL" clId="{937BA4E5-EA0A-2B49-8551-AB14CDE8DDEE}" dt="2025-01-14T10:55:04.220" v="623" actId="1038"/>
          <ac:grpSpMkLst>
            <pc:docMk/>
            <pc:sldMk cId="2221508452" sldId="258"/>
            <ac:grpSpMk id="12" creationId="{FCE9E8F2-4A7E-C990-A584-D9D9AAB1FCD6}"/>
          </ac:grpSpMkLst>
        </pc:grpChg>
        <pc:picChg chg="add mod">
          <ac:chgData name="CARTY, DAVID" userId="6250f11c-a102-4332-8c3c-e70ec0dc4cd4" providerId="ADAL" clId="{937BA4E5-EA0A-2B49-8551-AB14CDE8DDEE}" dt="2025-01-14T10:49:00.689" v="450" actId="164"/>
          <ac:picMkLst>
            <pc:docMk/>
            <pc:sldMk cId="2221508452" sldId="258"/>
            <ac:picMk id="5" creationId="{8DFE60B1-806C-3956-9CB9-3C65AF836129}"/>
          </ac:picMkLst>
        </pc:picChg>
        <pc:picChg chg="add mod">
          <ac:chgData name="CARTY, DAVID" userId="6250f11c-a102-4332-8c3c-e70ec0dc4cd4" providerId="ADAL" clId="{937BA4E5-EA0A-2B49-8551-AB14CDE8DDEE}" dt="2025-01-14T10:49:00.689" v="450" actId="164"/>
          <ac:picMkLst>
            <pc:docMk/>
            <pc:sldMk cId="2221508452" sldId="258"/>
            <ac:picMk id="6" creationId="{F2FBDD6B-76C1-798F-E0D8-1D1A0D4BAFE1}"/>
          </ac:picMkLst>
        </pc:picChg>
        <pc:picChg chg="add mod">
          <ac:chgData name="CARTY, DAVID" userId="6250f11c-a102-4332-8c3c-e70ec0dc4cd4" providerId="ADAL" clId="{937BA4E5-EA0A-2B49-8551-AB14CDE8DDEE}" dt="2025-01-14T10:49:00.689" v="450" actId="164"/>
          <ac:picMkLst>
            <pc:docMk/>
            <pc:sldMk cId="2221508452" sldId="258"/>
            <ac:picMk id="7" creationId="{4553B33C-5630-8966-CE97-103C027FEE97}"/>
          </ac:picMkLst>
        </pc:picChg>
        <pc:picChg chg="add mod">
          <ac:chgData name="CARTY, DAVID" userId="6250f11c-a102-4332-8c3c-e70ec0dc4cd4" providerId="ADAL" clId="{937BA4E5-EA0A-2B49-8551-AB14CDE8DDEE}" dt="2025-01-14T10:49:00.689" v="450" actId="164"/>
          <ac:picMkLst>
            <pc:docMk/>
            <pc:sldMk cId="2221508452" sldId="258"/>
            <ac:picMk id="8" creationId="{88B3EF85-2C54-0A9A-2D88-0F788755CE62}"/>
          </ac:picMkLst>
        </pc:picChg>
        <pc:picChg chg="add mod">
          <ac:chgData name="CARTY, DAVID" userId="6250f11c-a102-4332-8c3c-e70ec0dc4cd4" providerId="ADAL" clId="{937BA4E5-EA0A-2B49-8551-AB14CDE8DDEE}" dt="2025-01-14T10:49:00.689" v="450" actId="164"/>
          <ac:picMkLst>
            <pc:docMk/>
            <pc:sldMk cId="2221508452" sldId="258"/>
            <ac:picMk id="9" creationId="{E406A963-3604-565A-91F7-83AC55782F06}"/>
          </ac:picMkLst>
        </pc:picChg>
      </pc:sldChg>
      <pc:sldChg chg="addSp delSp modSp new mod modNotesTx">
        <pc:chgData name="CARTY, DAVID" userId="6250f11c-a102-4332-8c3c-e70ec0dc4cd4" providerId="ADAL" clId="{937BA4E5-EA0A-2B49-8551-AB14CDE8DDEE}" dt="2025-01-20T11:58:15.918" v="17769" actId="20577"/>
        <pc:sldMkLst>
          <pc:docMk/>
          <pc:sldMk cId="2238765127" sldId="259"/>
        </pc:sldMkLst>
        <pc:spChg chg="add mod">
          <ac:chgData name="CARTY, DAVID" userId="6250f11c-a102-4332-8c3c-e70ec0dc4cd4" providerId="ADAL" clId="{937BA4E5-EA0A-2B49-8551-AB14CDE8DDEE}" dt="2025-01-14T14:37:08.293" v="1950" actId="20577"/>
          <ac:spMkLst>
            <pc:docMk/>
            <pc:sldMk cId="2238765127" sldId="259"/>
            <ac:spMk id="4" creationId="{1529C29F-6E09-4BD0-B4D4-782D57999A74}"/>
          </ac:spMkLst>
        </pc:spChg>
        <pc:spChg chg="add mod">
          <ac:chgData name="CARTY, DAVID" userId="6250f11c-a102-4332-8c3c-e70ec0dc4cd4" providerId="ADAL" clId="{937BA4E5-EA0A-2B49-8551-AB14CDE8DDEE}" dt="2025-01-17T14:24:36.578" v="9251" actId="14100"/>
          <ac:spMkLst>
            <pc:docMk/>
            <pc:sldMk cId="2238765127" sldId="259"/>
            <ac:spMk id="5" creationId="{41792141-DDF9-CD83-13C3-BE1A4F6535F3}"/>
          </ac:spMkLst>
        </pc:spChg>
        <pc:spChg chg="add mod">
          <ac:chgData name="CARTY, DAVID" userId="6250f11c-a102-4332-8c3c-e70ec0dc4cd4" providerId="ADAL" clId="{937BA4E5-EA0A-2B49-8551-AB14CDE8DDEE}" dt="2025-01-17T14:24:57.125" v="9253" actId="1076"/>
          <ac:spMkLst>
            <pc:docMk/>
            <pc:sldMk cId="2238765127" sldId="259"/>
            <ac:spMk id="8" creationId="{0BAC2050-3C6C-23E5-D352-F875BF800ADA}"/>
          </ac:spMkLst>
        </pc:spChg>
        <pc:spChg chg="add mod">
          <ac:chgData name="CARTY, DAVID" userId="6250f11c-a102-4332-8c3c-e70ec0dc4cd4" providerId="ADAL" clId="{937BA4E5-EA0A-2B49-8551-AB14CDE8DDEE}" dt="2025-01-17T14:24:57.125" v="9253" actId="1076"/>
          <ac:spMkLst>
            <pc:docMk/>
            <pc:sldMk cId="2238765127" sldId="259"/>
            <ac:spMk id="10" creationId="{1770C7BF-E786-0581-BA7C-0F63C15BCD1C}"/>
          </ac:spMkLst>
        </pc:spChg>
        <pc:spChg chg="add mod">
          <ac:chgData name="CARTY, DAVID" userId="6250f11c-a102-4332-8c3c-e70ec0dc4cd4" providerId="ADAL" clId="{937BA4E5-EA0A-2B49-8551-AB14CDE8DDEE}" dt="2025-01-17T14:24:57.125" v="9253" actId="1076"/>
          <ac:spMkLst>
            <pc:docMk/>
            <pc:sldMk cId="2238765127" sldId="259"/>
            <ac:spMk id="14" creationId="{499FFFF5-957D-B52E-CB96-D96FA4E850E5}"/>
          </ac:spMkLst>
        </pc:spChg>
        <pc:spChg chg="add mod">
          <ac:chgData name="CARTY, DAVID" userId="6250f11c-a102-4332-8c3c-e70ec0dc4cd4" providerId="ADAL" clId="{937BA4E5-EA0A-2B49-8551-AB14CDE8DDEE}" dt="2025-01-17T14:24:57.125" v="9253" actId="1076"/>
          <ac:spMkLst>
            <pc:docMk/>
            <pc:sldMk cId="2238765127" sldId="259"/>
            <ac:spMk id="37" creationId="{B7F9B160-A518-C050-CE11-AF0B5C481C1F}"/>
          </ac:spMkLst>
        </pc:spChg>
        <pc:spChg chg="add mod">
          <ac:chgData name="CARTY, DAVID" userId="6250f11c-a102-4332-8c3c-e70ec0dc4cd4" providerId="ADAL" clId="{937BA4E5-EA0A-2B49-8551-AB14CDE8DDEE}" dt="2025-01-17T14:24:57.125" v="9253" actId="1076"/>
          <ac:spMkLst>
            <pc:docMk/>
            <pc:sldMk cId="2238765127" sldId="259"/>
            <ac:spMk id="38" creationId="{4A6E811D-BA0D-2201-DBC2-7F376E5497A5}"/>
          </ac:spMkLst>
        </pc:spChg>
        <pc:spChg chg="add mod">
          <ac:chgData name="CARTY, DAVID" userId="6250f11c-a102-4332-8c3c-e70ec0dc4cd4" providerId="ADAL" clId="{937BA4E5-EA0A-2B49-8551-AB14CDE8DDEE}" dt="2025-01-17T15:39:09.759" v="12346" actId="20577"/>
          <ac:spMkLst>
            <pc:docMk/>
            <pc:sldMk cId="2238765127" sldId="259"/>
            <ac:spMk id="51" creationId="{FC0BF85D-66B0-7907-58D6-118B33AAB2F0}"/>
          </ac:spMkLst>
        </pc:spChg>
        <pc:picChg chg="add mod">
          <ac:chgData name="CARTY, DAVID" userId="6250f11c-a102-4332-8c3c-e70ec0dc4cd4" providerId="ADAL" clId="{937BA4E5-EA0A-2B49-8551-AB14CDE8DDEE}" dt="2025-01-17T14:24:57.125" v="9253" actId="1076"/>
          <ac:picMkLst>
            <pc:docMk/>
            <pc:sldMk cId="2238765127" sldId="259"/>
            <ac:picMk id="7" creationId="{774AF7D4-AEDF-E866-6C58-7BE8D4FDF475}"/>
          </ac:picMkLst>
        </pc:picChg>
        <pc:picChg chg="add mod">
          <ac:chgData name="CARTY, DAVID" userId="6250f11c-a102-4332-8c3c-e70ec0dc4cd4" providerId="ADAL" clId="{937BA4E5-EA0A-2B49-8551-AB14CDE8DDEE}" dt="2025-01-17T14:24:57.125" v="9253" actId="1076"/>
          <ac:picMkLst>
            <pc:docMk/>
            <pc:sldMk cId="2238765127" sldId="259"/>
            <ac:picMk id="9" creationId="{A1B17BA2-5813-AF91-E8B5-CC9EDD44116A}"/>
          </ac:picMkLst>
        </pc:picChg>
        <pc:picChg chg="add mod">
          <ac:chgData name="CARTY, DAVID" userId="6250f11c-a102-4332-8c3c-e70ec0dc4cd4" providerId="ADAL" clId="{937BA4E5-EA0A-2B49-8551-AB14CDE8DDEE}" dt="2025-01-17T14:24:57.125" v="9253" actId="1076"/>
          <ac:picMkLst>
            <pc:docMk/>
            <pc:sldMk cId="2238765127" sldId="259"/>
            <ac:picMk id="11" creationId="{CDAB3DCD-CFDC-B1F7-8CAB-01DE521E4C1F}"/>
          </ac:picMkLst>
        </pc:picChg>
        <pc:picChg chg="add mod">
          <ac:chgData name="CARTY, DAVID" userId="6250f11c-a102-4332-8c3c-e70ec0dc4cd4" providerId="ADAL" clId="{937BA4E5-EA0A-2B49-8551-AB14CDE8DDEE}" dt="2025-01-17T14:24:57.125" v="9253" actId="1076"/>
          <ac:picMkLst>
            <pc:docMk/>
            <pc:sldMk cId="2238765127" sldId="259"/>
            <ac:picMk id="12" creationId="{339BC2D2-3B84-75D8-9BC7-C10D9B84F91D}"/>
          </ac:picMkLst>
        </pc:picChg>
        <pc:picChg chg="add mod">
          <ac:chgData name="CARTY, DAVID" userId="6250f11c-a102-4332-8c3c-e70ec0dc4cd4" providerId="ADAL" clId="{937BA4E5-EA0A-2B49-8551-AB14CDE8DDEE}" dt="2025-01-17T14:24:57.125" v="9253" actId="1076"/>
          <ac:picMkLst>
            <pc:docMk/>
            <pc:sldMk cId="2238765127" sldId="259"/>
            <ac:picMk id="17" creationId="{C58A3E95-8AE1-AEA6-B917-D505D879F6B8}"/>
          </ac:picMkLst>
        </pc:picChg>
        <pc:picChg chg="add mod">
          <ac:chgData name="CARTY, DAVID" userId="6250f11c-a102-4332-8c3c-e70ec0dc4cd4" providerId="ADAL" clId="{937BA4E5-EA0A-2B49-8551-AB14CDE8DDEE}" dt="2025-01-17T14:24:57.125" v="9253" actId="1076"/>
          <ac:picMkLst>
            <pc:docMk/>
            <pc:sldMk cId="2238765127" sldId="259"/>
            <ac:picMk id="18" creationId="{47D67302-72A1-C75D-143B-92F5364ED222}"/>
          </ac:picMkLst>
        </pc:picChg>
        <pc:picChg chg="add mod">
          <ac:chgData name="CARTY, DAVID" userId="6250f11c-a102-4332-8c3c-e70ec0dc4cd4" providerId="ADAL" clId="{937BA4E5-EA0A-2B49-8551-AB14CDE8DDEE}" dt="2025-01-17T14:24:57.125" v="9253" actId="1076"/>
          <ac:picMkLst>
            <pc:docMk/>
            <pc:sldMk cId="2238765127" sldId="259"/>
            <ac:picMk id="19" creationId="{EBF72FBA-7645-4B5E-97FE-9D064F4D230A}"/>
          </ac:picMkLst>
        </pc:picChg>
        <pc:picChg chg="add mod">
          <ac:chgData name="CARTY, DAVID" userId="6250f11c-a102-4332-8c3c-e70ec0dc4cd4" providerId="ADAL" clId="{937BA4E5-EA0A-2B49-8551-AB14CDE8DDEE}" dt="2025-01-17T14:24:43.517" v="9252" actId="1076"/>
          <ac:picMkLst>
            <pc:docMk/>
            <pc:sldMk cId="2238765127" sldId="259"/>
            <ac:picMk id="50" creationId="{C0B11AFD-CD3F-A697-5F5B-FDF145A0EB11}"/>
          </ac:picMkLst>
        </pc:picChg>
        <pc:cxnChg chg="add mod">
          <ac:chgData name="CARTY, DAVID" userId="6250f11c-a102-4332-8c3c-e70ec0dc4cd4" providerId="ADAL" clId="{937BA4E5-EA0A-2B49-8551-AB14CDE8DDEE}" dt="2025-01-17T14:24:57.125" v="9253" actId="1076"/>
          <ac:cxnSpMkLst>
            <pc:docMk/>
            <pc:sldMk cId="2238765127" sldId="259"/>
            <ac:cxnSpMk id="21" creationId="{6384AE78-CB4C-96EC-6299-06AB6CBF2B4B}"/>
          </ac:cxnSpMkLst>
        </pc:cxnChg>
        <pc:cxnChg chg="add mod">
          <ac:chgData name="CARTY, DAVID" userId="6250f11c-a102-4332-8c3c-e70ec0dc4cd4" providerId="ADAL" clId="{937BA4E5-EA0A-2B49-8551-AB14CDE8DDEE}" dt="2025-01-17T14:24:57.125" v="9253" actId="1076"/>
          <ac:cxnSpMkLst>
            <pc:docMk/>
            <pc:sldMk cId="2238765127" sldId="259"/>
            <ac:cxnSpMk id="33" creationId="{08B7EE2A-B801-76DA-4050-B5296CCE833A}"/>
          </ac:cxnSpMkLst>
        </pc:cxnChg>
        <pc:cxnChg chg="add mod">
          <ac:chgData name="CARTY, DAVID" userId="6250f11c-a102-4332-8c3c-e70ec0dc4cd4" providerId="ADAL" clId="{937BA4E5-EA0A-2B49-8551-AB14CDE8DDEE}" dt="2025-01-17T14:24:57.125" v="9253" actId="1076"/>
          <ac:cxnSpMkLst>
            <pc:docMk/>
            <pc:sldMk cId="2238765127" sldId="259"/>
            <ac:cxnSpMk id="36" creationId="{C15D85EE-5C9E-291B-093A-19CDCD71D78E}"/>
          </ac:cxnSpMkLst>
        </pc:cxnChg>
      </pc:sldChg>
      <pc:sldChg chg="addSp delSp modSp new mod modNotesTx">
        <pc:chgData name="CARTY, DAVID" userId="6250f11c-a102-4332-8c3c-e70ec0dc4cd4" providerId="ADAL" clId="{937BA4E5-EA0A-2B49-8551-AB14CDE8DDEE}" dt="2025-01-20T12:06:57.104" v="17865" actId="20577"/>
        <pc:sldMkLst>
          <pc:docMk/>
          <pc:sldMk cId="3120585507" sldId="260"/>
        </pc:sldMkLst>
        <pc:spChg chg="add mod">
          <ac:chgData name="CARTY, DAVID" userId="6250f11c-a102-4332-8c3c-e70ec0dc4cd4" providerId="ADAL" clId="{937BA4E5-EA0A-2B49-8551-AB14CDE8DDEE}" dt="2025-01-14T14:13:55.882" v="1732" actId="14100"/>
          <ac:spMkLst>
            <pc:docMk/>
            <pc:sldMk cId="3120585507" sldId="260"/>
            <ac:spMk id="2" creationId="{4E7DCA9C-CE5A-6C7A-CB32-00C7919BD78D}"/>
          </ac:spMkLst>
        </pc:spChg>
        <pc:spChg chg="mod">
          <ac:chgData name="CARTY, DAVID" userId="6250f11c-a102-4332-8c3c-e70ec0dc4cd4" providerId="ADAL" clId="{937BA4E5-EA0A-2B49-8551-AB14CDE8DDEE}" dt="2025-01-14T15:00:19.548" v="2018" actId="255"/>
          <ac:spMkLst>
            <pc:docMk/>
            <pc:sldMk cId="3120585507" sldId="260"/>
            <ac:spMk id="6" creationId="{F7266532-4206-BCC2-57F0-DF3F25C7B217}"/>
          </ac:spMkLst>
        </pc:spChg>
        <pc:spChg chg="mod">
          <ac:chgData name="CARTY, DAVID" userId="6250f11c-a102-4332-8c3c-e70ec0dc4cd4" providerId="ADAL" clId="{937BA4E5-EA0A-2B49-8551-AB14CDE8DDEE}" dt="2025-01-14T14:59:55.392" v="2017" actId="1076"/>
          <ac:spMkLst>
            <pc:docMk/>
            <pc:sldMk cId="3120585507" sldId="260"/>
            <ac:spMk id="7" creationId="{BA29F404-7C70-7ABD-3E5D-29798F5BE80E}"/>
          </ac:spMkLst>
        </pc:spChg>
        <pc:spChg chg="mod">
          <ac:chgData name="CARTY, DAVID" userId="6250f11c-a102-4332-8c3c-e70ec0dc4cd4" providerId="ADAL" clId="{937BA4E5-EA0A-2B49-8551-AB14CDE8DDEE}" dt="2025-01-14T15:00:39.758" v="2019" actId="255"/>
          <ac:spMkLst>
            <pc:docMk/>
            <pc:sldMk cId="3120585507" sldId="260"/>
            <ac:spMk id="8" creationId="{34C3F419-1DCD-8A8E-AA47-4F2CC233B977}"/>
          </ac:spMkLst>
        </pc:spChg>
        <pc:spChg chg="mod">
          <ac:chgData name="CARTY, DAVID" userId="6250f11c-a102-4332-8c3c-e70ec0dc4cd4" providerId="ADAL" clId="{937BA4E5-EA0A-2B49-8551-AB14CDE8DDEE}" dt="2025-01-14T15:00:52.809" v="2020" actId="255"/>
          <ac:spMkLst>
            <pc:docMk/>
            <pc:sldMk cId="3120585507" sldId="260"/>
            <ac:spMk id="9" creationId="{942D117A-A356-451C-CD59-624BF7ABA87E}"/>
          </ac:spMkLst>
        </pc:spChg>
        <pc:spChg chg="add mod">
          <ac:chgData name="CARTY, DAVID" userId="6250f11c-a102-4332-8c3c-e70ec0dc4cd4" providerId="ADAL" clId="{937BA4E5-EA0A-2B49-8551-AB14CDE8DDEE}" dt="2025-01-17T15:50:44.902" v="12542" actId="20577"/>
          <ac:spMkLst>
            <pc:docMk/>
            <pc:sldMk cId="3120585507" sldId="260"/>
            <ac:spMk id="10" creationId="{7E4279C4-5356-B364-78AD-A231EC404568}"/>
          </ac:spMkLst>
        </pc:spChg>
        <pc:spChg chg="add mod">
          <ac:chgData name="CARTY, DAVID" userId="6250f11c-a102-4332-8c3c-e70ec0dc4cd4" providerId="ADAL" clId="{937BA4E5-EA0A-2B49-8551-AB14CDE8DDEE}" dt="2025-01-17T20:48:30.561" v="13139" actId="1076"/>
          <ac:spMkLst>
            <pc:docMk/>
            <pc:sldMk cId="3120585507" sldId="260"/>
            <ac:spMk id="11" creationId="{165BE134-6C09-A4E3-5436-45C2B540525A}"/>
          </ac:spMkLst>
        </pc:spChg>
        <pc:spChg chg="add mod">
          <ac:chgData name="CARTY, DAVID" userId="6250f11c-a102-4332-8c3c-e70ec0dc4cd4" providerId="ADAL" clId="{937BA4E5-EA0A-2B49-8551-AB14CDE8DDEE}" dt="2025-01-17T20:50:05.629" v="13178" actId="1036"/>
          <ac:spMkLst>
            <pc:docMk/>
            <pc:sldMk cId="3120585507" sldId="260"/>
            <ac:spMk id="14" creationId="{2CAB913A-DE47-E3BD-0737-1FF80EEA389A}"/>
          </ac:spMkLst>
        </pc:spChg>
        <pc:grpChg chg="add mod">
          <ac:chgData name="CARTY, DAVID" userId="6250f11c-a102-4332-8c3c-e70ec0dc4cd4" providerId="ADAL" clId="{937BA4E5-EA0A-2B49-8551-AB14CDE8DDEE}" dt="2025-01-14T14:57:20.494" v="2002" actId="1076"/>
          <ac:grpSpMkLst>
            <pc:docMk/>
            <pc:sldMk cId="3120585507" sldId="260"/>
            <ac:grpSpMk id="4" creationId="{795071D1-C05E-5C8D-BAFA-B82CF6618F5D}"/>
          </ac:grpSpMkLst>
        </pc:grpChg>
        <pc:picChg chg="add mod">
          <ac:chgData name="CARTY, DAVID" userId="6250f11c-a102-4332-8c3c-e70ec0dc4cd4" providerId="ADAL" clId="{937BA4E5-EA0A-2B49-8551-AB14CDE8DDEE}" dt="2025-01-16T16:46:59.382" v="6508" actId="1076"/>
          <ac:picMkLst>
            <pc:docMk/>
            <pc:sldMk cId="3120585507" sldId="260"/>
            <ac:picMk id="3" creationId="{3141167E-C6E3-E551-778C-8E954CD709FB}"/>
          </ac:picMkLst>
        </pc:picChg>
        <pc:picChg chg="mod">
          <ac:chgData name="CARTY, DAVID" userId="6250f11c-a102-4332-8c3c-e70ec0dc4cd4" providerId="ADAL" clId="{937BA4E5-EA0A-2B49-8551-AB14CDE8DDEE}" dt="2025-01-14T14:55:48.853" v="1989"/>
          <ac:picMkLst>
            <pc:docMk/>
            <pc:sldMk cId="3120585507" sldId="260"/>
            <ac:picMk id="5" creationId="{32966784-BBC9-33CD-B064-506A2E5C5843}"/>
          </ac:picMkLst>
        </pc:picChg>
      </pc:sldChg>
      <pc:sldChg chg="addSp modSp new mod modNotesTx">
        <pc:chgData name="CARTY, DAVID" userId="6250f11c-a102-4332-8c3c-e70ec0dc4cd4" providerId="ADAL" clId="{937BA4E5-EA0A-2B49-8551-AB14CDE8DDEE}" dt="2025-01-20T11:58:32.528" v="17773" actId="20577"/>
        <pc:sldMkLst>
          <pc:docMk/>
          <pc:sldMk cId="2375294212" sldId="261"/>
        </pc:sldMkLst>
        <pc:spChg chg="add mod">
          <ac:chgData name="CARTY, DAVID" userId="6250f11c-a102-4332-8c3c-e70ec0dc4cd4" providerId="ADAL" clId="{937BA4E5-EA0A-2B49-8551-AB14CDE8DDEE}" dt="2025-01-14T14:37:20.549" v="1954" actId="14100"/>
          <ac:spMkLst>
            <pc:docMk/>
            <pc:sldMk cId="2375294212" sldId="261"/>
            <ac:spMk id="2" creationId="{D99552CF-3B49-5224-D413-561BFA509FB8}"/>
          </ac:spMkLst>
        </pc:spChg>
        <pc:spChg chg="add mod">
          <ac:chgData name="CARTY, DAVID" userId="6250f11c-a102-4332-8c3c-e70ec0dc4cd4" providerId="ADAL" clId="{937BA4E5-EA0A-2B49-8551-AB14CDE8DDEE}" dt="2025-01-16T10:52:53.907" v="4430" actId="20577"/>
          <ac:spMkLst>
            <pc:docMk/>
            <pc:sldMk cId="2375294212" sldId="261"/>
            <ac:spMk id="21" creationId="{01BFD245-A1D9-E5E5-BB67-8910F6FE0422}"/>
          </ac:spMkLst>
        </pc:spChg>
        <pc:spChg chg="add mod">
          <ac:chgData name="CARTY, DAVID" userId="6250f11c-a102-4332-8c3c-e70ec0dc4cd4" providerId="ADAL" clId="{937BA4E5-EA0A-2B49-8551-AB14CDE8DDEE}" dt="2025-01-17T15:39:51.059" v="12350" actId="20577"/>
          <ac:spMkLst>
            <pc:docMk/>
            <pc:sldMk cId="2375294212" sldId="261"/>
            <ac:spMk id="23" creationId="{5DEE3539-E268-B3A9-51F8-4BF6D48064B3}"/>
          </ac:spMkLst>
        </pc:spChg>
        <pc:picChg chg="add mod">
          <ac:chgData name="CARTY, DAVID" userId="6250f11c-a102-4332-8c3c-e70ec0dc4cd4" providerId="ADAL" clId="{937BA4E5-EA0A-2B49-8551-AB14CDE8DDEE}" dt="2025-01-14T14:23:08.122" v="1802" actId="14100"/>
          <ac:picMkLst>
            <pc:docMk/>
            <pc:sldMk cId="2375294212" sldId="261"/>
            <ac:picMk id="4" creationId="{5223F6FA-6DA5-1B71-5B5E-1345888AF85B}"/>
          </ac:picMkLst>
        </pc:picChg>
        <pc:picChg chg="add mod">
          <ac:chgData name="CARTY, DAVID" userId="6250f11c-a102-4332-8c3c-e70ec0dc4cd4" providerId="ADAL" clId="{937BA4E5-EA0A-2B49-8551-AB14CDE8DDEE}" dt="2025-01-14T14:23:08.122" v="1802" actId="14100"/>
          <ac:picMkLst>
            <pc:docMk/>
            <pc:sldMk cId="2375294212" sldId="261"/>
            <ac:picMk id="6" creationId="{D3F3EFEE-F13F-9AAE-BFC0-DA821CC43BE6}"/>
          </ac:picMkLst>
        </pc:picChg>
        <pc:picChg chg="add mod">
          <ac:chgData name="CARTY, DAVID" userId="6250f11c-a102-4332-8c3c-e70ec0dc4cd4" providerId="ADAL" clId="{937BA4E5-EA0A-2B49-8551-AB14CDE8DDEE}" dt="2025-01-14T14:23:43.115" v="1814" actId="1076"/>
          <ac:picMkLst>
            <pc:docMk/>
            <pc:sldMk cId="2375294212" sldId="261"/>
            <ac:picMk id="8" creationId="{155813A4-248D-F144-3D03-4C4911EDF5CD}"/>
          </ac:picMkLst>
        </pc:picChg>
        <pc:picChg chg="add mod">
          <ac:chgData name="CARTY, DAVID" userId="6250f11c-a102-4332-8c3c-e70ec0dc4cd4" providerId="ADAL" clId="{937BA4E5-EA0A-2B49-8551-AB14CDE8DDEE}" dt="2025-01-14T14:25:40.464" v="1818" actId="1076"/>
          <ac:picMkLst>
            <pc:docMk/>
            <pc:sldMk cId="2375294212" sldId="261"/>
            <ac:picMk id="9" creationId="{777CBB3A-0CFD-8CA1-78E1-19905441DA5C}"/>
          </ac:picMkLst>
        </pc:picChg>
        <pc:picChg chg="add mod">
          <ac:chgData name="CARTY, DAVID" userId="6250f11c-a102-4332-8c3c-e70ec0dc4cd4" providerId="ADAL" clId="{937BA4E5-EA0A-2B49-8551-AB14CDE8DDEE}" dt="2025-01-14T14:25:47.465" v="1820" actId="1076"/>
          <ac:picMkLst>
            <pc:docMk/>
            <pc:sldMk cId="2375294212" sldId="261"/>
            <ac:picMk id="10" creationId="{5C04E5B6-F05C-6E01-7869-396303FBE5AB}"/>
          </ac:picMkLst>
        </pc:picChg>
        <pc:picChg chg="add mod">
          <ac:chgData name="CARTY, DAVID" userId="6250f11c-a102-4332-8c3c-e70ec0dc4cd4" providerId="ADAL" clId="{937BA4E5-EA0A-2B49-8551-AB14CDE8DDEE}" dt="2025-01-14T14:28:48.496" v="1836" actId="1076"/>
          <ac:picMkLst>
            <pc:docMk/>
            <pc:sldMk cId="2375294212" sldId="261"/>
            <ac:picMk id="11" creationId="{A52F61AA-297C-7968-6599-8A4BAB9BD86E}"/>
          </ac:picMkLst>
        </pc:picChg>
        <pc:picChg chg="add mod">
          <ac:chgData name="CARTY, DAVID" userId="6250f11c-a102-4332-8c3c-e70ec0dc4cd4" providerId="ADAL" clId="{937BA4E5-EA0A-2B49-8551-AB14CDE8DDEE}" dt="2025-01-14T14:27:19.214" v="1828" actId="1076"/>
          <ac:picMkLst>
            <pc:docMk/>
            <pc:sldMk cId="2375294212" sldId="261"/>
            <ac:picMk id="13" creationId="{FE810086-9B1B-CDC8-933A-5F6ED2754226}"/>
          </ac:picMkLst>
        </pc:picChg>
        <pc:picChg chg="add mod">
          <ac:chgData name="CARTY, DAVID" userId="6250f11c-a102-4332-8c3c-e70ec0dc4cd4" providerId="ADAL" clId="{937BA4E5-EA0A-2B49-8551-AB14CDE8DDEE}" dt="2025-01-14T14:28:39.232" v="1835" actId="1035"/>
          <ac:picMkLst>
            <pc:docMk/>
            <pc:sldMk cId="2375294212" sldId="261"/>
            <ac:picMk id="15" creationId="{4CDCAD40-1904-D022-3DC9-8129408E36A4}"/>
          </ac:picMkLst>
        </pc:picChg>
        <pc:picChg chg="add mod">
          <ac:chgData name="CARTY, DAVID" userId="6250f11c-a102-4332-8c3c-e70ec0dc4cd4" providerId="ADAL" clId="{937BA4E5-EA0A-2B49-8551-AB14CDE8DDEE}" dt="2025-01-14T14:28:56.348" v="1838" actId="1076"/>
          <ac:picMkLst>
            <pc:docMk/>
            <pc:sldMk cId="2375294212" sldId="261"/>
            <ac:picMk id="16" creationId="{9DE22FF7-137D-A09C-3B67-A8A7196A1F9E}"/>
          </ac:picMkLst>
        </pc:picChg>
        <pc:picChg chg="add mod">
          <ac:chgData name="CARTY, DAVID" userId="6250f11c-a102-4332-8c3c-e70ec0dc4cd4" providerId="ADAL" clId="{937BA4E5-EA0A-2B49-8551-AB14CDE8DDEE}" dt="2025-01-14T14:29:59.763" v="1842" actId="14100"/>
          <ac:picMkLst>
            <pc:docMk/>
            <pc:sldMk cId="2375294212" sldId="261"/>
            <ac:picMk id="17" creationId="{6C6DBE35-F6A6-15B0-EBC0-E663475F1D06}"/>
          </ac:picMkLst>
        </pc:picChg>
        <pc:picChg chg="add mod">
          <ac:chgData name="CARTY, DAVID" userId="6250f11c-a102-4332-8c3c-e70ec0dc4cd4" providerId="ADAL" clId="{937BA4E5-EA0A-2B49-8551-AB14CDE8DDEE}" dt="2025-01-14T14:32:14.051" v="1849" actId="1036"/>
          <ac:picMkLst>
            <pc:docMk/>
            <pc:sldMk cId="2375294212" sldId="261"/>
            <ac:picMk id="18" creationId="{126F23A7-66E5-AA2D-FAC9-AE578F4BD120}"/>
          </ac:picMkLst>
        </pc:picChg>
        <pc:picChg chg="add mod">
          <ac:chgData name="CARTY, DAVID" userId="6250f11c-a102-4332-8c3c-e70ec0dc4cd4" providerId="ADAL" clId="{937BA4E5-EA0A-2B49-8551-AB14CDE8DDEE}" dt="2025-01-14T14:32:35.956" v="1852" actId="1076"/>
          <ac:picMkLst>
            <pc:docMk/>
            <pc:sldMk cId="2375294212" sldId="261"/>
            <ac:picMk id="19" creationId="{FEACDB0C-2899-563A-54CA-155D4A673F98}"/>
          </ac:picMkLst>
        </pc:picChg>
        <pc:picChg chg="add mod">
          <ac:chgData name="CARTY, DAVID" userId="6250f11c-a102-4332-8c3c-e70ec0dc4cd4" providerId="ADAL" clId="{937BA4E5-EA0A-2B49-8551-AB14CDE8DDEE}" dt="2025-01-14T14:33:02.238" v="1855" actId="1076"/>
          <ac:picMkLst>
            <pc:docMk/>
            <pc:sldMk cId="2375294212" sldId="261"/>
            <ac:picMk id="20" creationId="{048C9A78-23BE-AF80-F083-24FD16F328CA}"/>
          </ac:picMkLst>
        </pc:picChg>
        <pc:picChg chg="add mod">
          <ac:chgData name="CARTY, DAVID" userId="6250f11c-a102-4332-8c3c-e70ec0dc4cd4" providerId="ADAL" clId="{937BA4E5-EA0A-2B49-8551-AB14CDE8DDEE}" dt="2025-01-14T14:39:15.512" v="1980" actId="1036"/>
          <ac:picMkLst>
            <pc:docMk/>
            <pc:sldMk cId="2375294212" sldId="261"/>
            <ac:picMk id="22" creationId="{1F8A07D6-9F5A-99CE-4C63-17BF4EF7585A}"/>
          </ac:picMkLst>
        </pc:picChg>
      </pc:sldChg>
      <pc:sldChg chg="addSp delSp modSp new mod modNotesTx">
        <pc:chgData name="CARTY, DAVID" userId="6250f11c-a102-4332-8c3c-e70ec0dc4cd4" providerId="ADAL" clId="{937BA4E5-EA0A-2B49-8551-AB14CDE8DDEE}" dt="2025-01-20T11:59:41.722" v="17803" actId="20577"/>
        <pc:sldMkLst>
          <pc:docMk/>
          <pc:sldMk cId="2755466536" sldId="262"/>
        </pc:sldMkLst>
        <pc:spChg chg="add mod">
          <ac:chgData name="CARTY, DAVID" userId="6250f11c-a102-4332-8c3c-e70ec0dc4cd4" providerId="ADAL" clId="{937BA4E5-EA0A-2B49-8551-AB14CDE8DDEE}" dt="2025-01-15T12:17:23.093" v="3043" actId="14100"/>
          <ac:spMkLst>
            <pc:docMk/>
            <pc:sldMk cId="2755466536" sldId="262"/>
            <ac:spMk id="2" creationId="{89A8975A-DCA7-07F7-A580-AEA988AA6FDA}"/>
          </ac:spMkLst>
        </pc:spChg>
        <pc:spChg chg="add mod">
          <ac:chgData name="CARTY, DAVID" userId="6250f11c-a102-4332-8c3c-e70ec0dc4cd4" providerId="ADAL" clId="{937BA4E5-EA0A-2B49-8551-AB14CDE8DDEE}" dt="2025-01-15T10:38:13.306" v="2334" actId="164"/>
          <ac:spMkLst>
            <pc:docMk/>
            <pc:sldMk cId="2755466536" sldId="262"/>
            <ac:spMk id="4" creationId="{CE8EDABB-4116-B28F-B616-7AF874811697}"/>
          </ac:spMkLst>
        </pc:spChg>
        <pc:spChg chg="add mod">
          <ac:chgData name="CARTY, DAVID" userId="6250f11c-a102-4332-8c3c-e70ec0dc4cd4" providerId="ADAL" clId="{937BA4E5-EA0A-2B49-8551-AB14CDE8DDEE}" dt="2025-01-15T14:35:34.852" v="4208" actId="20577"/>
          <ac:spMkLst>
            <pc:docMk/>
            <pc:sldMk cId="2755466536" sldId="262"/>
            <ac:spMk id="5" creationId="{4A954CA8-3F36-E784-837F-8B1FDB129D08}"/>
          </ac:spMkLst>
        </pc:spChg>
        <pc:spChg chg="add mod">
          <ac:chgData name="CARTY, DAVID" userId="6250f11c-a102-4332-8c3c-e70ec0dc4cd4" providerId="ADAL" clId="{937BA4E5-EA0A-2B49-8551-AB14CDE8DDEE}" dt="2025-01-15T10:47:00.276" v="2347" actId="164"/>
          <ac:spMkLst>
            <pc:docMk/>
            <pc:sldMk cId="2755466536" sldId="262"/>
            <ac:spMk id="8" creationId="{CB3B82DC-A12F-5B0A-5528-B703E3A25284}"/>
          </ac:spMkLst>
        </pc:spChg>
        <pc:spChg chg="add mod">
          <ac:chgData name="CARTY, DAVID" userId="6250f11c-a102-4332-8c3c-e70ec0dc4cd4" providerId="ADAL" clId="{937BA4E5-EA0A-2B49-8551-AB14CDE8DDEE}" dt="2025-01-15T13:48:01.645" v="3597" actId="113"/>
          <ac:spMkLst>
            <pc:docMk/>
            <pc:sldMk cId="2755466536" sldId="262"/>
            <ac:spMk id="10" creationId="{AF1C890E-C792-2829-D525-9C071C01EC54}"/>
          </ac:spMkLst>
        </pc:spChg>
        <pc:spChg chg="add mod">
          <ac:chgData name="CARTY, DAVID" userId="6250f11c-a102-4332-8c3c-e70ec0dc4cd4" providerId="ADAL" clId="{937BA4E5-EA0A-2B49-8551-AB14CDE8DDEE}" dt="2025-01-17T15:40:05.324" v="12356" actId="20577"/>
          <ac:spMkLst>
            <pc:docMk/>
            <pc:sldMk cId="2755466536" sldId="262"/>
            <ac:spMk id="11" creationId="{0269FA12-EEA8-C571-EDC3-CE519C542A9E}"/>
          </ac:spMkLst>
        </pc:spChg>
        <pc:spChg chg="add mod">
          <ac:chgData name="CARTY, DAVID" userId="6250f11c-a102-4332-8c3c-e70ec0dc4cd4" providerId="ADAL" clId="{937BA4E5-EA0A-2B49-8551-AB14CDE8DDEE}" dt="2025-01-15T13:48:29.563" v="3615" actId="113"/>
          <ac:spMkLst>
            <pc:docMk/>
            <pc:sldMk cId="2755466536" sldId="262"/>
            <ac:spMk id="12" creationId="{E0A44529-285B-0072-D34E-3BD0544A537F}"/>
          </ac:spMkLst>
        </pc:spChg>
        <pc:spChg chg="add mod">
          <ac:chgData name="CARTY, DAVID" userId="6250f11c-a102-4332-8c3c-e70ec0dc4cd4" providerId="ADAL" clId="{937BA4E5-EA0A-2B49-8551-AB14CDE8DDEE}" dt="2025-01-15T13:41:02.168" v="3472" actId="1076"/>
          <ac:spMkLst>
            <pc:docMk/>
            <pc:sldMk cId="2755466536" sldId="262"/>
            <ac:spMk id="18" creationId="{28CAFE47-B1BA-91A2-0F53-458720598CBF}"/>
          </ac:spMkLst>
        </pc:spChg>
        <pc:spChg chg="add mod">
          <ac:chgData name="CARTY, DAVID" userId="6250f11c-a102-4332-8c3c-e70ec0dc4cd4" providerId="ADAL" clId="{937BA4E5-EA0A-2B49-8551-AB14CDE8DDEE}" dt="2025-01-15T13:41:13.454" v="3476" actId="20577"/>
          <ac:spMkLst>
            <pc:docMk/>
            <pc:sldMk cId="2755466536" sldId="262"/>
            <ac:spMk id="19" creationId="{21C73C3D-02A0-2FAB-6A16-D675DDDA3796}"/>
          </ac:spMkLst>
        </pc:spChg>
        <pc:spChg chg="add mod">
          <ac:chgData name="CARTY, DAVID" userId="6250f11c-a102-4332-8c3c-e70ec0dc4cd4" providerId="ADAL" clId="{937BA4E5-EA0A-2B49-8551-AB14CDE8DDEE}" dt="2025-01-15T13:41:55.625" v="3486" actId="1076"/>
          <ac:spMkLst>
            <pc:docMk/>
            <pc:sldMk cId="2755466536" sldId="262"/>
            <ac:spMk id="20" creationId="{0604F593-C9E7-8CC0-0C4D-BCED51E34A29}"/>
          </ac:spMkLst>
        </pc:spChg>
        <pc:spChg chg="add mod">
          <ac:chgData name="CARTY, DAVID" userId="6250f11c-a102-4332-8c3c-e70ec0dc4cd4" providerId="ADAL" clId="{937BA4E5-EA0A-2B49-8551-AB14CDE8DDEE}" dt="2025-01-15T13:42:35.566" v="3492" actId="20577"/>
          <ac:spMkLst>
            <pc:docMk/>
            <pc:sldMk cId="2755466536" sldId="262"/>
            <ac:spMk id="21" creationId="{DB0299B8-1DA7-79F6-7E50-8D0B0AFDDB12}"/>
          </ac:spMkLst>
        </pc:spChg>
        <pc:grpChg chg="add mod">
          <ac:chgData name="CARTY, DAVID" userId="6250f11c-a102-4332-8c3c-e70ec0dc4cd4" providerId="ADAL" clId="{937BA4E5-EA0A-2B49-8551-AB14CDE8DDEE}" dt="2025-01-15T12:17:29.606" v="3044" actId="1076"/>
          <ac:grpSpMkLst>
            <pc:docMk/>
            <pc:sldMk cId="2755466536" sldId="262"/>
            <ac:grpSpMk id="6" creationId="{1C7E42EA-B941-3D57-CCC5-8C65897BC5B6}"/>
          </ac:grpSpMkLst>
        </pc:grpChg>
        <pc:grpChg chg="add mod">
          <ac:chgData name="CARTY, DAVID" userId="6250f11c-a102-4332-8c3c-e70ec0dc4cd4" providerId="ADAL" clId="{937BA4E5-EA0A-2B49-8551-AB14CDE8DDEE}" dt="2025-01-15T10:57:35.776" v="2661" actId="1036"/>
          <ac:grpSpMkLst>
            <pc:docMk/>
            <pc:sldMk cId="2755466536" sldId="262"/>
            <ac:grpSpMk id="9" creationId="{182713FC-B77B-336E-68DF-DC7CA30E5053}"/>
          </ac:grpSpMkLst>
        </pc:grpChg>
        <pc:picChg chg="add mod">
          <ac:chgData name="CARTY, DAVID" userId="6250f11c-a102-4332-8c3c-e70ec0dc4cd4" providerId="ADAL" clId="{937BA4E5-EA0A-2B49-8551-AB14CDE8DDEE}" dt="2025-01-15T10:38:13.306" v="2334" actId="164"/>
          <ac:picMkLst>
            <pc:docMk/>
            <pc:sldMk cId="2755466536" sldId="262"/>
            <ac:picMk id="3" creationId="{30221CCD-BDB1-498F-3588-EA1FB38F826D}"/>
          </ac:picMkLst>
        </pc:picChg>
        <pc:picChg chg="add mod">
          <ac:chgData name="CARTY, DAVID" userId="6250f11c-a102-4332-8c3c-e70ec0dc4cd4" providerId="ADAL" clId="{937BA4E5-EA0A-2B49-8551-AB14CDE8DDEE}" dt="2025-01-15T10:47:00.276" v="2347" actId="164"/>
          <ac:picMkLst>
            <pc:docMk/>
            <pc:sldMk cId="2755466536" sldId="262"/>
            <ac:picMk id="7" creationId="{E734CD42-83CF-C6C4-A96D-A5A6A9BE710F}"/>
          </ac:picMkLst>
        </pc:picChg>
      </pc:sldChg>
      <pc:sldChg chg="addSp delSp modSp new mod modNotesTx">
        <pc:chgData name="CARTY, DAVID" userId="6250f11c-a102-4332-8c3c-e70ec0dc4cd4" providerId="ADAL" clId="{937BA4E5-EA0A-2B49-8551-AB14CDE8DDEE}" dt="2025-01-20T12:09:35.742" v="17866" actId="20577"/>
        <pc:sldMkLst>
          <pc:docMk/>
          <pc:sldMk cId="1899873997" sldId="263"/>
        </pc:sldMkLst>
        <pc:spChg chg="add mod">
          <ac:chgData name="CARTY, DAVID" userId="6250f11c-a102-4332-8c3c-e70ec0dc4cd4" providerId="ADAL" clId="{937BA4E5-EA0A-2B49-8551-AB14CDE8DDEE}" dt="2025-01-15T12:47:12.906" v="3297" actId="20577"/>
          <ac:spMkLst>
            <pc:docMk/>
            <pc:sldMk cId="1899873997" sldId="263"/>
            <ac:spMk id="2" creationId="{14F122E7-A888-EB76-070F-B3370271DFD7}"/>
          </ac:spMkLst>
        </pc:spChg>
        <pc:spChg chg="mod">
          <ac:chgData name="CARTY, DAVID" userId="6250f11c-a102-4332-8c3c-e70ec0dc4cd4" providerId="ADAL" clId="{937BA4E5-EA0A-2B49-8551-AB14CDE8DDEE}" dt="2025-01-15T12:52:29.443" v="3375" actId="1036"/>
          <ac:spMkLst>
            <pc:docMk/>
            <pc:sldMk cId="1899873997" sldId="263"/>
            <ac:spMk id="7" creationId="{B8F49FEA-A3B6-DA8E-4F28-313A1354BFD9}"/>
          </ac:spMkLst>
        </pc:spChg>
        <pc:spChg chg="mod">
          <ac:chgData name="CARTY, DAVID" userId="6250f11c-a102-4332-8c3c-e70ec0dc4cd4" providerId="ADAL" clId="{937BA4E5-EA0A-2B49-8551-AB14CDE8DDEE}" dt="2025-01-15T12:52:37.073" v="3380" actId="1036"/>
          <ac:spMkLst>
            <pc:docMk/>
            <pc:sldMk cId="1899873997" sldId="263"/>
            <ac:spMk id="10" creationId="{B8568D85-132A-31AC-78E7-DB7C12079382}"/>
          </ac:spMkLst>
        </pc:spChg>
        <pc:spChg chg="mod">
          <ac:chgData name="CARTY, DAVID" userId="6250f11c-a102-4332-8c3c-e70ec0dc4cd4" providerId="ADAL" clId="{937BA4E5-EA0A-2B49-8551-AB14CDE8DDEE}" dt="2025-01-15T12:52:40.229" v="3384" actId="1036"/>
          <ac:spMkLst>
            <pc:docMk/>
            <pc:sldMk cId="1899873997" sldId="263"/>
            <ac:spMk id="13" creationId="{474F8B68-F381-1FEB-A27E-D9F7708241B1}"/>
          </ac:spMkLst>
        </pc:spChg>
        <pc:spChg chg="mod">
          <ac:chgData name="CARTY, DAVID" userId="6250f11c-a102-4332-8c3c-e70ec0dc4cd4" providerId="ADAL" clId="{937BA4E5-EA0A-2B49-8551-AB14CDE8DDEE}" dt="2025-01-15T12:52:43.950" v="3389" actId="1036"/>
          <ac:spMkLst>
            <pc:docMk/>
            <pc:sldMk cId="1899873997" sldId="263"/>
            <ac:spMk id="16" creationId="{009CCD09-B1F4-30CF-FF7A-E8C8062E2869}"/>
          </ac:spMkLst>
        </pc:spChg>
        <pc:spChg chg="add mod">
          <ac:chgData name="CARTY, DAVID" userId="6250f11c-a102-4332-8c3c-e70ec0dc4cd4" providerId="ADAL" clId="{937BA4E5-EA0A-2B49-8551-AB14CDE8DDEE}" dt="2025-01-15T12:45:19.121" v="3239" actId="164"/>
          <ac:spMkLst>
            <pc:docMk/>
            <pc:sldMk cId="1899873997" sldId="263"/>
            <ac:spMk id="20" creationId="{0C2B6593-AE9F-339D-7442-D1F5288774E3}"/>
          </ac:spMkLst>
        </pc:spChg>
        <pc:spChg chg="add mod">
          <ac:chgData name="CARTY, DAVID" userId="6250f11c-a102-4332-8c3c-e70ec0dc4cd4" providerId="ADAL" clId="{937BA4E5-EA0A-2B49-8551-AB14CDE8DDEE}" dt="2025-01-15T14:05:37.889" v="3861" actId="14100"/>
          <ac:spMkLst>
            <pc:docMk/>
            <pc:sldMk cId="1899873997" sldId="263"/>
            <ac:spMk id="22" creationId="{91103EDA-622F-4DE0-2CD1-3E98A40CA480}"/>
          </ac:spMkLst>
        </pc:spChg>
        <pc:spChg chg="add mod">
          <ac:chgData name="CARTY, DAVID" userId="6250f11c-a102-4332-8c3c-e70ec0dc4cd4" providerId="ADAL" clId="{937BA4E5-EA0A-2B49-8551-AB14CDE8DDEE}" dt="2025-01-15T14:04:44.059" v="3850" actId="1076"/>
          <ac:spMkLst>
            <pc:docMk/>
            <pc:sldMk cId="1899873997" sldId="263"/>
            <ac:spMk id="27" creationId="{48B4E1E8-BE15-65FD-2AEF-2FFD66C80738}"/>
          </ac:spMkLst>
        </pc:spChg>
        <pc:spChg chg="add mod">
          <ac:chgData name="CARTY, DAVID" userId="6250f11c-a102-4332-8c3c-e70ec0dc4cd4" providerId="ADAL" clId="{937BA4E5-EA0A-2B49-8551-AB14CDE8DDEE}" dt="2025-01-15T14:53:08.518" v="4220" actId="2711"/>
          <ac:spMkLst>
            <pc:docMk/>
            <pc:sldMk cId="1899873997" sldId="263"/>
            <ac:spMk id="29" creationId="{8715EECA-77A3-BAEC-2FEB-6ECE26615F60}"/>
          </ac:spMkLst>
        </pc:spChg>
        <pc:spChg chg="add mod">
          <ac:chgData name="CARTY, DAVID" userId="6250f11c-a102-4332-8c3c-e70ec0dc4cd4" providerId="ADAL" clId="{937BA4E5-EA0A-2B49-8551-AB14CDE8DDEE}" dt="2025-01-15T14:07:22.100" v="3867" actId="14100"/>
          <ac:spMkLst>
            <pc:docMk/>
            <pc:sldMk cId="1899873997" sldId="263"/>
            <ac:spMk id="30" creationId="{86A501CD-0CB4-221E-BF80-2D0FABA8B0D0}"/>
          </ac:spMkLst>
        </pc:spChg>
        <pc:spChg chg="add mod">
          <ac:chgData name="CARTY, DAVID" userId="6250f11c-a102-4332-8c3c-e70ec0dc4cd4" providerId="ADAL" clId="{937BA4E5-EA0A-2B49-8551-AB14CDE8DDEE}" dt="2025-01-17T15:41:42.213" v="12360" actId="1076"/>
          <ac:spMkLst>
            <pc:docMk/>
            <pc:sldMk cId="1899873997" sldId="263"/>
            <ac:spMk id="35" creationId="{22955CF4-5517-83A0-EB91-E33618EF6D7F}"/>
          </ac:spMkLst>
        </pc:spChg>
        <pc:spChg chg="add mod">
          <ac:chgData name="CARTY, DAVID" userId="6250f11c-a102-4332-8c3c-e70ec0dc4cd4" providerId="ADAL" clId="{937BA4E5-EA0A-2B49-8551-AB14CDE8DDEE}" dt="2025-01-17T15:41:30.844" v="12359"/>
          <ac:spMkLst>
            <pc:docMk/>
            <pc:sldMk cId="1899873997" sldId="263"/>
            <ac:spMk id="36" creationId="{32EC0456-1472-617A-A385-A24A89100F64}"/>
          </ac:spMkLst>
        </pc:spChg>
        <pc:grpChg chg="add mod">
          <ac:chgData name="CARTY, DAVID" userId="6250f11c-a102-4332-8c3c-e70ec0dc4cd4" providerId="ADAL" clId="{937BA4E5-EA0A-2B49-8551-AB14CDE8DDEE}" dt="2025-01-15T14:05:09.611" v="3852" actId="1076"/>
          <ac:grpSpMkLst>
            <pc:docMk/>
            <pc:sldMk cId="1899873997" sldId="263"/>
            <ac:grpSpMk id="5" creationId="{7F8AD2AB-2B6B-B435-AE4D-F7059362DD95}"/>
          </ac:grpSpMkLst>
        </pc:grpChg>
        <pc:grpChg chg="add mod">
          <ac:chgData name="CARTY, DAVID" userId="6250f11c-a102-4332-8c3c-e70ec0dc4cd4" providerId="ADAL" clId="{937BA4E5-EA0A-2B49-8551-AB14CDE8DDEE}" dt="2025-01-15T14:05:09.611" v="3852" actId="1076"/>
          <ac:grpSpMkLst>
            <pc:docMk/>
            <pc:sldMk cId="1899873997" sldId="263"/>
            <ac:grpSpMk id="8" creationId="{1CC27BA6-5DA5-633A-2DBE-761FF395798A}"/>
          </ac:grpSpMkLst>
        </pc:grpChg>
        <pc:grpChg chg="add mod">
          <ac:chgData name="CARTY, DAVID" userId="6250f11c-a102-4332-8c3c-e70ec0dc4cd4" providerId="ADAL" clId="{937BA4E5-EA0A-2B49-8551-AB14CDE8DDEE}" dt="2025-01-15T14:04:55.209" v="3851" actId="1076"/>
          <ac:grpSpMkLst>
            <pc:docMk/>
            <pc:sldMk cId="1899873997" sldId="263"/>
            <ac:grpSpMk id="11" creationId="{E0F72C6D-2B97-1CD1-0F31-0C32EB7023FB}"/>
          </ac:grpSpMkLst>
        </pc:grpChg>
        <pc:grpChg chg="add mod">
          <ac:chgData name="CARTY, DAVID" userId="6250f11c-a102-4332-8c3c-e70ec0dc4cd4" providerId="ADAL" clId="{937BA4E5-EA0A-2B49-8551-AB14CDE8DDEE}" dt="2025-01-15T14:04:55.209" v="3851" actId="1076"/>
          <ac:grpSpMkLst>
            <pc:docMk/>
            <pc:sldMk cId="1899873997" sldId="263"/>
            <ac:grpSpMk id="14" creationId="{848E8210-B26C-076F-5042-9267199E1022}"/>
          </ac:grpSpMkLst>
        </pc:grpChg>
        <pc:grpChg chg="add mod">
          <ac:chgData name="CARTY, DAVID" userId="6250f11c-a102-4332-8c3c-e70ec0dc4cd4" providerId="ADAL" clId="{937BA4E5-EA0A-2B49-8551-AB14CDE8DDEE}" dt="2025-01-15T12:45:19.121" v="3239" actId="164"/>
          <ac:grpSpMkLst>
            <pc:docMk/>
            <pc:sldMk cId="1899873997" sldId="263"/>
            <ac:grpSpMk id="17" creationId="{D3EDAF32-7D4D-B065-4549-465489E01833}"/>
          </ac:grpSpMkLst>
        </pc:grpChg>
        <pc:grpChg chg="add mod">
          <ac:chgData name="CARTY, DAVID" userId="6250f11c-a102-4332-8c3c-e70ec0dc4cd4" providerId="ADAL" clId="{937BA4E5-EA0A-2B49-8551-AB14CDE8DDEE}" dt="2025-01-15T14:03:04.862" v="3838" actId="14100"/>
          <ac:grpSpMkLst>
            <pc:docMk/>
            <pc:sldMk cId="1899873997" sldId="263"/>
            <ac:grpSpMk id="21" creationId="{EAB8ABCB-8302-E52C-AFB7-CE516BF40123}"/>
          </ac:grpSpMkLst>
        </pc:grpChg>
        <pc:picChg chg="mod">
          <ac:chgData name="CARTY, DAVID" userId="6250f11c-a102-4332-8c3c-e70ec0dc4cd4" providerId="ADAL" clId="{937BA4E5-EA0A-2B49-8551-AB14CDE8DDEE}" dt="2025-01-15T12:24:31.884" v="3224"/>
          <ac:picMkLst>
            <pc:docMk/>
            <pc:sldMk cId="1899873997" sldId="263"/>
            <ac:picMk id="18" creationId="{7DB0E28E-01F3-AB29-5B11-F383CC0D51AD}"/>
          </ac:picMkLst>
        </pc:picChg>
        <pc:picChg chg="mod">
          <ac:chgData name="CARTY, DAVID" userId="6250f11c-a102-4332-8c3c-e70ec0dc4cd4" providerId="ADAL" clId="{937BA4E5-EA0A-2B49-8551-AB14CDE8DDEE}" dt="2025-01-15T12:24:31.884" v="3224"/>
          <ac:picMkLst>
            <pc:docMk/>
            <pc:sldMk cId="1899873997" sldId="263"/>
            <ac:picMk id="19" creationId="{E1258042-4484-954B-AB19-7A25443AF22C}"/>
          </ac:picMkLst>
        </pc:picChg>
        <pc:picChg chg="add mod">
          <ac:chgData name="CARTY, DAVID" userId="6250f11c-a102-4332-8c3c-e70ec0dc4cd4" providerId="ADAL" clId="{937BA4E5-EA0A-2B49-8551-AB14CDE8DDEE}" dt="2025-01-15T14:04:44.059" v="3850" actId="1076"/>
          <ac:picMkLst>
            <pc:docMk/>
            <pc:sldMk cId="1899873997" sldId="263"/>
            <ac:picMk id="23" creationId="{84A5C5BA-0755-2CDE-E6F8-3D2D7EB05768}"/>
          </ac:picMkLst>
        </pc:picChg>
        <pc:picChg chg="add mod">
          <ac:chgData name="CARTY, DAVID" userId="6250f11c-a102-4332-8c3c-e70ec0dc4cd4" providerId="ADAL" clId="{937BA4E5-EA0A-2B49-8551-AB14CDE8DDEE}" dt="2025-01-15T14:04:44.059" v="3850" actId="1076"/>
          <ac:picMkLst>
            <pc:docMk/>
            <pc:sldMk cId="1899873997" sldId="263"/>
            <ac:picMk id="32" creationId="{FB42B927-675C-9EAC-CB09-FC1594879BCA}"/>
          </ac:picMkLst>
        </pc:picChg>
        <pc:picChg chg="add mod">
          <ac:chgData name="CARTY, DAVID" userId="6250f11c-a102-4332-8c3c-e70ec0dc4cd4" providerId="ADAL" clId="{937BA4E5-EA0A-2B49-8551-AB14CDE8DDEE}" dt="2025-01-15T14:04:44.059" v="3850" actId="1076"/>
          <ac:picMkLst>
            <pc:docMk/>
            <pc:sldMk cId="1899873997" sldId="263"/>
            <ac:picMk id="34" creationId="{6BC71575-A5E1-E004-BBDB-35AAA6CF00B1}"/>
          </ac:picMkLst>
        </pc:picChg>
        <pc:cxnChg chg="mod">
          <ac:chgData name="CARTY, DAVID" userId="6250f11c-a102-4332-8c3c-e70ec0dc4cd4" providerId="ADAL" clId="{937BA4E5-EA0A-2B49-8551-AB14CDE8DDEE}" dt="2025-01-15T12:23:39.001" v="3217"/>
          <ac:cxnSpMkLst>
            <pc:docMk/>
            <pc:sldMk cId="1899873997" sldId="263"/>
            <ac:cxnSpMk id="6" creationId="{B170B4A3-472F-A989-5903-4BA7943C75DB}"/>
          </ac:cxnSpMkLst>
        </pc:cxnChg>
        <pc:cxnChg chg="mod">
          <ac:chgData name="CARTY, DAVID" userId="6250f11c-a102-4332-8c3c-e70ec0dc4cd4" providerId="ADAL" clId="{937BA4E5-EA0A-2B49-8551-AB14CDE8DDEE}" dt="2025-01-15T12:23:39.001" v="3217"/>
          <ac:cxnSpMkLst>
            <pc:docMk/>
            <pc:sldMk cId="1899873997" sldId="263"/>
            <ac:cxnSpMk id="9" creationId="{2EE79F53-B6CF-07D1-18EA-D1620200D6BF}"/>
          </ac:cxnSpMkLst>
        </pc:cxnChg>
        <pc:cxnChg chg="mod">
          <ac:chgData name="CARTY, DAVID" userId="6250f11c-a102-4332-8c3c-e70ec0dc4cd4" providerId="ADAL" clId="{937BA4E5-EA0A-2B49-8551-AB14CDE8DDEE}" dt="2025-01-15T12:23:39.001" v="3217"/>
          <ac:cxnSpMkLst>
            <pc:docMk/>
            <pc:sldMk cId="1899873997" sldId="263"/>
            <ac:cxnSpMk id="12" creationId="{DECCBD1A-9798-01B9-DEB9-311723704C97}"/>
          </ac:cxnSpMkLst>
        </pc:cxnChg>
        <pc:cxnChg chg="mod">
          <ac:chgData name="CARTY, DAVID" userId="6250f11c-a102-4332-8c3c-e70ec0dc4cd4" providerId="ADAL" clId="{937BA4E5-EA0A-2B49-8551-AB14CDE8DDEE}" dt="2025-01-15T12:23:39.001" v="3217"/>
          <ac:cxnSpMkLst>
            <pc:docMk/>
            <pc:sldMk cId="1899873997" sldId="263"/>
            <ac:cxnSpMk id="15" creationId="{4DCE4395-283F-D998-C47F-7F500B3E2035}"/>
          </ac:cxnSpMkLst>
        </pc:cxnChg>
        <pc:cxnChg chg="add mod">
          <ac:chgData name="CARTY, DAVID" userId="6250f11c-a102-4332-8c3c-e70ec0dc4cd4" providerId="ADAL" clId="{937BA4E5-EA0A-2B49-8551-AB14CDE8DDEE}" dt="2025-01-15T14:04:44.059" v="3850" actId="1076"/>
          <ac:cxnSpMkLst>
            <pc:docMk/>
            <pc:sldMk cId="1899873997" sldId="263"/>
            <ac:cxnSpMk id="25" creationId="{B049F57C-1086-BFAE-D95F-A471AB8B663C}"/>
          </ac:cxnSpMkLst>
        </pc:cxnChg>
        <pc:cxnChg chg="add mod">
          <ac:chgData name="CARTY, DAVID" userId="6250f11c-a102-4332-8c3c-e70ec0dc4cd4" providerId="ADAL" clId="{937BA4E5-EA0A-2B49-8551-AB14CDE8DDEE}" dt="2025-01-15T14:04:44.059" v="3850" actId="1076"/>
          <ac:cxnSpMkLst>
            <pc:docMk/>
            <pc:sldMk cId="1899873997" sldId="263"/>
            <ac:cxnSpMk id="28" creationId="{FA0AD3DA-CE29-E7B6-9131-E375F61E25BC}"/>
          </ac:cxnSpMkLst>
        </pc:cxnChg>
        <pc:cxnChg chg="add mod">
          <ac:chgData name="CARTY, DAVID" userId="6250f11c-a102-4332-8c3c-e70ec0dc4cd4" providerId="ADAL" clId="{937BA4E5-EA0A-2B49-8551-AB14CDE8DDEE}" dt="2025-01-15T14:04:44.059" v="3850" actId="1076"/>
          <ac:cxnSpMkLst>
            <pc:docMk/>
            <pc:sldMk cId="1899873997" sldId="263"/>
            <ac:cxnSpMk id="31" creationId="{83DBC0A2-9549-B19A-E53C-88C71D027DFC}"/>
          </ac:cxnSpMkLst>
        </pc:cxnChg>
        <pc:cxnChg chg="add mod">
          <ac:chgData name="CARTY, DAVID" userId="6250f11c-a102-4332-8c3c-e70ec0dc4cd4" providerId="ADAL" clId="{937BA4E5-EA0A-2B49-8551-AB14CDE8DDEE}" dt="2025-01-15T14:04:44.059" v="3850" actId="1076"/>
          <ac:cxnSpMkLst>
            <pc:docMk/>
            <pc:sldMk cId="1899873997" sldId="263"/>
            <ac:cxnSpMk id="33" creationId="{FD607347-48F7-E851-D460-699B820100F0}"/>
          </ac:cxnSpMkLst>
        </pc:cxnChg>
      </pc:sldChg>
      <pc:sldChg chg="addSp delSp modSp new mod modNotesTx">
        <pc:chgData name="CARTY, DAVID" userId="6250f11c-a102-4332-8c3c-e70ec0dc4cd4" providerId="ADAL" clId="{937BA4E5-EA0A-2B49-8551-AB14CDE8DDEE}" dt="2025-01-20T12:00:35.091" v="17823" actId="20577"/>
        <pc:sldMkLst>
          <pc:docMk/>
          <pc:sldMk cId="3950510973" sldId="264"/>
        </pc:sldMkLst>
        <pc:spChg chg="add mod">
          <ac:chgData name="CARTY, DAVID" userId="6250f11c-a102-4332-8c3c-e70ec0dc4cd4" providerId="ADAL" clId="{937BA4E5-EA0A-2B49-8551-AB14CDE8DDEE}" dt="2025-01-15T14:28:11.002" v="3931" actId="20577"/>
          <ac:spMkLst>
            <pc:docMk/>
            <pc:sldMk cId="3950510973" sldId="264"/>
            <ac:spMk id="2" creationId="{D901987B-092E-13F9-B390-48C66EBF635D}"/>
          </ac:spMkLst>
        </pc:spChg>
        <pc:spChg chg="add mod">
          <ac:chgData name="CARTY, DAVID" userId="6250f11c-a102-4332-8c3c-e70ec0dc4cd4" providerId="ADAL" clId="{937BA4E5-EA0A-2B49-8551-AB14CDE8DDEE}" dt="2025-01-16T12:25:25.044" v="4815" actId="14100"/>
          <ac:spMkLst>
            <pc:docMk/>
            <pc:sldMk cId="3950510973" sldId="264"/>
            <ac:spMk id="3" creationId="{54ECAA38-28C9-9C3B-6E40-0993874D96D9}"/>
          </ac:spMkLst>
        </pc:spChg>
        <pc:spChg chg="add mod">
          <ac:chgData name="CARTY, DAVID" userId="6250f11c-a102-4332-8c3c-e70ec0dc4cd4" providerId="ADAL" clId="{937BA4E5-EA0A-2B49-8551-AB14CDE8DDEE}" dt="2025-01-16T12:27:41.440" v="4886" actId="20577"/>
          <ac:spMkLst>
            <pc:docMk/>
            <pc:sldMk cId="3950510973" sldId="264"/>
            <ac:spMk id="10" creationId="{EADE181B-49C2-E841-F5E0-DE34CFF6BA93}"/>
          </ac:spMkLst>
        </pc:spChg>
        <pc:picChg chg="add mod">
          <ac:chgData name="CARTY, DAVID" userId="6250f11c-a102-4332-8c3c-e70ec0dc4cd4" providerId="ADAL" clId="{937BA4E5-EA0A-2B49-8551-AB14CDE8DDEE}" dt="2025-01-15T14:32:34.373" v="4118" actId="1076"/>
          <ac:picMkLst>
            <pc:docMk/>
            <pc:sldMk cId="3950510973" sldId="264"/>
            <ac:picMk id="5" creationId="{80D8B1F2-6D71-E236-11FB-4C25681422E5}"/>
          </ac:picMkLst>
        </pc:picChg>
        <pc:picChg chg="add mod">
          <ac:chgData name="CARTY, DAVID" userId="6250f11c-a102-4332-8c3c-e70ec0dc4cd4" providerId="ADAL" clId="{937BA4E5-EA0A-2B49-8551-AB14CDE8DDEE}" dt="2025-01-15T14:53:58.234" v="4222" actId="1076"/>
          <ac:picMkLst>
            <pc:docMk/>
            <pc:sldMk cId="3950510973" sldId="264"/>
            <ac:picMk id="6" creationId="{9E622FA3-CAF3-810F-94AD-10C89FCE8ADD}"/>
          </ac:picMkLst>
        </pc:picChg>
        <pc:picChg chg="add mod">
          <ac:chgData name="CARTY, DAVID" userId="6250f11c-a102-4332-8c3c-e70ec0dc4cd4" providerId="ADAL" clId="{937BA4E5-EA0A-2B49-8551-AB14CDE8DDEE}" dt="2025-01-16T12:02:47.872" v="4637" actId="1037"/>
          <ac:picMkLst>
            <pc:docMk/>
            <pc:sldMk cId="3950510973" sldId="264"/>
            <ac:picMk id="11" creationId="{771BB7EE-49FD-8A87-DAD5-96D06919D7B5}"/>
          </ac:picMkLst>
        </pc:picChg>
        <pc:picChg chg="add mod">
          <ac:chgData name="CARTY, DAVID" userId="6250f11c-a102-4332-8c3c-e70ec0dc4cd4" providerId="ADAL" clId="{937BA4E5-EA0A-2B49-8551-AB14CDE8DDEE}" dt="2025-01-16T12:13:51.266" v="4639" actId="1076"/>
          <ac:picMkLst>
            <pc:docMk/>
            <pc:sldMk cId="3950510973" sldId="264"/>
            <ac:picMk id="15" creationId="{DD53A9B3-F848-7E38-2C66-16863D9D6AEA}"/>
          </ac:picMkLst>
        </pc:picChg>
        <pc:picChg chg="add mod">
          <ac:chgData name="CARTY, DAVID" userId="6250f11c-a102-4332-8c3c-e70ec0dc4cd4" providerId="ADAL" clId="{937BA4E5-EA0A-2B49-8551-AB14CDE8DDEE}" dt="2025-01-16T12:18:15.913" v="4651" actId="1076"/>
          <ac:picMkLst>
            <pc:docMk/>
            <pc:sldMk cId="3950510973" sldId="264"/>
            <ac:picMk id="19" creationId="{25F9CEBA-1F08-D85D-41BD-0EC52193A71A}"/>
          </ac:picMkLst>
        </pc:picChg>
        <pc:picChg chg="add mod">
          <ac:chgData name="CARTY, DAVID" userId="6250f11c-a102-4332-8c3c-e70ec0dc4cd4" providerId="ADAL" clId="{937BA4E5-EA0A-2B49-8551-AB14CDE8DDEE}" dt="2025-01-16T12:18:48.861" v="4658" actId="1035"/>
          <ac:picMkLst>
            <pc:docMk/>
            <pc:sldMk cId="3950510973" sldId="264"/>
            <ac:picMk id="20" creationId="{3044A47D-7DD1-A233-6A0E-DB2D70651576}"/>
          </ac:picMkLst>
        </pc:picChg>
        <pc:picChg chg="add mod">
          <ac:chgData name="CARTY, DAVID" userId="6250f11c-a102-4332-8c3c-e70ec0dc4cd4" providerId="ADAL" clId="{937BA4E5-EA0A-2B49-8551-AB14CDE8DDEE}" dt="2025-01-16T12:19:59.229" v="4660" actId="1076"/>
          <ac:picMkLst>
            <pc:docMk/>
            <pc:sldMk cId="3950510973" sldId="264"/>
            <ac:picMk id="21" creationId="{DC0906A7-131B-D8F1-74E3-A8C145782E7E}"/>
          </ac:picMkLst>
        </pc:picChg>
        <pc:picChg chg="add mod">
          <ac:chgData name="CARTY, DAVID" userId="6250f11c-a102-4332-8c3c-e70ec0dc4cd4" providerId="ADAL" clId="{937BA4E5-EA0A-2B49-8551-AB14CDE8DDEE}" dt="2025-01-16T12:20:30.529" v="4662" actId="1076"/>
          <ac:picMkLst>
            <pc:docMk/>
            <pc:sldMk cId="3950510973" sldId="264"/>
            <ac:picMk id="22" creationId="{CA636453-C75B-E298-5E5B-EC327D2E680E}"/>
          </ac:picMkLst>
        </pc:picChg>
        <pc:cxnChg chg="add">
          <ac:chgData name="CARTY, DAVID" userId="6250f11c-a102-4332-8c3c-e70ec0dc4cd4" providerId="ADAL" clId="{937BA4E5-EA0A-2B49-8551-AB14CDE8DDEE}" dt="2025-01-15T14:55:34.679" v="4225" actId="11529"/>
          <ac:cxnSpMkLst>
            <pc:docMk/>
            <pc:sldMk cId="3950510973" sldId="264"/>
            <ac:cxnSpMk id="9" creationId="{A5AAB727-9ABA-54BD-DA9C-B121EDD06CB3}"/>
          </ac:cxnSpMkLst>
        </pc:cxnChg>
        <pc:cxnChg chg="add mod">
          <ac:chgData name="CARTY, DAVID" userId="6250f11c-a102-4332-8c3c-e70ec0dc4cd4" providerId="ADAL" clId="{937BA4E5-EA0A-2B49-8551-AB14CDE8DDEE}" dt="2025-01-16T12:01:38.836" v="4616" actId="692"/>
          <ac:cxnSpMkLst>
            <pc:docMk/>
            <pc:sldMk cId="3950510973" sldId="264"/>
            <ac:cxnSpMk id="13" creationId="{9610E722-4F8E-710E-F7D6-A83502564CEA}"/>
          </ac:cxnSpMkLst>
        </pc:cxnChg>
      </pc:sldChg>
      <pc:sldChg chg="addSp modSp new mod">
        <pc:chgData name="CARTY, DAVID" userId="6250f11c-a102-4332-8c3c-e70ec0dc4cd4" providerId="ADAL" clId="{937BA4E5-EA0A-2B49-8551-AB14CDE8DDEE}" dt="2025-01-16T12:36:03.018" v="5271" actId="1076"/>
        <pc:sldMkLst>
          <pc:docMk/>
          <pc:sldMk cId="1124989516" sldId="265"/>
        </pc:sldMkLst>
        <pc:spChg chg="add mod">
          <ac:chgData name="CARTY, DAVID" userId="6250f11c-a102-4332-8c3c-e70ec0dc4cd4" providerId="ADAL" clId="{937BA4E5-EA0A-2B49-8551-AB14CDE8DDEE}" dt="2025-01-16T12:31:39.679" v="4899" actId="20577"/>
          <ac:spMkLst>
            <pc:docMk/>
            <pc:sldMk cId="1124989516" sldId="265"/>
            <ac:spMk id="2" creationId="{4D157433-5ACC-324B-5988-8806F04B315A}"/>
          </ac:spMkLst>
        </pc:spChg>
        <pc:spChg chg="add mod">
          <ac:chgData name="CARTY, DAVID" userId="6250f11c-a102-4332-8c3c-e70ec0dc4cd4" providerId="ADAL" clId="{937BA4E5-EA0A-2B49-8551-AB14CDE8DDEE}" dt="2025-01-16T12:36:03.018" v="5271" actId="1076"/>
          <ac:spMkLst>
            <pc:docMk/>
            <pc:sldMk cId="1124989516" sldId="265"/>
            <ac:spMk id="3" creationId="{DA4395A6-BF2F-29A9-6580-1D2CE2D17F72}"/>
          </ac:spMkLst>
        </pc:spChg>
      </pc:sldChg>
      <pc:sldChg chg="addSp delSp modSp new mod">
        <pc:chgData name="CARTY, DAVID" userId="6250f11c-a102-4332-8c3c-e70ec0dc4cd4" providerId="ADAL" clId="{937BA4E5-EA0A-2B49-8551-AB14CDE8DDEE}" dt="2025-01-16T16:18:55.275" v="6036" actId="1076"/>
        <pc:sldMkLst>
          <pc:docMk/>
          <pc:sldMk cId="1032574779" sldId="266"/>
        </pc:sldMkLst>
        <pc:spChg chg="add mod">
          <ac:chgData name="CARTY, DAVID" userId="6250f11c-a102-4332-8c3c-e70ec0dc4cd4" providerId="ADAL" clId="{937BA4E5-EA0A-2B49-8551-AB14CDE8DDEE}" dt="2025-01-16T12:37:09.910" v="5280" actId="20577"/>
          <ac:spMkLst>
            <pc:docMk/>
            <pc:sldMk cId="1032574779" sldId="266"/>
            <ac:spMk id="2" creationId="{0462AF56-8DAF-A58F-15B1-5105904F9096}"/>
          </ac:spMkLst>
        </pc:spChg>
        <pc:spChg chg="add mod">
          <ac:chgData name="CARTY, DAVID" userId="6250f11c-a102-4332-8c3c-e70ec0dc4cd4" providerId="ADAL" clId="{937BA4E5-EA0A-2B49-8551-AB14CDE8DDEE}" dt="2025-01-16T12:41:33.133" v="5677" actId="20577"/>
          <ac:spMkLst>
            <pc:docMk/>
            <pc:sldMk cId="1032574779" sldId="266"/>
            <ac:spMk id="3" creationId="{0277BE0F-7975-EEA4-41CB-B673A5DC01E1}"/>
          </ac:spMkLst>
        </pc:spChg>
        <pc:spChg chg="add mod">
          <ac:chgData name="CARTY, DAVID" userId="6250f11c-a102-4332-8c3c-e70ec0dc4cd4" providerId="ADAL" clId="{937BA4E5-EA0A-2B49-8551-AB14CDE8DDEE}" dt="2025-01-16T16:18:55.275" v="6036" actId="1076"/>
          <ac:spMkLst>
            <pc:docMk/>
            <pc:sldMk cId="1032574779" sldId="266"/>
            <ac:spMk id="5" creationId="{FFAD54A8-5CD8-E227-81AD-75DA024588F8}"/>
          </ac:spMkLst>
        </pc:spChg>
      </pc:sldChg>
      <pc:sldChg chg="addSp delSp modSp new mod">
        <pc:chgData name="CARTY, DAVID" userId="6250f11c-a102-4332-8c3c-e70ec0dc4cd4" providerId="ADAL" clId="{937BA4E5-EA0A-2B49-8551-AB14CDE8DDEE}" dt="2025-01-16T16:40:11.867" v="6475" actId="1076"/>
        <pc:sldMkLst>
          <pc:docMk/>
          <pc:sldMk cId="359779788" sldId="267"/>
        </pc:sldMkLst>
        <pc:spChg chg="add mod">
          <ac:chgData name="CARTY, DAVID" userId="6250f11c-a102-4332-8c3c-e70ec0dc4cd4" providerId="ADAL" clId="{937BA4E5-EA0A-2B49-8551-AB14CDE8DDEE}" dt="2025-01-16T12:53:13.597" v="5702" actId="20577"/>
          <ac:spMkLst>
            <pc:docMk/>
            <pc:sldMk cId="359779788" sldId="267"/>
            <ac:spMk id="2" creationId="{02FC3024-3686-2A57-E8BE-3ACC5716BB93}"/>
          </ac:spMkLst>
        </pc:spChg>
        <pc:spChg chg="add mod">
          <ac:chgData name="CARTY, DAVID" userId="6250f11c-a102-4332-8c3c-e70ec0dc4cd4" providerId="ADAL" clId="{937BA4E5-EA0A-2B49-8551-AB14CDE8DDEE}" dt="2025-01-16T16:40:11.867" v="6475" actId="1076"/>
          <ac:spMkLst>
            <pc:docMk/>
            <pc:sldMk cId="359779788" sldId="267"/>
            <ac:spMk id="3" creationId="{8D2D74C3-CFF5-242B-3308-ACE5EB905D98}"/>
          </ac:spMkLst>
        </pc:spChg>
        <pc:picChg chg="add mod">
          <ac:chgData name="CARTY, DAVID" userId="6250f11c-a102-4332-8c3c-e70ec0dc4cd4" providerId="ADAL" clId="{937BA4E5-EA0A-2B49-8551-AB14CDE8DDEE}" dt="2025-01-16T16:21:55.632" v="6049" actId="1076"/>
          <ac:picMkLst>
            <pc:docMk/>
            <pc:sldMk cId="359779788" sldId="267"/>
            <ac:picMk id="5" creationId="{F9A800D1-2632-3032-6C1A-2B75BB5C1C9B}"/>
          </ac:picMkLst>
        </pc:picChg>
        <pc:picChg chg="add mod">
          <ac:chgData name="CARTY, DAVID" userId="6250f11c-a102-4332-8c3c-e70ec0dc4cd4" providerId="ADAL" clId="{937BA4E5-EA0A-2B49-8551-AB14CDE8DDEE}" dt="2025-01-16T16:21:55.632" v="6049" actId="1076"/>
          <ac:picMkLst>
            <pc:docMk/>
            <pc:sldMk cId="359779788" sldId="267"/>
            <ac:picMk id="6" creationId="{23D4C715-FDAC-1454-0A6C-E6E3B4FB7E66}"/>
          </ac:picMkLst>
        </pc:picChg>
        <pc:picChg chg="add mod">
          <ac:chgData name="CARTY, DAVID" userId="6250f11c-a102-4332-8c3c-e70ec0dc4cd4" providerId="ADAL" clId="{937BA4E5-EA0A-2B49-8551-AB14CDE8DDEE}" dt="2025-01-16T16:21:55.632" v="6049" actId="1076"/>
          <ac:picMkLst>
            <pc:docMk/>
            <pc:sldMk cId="359779788" sldId="267"/>
            <ac:picMk id="7" creationId="{AF1FB1DB-8D0B-24E0-926D-8AC0E574099E}"/>
          </ac:picMkLst>
        </pc:picChg>
        <pc:picChg chg="add mod">
          <ac:chgData name="CARTY, DAVID" userId="6250f11c-a102-4332-8c3c-e70ec0dc4cd4" providerId="ADAL" clId="{937BA4E5-EA0A-2B49-8551-AB14CDE8DDEE}" dt="2025-01-16T16:22:22.236" v="6052" actId="14100"/>
          <ac:picMkLst>
            <pc:docMk/>
            <pc:sldMk cId="359779788" sldId="267"/>
            <ac:picMk id="8" creationId="{DFD77A3B-AA76-D40C-D1A8-0A5B56E38DF7}"/>
          </ac:picMkLst>
        </pc:picChg>
      </pc:sldChg>
      <pc:sldChg chg="addSp modSp new mod modNotesTx">
        <pc:chgData name="CARTY, DAVID" userId="6250f11c-a102-4332-8c3c-e70ec0dc4cd4" providerId="ADAL" clId="{937BA4E5-EA0A-2B49-8551-AB14CDE8DDEE}" dt="2025-01-20T11:55:51.280" v="17741" actId="20577"/>
        <pc:sldMkLst>
          <pc:docMk/>
          <pc:sldMk cId="3749851111" sldId="268"/>
        </pc:sldMkLst>
        <pc:spChg chg="add mod">
          <ac:chgData name="CARTY, DAVID" userId="6250f11c-a102-4332-8c3c-e70ec0dc4cd4" providerId="ADAL" clId="{937BA4E5-EA0A-2B49-8551-AB14CDE8DDEE}" dt="2025-01-17T09:50:31.090" v="6820" actId="20577"/>
          <ac:spMkLst>
            <pc:docMk/>
            <pc:sldMk cId="3749851111" sldId="268"/>
            <ac:spMk id="2" creationId="{E2C89A43-9F99-6FA7-3F26-1F4CA67E81F7}"/>
          </ac:spMkLst>
        </pc:spChg>
        <pc:spChg chg="add mod">
          <ac:chgData name="CARTY, DAVID" userId="6250f11c-a102-4332-8c3c-e70ec0dc4cd4" providerId="ADAL" clId="{937BA4E5-EA0A-2B49-8551-AB14CDE8DDEE}" dt="2025-01-19T12:37:38.178" v="17495" actId="20577"/>
          <ac:spMkLst>
            <pc:docMk/>
            <pc:sldMk cId="3749851111" sldId="268"/>
            <ac:spMk id="3" creationId="{A8AE5D4A-C556-82BA-139C-98641807B0AA}"/>
          </ac:spMkLst>
        </pc:spChg>
      </pc:sldChg>
      <pc:sldChg chg="add del ord">
        <pc:chgData name="CARTY, DAVID" userId="6250f11c-a102-4332-8c3c-e70ec0dc4cd4" providerId="ADAL" clId="{937BA4E5-EA0A-2B49-8551-AB14CDE8DDEE}" dt="2025-01-20T11:55:05.443" v="17737" actId="2696"/>
        <pc:sldMkLst>
          <pc:docMk/>
          <pc:sldMk cId="2758294295"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B8611-1A83-5648-9815-A75D345BA830}"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7198C-514A-E848-8AD2-741F58BAE48A}" type="slidenum">
              <a:rPr lang="en-US" smtClean="0"/>
              <a:t>‹#›</a:t>
            </a:fld>
            <a:endParaRPr lang="en-US"/>
          </a:p>
        </p:txBody>
      </p:sp>
    </p:spTree>
    <p:extLst>
      <p:ext uri="{BB962C8B-B14F-4D97-AF65-F5344CB8AC3E}">
        <p14:creationId xmlns:p14="http://schemas.microsoft.com/office/powerpoint/2010/main" val="32056026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 here to talk to you about some theory work that’s been going on in the last few years in Durham on the use of precision spectroscopy of hydrogen atoms to look for new physics. </a:t>
            </a:r>
          </a:p>
          <a:p>
            <a:endParaRPr lang="en-US" sz="1200"/>
          </a:p>
          <a:p>
            <a:r>
              <a:rPr lang="en-US" sz="1200"/>
              <a:t>This </a:t>
            </a:r>
            <a:r>
              <a:rPr lang="en-US" sz="1200" dirty="0"/>
              <a:t>work is a collaboration between Matt Jones, Robert </a:t>
            </a:r>
            <a:r>
              <a:rPr lang="en-US" sz="1200" dirty="0" err="1"/>
              <a:t>Potvliege</a:t>
            </a:r>
            <a:r>
              <a:rPr lang="en-US" sz="1200" dirty="0"/>
              <a:t>, Michael </a:t>
            </a:r>
            <a:r>
              <a:rPr lang="en-US" sz="1200" dirty="0" err="1"/>
              <a:t>Spannowsky</a:t>
            </a:r>
            <a:r>
              <a:rPr lang="en-US" sz="1200" dirty="0"/>
              <a:t> and myself and we have been working with a couple of very able students Joseph Scott and Adair Nicolson.</a:t>
            </a:r>
          </a:p>
        </p:txBody>
      </p:sp>
      <p:sp>
        <p:nvSpPr>
          <p:cNvPr id="4" name="Slide Number Placeholder 3"/>
          <p:cNvSpPr>
            <a:spLocks noGrp="1"/>
          </p:cNvSpPr>
          <p:nvPr>
            <p:ph type="sldNum" sz="quarter" idx="5"/>
          </p:nvPr>
        </p:nvSpPr>
        <p:spPr/>
        <p:txBody>
          <a:bodyPr/>
          <a:lstStyle/>
          <a:p>
            <a:fld id="{86E7198C-514A-E848-8AD2-741F58BAE48A}" type="slidenum">
              <a:rPr lang="en-US" smtClean="0"/>
              <a:t>1</a:t>
            </a:fld>
            <a:endParaRPr lang="en-US"/>
          </a:p>
        </p:txBody>
      </p:sp>
    </p:spTree>
    <p:extLst>
      <p:ext uri="{BB962C8B-B14F-4D97-AF65-F5344CB8AC3E}">
        <p14:creationId xmlns:p14="http://schemas.microsoft.com/office/powerpoint/2010/main" val="125221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limits the line widths to of order kHz in the beam experiments is the second-order Doppler shift, which results in a velocity-dependent, asymmetric </a:t>
            </a:r>
            <a:r>
              <a:rPr lang="en-US" dirty="0" err="1"/>
              <a:t>lineshape</a:t>
            </a:r>
            <a:r>
              <a:rPr lang="en-US" dirty="0"/>
              <a:t>. </a:t>
            </a:r>
          </a:p>
          <a:p>
            <a:endParaRPr lang="en-US" dirty="0"/>
          </a:p>
          <a:p>
            <a:r>
              <a:rPr lang="en-US" dirty="0"/>
              <a:t>Trapping hydrogen atoms in an optical lattice clock would effectively eliminate a measurement’s sensitivity to atom velocity and thus the second-order Doppler shift. </a:t>
            </a:r>
          </a:p>
          <a:p>
            <a:endParaRPr lang="en-US" dirty="0"/>
          </a:p>
          <a:p>
            <a:r>
              <a:rPr lang="en-US" dirty="0"/>
              <a:t>To achieve this, one must operate in the so-called Lamb-Dicke regime. </a:t>
            </a:r>
          </a:p>
          <a:p>
            <a:endParaRPr lang="en-US" dirty="0"/>
          </a:p>
          <a:p>
            <a:r>
              <a:rPr lang="en-US" dirty="0"/>
              <a:t>This is where one sets the lattice depth such that the quantized motional states that the atoms can occupy in a trap are separated by an energy that is much larger the recoil energy from absorbing 243 nm photons. </a:t>
            </a:r>
          </a:p>
          <a:p>
            <a:endParaRPr lang="en-US" dirty="0"/>
          </a:p>
          <a:p>
            <a:r>
              <a:rPr lang="en-US" dirty="0"/>
              <a:t>This figure shows the calculated FWHM linewidth of the 1S to 2S transition as a function of probability of remaining in the motional ground state of the trap for lattices at each of the four possible magic wavelengths. </a:t>
            </a:r>
          </a:p>
          <a:p>
            <a:endParaRPr lang="en-US" dirty="0"/>
          </a:p>
          <a:p>
            <a:r>
              <a:rPr lang="en-US" dirty="0"/>
              <a:t>At 90% probability, the linewidths are comparable to beam experiments at lattice depths in the range of 10 to 30 recoils energies.</a:t>
            </a:r>
          </a:p>
        </p:txBody>
      </p:sp>
      <p:sp>
        <p:nvSpPr>
          <p:cNvPr id="4" name="Slide Number Placeholder 3"/>
          <p:cNvSpPr>
            <a:spLocks noGrp="1"/>
          </p:cNvSpPr>
          <p:nvPr>
            <p:ph type="sldNum" sz="quarter" idx="5"/>
          </p:nvPr>
        </p:nvSpPr>
        <p:spPr/>
        <p:txBody>
          <a:bodyPr/>
          <a:lstStyle/>
          <a:p>
            <a:fld id="{86E7198C-514A-E848-8AD2-741F58BAE48A}" type="slidenum">
              <a:rPr lang="en-US" smtClean="0"/>
              <a:t>10</a:t>
            </a:fld>
            <a:endParaRPr lang="en-US"/>
          </a:p>
        </p:txBody>
      </p:sp>
    </p:spTree>
    <p:extLst>
      <p:ext uri="{BB962C8B-B14F-4D97-AF65-F5344CB8AC3E}">
        <p14:creationId xmlns:p14="http://schemas.microsoft.com/office/powerpoint/2010/main" val="272768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give a brief introduction to the use of precision spectroscopy in hydrogen to search for a so-called fifth force. </a:t>
            </a:r>
          </a:p>
          <a:p>
            <a:endParaRPr lang="en-US" dirty="0"/>
          </a:p>
          <a:p>
            <a:r>
              <a:rPr lang="en-US" dirty="0"/>
              <a:t>I’ll then talk about the results of global fit analysis that we did on the world hydrogen and deuterium spectroscopic data to put bounds on the possibility of new physics. </a:t>
            </a:r>
          </a:p>
          <a:p>
            <a:endParaRPr lang="en-US" dirty="0"/>
          </a:p>
          <a:p>
            <a:r>
              <a:rPr lang="en-US" dirty="0"/>
              <a:t>Then I’ll make a case for the need for new and improved hydrogen precision spectroscopy experiments and introduce the properties a potential hydrogen optical lattice clock might have.</a:t>
            </a:r>
          </a:p>
        </p:txBody>
      </p:sp>
      <p:sp>
        <p:nvSpPr>
          <p:cNvPr id="4" name="Slide Number Placeholder 3"/>
          <p:cNvSpPr>
            <a:spLocks noGrp="1"/>
          </p:cNvSpPr>
          <p:nvPr>
            <p:ph type="sldNum" sz="quarter" idx="5"/>
          </p:nvPr>
        </p:nvSpPr>
        <p:spPr/>
        <p:txBody>
          <a:bodyPr/>
          <a:lstStyle/>
          <a:p>
            <a:fld id="{86E7198C-514A-E848-8AD2-741F58BAE48A}" type="slidenum">
              <a:rPr lang="en-US" smtClean="0"/>
              <a:t>2</a:t>
            </a:fld>
            <a:endParaRPr lang="en-US"/>
          </a:p>
        </p:txBody>
      </p:sp>
    </p:spTree>
    <p:extLst>
      <p:ext uri="{BB962C8B-B14F-4D97-AF65-F5344CB8AC3E}">
        <p14:creationId xmlns:p14="http://schemas.microsoft.com/office/powerpoint/2010/main" val="394292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Looking for deviations between precise spectroscopic measurements and their standard model predictions is a powerful way to set constraints on new physics.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Some extensions to the Standard Model require the existence of a fifth force. This scenario can be described by a Yukawa potential that depends on the resulting force acting on leptons, such as the electron and the muon, and on protons and neutrons.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The Yukawa potential depends on the mass of the carrier of the new force, which would be a new boson, in a way that sets the length scale of the force.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In the example shown here, the Yukawa potential for a boson mass of 100 eV is plotted, and you can see that the ranges of the potential and the radial probability densities of </a:t>
            </a:r>
            <a:r>
              <a:rPr lang="en-GB" sz="1800" i="1" dirty="0" err="1">
                <a:effectLst/>
                <a:latin typeface="Times"/>
              </a:rPr>
              <a:t>n</a:t>
            </a:r>
            <a:r>
              <a:rPr lang="en-GB" sz="1800" dirty="0" err="1">
                <a:effectLst/>
                <a:latin typeface="Times"/>
              </a:rPr>
              <a:t>S</a:t>
            </a:r>
            <a:r>
              <a:rPr lang="en-GB" sz="1800" dirty="0">
                <a:effectLst/>
                <a:latin typeface="Times"/>
              </a:rPr>
              <a:t> states of hydrogen are comparable.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The result is an </a:t>
            </a:r>
            <a:r>
              <a:rPr lang="en-GB" sz="1800" i="1" dirty="0">
                <a:effectLst/>
                <a:latin typeface="Times"/>
              </a:rPr>
              <a:t>n</a:t>
            </a:r>
            <a:r>
              <a:rPr lang="en-GB" sz="1800" i="0" dirty="0">
                <a:effectLst/>
                <a:latin typeface="Times"/>
              </a:rPr>
              <a:t>-dependent shift of atomic energy levels. There is actually an </a:t>
            </a:r>
            <a:r>
              <a:rPr lang="en-GB" sz="1800" i="1" dirty="0">
                <a:effectLst/>
                <a:latin typeface="Times"/>
              </a:rPr>
              <a:t>l</a:t>
            </a:r>
            <a:r>
              <a:rPr lang="en-GB" sz="1800" i="0" dirty="0">
                <a:effectLst/>
                <a:latin typeface="Times"/>
              </a:rPr>
              <a:t>-dependence as well.</a:t>
            </a:r>
            <a:endParaRPr lang="en-GB" i="0" dirty="0"/>
          </a:p>
          <a:p>
            <a:endParaRPr lang="en-US" dirty="0"/>
          </a:p>
        </p:txBody>
      </p:sp>
      <p:sp>
        <p:nvSpPr>
          <p:cNvPr id="4" name="Slide Number Placeholder 3"/>
          <p:cNvSpPr>
            <a:spLocks noGrp="1"/>
          </p:cNvSpPr>
          <p:nvPr>
            <p:ph type="sldNum" sz="quarter" idx="5"/>
          </p:nvPr>
        </p:nvSpPr>
        <p:spPr/>
        <p:txBody>
          <a:bodyPr/>
          <a:lstStyle/>
          <a:p>
            <a:fld id="{86E7198C-514A-E848-8AD2-741F58BAE48A}" type="slidenum">
              <a:rPr lang="en-US" smtClean="0"/>
              <a:t>3</a:t>
            </a:fld>
            <a:endParaRPr lang="en-US"/>
          </a:p>
        </p:txBody>
      </p:sp>
    </p:spTree>
    <p:extLst>
      <p:ext uri="{BB962C8B-B14F-4D97-AF65-F5344CB8AC3E}">
        <p14:creationId xmlns:p14="http://schemas.microsoft.com/office/powerpoint/2010/main" val="240332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This figure shows the general trends.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The fractional shift is largest for light bosons, where the range of the Yukawa potential is comparable to or larger than the range of the atomic wave function.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As </a:t>
            </a:r>
            <a:r>
              <a:rPr lang="en-GB" sz="1800" i="0" dirty="0">
                <a:effectLst/>
                <a:latin typeface="Times"/>
              </a:rPr>
              <a:t>the new boson mass</a:t>
            </a:r>
            <a:r>
              <a:rPr lang="en-GB" sz="1800" i="1" dirty="0">
                <a:effectLst/>
                <a:latin typeface="Times"/>
              </a:rPr>
              <a:t> </a:t>
            </a:r>
            <a:r>
              <a:rPr lang="en-GB" sz="1800" dirty="0">
                <a:effectLst/>
                <a:latin typeface="Times"/>
              </a:rPr>
              <a:t>increases, the fractional shift decreases, but in a way that depends on the shape of the atomic wave function through both </a:t>
            </a:r>
            <a:r>
              <a:rPr lang="en-GB" sz="1800" i="1" dirty="0">
                <a:effectLst/>
                <a:latin typeface="Times"/>
              </a:rPr>
              <a:t>n </a:t>
            </a:r>
            <a:r>
              <a:rPr lang="en-GB" sz="1800" dirty="0">
                <a:effectLst/>
                <a:latin typeface="Times"/>
              </a:rPr>
              <a:t>and </a:t>
            </a:r>
            <a:r>
              <a:rPr lang="en-GB" sz="1800" i="1" dirty="0">
                <a:effectLst/>
                <a:latin typeface="Times"/>
              </a:rPr>
              <a:t>l</a:t>
            </a:r>
            <a:r>
              <a:rPr lang="en-GB" sz="1800" dirty="0">
                <a:effectLst/>
                <a:latin typeface="Time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The effect of the Yukawa potential is largest at the origin.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As </a:t>
            </a:r>
            <a:r>
              <a:rPr lang="en-GB" sz="1800" i="1" dirty="0">
                <a:effectLst/>
                <a:latin typeface="Times"/>
              </a:rPr>
              <a:t>n </a:t>
            </a:r>
            <a:r>
              <a:rPr lang="en-GB" sz="1800" dirty="0">
                <a:effectLst/>
                <a:latin typeface="Times"/>
              </a:rPr>
              <a:t>and </a:t>
            </a:r>
            <a:r>
              <a:rPr lang="en-GB" sz="1800" i="1" dirty="0">
                <a:effectLst/>
                <a:latin typeface="Times"/>
              </a:rPr>
              <a:t>l </a:t>
            </a:r>
            <a:r>
              <a:rPr lang="en-GB" sz="1800" dirty="0">
                <a:effectLst/>
                <a:latin typeface="Times"/>
              </a:rPr>
              <a:t>increase, the probability density of the atomic wave function in the region close to the nucleus is reduced, leading to a smaller NP shift.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effectLst/>
              <a:latin typeface="Time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effectLst/>
                <a:latin typeface="Times"/>
              </a:rPr>
              <a:t>Combining measurements for different values of </a:t>
            </a:r>
            <a:r>
              <a:rPr lang="en-GB" sz="1800" i="1" dirty="0">
                <a:effectLst/>
                <a:latin typeface="Times"/>
              </a:rPr>
              <a:t>n </a:t>
            </a:r>
            <a:r>
              <a:rPr lang="en-GB" sz="1800" dirty="0">
                <a:effectLst/>
                <a:latin typeface="Times"/>
              </a:rPr>
              <a:t>and </a:t>
            </a:r>
            <a:r>
              <a:rPr lang="en-GB" sz="1800" i="1" dirty="0">
                <a:effectLst/>
                <a:latin typeface="Times"/>
              </a:rPr>
              <a:t>l </a:t>
            </a:r>
            <a:r>
              <a:rPr lang="en-GB" sz="1800" dirty="0">
                <a:effectLst/>
                <a:latin typeface="Times"/>
              </a:rPr>
              <a:t>could provide additional information on the properties of the fifth-force carrier, i.e., its mass and its couplings to the electron and nuclei.</a:t>
            </a:r>
            <a:endParaRPr lang="en-GB" dirty="0"/>
          </a:p>
        </p:txBody>
      </p:sp>
      <p:sp>
        <p:nvSpPr>
          <p:cNvPr id="4" name="Slide Number Placeholder 3"/>
          <p:cNvSpPr>
            <a:spLocks noGrp="1"/>
          </p:cNvSpPr>
          <p:nvPr>
            <p:ph type="sldNum" sz="quarter" idx="5"/>
          </p:nvPr>
        </p:nvSpPr>
        <p:spPr/>
        <p:txBody>
          <a:bodyPr/>
          <a:lstStyle/>
          <a:p>
            <a:fld id="{86E7198C-514A-E848-8AD2-741F58BAE48A}" type="slidenum">
              <a:rPr lang="en-US" smtClean="0"/>
              <a:t>4</a:t>
            </a:fld>
            <a:endParaRPr lang="en-US"/>
          </a:p>
        </p:txBody>
      </p:sp>
    </p:spTree>
    <p:extLst>
      <p:ext uri="{BB962C8B-B14F-4D97-AF65-F5344CB8AC3E}">
        <p14:creationId xmlns:p14="http://schemas.microsoft.com/office/powerpoint/2010/main" val="177894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over the years there have been very many precision measurements on measuring the frequency of hydrogen and deuterium transitions, including to Rydberg states. </a:t>
            </a:r>
          </a:p>
          <a:p>
            <a:endParaRPr lang="en-US" dirty="0"/>
          </a:p>
          <a:p>
            <a:r>
              <a:rPr lang="en-US" dirty="0"/>
              <a:t>Typically, but not always, the 2S state is the spectroscopic ground state, which means that the frequency of the 1S to 2S transition frequency must be known to the same uncertainty or better in advance. </a:t>
            </a:r>
          </a:p>
          <a:p>
            <a:endParaRPr lang="en-US" dirty="0"/>
          </a:p>
          <a:p>
            <a:r>
              <a:rPr lang="en-US" dirty="0"/>
              <a:t>My colleagues, Jones, </a:t>
            </a:r>
            <a:r>
              <a:rPr lang="en-US" dirty="0" err="1"/>
              <a:t>Potvliege</a:t>
            </a:r>
            <a:r>
              <a:rPr lang="en-US" dirty="0"/>
              <a:t>, and </a:t>
            </a:r>
            <a:r>
              <a:rPr lang="en-US" dirty="0" err="1"/>
              <a:t>Spannowsky</a:t>
            </a:r>
            <a:r>
              <a:rPr lang="en-US" dirty="0"/>
              <a:t>, have made a global fit of all existing experimental transition frequencies in H alone, D alone, and H and D together, to standard-model theoretical frequencies with an added theoretical new physics frequency. </a:t>
            </a:r>
          </a:p>
          <a:p>
            <a:endParaRPr lang="en-US" dirty="0"/>
          </a:p>
          <a:p>
            <a:r>
              <a:rPr lang="en-US" dirty="0"/>
              <a:t>The free parameters in the global fit are listed here.</a:t>
            </a:r>
          </a:p>
        </p:txBody>
      </p:sp>
      <p:sp>
        <p:nvSpPr>
          <p:cNvPr id="4" name="Slide Number Placeholder 3"/>
          <p:cNvSpPr>
            <a:spLocks noGrp="1"/>
          </p:cNvSpPr>
          <p:nvPr>
            <p:ph type="sldNum" sz="quarter" idx="5"/>
          </p:nvPr>
        </p:nvSpPr>
        <p:spPr/>
        <p:txBody>
          <a:bodyPr/>
          <a:lstStyle/>
          <a:p>
            <a:fld id="{86E7198C-514A-E848-8AD2-741F58BAE48A}" type="slidenum">
              <a:rPr lang="en-US" smtClean="0"/>
              <a:t>5</a:t>
            </a:fld>
            <a:endParaRPr lang="en-US"/>
          </a:p>
        </p:txBody>
      </p:sp>
    </p:spTree>
    <p:extLst>
      <p:ext uri="{BB962C8B-B14F-4D97-AF65-F5344CB8AC3E}">
        <p14:creationId xmlns:p14="http://schemas.microsoft.com/office/powerpoint/2010/main" val="313359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enables the calculation of coupling constants over a range of new boson masses under the assumption that the new physics interaction is attractive or repulsive. </a:t>
            </a:r>
          </a:p>
          <a:p>
            <a:endParaRPr lang="en-US" dirty="0"/>
          </a:p>
          <a:p>
            <a:r>
              <a:rPr lang="en-US" dirty="0"/>
              <a:t>This allows the setting of upper bounds above which the strength of the interaction can be excluded with good confidence. </a:t>
            </a:r>
          </a:p>
          <a:p>
            <a:endParaRPr lang="en-US" dirty="0"/>
          </a:p>
          <a:p>
            <a:r>
              <a:rPr lang="en-US" dirty="0"/>
              <a:t>Notice how the combination of hydrogen and deuterium data results in a large reduction in the upper bounds, not so much when the deuteron-to-proton coupling ratio is one and the coupling constants are equal, but certainly when they are not equal, especially for masses in the range 1 eV to 1 keV.</a:t>
            </a:r>
          </a:p>
        </p:txBody>
      </p:sp>
      <p:sp>
        <p:nvSpPr>
          <p:cNvPr id="4" name="Slide Number Placeholder 3"/>
          <p:cNvSpPr>
            <a:spLocks noGrp="1"/>
          </p:cNvSpPr>
          <p:nvPr>
            <p:ph type="sldNum" sz="quarter" idx="5"/>
          </p:nvPr>
        </p:nvSpPr>
        <p:spPr/>
        <p:txBody>
          <a:bodyPr/>
          <a:lstStyle/>
          <a:p>
            <a:fld id="{86E7198C-514A-E848-8AD2-741F58BAE48A}" type="slidenum">
              <a:rPr lang="en-US" smtClean="0"/>
              <a:t>6</a:t>
            </a:fld>
            <a:endParaRPr lang="en-US"/>
          </a:p>
        </p:txBody>
      </p:sp>
    </p:spTree>
    <p:extLst>
      <p:ext uri="{BB962C8B-B14F-4D97-AF65-F5344CB8AC3E}">
        <p14:creationId xmlns:p14="http://schemas.microsoft.com/office/powerpoint/2010/main" val="21317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level at which the bounds appear is limited by inconsistencies in the world dataset for hydrogen and for deuterium. </a:t>
            </a:r>
          </a:p>
          <a:p>
            <a:endParaRPr lang="en-US" dirty="0"/>
          </a:p>
          <a:p>
            <a:r>
              <a:rPr lang="en-US" dirty="0"/>
              <a:t>Here are the results of some relatively recent measurements conducted in H-atom-beam experiments. </a:t>
            </a:r>
          </a:p>
          <a:p>
            <a:endParaRPr lang="en-US" dirty="0"/>
          </a:p>
          <a:p>
            <a:r>
              <a:rPr lang="en-US" dirty="0"/>
              <a:t>Measured frequencies have been expressed in terms of the proton charge radius by fixing the value of the Rydberg constant. </a:t>
            </a:r>
          </a:p>
          <a:p>
            <a:endParaRPr lang="en-US" dirty="0"/>
          </a:p>
          <a:p>
            <a:r>
              <a:rPr lang="en-US" dirty="0"/>
              <a:t>As you can see, there is very little consistency, even between measurements of the same transition – as exemplified by the two 1S to 3S measurements. </a:t>
            </a:r>
          </a:p>
          <a:p>
            <a:endParaRPr lang="en-US" dirty="0"/>
          </a:p>
          <a:p>
            <a:r>
              <a:rPr lang="en-US" dirty="0"/>
              <a:t>A very precise measurement (at 10^–15 relative uncertainty) of the 1S to 2S transition frequency in an H-atom beam experiment by the group of Thomas </a:t>
            </a:r>
            <a:r>
              <a:rPr lang="en-US" dirty="0" err="1"/>
              <a:t>Udem</a:t>
            </a:r>
            <a:r>
              <a:rPr lang="en-US" dirty="0"/>
              <a:t> plays a central role. </a:t>
            </a:r>
          </a:p>
          <a:p>
            <a:endParaRPr lang="en-US" dirty="0"/>
          </a:p>
          <a:p>
            <a:r>
              <a:rPr lang="en-US" dirty="0"/>
              <a:t>It is used to fix the value of the Rydberg constant, and it is used in all measurements where the 2S state is the spectroscopic ground state.</a:t>
            </a:r>
          </a:p>
          <a:p>
            <a:endParaRPr lang="en-US" dirty="0"/>
          </a:p>
          <a:p>
            <a:r>
              <a:rPr lang="en-US" dirty="0"/>
              <a:t>Precise measurements of transitions to Ryberg states are also important. </a:t>
            </a:r>
          </a:p>
          <a:p>
            <a:endParaRPr lang="en-US" dirty="0"/>
          </a:p>
          <a:p>
            <a:r>
              <a:rPr lang="en-US" dirty="0"/>
              <a:t>This figure shows how the sensitivity of the method of combining H and D data varies with new boson mass. </a:t>
            </a:r>
          </a:p>
          <a:p>
            <a:endParaRPr lang="en-US" dirty="0"/>
          </a:p>
          <a:p>
            <a:r>
              <a:rPr lang="en-US" dirty="0"/>
              <a:t>The method is orders of magnitude more sensitive for a given coupling constant when transition frequencies to Rydberg states such as 20S are included and when those measurements are more precise.</a:t>
            </a:r>
          </a:p>
          <a:p>
            <a:endParaRPr lang="en-US" dirty="0"/>
          </a:p>
          <a:p>
            <a:r>
              <a:rPr lang="en-US" dirty="0"/>
              <a:t>H and D-atom measurements have overwhelmingly been done in beam experiments. </a:t>
            </a:r>
          </a:p>
          <a:p>
            <a:endParaRPr lang="en-US" dirty="0"/>
          </a:p>
          <a:p>
            <a:r>
              <a:rPr lang="en-US" dirty="0"/>
              <a:t>However, these experiments have reached, or are approaching, a limit in precision. </a:t>
            </a:r>
          </a:p>
          <a:p>
            <a:endParaRPr lang="en-US" dirty="0"/>
          </a:p>
          <a:p>
            <a:r>
              <a:rPr lang="en-US" dirty="0"/>
              <a:t>With this in mind, we wanted to explore the same pathway taken in the development of atomic clocks, which was to move from beams to atoms trapped in magic wavelength optical lattices to increase precision.</a:t>
            </a:r>
          </a:p>
        </p:txBody>
      </p:sp>
      <p:sp>
        <p:nvSpPr>
          <p:cNvPr id="4" name="Slide Number Placeholder 3"/>
          <p:cNvSpPr>
            <a:spLocks noGrp="1"/>
          </p:cNvSpPr>
          <p:nvPr>
            <p:ph type="sldNum" sz="quarter" idx="5"/>
          </p:nvPr>
        </p:nvSpPr>
        <p:spPr/>
        <p:txBody>
          <a:bodyPr/>
          <a:lstStyle/>
          <a:p>
            <a:fld id="{86E7198C-514A-E848-8AD2-741F58BAE48A}" type="slidenum">
              <a:rPr lang="en-US" smtClean="0"/>
              <a:t>7</a:t>
            </a:fld>
            <a:endParaRPr lang="en-US"/>
          </a:p>
        </p:txBody>
      </p:sp>
    </p:spTree>
    <p:extLst>
      <p:ext uri="{BB962C8B-B14F-4D97-AF65-F5344CB8AC3E}">
        <p14:creationId xmlns:p14="http://schemas.microsoft.com/office/powerpoint/2010/main" val="173253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basic hydrogen optical lattice clock concept. </a:t>
            </a:r>
          </a:p>
          <a:p>
            <a:endParaRPr lang="en-US" dirty="0"/>
          </a:p>
          <a:p>
            <a:r>
              <a:rPr lang="en-US" dirty="0"/>
              <a:t>Hydrogen or deuterium atoms would be cooled to ultracold temperatures by some unspecified method, and loaded, by another unspecified method, into a one-dimensional, magic-wavelength optical lattice. </a:t>
            </a:r>
          </a:p>
          <a:p>
            <a:endParaRPr lang="en-US" dirty="0"/>
          </a:p>
          <a:p>
            <a:r>
              <a:rPr lang="en-US" dirty="0"/>
              <a:t>The 1S to 2S transition would then be probed with 243 nm laser light in an optical cavity. </a:t>
            </a:r>
          </a:p>
          <a:p>
            <a:endParaRPr lang="en-US" dirty="0"/>
          </a:p>
          <a:p>
            <a:r>
              <a:rPr lang="en-US" dirty="0"/>
              <a:t>The first thing is to determine the magic wavelengths, which we did by calculating the </a:t>
            </a:r>
            <a:r>
              <a:rPr lang="en-US" dirty="0" err="1"/>
              <a:t>polarisabilities</a:t>
            </a:r>
            <a:r>
              <a:rPr lang="en-US" dirty="0"/>
              <a:t> of the 1S and 2S states as a function of lattice wavelength using an implicit summation method that included the continuum and enough bound states to make the calculations converge.</a:t>
            </a:r>
          </a:p>
          <a:p>
            <a:endParaRPr lang="en-US" dirty="0"/>
          </a:p>
          <a:p>
            <a:r>
              <a:rPr lang="en-US" dirty="0"/>
              <a:t>Magic wavelengths occur where the 1S and 2S </a:t>
            </a:r>
            <a:r>
              <a:rPr lang="en-US" dirty="0" err="1"/>
              <a:t>polarisabilities</a:t>
            </a:r>
            <a:r>
              <a:rPr lang="en-US" dirty="0"/>
              <a:t> are equal. </a:t>
            </a:r>
          </a:p>
          <a:p>
            <a:endParaRPr lang="en-US" dirty="0"/>
          </a:p>
          <a:p>
            <a:r>
              <a:rPr lang="en-US" dirty="0"/>
              <a:t>As expected, the polarizability of the 1S state is about 4 atomic units. </a:t>
            </a:r>
          </a:p>
          <a:p>
            <a:endParaRPr lang="en-US" dirty="0"/>
          </a:p>
          <a:p>
            <a:r>
              <a:rPr lang="en-US" dirty="0"/>
              <a:t>This is 70 times smaller than polarizability of the ground state of strontium at its magic wavelength. </a:t>
            </a:r>
          </a:p>
          <a:p>
            <a:endParaRPr lang="en-US" dirty="0"/>
          </a:p>
          <a:p>
            <a:r>
              <a:rPr lang="en-US" dirty="0"/>
              <a:t>Such low 1S state polarizability means that high lattice laser power is required.</a:t>
            </a:r>
          </a:p>
        </p:txBody>
      </p:sp>
      <p:sp>
        <p:nvSpPr>
          <p:cNvPr id="4" name="Slide Number Placeholder 3"/>
          <p:cNvSpPr>
            <a:spLocks noGrp="1"/>
          </p:cNvSpPr>
          <p:nvPr>
            <p:ph type="sldNum" sz="quarter" idx="5"/>
          </p:nvPr>
        </p:nvSpPr>
        <p:spPr/>
        <p:txBody>
          <a:bodyPr/>
          <a:lstStyle/>
          <a:p>
            <a:fld id="{86E7198C-514A-E848-8AD2-741F58BAE48A}" type="slidenum">
              <a:rPr lang="en-US" smtClean="0"/>
              <a:t>8</a:t>
            </a:fld>
            <a:endParaRPr lang="en-US"/>
          </a:p>
        </p:txBody>
      </p:sp>
    </p:spTree>
    <p:extLst>
      <p:ext uri="{BB962C8B-B14F-4D97-AF65-F5344CB8AC3E}">
        <p14:creationId xmlns:p14="http://schemas.microsoft.com/office/powerpoint/2010/main" val="68072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such high laser intensity means that one must consider the consequences of scattering and ionisation for the measurement of the 1S to 2S transition frequency. </a:t>
            </a:r>
          </a:p>
          <a:p>
            <a:endParaRPr lang="en-US" dirty="0"/>
          </a:p>
          <a:p>
            <a:r>
              <a:rPr lang="en-US" dirty="0"/>
              <a:t>Here you can see the elastic, inelastic, and two and three-photon ionisation rates that we have calculated. </a:t>
            </a:r>
          </a:p>
          <a:p>
            <a:endParaRPr lang="en-US" dirty="0"/>
          </a:p>
          <a:p>
            <a:r>
              <a:rPr lang="en-US" dirty="0"/>
              <a:t>Now there is quite a lot in this figure, but hopefully it is clear that inelastic scattering rates out of the 2S state and two-photon ionisation rates are large. </a:t>
            </a:r>
          </a:p>
          <a:p>
            <a:endParaRPr lang="en-US" dirty="0"/>
          </a:p>
          <a:p>
            <a:r>
              <a:rPr lang="en-US" dirty="0"/>
              <a:t>This has the effect of severely reducing the 2S state lifetime from 125 </a:t>
            </a:r>
            <a:r>
              <a:rPr lang="en-US" dirty="0" err="1"/>
              <a:t>ms</a:t>
            </a:r>
            <a:r>
              <a:rPr lang="en-US" dirty="0"/>
              <a:t> down to 100 us, typically, and broadening the linewidth from about a Hertz to 50 kHz at lattice depths of </a:t>
            </a:r>
            <a:r>
              <a:rPr lang="en-US"/>
              <a:t>100 recoil </a:t>
            </a:r>
            <a:r>
              <a:rPr lang="en-US" dirty="0"/>
              <a:t>energies. </a:t>
            </a:r>
          </a:p>
          <a:p>
            <a:endParaRPr lang="en-US" dirty="0"/>
          </a:p>
          <a:p>
            <a:r>
              <a:rPr lang="en-US" dirty="0"/>
              <a:t>Two-photon ionisation becomes the majority loss source at lattice depths of only 2 recoil energies because it scales quadratically with intensity whereas inelastic scattering scales linearly. </a:t>
            </a:r>
          </a:p>
          <a:p>
            <a:endParaRPr lang="en-US" dirty="0"/>
          </a:p>
          <a:p>
            <a:r>
              <a:rPr lang="en-US" dirty="0"/>
              <a:t>Now, a 100-recoil lattice depth would be unnecessarily deep, it’s just an illustrative example, but the point is that the line is broadened to widths comparable to the state-of-the-art cryogenic hydrogen beam experiments of Thomas </a:t>
            </a:r>
            <a:r>
              <a:rPr lang="en-US" dirty="0" err="1"/>
              <a:t>Udem’s</a:t>
            </a:r>
            <a:r>
              <a:rPr lang="en-US" dirty="0"/>
              <a:t> group.</a:t>
            </a:r>
          </a:p>
        </p:txBody>
      </p:sp>
      <p:sp>
        <p:nvSpPr>
          <p:cNvPr id="4" name="Slide Number Placeholder 3"/>
          <p:cNvSpPr>
            <a:spLocks noGrp="1"/>
          </p:cNvSpPr>
          <p:nvPr>
            <p:ph type="sldNum" sz="quarter" idx="5"/>
          </p:nvPr>
        </p:nvSpPr>
        <p:spPr/>
        <p:txBody>
          <a:bodyPr/>
          <a:lstStyle/>
          <a:p>
            <a:fld id="{86E7198C-514A-E848-8AD2-741F58BAE48A}" type="slidenum">
              <a:rPr lang="en-US" smtClean="0"/>
              <a:t>9</a:t>
            </a:fld>
            <a:endParaRPr lang="en-US"/>
          </a:p>
        </p:txBody>
      </p:sp>
    </p:spTree>
    <p:extLst>
      <p:ext uri="{BB962C8B-B14F-4D97-AF65-F5344CB8AC3E}">
        <p14:creationId xmlns:p14="http://schemas.microsoft.com/office/powerpoint/2010/main" val="60543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6B714AE-A341-E749-A59B-303213DCB7FD}"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327453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6B714AE-A341-E749-A59B-303213DCB7FD}"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14553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6B714AE-A341-E749-A59B-303213DCB7FD}"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298168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6B714AE-A341-E749-A59B-303213DCB7FD}"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155271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6B714AE-A341-E749-A59B-303213DCB7FD}"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75899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6B714AE-A341-E749-A59B-303213DCB7FD}"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305089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6B714AE-A341-E749-A59B-303213DCB7FD}"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360329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6B714AE-A341-E749-A59B-303213DCB7FD}"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51694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714AE-A341-E749-A59B-303213DCB7FD}"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270009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6B714AE-A341-E749-A59B-303213DCB7FD}"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378001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6B714AE-A341-E749-A59B-303213DCB7FD}"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1B413-CBD3-8141-9201-EDA955566E59}" type="slidenum">
              <a:rPr lang="en-US" smtClean="0"/>
              <a:t>‹#›</a:t>
            </a:fld>
            <a:endParaRPr lang="en-US"/>
          </a:p>
        </p:txBody>
      </p:sp>
    </p:spTree>
    <p:extLst>
      <p:ext uri="{BB962C8B-B14F-4D97-AF65-F5344CB8AC3E}">
        <p14:creationId xmlns:p14="http://schemas.microsoft.com/office/powerpoint/2010/main" val="84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06B714AE-A341-E749-A59B-303213DCB7FD}" type="datetimeFigureOut">
              <a:rPr lang="en-US" smtClean="0"/>
              <a:t>1/13/25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1D1B413-CBD3-8141-9201-EDA955566E59}" type="slidenum">
              <a:rPr lang="en-US" smtClean="0"/>
              <a:t>‹#›</a:t>
            </a:fld>
            <a:endParaRPr lang="en-US"/>
          </a:p>
        </p:txBody>
      </p:sp>
    </p:spTree>
    <p:extLst>
      <p:ext uri="{BB962C8B-B14F-4D97-AF65-F5344CB8AC3E}">
        <p14:creationId xmlns:p14="http://schemas.microsoft.com/office/powerpoint/2010/main" val="2763057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png"/><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emf"/><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png"/><Relationship Id="rId10" Type="http://schemas.openxmlformats.org/officeDocument/2006/relationships/image" Target="../media/image30.emf"/><Relationship Id="rId4" Type="http://schemas.openxmlformats.org/officeDocument/2006/relationships/image" Target="../media/image24.png"/><Relationship Id="rId9"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A5912-D0B5-F47D-BDAA-CDCF168D7972}"/>
              </a:ext>
            </a:extLst>
          </p:cNvPr>
          <p:cNvPicPr>
            <a:picLocks noChangeAspect="1"/>
          </p:cNvPicPr>
          <p:nvPr/>
        </p:nvPicPr>
        <p:blipFill>
          <a:blip r:embed="rId3">
            <a:alphaModFix amt="45000"/>
          </a:blip>
          <a:stretch>
            <a:fillRect/>
          </a:stretch>
        </p:blipFill>
        <p:spPr>
          <a:xfrm>
            <a:off x="1" y="1092200"/>
            <a:ext cx="9144000" cy="2185214"/>
          </a:xfrm>
          <a:prstGeom prst="rect">
            <a:avLst/>
          </a:prstGeom>
        </p:spPr>
      </p:pic>
      <p:sp>
        <p:nvSpPr>
          <p:cNvPr id="5" name="TextBox 4">
            <a:extLst>
              <a:ext uri="{FF2B5EF4-FFF2-40B4-BE49-F238E27FC236}">
                <a16:creationId xmlns:a16="http://schemas.microsoft.com/office/drawing/2014/main" id="{C8902CD2-0652-3A73-0D28-2E835325356D}"/>
              </a:ext>
            </a:extLst>
          </p:cNvPr>
          <p:cNvSpPr txBox="1"/>
          <p:nvPr/>
        </p:nvSpPr>
        <p:spPr>
          <a:xfrm>
            <a:off x="647700" y="1479143"/>
            <a:ext cx="7848600" cy="2185214"/>
          </a:xfrm>
          <a:prstGeom prst="rect">
            <a:avLst/>
          </a:prstGeom>
          <a:noFill/>
        </p:spPr>
        <p:txBody>
          <a:bodyPr wrap="square">
            <a:spAutoFit/>
          </a:bodyPr>
          <a:lstStyle/>
          <a:p>
            <a:pPr algn="ctr"/>
            <a:r>
              <a:rPr lang="en-GB" sz="4000" b="1" i="0" u="none" strike="noStrike" dirty="0">
                <a:effectLst/>
              </a:rPr>
              <a:t>Hydrogen Lattice Clock and Bounds on Physics Beyond the Standard Model</a:t>
            </a:r>
          </a:p>
          <a:p>
            <a:pPr algn="ctr"/>
            <a:r>
              <a:rPr lang="en-GB" sz="1600" b="1" dirty="0"/>
              <a:t>D. Carty</a:t>
            </a:r>
            <a:r>
              <a:rPr lang="en-GB" sz="1600" dirty="0"/>
              <a:t>, M. P. A. Jones, A. Nicolson, R. M. </a:t>
            </a:r>
            <a:r>
              <a:rPr lang="en-GB" sz="1600" dirty="0" err="1"/>
              <a:t>Potvliege</a:t>
            </a:r>
            <a:r>
              <a:rPr lang="en-GB" sz="1600" dirty="0"/>
              <a:t>, J. P. Scott, M. </a:t>
            </a:r>
            <a:r>
              <a:rPr lang="en-GB" sz="1600" dirty="0" err="1"/>
              <a:t>Spannowsky</a:t>
            </a:r>
            <a:endParaRPr lang="en-US" sz="1600" dirty="0"/>
          </a:p>
        </p:txBody>
      </p:sp>
      <p:pic>
        <p:nvPicPr>
          <p:cNvPr id="11" name="Picture 10">
            <a:extLst>
              <a:ext uri="{FF2B5EF4-FFF2-40B4-BE49-F238E27FC236}">
                <a16:creationId xmlns:a16="http://schemas.microsoft.com/office/drawing/2014/main" id="{D0A904AF-C409-A1CF-1F73-7686DCB0A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1" y="4283150"/>
            <a:ext cx="2001630" cy="860350"/>
          </a:xfrm>
          <a:prstGeom prst="rect">
            <a:avLst/>
          </a:prstGeom>
        </p:spPr>
      </p:pic>
    </p:spTree>
    <p:extLst>
      <p:ext uri="{BB962C8B-B14F-4D97-AF65-F5344CB8AC3E}">
        <p14:creationId xmlns:p14="http://schemas.microsoft.com/office/powerpoint/2010/main" val="217189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01987B-092E-13F9-B390-48C66EBF635D}"/>
              </a:ext>
            </a:extLst>
          </p:cNvPr>
          <p:cNvSpPr txBox="1"/>
          <p:nvPr/>
        </p:nvSpPr>
        <p:spPr>
          <a:xfrm>
            <a:off x="195470" y="213932"/>
            <a:ext cx="7917430" cy="523220"/>
          </a:xfrm>
          <a:prstGeom prst="rect">
            <a:avLst/>
          </a:prstGeom>
          <a:noFill/>
        </p:spPr>
        <p:txBody>
          <a:bodyPr wrap="square" rtlCol="0">
            <a:spAutoFit/>
          </a:bodyPr>
          <a:lstStyle/>
          <a:p>
            <a:r>
              <a:rPr lang="en-US" sz="2800" dirty="0">
                <a:solidFill>
                  <a:srgbClr val="0070C0"/>
                </a:solidFill>
              </a:rPr>
              <a:t>“Eliminating” Motional Systematics</a:t>
            </a:r>
          </a:p>
        </p:txBody>
      </p:sp>
      <p:sp>
        <p:nvSpPr>
          <p:cNvPr id="3" name="TextBox 2">
            <a:extLst>
              <a:ext uri="{FF2B5EF4-FFF2-40B4-BE49-F238E27FC236}">
                <a16:creationId xmlns:a16="http://schemas.microsoft.com/office/drawing/2014/main" id="{54ECAA38-28C9-9C3B-6E40-0993874D96D9}"/>
              </a:ext>
            </a:extLst>
          </p:cNvPr>
          <p:cNvSpPr txBox="1"/>
          <p:nvPr/>
        </p:nvSpPr>
        <p:spPr>
          <a:xfrm>
            <a:off x="311425" y="828262"/>
            <a:ext cx="564139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Systematic uncertainties in state-of-the-art beam experiments [5] dominated by second-order Doppler (SOD) shift ➞ velocity-dependent, </a:t>
            </a:r>
            <a:r>
              <a:rPr lang="en-US" sz="1600" b="1" dirty="0"/>
              <a:t>asymmetric </a:t>
            </a:r>
            <a:r>
              <a:rPr lang="en-US" sz="1600" b="1" dirty="0" err="1"/>
              <a:t>lineshape</a:t>
            </a:r>
            <a:r>
              <a:rPr lang="en-US" sz="1600" dirty="0"/>
              <a:t>.</a:t>
            </a:r>
          </a:p>
          <a:p>
            <a:endParaRPr lang="en-US" sz="1600" dirty="0"/>
          </a:p>
          <a:p>
            <a:pPr marL="285750" indent="-285750">
              <a:buFont typeface="Arial" panose="020B0604020202020204" pitchFamily="34" charset="0"/>
              <a:buChar char="•"/>
            </a:pPr>
            <a:r>
              <a:rPr lang="en-US" sz="1600" dirty="0"/>
              <a:t>Must operate H OLC in limit of resolved motional sidebands, i.e., </a:t>
            </a:r>
            <a:r>
              <a:rPr lang="en-US" sz="1600" b="1" dirty="0"/>
              <a:t>Lamb-Dicke regime</a:t>
            </a:r>
            <a:r>
              <a:rPr lang="en-US" sz="1600" dirty="0"/>
              <a:t>.</a:t>
            </a:r>
          </a:p>
        </p:txBody>
      </p:sp>
      <p:pic>
        <p:nvPicPr>
          <p:cNvPr id="5" name="Picture 4">
            <a:extLst>
              <a:ext uri="{FF2B5EF4-FFF2-40B4-BE49-F238E27FC236}">
                <a16:creationId xmlns:a16="http://schemas.microsoft.com/office/drawing/2014/main" id="{80D8B1F2-6D71-E236-11FB-4C25681422E5}"/>
              </a:ext>
            </a:extLst>
          </p:cNvPr>
          <p:cNvPicPr>
            <a:picLocks noChangeAspect="1"/>
          </p:cNvPicPr>
          <p:nvPr/>
        </p:nvPicPr>
        <p:blipFill>
          <a:blip r:embed="rId3"/>
          <a:stretch>
            <a:fillRect/>
          </a:stretch>
        </p:blipFill>
        <p:spPr>
          <a:xfrm>
            <a:off x="5213350" y="1634367"/>
            <a:ext cx="3857928" cy="3295201"/>
          </a:xfrm>
          <a:prstGeom prst="rect">
            <a:avLst/>
          </a:prstGeom>
        </p:spPr>
      </p:pic>
      <p:pic>
        <p:nvPicPr>
          <p:cNvPr id="6" name="Picture 5">
            <a:extLst>
              <a:ext uri="{FF2B5EF4-FFF2-40B4-BE49-F238E27FC236}">
                <a16:creationId xmlns:a16="http://schemas.microsoft.com/office/drawing/2014/main" id="{9E622FA3-CAF3-810F-94AD-10C89FCE8ADD}"/>
              </a:ext>
            </a:extLst>
          </p:cNvPr>
          <p:cNvPicPr>
            <a:picLocks noChangeAspect="1"/>
          </p:cNvPicPr>
          <p:nvPr/>
        </p:nvPicPr>
        <p:blipFill>
          <a:blip r:embed="rId4"/>
          <a:stretch>
            <a:fillRect/>
          </a:stretch>
        </p:blipFill>
        <p:spPr>
          <a:xfrm>
            <a:off x="685938" y="2489032"/>
            <a:ext cx="1384300" cy="457200"/>
          </a:xfrm>
          <a:prstGeom prst="rect">
            <a:avLst/>
          </a:prstGeom>
        </p:spPr>
      </p:pic>
      <p:cxnSp>
        <p:nvCxnSpPr>
          <p:cNvPr id="9" name="Straight Arrow Connector 8">
            <a:extLst>
              <a:ext uri="{FF2B5EF4-FFF2-40B4-BE49-F238E27FC236}">
                <a16:creationId xmlns:a16="http://schemas.microsoft.com/office/drawing/2014/main" id="{A5AAB727-9ABA-54BD-DA9C-B121EDD06CB3}"/>
              </a:ext>
            </a:extLst>
          </p:cNvPr>
          <p:cNvCxnSpPr/>
          <p:nvPr/>
        </p:nvCxnSpPr>
        <p:spPr>
          <a:xfrm>
            <a:off x="2679700" y="2397922"/>
            <a:ext cx="266700" cy="173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ADE181B-49C2-E841-F5E0-DE34CFF6BA93}"/>
                  </a:ext>
                </a:extLst>
              </p:cNvPr>
              <p:cNvSpPr txBox="1"/>
              <p:nvPr/>
            </p:nvSpPr>
            <p:spPr>
              <a:xfrm>
                <a:off x="311426" y="3151810"/>
                <a:ext cx="5060674" cy="1875322"/>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Minimum achievable linewidth </a:t>
                </a:r>
                <a:r>
                  <a:rPr lang="en-US" sz="1600" dirty="0"/>
                  <a:t>versus Lamb-Dicke parameter </a:t>
                </a:r>
                <a14:m>
                  <m:oMath xmlns:m="http://schemas.openxmlformats.org/officeDocument/2006/math">
                    <m:sSup>
                      <m:sSupPr>
                        <m:ctrlPr>
                          <a:rPr lang="en-US" sz="1600" i="1" smtClean="0">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𝜂</m:t>
                        </m:r>
                      </m:e>
                      <m:sup>
                        <m:r>
                          <a:rPr lang="en-GB" sz="1600" b="0" i="1" smtClean="0">
                            <a:latin typeface="Cambria Math" panose="02040503050406030204" pitchFamily="18" charset="0"/>
                            <a:ea typeface="Cambria Math" panose="02040503050406030204" pitchFamily="18" charset="0"/>
                          </a:rPr>
                          <m:t>2</m:t>
                        </m:r>
                      </m:sup>
                    </m:sSup>
                  </m:oMath>
                </a14:m>
                <a:r>
                  <a:rPr lang="en-US" sz="1600" dirty="0"/>
                  <a:t> and probability of remaining in motional ground state </a:t>
                </a:r>
                <a14:m>
                  <m:oMath xmlns:m="http://schemas.openxmlformats.org/officeDocument/2006/math">
                    <m:sSub>
                      <m:sSubPr>
                        <m:ctrlPr>
                          <a:rPr lang="en-US" sz="1600" i="1" smtClean="0">
                            <a:latin typeface="Cambria Math" panose="02040503050406030204" pitchFamily="18" charset="0"/>
                          </a:rPr>
                        </m:ctrlPr>
                      </m:sSubPr>
                      <m:e>
                        <m:r>
                          <a:rPr lang="en-GB" sz="1600" b="0" i="1" smtClean="0">
                            <a:latin typeface="Cambria Math" panose="02040503050406030204" pitchFamily="18" charset="0"/>
                          </a:rPr>
                          <m:t>𝑃</m:t>
                        </m:r>
                      </m:e>
                      <m:sub>
                        <m:r>
                          <a:rPr lang="en-GB" sz="1600" b="0" i="1" smtClean="0">
                            <a:latin typeface="Cambria Math" panose="02040503050406030204" pitchFamily="18" charset="0"/>
                          </a:rPr>
                          <m:t>𝑛</m:t>
                        </m:r>
                        <m:r>
                          <a:rPr lang="en-GB" sz="1600" b="0" i="1" smtClean="0">
                            <a:latin typeface="Cambria Math" panose="02040503050406030204" pitchFamily="18" charset="0"/>
                          </a:rPr>
                          <m:t>=0→</m:t>
                        </m:r>
                        <m:r>
                          <a:rPr lang="en-GB" sz="1600" b="0" i="1" smtClean="0">
                            <a:latin typeface="Cambria Math" panose="02040503050406030204" pitchFamily="18" charset="0"/>
                            <a:ea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=0</m:t>
                        </m:r>
                      </m:sub>
                    </m:sSub>
                    <m:r>
                      <a:rPr lang="en-GB" sz="1600" b="0" i="1" smtClean="0">
                        <a:latin typeface="Cambria Math" panose="02040503050406030204" pitchFamily="18" charset="0"/>
                      </a:rPr>
                      <m:t>.</m:t>
                    </m:r>
                  </m:oMath>
                </a14:m>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Linewidth comparable to beam experiments</a:t>
                </a:r>
                <a:r>
                  <a:rPr lang="en-US" sz="1600" dirty="0"/>
                  <a:t>. Resolved carrier </a:t>
                </a:r>
                <a:r>
                  <a:rPr lang="en-US" sz="1600" b="1" dirty="0"/>
                  <a:t>insensitive to velocity</a:t>
                </a:r>
                <a:r>
                  <a:rPr lang="en-US" sz="1600" dirty="0"/>
                  <a:t>. Fractional SOD shift of order 10</a:t>
                </a:r>
                <a:r>
                  <a:rPr lang="en-US" sz="1600" baseline="30000" dirty="0"/>
                  <a:t>–17</a:t>
                </a:r>
                <a:r>
                  <a:rPr lang="en-US" sz="1600" dirty="0"/>
                  <a:t>.</a:t>
                </a:r>
              </a:p>
            </p:txBody>
          </p:sp>
        </mc:Choice>
        <mc:Fallback>
          <p:sp>
            <p:nvSpPr>
              <p:cNvPr id="10" name="TextBox 9">
                <a:extLst>
                  <a:ext uri="{FF2B5EF4-FFF2-40B4-BE49-F238E27FC236}">
                    <a16:creationId xmlns:a16="http://schemas.microsoft.com/office/drawing/2014/main" id="{EADE181B-49C2-E841-F5E0-DE34CFF6BA93}"/>
                  </a:ext>
                </a:extLst>
              </p:cNvPr>
              <p:cNvSpPr txBox="1">
                <a:spLocks noRot="1" noChangeAspect="1" noMove="1" noResize="1" noEditPoints="1" noAdjustHandles="1" noChangeArrowheads="1" noChangeShapeType="1" noTextEdit="1"/>
              </p:cNvSpPr>
              <p:nvPr/>
            </p:nvSpPr>
            <p:spPr>
              <a:xfrm>
                <a:off x="311426" y="3151810"/>
                <a:ext cx="5060674" cy="1875322"/>
              </a:xfrm>
              <a:prstGeom prst="rect">
                <a:avLst/>
              </a:prstGeom>
              <a:blipFill>
                <a:blip r:embed="rId5"/>
                <a:stretch>
                  <a:fillRect l="-501" t="-135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71BB7EE-49FD-8A87-DAD5-96D06919D7B5}"/>
              </a:ext>
            </a:extLst>
          </p:cNvPr>
          <p:cNvPicPr>
            <a:picLocks noChangeAspect="1"/>
          </p:cNvPicPr>
          <p:nvPr/>
        </p:nvPicPr>
        <p:blipFill>
          <a:blip r:embed="rId6"/>
          <a:stretch>
            <a:fillRect/>
          </a:stretch>
        </p:blipFill>
        <p:spPr>
          <a:xfrm>
            <a:off x="2978150" y="2514432"/>
            <a:ext cx="1562100" cy="203200"/>
          </a:xfrm>
          <a:prstGeom prst="rect">
            <a:avLst/>
          </a:prstGeom>
        </p:spPr>
      </p:pic>
      <p:cxnSp>
        <p:nvCxnSpPr>
          <p:cNvPr id="13" name="Straight Connector 12">
            <a:extLst>
              <a:ext uri="{FF2B5EF4-FFF2-40B4-BE49-F238E27FC236}">
                <a16:creationId xmlns:a16="http://schemas.microsoft.com/office/drawing/2014/main" id="{9610E722-4F8E-710E-F7D6-A83502564CEA}"/>
              </a:ext>
            </a:extLst>
          </p:cNvPr>
          <p:cNvCxnSpPr>
            <a:cxnSpLocks/>
          </p:cNvCxnSpPr>
          <p:nvPr/>
        </p:nvCxnSpPr>
        <p:spPr>
          <a:xfrm>
            <a:off x="7512050" y="2070100"/>
            <a:ext cx="0" cy="2419350"/>
          </a:xfrm>
          <a:prstGeom prst="line">
            <a:avLst/>
          </a:prstGeom>
          <a:ln>
            <a:solidFill>
              <a:schemeClr val="tx1"/>
            </a:solidFill>
            <a:prstDash val="lgDash"/>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DD53A9B3-F848-7E38-2C66-16863D9D6AEA}"/>
              </a:ext>
            </a:extLst>
          </p:cNvPr>
          <p:cNvPicPr>
            <a:picLocks noChangeAspect="1"/>
          </p:cNvPicPr>
          <p:nvPr/>
        </p:nvPicPr>
        <p:blipFill>
          <a:blip r:embed="rId7"/>
          <a:stretch>
            <a:fillRect/>
          </a:stretch>
        </p:blipFill>
        <p:spPr>
          <a:xfrm>
            <a:off x="2688923" y="2832100"/>
            <a:ext cx="1930400" cy="203200"/>
          </a:xfrm>
          <a:prstGeom prst="rect">
            <a:avLst/>
          </a:prstGeom>
        </p:spPr>
      </p:pic>
      <p:pic>
        <p:nvPicPr>
          <p:cNvPr id="19" name="Picture 18">
            <a:extLst>
              <a:ext uri="{FF2B5EF4-FFF2-40B4-BE49-F238E27FC236}">
                <a16:creationId xmlns:a16="http://schemas.microsoft.com/office/drawing/2014/main" id="{25F9CEBA-1F08-D85D-41BD-0EC52193A71A}"/>
              </a:ext>
            </a:extLst>
          </p:cNvPr>
          <p:cNvPicPr>
            <a:picLocks noChangeAspect="1"/>
          </p:cNvPicPr>
          <p:nvPr/>
        </p:nvPicPr>
        <p:blipFill>
          <a:blip r:embed="rId8"/>
          <a:stretch>
            <a:fillRect/>
          </a:stretch>
        </p:blipFill>
        <p:spPr>
          <a:xfrm>
            <a:off x="7617128" y="3045846"/>
            <a:ext cx="977900" cy="114300"/>
          </a:xfrm>
          <a:prstGeom prst="rect">
            <a:avLst/>
          </a:prstGeom>
        </p:spPr>
      </p:pic>
      <p:pic>
        <p:nvPicPr>
          <p:cNvPr id="20" name="Picture 19">
            <a:extLst>
              <a:ext uri="{FF2B5EF4-FFF2-40B4-BE49-F238E27FC236}">
                <a16:creationId xmlns:a16="http://schemas.microsoft.com/office/drawing/2014/main" id="{3044A47D-7DD1-A233-6A0E-DB2D70651576}"/>
              </a:ext>
            </a:extLst>
          </p:cNvPr>
          <p:cNvPicPr>
            <a:picLocks noChangeAspect="1"/>
          </p:cNvPicPr>
          <p:nvPr/>
        </p:nvPicPr>
        <p:blipFill>
          <a:blip r:embed="rId9"/>
          <a:stretch>
            <a:fillRect/>
          </a:stretch>
        </p:blipFill>
        <p:spPr>
          <a:xfrm>
            <a:off x="7537312" y="3478408"/>
            <a:ext cx="977900" cy="114300"/>
          </a:xfrm>
          <a:prstGeom prst="rect">
            <a:avLst/>
          </a:prstGeom>
        </p:spPr>
      </p:pic>
      <p:pic>
        <p:nvPicPr>
          <p:cNvPr id="21" name="Picture 20">
            <a:extLst>
              <a:ext uri="{FF2B5EF4-FFF2-40B4-BE49-F238E27FC236}">
                <a16:creationId xmlns:a16="http://schemas.microsoft.com/office/drawing/2014/main" id="{DC0906A7-131B-D8F1-74E3-A8C145782E7E}"/>
              </a:ext>
            </a:extLst>
          </p:cNvPr>
          <p:cNvPicPr>
            <a:picLocks noChangeAspect="1"/>
          </p:cNvPicPr>
          <p:nvPr/>
        </p:nvPicPr>
        <p:blipFill>
          <a:blip r:embed="rId10"/>
          <a:stretch>
            <a:fillRect/>
          </a:stretch>
        </p:blipFill>
        <p:spPr>
          <a:xfrm>
            <a:off x="6381750" y="3868507"/>
            <a:ext cx="977900" cy="114300"/>
          </a:xfrm>
          <a:prstGeom prst="rect">
            <a:avLst/>
          </a:prstGeom>
        </p:spPr>
      </p:pic>
      <p:pic>
        <p:nvPicPr>
          <p:cNvPr id="22" name="Picture 21">
            <a:extLst>
              <a:ext uri="{FF2B5EF4-FFF2-40B4-BE49-F238E27FC236}">
                <a16:creationId xmlns:a16="http://schemas.microsoft.com/office/drawing/2014/main" id="{CA636453-C75B-E298-5E5B-EC327D2E680E}"/>
              </a:ext>
            </a:extLst>
          </p:cNvPr>
          <p:cNvPicPr>
            <a:picLocks noChangeAspect="1"/>
          </p:cNvPicPr>
          <p:nvPr/>
        </p:nvPicPr>
        <p:blipFill>
          <a:blip r:embed="rId11"/>
          <a:stretch>
            <a:fillRect/>
          </a:stretch>
        </p:blipFill>
        <p:spPr>
          <a:xfrm>
            <a:off x="6489700" y="4031416"/>
            <a:ext cx="977900" cy="114300"/>
          </a:xfrm>
          <a:prstGeom prst="rect">
            <a:avLst/>
          </a:prstGeom>
        </p:spPr>
      </p:pic>
    </p:spTree>
    <p:extLst>
      <p:ext uri="{BB962C8B-B14F-4D97-AF65-F5344CB8AC3E}">
        <p14:creationId xmlns:p14="http://schemas.microsoft.com/office/powerpoint/2010/main" val="395051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157433-5ACC-324B-5988-8806F04B315A}"/>
              </a:ext>
            </a:extLst>
          </p:cNvPr>
          <p:cNvSpPr txBox="1"/>
          <p:nvPr/>
        </p:nvSpPr>
        <p:spPr>
          <a:xfrm>
            <a:off x="195470" y="213932"/>
            <a:ext cx="7917430" cy="523220"/>
          </a:xfrm>
          <a:prstGeom prst="rect">
            <a:avLst/>
          </a:prstGeom>
          <a:noFill/>
        </p:spPr>
        <p:txBody>
          <a:bodyPr wrap="square" rtlCol="0">
            <a:spAutoFit/>
          </a:bodyPr>
          <a:lstStyle/>
          <a:p>
            <a:r>
              <a:rPr lang="en-US" sz="2800" dirty="0">
                <a:solidFill>
                  <a:srgbClr val="0070C0"/>
                </a:solidFill>
              </a:rPr>
              <a:t>Conclusions</a:t>
            </a:r>
          </a:p>
        </p:txBody>
      </p:sp>
      <p:sp>
        <p:nvSpPr>
          <p:cNvPr id="3" name="TextBox 2">
            <a:extLst>
              <a:ext uri="{FF2B5EF4-FFF2-40B4-BE49-F238E27FC236}">
                <a16:creationId xmlns:a16="http://schemas.microsoft.com/office/drawing/2014/main" id="{DA4395A6-BF2F-29A9-6580-1D2CE2D17F72}"/>
              </a:ext>
            </a:extLst>
          </p:cNvPr>
          <p:cNvSpPr txBox="1"/>
          <p:nvPr/>
        </p:nvSpPr>
        <p:spPr>
          <a:xfrm>
            <a:off x="311425" y="1540698"/>
            <a:ext cx="847697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Global AMO bounds on NP are robust but currently limited by systematic uncertainty.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New precision experiments should aim for both H and D and measure Rydberg states.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Optical lattice offers similar linewidth to beams, but with greatly improved systematic uncertainty.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Tweezer array could be useful for shorter-lived </a:t>
            </a:r>
            <a:r>
              <a:rPr lang="en-US" sz="1600" i="1" dirty="0" err="1"/>
              <a:t>n</a:t>
            </a:r>
            <a:r>
              <a:rPr lang="en-US" sz="1600" dirty="0" err="1"/>
              <a:t>P</a:t>
            </a:r>
            <a:r>
              <a:rPr lang="en-US" sz="1600" dirty="0"/>
              <a:t> and </a:t>
            </a:r>
            <a:r>
              <a:rPr lang="en-US" sz="1600" i="1" dirty="0" err="1"/>
              <a:t>n</a:t>
            </a:r>
            <a:r>
              <a:rPr lang="en-US" sz="1600" dirty="0" err="1"/>
              <a:t>S</a:t>
            </a:r>
            <a:r>
              <a:rPr lang="en-US" sz="1600" dirty="0"/>
              <a:t> Rydberg states.</a:t>
            </a:r>
          </a:p>
        </p:txBody>
      </p:sp>
    </p:spTree>
    <p:extLst>
      <p:ext uri="{BB962C8B-B14F-4D97-AF65-F5344CB8AC3E}">
        <p14:creationId xmlns:p14="http://schemas.microsoft.com/office/powerpoint/2010/main" val="112498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62AF56-8DAF-A58F-15B1-5105904F9096}"/>
              </a:ext>
            </a:extLst>
          </p:cNvPr>
          <p:cNvSpPr txBox="1"/>
          <p:nvPr/>
        </p:nvSpPr>
        <p:spPr>
          <a:xfrm>
            <a:off x="195470" y="213932"/>
            <a:ext cx="7917430" cy="523220"/>
          </a:xfrm>
          <a:prstGeom prst="rect">
            <a:avLst/>
          </a:prstGeom>
          <a:noFill/>
        </p:spPr>
        <p:txBody>
          <a:bodyPr wrap="square" rtlCol="0">
            <a:spAutoFit/>
          </a:bodyPr>
          <a:lstStyle/>
          <a:p>
            <a:r>
              <a:rPr lang="en-US" sz="2800" dirty="0">
                <a:solidFill>
                  <a:srgbClr val="0070C0"/>
                </a:solidFill>
              </a:rPr>
              <a:t>Outlook</a:t>
            </a:r>
          </a:p>
        </p:txBody>
      </p:sp>
      <p:sp>
        <p:nvSpPr>
          <p:cNvPr id="3" name="TextBox 2">
            <a:extLst>
              <a:ext uri="{FF2B5EF4-FFF2-40B4-BE49-F238E27FC236}">
                <a16:creationId xmlns:a16="http://schemas.microsoft.com/office/drawing/2014/main" id="{0277BE0F-7975-EEA4-41CB-B673A5DC01E1}"/>
              </a:ext>
            </a:extLst>
          </p:cNvPr>
          <p:cNvSpPr txBox="1"/>
          <p:nvPr/>
        </p:nvSpPr>
        <p:spPr>
          <a:xfrm>
            <a:off x="311425" y="1540698"/>
            <a:ext cx="847697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Incorporate latest measurements on H Rydberg states [6,7].</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Incorporate electric field and interaction effect for Rydberg state atoms in tweezer array – what is the effect on precision?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Approach extended to He</a:t>
            </a:r>
            <a:r>
              <a:rPr lang="en-US" sz="1600" baseline="30000" dirty="0"/>
              <a:t>3</a:t>
            </a:r>
            <a:r>
              <a:rPr lang="en-US" sz="1600" dirty="0"/>
              <a:t> and He</a:t>
            </a:r>
            <a:r>
              <a:rPr lang="en-US" sz="1600" baseline="30000" dirty="0"/>
              <a:t>4</a:t>
            </a:r>
            <a:r>
              <a:rPr lang="en-US" sz="1600" dirty="0"/>
              <a:t> [8].</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Towards and experiment: cryogenic and evaporative cooling [9], or </a:t>
            </a:r>
            <a:r>
              <a:rPr lang="en-US" sz="1600" dirty="0" err="1"/>
              <a:t>CaH</a:t>
            </a:r>
            <a:r>
              <a:rPr lang="en-US" sz="1600" dirty="0"/>
              <a:t> molecular dissociation in lattice or tweezer array [10,11].</a:t>
            </a:r>
          </a:p>
        </p:txBody>
      </p:sp>
      <p:sp>
        <p:nvSpPr>
          <p:cNvPr id="5" name="TextBox 4">
            <a:extLst>
              <a:ext uri="{FF2B5EF4-FFF2-40B4-BE49-F238E27FC236}">
                <a16:creationId xmlns:a16="http://schemas.microsoft.com/office/drawing/2014/main" id="{FFAD54A8-5CD8-E227-81AD-75DA024588F8}"/>
              </a:ext>
            </a:extLst>
          </p:cNvPr>
          <p:cNvSpPr txBox="1"/>
          <p:nvPr/>
        </p:nvSpPr>
        <p:spPr>
          <a:xfrm>
            <a:off x="5613400" y="3994487"/>
            <a:ext cx="3530600" cy="1015663"/>
          </a:xfrm>
          <a:prstGeom prst="rect">
            <a:avLst/>
          </a:prstGeom>
          <a:noFill/>
        </p:spPr>
        <p:txBody>
          <a:bodyPr wrap="square" rtlCol="0">
            <a:spAutoFit/>
          </a:bodyPr>
          <a:lstStyle/>
          <a:p>
            <a:r>
              <a:rPr lang="en-US" sz="1000" dirty="0"/>
              <a:t>[6] Scheidegger </a:t>
            </a:r>
            <a:r>
              <a:rPr lang="en-US" sz="1000" i="1" dirty="0"/>
              <a:t>et al</a:t>
            </a:r>
            <a:r>
              <a:rPr lang="en-US" sz="1000" dirty="0"/>
              <a:t>., </a:t>
            </a:r>
            <a:r>
              <a:rPr lang="en-US" sz="1000" i="1" dirty="0"/>
              <a:t>Phys. Rev. Lett.</a:t>
            </a:r>
            <a:r>
              <a:rPr lang="en-US" sz="1000" dirty="0"/>
              <a:t>, </a:t>
            </a:r>
            <a:r>
              <a:rPr lang="en-US" sz="1000" b="1" dirty="0"/>
              <a:t>132</a:t>
            </a:r>
            <a:r>
              <a:rPr lang="en-US" sz="1000" dirty="0"/>
              <a:t>, 113001 (2024)</a:t>
            </a:r>
          </a:p>
          <a:p>
            <a:r>
              <a:rPr lang="en-US" sz="1000" dirty="0"/>
              <a:t>[7] Bullis </a:t>
            </a:r>
            <a:r>
              <a:rPr lang="en-US" sz="1000" i="1" dirty="0"/>
              <a:t>et al</a:t>
            </a:r>
            <a:r>
              <a:rPr lang="en-US" sz="1000" dirty="0"/>
              <a:t>., </a:t>
            </a:r>
            <a:r>
              <a:rPr lang="en-US" sz="1000" i="1" dirty="0"/>
              <a:t>Phys. Rev. A</a:t>
            </a:r>
            <a:r>
              <a:rPr lang="en-US" sz="1000" dirty="0"/>
              <a:t>, </a:t>
            </a:r>
            <a:r>
              <a:rPr lang="en-US" sz="1000" b="1" dirty="0"/>
              <a:t>110</a:t>
            </a:r>
            <a:r>
              <a:rPr lang="en-US" sz="1000" dirty="0"/>
              <a:t>, 052807 (2024)</a:t>
            </a:r>
          </a:p>
          <a:p>
            <a:r>
              <a:rPr lang="en-US" sz="1000" dirty="0"/>
              <a:t>[8] </a:t>
            </a:r>
            <a:r>
              <a:rPr lang="en-US" sz="1000" dirty="0" err="1"/>
              <a:t>Potvliege</a:t>
            </a:r>
            <a:r>
              <a:rPr lang="en-US" sz="1000" dirty="0"/>
              <a:t>, arXiv:2412.16315v1 [</a:t>
            </a:r>
            <a:r>
              <a:rPr lang="en-US" sz="1000" dirty="0" err="1"/>
              <a:t>physics.atom-ph</a:t>
            </a:r>
            <a:r>
              <a:rPr lang="en-US" sz="1000" dirty="0"/>
              <a:t>] (2024)</a:t>
            </a:r>
          </a:p>
          <a:p>
            <a:r>
              <a:rPr lang="en-US" sz="1000" dirty="0"/>
              <a:t>[9] Fried </a:t>
            </a:r>
            <a:r>
              <a:rPr lang="en-US" sz="1000" i="1" dirty="0"/>
              <a:t>et al</a:t>
            </a:r>
            <a:r>
              <a:rPr lang="en-US" sz="1000" dirty="0"/>
              <a:t>., </a:t>
            </a:r>
            <a:r>
              <a:rPr lang="en-US" sz="1000" i="1" dirty="0"/>
              <a:t>Phys. Rev. Lett.</a:t>
            </a:r>
            <a:r>
              <a:rPr lang="en-US" sz="1000" dirty="0"/>
              <a:t>, </a:t>
            </a:r>
            <a:r>
              <a:rPr lang="en-US" sz="1000" b="1" dirty="0"/>
              <a:t>81</a:t>
            </a:r>
            <a:r>
              <a:rPr lang="en-US" sz="1000" dirty="0"/>
              <a:t>, 3811 (1998)</a:t>
            </a:r>
          </a:p>
          <a:p>
            <a:r>
              <a:rPr lang="en-US" sz="1000" dirty="0"/>
              <a:t>[10] Lane, </a:t>
            </a:r>
            <a:r>
              <a:rPr lang="en-US" sz="1000" i="1" dirty="0"/>
              <a:t>Phys. Rev. A</a:t>
            </a:r>
            <a:r>
              <a:rPr lang="en-US" sz="1000" dirty="0"/>
              <a:t>, </a:t>
            </a:r>
            <a:r>
              <a:rPr lang="en-US" sz="1000" b="1" dirty="0"/>
              <a:t>92</a:t>
            </a:r>
            <a:r>
              <a:rPr lang="en-US" sz="1000" dirty="0"/>
              <a:t>, 022511 (2015)</a:t>
            </a:r>
          </a:p>
          <a:p>
            <a:r>
              <a:rPr lang="en-US" sz="1000" dirty="0"/>
              <a:t>[11] Vazquez-Carson </a:t>
            </a:r>
            <a:r>
              <a:rPr lang="en-US" sz="1000" i="1" dirty="0"/>
              <a:t>et al.</a:t>
            </a:r>
            <a:r>
              <a:rPr lang="en-US" sz="1000" dirty="0"/>
              <a:t>, </a:t>
            </a:r>
            <a:r>
              <a:rPr lang="en-US" sz="1000" i="1" dirty="0"/>
              <a:t>New. J. Phys.</a:t>
            </a:r>
            <a:r>
              <a:rPr lang="en-US" sz="1000" dirty="0"/>
              <a:t>, </a:t>
            </a:r>
            <a:r>
              <a:rPr lang="en-US" sz="1000" b="1" dirty="0"/>
              <a:t>24</a:t>
            </a:r>
            <a:r>
              <a:rPr lang="en-US" sz="1000" dirty="0"/>
              <a:t>, 083005 (2022)</a:t>
            </a:r>
          </a:p>
        </p:txBody>
      </p:sp>
    </p:spTree>
    <p:extLst>
      <p:ext uri="{BB962C8B-B14F-4D97-AF65-F5344CB8AC3E}">
        <p14:creationId xmlns:p14="http://schemas.microsoft.com/office/powerpoint/2010/main" val="103257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C3024-3686-2A57-E8BE-3ACC5716BB93}"/>
              </a:ext>
            </a:extLst>
          </p:cNvPr>
          <p:cNvSpPr txBox="1"/>
          <p:nvPr/>
        </p:nvSpPr>
        <p:spPr>
          <a:xfrm>
            <a:off x="195470" y="213932"/>
            <a:ext cx="7917430" cy="523220"/>
          </a:xfrm>
          <a:prstGeom prst="rect">
            <a:avLst/>
          </a:prstGeom>
          <a:noFill/>
        </p:spPr>
        <p:txBody>
          <a:bodyPr wrap="square" rtlCol="0">
            <a:spAutoFit/>
          </a:bodyPr>
          <a:lstStyle/>
          <a:p>
            <a:r>
              <a:rPr lang="en-US" sz="2800" dirty="0">
                <a:solidFill>
                  <a:srgbClr val="0070C0"/>
                </a:solidFill>
              </a:rPr>
              <a:t>Acknowledgements</a:t>
            </a:r>
          </a:p>
        </p:txBody>
      </p:sp>
      <p:sp>
        <p:nvSpPr>
          <p:cNvPr id="3" name="TextBox 2">
            <a:extLst>
              <a:ext uri="{FF2B5EF4-FFF2-40B4-BE49-F238E27FC236}">
                <a16:creationId xmlns:a16="http://schemas.microsoft.com/office/drawing/2014/main" id="{8D2D74C3-CFF5-242B-3308-ACE5EB905D98}"/>
              </a:ext>
            </a:extLst>
          </p:cNvPr>
          <p:cNvSpPr txBox="1"/>
          <p:nvPr/>
        </p:nvSpPr>
        <p:spPr>
          <a:xfrm>
            <a:off x="333512" y="1169076"/>
            <a:ext cx="8476975" cy="2554545"/>
          </a:xfrm>
          <a:prstGeom prst="rect">
            <a:avLst/>
          </a:prstGeom>
          <a:noFill/>
        </p:spPr>
        <p:txBody>
          <a:bodyPr wrap="square" rtlCol="0">
            <a:spAutoFit/>
          </a:bodyPr>
          <a:lstStyle/>
          <a:p>
            <a:r>
              <a:rPr lang="en-US" sz="1600" b="1" dirty="0"/>
              <a:t>Funding</a:t>
            </a:r>
          </a:p>
          <a:p>
            <a:pPr marL="285750" indent="-285750">
              <a:buFont typeface="Arial" panose="020B0604020202020204" pitchFamily="34" charset="0"/>
              <a:buChar char="•"/>
            </a:pPr>
            <a:r>
              <a:rPr lang="en-US" sz="1600" dirty="0"/>
              <a:t>EPSRC responsive mode Grant No. EP/R035482/1.</a:t>
            </a:r>
          </a:p>
          <a:p>
            <a:pPr marL="285750" indent="-285750">
              <a:buFont typeface="Arial" panose="020B0604020202020204" pitchFamily="34" charset="0"/>
              <a:buChar char="•"/>
            </a:pPr>
            <a:r>
              <a:rPr lang="en-US" sz="1600" dirty="0"/>
              <a:t>EU Horizon 2020 research and innovation programme under the EMPIR Grant Agreement No. 17FUN03-USOQS.</a:t>
            </a:r>
          </a:p>
          <a:p>
            <a:pPr marL="285750" indent="-285750">
              <a:buFont typeface="Arial" panose="020B0604020202020204" pitchFamily="34" charset="0"/>
              <a:buChar char="•"/>
            </a:pPr>
            <a:r>
              <a:rPr lang="en-US" sz="1600" dirty="0"/>
              <a:t>Rodney and Frances Stubbs for providing a Stubbs Scholarship to J. P. Scott.</a:t>
            </a:r>
          </a:p>
          <a:p>
            <a:pPr marL="285750" indent="-285750">
              <a:buFont typeface="Arial" panose="020B0604020202020204" pitchFamily="34" charset="0"/>
              <a:buChar char="•"/>
            </a:pPr>
            <a:endParaRPr lang="en-US" sz="1600" dirty="0"/>
          </a:p>
          <a:p>
            <a:r>
              <a:rPr lang="en-US" sz="1600" b="1" dirty="0"/>
              <a:t>Other contributions</a:t>
            </a:r>
          </a:p>
          <a:p>
            <a:pPr marL="285750" indent="-285750">
              <a:buFont typeface="Arial" panose="020B0604020202020204" pitchFamily="34" charset="0"/>
              <a:buChar char="•"/>
            </a:pPr>
            <a:r>
              <a:rPr lang="en-US" sz="1600" dirty="0"/>
              <a:t>Martin Bauer, Cédric Delaunay, Stephen Hogan, Joerg Jaeckel, </a:t>
            </a:r>
            <a:r>
              <a:rPr lang="en-US" sz="1600" dirty="0" err="1"/>
              <a:t>Savely</a:t>
            </a:r>
            <a:r>
              <a:rPr lang="en-US" sz="1600" dirty="0"/>
              <a:t> </a:t>
            </a:r>
            <a:r>
              <a:rPr lang="en-US" sz="1600" dirty="0" err="1"/>
              <a:t>Karshenboim</a:t>
            </a:r>
            <a:r>
              <a:rPr lang="en-US" sz="1600" dirty="0"/>
              <a:t>, Natalie McAndrew-D’Souza, </a:t>
            </a:r>
            <a:r>
              <a:rPr lang="en-US" sz="1600" dirty="0" err="1"/>
              <a:t>Suniyah</a:t>
            </a:r>
            <a:r>
              <a:rPr lang="en-US" sz="1600" dirty="0"/>
              <a:t> Minhas, Krzysztof </a:t>
            </a:r>
            <a:r>
              <a:rPr lang="en-US" sz="1600" dirty="0" err="1"/>
              <a:t>Pachucki</a:t>
            </a:r>
            <a:r>
              <a:rPr lang="en-US" sz="1600" dirty="0"/>
              <a:t>, Yotam </a:t>
            </a:r>
            <a:r>
              <a:rPr lang="en-US" sz="1600" dirty="0" err="1"/>
              <a:t>Soreq</a:t>
            </a:r>
            <a:r>
              <a:rPr lang="en-US" sz="1600" dirty="0"/>
              <a:t>, Andrew Spiers, Thomas </a:t>
            </a:r>
            <a:r>
              <a:rPr lang="en-US" sz="1600" dirty="0" err="1"/>
              <a:t>Udem</a:t>
            </a:r>
            <a:r>
              <a:rPr lang="en-US" sz="1600" dirty="0"/>
              <a:t> and Dylan Yost.</a:t>
            </a:r>
          </a:p>
        </p:txBody>
      </p:sp>
      <p:pic>
        <p:nvPicPr>
          <p:cNvPr id="5" name="Picture 4">
            <a:extLst>
              <a:ext uri="{FF2B5EF4-FFF2-40B4-BE49-F238E27FC236}">
                <a16:creationId xmlns:a16="http://schemas.microsoft.com/office/drawing/2014/main" id="{F9A800D1-2632-3032-6C1A-2B75BB5C1C9B}"/>
              </a:ext>
            </a:extLst>
          </p:cNvPr>
          <p:cNvPicPr>
            <a:picLocks noChangeAspect="1"/>
          </p:cNvPicPr>
          <p:nvPr/>
        </p:nvPicPr>
        <p:blipFill rotWithShape="1">
          <a:blip r:embed="rId2">
            <a:extLst>
              <a:ext uri="{28A0092B-C50C-407E-A947-70E740481C1C}">
                <a14:useLocalDpi xmlns:a14="http://schemas.microsoft.com/office/drawing/2010/main" val="0"/>
              </a:ext>
            </a:extLst>
          </a:blip>
          <a:srcRect t="26309" r="78384" b="5434"/>
          <a:stretch/>
        </p:blipFill>
        <p:spPr>
          <a:xfrm>
            <a:off x="4001385" y="4159194"/>
            <a:ext cx="2125243" cy="864000"/>
          </a:xfrm>
          <a:prstGeom prst="rect">
            <a:avLst/>
          </a:prstGeom>
        </p:spPr>
      </p:pic>
      <p:pic>
        <p:nvPicPr>
          <p:cNvPr id="6" name="Picture 2" descr="https://www.inrim.eu/sites/sten/files/mediaroot/eventi/logo_euramet.png">
            <a:extLst>
              <a:ext uri="{FF2B5EF4-FFF2-40B4-BE49-F238E27FC236}">
                <a16:creationId xmlns:a16="http://schemas.microsoft.com/office/drawing/2014/main" id="{23D4C715-FDAC-1454-0A6C-E6E3B4FB7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665" y="4159194"/>
            <a:ext cx="1356335" cy="86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lag of Europe - Wikipedia">
            <a:extLst>
              <a:ext uri="{FF2B5EF4-FFF2-40B4-BE49-F238E27FC236}">
                <a16:creationId xmlns:a16="http://schemas.microsoft.com/office/drawing/2014/main" id="{AF1FB1DB-8D0B-24E0-926D-8AC0E5740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020" y="4159194"/>
            <a:ext cx="1577412" cy="86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FD77A3B-AA76-D40C-D1A8-0A5B56E38D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71" y="4162844"/>
            <a:ext cx="2001630" cy="860350"/>
          </a:xfrm>
          <a:prstGeom prst="rect">
            <a:avLst/>
          </a:prstGeom>
        </p:spPr>
      </p:pic>
    </p:spTree>
    <p:extLst>
      <p:ext uri="{BB962C8B-B14F-4D97-AF65-F5344CB8AC3E}">
        <p14:creationId xmlns:p14="http://schemas.microsoft.com/office/powerpoint/2010/main" val="35977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89A43-9F99-6FA7-3F26-1F4CA67E81F7}"/>
              </a:ext>
            </a:extLst>
          </p:cNvPr>
          <p:cNvSpPr txBox="1"/>
          <p:nvPr/>
        </p:nvSpPr>
        <p:spPr>
          <a:xfrm>
            <a:off x="195470" y="213932"/>
            <a:ext cx="8753060" cy="523220"/>
          </a:xfrm>
          <a:prstGeom prst="rect">
            <a:avLst/>
          </a:prstGeom>
          <a:noFill/>
        </p:spPr>
        <p:txBody>
          <a:bodyPr wrap="square" rtlCol="0">
            <a:spAutoFit/>
          </a:bodyPr>
          <a:lstStyle/>
          <a:p>
            <a:r>
              <a:rPr lang="en-US" sz="2800" dirty="0">
                <a:solidFill>
                  <a:srgbClr val="0070C0"/>
                </a:solidFill>
              </a:rPr>
              <a:t>Talk Outline</a:t>
            </a:r>
          </a:p>
        </p:txBody>
      </p:sp>
      <p:sp>
        <p:nvSpPr>
          <p:cNvPr id="3" name="TextBox 2">
            <a:extLst>
              <a:ext uri="{FF2B5EF4-FFF2-40B4-BE49-F238E27FC236}">
                <a16:creationId xmlns:a16="http://schemas.microsoft.com/office/drawing/2014/main" id="{A8AE5D4A-C556-82BA-139C-98641807B0AA}"/>
              </a:ext>
            </a:extLst>
          </p:cNvPr>
          <p:cNvSpPr txBox="1"/>
          <p:nvPr/>
        </p:nvSpPr>
        <p:spPr>
          <a:xfrm>
            <a:off x="311426" y="828262"/>
            <a:ext cx="7136296"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Search for new physics – a fifth force – using hydrogen and deuterium atom spectroscopy.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New physics bounds based on current world H and D atom spectroscopic data.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Make a case for the need for new experiments with improved uncertainties.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Potential hydrogen optical lattice clock – some pros and cons.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Outlook.</a:t>
            </a:r>
          </a:p>
        </p:txBody>
      </p:sp>
    </p:spTree>
    <p:extLst>
      <p:ext uri="{BB962C8B-B14F-4D97-AF65-F5344CB8AC3E}">
        <p14:creationId xmlns:p14="http://schemas.microsoft.com/office/powerpoint/2010/main" val="374985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231D3C-209D-1873-F0E9-E948D618749E}"/>
              </a:ext>
            </a:extLst>
          </p:cNvPr>
          <p:cNvSpPr txBox="1"/>
          <p:nvPr/>
        </p:nvSpPr>
        <p:spPr>
          <a:xfrm>
            <a:off x="195470" y="213932"/>
            <a:ext cx="8753060" cy="523220"/>
          </a:xfrm>
          <a:prstGeom prst="rect">
            <a:avLst/>
          </a:prstGeom>
          <a:noFill/>
        </p:spPr>
        <p:txBody>
          <a:bodyPr wrap="square" rtlCol="0">
            <a:spAutoFit/>
          </a:bodyPr>
          <a:lstStyle/>
          <a:p>
            <a:r>
              <a:rPr lang="en-US" sz="2800" dirty="0">
                <a:solidFill>
                  <a:srgbClr val="0070C0"/>
                </a:solidFill>
              </a:rPr>
              <a:t>Searching for New Physics</a:t>
            </a:r>
          </a:p>
        </p:txBody>
      </p:sp>
      <p:sp>
        <p:nvSpPr>
          <p:cNvPr id="5" name="TextBox 4">
            <a:extLst>
              <a:ext uri="{FF2B5EF4-FFF2-40B4-BE49-F238E27FC236}">
                <a16:creationId xmlns:a16="http://schemas.microsoft.com/office/drawing/2014/main" id="{50CBD523-309F-E3C5-A19A-F10ADF54D8F5}"/>
              </a:ext>
            </a:extLst>
          </p:cNvPr>
          <p:cNvSpPr txBox="1"/>
          <p:nvPr/>
        </p:nvSpPr>
        <p:spPr>
          <a:xfrm>
            <a:off x="311426" y="828262"/>
            <a:ext cx="713629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Deviations between spectroscopic measurements and standard model (SM) predictions may imply existence of a </a:t>
            </a:r>
            <a:r>
              <a:rPr lang="en-US" sz="1600" b="1" dirty="0"/>
              <a:t>“fifth force” </a:t>
            </a:r>
            <a:r>
              <a:rPr lang="en-US" sz="1600" dirty="0"/>
              <a:t>– new physics (NP) [1].</a:t>
            </a:r>
          </a:p>
          <a:p>
            <a:endParaRPr lang="en-US" sz="1600" dirty="0"/>
          </a:p>
          <a:p>
            <a:pPr marL="285750" indent="-285750">
              <a:buFont typeface="Arial" panose="020B0604020202020204" pitchFamily="34" charset="0"/>
              <a:buChar char="•"/>
            </a:pPr>
            <a:r>
              <a:rPr lang="en-US" sz="1600" dirty="0"/>
              <a:t>Yukawa potential gives an </a:t>
            </a:r>
            <a:r>
              <a:rPr lang="en-US" sz="1600" i="1" dirty="0">
                <a:latin typeface="Century Schoolbook" panose="02040604050505020304" pitchFamily="18" charset="0"/>
              </a:rPr>
              <a:t>n, l </a:t>
            </a:r>
            <a:r>
              <a:rPr lang="en-US" sz="1600" dirty="0"/>
              <a:t>– dependent shift of atomic energy levels.</a:t>
            </a:r>
          </a:p>
        </p:txBody>
      </p:sp>
      <p:pic>
        <p:nvPicPr>
          <p:cNvPr id="9" name="Picture 8">
            <a:extLst>
              <a:ext uri="{FF2B5EF4-FFF2-40B4-BE49-F238E27FC236}">
                <a16:creationId xmlns:a16="http://schemas.microsoft.com/office/drawing/2014/main" id="{D1D6BB51-3FF7-35EA-DDBC-BD4F7CFAFAF5}"/>
              </a:ext>
            </a:extLst>
          </p:cNvPr>
          <p:cNvPicPr>
            <a:picLocks noChangeAspect="1"/>
          </p:cNvPicPr>
          <p:nvPr/>
        </p:nvPicPr>
        <p:blipFill>
          <a:blip r:embed="rId3"/>
          <a:stretch>
            <a:fillRect/>
          </a:stretch>
        </p:blipFill>
        <p:spPr>
          <a:xfrm>
            <a:off x="702444" y="2465734"/>
            <a:ext cx="3327400" cy="419100"/>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BD91B6E-84C5-8107-0431-B2D9E1F7F29A}"/>
                  </a:ext>
                </a:extLst>
              </p:cNvPr>
              <p:cNvSpPr txBox="1"/>
              <p:nvPr/>
            </p:nvSpPr>
            <p:spPr>
              <a:xfrm>
                <a:off x="615856" y="3400585"/>
                <a:ext cx="4015545" cy="853503"/>
              </a:xfrm>
              <a:prstGeom prst="rect">
                <a:avLst/>
              </a:prstGeom>
              <a:noFill/>
            </p:spPr>
            <p:txBody>
              <a:bodyPr wrap="square" rtlCol="0">
                <a:spAutoFit/>
              </a:bodyPr>
              <a:lstStyle/>
              <a:p>
                <a:r>
                  <a:rPr lang="en-US" sz="1600" i="1" dirty="0">
                    <a:latin typeface="Century Schoolbook" panose="02040604050505020304" pitchFamily="18" charset="0"/>
                  </a:rPr>
                  <a:t>s</a:t>
                </a:r>
                <a:r>
                  <a:rPr lang="en-US" sz="1600" dirty="0"/>
                  <a:t> – integer spin</a:t>
                </a:r>
              </a:p>
              <a:p>
                <a:r>
                  <a:rPr lang="en-US" sz="1600" dirty="0" err="1">
                    <a:latin typeface="Century Schoolbook" panose="02040604050505020304" pitchFamily="18" charset="0"/>
                  </a:rPr>
                  <a:t>g</a:t>
                </a:r>
                <a:r>
                  <a:rPr lang="en-US" sz="1600" baseline="-25000" dirty="0" err="1">
                    <a:latin typeface="Century Schoolbook" panose="02040604050505020304" pitchFamily="18" charset="0"/>
                  </a:rPr>
                  <a:t>l</a:t>
                </a:r>
                <a:r>
                  <a:rPr lang="en-US" sz="1600" dirty="0"/>
                  <a:t>, </a:t>
                </a:r>
                <a:r>
                  <a:rPr lang="en-US" sz="1600" dirty="0" err="1">
                    <a:latin typeface="Century Schoolbook" panose="02040604050505020304" pitchFamily="18" charset="0"/>
                  </a:rPr>
                  <a:t>g</a:t>
                </a:r>
                <a:r>
                  <a:rPr lang="en-US" sz="1600" baseline="-25000" dirty="0" err="1">
                    <a:latin typeface="Century Schoolbook" panose="02040604050505020304" pitchFamily="18" charset="0"/>
                  </a:rPr>
                  <a:t>N</a:t>
                </a:r>
                <a:r>
                  <a:rPr lang="en-US" sz="1600" dirty="0"/>
                  <a:t> – coupling to lepton, nucleon</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sSub>
                          <m:sSubPr>
                            <m:ctrlPr>
                              <a:rPr lang="en-GB" sz="1600" b="0" i="1" smtClean="0">
                                <a:latin typeface="Cambria Math" panose="02040503050406030204" pitchFamily="18" charset="0"/>
                              </a:rPr>
                            </m:ctrlPr>
                          </m:sSubPr>
                          <m:e>
                            <m:r>
                              <m:rPr>
                                <m:sty m:val="p"/>
                              </m:rPr>
                              <a:rPr lang="en-GB" sz="1600" b="0" i="0" smtClean="0">
                                <a:latin typeface="Cambria Math" panose="02040503050406030204" pitchFamily="18" charset="0"/>
                              </a:rPr>
                              <m:t>X</m:t>
                            </m:r>
                          </m:e>
                          <m:sub>
                            <m:r>
                              <a:rPr lang="en-GB" sz="1600" b="0" i="1" smtClean="0">
                                <a:latin typeface="Cambria Math" panose="02040503050406030204" pitchFamily="18" charset="0"/>
                              </a:rPr>
                              <m:t>0</m:t>
                            </m:r>
                          </m:sub>
                        </m:sSub>
                      </m:sub>
                    </m:sSub>
                    <m:r>
                      <a:rPr lang="en-GB" sz="1600" b="0" i="1" smtClean="0">
                        <a:latin typeface="Cambria Math" panose="02040503050406030204" pitchFamily="18" charset="0"/>
                      </a:rPr>
                      <m:t> </m:t>
                    </m:r>
                  </m:oMath>
                </a14:m>
                <a:r>
                  <a:rPr lang="en-US" sz="1600" dirty="0"/>
                  <a:t>– mass of force carrier </a:t>
                </a:r>
                <a:r>
                  <a:rPr lang="en-US" sz="1600" b="1" dirty="0"/>
                  <a:t>X</a:t>
                </a:r>
                <a:r>
                  <a:rPr lang="en-US" sz="1600" b="1" baseline="-25000" dirty="0"/>
                  <a:t>0</a:t>
                </a:r>
                <a:r>
                  <a:rPr lang="en-US" sz="1600" dirty="0"/>
                  <a:t>, </a:t>
                </a:r>
                <a:r>
                  <a:rPr lang="en-US" sz="1600" b="1" dirty="0"/>
                  <a:t>a new boson</a:t>
                </a:r>
                <a:endParaRPr lang="en-US" sz="1600" b="1" baseline="-25000" dirty="0"/>
              </a:p>
            </p:txBody>
          </p:sp>
        </mc:Choice>
        <mc:Fallback>
          <p:sp>
            <p:nvSpPr>
              <p:cNvPr id="10" name="TextBox 9">
                <a:extLst>
                  <a:ext uri="{FF2B5EF4-FFF2-40B4-BE49-F238E27FC236}">
                    <a16:creationId xmlns:a16="http://schemas.microsoft.com/office/drawing/2014/main" id="{9BD91B6E-84C5-8107-0431-B2D9E1F7F29A}"/>
                  </a:ext>
                </a:extLst>
              </p:cNvPr>
              <p:cNvSpPr txBox="1">
                <a:spLocks noRot="1" noChangeAspect="1" noMove="1" noResize="1" noEditPoints="1" noAdjustHandles="1" noChangeArrowheads="1" noChangeShapeType="1" noTextEdit="1"/>
              </p:cNvSpPr>
              <p:nvPr/>
            </p:nvSpPr>
            <p:spPr>
              <a:xfrm>
                <a:off x="615856" y="3400585"/>
                <a:ext cx="4015545" cy="853503"/>
              </a:xfrm>
              <a:prstGeom prst="rect">
                <a:avLst/>
              </a:prstGeom>
              <a:blipFill>
                <a:blip r:embed="rId4"/>
                <a:stretch>
                  <a:fillRect l="-631" t="-2899" r="-631" b="-4348"/>
                </a:stretch>
              </a:blipFill>
            </p:spPr>
            <p:txBody>
              <a:bodyPr/>
              <a:lstStyle/>
              <a:p>
                <a:r>
                  <a:rPr lang="en-US">
                    <a:noFill/>
                  </a:rPr>
                  <a:t> </a:t>
                </a:r>
              </a:p>
            </p:txBody>
          </p:sp>
        </mc:Fallback>
      </mc:AlternateContent>
      <p:pic>
        <p:nvPicPr>
          <p:cNvPr id="13" name="Picture 12" descr="A graph with a line going up&#10;&#10;Description automatically generated with medium confidence">
            <a:extLst>
              <a:ext uri="{FF2B5EF4-FFF2-40B4-BE49-F238E27FC236}">
                <a16:creationId xmlns:a16="http://schemas.microsoft.com/office/drawing/2014/main" id="{40C9C29C-D7B8-8C1B-FFE3-CB6461F6AB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983" y="1998004"/>
            <a:ext cx="4015546" cy="2370059"/>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C9A2A03-8D01-4D23-5D9C-327069D91FBD}"/>
                  </a:ext>
                </a:extLst>
              </p:cNvPr>
              <p:cNvSpPr txBox="1"/>
              <p:nvPr/>
            </p:nvSpPr>
            <p:spPr>
              <a:xfrm>
                <a:off x="6903647" y="2083308"/>
                <a:ext cx="1981571" cy="1099725"/>
              </a:xfrm>
              <a:prstGeom prst="rect">
                <a:avLst/>
              </a:prstGeom>
              <a:noFill/>
            </p:spPr>
            <p:txBody>
              <a:bodyPr wrap="square" rtlCol="0">
                <a:spAutoFit/>
              </a:bodyPr>
              <a:lstStyle/>
              <a:p>
                <a14:m>
                  <m:oMath xmlns:m="http://schemas.openxmlformats.org/officeDocument/2006/math">
                    <m:sSub>
                      <m:sSubPr>
                        <m:ctrlPr>
                          <a:rPr lang="en-GB" sz="1600" b="0" i="1" smtClean="0">
                            <a:solidFill>
                              <a:srgbClr val="FF6600"/>
                            </a:solidFill>
                            <a:latin typeface="Cambria Math" panose="02040503050406030204" pitchFamily="18" charset="0"/>
                          </a:rPr>
                        </m:ctrlPr>
                      </m:sSubPr>
                      <m:e>
                        <m:r>
                          <a:rPr lang="en-GB" sz="1600" b="0" i="1" smtClean="0">
                            <a:solidFill>
                              <a:srgbClr val="FF6600"/>
                            </a:solidFill>
                            <a:latin typeface="Cambria Math" panose="02040503050406030204" pitchFamily="18" charset="0"/>
                          </a:rPr>
                          <m:t>𝑚</m:t>
                        </m:r>
                      </m:e>
                      <m:sub>
                        <m:sSub>
                          <m:sSubPr>
                            <m:ctrlPr>
                              <a:rPr lang="en-GB" sz="1600" b="0" i="1" smtClean="0">
                                <a:solidFill>
                                  <a:srgbClr val="FF6600"/>
                                </a:solidFill>
                                <a:latin typeface="Cambria Math" panose="02040503050406030204" pitchFamily="18" charset="0"/>
                              </a:rPr>
                            </m:ctrlPr>
                          </m:sSubPr>
                          <m:e>
                            <m:r>
                              <m:rPr>
                                <m:sty m:val="p"/>
                              </m:rPr>
                              <a:rPr lang="en-GB" sz="1600" b="0" i="0" smtClean="0">
                                <a:solidFill>
                                  <a:srgbClr val="FF6600"/>
                                </a:solidFill>
                                <a:latin typeface="Cambria Math" panose="02040503050406030204" pitchFamily="18" charset="0"/>
                              </a:rPr>
                              <m:t>X</m:t>
                            </m:r>
                          </m:e>
                          <m:sub>
                            <m:r>
                              <a:rPr lang="en-GB" sz="1600" b="0" i="1" smtClean="0">
                                <a:solidFill>
                                  <a:srgbClr val="FF6600"/>
                                </a:solidFill>
                                <a:latin typeface="Cambria Math" panose="02040503050406030204" pitchFamily="18" charset="0"/>
                              </a:rPr>
                              <m:t>0</m:t>
                            </m:r>
                          </m:sub>
                        </m:sSub>
                      </m:sub>
                    </m:sSub>
                    <m:r>
                      <a:rPr lang="en-GB" sz="1600" b="0" i="1" smtClean="0">
                        <a:solidFill>
                          <a:srgbClr val="FF6600"/>
                        </a:solidFill>
                        <a:latin typeface="Cambria Math" panose="02040503050406030204" pitchFamily="18" charset="0"/>
                      </a:rPr>
                      <m:t>=</m:t>
                    </m:r>
                  </m:oMath>
                </a14:m>
                <a:r>
                  <a:rPr lang="en-US" sz="1600" dirty="0">
                    <a:solidFill>
                      <a:srgbClr val="FF6600"/>
                    </a:solidFill>
                  </a:rPr>
                  <a:t> 100 eV</a:t>
                </a:r>
              </a:p>
              <a:p>
                <a:endParaRPr lang="en-US" sz="1600" dirty="0"/>
              </a:p>
              <a:p>
                <a:r>
                  <a:rPr lang="en-US" sz="1600" dirty="0">
                    <a:solidFill>
                      <a:srgbClr val="5F82B6"/>
                    </a:solidFill>
                  </a:rPr>
                  <a:t>Atomic H radial probability densities</a:t>
                </a:r>
              </a:p>
            </p:txBody>
          </p:sp>
        </mc:Choice>
        <mc:Fallback>
          <p:sp>
            <p:nvSpPr>
              <p:cNvPr id="24" name="TextBox 23">
                <a:extLst>
                  <a:ext uri="{FF2B5EF4-FFF2-40B4-BE49-F238E27FC236}">
                    <a16:creationId xmlns:a16="http://schemas.microsoft.com/office/drawing/2014/main" id="{AC9A2A03-8D01-4D23-5D9C-327069D91FBD}"/>
                  </a:ext>
                </a:extLst>
              </p:cNvPr>
              <p:cNvSpPr txBox="1">
                <a:spLocks noRot="1" noChangeAspect="1" noMove="1" noResize="1" noEditPoints="1" noAdjustHandles="1" noChangeArrowheads="1" noChangeShapeType="1" noTextEdit="1"/>
              </p:cNvSpPr>
              <p:nvPr/>
            </p:nvSpPr>
            <p:spPr>
              <a:xfrm>
                <a:off x="6903647" y="2083308"/>
                <a:ext cx="1981571" cy="1099725"/>
              </a:xfrm>
              <a:prstGeom prst="rect">
                <a:avLst/>
              </a:prstGeom>
              <a:blipFill>
                <a:blip r:embed="rId6"/>
                <a:stretch>
                  <a:fillRect l="-1911" t="-2299" r="-637" b="-5747"/>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2805638-71BB-822D-C902-619FA47E2E1A}"/>
              </a:ext>
            </a:extLst>
          </p:cNvPr>
          <p:cNvPicPr>
            <a:picLocks noChangeAspect="1"/>
          </p:cNvPicPr>
          <p:nvPr/>
        </p:nvPicPr>
        <p:blipFill>
          <a:blip r:embed="rId7"/>
          <a:stretch>
            <a:fillRect/>
          </a:stretch>
        </p:blipFill>
        <p:spPr>
          <a:xfrm rot="16200000">
            <a:off x="4075443" y="3039709"/>
            <a:ext cx="1599189" cy="286647"/>
          </a:xfrm>
          <a:prstGeom prst="rect">
            <a:avLst/>
          </a:prstGeom>
        </p:spPr>
      </p:pic>
      <p:pic>
        <p:nvPicPr>
          <p:cNvPr id="26" name="Picture 25">
            <a:extLst>
              <a:ext uri="{FF2B5EF4-FFF2-40B4-BE49-F238E27FC236}">
                <a16:creationId xmlns:a16="http://schemas.microsoft.com/office/drawing/2014/main" id="{10A852A8-BBAA-57E1-8EFE-058999FE8D49}"/>
              </a:ext>
            </a:extLst>
          </p:cNvPr>
          <p:cNvPicPr>
            <a:picLocks noChangeAspect="1"/>
          </p:cNvPicPr>
          <p:nvPr/>
        </p:nvPicPr>
        <p:blipFill>
          <a:blip r:embed="rId8"/>
          <a:stretch>
            <a:fillRect/>
          </a:stretch>
        </p:blipFill>
        <p:spPr>
          <a:xfrm>
            <a:off x="8584338" y="4262979"/>
            <a:ext cx="463582" cy="262696"/>
          </a:xfrm>
          <a:prstGeom prst="rect">
            <a:avLst/>
          </a:prstGeom>
        </p:spPr>
      </p:pic>
      <p:sp>
        <p:nvSpPr>
          <p:cNvPr id="27" name="TextBox 26">
            <a:extLst>
              <a:ext uri="{FF2B5EF4-FFF2-40B4-BE49-F238E27FC236}">
                <a16:creationId xmlns:a16="http://schemas.microsoft.com/office/drawing/2014/main" id="{CAE11D09-10AB-CECE-909D-8F79C8847A7F}"/>
              </a:ext>
            </a:extLst>
          </p:cNvPr>
          <p:cNvSpPr txBox="1"/>
          <p:nvPr/>
        </p:nvSpPr>
        <p:spPr>
          <a:xfrm>
            <a:off x="5885898" y="144897"/>
            <a:ext cx="3604591" cy="246221"/>
          </a:xfrm>
          <a:prstGeom prst="rect">
            <a:avLst/>
          </a:prstGeom>
          <a:noFill/>
        </p:spPr>
        <p:txBody>
          <a:bodyPr wrap="square" rtlCol="0">
            <a:spAutoFit/>
          </a:bodyPr>
          <a:lstStyle/>
          <a:p>
            <a:r>
              <a:rPr lang="en-US" sz="1000" dirty="0"/>
              <a:t>[1] </a:t>
            </a:r>
            <a:r>
              <a:rPr lang="en-US" sz="1000" dirty="0" err="1"/>
              <a:t>Safranova</a:t>
            </a:r>
            <a:r>
              <a:rPr lang="en-US" sz="1000" dirty="0"/>
              <a:t> </a:t>
            </a:r>
            <a:r>
              <a:rPr lang="en-US" sz="1000" i="1" dirty="0"/>
              <a:t>et al.</a:t>
            </a:r>
            <a:r>
              <a:rPr lang="en-US" sz="1000" dirty="0"/>
              <a:t>, </a:t>
            </a:r>
            <a:r>
              <a:rPr lang="en-US" sz="1000" i="1" dirty="0"/>
              <a:t>Rev. Mod. Phys.</a:t>
            </a:r>
            <a:r>
              <a:rPr lang="en-US" sz="1000" dirty="0"/>
              <a:t>, </a:t>
            </a:r>
            <a:r>
              <a:rPr lang="en-US" sz="1000" b="1" dirty="0"/>
              <a:t>90</a:t>
            </a:r>
            <a:r>
              <a:rPr lang="en-US" sz="1000" dirty="0"/>
              <a:t>, 025008 (2018).</a:t>
            </a:r>
          </a:p>
        </p:txBody>
      </p:sp>
    </p:spTree>
    <p:extLst>
      <p:ext uri="{BB962C8B-B14F-4D97-AF65-F5344CB8AC3E}">
        <p14:creationId xmlns:p14="http://schemas.microsoft.com/office/powerpoint/2010/main" val="34005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65620-4304-43C1-8299-405C0A1ACDFB}"/>
              </a:ext>
            </a:extLst>
          </p:cNvPr>
          <p:cNvSpPr txBox="1"/>
          <p:nvPr/>
        </p:nvSpPr>
        <p:spPr>
          <a:xfrm>
            <a:off x="195470" y="213932"/>
            <a:ext cx="8753060" cy="523220"/>
          </a:xfrm>
          <a:prstGeom prst="rect">
            <a:avLst/>
          </a:prstGeom>
          <a:noFill/>
        </p:spPr>
        <p:txBody>
          <a:bodyPr wrap="square" rtlCol="0">
            <a:spAutoFit/>
          </a:bodyPr>
          <a:lstStyle/>
          <a:p>
            <a:r>
              <a:rPr lang="en-US" sz="2800" dirty="0">
                <a:solidFill>
                  <a:srgbClr val="0070C0"/>
                </a:solidFill>
              </a:rPr>
              <a:t>Searching for New Physics</a:t>
            </a:r>
          </a:p>
        </p:txBody>
      </p:sp>
      <p:grpSp>
        <p:nvGrpSpPr>
          <p:cNvPr id="12" name="Group 11">
            <a:extLst>
              <a:ext uri="{FF2B5EF4-FFF2-40B4-BE49-F238E27FC236}">
                <a16:creationId xmlns:a16="http://schemas.microsoft.com/office/drawing/2014/main" id="{FCE9E8F2-4A7E-C990-A584-D9D9AAB1FCD6}"/>
              </a:ext>
            </a:extLst>
          </p:cNvPr>
          <p:cNvGrpSpPr/>
          <p:nvPr/>
        </p:nvGrpSpPr>
        <p:grpSpPr>
          <a:xfrm>
            <a:off x="2529911" y="737152"/>
            <a:ext cx="6596368" cy="3831535"/>
            <a:chOff x="2119094" y="737152"/>
            <a:chExt cx="6596368" cy="3831535"/>
          </a:xfrm>
        </p:grpSpPr>
        <p:pic>
          <p:nvPicPr>
            <p:cNvPr id="5" name="Picture 4">
              <a:extLst>
                <a:ext uri="{FF2B5EF4-FFF2-40B4-BE49-F238E27FC236}">
                  <a16:creationId xmlns:a16="http://schemas.microsoft.com/office/drawing/2014/main" id="{8DFE60B1-806C-3956-9CB9-3C65AF836129}"/>
                </a:ext>
              </a:extLst>
            </p:cNvPr>
            <p:cNvPicPr>
              <a:picLocks noChangeAspect="1"/>
            </p:cNvPicPr>
            <p:nvPr/>
          </p:nvPicPr>
          <p:blipFill rotWithShape="1">
            <a:blip r:embed="rId3"/>
            <a:srcRect t="3313"/>
            <a:stretch/>
          </p:blipFill>
          <p:spPr>
            <a:xfrm>
              <a:off x="2119094" y="737152"/>
              <a:ext cx="5236957" cy="3831535"/>
            </a:xfrm>
            <a:prstGeom prst="rect">
              <a:avLst/>
            </a:prstGeom>
          </p:spPr>
        </p:pic>
        <p:pic>
          <p:nvPicPr>
            <p:cNvPr id="6" name="Picture 5">
              <a:extLst>
                <a:ext uri="{FF2B5EF4-FFF2-40B4-BE49-F238E27FC236}">
                  <a16:creationId xmlns:a16="http://schemas.microsoft.com/office/drawing/2014/main" id="{F2FBDD6B-76C1-798F-E0D8-1D1A0D4BAFE1}"/>
                </a:ext>
              </a:extLst>
            </p:cNvPr>
            <p:cNvPicPr>
              <a:picLocks noChangeAspect="1"/>
            </p:cNvPicPr>
            <p:nvPr/>
          </p:nvPicPr>
          <p:blipFill>
            <a:blip r:embed="rId4"/>
            <a:stretch>
              <a:fillRect/>
            </a:stretch>
          </p:blipFill>
          <p:spPr>
            <a:xfrm>
              <a:off x="7372663" y="1222746"/>
              <a:ext cx="1054610" cy="216408"/>
            </a:xfrm>
            <a:prstGeom prst="rect">
              <a:avLst/>
            </a:prstGeom>
          </p:spPr>
        </p:pic>
        <p:pic>
          <p:nvPicPr>
            <p:cNvPr id="7" name="Picture 6">
              <a:extLst>
                <a:ext uri="{FF2B5EF4-FFF2-40B4-BE49-F238E27FC236}">
                  <a16:creationId xmlns:a16="http://schemas.microsoft.com/office/drawing/2014/main" id="{4553B33C-5630-8966-CE97-103C027FEE97}"/>
                </a:ext>
              </a:extLst>
            </p:cNvPr>
            <p:cNvPicPr>
              <a:picLocks noChangeAspect="1"/>
            </p:cNvPicPr>
            <p:nvPr/>
          </p:nvPicPr>
          <p:blipFill>
            <a:blip r:embed="rId5"/>
            <a:stretch>
              <a:fillRect/>
            </a:stretch>
          </p:blipFill>
          <p:spPr>
            <a:xfrm>
              <a:off x="7372663" y="1983168"/>
              <a:ext cx="1155194" cy="216408"/>
            </a:xfrm>
            <a:prstGeom prst="rect">
              <a:avLst/>
            </a:prstGeom>
          </p:spPr>
        </p:pic>
        <p:pic>
          <p:nvPicPr>
            <p:cNvPr id="8" name="Picture 7">
              <a:extLst>
                <a:ext uri="{FF2B5EF4-FFF2-40B4-BE49-F238E27FC236}">
                  <a16:creationId xmlns:a16="http://schemas.microsoft.com/office/drawing/2014/main" id="{88B3EF85-2C54-0A9A-2D88-0F788755CE62}"/>
                </a:ext>
              </a:extLst>
            </p:cNvPr>
            <p:cNvPicPr>
              <a:picLocks noChangeAspect="1"/>
            </p:cNvPicPr>
            <p:nvPr/>
          </p:nvPicPr>
          <p:blipFill>
            <a:blip r:embed="rId6"/>
            <a:stretch>
              <a:fillRect/>
            </a:stretch>
          </p:blipFill>
          <p:spPr>
            <a:xfrm>
              <a:off x="7356051" y="2743591"/>
              <a:ext cx="1257303" cy="216408"/>
            </a:xfrm>
            <a:prstGeom prst="rect">
              <a:avLst/>
            </a:prstGeom>
          </p:spPr>
        </p:pic>
        <p:pic>
          <p:nvPicPr>
            <p:cNvPr id="9" name="Picture 8">
              <a:extLst>
                <a:ext uri="{FF2B5EF4-FFF2-40B4-BE49-F238E27FC236}">
                  <a16:creationId xmlns:a16="http://schemas.microsoft.com/office/drawing/2014/main" id="{E406A963-3604-565A-91F7-83AC55782F06}"/>
                </a:ext>
              </a:extLst>
            </p:cNvPr>
            <p:cNvPicPr>
              <a:picLocks noChangeAspect="1"/>
            </p:cNvPicPr>
            <p:nvPr/>
          </p:nvPicPr>
          <p:blipFill>
            <a:blip r:embed="rId7"/>
            <a:stretch>
              <a:fillRect/>
            </a:stretch>
          </p:blipFill>
          <p:spPr>
            <a:xfrm>
              <a:off x="7356051" y="3504013"/>
              <a:ext cx="1359411" cy="216408"/>
            </a:xfrm>
            <a:prstGeom prst="rect">
              <a:avLst/>
            </a:prstGeom>
          </p:spPr>
        </p:pic>
      </p:grpSp>
      <p:sp>
        <p:nvSpPr>
          <p:cNvPr id="10" name="TextBox 9">
            <a:extLst>
              <a:ext uri="{FF2B5EF4-FFF2-40B4-BE49-F238E27FC236}">
                <a16:creationId xmlns:a16="http://schemas.microsoft.com/office/drawing/2014/main" id="{0F5F06E6-26EB-0404-F1F8-3E4A4FBA53F1}"/>
              </a:ext>
            </a:extLst>
          </p:cNvPr>
          <p:cNvSpPr txBox="1"/>
          <p:nvPr/>
        </p:nvSpPr>
        <p:spPr>
          <a:xfrm>
            <a:off x="6209748" y="193137"/>
            <a:ext cx="2934252" cy="246221"/>
          </a:xfrm>
          <a:prstGeom prst="rect">
            <a:avLst/>
          </a:prstGeom>
          <a:noFill/>
        </p:spPr>
        <p:txBody>
          <a:bodyPr wrap="square" rtlCol="0">
            <a:spAutoFit/>
          </a:bodyPr>
          <a:lstStyle/>
          <a:p>
            <a:r>
              <a:rPr lang="en-US" sz="1000" dirty="0"/>
              <a:t>[2] Jones </a:t>
            </a:r>
            <a:r>
              <a:rPr lang="en-US" sz="1000" i="1" dirty="0"/>
              <a:t>et al.</a:t>
            </a:r>
            <a:r>
              <a:rPr lang="en-US" sz="1000" dirty="0"/>
              <a:t>, </a:t>
            </a:r>
            <a:r>
              <a:rPr lang="en-US" sz="1000" i="1" dirty="0"/>
              <a:t>Phys. Rev. Res.</a:t>
            </a:r>
            <a:r>
              <a:rPr lang="en-US" sz="1000" dirty="0"/>
              <a:t>, </a:t>
            </a:r>
            <a:r>
              <a:rPr lang="en-US" sz="1000" b="1" dirty="0"/>
              <a:t>2</a:t>
            </a:r>
            <a:r>
              <a:rPr lang="en-US" sz="1000" dirty="0"/>
              <a:t>, 013244 (2020) </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7B1AD9C-331E-A35E-8750-DE6C35297470}"/>
                  </a:ext>
                </a:extLst>
              </p:cNvPr>
              <p:cNvSpPr txBox="1"/>
              <p:nvPr/>
            </p:nvSpPr>
            <p:spPr>
              <a:xfrm>
                <a:off x="311426" y="828262"/>
                <a:ext cx="2232991" cy="885242"/>
              </a:xfrm>
              <a:prstGeom prst="rect">
                <a:avLst/>
              </a:prstGeom>
              <a:noFill/>
            </p:spPr>
            <p:txBody>
              <a:bodyPr wrap="square" rtlCol="0">
                <a:spAutoFit/>
              </a:bodyPr>
              <a:lstStyle/>
              <a:p>
                <a:pPr marL="285750" indent="-285750">
                  <a:buFont typeface="Arial" panose="020B0604020202020204" pitchFamily="34" charset="0"/>
                  <a:buChar char="•"/>
                </a:pPr>
                <a:r>
                  <a:rPr lang="en-US" sz="1600" dirty="0"/>
                  <a:t>Fractional level shift </a:t>
                </a:r>
                <a14:m>
                  <m:oMath xmlns:m="http://schemas.openxmlformats.org/officeDocument/2006/math">
                    <m:d>
                      <m:dPr>
                        <m:begChr m:val="|"/>
                        <m:endChr m:val="|"/>
                        <m:ctrlPr>
                          <a:rPr lang="en-US" sz="1600" i="1" smtClean="0">
                            <a:latin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𝛿</m:t>
                        </m:r>
                        <m:sSubSup>
                          <m:sSubSupPr>
                            <m:ctrlPr>
                              <a:rPr lang="en-US" sz="160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𝐸</m:t>
                            </m:r>
                          </m:e>
                          <m:sub>
                            <m:r>
                              <a:rPr lang="en-GB" sz="1600" b="0" i="1" smtClean="0">
                                <a:latin typeface="Cambria Math" panose="02040503050406030204" pitchFamily="18" charset="0"/>
                                <a:ea typeface="Cambria Math" panose="02040503050406030204" pitchFamily="18" charset="0"/>
                              </a:rPr>
                              <m:t>𝑛𝑙</m:t>
                            </m:r>
                          </m:sub>
                          <m:sup>
                            <m:r>
                              <m:rPr>
                                <m:sty m:val="p"/>
                              </m:rPr>
                              <a:rPr lang="en-GB" sz="1600" b="0" i="0" smtClean="0">
                                <a:latin typeface="Cambria Math" panose="02040503050406030204" pitchFamily="18" charset="0"/>
                                <a:ea typeface="Cambria Math" panose="02040503050406030204" pitchFamily="18" charset="0"/>
                              </a:rPr>
                              <m:t>NP</m:t>
                            </m:r>
                          </m:sup>
                        </m:sSubSup>
                        <m:r>
                          <a:rPr lang="en-GB" sz="1600" b="0" i="1" smtClean="0">
                            <a:latin typeface="Cambria Math" panose="02040503050406030204" pitchFamily="18" charset="0"/>
                            <a:ea typeface="Cambria Math" panose="02040503050406030204" pitchFamily="18" charset="0"/>
                          </a:rPr>
                          <m:t>/</m:t>
                        </m:r>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𝐸</m:t>
                            </m:r>
                          </m:e>
                          <m:sub>
                            <m:r>
                              <a:rPr lang="en-GB" sz="1600" b="0" i="1" smtClean="0">
                                <a:latin typeface="Cambria Math" panose="02040503050406030204" pitchFamily="18" charset="0"/>
                                <a:ea typeface="Cambria Math" panose="02040503050406030204" pitchFamily="18" charset="0"/>
                              </a:rPr>
                              <m:t>𝑛𝑙</m:t>
                            </m:r>
                          </m:sub>
                        </m:sSub>
                      </m:e>
                    </m:d>
                  </m:oMath>
                </a14:m>
                <a:r>
                  <a:rPr lang="en-US" sz="1600" dirty="0"/>
                  <a:t>versus </a:t>
                </a:r>
                <a:r>
                  <a:rPr lang="en-US" sz="1600" i="1" dirty="0">
                    <a:latin typeface="Century Schoolbook" panose="02040604050505020304" pitchFamily="18" charset="0"/>
                  </a:rPr>
                  <a:t>n</a:t>
                </a:r>
                <a:r>
                  <a:rPr lang="en-US" sz="1600" dirty="0"/>
                  <a:t>, </a:t>
                </a:r>
                <a:r>
                  <a:rPr lang="en-US" sz="1600" i="1" dirty="0">
                    <a:latin typeface="Century Schoolbook" panose="02040604050505020304" pitchFamily="18" charset="0"/>
                  </a:rPr>
                  <a:t>l</a:t>
                </a:r>
                <a:r>
                  <a:rPr lang="en-US" sz="1600" dirty="0"/>
                  <a:t>, and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sSub>
                          <m:sSubPr>
                            <m:ctrlPr>
                              <a:rPr lang="en-GB" sz="1600" b="0" i="1" smtClean="0">
                                <a:latin typeface="Cambria Math" panose="02040503050406030204" pitchFamily="18" charset="0"/>
                              </a:rPr>
                            </m:ctrlPr>
                          </m:sSubPr>
                          <m:e>
                            <m:r>
                              <m:rPr>
                                <m:sty m:val="p"/>
                              </m:rPr>
                              <a:rPr lang="en-GB" sz="1600" b="0" i="0" smtClean="0">
                                <a:latin typeface="Cambria Math" panose="02040503050406030204" pitchFamily="18" charset="0"/>
                              </a:rPr>
                              <m:t>X</m:t>
                            </m:r>
                          </m:e>
                          <m:sub>
                            <m:r>
                              <a:rPr lang="en-GB" sz="1600" b="0" i="1" smtClean="0">
                                <a:latin typeface="Cambria Math" panose="02040503050406030204" pitchFamily="18" charset="0"/>
                              </a:rPr>
                              <m:t>0</m:t>
                            </m:r>
                          </m:sub>
                        </m:sSub>
                      </m:sub>
                    </m:sSub>
                  </m:oMath>
                </a14:m>
                <a:r>
                  <a:rPr lang="en-US" sz="1600" dirty="0"/>
                  <a:t>.</a:t>
                </a:r>
              </a:p>
            </p:txBody>
          </p:sp>
        </mc:Choice>
        <mc:Fallback>
          <p:sp>
            <p:nvSpPr>
              <p:cNvPr id="11" name="TextBox 10">
                <a:extLst>
                  <a:ext uri="{FF2B5EF4-FFF2-40B4-BE49-F238E27FC236}">
                    <a16:creationId xmlns:a16="http://schemas.microsoft.com/office/drawing/2014/main" id="{27B1AD9C-331E-A35E-8750-DE6C35297470}"/>
                  </a:ext>
                </a:extLst>
              </p:cNvPr>
              <p:cNvSpPr txBox="1">
                <a:spLocks noRot="1" noChangeAspect="1" noMove="1" noResize="1" noEditPoints="1" noAdjustHandles="1" noChangeArrowheads="1" noChangeShapeType="1" noTextEdit="1"/>
              </p:cNvSpPr>
              <p:nvPr/>
            </p:nvSpPr>
            <p:spPr>
              <a:xfrm>
                <a:off x="311426" y="828262"/>
                <a:ext cx="2232991" cy="885242"/>
              </a:xfrm>
              <a:prstGeom prst="rect">
                <a:avLst/>
              </a:prstGeom>
              <a:blipFill>
                <a:blip r:embed="rId8"/>
                <a:stretch>
                  <a:fillRect l="-1130" t="-2857" r="-2825" b="-5714"/>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D9205DBA-CDBB-D4BE-626A-C664C55C3BBD}"/>
              </a:ext>
            </a:extLst>
          </p:cNvPr>
          <p:cNvSpPr txBox="1"/>
          <p:nvPr/>
        </p:nvSpPr>
        <p:spPr>
          <a:xfrm>
            <a:off x="311426" y="1958761"/>
            <a:ext cx="202095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Using transitions involving different </a:t>
            </a:r>
            <a:r>
              <a:rPr lang="en-US" sz="1600" i="1" dirty="0">
                <a:latin typeface="Century Schoolbook" panose="02040604050505020304" pitchFamily="18" charset="0"/>
              </a:rPr>
              <a:t>n</a:t>
            </a:r>
            <a:r>
              <a:rPr lang="en-US" sz="1600" dirty="0"/>
              <a:t> and </a:t>
            </a:r>
            <a:r>
              <a:rPr lang="en-US" sz="1600" i="1" dirty="0">
                <a:latin typeface="Century Schoolbook" panose="02040604050505020304" pitchFamily="18" charset="0"/>
              </a:rPr>
              <a:t>l</a:t>
            </a:r>
            <a:r>
              <a:rPr lang="en-US" sz="1600" dirty="0"/>
              <a:t> states probes “range” of force as well as size.</a:t>
            </a:r>
          </a:p>
          <a:p>
            <a:endParaRPr lang="en-US" sz="1600" dirty="0"/>
          </a:p>
          <a:p>
            <a:pPr marL="285750" indent="-285750">
              <a:buFont typeface="Arial" panose="020B0604020202020204" pitchFamily="34" charset="0"/>
              <a:buChar char="•"/>
            </a:pPr>
            <a:r>
              <a:rPr lang="en-US" sz="1600" b="1" dirty="0"/>
              <a:t>More reliable bounds.</a:t>
            </a:r>
          </a:p>
        </p:txBody>
      </p:sp>
    </p:spTree>
    <p:extLst>
      <p:ext uri="{BB962C8B-B14F-4D97-AF65-F5344CB8AC3E}">
        <p14:creationId xmlns:p14="http://schemas.microsoft.com/office/powerpoint/2010/main" val="222150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9C29F-6E09-4BD0-B4D4-782D57999A74}"/>
              </a:ext>
            </a:extLst>
          </p:cNvPr>
          <p:cNvSpPr txBox="1"/>
          <p:nvPr/>
        </p:nvSpPr>
        <p:spPr>
          <a:xfrm>
            <a:off x="195470" y="213932"/>
            <a:ext cx="5041624" cy="954107"/>
          </a:xfrm>
          <a:prstGeom prst="rect">
            <a:avLst/>
          </a:prstGeom>
          <a:noFill/>
        </p:spPr>
        <p:txBody>
          <a:bodyPr wrap="square" rtlCol="0">
            <a:spAutoFit/>
          </a:bodyPr>
          <a:lstStyle/>
          <a:p>
            <a:r>
              <a:rPr lang="en-US" sz="2800" dirty="0">
                <a:solidFill>
                  <a:srgbClr val="0070C0"/>
                </a:solidFill>
              </a:rPr>
              <a:t>Global NP Bounds in Hydrogen and Deuterium</a:t>
            </a:r>
          </a:p>
        </p:txBody>
      </p:sp>
      <p:sp>
        <p:nvSpPr>
          <p:cNvPr id="5" name="TextBox 4">
            <a:extLst>
              <a:ext uri="{FF2B5EF4-FFF2-40B4-BE49-F238E27FC236}">
                <a16:creationId xmlns:a16="http://schemas.microsoft.com/office/drawing/2014/main" id="{41792141-DDF9-CD83-13C3-BE1A4F6535F3}"/>
              </a:ext>
            </a:extLst>
          </p:cNvPr>
          <p:cNvSpPr txBox="1"/>
          <p:nvPr/>
        </p:nvSpPr>
        <p:spPr>
          <a:xfrm>
            <a:off x="311426" y="1209262"/>
            <a:ext cx="559407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Direct comparison to SM theory.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Global fit comparing </a:t>
            </a:r>
            <a:r>
              <a:rPr lang="en-US" sz="1600" b="1" dirty="0"/>
              <a:t>all experimental transition frequencies in H and D</a:t>
            </a:r>
            <a:r>
              <a:rPr lang="en-US" sz="1600" dirty="0"/>
              <a:t> to SM theoretical (</a:t>
            </a:r>
            <a:r>
              <a:rPr lang="en-US" sz="1600" dirty="0" err="1"/>
              <a:t>th</a:t>
            </a:r>
            <a:r>
              <a:rPr lang="en-US" sz="1600" dirty="0"/>
              <a:t>) values. </a:t>
            </a:r>
          </a:p>
          <a:p>
            <a:pPr marL="742950" lvl="1" indent="-285750">
              <a:buFont typeface="Arial" panose="020B0604020202020204" pitchFamily="34" charset="0"/>
              <a:buChar char="•"/>
            </a:pPr>
            <a:endParaRPr lang="en-US" sz="1600" dirty="0"/>
          </a:p>
        </p:txBody>
      </p:sp>
      <p:pic>
        <p:nvPicPr>
          <p:cNvPr id="7" name="Picture 6">
            <a:extLst>
              <a:ext uri="{FF2B5EF4-FFF2-40B4-BE49-F238E27FC236}">
                <a16:creationId xmlns:a16="http://schemas.microsoft.com/office/drawing/2014/main" id="{774AF7D4-AEDF-E866-6C58-7BE8D4FDF475}"/>
              </a:ext>
            </a:extLst>
          </p:cNvPr>
          <p:cNvPicPr>
            <a:picLocks noChangeAspect="1"/>
          </p:cNvPicPr>
          <p:nvPr/>
        </p:nvPicPr>
        <p:blipFill>
          <a:blip r:embed="rId3"/>
          <a:stretch>
            <a:fillRect/>
          </a:stretch>
        </p:blipFill>
        <p:spPr>
          <a:xfrm>
            <a:off x="3544677" y="2400402"/>
            <a:ext cx="1498600" cy="241300"/>
          </a:xfrm>
          <a:prstGeom prst="rect">
            <a:avLst/>
          </a:prstGeom>
        </p:spPr>
      </p:pic>
      <p:sp>
        <p:nvSpPr>
          <p:cNvPr id="8" name="TextBox 7">
            <a:extLst>
              <a:ext uri="{FF2B5EF4-FFF2-40B4-BE49-F238E27FC236}">
                <a16:creationId xmlns:a16="http://schemas.microsoft.com/office/drawing/2014/main" id="{0BAC2050-3C6C-23E5-D352-F875BF800ADA}"/>
              </a:ext>
            </a:extLst>
          </p:cNvPr>
          <p:cNvSpPr txBox="1"/>
          <p:nvPr/>
        </p:nvSpPr>
        <p:spPr>
          <a:xfrm>
            <a:off x="3641034" y="4560236"/>
            <a:ext cx="1861931" cy="369332"/>
          </a:xfrm>
          <a:prstGeom prst="rect">
            <a:avLst/>
          </a:prstGeom>
          <a:noFill/>
        </p:spPr>
        <p:txBody>
          <a:bodyPr wrap="square" rtlCol="0">
            <a:spAutoFit/>
          </a:bodyPr>
          <a:lstStyle/>
          <a:p>
            <a:r>
              <a:rPr lang="en-US" dirty="0"/>
              <a:t>Free parameters</a:t>
            </a:r>
          </a:p>
        </p:txBody>
      </p:sp>
      <p:pic>
        <p:nvPicPr>
          <p:cNvPr id="9" name="Picture 8">
            <a:extLst>
              <a:ext uri="{FF2B5EF4-FFF2-40B4-BE49-F238E27FC236}">
                <a16:creationId xmlns:a16="http://schemas.microsoft.com/office/drawing/2014/main" id="{A1B17BA2-5813-AF91-E8B5-CC9EDD44116A}"/>
              </a:ext>
            </a:extLst>
          </p:cNvPr>
          <p:cNvPicPr>
            <a:picLocks noChangeAspect="1"/>
          </p:cNvPicPr>
          <p:nvPr/>
        </p:nvPicPr>
        <p:blipFill>
          <a:blip r:embed="rId4"/>
          <a:stretch>
            <a:fillRect/>
          </a:stretch>
        </p:blipFill>
        <p:spPr>
          <a:xfrm>
            <a:off x="1782420" y="3180007"/>
            <a:ext cx="177800" cy="165100"/>
          </a:xfrm>
          <a:prstGeom prst="rect">
            <a:avLst/>
          </a:prstGeom>
        </p:spPr>
      </p:pic>
      <p:sp>
        <p:nvSpPr>
          <p:cNvPr id="10" name="TextBox 9">
            <a:extLst>
              <a:ext uri="{FF2B5EF4-FFF2-40B4-BE49-F238E27FC236}">
                <a16:creationId xmlns:a16="http://schemas.microsoft.com/office/drawing/2014/main" id="{1770C7BF-E786-0581-BA7C-0F63C15BCD1C}"/>
              </a:ext>
            </a:extLst>
          </p:cNvPr>
          <p:cNvSpPr txBox="1"/>
          <p:nvPr/>
        </p:nvSpPr>
        <p:spPr>
          <a:xfrm>
            <a:off x="2006326" y="3107061"/>
            <a:ext cx="2322997" cy="1323439"/>
          </a:xfrm>
          <a:prstGeom prst="rect">
            <a:avLst/>
          </a:prstGeom>
          <a:noFill/>
        </p:spPr>
        <p:txBody>
          <a:bodyPr wrap="square" rtlCol="0">
            <a:spAutoFit/>
          </a:bodyPr>
          <a:lstStyle/>
          <a:p>
            <a:r>
              <a:rPr lang="en-US" sz="1600" dirty="0"/>
              <a:t>Rydberg constant</a:t>
            </a:r>
          </a:p>
          <a:p>
            <a:endParaRPr lang="en-US" sz="1600" dirty="0"/>
          </a:p>
          <a:p>
            <a:r>
              <a:rPr lang="en-US" sz="1600" dirty="0"/>
              <a:t>proton charge radius</a:t>
            </a:r>
          </a:p>
          <a:p>
            <a:endParaRPr lang="en-US" sz="1600" dirty="0"/>
          </a:p>
          <a:p>
            <a:r>
              <a:rPr lang="en-US" sz="1600" dirty="0"/>
              <a:t>deuteron charge radius</a:t>
            </a:r>
          </a:p>
        </p:txBody>
      </p:sp>
      <p:pic>
        <p:nvPicPr>
          <p:cNvPr id="11" name="Picture 10">
            <a:extLst>
              <a:ext uri="{FF2B5EF4-FFF2-40B4-BE49-F238E27FC236}">
                <a16:creationId xmlns:a16="http://schemas.microsoft.com/office/drawing/2014/main" id="{CDAB3DCD-CFDC-B1F7-8CAB-01DE521E4C1F}"/>
              </a:ext>
            </a:extLst>
          </p:cNvPr>
          <p:cNvPicPr>
            <a:picLocks noChangeAspect="1"/>
          </p:cNvPicPr>
          <p:nvPr/>
        </p:nvPicPr>
        <p:blipFill>
          <a:blip r:embed="rId5"/>
          <a:stretch>
            <a:fillRect/>
          </a:stretch>
        </p:blipFill>
        <p:spPr>
          <a:xfrm>
            <a:off x="1805473" y="3732841"/>
            <a:ext cx="177800" cy="152400"/>
          </a:xfrm>
          <a:prstGeom prst="rect">
            <a:avLst/>
          </a:prstGeom>
        </p:spPr>
      </p:pic>
      <p:pic>
        <p:nvPicPr>
          <p:cNvPr id="12" name="Picture 11">
            <a:extLst>
              <a:ext uri="{FF2B5EF4-FFF2-40B4-BE49-F238E27FC236}">
                <a16:creationId xmlns:a16="http://schemas.microsoft.com/office/drawing/2014/main" id="{339BC2D2-3B84-75D8-9BC7-C10D9B84F91D}"/>
              </a:ext>
            </a:extLst>
          </p:cNvPr>
          <p:cNvPicPr>
            <a:picLocks noChangeAspect="1"/>
          </p:cNvPicPr>
          <p:nvPr/>
        </p:nvPicPr>
        <p:blipFill>
          <a:blip r:embed="rId6"/>
          <a:stretch>
            <a:fillRect/>
          </a:stretch>
        </p:blipFill>
        <p:spPr>
          <a:xfrm>
            <a:off x="1782420" y="4216773"/>
            <a:ext cx="177800" cy="127000"/>
          </a:xfrm>
          <a:prstGeom prst="rect">
            <a:avLst/>
          </a:prstGeom>
        </p:spPr>
      </p:pic>
      <p:sp>
        <p:nvSpPr>
          <p:cNvPr id="14" name="TextBox 13">
            <a:extLst>
              <a:ext uri="{FF2B5EF4-FFF2-40B4-BE49-F238E27FC236}">
                <a16:creationId xmlns:a16="http://schemas.microsoft.com/office/drawing/2014/main" id="{499FFFF5-957D-B52E-CB96-D96FA4E850E5}"/>
              </a:ext>
            </a:extLst>
          </p:cNvPr>
          <p:cNvSpPr txBox="1"/>
          <p:nvPr/>
        </p:nvSpPr>
        <p:spPr>
          <a:xfrm>
            <a:off x="5043277" y="3107061"/>
            <a:ext cx="2858334" cy="1323439"/>
          </a:xfrm>
          <a:prstGeom prst="rect">
            <a:avLst/>
          </a:prstGeom>
          <a:noFill/>
        </p:spPr>
        <p:txBody>
          <a:bodyPr wrap="square" rtlCol="0">
            <a:spAutoFit/>
          </a:bodyPr>
          <a:lstStyle/>
          <a:p>
            <a:r>
              <a:rPr lang="en-US" sz="1600" dirty="0"/>
              <a:t>coupling constants</a:t>
            </a:r>
          </a:p>
          <a:p>
            <a:endParaRPr lang="en-US" sz="1600" dirty="0"/>
          </a:p>
          <a:p>
            <a:r>
              <a:rPr lang="en-US" sz="1600" dirty="0"/>
              <a:t>deuteron/proton coupling ratio</a:t>
            </a:r>
          </a:p>
          <a:p>
            <a:r>
              <a:rPr lang="en-US" sz="1600" dirty="0"/>
              <a:t>mass of force carrier</a:t>
            </a:r>
          </a:p>
        </p:txBody>
      </p:sp>
      <p:pic>
        <p:nvPicPr>
          <p:cNvPr id="17" name="Picture 16">
            <a:extLst>
              <a:ext uri="{FF2B5EF4-FFF2-40B4-BE49-F238E27FC236}">
                <a16:creationId xmlns:a16="http://schemas.microsoft.com/office/drawing/2014/main" id="{C58A3E95-8AE1-AEA6-B917-D505D879F6B8}"/>
              </a:ext>
            </a:extLst>
          </p:cNvPr>
          <p:cNvPicPr>
            <a:picLocks noChangeAspect="1"/>
          </p:cNvPicPr>
          <p:nvPr/>
        </p:nvPicPr>
        <p:blipFill>
          <a:blip r:embed="rId7"/>
          <a:stretch>
            <a:fillRect/>
          </a:stretch>
        </p:blipFill>
        <p:spPr>
          <a:xfrm>
            <a:off x="4387850" y="3244173"/>
            <a:ext cx="596900" cy="177800"/>
          </a:xfrm>
          <a:prstGeom prst="rect">
            <a:avLst/>
          </a:prstGeom>
        </p:spPr>
      </p:pic>
      <p:pic>
        <p:nvPicPr>
          <p:cNvPr id="18" name="Picture 17">
            <a:extLst>
              <a:ext uri="{FF2B5EF4-FFF2-40B4-BE49-F238E27FC236}">
                <a16:creationId xmlns:a16="http://schemas.microsoft.com/office/drawing/2014/main" id="{47D67302-72A1-C75D-143B-92F5364ED222}"/>
              </a:ext>
            </a:extLst>
          </p:cNvPr>
          <p:cNvPicPr>
            <a:picLocks noChangeAspect="1"/>
          </p:cNvPicPr>
          <p:nvPr/>
        </p:nvPicPr>
        <p:blipFill>
          <a:blip r:embed="rId8"/>
          <a:stretch>
            <a:fillRect/>
          </a:stretch>
        </p:blipFill>
        <p:spPr>
          <a:xfrm>
            <a:off x="4375429" y="3652361"/>
            <a:ext cx="495300" cy="228600"/>
          </a:xfrm>
          <a:prstGeom prst="rect">
            <a:avLst/>
          </a:prstGeom>
        </p:spPr>
      </p:pic>
      <p:pic>
        <p:nvPicPr>
          <p:cNvPr id="19" name="Picture 18">
            <a:extLst>
              <a:ext uri="{FF2B5EF4-FFF2-40B4-BE49-F238E27FC236}">
                <a16:creationId xmlns:a16="http://schemas.microsoft.com/office/drawing/2014/main" id="{EBF72FBA-7645-4B5E-97FE-9D064F4D230A}"/>
              </a:ext>
            </a:extLst>
          </p:cNvPr>
          <p:cNvPicPr>
            <a:picLocks noChangeAspect="1"/>
          </p:cNvPicPr>
          <p:nvPr/>
        </p:nvPicPr>
        <p:blipFill>
          <a:blip r:embed="rId9"/>
          <a:stretch>
            <a:fillRect/>
          </a:stretch>
        </p:blipFill>
        <p:spPr>
          <a:xfrm>
            <a:off x="4387850" y="4208125"/>
            <a:ext cx="368300" cy="152400"/>
          </a:xfrm>
          <a:prstGeom prst="rect">
            <a:avLst/>
          </a:prstGeom>
        </p:spPr>
      </p:pic>
      <p:cxnSp>
        <p:nvCxnSpPr>
          <p:cNvPr id="21" name="Straight Connector 20">
            <a:extLst>
              <a:ext uri="{FF2B5EF4-FFF2-40B4-BE49-F238E27FC236}">
                <a16:creationId xmlns:a16="http://schemas.microsoft.com/office/drawing/2014/main" id="{6384AE78-CB4C-96EC-6299-06AB6CBF2B4B}"/>
              </a:ext>
            </a:extLst>
          </p:cNvPr>
          <p:cNvCxnSpPr>
            <a:cxnSpLocks/>
          </p:cNvCxnSpPr>
          <p:nvPr/>
        </p:nvCxnSpPr>
        <p:spPr>
          <a:xfrm>
            <a:off x="1734101" y="4509766"/>
            <a:ext cx="5705333" cy="0"/>
          </a:xfrm>
          <a:prstGeom prst="line">
            <a:avLst/>
          </a:prstGeom>
          <a:ln w="22225"/>
        </p:spPr>
        <p:style>
          <a:lnRef idx="2">
            <a:schemeClr val="accent2"/>
          </a:lnRef>
          <a:fillRef idx="0">
            <a:schemeClr val="accent2"/>
          </a:fillRef>
          <a:effectRef idx="1">
            <a:schemeClr val="accent2"/>
          </a:effectRef>
          <a:fontRef idx="minor">
            <a:schemeClr val="tx1"/>
          </a:fontRef>
        </p:style>
      </p:cxnSp>
      <p:cxnSp>
        <p:nvCxnSpPr>
          <p:cNvPr id="33" name="Straight Arrow Connector 32">
            <a:extLst>
              <a:ext uri="{FF2B5EF4-FFF2-40B4-BE49-F238E27FC236}">
                <a16:creationId xmlns:a16="http://schemas.microsoft.com/office/drawing/2014/main" id="{08B7EE2A-B801-76DA-4050-B5296CCE833A}"/>
              </a:ext>
            </a:extLst>
          </p:cNvPr>
          <p:cNvCxnSpPr>
            <a:cxnSpLocks/>
          </p:cNvCxnSpPr>
          <p:nvPr/>
        </p:nvCxnSpPr>
        <p:spPr>
          <a:xfrm flipH="1" flipV="1">
            <a:off x="5021321" y="2651004"/>
            <a:ext cx="632245" cy="373741"/>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36" name="Straight Arrow Connector 35">
            <a:extLst>
              <a:ext uri="{FF2B5EF4-FFF2-40B4-BE49-F238E27FC236}">
                <a16:creationId xmlns:a16="http://schemas.microsoft.com/office/drawing/2014/main" id="{C15D85EE-5C9E-291B-093A-19CDCD71D78E}"/>
              </a:ext>
            </a:extLst>
          </p:cNvPr>
          <p:cNvCxnSpPr>
            <a:cxnSpLocks/>
          </p:cNvCxnSpPr>
          <p:nvPr/>
        </p:nvCxnSpPr>
        <p:spPr>
          <a:xfrm flipV="1">
            <a:off x="3421811" y="2658699"/>
            <a:ext cx="632245" cy="373741"/>
          </a:xfrm>
          <a:prstGeom prst="straightConnector1">
            <a:avLst/>
          </a:prstGeom>
          <a:ln w="50800">
            <a:tailEnd type="triangle"/>
          </a:ln>
        </p:spPr>
        <p:style>
          <a:lnRef idx="1">
            <a:schemeClr val="accent5"/>
          </a:lnRef>
          <a:fillRef idx="0">
            <a:schemeClr val="accent5"/>
          </a:fillRef>
          <a:effectRef idx="0">
            <a:schemeClr val="accent5"/>
          </a:effectRef>
          <a:fontRef idx="minor">
            <a:schemeClr val="tx1"/>
          </a:fontRef>
        </p:style>
      </p:cxnSp>
      <p:sp>
        <p:nvSpPr>
          <p:cNvPr id="37" name="Rectangle 36">
            <a:extLst>
              <a:ext uri="{FF2B5EF4-FFF2-40B4-BE49-F238E27FC236}">
                <a16:creationId xmlns:a16="http://schemas.microsoft.com/office/drawing/2014/main" id="{B7F9B160-A518-C050-CE11-AF0B5C481C1F}"/>
              </a:ext>
            </a:extLst>
          </p:cNvPr>
          <p:cNvSpPr/>
          <p:nvPr/>
        </p:nvSpPr>
        <p:spPr>
          <a:xfrm>
            <a:off x="1755909" y="3054429"/>
            <a:ext cx="2410516" cy="137606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4A6E811D-BA0D-2201-DBC2-7F376E5497A5}"/>
              </a:ext>
            </a:extLst>
          </p:cNvPr>
          <p:cNvSpPr/>
          <p:nvPr/>
        </p:nvSpPr>
        <p:spPr>
          <a:xfrm>
            <a:off x="4326291" y="3055783"/>
            <a:ext cx="3113143" cy="1376061"/>
          </a:xfrm>
          <a:prstGeom prst="rect">
            <a:avLst/>
          </a:prstGeom>
          <a:noFill/>
          <a:ln w="28575">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0" name="Picture 49">
            <a:extLst>
              <a:ext uri="{FF2B5EF4-FFF2-40B4-BE49-F238E27FC236}">
                <a16:creationId xmlns:a16="http://schemas.microsoft.com/office/drawing/2014/main" id="{C0B11AFD-CD3F-A697-5F5B-FDF145A0EB11}"/>
              </a:ext>
            </a:extLst>
          </p:cNvPr>
          <p:cNvPicPr>
            <a:picLocks noChangeAspect="1"/>
          </p:cNvPicPr>
          <p:nvPr/>
        </p:nvPicPr>
        <p:blipFill>
          <a:blip r:embed="rId10"/>
          <a:stretch>
            <a:fillRect/>
          </a:stretch>
        </p:blipFill>
        <p:spPr>
          <a:xfrm>
            <a:off x="6025718" y="481044"/>
            <a:ext cx="2806856" cy="1965921"/>
          </a:xfrm>
          <a:prstGeom prst="rect">
            <a:avLst/>
          </a:prstGeom>
        </p:spPr>
      </p:pic>
      <p:sp>
        <p:nvSpPr>
          <p:cNvPr id="51" name="TextBox 50">
            <a:extLst>
              <a:ext uri="{FF2B5EF4-FFF2-40B4-BE49-F238E27FC236}">
                <a16:creationId xmlns:a16="http://schemas.microsoft.com/office/drawing/2014/main" id="{FC0BF85D-66B0-7907-58D6-118B33AAB2F0}"/>
              </a:ext>
            </a:extLst>
          </p:cNvPr>
          <p:cNvSpPr txBox="1"/>
          <p:nvPr/>
        </p:nvSpPr>
        <p:spPr>
          <a:xfrm>
            <a:off x="5973566" y="2382042"/>
            <a:ext cx="3096411" cy="246221"/>
          </a:xfrm>
          <a:prstGeom prst="rect">
            <a:avLst/>
          </a:prstGeom>
          <a:noFill/>
        </p:spPr>
        <p:txBody>
          <a:bodyPr wrap="square" rtlCol="0">
            <a:spAutoFit/>
          </a:bodyPr>
          <a:lstStyle/>
          <a:p>
            <a:r>
              <a:rPr lang="en-US" sz="1000" dirty="0"/>
              <a:t>[3] </a:t>
            </a:r>
            <a:r>
              <a:rPr lang="en-US" sz="1000" dirty="0" err="1"/>
              <a:t>Solaro</a:t>
            </a:r>
            <a:r>
              <a:rPr lang="en-US" sz="1000" dirty="0"/>
              <a:t> </a:t>
            </a:r>
            <a:r>
              <a:rPr lang="en-US" sz="1000" i="1" dirty="0"/>
              <a:t>et al.</a:t>
            </a:r>
            <a:r>
              <a:rPr lang="en-US" sz="1000" dirty="0"/>
              <a:t>, </a:t>
            </a:r>
            <a:r>
              <a:rPr lang="en-US" sz="1000" i="1" dirty="0"/>
              <a:t>Phys. Rev. Lett.</a:t>
            </a:r>
            <a:r>
              <a:rPr lang="en-US" sz="1000" dirty="0"/>
              <a:t>, </a:t>
            </a:r>
            <a:r>
              <a:rPr lang="en-US" sz="1000" b="1" dirty="0"/>
              <a:t>125</a:t>
            </a:r>
            <a:r>
              <a:rPr lang="en-US" sz="1000" dirty="0"/>
              <a:t>, 123003 (2020) </a:t>
            </a:r>
          </a:p>
        </p:txBody>
      </p:sp>
    </p:spTree>
    <p:extLst>
      <p:ext uri="{BB962C8B-B14F-4D97-AF65-F5344CB8AC3E}">
        <p14:creationId xmlns:p14="http://schemas.microsoft.com/office/powerpoint/2010/main" val="223876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9552CF-3B49-5224-D413-561BFA509FB8}"/>
              </a:ext>
            </a:extLst>
          </p:cNvPr>
          <p:cNvSpPr txBox="1"/>
          <p:nvPr/>
        </p:nvSpPr>
        <p:spPr>
          <a:xfrm>
            <a:off x="195470" y="213932"/>
            <a:ext cx="5398880" cy="954107"/>
          </a:xfrm>
          <a:prstGeom prst="rect">
            <a:avLst/>
          </a:prstGeom>
          <a:noFill/>
        </p:spPr>
        <p:txBody>
          <a:bodyPr wrap="square" rtlCol="0">
            <a:spAutoFit/>
          </a:bodyPr>
          <a:lstStyle/>
          <a:p>
            <a:r>
              <a:rPr lang="en-US" sz="2800" dirty="0">
                <a:solidFill>
                  <a:srgbClr val="0070C0"/>
                </a:solidFill>
              </a:rPr>
              <a:t>Global NP Bounds in Hydrogen and Deuterium</a:t>
            </a:r>
          </a:p>
        </p:txBody>
      </p:sp>
      <p:pic>
        <p:nvPicPr>
          <p:cNvPr id="4" name="Picture 3">
            <a:extLst>
              <a:ext uri="{FF2B5EF4-FFF2-40B4-BE49-F238E27FC236}">
                <a16:creationId xmlns:a16="http://schemas.microsoft.com/office/drawing/2014/main" id="{5223F6FA-6DA5-1B71-5B5E-1345888AF85B}"/>
              </a:ext>
            </a:extLst>
          </p:cNvPr>
          <p:cNvPicPr>
            <a:picLocks noChangeAspect="1"/>
          </p:cNvPicPr>
          <p:nvPr/>
        </p:nvPicPr>
        <p:blipFill>
          <a:blip r:embed="rId3"/>
          <a:stretch>
            <a:fillRect/>
          </a:stretch>
        </p:blipFill>
        <p:spPr>
          <a:xfrm>
            <a:off x="2749552" y="1105257"/>
            <a:ext cx="2768600" cy="2932986"/>
          </a:xfrm>
          <a:prstGeom prst="rect">
            <a:avLst/>
          </a:prstGeom>
        </p:spPr>
      </p:pic>
      <p:pic>
        <p:nvPicPr>
          <p:cNvPr id="6" name="Picture 5">
            <a:extLst>
              <a:ext uri="{FF2B5EF4-FFF2-40B4-BE49-F238E27FC236}">
                <a16:creationId xmlns:a16="http://schemas.microsoft.com/office/drawing/2014/main" id="{D3F3EFEE-F13F-9AAE-BFC0-DA821CC43BE6}"/>
              </a:ext>
            </a:extLst>
          </p:cNvPr>
          <p:cNvPicPr>
            <a:picLocks noChangeAspect="1"/>
          </p:cNvPicPr>
          <p:nvPr/>
        </p:nvPicPr>
        <p:blipFill>
          <a:blip r:embed="rId4"/>
          <a:stretch>
            <a:fillRect/>
          </a:stretch>
        </p:blipFill>
        <p:spPr>
          <a:xfrm>
            <a:off x="5708649" y="264250"/>
            <a:ext cx="2768601" cy="4339500"/>
          </a:xfrm>
          <a:prstGeom prst="rect">
            <a:avLst/>
          </a:prstGeom>
        </p:spPr>
      </p:pic>
      <p:pic>
        <p:nvPicPr>
          <p:cNvPr id="8" name="Picture 7">
            <a:extLst>
              <a:ext uri="{FF2B5EF4-FFF2-40B4-BE49-F238E27FC236}">
                <a16:creationId xmlns:a16="http://schemas.microsoft.com/office/drawing/2014/main" id="{155813A4-248D-F144-3D03-4C4911EDF5CD}"/>
              </a:ext>
            </a:extLst>
          </p:cNvPr>
          <p:cNvPicPr>
            <a:picLocks/>
          </p:cNvPicPr>
          <p:nvPr/>
        </p:nvPicPr>
        <p:blipFill>
          <a:blip r:embed="rId5"/>
          <a:stretch>
            <a:fillRect/>
          </a:stretch>
        </p:blipFill>
        <p:spPr>
          <a:xfrm>
            <a:off x="8667747" y="213932"/>
            <a:ext cx="147532" cy="4383405"/>
          </a:xfrm>
          <a:prstGeom prst="rect">
            <a:avLst/>
          </a:prstGeom>
        </p:spPr>
      </p:pic>
      <p:pic>
        <p:nvPicPr>
          <p:cNvPr id="9" name="Picture 8">
            <a:extLst>
              <a:ext uri="{FF2B5EF4-FFF2-40B4-BE49-F238E27FC236}">
                <a16:creationId xmlns:a16="http://schemas.microsoft.com/office/drawing/2014/main" id="{777CBB3A-0CFD-8CA1-78E1-19905441DA5C}"/>
              </a:ext>
            </a:extLst>
          </p:cNvPr>
          <p:cNvPicPr>
            <a:picLocks noChangeAspect="1"/>
          </p:cNvPicPr>
          <p:nvPr/>
        </p:nvPicPr>
        <p:blipFill>
          <a:blip r:embed="rId6"/>
          <a:stretch>
            <a:fillRect/>
          </a:stretch>
        </p:blipFill>
        <p:spPr>
          <a:xfrm>
            <a:off x="6535565" y="4649686"/>
            <a:ext cx="517869" cy="160718"/>
          </a:xfrm>
          <a:prstGeom prst="rect">
            <a:avLst/>
          </a:prstGeom>
        </p:spPr>
      </p:pic>
      <p:pic>
        <p:nvPicPr>
          <p:cNvPr id="10" name="Picture 9">
            <a:extLst>
              <a:ext uri="{FF2B5EF4-FFF2-40B4-BE49-F238E27FC236}">
                <a16:creationId xmlns:a16="http://schemas.microsoft.com/office/drawing/2014/main" id="{5C04E5B6-F05C-6E01-7869-396303FBE5AB}"/>
              </a:ext>
            </a:extLst>
          </p:cNvPr>
          <p:cNvPicPr>
            <a:picLocks noChangeAspect="1"/>
          </p:cNvPicPr>
          <p:nvPr/>
        </p:nvPicPr>
        <p:blipFill>
          <a:blip r:embed="rId6"/>
          <a:stretch>
            <a:fillRect/>
          </a:stretch>
        </p:blipFill>
        <p:spPr>
          <a:xfrm>
            <a:off x="7646815" y="4649686"/>
            <a:ext cx="517869" cy="160718"/>
          </a:xfrm>
          <a:prstGeom prst="rect">
            <a:avLst/>
          </a:prstGeom>
        </p:spPr>
      </p:pic>
      <p:pic>
        <p:nvPicPr>
          <p:cNvPr id="11" name="Picture 10">
            <a:extLst>
              <a:ext uri="{FF2B5EF4-FFF2-40B4-BE49-F238E27FC236}">
                <a16:creationId xmlns:a16="http://schemas.microsoft.com/office/drawing/2014/main" id="{A52F61AA-297C-7968-6599-8A4BAB9BD86E}"/>
              </a:ext>
            </a:extLst>
          </p:cNvPr>
          <p:cNvPicPr>
            <a:picLocks noChangeAspect="1"/>
          </p:cNvPicPr>
          <p:nvPr/>
        </p:nvPicPr>
        <p:blipFill>
          <a:blip r:embed="rId6"/>
          <a:stretch>
            <a:fillRect/>
          </a:stretch>
        </p:blipFill>
        <p:spPr>
          <a:xfrm>
            <a:off x="3570115" y="4188104"/>
            <a:ext cx="517869" cy="160718"/>
          </a:xfrm>
          <a:prstGeom prst="rect">
            <a:avLst/>
          </a:prstGeom>
        </p:spPr>
      </p:pic>
      <p:pic>
        <p:nvPicPr>
          <p:cNvPr id="13" name="Picture 12">
            <a:extLst>
              <a:ext uri="{FF2B5EF4-FFF2-40B4-BE49-F238E27FC236}">
                <a16:creationId xmlns:a16="http://schemas.microsoft.com/office/drawing/2014/main" id="{FE810086-9B1B-CDC8-933A-5F6ED2754226}"/>
              </a:ext>
            </a:extLst>
          </p:cNvPr>
          <p:cNvPicPr>
            <a:picLocks noChangeAspect="1"/>
          </p:cNvPicPr>
          <p:nvPr/>
        </p:nvPicPr>
        <p:blipFill>
          <a:blip r:embed="rId7"/>
          <a:stretch>
            <a:fillRect/>
          </a:stretch>
        </p:blipFill>
        <p:spPr>
          <a:xfrm>
            <a:off x="6223001" y="73615"/>
            <a:ext cx="2203449" cy="165476"/>
          </a:xfrm>
          <a:prstGeom prst="rect">
            <a:avLst/>
          </a:prstGeom>
        </p:spPr>
      </p:pic>
      <p:pic>
        <p:nvPicPr>
          <p:cNvPr id="15" name="Picture 14">
            <a:extLst>
              <a:ext uri="{FF2B5EF4-FFF2-40B4-BE49-F238E27FC236}">
                <a16:creationId xmlns:a16="http://schemas.microsoft.com/office/drawing/2014/main" id="{4CDCAD40-1904-D022-3DC9-8129408E36A4}"/>
              </a:ext>
            </a:extLst>
          </p:cNvPr>
          <p:cNvPicPr>
            <a:picLocks noChangeAspect="1"/>
          </p:cNvPicPr>
          <p:nvPr/>
        </p:nvPicPr>
        <p:blipFill>
          <a:blip r:embed="rId8"/>
          <a:stretch>
            <a:fillRect/>
          </a:stretch>
        </p:blipFill>
        <p:spPr>
          <a:xfrm>
            <a:off x="3182765" y="4038002"/>
            <a:ext cx="2277357" cy="146648"/>
          </a:xfrm>
          <a:prstGeom prst="rect">
            <a:avLst/>
          </a:prstGeom>
        </p:spPr>
      </p:pic>
      <p:pic>
        <p:nvPicPr>
          <p:cNvPr id="16" name="Picture 15">
            <a:extLst>
              <a:ext uri="{FF2B5EF4-FFF2-40B4-BE49-F238E27FC236}">
                <a16:creationId xmlns:a16="http://schemas.microsoft.com/office/drawing/2014/main" id="{9DE22FF7-137D-A09C-3B67-A8A7196A1F9E}"/>
              </a:ext>
            </a:extLst>
          </p:cNvPr>
          <p:cNvPicPr>
            <a:picLocks noChangeAspect="1"/>
          </p:cNvPicPr>
          <p:nvPr/>
        </p:nvPicPr>
        <p:blipFill>
          <a:blip r:embed="rId6"/>
          <a:stretch>
            <a:fillRect/>
          </a:stretch>
        </p:blipFill>
        <p:spPr>
          <a:xfrm>
            <a:off x="4639382" y="4184650"/>
            <a:ext cx="517869" cy="160718"/>
          </a:xfrm>
          <a:prstGeom prst="rect">
            <a:avLst/>
          </a:prstGeom>
        </p:spPr>
      </p:pic>
      <p:pic>
        <p:nvPicPr>
          <p:cNvPr id="17" name="Picture 16">
            <a:extLst>
              <a:ext uri="{FF2B5EF4-FFF2-40B4-BE49-F238E27FC236}">
                <a16:creationId xmlns:a16="http://schemas.microsoft.com/office/drawing/2014/main" id="{6C6DBE35-F6A6-15B0-EBC0-E663475F1D06}"/>
              </a:ext>
            </a:extLst>
          </p:cNvPr>
          <p:cNvPicPr>
            <a:picLocks noChangeAspect="1"/>
          </p:cNvPicPr>
          <p:nvPr/>
        </p:nvPicPr>
        <p:blipFill>
          <a:blip r:embed="rId9"/>
          <a:stretch>
            <a:fillRect/>
          </a:stretch>
        </p:blipFill>
        <p:spPr>
          <a:xfrm rot="16200000">
            <a:off x="8502823" y="2457623"/>
            <a:ext cx="796234" cy="92420"/>
          </a:xfrm>
          <a:prstGeom prst="rect">
            <a:avLst/>
          </a:prstGeom>
        </p:spPr>
      </p:pic>
      <p:pic>
        <p:nvPicPr>
          <p:cNvPr id="18" name="Picture 17">
            <a:extLst>
              <a:ext uri="{FF2B5EF4-FFF2-40B4-BE49-F238E27FC236}">
                <a16:creationId xmlns:a16="http://schemas.microsoft.com/office/drawing/2014/main" id="{126F23A7-66E5-AA2D-FAC9-AE578F4BD120}"/>
              </a:ext>
            </a:extLst>
          </p:cNvPr>
          <p:cNvPicPr>
            <a:picLocks noChangeAspect="1"/>
          </p:cNvPicPr>
          <p:nvPr/>
        </p:nvPicPr>
        <p:blipFill>
          <a:blip r:embed="rId10"/>
          <a:stretch>
            <a:fillRect/>
          </a:stretch>
        </p:blipFill>
        <p:spPr>
          <a:xfrm>
            <a:off x="8842155" y="4509770"/>
            <a:ext cx="160020" cy="106680"/>
          </a:xfrm>
          <a:prstGeom prst="rect">
            <a:avLst/>
          </a:prstGeom>
        </p:spPr>
      </p:pic>
      <p:pic>
        <p:nvPicPr>
          <p:cNvPr id="19" name="Picture 18">
            <a:extLst>
              <a:ext uri="{FF2B5EF4-FFF2-40B4-BE49-F238E27FC236}">
                <a16:creationId xmlns:a16="http://schemas.microsoft.com/office/drawing/2014/main" id="{FEACDB0C-2899-563A-54CA-155D4A673F98}"/>
              </a:ext>
            </a:extLst>
          </p:cNvPr>
          <p:cNvPicPr>
            <a:picLocks noChangeAspect="1"/>
          </p:cNvPicPr>
          <p:nvPr/>
        </p:nvPicPr>
        <p:blipFill>
          <a:blip r:embed="rId11"/>
          <a:stretch>
            <a:fillRect/>
          </a:stretch>
        </p:blipFill>
        <p:spPr>
          <a:xfrm>
            <a:off x="8842155" y="4292028"/>
            <a:ext cx="160020" cy="106680"/>
          </a:xfrm>
          <a:prstGeom prst="rect">
            <a:avLst/>
          </a:prstGeom>
        </p:spPr>
      </p:pic>
      <p:pic>
        <p:nvPicPr>
          <p:cNvPr id="20" name="Picture 19">
            <a:extLst>
              <a:ext uri="{FF2B5EF4-FFF2-40B4-BE49-F238E27FC236}">
                <a16:creationId xmlns:a16="http://schemas.microsoft.com/office/drawing/2014/main" id="{048C9A78-23BE-AF80-F083-24FD16F328CA}"/>
              </a:ext>
            </a:extLst>
          </p:cNvPr>
          <p:cNvPicPr>
            <a:picLocks noChangeAspect="1"/>
          </p:cNvPicPr>
          <p:nvPr/>
        </p:nvPicPr>
        <p:blipFill>
          <a:blip r:embed="rId12"/>
          <a:stretch>
            <a:fillRect/>
          </a:stretch>
        </p:blipFill>
        <p:spPr>
          <a:xfrm>
            <a:off x="8842155" y="175350"/>
            <a:ext cx="228600" cy="88900"/>
          </a:xfrm>
          <a:prstGeom prst="rect">
            <a:avLst/>
          </a:prstGeom>
        </p:spPr>
      </p:pic>
      <p:sp>
        <p:nvSpPr>
          <p:cNvPr id="21" name="TextBox 20">
            <a:extLst>
              <a:ext uri="{FF2B5EF4-FFF2-40B4-BE49-F238E27FC236}">
                <a16:creationId xmlns:a16="http://schemas.microsoft.com/office/drawing/2014/main" id="{01BFD245-A1D9-E5E5-BB67-8910F6FE0422}"/>
              </a:ext>
            </a:extLst>
          </p:cNvPr>
          <p:cNvSpPr txBox="1"/>
          <p:nvPr/>
        </p:nvSpPr>
        <p:spPr>
          <a:xfrm>
            <a:off x="311426" y="1209262"/>
            <a:ext cx="2398675"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NP bounds based on current world data for H and 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White areas – NP interaction excluded with 95% confidence.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Green areas – extent world data compatible with an NP interaction.</a:t>
            </a:r>
          </a:p>
        </p:txBody>
      </p:sp>
      <p:pic>
        <p:nvPicPr>
          <p:cNvPr id="22" name="Picture 21">
            <a:extLst>
              <a:ext uri="{FF2B5EF4-FFF2-40B4-BE49-F238E27FC236}">
                <a16:creationId xmlns:a16="http://schemas.microsoft.com/office/drawing/2014/main" id="{1F8A07D6-9F5A-99CE-4C63-17BF4EF7585A}"/>
              </a:ext>
            </a:extLst>
          </p:cNvPr>
          <p:cNvPicPr>
            <a:picLocks noChangeAspect="1"/>
          </p:cNvPicPr>
          <p:nvPr/>
        </p:nvPicPr>
        <p:blipFill>
          <a:blip r:embed="rId13"/>
          <a:stretch>
            <a:fillRect/>
          </a:stretch>
        </p:blipFill>
        <p:spPr>
          <a:xfrm>
            <a:off x="666750" y="2224450"/>
            <a:ext cx="850900" cy="228600"/>
          </a:xfrm>
          <a:prstGeom prst="rect">
            <a:avLst/>
          </a:prstGeom>
        </p:spPr>
      </p:pic>
      <p:sp>
        <p:nvSpPr>
          <p:cNvPr id="23" name="TextBox 22">
            <a:extLst>
              <a:ext uri="{FF2B5EF4-FFF2-40B4-BE49-F238E27FC236}">
                <a16:creationId xmlns:a16="http://schemas.microsoft.com/office/drawing/2014/main" id="{5DEE3539-E268-B3A9-51F8-4BF6D48064B3}"/>
              </a:ext>
            </a:extLst>
          </p:cNvPr>
          <p:cNvSpPr txBox="1"/>
          <p:nvPr/>
        </p:nvSpPr>
        <p:spPr>
          <a:xfrm>
            <a:off x="2784728" y="4687293"/>
            <a:ext cx="2991400" cy="246221"/>
          </a:xfrm>
          <a:prstGeom prst="rect">
            <a:avLst/>
          </a:prstGeom>
          <a:noFill/>
        </p:spPr>
        <p:txBody>
          <a:bodyPr wrap="square" rtlCol="0">
            <a:spAutoFit/>
          </a:bodyPr>
          <a:lstStyle/>
          <a:p>
            <a:r>
              <a:rPr lang="en-US" sz="1000" dirty="0"/>
              <a:t>[4] </a:t>
            </a:r>
            <a:r>
              <a:rPr lang="en-US" sz="1000" dirty="0" err="1"/>
              <a:t>Potvliege</a:t>
            </a:r>
            <a:r>
              <a:rPr lang="en-US" sz="1000" dirty="0"/>
              <a:t> </a:t>
            </a:r>
            <a:r>
              <a:rPr lang="en-US" sz="1000" i="1" dirty="0"/>
              <a:t>et al.</a:t>
            </a:r>
            <a:r>
              <a:rPr lang="en-US" sz="1000" dirty="0"/>
              <a:t>, </a:t>
            </a:r>
            <a:r>
              <a:rPr lang="en-US" sz="1000" i="1" dirty="0"/>
              <a:t>Phys. Rev. A</a:t>
            </a:r>
            <a:r>
              <a:rPr lang="en-US" sz="1000" dirty="0"/>
              <a:t>, </a:t>
            </a:r>
            <a:r>
              <a:rPr lang="en-US" sz="1000" b="1" dirty="0"/>
              <a:t>108</a:t>
            </a:r>
            <a:r>
              <a:rPr lang="en-US" sz="1000" dirty="0"/>
              <a:t>, 052825 (2023) </a:t>
            </a:r>
          </a:p>
        </p:txBody>
      </p:sp>
    </p:spTree>
    <p:extLst>
      <p:ext uri="{BB962C8B-B14F-4D97-AF65-F5344CB8AC3E}">
        <p14:creationId xmlns:p14="http://schemas.microsoft.com/office/powerpoint/2010/main" val="237529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DCA9C-CE5A-6C7A-CB32-00C7919BD78D}"/>
              </a:ext>
            </a:extLst>
          </p:cNvPr>
          <p:cNvSpPr txBox="1"/>
          <p:nvPr/>
        </p:nvSpPr>
        <p:spPr>
          <a:xfrm>
            <a:off x="195470" y="213932"/>
            <a:ext cx="3582780" cy="523220"/>
          </a:xfrm>
          <a:prstGeom prst="rect">
            <a:avLst/>
          </a:prstGeom>
          <a:noFill/>
        </p:spPr>
        <p:txBody>
          <a:bodyPr wrap="square" rtlCol="0">
            <a:spAutoFit/>
          </a:bodyPr>
          <a:lstStyle/>
          <a:p>
            <a:r>
              <a:rPr lang="en-US" sz="2800" dirty="0">
                <a:solidFill>
                  <a:srgbClr val="0070C0"/>
                </a:solidFill>
              </a:rPr>
              <a:t>Need for Better Data</a:t>
            </a:r>
          </a:p>
        </p:txBody>
      </p:sp>
      <p:pic>
        <p:nvPicPr>
          <p:cNvPr id="3" name="Picture 2">
            <a:extLst>
              <a:ext uri="{FF2B5EF4-FFF2-40B4-BE49-F238E27FC236}">
                <a16:creationId xmlns:a16="http://schemas.microsoft.com/office/drawing/2014/main" id="{3141167E-C6E3-E551-778C-8E954CD709FB}"/>
              </a:ext>
            </a:extLst>
          </p:cNvPr>
          <p:cNvPicPr>
            <a:picLocks noChangeAspect="1"/>
          </p:cNvPicPr>
          <p:nvPr/>
        </p:nvPicPr>
        <p:blipFill>
          <a:blip r:embed="rId3"/>
          <a:stretch>
            <a:fillRect/>
          </a:stretch>
        </p:blipFill>
        <p:spPr>
          <a:xfrm>
            <a:off x="5304703" y="439761"/>
            <a:ext cx="3839297" cy="2689042"/>
          </a:xfrm>
          <a:prstGeom prst="rect">
            <a:avLst/>
          </a:prstGeom>
        </p:spPr>
      </p:pic>
      <p:grpSp>
        <p:nvGrpSpPr>
          <p:cNvPr id="4" name="Group 3">
            <a:extLst>
              <a:ext uri="{FF2B5EF4-FFF2-40B4-BE49-F238E27FC236}">
                <a16:creationId xmlns:a16="http://schemas.microsoft.com/office/drawing/2014/main" id="{795071D1-C05E-5C8D-BAFA-B82CF6618F5D}"/>
              </a:ext>
            </a:extLst>
          </p:cNvPr>
          <p:cNvGrpSpPr>
            <a:grpSpLocks noChangeAspect="1"/>
          </p:cNvGrpSpPr>
          <p:nvPr/>
        </p:nvGrpSpPr>
        <p:grpSpPr>
          <a:xfrm>
            <a:off x="94536" y="2676708"/>
            <a:ext cx="5418409" cy="2466792"/>
            <a:chOff x="20080877" y="19671227"/>
            <a:chExt cx="7437082" cy="3385816"/>
          </a:xfrm>
        </p:grpSpPr>
        <p:pic>
          <p:nvPicPr>
            <p:cNvPr id="5" name="Picture 4">
              <a:extLst>
                <a:ext uri="{FF2B5EF4-FFF2-40B4-BE49-F238E27FC236}">
                  <a16:creationId xmlns:a16="http://schemas.microsoft.com/office/drawing/2014/main" id="{32966784-BBC9-33CD-B064-506A2E5C5843}"/>
                </a:ext>
              </a:extLst>
            </p:cNvPr>
            <p:cNvPicPr>
              <a:picLocks noChangeAspect="1"/>
            </p:cNvPicPr>
            <p:nvPr/>
          </p:nvPicPr>
          <p:blipFill>
            <a:blip r:embed="rId4"/>
            <a:stretch>
              <a:fillRect/>
            </a:stretch>
          </p:blipFill>
          <p:spPr>
            <a:xfrm>
              <a:off x="20080877" y="19671227"/>
              <a:ext cx="7437082" cy="3385816"/>
            </a:xfrm>
            <a:prstGeom prst="rect">
              <a:avLst/>
            </a:prstGeom>
          </p:spPr>
        </p:pic>
        <p:sp>
          <p:nvSpPr>
            <p:cNvPr id="6" name="TextBox 5">
              <a:extLst>
                <a:ext uri="{FF2B5EF4-FFF2-40B4-BE49-F238E27FC236}">
                  <a16:creationId xmlns:a16="http://schemas.microsoft.com/office/drawing/2014/main" id="{F7266532-4206-BCC2-57F0-DF3F25C7B217}"/>
                </a:ext>
              </a:extLst>
            </p:cNvPr>
            <p:cNvSpPr txBox="1"/>
            <p:nvPr/>
          </p:nvSpPr>
          <p:spPr>
            <a:xfrm>
              <a:off x="21157326" y="20863798"/>
              <a:ext cx="2006333" cy="380197"/>
            </a:xfrm>
            <a:prstGeom prst="rect">
              <a:avLst/>
            </a:prstGeom>
            <a:noFill/>
          </p:spPr>
          <p:txBody>
            <a:bodyPr wrap="none" rtlCol="0">
              <a:spAutoFit/>
            </a:bodyPr>
            <a:lstStyle/>
            <a:p>
              <a:r>
                <a:rPr lang="en-GB" sz="1200" dirty="0"/>
                <a:t>1S-2S current </a:t>
              </a:r>
              <a:r>
                <a:rPr lang="en-GB" sz="1200" dirty="0">
                  <a:solidFill>
                    <a:srgbClr val="008000"/>
                  </a:solidFill>
                </a:rPr>
                <a:t>(+3S)</a:t>
              </a:r>
            </a:p>
          </p:txBody>
        </p:sp>
        <p:sp>
          <p:nvSpPr>
            <p:cNvPr id="7" name="TextBox 6">
              <a:extLst>
                <a:ext uri="{FF2B5EF4-FFF2-40B4-BE49-F238E27FC236}">
                  <a16:creationId xmlns:a16="http://schemas.microsoft.com/office/drawing/2014/main" id="{BA29F404-7C70-7ABD-3E5D-29798F5BE80E}"/>
                </a:ext>
              </a:extLst>
            </p:cNvPr>
            <p:cNvSpPr txBox="1"/>
            <p:nvPr/>
          </p:nvSpPr>
          <p:spPr>
            <a:xfrm>
              <a:off x="21210274" y="20291754"/>
              <a:ext cx="2324673" cy="380197"/>
            </a:xfrm>
            <a:prstGeom prst="rect">
              <a:avLst/>
            </a:prstGeom>
            <a:noFill/>
          </p:spPr>
          <p:txBody>
            <a:bodyPr wrap="square" rtlCol="0">
              <a:spAutoFit/>
            </a:bodyPr>
            <a:lstStyle/>
            <a:p>
              <a:r>
                <a:rPr lang="en-GB" sz="1200" dirty="0">
                  <a:solidFill>
                    <a:srgbClr val="008000"/>
                  </a:solidFill>
                </a:rPr>
                <a:t>1S-3S @ 1 kHz</a:t>
              </a:r>
            </a:p>
          </p:txBody>
        </p:sp>
        <p:sp>
          <p:nvSpPr>
            <p:cNvPr id="8" name="TextBox 7">
              <a:extLst>
                <a:ext uri="{FF2B5EF4-FFF2-40B4-BE49-F238E27FC236}">
                  <a16:creationId xmlns:a16="http://schemas.microsoft.com/office/drawing/2014/main" id="{34C3F419-1DCD-8A8E-AA47-4F2CC233B977}"/>
                </a:ext>
              </a:extLst>
            </p:cNvPr>
            <p:cNvSpPr txBox="1"/>
            <p:nvPr/>
          </p:nvSpPr>
          <p:spPr>
            <a:xfrm>
              <a:off x="21145352" y="21397271"/>
              <a:ext cx="2370072" cy="380197"/>
            </a:xfrm>
            <a:prstGeom prst="rect">
              <a:avLst/>
            </a:prstGeom>
            <a:noFill/>
          </p:spPr>
          <p:txBody>
            <a:bodyPr wrap="none" rtlCol="0">
              <a:spAutoFit/>
            </a:bodyPr>
            <a:lstStyle/>
            <a:p>
              <a:r>
                <a:rPr lang="en-GB" sz="1200" dirty="0">
                  <a:solidFill>
                    <a:srgbClr val="F3900D"/>
                  </a:solidFill>
                </a:rPr>
                <a:t>1S-2S + 2S-20S @1 kHz</a:t>
              </a:r>
            </a:p>
          </p:txBody>
        </p:sp>
        <p:sp>
          <p:nvSpPr>
            <p:cNvPr id="9" name="TextBox 8">
              <a:extLst>
                <a:ext uri="{FF2B5EF4-FFF2-40B4-BE49-F238E27FC236}">
                  <a16:creationId xmlns:a16="http://schemas.microsoft.com/office/drawing/2014/main" id="{942D117A-A356-451C-CD59-624BF7ABA87E}"/>
                </a:ext>
              </a:extLst>
            </p:cNvPr>
            <p:cNvSpPr txBox="1"/>
            <p:nvPr/>
          </p:nvSpPr>
          <p:spPr>
            <a:xfrm>
              <a:off x="21145352" y="21852379"/>
              <a:ext cx="2491083" cy="380197"/>
            </a:xfrm>
            <a:prstGeom prst="rect">
              <a:avLst/>
            </a:prstGeom>
            <a:noFill/>
          </p:spPr>
          <p:txBody>
            <a:bodyPr wrap="none" rtlCol="0">
              <a:spAutoFit/>
            </a:bodyPr>
            <a:lstStyle/>
            <a:p>
              <a:r>
                <a:rPr lang="en-GB" sz="1200" dirty="0">
                  <a:solidFill>
                    <a:srgbClr val="F3900D"/>
                  </a:solidFill>
                </a:rPr>
                <a:t>1S-2S + 2S-20S @100 Hz</a:t>
              </a:r>
            </a:p>
          </p:txBody>
        </p:sp>
      </p:grpSp>
      <p:sp>
        <p:nvSpPr>
          <p:cNvPr id="10" name="TextBox 9">
            <a:extLst>
              <a:ext uri="{FF2B5EF4-FFF2-40B4-BE49-F238E27FC236}">
                <a16:creationId xmlns:a16="http://schemas.microsoft.com/office/drawing/2014/main" id="{7E4279C4-5356-B364-78AD-A231EC404568}"/>
              </a:ext>
            </a:extLst>
          </p:cNvPr>
          <p:cNvSpPr txBox="1"/>
          <p:nvPr/>
        </p:nvSpPr>
        <p:spPr>
          <a:xfrm>
            <a:off x="311426" y="828262"/>
            <a:ext cx="4993277"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“Proton radius puzzle” due to </a:t>
            </a:r>
            <a:r>
              <a:rPr lang="en-US" sz="1600" b="1" dirty="0"/>
              <a:t>inconsistencies in H dataset</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Single 1S – 2S datapoint </a:t>
            </a:r>
            <a:r>
              <a:rPr lang="en-US" sz="1600" dirty="0"/>
              <a:t>[5] plays a key role.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Precise measurements of </a:t>
            </a:r>
            <a:r>
              <a:rPr lang="en-US" sz="1600" b="1" dirty="0"/>
              <a:t>transitions to Rydberg states</a:t>
            </a:r>
            <a:r>
              <a:rPr lang="en-US" sz="1600" dirty="0"/>
              <a:t> are also important [4].</a:t>
            </a:r>
          </a:p>
          <a:p>
            <a:pPr marL="285750" indent="-285750">
              <a:buFont typeface="Arial" panose="020B0604020202020204" pitchFamily="34" charset="0"/>
              <a:buChar char="•"/>
            </a:pPr>
            <a:endParaRPr lang="en-US" sz="1600" dirty="0"/>
          </a:p>
        </p:txBody>
      </p:sp>
      <p:sp>
        <p:nvSpPr>
          <p:cNvPr id="11" name="TextBox 10">
            <a:extLst>
              <a:ext uri="{FF2B5EF4-FFF2-40B4-BE49-F238E27FC236}">
                <a16:creationId xmlns:a16="http://schemas.microsoft.com/office/drawing/2014/main" id="{165BE134-6C09-A4E3-5436-45C2B540525A}"/>
              </a:ext>
            </a:extLst>
          </p:cNvPr>
          <p:cNvSpPr txBox="1"/>
          <p:nvPr/>
        </p:nvSpPr>
        <p:spPr>
          <a:xfrm>
            <a:off x="5676145" y="90821"/>
            <a:ext cx="3096411" cy="246221"/>
          </a:xfrm>
          <a:prstGeom prst="rect">
            <a:avLst/>
          </a:prstGeom>
          <a:noFill/>
        </p:spPr>
        <p:txBody>
          <a:bodyPr wrap="square" rtlCol="0">
            <a:spAutoFit/>
          </a:bodyPr>
          <a:lstStyle/>
          <a:p>
            <a:r>
              <a:rPr lang="en-US" sz="1000" dirty="0"/>
              <a:t>[5] </a:t>
            </a:r>
            <a:r>
              <a:rPr lang="en-US" sz="1000" dirty="0" err="1"/>
              <a:t>Parthey</a:t>
            </a:r>
            <a:r>
              <a:rPr lang="en-US" sz="1000" dirty="0"/>
              <a:t> </a:t>
            </a:r>
            <a:r>
              <a:rPr lang="en-US" sz="1000" i="1" dirty="0"/>
              <a:t>et al.</a:t>
            </a:r>
            <a:r>
              <a:rPr lang="en-US" sz="1000" dirty="0"/>
              <a:t>, </a:t>
            </a:r>
            <a:r>
              <a:rPr lang="en-US" sz="1000" i="1" dirty="0"/>
              <a:t>Phys. Rev. Lett.</a:t>
            </a:r>
            <a:r>
              <a:rPr lang="en-US" sz="1000" dirty="0"/>
              <a:t>, </a:t>
            </a:r>
            <a:r>
              <a:rPr lang="en-US" sz="1000" b="1" dirty="0"/>
              <a:t>107</a:t>
            </a:r>
            <a:r>
              <a:rPr lang="en-US" sz="1000" dirty="0"/>
              <a:t>, 203001 (2011) </a:t>
            </a:r>
          </a:p>
        </p:txBody>
      </p:sp>
      <p:sp>
        <p:nvSpPr>
          <p:cNvPr id="14" name="TextBox 13">
            <a:extLst>
              <a:ext uri="{FF2B5EF4-FFF2-40B4-BE49-F238E27FC236}">
                <a16:creationId xmlns:a16="http://schemas.microsoft.com/office/drawing/2014/main" id="{2CAB913A-DE47-E3BD-0737-1FF80EEA389A}"/>
              </a:ext>
            </a:extLst>
          </p:cNvPr>
          <p:cNvSpPr txBox="1"/>
          <p:nvPr/>
        </p:nvSpPr>
        <p:spPr>
          <a:xfrm>
            <a:off x="5604385" y="3286931"/>
            <a:ext cx="3439031" cy="1477328"/>
          </a:xfrm>
          <a:prstGeom prst="rect">
            <a:avLst/>
          </a:prstGeom>
          <a:noFill/>
        </p:spPr>
        <p:txBody>
          <a:bodyPr wrap="square">
            <a:spAutoFit/>
          </a:bodyPr>
          <a:lstStyle/>
          <a:p>
            <a:pPr marL="285750" indent="-285750">
              <a:buFont typeface="Arial" panose="020B0604020202020204" pitchFamily="34" charset="0"/>
              <a:buChar char="•"/>
            </a:pPr>
            <a:r>
              <a:rPr lang="en-US" dirty="0"/>
              <a:t>U</a:t>
            </a:r>
            <a:r>
              <a:rPr lang="en-US" sz="1800" dirty="0"/>
              <a:t>ncertainty in beam experiments [5] dominated by second-order Doppler (SOD) shift ➞ velocity-dependent, </a:t>
            </a:r>
            <a:r>
              <a:rPr lang="en-US" sz="1800" b="1" dirty="0"/>
              <a:t>asymmetric </a:t>
            </a:r>
            <a:r>
              <a:rPr lang="en-US" sz="1800" b="1" dirty="0" err="1"/>
              <a:t>lineshape</a:t>
            </a:r>
            <a:r>
              <a:rPr lang="en-US" sz="1800" dirty="0"/>
              <a:t>.</a:t>
            </a:r>
          </a:p>
        </p:txBody>
      </p:sp>
    </p:spTree>
    <p:extLst>
      <p:ext uri="{BB962C8B-B14F-4D97-AF65-F5344CB8AC3E}">
        <p14:creationId xmlns:p14="http://schemas.microsoft.com/office/powerpoint/2010/main" val="312058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8975A-DCA7-07F7-A580-AEA988AA6FDA}"/>
              </a:ext>
            </a:extLst>
          </p:cNvPr>
          <p:cNvSpPr txBox="1"/>
          <p:nvPr/>
        </p:nvSpPr>
        <p:spPr>
          <a:xfrm>
            <a:off x="195470" y="213932"/>
            <a:ext cx="6713330" cy="523220"/>
          </a:xfrm>
          <a:prstGeom prst="rect">
            <a:avLst/>
          </a:prstGeom>
          <a:noFill/>
        </p:spPr>
        <p:txBody>
          <a:bodyPr wrap="square" rtlCol="0">
            <a:spAutoFit/>
          </a:bodyPr>
          <a:lstStyle/>
          <a:p>
            <a:r>
              <a:rPr lang="en-US" sz="2800" dirty="0">
                <a:solidFill>
                  <a:srgbClr val="0070C0"/>
                </a:solidFill>
              </a:rPr>
              <a:t>A Hydrogen Optical Lattice Clock (OLC)?</a:t>
            </a:r>
          </a:p>
        </p:txBody>
      </p:sp>
      <p:grpSp>
        <p:nvGrpSpPr>
          <p:cNvPr id="6" name="Group 5">
            <a:extLst>
              <a:ext uri="{FF2B5EF4-FFF2-40B4-BE49-F238E27FC236}">
                <a16:creationId xmlns:a16="http://schemas.microsoft.com/office/drawing/2014/main" id="{1C7E42EA-B941-3D57-CCC5-8C65897BC5B6}"/>
              </a:ext>
            </a:extLst>
          </p:cNvPr>
          <p:cNvGrpSpPr/>
          <p:nvPr/>
        </p:nvGrpSpPr>
        <p:grpSpPr>
          <a:xfrm>
            <a:off x="5015809" y="729924"/>
            <a:ext cx="3785982" cy="1275950"/>
            <a:chOff x="4748420" y="123560"/>
            <a:chExt cx="4249530" cy="1514740"/>
          </a:xfrm>
        </p:grpSpPr>
        <p:pic>
          <p:nvPicPr>
            <p:cNvPr id="3" name="Picture 2">
              <a:extLst>
                <a:ext uri="{FF2B5EF4-FFF2-40B4-BE49-F238E27FC236}">
                  <a16:creationId xmlns:a16="http://schemas.microsoft.com/office/drawing/2014/main" id="{30221CCD-BDB1-498F-3588-EA1FB38F826D}"/>
                </a:ext>
              </a:extLst>
            </p:cNvPr>
            <p:cNvPicPr>
              <a:picLocks noChangeAspect="1"/>
            </p:cNvPicPr>
            <p:nvPr/>
          </p:nvPicPr>
          <p:blipFill rotWithShape="1">
            <a:blip r:embed="rId3"/>
            <a:srcRect b="45643"/>
            <a:stretch/>
          </p:blipFill>
          <p:spPr>
            <a:xfrm>
              <a:off x="4748420" y="123560"/>
              <a:ext cx="4249530" cy="1419897"/>
            </a:xfrm>
            <a:prstGeom prst="rect">
              <a:avLst/>
            </a:prstGeom>
          </p:spPr>
        </p:pic>
        <p:sp>
          <p:nvSpPr>
            <p:cNvPr id="4" name="Rectangle 3">
              <a:extLst>
                <a:ext uri="{FF2B5EF4-FFF2-40B4-BE49-F238E27FC236}">
                  <a16:creationId xmlns:a16="http://schemas.microsoft.com/office/drawing/2014/main" id="{CE8EDABB-4116-B28F-B616-7AF874811697}"/>
                </a:ext>
              </a:extLst>
            </p:cNvPr>
            <p:cNvSpPr/>
            <p:nvPr/>
          </p:nvSpPr>
          <p:spPr>
            <a:xfrm>
              <a:off x="4984750" y="1441450"/>
              <a:ext cx="317500" cy="196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82713FC-B77B-336E-68DF-DC7CA30E5053}"/>
              </a:ext>
            </a:extLst>
          </p:cNvPr>
          <p:cNvGrpSpPr/>
          <p:nvPr/>
        </p:nvGrpSpPr>
        <p:grpSpPr>
          <a:xfrm>
            <a:off x="630503" y="2512242"/>
            <a:ext cx="7882994" cy="1945712"/>
            <a:chOff x="619460" y="2055042"/>
            <a:chExt cx="7882994" cy="1945712"/>
          </a:xfrm>
        </p:grpSpPr>
        <p:pic>
          <p:nvPicPr>
            <p:cNvPr id="7" name="Picture 6">
              <a:extLst>
                <a:ext uri="{FF2B5EF4-FFF2-40B4-BE49-F238E27FC236}">
                  <a16:creationId xmlns:a16="http://schemas.microsoft.com/office/drawing/2014/main" id="{E734CD42-83CF-C6C4-A96D-A5A6A9BE710F}"/>
                </a:ext>
              </a:extLst>
            </p:cNvPr>
            <p:cNvPicPr>
              <a:picLocks noChangeAspect="1"/>
            </p:cNvPicPr>
            <p:nvPr/>
          </p:nvPicPr>
          <p:blipFill>
            <a:blip r:embed="rId4"/>
            <a:stretch>
              <a:fillRect/>
            </a:stretch>
          </p:blipFill>
          <p:spPr>
            <a:xfrm>
              <a:off x="619460" y="2055042"/>
              <a:ext cx="7882994" cy="1945712"/>
            </a:xfrm>
            <a:prstGeom prst="rect">
              <a:avLst/>
            </a:prstGeom>
          </p:spPr>
        </p:pic>
        <p:sp>
          <p:nvSpPr>
            <p:cNvPr id="8" name="Rectangle 7">
              <a:extLst>
                <a:ext uri="{FF2B5EF4-FFF2-40B4-BE49-F238E27FC236}">
                  <a16:creationId xmlns:a16="http://schemas.microsoft.com/office/drawing/2014/main" id="{CB3B82DC-A12F-5B0A-5528-B703E3A25284}"/>
                </a:ext>
              </a:extLst>
            </p:cNvPr>
            <p:cNvSpPr/>
            <p:nvPr/>
          </p:nvSpPr>
          <p:spPr>
            <a:xfrm>
              <a:off x="619460" y="2151701"/>
              <a:ext cx="333040" cy="293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4A954CA8-3F36-E784-837F-8B1FDB129D08}"/>
              </a:ext>
            </a:extLst>
          </p:cNvPr>
          <p:cNvSpPr txBox="1"/>
          <p:nvPr/>
        </p:nvSpPr>
        <p:spPr>
          <a:xfrm>
            <a:off x="311426" y="828262"/>
            <a:ext cx="438757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State-of-the-art ➞ cold atoms in </a:t>
            </a:r>
            <a:r>
              <a:rPr lang="en-US" sz="1600" b="1" dirty="0"/>
              <a:t>magic-wavelength optical lattices</a:t>
            </a:r>
            <a:r>
              <a:rPr lang="en-US" sz="1600" dirty="0"/>
              <a:t>, e.g., Sr OLC.</a:t>
            </a:r>
          </a:p>
          <a:p>
            <a:endParaRPr lang="en-US" sz="1600" dirty="0"/>
          </a:p>
          <a:p>
            <a:pPr marL="285750" indent="-285750">
              <a:buFont typeface="Arial" panose="020B0604020202020204" pitchFamily="34" charset="0"/>
              <a:buChar char="•"/>
            </a:pPr>
            <a:r>
              <a:rPr lang="en-US" sz="1600" dirty="0"/>
              <a:t>Two-photon 1S – 2S and 2S – </a:t>
            </a:r>
            <a:r>
              <a:rPr lang="en-US" sz="1600" i="1" dirty="0" err="1"/>
              <a:t>n</a:t>
            </a:r>
            <a:r>
              <a:rPr lang="en-US" sz="1600" dirty="0" err="1"/>
              <a:t>S</a:t>
            </a:r>
            <a:r>
              <a:rPr lang="en-US" sz="1600" dirty="0"/>
              <a:t> transitions.</a:t>
            </a:r>
          </a:p>
        </p:txBody>
      </p:sp>
      <p:sp>
        <p:nvSpPr>
          <p:cNvPr id="10" name="TextBox 9">
            <a:extLst>
              <a:ext uri="{FF2B5EF4-FFF2-40B4-BE49-F238E27FC236}">
                <a16:creationId xmlns:a16="http://schemas.microsoft.com/office/drawing/2014/main" id="{AF1C890E-C792-2829-D525-9C071C01EC54}"/>
              </a:ext>
            </a:extLst>
          </p:cNvPr>
          <p:cNvSpPr txBox="1"/>
          <p:nvPr/>
        </p:nvSpPr>
        <p:spPr>
          <a:xfrm>
            <a:off x="311426" y="2051050"/>
            <a:ext cx="873097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Calculated </a:t>
            </a:r>
            <a:r>
              <a:rPr lang="en-US" sz="1600" dirty="0" err="1"/>
              <a:t>polarisabilities</a:t>
            </a:r>
            <a:r>
              <a:rPr lang="en-US" sz="1600" dirty="0"/>
              <a:t> of 1S and 2S states using implicit summation method that included continuum (</a:t>
            </a:r>
            <a:r>
              <a:rPr lang="en-US" sz="1600" i="1" dirty="0"/>
              <a:t>ca.</a:t>
            </a:r>
            <a:r>
              <a:rPr lang="en-US" sz="1600" dirty="0"/>
              <a:t> 10%) [4]. </a:t>
            </a:r>
            <a:r>
              <a:rPr lang="en-US" sz="1600" b="1" dirty="0"/>
              <a:t>Magic wavelengths for 1S – 2S transition </a:t>
            </a:r>
            <a:r>
              <a:rPr lang="en-US" sz="1600" dirty="0"/>
              <a:t>where curves cross.</a:t>
            </a:r>
          </a:p>
        </p:txBody>
      </p:sp>
      <p:sp>
        <p:nvSpPr>
          <p:cNvPr id="11" name="TextBox 10">
            <a:extLst>
              <a:ext uri="{FF2B5EF4-FFF2-40B4-BE49-F238E27FC236}">
                <a16:creationId xmlns:a16="http://schemas.microsoft.com/office/drawing/2014/main" id="{0269FA12-EEA8-C571-EDC3-CE519C542A9E}"/>
              </a:ext>
            </a:extLst>
          </p:cNvPr>
          <p:cNvSpPr txBox="1"/>
          <p:nvPr/>
        </p:nvSpPr>
        <p:spPr>
          <a:xfrm>
            <a:off x="6531211" y="38877"/>
            <a:ext cx="2991400" cy="246221"/>
          </a:xfrm>
          <a:prstGeom prst="rect">
            <a:avLst/>
          </a:prstGeom>
          <a:noFill/>
        </p:spPr>
        <p:txBody>
          <a:bodyPr wrap="square" rtlCol="0">
            <a:spAutoFit/>
          </a:bodyPr>
          <a:lstStyle/>
          <a:p>
            <a:r>
              <a:rPr lang="en-US" sz="1000" dirty="0"/>
              <a:t>[6] Scott </a:t>
            </a:r>
            <a:r>
              <a:rPr lang="en-US" sz="1000" i="1" dirty="0"/>
              <a:t>et al.</a:t>
            </a:r>
            <a:r>
              <a:rPr lang="en-US" sz="1000" dirty="0"/>
              <a:t>, </a:t>
            </a:r>
            <a:r>
              <a:rPr lang="en-US" sz="1000" i="1" dirty="0" err="1"/>
              <a:t>Metrologia</a:t>
            </a:r>
            <a:r>
              <a:rPr lang="en-US" sz="1000" dirty="0"/>
              <a:t>, </a:t>
            </a:r>
            <a:r>
              <a:rPr lang="en-US" sz="1000" b="1" dirty="0"/>
              <a:t>61</a:t>
            </a:r>
            <a:r>
              <a:rPr lang="en-US" sz="1000" dirty="0"/>
              <a:t>, 025001 (2024) </a:t>
            </a:r>
          </a:p>
        </p:txBody>
      </p:sp>
      <p:sp>
        <p:nvSpPr>
          <p:cNvPr id="12" name="TextBox 11">
            <a:extLst>
              <a:ext uri="{FF2B5EF4-FFF2-40B4-BE49-F238E27FC236}">
                <a16:creationId xmlns:a16="http://schemas.microsoft.com/office/drawing/2014/main" id="{E0A44529-285B-0072-D34E-3BD0544A537F}"/>
              </a:ext>
            </a:extLst>
          </p:cNvPr>
          <p:cNvSpPr txBox="1"/>
          <p:nvPr/>
        </p:nvSpPr>
        <p:spPr>
          <a:xfrm>
            <a:off x="311426" y="4501462"/>
            <a:ext cx="873097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Low 1S polarizability means </a:t>
            </a:r>
            <a:r>
              <a:rPr lang="en-US" sz="1600" b="1" dirty="0"/>
              <a:t>high lattice laser power</a:t>
            </a:r>
            <a:r>
              <a:rPr lang="en-US" sz="1600" dirty="0"/>
              <a:t> is required.</a:t>
            </a:r>
          </a:p>
        </p:txBody>
      </p:sp>
      <p:sp>
        <p:nvSpPr>
          <p:cNvPr id="18" name="TextBox 17">
            <a:extLst>
              <a:ext uri="{FF2B5EF4-FFF2-40B4-BE49-F238E27FC236}">
                <a16:creationId xmlns:a16="http://schemas.microsoft.com/office/drawing/2014/main" id="{28CAFE47-B1BA-91A2-0F53-458720598CBF}"/>
              </a:ext>
            </a:extLst>
          </p:cNvPr>
          <p:cNvSpPr txBox="1"/>
          <p:nvPr/>
        </p:nvSpPr>
        <p:spPr>
          <a:xfrm>
            <a:off x="6794500" y="3199312"/>
            <a:ext cx="723900" cy="246221"/>
          </a:xfrm>
          <a:prstGeom prst="rect">
            <a:avLst/>
          </a:prstGeom>
          <a:noFill/>
        </p:spPr>
        <p:txBody>
          <a:bodyPr wrap="square" rtlCol="0">
            <a:spAutoFit/>
          </a:bodyPr>
          <a:lstStyle/>
          <a:p>
            <a:pPr algn="ctr"/>
            <a:r>
              <a:rPr lang="en-US" sz="1000" dirty="0"/>
              <a:t>2S – 3P</a:t>
            </a:r>
          </a:p>
        </p:txBody>
      </p:sp>
      <p:sp>
        <p:nvSpPr>
          <p:cNvPr id="19" name="TextBox 18">
            <a:extLst>
              <a:ext uri="{FF2B5EF4-FFF2-40B4-BE49-F238E27FC236}">
                <a16:creationId xmlns:a16="http://schemas.microsoft.com/office/drawing/2014/main" id="{21C73C3D-02A0-2FAB-6A16-D675DDDA3796}"/>
              </a:ext>
            </a:extLst>
          </p:cNvPr>
          <p:cNvSpPr txBox="1"/>
          <p:nvPr/>
        </p:nvSpPr>
        <p:spPr>
          <a:xfrm>
            <a:off x="5147276" y="3525494"/>
            <a:ext cx="723900" cy="246221"/>
          </a:xfrm>
          <a:prstGeom prst="rect">
            <a:avLst/>
          </a:prstGeom>
          <a:noFill/>
        </p:spPr>
        <p:txBody>
          <a:bodyPr wrap="square" rtlCol="0">
            <a:spAutoFit/>
          </a:bodyPr>
          <a:lstStyle/>
          <a:p>
            <a:pPr algn="ctr"/>
            <a:r>
              <a:rPr lang="en-US" sz="1000" dirty="0"/>
              <a:t>2S – 4P</a:t>
            </a:r>
          </a:p>
        </p:txBody>
      </p:sp>
      <p:sp>
        <p:nvSpPr>
          <p:cNvPr id="20" name="TextBox 19">
            <a:extLst>
              <a:ext uri="{FF2B5EF4-FFF2-40B4-BE49-F238E27FC236}">
                <a16:creationId xmlns:a16="http://schemas.microsoft.com/office/drawing/2014/main" id="{0604F593-C9E7-8CC0-0C4D-BCED51E34A29}"/>
              </a:ext>
            </a:extLst>
          </p:cNvPr>
          <p:cNvSpPr txBox="1"/>
          <p:nvPr/>
        </p:nvSpPr>
        <p:spPr>
          <a:xfrm>
            <a:off x="4643893" y="2999257"/>
            <a:ext cx="723900" cy="400110"/>
          </a:xfrm>
          <a:prstGeom prst="rect">
            <a:avLst/>
          </a:prstGeom>
          <a:noFill/>
        </p:spPr>
        <p:txBody>
          <a:bodyPr wrap="square" rtlCol="0">
            <a:spAutoFit/>
          </a:bodyPr>
          <a:lstStyle/>
          <a:p>
            <a:pPr algn="ctr"/>
            <a:r>
              <a:rPr lang="en-US" sz="1000" dirty="0"/>
              <a:t>2S – 5P etc.</a:t>
            </a:r>
          </a:p>
        </p:txBody>
      </p:sp>
      <p:sp>
        <p:nvSpPr>
          <p:cNvPr id="21" name="TextBox 20">
            <a:extLst>
              <a:ext uri="{FF2B5EF4-FFF2-40B4-BE49-F238E27FC236}">
                <a16:creationId xmlns:a16="http://schemas.microsoft.com/office/drawing/2014/main" id="{DB0299B8-1DA7-79F6-7E50-8D0B0AFDDB12}"/>
              </a:ext>
            </a:extLst>
          </p:cNvPr>
          <p:cNvSpPr txBox="1"/>
          <p:nvPr/>
        </p:nvSpPr>
        <p:spPr>
          <a:xfrm>
            <a:off x="1551348" y="2968478"/>
            <a:ext cx="723900" cy="400110"/>
          </a:xfrm>
          <a:prstGeom prst="rect">
            <a:avLst/>
          </a:prstGeom>
          <a:noFill/>
        </p:spPr>
        <p:txBody>
          <a:bodyPr wrap="square" rtlCol="0">
            <a:spAutoFit/>
          </a:bodyPr>
          <a:lstStyle/>
          <a:p>
            <a:pPr algn="ctr"/>
            <a:r>
              <a:rPr lang="en-US" sz="1000" dirty="0"/>
              <a:t>1S – 2P etc.</a:t>
            </a:r>
          </a:p>
        </p:txBody>
      </p:sp>
    </p:spTree>
    <p:extLst>
      <p:ext uri="{BB962C8B-B14F-4D97-AF65-F5344CB8AC3E}">
        <p14:creationId xmlns:p14="http://schemas.microsoft.com/office/powerpoint/2010/main" val="275546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AB8ABCB-8302-E52C-AFB7-CE516BF40123}"/>
              </a:ext>
            </a:extLst>
          </p:cNvPr>
          <p:cNvGrpSpPr>
            <a:grpSpLocks noChangeAspect="1"/>
          </p:cNvGrpSpPr>
          <p:nvPr/>
        </p:nvGrpSpPr>
        <p:grpSpPr>
          <a:xfrm>
            <a:off x="3130550" y="771803"/>
            <a:ext cx="6013449" cy="2231973"/>
            <a:chOff x="2579751" y="678566"/>
            <a:chExt cx="6564249" cy="2436410"/>
          </a:xfrm>
        </p:grpSpPr>
        <p:grpSp>
          <p:nvGrpSpPr>
            <p:cNvPr id="17" name="Group 16">
              <a:extLst>
                <a:ext uri="{FF2B5EF4-FFF2-40B4-BE49-F238E27FC236}">
                  <a16:creationId xmlns:a16="http://schemas.microsoft.com/office/drawing/2014/main" id="{D3EDAF32-7D4D-B065-4549-465489E01833}"/>
                </a:ext>
              </a:extLst>
            </p:cNvPr>
            <p:cNvGrpSpPr/>
            <p:nvPr/>
          </p:nvGrpSpPr>
          <p:grpSpPr>
            <a:xfrm>
              <a:off x="2579752" y="678566"/>
              <a:ext cx="6564248" cy="2436410"/>
              <a:chOff x="10677376" y="32223598"/>
              <a:chExt cx="7882994" cy="2977043"/>
            </a:xfrm>
          </p:grpSpPr>
          <p:pic>
            <p:nvPicPr>
              <p:cNvPr id="18" name="Picture 17">
                <a:extLst>
                  <a:ext uri="{FF2B5EF4-FFF2-40B4-BE49-F238E27FC236}">
                    <a16:creationId xmlns:a16="http://schemas.microsoft.com/office/drawing/2014/main" id="{7DB0E28E-01F3-AB29-5B11-F383CC0D51AD}"/>
                  </a:ext>
                </a:extLst>
              </p:cNvPr>
              <p:cNvPicPr>
                <a:picLocks noChangeAspect="1"/>
              </p:cNvPicPr>
              <p:nvPr/>
            </p:nvPicPr>
            <p:blipFill>
              <a:blip r:embed="rId3"/>
              <a:stretch>
                <a:fillRect/>
              </a:stretch>
            </p:blipFill>
            <p:spPr>
              <a:xfrm>
                <a:off x="10677376" y="32223598"/>
                <a:ext cx="7776000" cy="2594338"/>
              </a:xfrm>
              <a:prstGeom prst="rect">
                <a:avLst/>
              </a:prstGeom>
            </p:spPr>
          </p:pic>
          <p:pic>
            <p:nvPicPr>
              <p:cNvPr id="19" name="Picture 18">
                <a:extLst>
                  <a:ext uri="{FF2B5EF4-FFF2-40B4-BE49-F238E27FC236}">
                    <a16:creationId xmlns:a16="http://schemas.microsoft.com/office/drawing/2014/main" id="{E1258042-4484-954B-AB19-7A25443AF22C}"/>
                  </a:ext>
                </a:extLst>
              </p:cNvPr>
              <p:cNvPicPr>
                <a:picLocks noChangeAspect="1"/>
              </p:cNvPicPr>
              <p:nvPr/>
            </p:nvPicPr>
            <p:blipFill>
              <a:blip r:embed="rId4"/>
              <a:stretch>
                <a:fillRect/>
              </a:stretch>
            </p:blipFill>
            <p:spPr>
              <a:xfrm>
                <a:off x="11264227" y="34758587"/>
                <a:ext cx="7296143" cy="442054"/>
              </a:xfrm>
              <a:prstGeom prst="rect">
                <a:avLst/>
              </a:prstGeom>
            </p:spPr>
          </p:pic>
        </p:grpSp>
        <p:sp>
          <p:nvSpPr>
            <p:cNvPr id="20" name="Rectangle 19">
              <a:extLst>
                <a:ext uri="{FF2B5EF4-FFF2-40B4-BE49-F238E27FC236}">
                  <a16:creationId xmlns:a16="http://schemas.microsoft.com/office/drawing/2014/main" id="{0C2B6593-AE9F-339D-7442-D1F5288774E3}"/>
                </a:ext>
              </a:extLst>
            </p:cNvPr>
            <p:cNvSpPr/>
            <p:nvPr/>
          </p:nvSpPr>
          <p:spPr>
            <a:xfrm>
              <a:off x="2579751" y="737152"/>
              <a:ext cx="305633" cy="184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14F122E7-A888-EB76-070F-B3370271DFD7}"/>
              </a:ext>
            </a:extLst>
          </p:cNvPr>
          <p:cNvSpPr txBox="1"/>
          <p:nvPr/>
        </p:nvSpPr>
        <p:spPr>
          <a:xfrm>
            <a:off x="195470" y="213932"/>
            <a:ext cx="7917430" cy="523220"/>
          </a:xfrm>
          <a:prstGeom prst="rect">
            <a:avLst/>
          </a:prstGeom>
          <a:noFill/>
        </p:spPr>
        <p:txBody>
          <a:bodyPr wrap="square" rtlCol="0">
            <a:spAutoFit/>
          </a:bodyPr>
          <a:lstStyle/>
          <a:p>
            <a:r>
              <a:rPr lang="en-US" sz="2800" dirty="0">
                <a:solidFill>
                  <a:srgbClr val="0070C0"/>
                </a:solidFill>
              </a:rPr>
              <a:t>Effect of Scattering and Ionisation from Lattice </a:t>
            </a:r>
          </a:p>
        </p:txBody>
      </p:sp>
      <p:grpSp>
        <p:nvGrpSpPr>
          <p:cNvPr id="5" name="Group 4">
            <a:extLst>
              <a:ext uri="{FF2B5EF4-FFF2-40B4-BE49-F238E27FC236}">
                <a16:creationId xmlns:a16="http://schemas.microsoft.com/office/drawing/2014/main" id="{7F8AD2AB-2B6B-B435-AE4D-F7059362DD95}"/>
              </a:ext>
            </a:extLst>
          </p:cNvPr>
          <p:cNvGrpSpPr/>
          <p:nvPr/>
        </p:nvGrpSpPr>
        <p:grpSpPr>
          <a:xfrm>
            <a:off x="951703" y="2113724"/>
            <a:ext cx="1069772" cy="307777"/>
            <a:chOff x="11367267" y="34927298"/>
            <a:chExt cx="1069772" cy="307777"/>
          </a:xfrm>
        </p:grpSpPr>
        <p:cxnSp>
          <p:nvCxnSpPr>
            <p:cNvPr id="6" name="Straight Connector 5">
              <a:extLst>
                <a:ext uri="{FF2B5EF4-FFF2-40B4-BE49-F238E27FC236}">
                  <a16:creationId xmlns:a16="http://schemas.microsoft.com/office/drawing/2014/main" id="{B170B4A3-472F-A989-5903-4BA7943C75DB}"/>
                </a:ext>
              </a:extLst>
            </p:cNvPr>
            <p:cNvCxnSpPr>
              <a:cxnSpLocks/>
            </p:cNvCxnSpPr>
            <p:nvPr/>
          </p:nvCxnSpPr>
          <p:spPr>
            <a:xfrm>
              <a:off x="11367267" y="35086564"/>
              <a:ext cx="4064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F49FEA-A3B6-DA8E-4F28-313A1354BFD9}"/>
                </a:ext>
              </a:extLst>
            </p:cNvPr>
            <p:cNvSpPr txBox="1"/>
            <p:nvPr/>
          </p:nvSpPr>
          <p:spPr>
            <a:xfrm>
              <a:off x="11729217" y="34927298"/>
              <a:ext cx="707822" cy="307777"/>
            </a:xfrm>
            <a:prstGeom prst="rect">
              <a:avLst/>
            </a:prstGeom>
            <a:noFill/>
          </p:spPr>
          <p:txBody>
            <a:bodyPr wrap="none" rtlCol="0">
              <a:spAutoFit/>
            </a:bodyPr>
            <a:lstStyle/>
            <a:p>
              <a:r>
                <a:rPr lang="en-GB" sz="1400" dirty="0"/>
                <a:t>Elastic</a:t>
              </a:r>
            </a:p>
          </p:txBody>
        </p:sp>
      </p:grpSp>
      <p:grpSp>
        <p:nvGrpSpPr>
          <p:cNvPr id="8" name="Group 7">
            <a:extLst>
              <a:ext uri="{FF2B5EF4-FFF2-40B4-BE49-F238E27FC236}">
                <a16:creationId xmlns:a16="http://schemas.microsoft.com/office/drawing/2014/main" id="{1CC27BA6-5DA5-633A-2DBE-761FF395798A}"/>
              </a:ext>
            </a:extLst>
          </p:cNvPr>
          <p:cNvGrpSpPr/>
          <p:nvPr/>
        </p:nvGrpSpPr>
        <p:grpSpPr>
          <a:xfrm>
            <a:off x="945353" y="2403388"/>
            <a:ext cx="1212454" cy="307777"/>
            <a:chOff x="12662443" y="34942430"/>
            <a:chExt cx="1212454" cy="307777"/>
          </a:xfrm>
        </p:grpSpPr>
        <p:cxnSp>
          <p:nvCxnSpPr>
            <p:cNvPr id="9" name="Straight Connector 8">
              <a:extLst>
                <a:ext uri="{FF2B5EF4-FFF2-40B4-BE49-F238E27FC236}">
                  <a16:creationId xmlns:a16="http://schemas.microsoft.com/office/drawing/2014/main" id="{2EE79F53-B6CF-07D1-18EA-D1620200D6BF}"/>
                </a:ext>
              </a:extLst>
            </p:cNvPr>
            <p:cNvCxnSpPr>
              <a:cxnSpLocks/>
            </p:cNvCxnSpPr>
            <p:nvPr/>
          </p:nvCxnSpPr>
          <p:spPr>
            <a:xfrm>
              <a:off x="12662443" y="35095346"/>
              <a:ext cx="406400" cy="0"/>
            </a:xfrm>
            <a:prstGeom prst="line">
              <a:avLst/>
            </a:prstGeom>
            <a:ln w="28575">
              <a:solidFill>
                <a:srgbClr val="F3900D"/>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568D85-132A-31AC-78E7-DB7C12079382}"/>
                </a:ext>
              </a:extLst>
            </p:cNvPr>
            <p:cNvSpPr txBox="1"/>
            <p:nvPr/>
          </p:nvSpPr>
          <p:spPr>
            <a:xfrm>
              <a:off x="13026010" y="34942430"/>
              <a:ext cx="848887" cy="307777"/>
            </a:xfrm>
            <a:prstGeom prst="rect">
              <a:avLst/>
            </a:prstGeom>
            <a:noFill/>
          </p:spPr>
          <p:txBody>
            <a:bodyPr wrap="none" rtlCol="0">
              <a:spAutoFit/>
            </a:bodyPr>
            <a:lstStyle/>
            <a:p>
              <a:r>
                <a:rPr lang="en-GB" sz="1400" dirty="0"/>
                <a:t>Inelastic</a:t>
              </a:r>
            </a:p>
          </p:txBody>
        </p:sp>
      </p:grpSp>
      <p:grpSp>
        <p:nvGrpSpPr>
          <p:cNvPr id="11" name="Group 10">
            <a:extLst>
              <a:ext uri="{FF2B5EF4-FFF2-40B4-BE49-F238E27FC236}">
                <a16:creationId xmlns:a16="http://schemas.microsoft.com/office/drawing/2014/main" id="{E0F72C6D-2B97-1CD1-0F31-0C32EB7023FB}"/>
              </a:ext>
            </a:extLst>
          </p:cNvPr>
          <p:cNvGrpSpPr/>
          <p:nvPr/>
        </p:nvGrpSpPr>
        <p:grpSpPr>
          <a:xfrm>
            <a:off x="2161551" y="2084933"/>
            <a:ext cx="1173391" cy="307777"/>
            <a:chOff x="15420248" y="34950767"/>
            <a:chExt cx="1173391" cy="307777"/>
          </a:xfrm>
        </p:grpSpPr>
        <p:cxnSp>
          <p:nvCxnSpPr>
            <p:cNvPr id="12" name="Straight Connector 11">
              <a:extLst>
                <a:ext uri="{FF2B5EF4-FFF2-40B4-BE49-F238E27FC236}">
                  <a16:creationId xmlns:a16="http://schemas.microsoft.com/office/drawing/2014/main" id="{DECCBD1A-9798-01B9-DEB9-311723704C97}"/>
                </a:ext>
              </a:extLst>
            </p:cNvPr>
            <p:cNvCxnSpPr>
              <a:cxnSpLocks/>
            </p:cNvCxnSpPr>
            <p:nvPr/>
          </p:nvCxnSpPr>
          <p:spPr>
            <a:xfrm>
              <a:off x="15420248" y="35110033"/>
              <a:ext cx="406400"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4F8B68-F381-1FEB-A27E-D9F7708241B1}"/>
                </a:ext>
              </a:extLst>
            </p:cNvPr>
            <p:cNvSpPr txBox="1"/>
            <p:nvPr/>
          </p:nvSpPr>
          <p:spPr>
            <a:xfrm>
              <a:off x="15782198" y="34950767"/>
              <a:ext cx="811441" cy="307777"/>
            </a:xfrm>
            <a:prstGeom prst="rect">
              <a:avLst/>
            </a:prstGeom>
            <a:noFill/>
          </p:spPr>
          <p:txBody>
            <a:bodyPr wrap="none" rtlCol="0">
              <a:spAutoFit/>
            </a:bodyPr>
            <a:lstStyle/>
            <a:p>
              <a:r>
                <a:rPr lang="en-GB" sz="1400" dirty="0"/>
                <a:t>2ph ion.</a:t>
              </a:r>
            </a:p>
          </p:txBody>
        </p:sp>
      </p:grpSp>
      <p:grpSp>
        <p:nvGrpSpPr>
          <p:cNvPr id="14" name="Group 13">
            <a:extLst>
              <a:ext uri="{FF2B5EF4-FFF2-40B4-BE49-F238E27FC236}">
                <a16:creationId xmlns:a16="http://schemas.microsoft.com/office/drawing/2014/main" id="{848E8210-B26C-076F-5042-9267199E1022}"/>
              </a:ext>
            </a:extLst>
          </p:cNvPr>
          <p:cNvGrpSpPr/>
          <p:nvPr/>
        </p:nvGrpSpPr>
        <p:grpSpPr>
          <a:xfrm>
            <a:off x="2157807" y="2430722"/>
            <a:ext cx="1183485" cy="307777"/>
            <a:chOff x="16961051" y="34923108"/>
            <a:chExt cx="1183485" cy="307777"/>
          </a:xfrm>
        </p:grpSpPr>
        <p:cxnSp>
          <p:nvCxnSpPr>
            <p:cNvPr id="15" name="Straight Connector 14">
              <a:extLst>
                <a:ext uri="{FF2B5EF4-FFF2-40B4-BE49-F238E27FC236}">
                  <a16:creationId xmlns:a16="http://schemas.microsoft.com/office/drawing/2014/main" id="{4DCE4395-283F-D998-C47F-7F500B3E2035}"/>
                </a:ext>
              </a:extLst>
            </p:cNvPr>
            <p:cNvCxnSpPr>
              <a:cxnSpLocks/>
            </p:cNvCxnSpPr>
            <p:nvPr/>
          </p:nvCxnSpPr>
          <p:spPr>
            <a:xfrm>
              <a:off x="16961051" y="35076024"/>
              <a:ext cx="406400" cy="0"/>
            </a:xfrm>
            <a:prstGeom prst="line">
              <a:avLst/>
            </a:prstGeom>
            <a:ln w="28575">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9CCD09-B1F4-30CF-FF7A-E8C8062E2869}"/>
                </a:ext>
              </a:extLst>
            </p:cNvPr>
            <p:cNvSpPr txBox="1"/>
            <p:nvPr/>
          </p:nvSpPr>
          <p:spPr>
            <a:xfrm>
              <a:off x="17333095" y="34923108"/>
              <a:ext cx="811441" cy="307777"/>
            </a:xfrm>
            <a:prstGeom prst="rect">
              <a:avLst/>
            </a:prstGeom>
            <a:noFill/>
          </p:spPr>
          <p:txBody>
            <a:bodyPr wrap="none" rtlCol="0">
              <a:spAutoFit/>
            </a:bodyPr>
            <a:lstStyle/>
            <a:p>
              <a:r>
                <a:rPr lang="en-GB" sz="1400" dirty="0"/>
                <a:t>3ph ion.</a:t>
              </a:r>
            </a:p>
          </p:txBody>
        </p:sp>
      </p:grpSp>
      <p:sp>
        <p:nvSpPr>
          <p:cNvPr id="22" name="TextBox 21">
            <a:extLst>
              <a:ext uri="{FF2B5EF4-FFF2-40B4-BE49-F238E27FC236}">
                <a16:creationId xmlns:a16="http://schemas.microsoft.com/office/drawing/2014/main" id="{91103EDA-622F-4DE0-2CD1-3E98A40CA480}"/>
              </a:ext>
            </a:extLst>
          </p:cNvPr>
          <p:cNvSpPr txBox="1"/>
          <p:nvPr/>
        </p:nvSpPr>
        <p:spPr>
          <a:xfrm>
            <a:off x="311426" y="828262"/>
            <a:ext cx="258417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Calculated scattering and ionisation rates [4].</a:t>
            </a:r>
          </a:p>
        </p:txBody>
      </p:sp>
      <p:pic>
        <p:nvPicPr>
          <p:cNvPr id="23" name="Picture 22">
            <a:extLst>
              <a:ext uri="{FF2B5EF4-FFF2-40B4-BE49-F238E27FC236}">
                <a16:creationId xmlns:a16="http://schemas.microsoft.com/office/drawing/2014/main" id="{84A5C5BA-0755-2CDE-E6F8-3D2D7EB05768}"/>
              </a:ext>
            </a:extLst>
          </p:cNvPr>
          <p:cNvPicPr>
            <a:picLocks noChangeAspect="1"/>
          </p:cNvPicPr>
          <p:nvPr/>
        </p:nvPicPr>
        <p:blipFill>
          <a:blip r:embed="rId5"/>
          <a:stretch>
            <a:fillRect/>
          </a:stretch>
        </p:blipFill>
        <p:spPr>
          <a:xfrm>
            <a:off x="311426" y="3032509"/>
            <a:ext cx="5235035" cy="1351113"/>
          </a:xfrm>
          <a:prstGeom prst="rect">
            <a:avLst/>
          </a:prstGeom>
        </p:spPr>
      </p:pic>
      <p:cxnSp>
        <p:nvCxnSpPr>
          <p:cNvPr id="25" name="Straight Arrow Connector 24">
            <a:extLst>
              <a:ext uri="{FF2B5EF4-FFF2-40B4-BE49-F238E27FC236}">
                <a16:creationId xmlns:a16="http://schemas.microsoft.com/office/drawing/2014/main" id="{B049F57C-1086-BFAE-D95F-A471AB8B663C}"/>
              </a:ext>
            </a:extLst>
          </p:cNvPr>
          <p:cNvCxnSpPr>
            <a:cxnSpLocks/>
          </p:cNvCxnSpPr>
          <p:nvPr/>
        </p:nvCxnSpPr>
        <p:spPr>
          <a:xfrm flipV="1">
            <a:off x="503306" y="4320122"/>
            <a:ext cx="0" cy="262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48B4E1E8-BE15-65FD-2AEF-2FFD66C80738}"/>
              </a:ext>
            </a:extLst>
          </p:cNvPr>
          <p:cNvSpPr txBox="1"/>
          <p:nvPr/>
        </p:nvSpPr>
        <p:spPr>
          <a:xfrm>
            <a:off x="115956" y="4553965"/>
            <a:ext cx="1301375" cy="461665"/>
          </a:xfrm>
          <a:prstGeom prst="rect">
            <a:avLst/>
          </a:prstGeom>
          <a:noFill/>
        </p:spPr>
        <p:txBody>
          <a:bodyPr wrap="square" rtlCol="0">
            <a:spAutoFit/>
          </a:bodyPr>
          <a:lstStyle/>
          <a:p>
            <a:r>
              <a:rPr lang="en-US" sz="1200" b="1" dirty="0"/>
              <a:t>Magic wavelengths</a:t>
            </a:r>
          </a:p>
        </p:txBody>
      </p:sp>
      <p:cxnSp>
        <p:nvCxnSpPr>
          <p:cNvPr id="28" name="Straight Arrow Connector 27">
            <a:extLst>
              <a:ext uri="{FF2B5EF4-FFF2-40B4-BE49-F238E27FC236}">
                <a16:creationId xmlns:a16="http://schemas.microsoft.com/office/drawing/2014/main" id="{FA0AD3DA-CE29-E7B6-9131-E375F61E25BC}"/>
              </a:ext>
            </a:extLst>
          </p:cNvPr>
          <p:cNvCxnSpPr>
            <a:cxnSpLocks/>
          </p:cNvCxnSpPr>
          <p:nvPr/>
        </p:nvCxnSpPr>
        <p:spPr>
          <a:xfrm flipV="1">
            <a:off x="1893956" y="4320122"/>
            <a:ext cx="0" cy="262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715EECA-77A3-BAEC-2FEB-6ECE26615F60}"/>
              </a:ext>
            </a:extLst>
          </p:cNvPr>
          <p:cNvSpPr txBox="1"/>
          <p:nvPr/>
        </p:nvSpPr>
        <p:spPr>
          <a:xfrm>
            <a:off x="1561543" y="4553401"/>
            <a:ext cx="1704005" cy="461665"/>
          </a:xfrm>
          <a:prstGeom prst="rect">
            <a:avLst/>
          </a:prstGeom>
          <a:noFill/>
        </p:spPr>
        <p:txBody>
          <a:bodyPr wrap="square" rtlCol="0">
            <a:spAutoFit/>
          </a:bodyPr>
          <a:lstStyle/>
          <a:p>
            <a:r>
              <a:rPr lang="en-US" sz="1200" dirty="0"/>
              <a:t>Intensity for a depth (</a:t>
            </a:r>
            <a:r>
              <a:rPr lang="en-US" sz="1200" i="1" dirty="0">
                <a:latin typeface="Century Schoolbook" panose="02040604050505020304" pitchFamily="18" charset="0"/>
              </a:rPr>
              <a:t>D</a:t>
            </a:r>
            <a:r>
              <a:rPr lang="en-US" sz="1200" dirty="0"/>
              <a:t>) of </a:t>
            </a:r>
            <a:r>
              <a:rPr lang="en-US" sz="1200" b="1" dirty="0"/>
              <a:t>one recoil</a:t>
            </a:r>
            <a:r>
              <a:rPr lang="en-US" sz="1200" dirty="0"/>
              <a:t> (</a:t>
            </a:r>
            <a:r>
              <a:rPr lang="en-US" sz="1200" i="1" dirty="0" err="1">
                <a:latin typeface="Century Schoolbook" panose="02040604050505020304" pitchFamily="18" charset="0"/>
              </a:rPr>
              <a:t>E</a:t>
            </a:r>
            <a:r>
              <a:rPr lang="en-US" sz="1200" baseline="-25000" dirty="0" err="1">
                <a:latin typeface="Century Schoolbook" panose="02040604050505020304" pitchFamily="18" charset="0"/>
              </a:rPr>
              <a:t>rec</a:t>
            </a:r>
            <a:r>
              <a:rPr lang="en-US" sz="1200" dirty="0"/>
              <a:t>).</a:t>
            </a:r>
            <a:endParaRPr lang="en-US" sz="1200" b="1" dirty="0"/>
          </a:p>
        </p:txBody>
      </p:sp>
      <p:sp>
        <p:nvSpPr>
          <p:cNvPr id="30" name="TextBox 29">
            <a:extLst>
              <a:ext uri="{FF2B5EF4-FFF2-40B4-BE49-F238E27FC236}">
                <a16:creationId xmlns:a16="http://schemas.microsoft.com/office/drawing/2014/main" id="{86A501CD-0CB4-221E-BF80-2D0FABA8B0D0}"/>
              </a:ext>
            </a:extLst>
          </p:cNvPr>
          <p:cNvSpPr txBox="1"/>
          <p:nvPr/>
        </p:nvSpPr>
        <p:spPr>
          <a:xfrm>
            <a:off x="5872374" y="3081397"/>
            <a:ext cx="327162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2S state lifetime </a:t>
            </a:r>
            <a:r>
              <a:rPr lang="en-US" sz="1600" b="1" dirty="0"/>
              <a:t>severely reduced</a:t>
            </a:r>
            <a:r>
              <a:rPr lang="en-US" sz="1600" dirty="0"/>
              <a:t> by ionisation.</a:t>
            </a:r>
          </a:p>
          <a:p>
            <a:endParaRPr lang="en-US" sz="1600" dirty="0"/>
          </a:p>
          <a:p>
            <a:pPr marL="285750" indent="-285750">
              <a:buFont typeface="Arial" panose="020B0604020202020204" pitchFamily="34" charset="0"/>
              <a:buChar char="•"/>
            </a:pPr>
            <a:r>
              <a:rPr lang="en-US" sz="1600" dirty="0"/>
              <a:t>1S – 2S line broadened from 1.3 Hz to </a:t>
            </a:r>
            <a:r>
              <a:rPr lang="en-US" sz="1600" b="1" dirty="0"/>
              <a:t>50 kHz at 100</a:t>
            </a:r>
            <a:r>
              <a:rPr lang="en-US" sz="1600" b="1" i="1" dirty="0"/>
              <a:t>E</a:t>
            </a:r>
            <a:r>
              <a:rPr lang="en-US" sz="1600" b="1" baseline="-25000" dirty="0"/>
              <a:t>rec</a:t>
            </a:r>
            <a:r>
              <a:rPr lang="en-US" sz="1600" dirty="0"/>
              <a:t>.</a:t>
            </a:r>
          </a:p>
          <a:p>
            <a:endParaRPr lang="en-US" sz="1600" dirty="0"/>
          </a:p>
          <a:p>
            <a:pPr marL="285750" indent="-285750">
              <a:buFont typeface="Arial" panose="020B0604020202020204" pitchFamily="34" charset="0"/>
              <a:buChar char="•"/>
            </a:pPr>
            <a:r>
              <a:rPr lang="en-US" sz="1600" dirty="0"/>
              <a:t>Cryogenic H beam ➞ </a:t>
            </a:r>
            <a:r>
              <a:rPr lang="en-US" sz="1600" b="1" dirty="0"/>
              <a:t>2 kHz</a:t>
            </a:r>
            <a:r>
              <a:rPr lang="en-US" sz="1600" dirty="0"/>
              <a:t> [5].</a:t>
            </a:r>
          </a:p>
          <a:p>
            <a:pPr marL="285750" indent="-285750">
              <a:buFont typeface="Arial" panose="020B0604020202020204" pitchFamily="34" charset="0"/>
              <a:buChar char="•"/>
            </a:pPr>
            <a:endParaRPr lang="en-US" sz="1600" dirty="0"/>
          </a:p>
        </p:txBody>
      </p:sp>
      <p:cxnSp>
        <p:nvCxnSpPr>
          <p:cNvPr id="31" name="Straight Arrow Connector 30">
            <a:extLst>
              <a:ext uri="{FF2B5EF4-FFF2-40B4-BE49-F238E27FC236}">
                <a16:creationId xmlns:a16="http://schemas.microsoft.com/office/drawing/2014/main" id="{83DBC0A2-9549-B19A-E53C-88C71D027DFC}"/>
              </a:ext>
            </a:extLst>
          </p:cNvPr>
          <p:cNvCxnSpPr>
            <a:cxnSpLocks/>
          </p:cNvCxnSpPr>
          <p:nvPr/>
        </p:nvCxnSpPr>
        <p:spPr>
          <a:xfrm flipV="1">
            <a:off x="4262506" y="4320122"/>
            <a:ext cx="0" cy="262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FB42B927-675C-9EAC-CB09-FC1594879BCA}"/>
              </a:ext>
            </a:extLst>
          </p:cNvPr>
          <p:cNvPicPr>
            <a:picLocks noChangeAspect="1"/>
          </p:cNvPicPr>
          <p:nvPr/>
        </p:nvPicPr>
        <p:blipFill>
          <a:blip r:embed="rId6"/>
          <a:stretch>
            <a:fillRect/>
          </a:stretch>
        </p:blipFill>
        <p:spPr>
          <a:xfrm>
            <a:off x="4103756" y="4647042"/>
            <a:ext cx="317500" cy="152400"/>
          </a:xfrm>
          <a:prstGeom prst="rect">
            <a:avLst/>
          </a:prstGeom>
        </p:spPr>
      </p:pic>
      <p:cxnSp>
        <p:nvCxnSpPr>
          <p:cNvPr id="33" name="Straight Arrow Connector 32">
            <a:extLst>
              <a:ext uri="{FF2B5EF4-FFF2-40B4-BE49-F238E27FC236}">
                <a16:creationId xmlns:a16="http://schemas.microsoft.com/office/drawing/2014/main" id="{FD607347-48F7-E851-D460-699B820100F0}"/>
              </a:ext>
            </a:extLst>
          </p:cNvPr>
          <p:cNvCxnSpPr>
            <a:cxnSpLocks/>
          </p:cNvCxnSpPr>
          <p:nvPr/>
        </p:nvCxnSpPr>
        <p:spPr>
          <a:xfrm flipV="1">
            <a:off x="5100706" y="4333289"/>
            <a:ext cx="0" cy="262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6BC71575-A5E1-E004-BBDB-35AAA6CF00B1}"/>
              </a:ext>
            </a:extLst>
          </p:cNvPr>
          <p:cNvPicPr>
            <a:picLocks noChangeAspect="1"/>
          </p:cNvPicPr>
          <p:nvPr/>
        </p:nvPicPr>
        <p:blipFill>
          <a:blip r:embed="rId7"/>
          <a:stretch>
            <a:fillRect/>
          </a:stretch>
        </p:blipFill>
        <p:spPr>
          <a:xfrm>
            <a:off x="4910206" y="4608942"/>
            <a:ext cx="381000" cy="190500"/>
          </a:xfrm>
          <a:prstGeom prst="rect">
            <a:avLst/>
          </a:prstGeom>
        </p:spPr>
      </p:pic>
      <p:sp>
        <p:nvSpPr>
          <p:cNvPr id="35" name="TextBox 34">
            <a:extLst>
              <a:ext uri="{FF2B5EF4-FFF2-40B4-BE49-F238E27FC236}">
                <a16:creationId xmlns:a16="http://schemas.microsoft.com/office/drawing/2014/main" id="{22955CF4-5517-83A0-EB91-E33618EF6D7F}"/>
              </a:ext>
            </a:extLst>
          </p:cNvPr>
          <p:cNvSpPr txBox="1"/>
          <p:nvPr/>
        </p:nvSpPr>
        <p:spPr>
          <a:xfrm>
            <a:off x="6047589" y="4806457"/>
            <a:ext cx="3096411" cy="246221"/>
          </a:xfrm>
          <a:prstGeom prst="rect">
            <a:avLst/>
          </a:prstGeom>
          <a:noFill/>
        </p:spPr>
        <p:txBody>
          <a:bodyPr wrap="square" rtlCol="0">
            <a:spAutoFit/>
          </a:bodyPr>
          <a:lstStyle/>
          <a:p>
            <a:r>
              <a:rPr lang="en-US" sz="1000" dirty="0"/>
              <a:t>[5] </a:t>
            </a:r>
            <a:r>
              <a:rPr lang="en-US" sz="1000" dirty="0" err="1"/>
              <a:t>Parthey</a:t>
            </a:r>
            <a:r>
              <a:rPr lang="en-US" sz="1000" dirty="0"/>
              <a:t> </a:t>
            </a:r>
            <a:r>
              <a:rPr lang="en-US" sz="1000" i="1" dirty="0"/>
              <a:t>et al.</a:t>
            </a:r>
            <a:r>
              <a:rPr lang="en-US" sz="1000" dirty="0"/>
              <a:t>, </a:t>
            </a:r>
            <a:r>
              <a:rPr lang="en-US" sz="1000" i="1" dirty="0"/>
              <a:t>Phys. Rev. Lett.</a:t>
            </a:r>
            <a:r>
              <a:rPr lang="en-US" sz="1000" dirty="0"/>
              <a:t>, </a:t>
            </a:r>
            <a:r>
              <a:rPr lang="en-US" sz="1000" b="1" dirty="0"/>
              <a:t>107</a:t>
            </a:r>
            <a:r>
              <a:rPr lang="en-US" sz="1000" dirty="0"/>
              <a:t>, 203001 (2011) </a:t>
            </a:r>
          </a:p>
        </p:txBody>
      </p:sp>
      <p:sp>
        <p:nvSpPr>
          <p:cNvPr id="36" name="TextBox 35">
            <a:extLst>
              <a:ext uri="{FF2B5EF4-FFF2-40B4-BE49-F238E27FC236}">
                <a16:creationId xmlns:a16="http://schemas.microsoft.com/office/drawing/2014/main" id="{32EC0456-1472-617A-A385-A24A89100F64}"/>
              </a:ext>
            </a:extLst>
          </p:cNvPr>
          <p:cNvSpPr txBox="1"/>
          <p:nvPr/>
        </p:nvSpPr>
        <p:spPr>
          <a:xfrm>
            <a:off x="6531211" y="38877"/>
            <a:ext cx="2991400" cy="246221"/>
          </a:xfrm>
          <a:prstGeom prst="rect">
            <a:avLst/>
          </a:prstGeom>
          <a:noFill/>
        </p:spPr>
        <p:txBody>
          <a:bodyPr wrap="square" rtlCol="0">
            <a:spAutoFit/>
          </a:bodyPr>
          <a:lstStyle/>
          <a:p>
            <a:r>
              <a:rPr lang="en-US" sz="1000" dirty="0"/>
              <a:t>[6] Scott </a:t>
            </a:r>
            <a:r>
              <a:rPr lang="en-US" sz="1000" i="1" dirty="0"/>
              <a:t>et al.</a:t>
            </a:r>
            <a:r>
              <a:rPr lang="en-US" sz="1000" dirty="0"/>
              <a:t>, </a:t>
            </a:r>
            <a:r>
              <a:rPr lang="en-US" sz="1000" i="1" dirty="0" err="1"/>
              <a:t>Metrologia</a:t>
            </a:r>
            <a:r>
              <a:rPr lang="en-US" sz="1000" dirty="0"/>
              <a:t>, </a:t>
            </a:r>
            <a:r>
              <a:rPr lang="en-US" sz="1000" b="1" dirty="0"/>
              <a:t>61</a:t>
            </a:r>
            <a:r>
              <a:rPr lang="en-US" sz="1000" dirty="0"/>
              <a:t>, 025001 (2024) </a:t>
            </a:r>
          </a:p>
        </p:txBody>
      </p:sp>
    </p:spTree>
    <p:extLst>
      <p:ext uri="{BB962C8B-B14F-4D97-AF65-F5344CB8AC3E}">
        <p14:creationId xmlns:p14="http://schemas.microsoft.com/office/powerpoint/2010/main" val="1899873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9981</TotalTime>
  <Words>2606</Words>
  <Application>Microsoft Macintosh PowerPoint</Application>
  <PresentationFormat>On-screen Show (16:9)</PresentationFormat>
  <Paragraphs>238</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Cambria Math</vt:lpstr>
      <vt:lpstr>Century Schoolbook</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CARTY, DAVID</dc:creator>
  <cp:lastModifiedBy>CARTY, DAVID</cp:lastModifiedBy>
  <cp:revision>1</cp:revision>
  <dcterms:created xsi:type="dcterms:W3CDTF">2025-01-13T13:48:41Z</dcterms:created>
  <dcterms:modified xsi:type="dcterms:W3CDTF">2025-01-20T12:09:46Z</dcterms:modified>
</cp:coreProperties>
</file>