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4"/>
    <p:sldMasterId id="2147483682" r:id="rId5"/>
  </p:sldMasterIdLst>
  <p:notesMasterIdLst>
    <p:notesMasterId r:id="rId32"/>
  </p:notesMasterIdLst>
  <p:sldIdLst>
    <p:sldId id="2147482512" r:id="rId6"/>
    <p:sldId id="269" r:id="rId7"/>
    <p:sldId id="303" r:id="rId8"/>
    <p:sldId id="307" r:id="rId9"/>
    <p:sldId id="2147482514" r:id="rId10"/>
    <p:sldId id="2147482516" r:id="rId11"/>
    <p:sldId id="304" r:id="rId12"/>
    <p:sldId id="305" r:id="rId13"/>
    <p:sldId id="2147482503" r:id="rId14"/>
    <p:sldId id="306" r:id="rId15"/>
    <p:sldId id="2147482506" r:id="rId16"/>
    <p:sldId id="2147482505" r:id="rId17"/>
    <p:sldId id="2147482513" r:id="rId18"/>
    <p:sldId id="2147482509" r:id="rId19"/>
    <p:sldId id="2147482508" r:id="rId20"/>
    <p:sldId id="2147482510" r:id="rId21"/>
    <p:sldId id="2147482511" r:id="rId22"/>
    <p:sldId id="300" r:id="rId23"/>
    <p:sldId id="302" r:id="rId24"/>
    <p:sldId id="2147481657" r:id="rId25"/>
    <p:sldId id="279" r:id="rId26"/>
    <p:sldId id="2147482515" r:id="rId27"/>
    <p:sldId id="2147482494" r:id="rId28"/>
    <p:sldId id="2147481628" r:id="rId29"/>
    <p:sldId id="2147482495" r:id="rId30"/>
    <p:sldId id="214748250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3" userDrawn="1">
          <p15:clr>
            <a:srgbClr val="A4A3A4"/>
          </p15:clr>
        </p15:guide>
        <p15:guide id="2" pos="325" userDrawn="1">
          <p15:clr>
            <a:srgbClr val="A4A3A4"/>
          </p15:clr>
        </p15:guide>
        <p15:guide id="3" orient="horz" pos="3997" userDrawn="1">
          <p15:clr>
            <a:srgbClr val="A4A3A4"/>
          </p15:clr>
        </p15:guide>
        <p15:guide id="4" pos="7355" userDrawn="1">
          <p15:clr>
            <a:srgbClr val="A4A3A4"/>
          </p15:clr>
        </p15:guide>
        <p15:guide id="5" pos="3840" userDrawn="1">
          <p15:clr>
            <a:srgbClr val="A4A3A4"/>
          </p15:clr>
        </p15:guide>
        <p15:guide id="6" orient="horz" pos="935" userDrawn="1">
          <p15:clr>
            <a:srgbClr val="A4A3A4"/>
          </p15:clr>
        </p15:guide>
        <p15:guide id="7" orient="horz" pos="3770" userDrawn="1">
          <p15:clr>
            <a:srgbClr val="A4A3A4"/>
          </p15:clr>
        </p15:guide>
        <p15:guide id="8" pos="93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E2D62"/>
    <a:srgbClr val="676767"/>
    <a:srgbClr val="FBBB10"/>
    <a:srgbClr val="E94D36"/>
    <a:srgbClr val="34D5AE"/>
    <a:srgbClr val="BE2BBB"/>
    <a:srgbClr val="FFFFFF"/>
    <a:srgbClr val="008AAD"/>
    <a:srgbClr val="003088"/>
    <a:srgbClr val="3E86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FD39D1-A662-475F-BD10-361690D64C5D}" v="25" dt="2024-10-11T07:00:35.6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144" y="216"/>
      </p:cViewPr>
      <p:guideLst>
        <p:guide orient="horz" pos="323"/>
        <p:guide pos="325"/>
        <p:guide orient="horz" pos="3997"/>
        <p:guide pos="7355"/>
        <p:guide pos="3840"/>
        <p:guide orient="horz" pos="935"/>
        <p:guide orient="horz" pos="3770"/>
        <p:guide pos="93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8/10/relationships/authors" Target="authors.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Hunt - UKRI" userId="S::jon.hunt@ukri.org::b1dfa9c6-ae06-4f9e-b8ee-2acb5198416c" providerId="AD" clId="Web-{C551E277-CF75-4E2F-C60B-1D509B41DDAB}"/>
    <pc:docChg chg="addSld modSld">
      <pc:chgData name="Jon Hunt - UKRI" userId="S::jon.hunt@ukri.org::b1dfa9c6-ae06-4f9e-b8ee-2acb5198416c" providerId="AD" clId="Web-{C551E277-CF75-4E2F-C60B-1D509B41DDAB}" dt="2024-10-08T07:46:39.720" v="376"/>
      <pc:docMkLst>
        <pc:docMk/>
      </pc:docMkLst>
      <pc:sldChg chg="modSp">
        <pc:chgData name="Jon Hunt - UKRI" userId="S::jon.hunt@ukri.org::b1dfa9c6-ae06-4f9e-b8ee-2acb5198416c" providerId="AD" clId="Web-{C551E277-CF75-4E2F-C60B-1D509B41DDAB}" dt="2024-10-08T06:56:36.119" v="6" actId="14100"/>
        <pc:sldMkLst>
          <pc:docMk/>
          <pc:sldMk cId="1695168370" sldId="2147482509"/>
        </pc:sldMkLst>
        <pc:spChg chg="mod">
          <ac:chgData name="Jon Hunt - UKRI" userId="S::jon.hunt@ukri.org::b1dfa9c6-ae06-4f9e-b8ee-2acb5198416c" providerId="AD" clId="Web-{C551E277-CF75-4E2F-C60B-1D509B41DDAB}" dt="2024-10-08T06:56:36.119" v="6" actId="14100"/>
          <ac:spMkLst>
            <pc:docMk/>
            <pc:sldMk cId="1695168370" sldId="2147482509"/>
            <ac:spMk id="5" creationId="{16635CC6-E61A-CE42-2BF4-334606882358}"/>
          </ac:spMkLst>
        </pc:spChg>
      </pc:sldChg>
      <pc:sldChg chg="addSp delSp modSp new modTransition">
        <pc:chgData name="Jon Hunt - UKRI" userId="S::jon.hunt@ukri.org::b1dfa9c6-ae06-4f9e-b8ee-2acb5198416c" providerId="AD" clId="Web-{C551E277-CF75-4E2F-C60B-1D509B41DDAB}" dt="2024-10-08T07:46:39.720" v="376"/>
        <pc:sldMkLst>
          <pc:docMk/>
          <pc:sldMk cId="2126894732" sldId="2147482513"/>
        </pc:sldMkLst>
        <pc:spChg chg="add mod">
          <ac:chgData name="Jon Hunt - UKRI" userId="S::jon.hunt@ukri.org::b1dfa9c6-ae06-4f9e-b8ee-2acb5198416c" providerId="AD" clId="Web-{C551E277-CF75-4E2F-C60B-1D509B41DDAB}" dt="2024-10-08T07:07:46.469" v="28" actId="20577"/>
          <ac:spMkLst>
            <pc:docMk/>
            <pc:sldMk cId="2126894732" sldId="2147482513"/>
            <ac:spMk id="3" creationId="{0A777473-2232-58AC-553C-3529057E9844}"/>
          </ac:spMkLst>
        </pc:spChg>
        <pc:spChg chg="add del">
          <ac:chgData name="Jon Hunt - UKRI" userId="S::jon.hunt@ukri.org::b1dfa9c6-ae06-4f9e-b8ee-2acb5198416c" providerId="AD" clId="Web-{C551E277-CF75-4E2F-C60B-1D509B41DDAB}" dt="2024-10-08T07:07:52.734" v="30"/>
          <ac:spMkLst>
            <pc:docMk/>
            <pc:sldMk cId="2126894732" sldId="2147482513"/>
            <ac:spMk id="5" creationId="{2DFBEAF5-3A9A-F66F-E56E-D4BDB1CA063D}"/>
          </ac:spMkLst>
        </pc:spChg>
        <pc:spChg chg="add mod">
          <ac:chgData name="Jon Hunt - UKRI" userId="S::jon.hunt@ukri.org::b1dfa9c6-ae06-4f9e-b8ee-2acb5198416c" providerId="AD" clId="Web-{C551E277-CF75-4E2F-C60B-1D509B41DDAB}" dt="2024-10-08T07:44:53.014" v="368" actId="20577"/>
          <ac:spMkLst>
            <pc:docMk/>
            <pc:sldMk cId="2126894732" sldId="2147482513"/>
            <ac:spMk id="7" creationId="{3345435A-8C46-D8A8-3488-C9D55ED320FD}"/>
          </ac:spMkLst>
        </pc:spChg>
        <pc:picChg chg="add mod">
          <ac:chgData name="Jon Hunt - UKRI" userId="S::jon.hunt@ukri.org::b1dfa9c6-ae06-4f9e-b8ee-2acb5198416c" providerId="AD" clId="Web-{C551E277-CF75-4E2F-C60B-1D509B41DDAB}" dt="2024-10-08T07:44:56.499" v="369" actId="1076"/>
          <ac:picMkLst>
            <pc:docMk/>
            <pc:sldMk cId="2126894732" sldId="2147482513"/>
            <ac:picMk id="8" creationId="{80D831AC-8D9D-6CF4-1EBA-9E293C9BCAB3}"/>
          </ac:picMkLst>
        </pc:picChg>
        <pc:picChg chg="add del mod">
          <ac:chgData name="Jon Hunt - UKRI" userId="S::jon.hunt@ukri.org::b1dfa9c6-ae06-4f9e-b8ee-2acb5198416c" providerId="AD" clId="Web-{C551E277-CF75-4E2F-C60B-1D509B41DDAB}" dt="2024-10-08T07:33:56.918" v="242"/>
          <ac:picMkLst>
            <pc:docMk/>
            <pc:sldMk cId="2126894732" sldId="2147482513"/>
            <ac:picMk id="9" creationId="{88C47CA9-C3C7-822A-1FBB-86D4A644FE6A}"/>
          </ac:picMkLst>
        </pc:picChg>
        <pc:picChg chg="add mod">
          <ac:chgData name="Jon Hunt - UKRI" userId="S::jon.hunt@ukri.org::b1dfa9c6-ae06-4f9e-b8ee-2acb5198416c" providerId="AD" clId="Web-{C551E277-CF75-4E2F-C60B-1D509B41DDAB}" dt="2024-10-08T07:45:31.671" v="375" actId="14100"/>
          <ac:picMkLst>
            <pc:docMk/>
            <pc:sldMk cId="2126894732" sldId="2147482513"/>
            <ac:picMk id="10" creationId="{BB45C122-82B6-40E7-2C6E-71815A8F0463}"/>
          </ac:picMkLst>
        </pc:picChg>
      </pc:sldChg>
    </pc:docChg>
  </pc:docChgLst>
  <pc:docChgLst>
    <pc:chgData name="Jon Hunt - UKRI" userId="S::jon.hunt@ukri.org::b1dfa9c6-ae06-4f9e-b8ee-2acb5198416c" providerId="AD" clId="Web-{5421890F-880F-A665-5A2E-3B5F5A33A071}"/>
    <pc:docChg chg="addSld modSld">
      <pc:chgData name="Jon Hunt - UKRI" userId="S::jon.hunt@ukri.org::b1dfa9c6-ae06-4f9e-b8ee-2acb5198416c" providerId="AD" clId="Web-{5421890F-880F-A665-5A2E-3B5F5A33A071}" dt="2024-08-20T08:21:24.676" v="7"/>
      <pc:docMkLst>
        <pc:docMk/>
      </pc:docMkLst>
      <pc:sldChg chg="addSp delSp modSp new">
        <pc:chgData name="Jon Hunt - UKRI" userId="S::jon.hunt@ukri.org::b1dfa9c6-ae06-4f9e-b8ee-2acb5198416c" providerId="AD" clId="Web-{5421890F-880F-A665-5A2E-3B5F5A33A071}" dt="2024-08-20T08:21:24.676" v="7"/>
        <pc:sldMkLst>
          <pc:docMk/>
          <pc:sldMk cId="3456414355" sldId="2147482503"/>
        </pc:sldMkLst>
        <pc:picChg chg="add del mod">
          <ac:chgData name="Jon Hunt - UKRI" userId="S::jon.hunt@ukri.org::b1dfa9c6-ae06-4f9e-b8ee-2acb5198416c" providerId="AD" clId="Web-{5421890F-880F-A665-5A2E-3B5F5A33A071}" dt="2024-08-20T08:21:24.676" v="7"/>
          <ac:picMkLst>
            <pc:docMk/>
            <pc:sldMk cId="3456414355" sldId="2147482503"/>
            <ac:picMk id="2" creationId="{8B244B6D-6112-D41E-9A51-1565AA9FFD68}"/>
          </ac:picMkLst>
        </pc:picChg>
      </pc:sldChg>
    </pc:docChg>
  </pc:docChgLst>
  <pc:docChgLst>
    <pc:chgData name="Jon Hunt - UKRI" userId="b1dfa9c6-ae06-4f9e-b8ee-2acb5198416c" providerId="ADAL" clId="{FB2045B5-B1DB-42AF-95F0-247472EDFB27}"/>
    <pc:docChg chg="modSld">
      <pc:chgData name="Jon Hunt - UKRI" userId="b1dfa9c6-ae06-4f9e-b8ee-2acb5198416c" providerId="ADAL" clId="{FB2045B5-B1DB-42AF-95F0-247472EDFB27}" dt="2024-05-16T10:49:41.841" v="15" actId="20577"/>
      <pc:docMkLst>
        <pc:docMk/>
      </pc:docMkLst>
      <pc:sldChg chg="modSp mod">
        <pc:chgData name="Jon Hunt - UKRI" userId="b1dfa9c6-ae06-4f9e-b8ee-2acb5198416c" providerId="ADAL" clId="{FB2045B5-B1DB-42AF-95F0-247472EDFB27}" dt="2024-05-14T14:47:02.401" v="13" actId="20577"/>
        <pc:sldMkLst>
          <pc:docMk/>
          <pc:sldMk cId="260550088" sldId="259"/>
        </pc:sldMkLst>
        <pc:spChg chg="mod">
          <ac:chgData name="Jon Hunt - UKRI" userId="b1dfa9c6-ae06-4f9e-b8ee-2acb5198416c" providerId="ADAL" clId="{FB2045B5-B1DB-42AF-95F0-247472EDFB27}" dt="2024-05-14T14:47:02.401" v="13" actId="20577"/>
          <ac:spMkLst>
            <pc:docMk/>
            <pc:sldMk cId="260550088" sldId="259"/>
            <ac:spMk id="3" creationId="{ECB7A875-6B27-2F42-8F4F-0A20FC91F193}"/>
          </ac:spMkLst>
        </pc:spChg>
      </pc:sldChg>
      <pc:sldChg chg="modSp mod">
        <pc:chgData name="Jon Hunt - UKRI" userId="b1dfa9c6-ae06-4f9e-b8ee-2acb5198416c" providerId="ADAL" clId="{FB2045B5-B1DB-42AF-95F0-247472EDFB27}" dt="2024-05-16T10:49:41.841" v="15" actId="20577"/>
        <pc:sldMkLst>
          <pc:docMk/>
          <pc:sldMk cId="1436201702" sldId="291"/>
        </pc:sldMkLst>
        <pc:spChg chg="mod">
          <ac:chgData name="Jon Hunt - UKRI" userId="b1dfa9c6-ae06-4f9e-b8ee-2acb5198416c" providerId="ADAL" clId="{FB2045B5-B1DB-42AF-95F0-247472EDFB27}" dt="2024-05-16T10:49:41.841" v="15" actId="20577"/>
          <ac:spMkLst>
            <pc:docMk/>
            <pc:sldMk cId="1436201702" sldId="291"/>
            <ac:spMk id="16" creationId="{C81BCE8C-B82B-56D4-37DB-F62169B3B178}"/>
          </ac:spMkLst>
        </pc:spChg>
      </pc:sldChg>
      <pc:sldChg chg="modSp mod">
        <pc:chgData name="Jon Hunt - UKRI" userId="b1dfa9c6-ae06-4f9e-b8ee-2acb5198416c" providerId="ADAL" clId="{FB2045B5-B1DB-42AF-95F0-247472EDFB27}" dt="2024-05-14T14:45:13.359" v="12" actId="20577"/>
        <pc:sldMkLst>
          <pc:docMk/>
          <pc:sldMk cId="2879083456" sldId="295"/>
        </pc:sldMkLst>
        <pc:spChg chg="mod">
          <ac:chgData name="Jon Hunt - UKRI" userId="b1dfa9c6-ae06-4f9e-b8ee-2acb5198416c" providerId="ADAL" clId="{FB2045B5-B1DB-42AF-95F0-247472EDFB27}" dt="2024-05-14T14:45:13.359" v="12" actId="20577"/>
          <ac:spMkLst>
            <pc:docMk/>
            <pc:sldMk cId="2879083456" sldId="295"/>
            <ac:spMk id="4" creationId="{FFD21F2B-B1A9-1BE4-531A-3B7A6F0BC3B4}"/>
          </ac:spMkLst>
        </pc:spChg>
      </pc:sldChg>
    </pc:docChg>
  </pc:docChgLst>
  <pc:docChgLst>
    <pc:chgData name="Bryony Richards - UKRI" userId="S::bryony.richards@ukri.org::1e6fac3e-57a1-46c1-8c75-22fd33920435" providerId="AD" clId="Web-{95FA22DF-7C5E-E859-83F1-D6FDA46AFE65}"/>
    <pc:docChg chg="addSld">
      <pc:chgData name="Bryony Richards - UKRI" userId="S::bryony.richards@ukri.org::1e6fac3e-57a1-46c1-8c75-22fd33920435" providerId="AD" clId="Web-{95FA22DF-7C5E-E859-83F1-D6FDA46AFE65}" dt="2024-08-20T08:05:48.389" v="3"/>
      <pc:docMkLst>
        <pc:docMk/>
      </pc:docMkLst>
      <pc:sldChg chg="add">
        <pc:chgData name="Bryony Richards - UKRI" userId="S::bryony.richards@ukri.org::1e6fac3e-57a1-46c1-8c75-22fd33920435" providerId="AD" clId="Web-{95FA22DF-7C5E-E859-83F1-D6FDA46AFE65}" dt="2024-08-20T08:05:08.966" v="1"/>
        <pc:sldMkLst>
          <pc:docMk/>
          <pc:sldMk cId="914877457" sldId="2147481628"/>
        </pc:sldMkLst>
      </pc:sldChg>
      <pc:sldChg chg="add">
        <pc:chgData name="Bryony Richards - UKRI" userId="S::bryony.richards@ukri.org::1e6fac3e-57a1-46c1-8c75-22fd33920435" providerId="AD" clId="Web-{95FA22DF-7C5E-E859-83F1-D6FDA46AFE65}" dt="2024-08-20T08:04:53.934" v="0"/>
        <pc:sldMkLst>
          <pc:docMk/>
          <pc:sldMk cId="1135764743" sldId="2147482494"/>
        </pc:sldMkLst>
      </pc:sldChg>
      <pc:sldChg chg="add">
        <pc:chgData name="Bryony Richards - UKRI" userId="S::bryony.richards@ukri.org::1e6fac3e-57a1-46c1-8c75-22fd33920435" providerId="AD" clId="Web-{95FA22DF-7C5E-E859-83F1-D6FDA46AFE65}" dt="2024-08-20T08:05:31.888" v="2"/>
        <pc:sldMkLst>
          <pc:docMk/>
          <pc:sldMk cId="3707646330" sldId="2147482495"/>
        </pc:sldMkLst>
      </pc:sldChg>
      <pc:sldChg chg="add">
        <pc:chgData name="Bryony Richards - UKRI" userId="S::bryony.richards@ukri.org::1e6fac3e-57a1-46c1-8c75-22fd33920435" providerId="AD" clId="Web-{95FA22DF-7C5E-E859-83F1-D6FDA46AFE65}" dt="2024-08-20T08:05:48.389" v="3"/>
        <pc:sldMkLst>
          <pc:docMk/>
          <pc:sldMk cId="831332006" sldId="2147482502"/>
        </pc:sldMkLst>
      </pc:sldChg>
    </pc:docChg>
  </pc:docChgLst>
  <pc:docChgLst>
    <pc:chgData name="Jon Hunt - UKRI" userId="S::jon.hunt@ukri.org::b1dfa9c6-ae06-4f9e-b8ee-2acb5198416c" providerId="AD" clId="Web-{3C3F8B23-F23C-07E7-2D38-4FFC8E295D60}"/>
    <pc:docChg chg="modSld">
      <pc:chgData name="Jon Hunt - UKRI" userId="S::jon.hunt@ukri.org::b1dfa9c6-ae06-4f9e-b8ee-2acb5198416c" providerId="AD" clId="Web-{3C3F8B23-F23C-07E7-2D38-4FFC8E295D60}" dt="2024-09-12T07:45:39.282" v="83" actId="1076"/>
      <pc:docMkLst>
        <pc:docMk/>
      </pc:docMkLst>
      <pc:sldChg chg="modSp">
        <pc:chgData name="Jon Hunt - UKRI" userId="S::jon.hunt@ukri.org::b1dfa9c6-ae06-4f9e-b8ee-2acb5198416c" providerId="AD" clId="Web-{3C3F8B23-F23C-07E7-2D38-4FFC8E295D60}" dt="2024-09-12T07:43:34.325" v="79" actId="20577"/>
        <pc:sldMkLst>
          <pc:docMk/>
          <pc:sldMk cId="3135526926" sldId="2147481657"/>
        </pc:sldMkLst>
        <pc:spChg chg="mod">
          <ac:chgData name="Jon Hunt - UKRI" userId="S::jon.hunt@ukri.org::b1dfa9c6-ae06-4f9e-b8ee-2acb5198416c" providerId="AD" clId="Web-{3C3F8B23-F23C-07E7-2D38-4FFC8E295D60}" dt="2024-09-12T07:43:34.325" v="79" actId="20577"/>
          <ac:spMkLst>
            <pc:docMk/>
            <pc:sldMk cId="3135526926" sldId="2147481657"/>
            <ac:spMk id="2" creationId="{D9B36621-BCE1-7B52-AB2B-F39A69D6E5EE}"/>
          </ac:spMkLst>
        </pc:spChg>
      </pc:sldChg>
      <pc:sldChg chg="addSp delSp modSp">
        <pc:chgData name="Jon Hunt - UKRI" userId="S::jon.hunt@ukri.org::b1dfa9c6-ae06-4f9e-b8ee-2acb5198416c" providerId="AD" clId="Web-{3C3F8B23-F23C-07E7-2D38-4FFC8E295D60}" dt="2024-09-12T07:45:39.282" v="83" actId="1076"/>
        <pc:sldMkLst>
          <pc:docMk/>
          <pc:sldMk cId="578108963" sldId="2147482504"/>
        </pc:sldMkLst>
        <pc:spChg chg="del">
          <ac:chgData name="Jon Hunt - UKRI" userId="S::jon.hunt@ukri.org::b1dfa9c6-ae06-4f9e-b8ee-2acb5198416c" providerId="AD" clId="Web-{3C3F8B23-F23C-07E7-2D38-4FFC8E295D60}" dt="2024-09-12T07:35:45.983" v="31"/>
          <ac:spMkLst>
            <pc:docMk/>
            <pc:sldMk cId="578108963" sldId="2147482504"/>
            <ac:spMk id="7" creationId="{0FAA1550-34BE-E15C-738F-10F59775E7D7}"/>
          </ac:spMkLst>
        </pc:spChg>
        <pc:spChg chg="mod">
          <ac:chgData name="Jon Hunt - UKRI" userId="S::jon.hunt@ukri.org::b1dfa9c6-ae06-4f9e-b8ee-2acb5198416c" providerId="AD" clId="Web-{3C3F8B23-F23C-07E7-2D38-4FFC8E295D60}" dt="2024-09-12T07:36:58.438" v="39" actId="1076"/>
          <ac:spMkLst>
            <pc:docMk/>
            <pc:sldMk cId="578108963" sldId="2147482504"/>
            <ac:spMk id="8" creationId="{F20F0BB7-1FDA-ABED-22C6-9D918F5BE1F6}"/>
          </ac:spMkLst>
        </pc:spChg>
        <pc:spChg chg="mod">
          <ac:chgData name="Jon Hunt - UKRI" userId="S::jon.hunt@ukri.org::b1dfa9c6-ae06-4f9e-b8ee-2acb5198416c" providerId="AD" clId="Web-{3C3F8B23-F23C-07E7-2D38-4FFC8E295D60}" dt="2024-09-12T07:45:39.282" v="83" actId="1076"/>
          <ac:spMkLst>
            <pc:docMk/>
            <pc:sldMk cId="578108963" sldId="2147482504"/>
            <ac:spMk id="10" creationId="{39E6422A-D31C-7CF4-4EBC-DC7BA1DE66A6}"/>
          </ac:spMkLst>
        </pc:spChg>
        <pc:picChg chg="mod">
          <ac:chgData name="Jon Hunt - UKRI" userId="S::jon.hunt@ukri.org::b1dfa9c6-ae06-4f9e-b8ee-2acb5198416c" providerId="AD" clId="Web-{3C3F8B23-F23C-07E7-2D38-4FFC8E295D60}" dt="2024-09-12T07:39:52.068" v="44"/>
          <ac:picMkLst>
            <pc:docMk/>
            <pc:sldMk cId="578108963" sldId="2147482504"/>
            <ac:picMk id="2" creationId="{372456F8-2537-B4D0-59CA-B2DFEF4276DF}"/>
          </ac:picMkLst>
        </pc:picChg>
        <pc:picChg chg="add mod">
          <ac:chgData name="Jon Hunt - UKRI" userId="S::jon.hunt@ukri.org::b1dfa9c6-ae06-4f9e-b8ee-2acb5198416c" providerId="AD" clId="Web-{3C3F8B23-F23C-07E7-2D38-4FFC8E295D60}" dt="2024-09-12T07:34:55.684" v="9" actId="1076"/>
          <ac:picMkLst>
            <pc:docMk/>
            <pc:sldMk cId="578108963" sldId="2147482504"/>
            <ac:picMk id="3" creationId="{526CBF76-5564-054A-55D7-06BE572622BE}"/>
          </ac:picMkLst>
        </pc:picChg>
        <pc:picChg chg="mod">
          <ac:chgData name="Jon Hunt - UKRI" userId="S::jon.hunt@ukri.org::b1dfa9c6-ae06-4f9e-b8ee-2acb5198416c" providerId="AD" clId="Web-{3C3F8B23-F23C-07E7-2D38-4FFC8E295D60}" dt="2024-09-12T07:35:10.685" v="11" actId="1076"/>
          <ac:picMkLst>
            <pc:docMk/>
            <pc:sldMk cId="578108963" sldId="2147482504"/>
            <ac:picMk id="4" creationId="{E0F289CC-6250-C80B-2D04-C1E1E6B34306}"/>
          </ac:picMkLst>
        </pc:picChg>
      </pc:sldChg>
    </pc:docChg>
  </pc:docChgLst>
  <pc:docChgLst>
    <pc:chgData name="Jon Hunt - UKRI" userId="S::jon.hunt@ukri.org::b1dfa9c6-ae06-4f9e-b8ee-2acb5198416c" providerId="AD" clId="Web-{EDFCAB9B-5EA8-7B5A-F28B-FE35C4FEB090}"/>
    <pc:docChg chg="modSld">
      <pc:chgData name="Jon Hunt - UKRI" userId="S::jon.hunt@ukri.org::b1dfa9c6-ae06-4f9e-b8ee-2acb5198416c" providerId="AD" clId="Web-{EDFCAB9B-5EA8-7B5A-F28B-FE35C4FEB090}" dt="2024-10-04T15:54:07.978" v="43" actId="20577"/>
      <pc:docMkLst>
        <pc:docMk/>
      </pc:docMkLst>
      <pc:sldChg chg="modTransition">
        <pc:chgData name="Jon Hunt - UKRI" userId="S::jon.hunt@ukri.org::b1dfa9c6-ae06-4f9e-b8ee-2acb5198416c" providerId="AD" clId="Web-{EDFCAB9B-5EA8-7B5A-F28B-FE35C4FEB090}" dt="2024-10-04T15:51:07.629" v="22"/>
        <pc:sldMkLst>
          <pc:docMk/>
          <pc:sldMk cId="914877457" sldId="2147481628"/>
        </pc:sldMkLst>
      </pc:sldChg>
      <pc:sldChg chg="modTransition">
        <pc:chgData name="Jon Hunt - UKRI" userId="S::jon.hunt@ukri.org::b1dfa9c6-ae06-4f9e-b8ee-2acb5198416c" providerId="AD" clId="Web-{EDFCAB9B-5EA8-7B5A-F28B-FE35C4FEB090}" dt="2024-10-04T15:51:07.629" v="23"/>
        <pc:sldMkLst>
          <pc:docMk/>
          <pc:sldMk cId="831332006" sldId="2147482502"/>
        </pc:sldMkLst>
      </pc:sldChg>
      <pc:sldChg chg="modTransition">
        <pc:chgData name="Jon Hunt - UKRI" userId="S::jon.hunt@ukri.org::b1dfa9c6-ae06-4f9e-b8ee-2acb5198416c" providerId="AD" clId="Web-{EDFCAB9B-5EA8-7B5A-F28B-FE35C4FEB090}" dt="2024-10-04T15:51:07.629" v="19"/>
        <pc:sldMkLst>
          <pc:docMk/>
          <pc:sldMk cId="996320609" sldId="2147482505"/>
        </pc:sldMkLst>
      </pc:sldChg>
      <pc:sldChg chg="modSp modTransition">
        <pc:chgData name="Jon Hunt - UKRI" userId="S::jon.hunt@ukri.org::b1dfa9c6-ae06-4f9e-b8ee-2acb5198416c" providerId="AD" clId="Web-{EDFCAB9B-5EA8-7B5A-F28B-FE35C4FEB090}" dt="2024-10-04T15:51:07.629" v="21"/>
        <pc:sldMkLst>
          <pc:docMk/>
          <pc:sldMk cId="51719014" sldId="2147482506"/>
        </pc:sldMkLst>
        <pc:spChg chg="mod">
          <ac:chgData name="Jon Hunt - UKRI" userId="S::jon.hunt@ukri.org::b1dfa9c6-ae06-4f9e-b8ee-2acb5198416c" providerId="AD" clId="Web-{EDFCAB9B-5EA8-7B5A-F28B-FE35C4FEB090}" dt="2024-10-04T15:50:37.269" v="18" actId="20577"/>
          <ac:spMkLst>
            <pc:docMk/>
            <pc:sldMk cId="51719014" sldId="2147482506"/>
            <ac:spMk id="10" creationId="{BE99A35A-A062-7D77-7216-B7386C43897B}"/>
          </ac:spMkLst>
        </pc:spChg>
      </pc:sldChg>
      <pc:sldChg chg="modSp modTransition">
        <pc:chgData name="Jon Hunt - UKRI" userId="S::jon.hunt@ukri.org::b1dfa9c6-ae06-4f9e-b8ee-2acb5198416c" providerId="AD" clId="Web-{EDFCAB9B-5EA8-7B5A-F28B-FE35C4FEB090}" dt="2024-10-04T15:54:07.978" v="43" actId="20577"/>
        <pc:sldMkLst>
          <pc:docMk/>
          <pc:sldMk cId="25300192" sldId="2147482507"/>
        </pc:sldMkLst>
        <pc:spChg chg="mod">
          <ac:chgData name="Jon Hunt - UKRI" userId="S::jon.hunt@ukri.org::b1dfa9c6-ae06-4f9e-b8ee-2acb5198416c" providerId="AD" clId="Web-{EDFCAB9B-5EA8-7B5A-F28B-FE35C4FEB090}" dt="2024-10-04T15:54:07.978" v="43" actId="20577"/>
          <ac:spMkLst>
            <pc:docMk/>
            <pc:sldMk cId="25300192" sldId="2147482507"/>
            <ac:spMk id="2" creationId="{AA2DFADE-217D-AF3D-72D8-9A7D6718945C}"/>
          </ac:spMkLst>
        </pc:spChg>
      </pc:sldChg>
    </pc:docChg>
  </pc:docChgLst>
  <pc:docChgLst>
    <pc:chgData name="Jon Hunt - UKRI" userId="b1dfa9c6-ae06-4f9e-b8ee-2acb5198416c" providerId="ADAL" clId="{783DFF0A-9241-4322-897A-3D953F1F1E1A}"/>
    <pc:docChg chg="undo custSel modSld modMainMaster">
      <pc:chgData name="Jon Hunt - UKRI" userId="b1dfa9c6-ae06-4f9e-b8ee-2acb5198416c" providerId="ADAL" clId="{783DFF0A-9241-4322-897A-3D953F1F1E1A}" dt="2024-10-07T09:44:53.720" v="6" actId="1076"/>
      <pc:docMkLst>
        <pc:docMk/>
      </pc:docMkLst>
      <pc:sldChg chg="delSp modSp mod">
        <pc:chgData name="Jon Hunt - UKRI" userId="b1dfa9c6-ae06-4f9e-b8ee-2acb5198416c" providerId="ADAL" clId="{783DFF0A-9241-4322-897A-3D953F1F1E1A}" dt="2024-10-07T09:44:53.720" v="6" actId="1076"/>
        <pc:sldMkLst>
          <pc:docMk/>
          <pc:sldMk cId="469039949" sldId="2147482512"/>
        </pc:sldMkLst>
        <pc:spChg chg="mod">
          <ac:chgData name="Jon Hunt - UKRI" userId="b1dfa9c6-ae06-4f9e-b8ee-2acb5198416c" providerId="ADAL" clId="{783DFF0A-9241-4322-897A-3D953F1F1E1A}" dt="2024-10-07T09:44:46.460" v="5" actId="1076"/>
          <ac:spMkLst>
            <pc:docMk/>
            <pc:sldMk cId="469039949" sldId="2147482512"/>
            <ac:spMk id="3" creationId="{ECB7A875-6B27-2F42-8F4F-0A20FC91F193}"/>
          </ac:spMkLst>
        </pc:spChg>
        <pc:spChg chg="del">
          <ac:chgData name="Jon Hunt - UKRI" userId="b1dfa9c6-ae06-4f9e-b8ee-2acb5198416c" providerId="ADAL" clId="{783DFF0A-9241-4322-897A-3D953F1F1E1A}" dt="2024-10-07T09:44:32.071" v="3" actId="478"/>
          <ac:spMkLst>
            <pc:docMk/>
            <pc:sldMk cId="469039949" sldId="2147482512"/>
            <ac:spMk id="6" creationId="{7C54AEEE-815E-FCC0-8634-ACBF59CB70D4}"/>
          </ac:spMkLst>
        </pc:spChg>
        <pc:picChg chg="mod">
          <ac:chgData name="Jon Hunt - UKRI" userId="b1dfa9c6-ae06-4f9e-b8ee-2acb5198416c" providerId="ADAL" clId="{783DFF0A-9241-4322-897A-3D953F1F1E1A}" dt="2024-10-07T09:44:53.720" v="6" actId="1076"/>
          <ac:picMkLst>
            <pc:docMk/>
            <pc:sldMk cId="469039949" sldId="2147482512"/>
            <ac:picMk id="9" creationId="{F60F4361-404A-6E7E-0F95-3066B2A44F32}"/>
          </ac:picMkLst>
        </pc:picChg>
      </pc:sldChg>
      <pc:sldMasterChg chg="addSp delSp mod">
        <pc:chgData name="Jon Hunt - UKRI" userId="b1dfa9c6-ae06-4f9e-b8ee-2acb5198416c" providerId="ADAL" clId="{783DFF0A-9241-4322-897A-3D953F1F1E1A}" dt="2024-10-07T09:39:36.958" v="1" actId="478"/>
        <pc:sldMasterMkLst>
          <pc:docMk/>
          <pc:sldMasterMk cId="3554792916" sldId="2147483670"/>
        </pc:sldMasterMkLst>
        <pc:picChg chg="add del">
          <ac:chgData name="Jon Hunt - UKRI" userId="b1dfa9c6-ae06-4f9e-b8ee-2acb5198416c" providerId="ADAL" clId="{783DFF0A-9241-4322-897A-3D953F1F1E1A}" dt="2024-10-07T09:39:36.958" v="1" actId="478"/>
          <ac:picMkLst>
            <pc:docMk/>
            <pc:sldMasterMk cId="3554792916" sldId="2147483670"/>
            <ac:picMk id="7" creationId="{8EAD00EF-584A-B74E-9B07-9D59591082B8}"/>
          </ac:picMkLst>
        </pc:picChg>
      </pc:sldMasterChg>
    </pc:docChg>
  </pc:docChgLst>
  <pc:docChgLst>
    <pc:chgData name="Jon Hunt - UKRI" userId="S::jon.hunt@ukri.org::b1dfa9c6-ae06-4f9e-b8ee-2acb5198416c" providerId="AD" clId="Web-{807CF99D-963E-9944-B18D-9C206CB256CB}"/>
    <pc:docChg chg="addSld delSld modSld">
      <pc:chgData name="Jon Hunt - UKRI" userId="S::jon.hunt@ukri.org::b1dfa9c6-ae06-4f9e-b8ee-2acb5198416c" providerId="AD" clId="Web-{807CF99D-963E-9944-B18D-9C206CB256CB}" dt="2024-10-07T09:38:44.996" v="30" actId="20577"/>
      <pc:docMkLst>
        <pc:docMk/>
      </pc:docMkLst>
      <pc:sldChg chg="addSp modSp del">
        <pc:chgData name="Jon Hunt - UKRI" userId="S::jon.hunt@ukri.org::b1dfa9c6-ae06-4f9e-b8ee-2acb5198416c" providerId="AD" clId="Web-{807CF99D-963E-9944-B18D-9C206CB256CB}" dt="2024-10-07T09:35:38.160" v="12"/>
        <pc:sldMkLst>
          <pc:docMk/>
          <pc:sldMk cId="260550088" sldId="259"/>
        </pc:sldMkLst>
        <pc:spChg chg="mod">
          <ac:chgData name="Jon Hunt - UKRI" userId="S::jon.hunt@ukri.org::b1dfa9c6-ae06-4f9e-b8ee-2acb5198416c" providerId="AD" clId="Web-{807CF99D-963E-9944-B18D-9C206CB256CB}" dt="2024-10-07T09:34:31.345" v="8" actId="20577"/>
          <ac:spMkLst>
            <pc:docMk/>
            <pc:sldMk cId="260550088" sldId="259"/>
            <ac:spMk id="3" creationId="{ECB7A875-6B27-2F42-8F4F-0A20FC91F193}"/>
          </ac:spMkLst>
        </pc:spChg>
        <pc:picChg chg="add mod">
          <ac:chgData name="Jon Hunt - UKRI" userId="S::jon.hunt@ukri.org::b1dfa9c6-ae06-4f9e-b8ee-2acb5198416c" providerId="AD" clId="Web-{807CF99D-963E-9944-B18D-9C206CB256CB}" dt="2024-10-07T09:34:32.283" v="9"/>
          <ac:picMkLst>
            <pc:docMk/>
            <pc:sldMk cId="260550088" sldId="259"/>
            <ac:picMk id="6" creationId="{892652F7-D4B4-3E95-04B8-485381CB474C}"/>
          </ac:picMkLst>
        </pc:picChg>
      </pc:sldChg>
      <pc:sldChg chg="delSp modSp add">
        <pc:chgData name="Jon Hunt - UKRI" userId="S::jon.hunt@ukri.org::b1dfa9c6-ae06-4f9e-b8ee-2acb5198416c" providerId="AD" clId="Web-{807CF99D-963E-9944-B18D-9C206CB256CB}" dt="2024-10-07T09:38:44.996" v="30" actId="20577"/>
        <pc:sldMkLst>
          <pc:docMk/>
          <pc:sldMk cId="469039949" sldId="2147482512"/>
        </pc:sldMkLst>
        <pc:spChg chg="mod">
          <ac:chgData name="Jon Hunt - UKRI" userId="S::jon.hunt@ukri.org::b1dfa9c6-ae06-4f9e-b8ee-2acb5198416c" providerId="AD" clId="Web-{807CF99D-963E-9944-B18D-9C206CB256CB}" dt="2024-10-07T09:38:44.996" v="30" actId="20577"/>
          <ac:spMkLst>
            <pc:docMk/>
            <pc:sldMk cId="469039949" sldId="2147482512"/>
            <ac:spMk id="2" creationId="{6BF786C7-958F-604F-B3EC-8B1789334F2C}"/>
          </ac:spMkLst>
        </pc:spChg>
        <pc:picChg chg="del">
          <ac:chgData name="Jon Hunt - UKRI" userId="S::jon.hunt@ukri.org::b1dfa9c6-ae06-4f9e-b8ee-2acb5198416c" providerId="AD" clId="Web-{807CF99D-963E-9944-B18D-9C206CB256CB}" dt="2024-10-07T09:35:40.973" v="13"/>
          <ac:picMkLst>
            <pc:docMk/>
            <pc:sldMk cId="469039949" sldId="2147482512"/>
            <ac:picMk id="7" creationId="{CB77A104-552E-C5CC-4F3E-347E35F9E048}"/>
          </ac:picMkLst>
        </pc:picChg>
        <pc:picChg chg="ord">
          <ac:chgData name="Jon Hunt - UKRI" userId="S::jon.hunt@ukri.org::b1dfa9c6-ae06-4f9e-b8ee-2acb5198416c" providerId="AD" clId="Web-{807CF99D-963E-9944-B18D-9C206CB256CB}" dt="2024-10-07T09:35:21.238" v="11"/>
          <ac:picMkLst>
            <pc:docMk/>
            <pc:sldMk cId="469039949" sldId="2147482512"/>
            <ac:picMk id="9" creationId="{F60F4361-404A-6E7E-0F95-3066B2A44F32}"/>
          </ac:picMkLst>
        </pc:picChg>
      </pc:sldChg>
    </pc:docChg>
  </pc:docChgLst>
  <pc:docChgLst>
    <pc:chgData name="Jon Hunt - UKRI" userId="b1dfa9c6-ae06-4f9e-b8ee-2acb5198416c" providerId="ADAL" clId="{FC5A476D-ED27-4E3C-B406-454757A966B7}"/>
    <pc:docChg chg="undo custSel addSld delSld modSld sldOrd">
      <pc:chgData name="Jon Hunt - UKRI" userId="b1dfa9c6-ae06-4f9e-b8ee-2acb5198416c" providerId="ADAL" clId="{FC5A476D-ED27-4E3C-B406-454757A966B7}" dt="2023-12-01T14:35:45.479" v="4735" actId="404"/>
      <pc:docMkLst>
        <pc:docMk/>
      </pc:docMkLst>
      <pc:sldChg chg="del">
        <pc:chgData name="Jon Hunt - UKRI" userId="b1dfa9c6-ae06-4f9e-b8ee-2acb5198416c" providerId="ADAL" clId="{FC5A476D-ED27-4E3C-B406-454757A966B7}" dt="2023-11-29T16:51:39.008" v="2084" actId="2696"/>
        <pc:sldMkLst>
          <pc:docMk/>
          <pc:sldMk cId="3224382533" sldId="257"/>
        </pc:sldMkLst>
      </pc:sldChg>
      <pc:sldChg chg="delSp modSp add del mod modTransition">
        <pc:chgData name="Jon Hunt - UKRI" userId="b1dfa9c6-ae06-4f9e-b8ee-2acb5198416c" providerId="ADAL" clId="{FC5A476D-ED27-4E3C-B406-454757A966B7}" dt="2023-11-29T16:52:50.095" v="2183"/>
        <pc:sldMkLst>
          <pc:docMk/>
          <pc:sldMk cId="260550088" sldId="259"/>
        </pc:sldMkLst>
        <pc:spChg chg="mod">
          <ac:chgData name="Jon Hunt - UKRI" userId="b1dfa9c6-ae06-4f9e-b8ee-2acb5198416c" providerId="ADAL" clId="{FC5A476D-ED27-4E3C-B406-454757A966B7}" dt="2023-11-29T15:21:31.501" v="269" actId="14100"/>
          <ac:spMkLst>
            <pc:docMk/>
            <pc:sldMk cId="260550088" sldId="259"/>
            <ac:spMk id="2" creationId="{6BF786C7-958F-604F-B3EC-8B1789334F2C}"/>
          </ac:spMkLst>
        </pc:spChg>
        <pc:spChg chg="mod">
          <ac:chgData name="Jon Hunt - UKRI" userId="b1dfa9c6-ae06-4f9e-b8ee-2acb5198416c" providerId="ADAL" clId="{FC5A476D-ED27-4E3C-B406-454757A966B7}" dt="2023-11-29T16:52:37.782" v="2182" actId="1076"/>
          <ac:spMkLst>
            <pc:docMk/>
            <pc:sldMk cId="260550088" sldId="259"/>
            <ac:spMk id="3" creationId="{ECB7A875-6B27-2F42-8F4F-0A20FC91F193}"/>
          </ac:spMkLst>
        </pc:spChg>
        <pc:picChg chg="mod">
          <ac:chgData name="Jon Hunt - UKRI" userId="b1dfa9c6-ae06-4f9e-b8ee-2acb5198416c" providerId="ADAL" clId="{FC5A476D-ED27-4E3C-B406-454757A966B7}" dt="2023-11-29T15:13:02.094" v="13" actId="1076"/>
          <ac:picMkLst>
            <pc:docMk/>
            <pc:sldMk cId="260550088" sldId="259"/>
            <ac:picMk id="4" creationId="{7FBB6CF5-9D30-E56F-6E43-49E620F727E9}"/>
          </ac:picMkLst>
        </pc:picChg>
        <pc:picChg chg="mod">
          <ac:chgData name="Jon Hunt - UKRI" userId="b1dfa9c6-ae06-4f9e-b8ee-2acb5198416c" providerId="ADAL" clId="{FC5A476D-ED27-4E3C-B406-454757A966B7}" dt="2023-11-29T15:12:49.338" v="12" actId="1076"/>
          <ac:picMkLst>
            <pc:docMk/>
            <pc:sldMk cId="260550088" sldId="259"/>
            <ac:picMk id="5" creationId="{7D3C9566-8825-4F90-BEA5-056D232AA593}"/>
          </ac:picMkLst>
        </pc:picChg>
        <pc:picChg chg="mod">
          <ac:chgData name="Jon Hunt - UKRI" userId="b1dfa9c6-ae06-4f9e-b8ee-2acb5198416c" providerId="ADAL" clId="{FC5A476D-ED27-4E3C-B406-454757A966B7}" dt="2023-11-29T15:13:18.682" v="16" actId="1076"/>
          <ac:picMkLst>
            <pc:docMk/>
            <pc:sldMk cId="260550088" sldId="259"/>
            <ac:picMk id="8" creationId="{F23612A2-9D1D-2D44-9973-F725E449FA30}"/>
          </ac:picMkLst>
        </pc:picChg>
        <pc:picChg chg="del mod">
          <ac:chgData name="Jon Hunt - UKRI" userId="b1dfa9c6-ae06-4f9e-b8ee-2acb5198416c" providerId="ADAL" clId="{FC5A476D-ED27-4E3C-B406-454757A966B7}" dt="2023-11-29T15:12:43.404" v="11" actId="478"/>
          <ac:picMkLst>
            <pc:docMk/>
            <pc:sldMk cId="260550088" sldId="259"/>
            <ac:picMk id="10" creationId="{BD8977B7-B5C3-4EAA-BE2C-0DB5BD380E47}"/>
          </ac:picMkLst>
        </pc:picChg>
      </pc:sldChg>
      <pc:sldChg chg="addSp delSp modSp mod ord modTransition">
        <pc:chgData name="Jon Hunt - UKRI" userId="b1dfa9c6-ae06-4f9e-b8ee-2acb5198416c" providerId="ADAL" clId="{FC5A476D-ED27-4E3C-B406-454757A966B7}" dt="2023-11-30T08:06:25.649" v="2258" actId="20577"/>
        <pc:sldMkLst>
          <pc:docMk/>
          <pc:sldMk cId="282679849" sldId="269"/>
        </pc:sldMkLst>
        <pc:spChg chg="add del">
          <ac:chgData name="Jon Hunt - UKRI" userId="b1dfa9c6-ae06-4f9e-b8ee-2acb5198416c" providerId="ADAL" clId="{FC5A476D-ED27-4E3C-B406-454757A966B7}" dt="2023-11-29T15:22:33.583" v="274" actId="22"/>
          <ac:spMkLst>
            <pc:docMk/>
            <pc:sldMk cId="282679849" sldId="269"/>
            <ac:spMk id="3" creationId="{DFA938A3-74AB-2AF5-B140-C5FAB3712559}"/>
          </ac:spMkLst>
        </pc:spChg>
        <pc:spChg chg="mod">
          <ac:chgData name="Jon Hunt - UKRI" userId="b1dfa9c6-ae06-4f9e-b8ee-2acb5198416c" providerId="ADAL" clId="{FC5A476D-ED27-4E3C-B406-454757A966B7}" dt="2023-11-30T08:06:25.649" v="2258" actId="20577"/>
          <ac:spMkLst>
            <pc:docMk/>
            <pc:sldMk cId="282679849" sldId="269"/>
            <ac:spMk id="4" creationId="{732EF011-BF39-A740-9684-B6A25873D16B}"/>
          </ac:spMkLst>
        </pc:spChg>
        <pc:spChg chg="mod">
          <ac:chgData name="Jon Hunt - UKRI" userId="b1dfa9c6-ae06-4f9e-b8ee-2acb5198416c" providerId="ADAL" clId="{FC5A476D-ED27-4E3C-B406-454757A966B7}" dt="2023-11-29T15:14:20.648" v="20"/>
          <ac:spMkLst>
            <pc:docMk/>
            <pc:sldMk cId="282679849" sldId="269"/>
            <ac:spMk id="7" creationId="{67B54F19-1212-9345-95FF-9D2815FD6E96}"/>
          </ac:spMkLst>
        </pc:spChg>
      </pc:sldChg>
      <pc:sldChg chg="del">
        <pc:chgData name="Jon Hunt - UKRI" userId="b1dfa9c6-ae06-4f9e-b8ee-2acb5198416c" providerId="ADAL" clId="{FC5A476D-ED27-4E3C-B406-454757A966B7}" dt="2023-11-29T16:36:15.086" v="1775" actId="47"/>
        <pc:sldMkLst>
          <pc:docMk/>
          <pc:sldMk cId="3012573402" sldId="278"/>
        </pc:sldMkLst>
      </pc:sldChg>
      <pc:sldChg chg="delSp mod modTransition">
        <pc:chgData name="Jon Hunt - UKRI" userId="b1dfa9c6-ae06-4f9e-b8ee-2acb5198416c" providerId="ADAL" clId="{FC5A476D-ED27-4E3C-B406-454757A966B7}" dt="2023-11-29T16:55:19.942" v="2192" actId="478"/>
        <pc:sldMkLst>
          <pc:docMk/>
          <pc:sldMk cId="2953057155" sldId="279"/>
        </pc:sldMkLst>
        <pc:spChg chg="del">
          <ac:chgData name="Jon Hunt - UKRI" userId="b1dfa9c6-ae06-4f9e-b8ee-2acb5198416c" providerId="ADAL" clId="{FC5A476D-ED27-4E3C-B406-454757A966B7}" dt="2023-11-29T16:55:19.942" v="2192" actId="478"/>
          <ac:spMkLst>
            <pc:docMk/>
            <pc:sldMk cId="2953057155" sldId="279"/>
            <ac:spMk id="4" creationId="{3D21BD8D-9600-F248-84E9-9BA18EB4047B}"/>
          </ac:spMkLst>
        </pc:spChg>
        <pc:spChg chg="del">
          <ac:chgData name="Jon Hunt - UKRI" userId="b1dfa9c6-ae06-4f9e-b8ee-2acb5198416c" providerId="ADAL" clId="{FC5A476D-ED27-4E3C-B406-454757A966B7}" dt="2023-11-29T16:55:19.942" v="2192" actId="478"/>
          <ac:spMkLst>
            <pc:docMk/>
            <pc:sldMk cId="2953057155" sldId="279"/>
            <ac:spMk id="5" creationId="{21C3C6E9-584A-174A-A523-181336345863}"/>
          </ac:spMkLst>
        </pc:spChg>
        <pc:spChg chg="del">
          <ac:chgData name="Jon Hunt - UKRI" userId="b1dfa9c6-ae06-4f9e-b8ee-2acb5198416c" providerId="ADAL" clId="{FC5A476D-ED27-4E3C-B406-454757A966B7}" dt="2023-11-29T16:55:19.942" v="2192" actId="478"/>
          <ac:spMkLst>
            <pc:docMk/>
            <pc:sldMk cId="2953057155" sldId="279"/>
            <ac:spMk id="7" creationId="{F57B1967-7D14-D049-9CB6-6F21A1A622D6}"/>
          </ac:spMkLst>
        </pc:spChg>
      </pc:sldChg>
      <pc:sldChg chg="modSp add mod modTransition setBg">
        <pc:chgData name="Jon Hunt - UKRI" userId="b1dfa9c6-ae06-4f9e-b8ee-2acb5198416c" providerId="ADAL" clId="{FC5A476D-ED27-4E3C-B406-454757A966B7}" dt="2023-11-30T08:07:19.782" v="2262" actId="20577"/>
        <pc:sldMkLst>
          <pc:docMk/>
          <pc:sldMk cId="1504160550" sldId="280"/>
        </pc:sldMkLst>
        <pc:spChg chg="mod">
          <ac:chgData name="Jon Hunt - UKRI" userId="b1dfa9c6-ae06-4f9e-b8ee-2acb5198416c" providerId="ADAL" clId="{FC5A476D-ED27-4E3C-B406-454757A966B7}" dt="2023-11-30T08:07:19.782" v="2262" actId="20577"/>
          <ac:spMkLst>
            <pc:docMk/>
            <pc:sldMk cId="1504160550" sldId="280"/>
            <ac:spMk id="4" creationId="{732EF011-BF39-A740-9684-B6A25873D16B}"/>
          </ac:spMkLst>
        </pc:spChg>
        <pc:spChg chg="mod">
          <ac:chgData name="Jon Hunt - UKRI" userId="b1dfa9c6-ae06-4f9e-b8ee-2acb5198416c" providerId="ADAL" clId="{FC5A476D-ED27-4E3C-B406-454757A966B7}" dt="2023-11-29T15:25:00.776" v="312" actId="313"/>
          <ac:spMkLst>
            <pc:docMk/>
            <pc:sldMk cId="1504160550" sldId="280"/>
            <ac:spMk id="7" creationId="{67B54F19-1212-9345-95FF-9D2815FD6E96}"/>
          </ac:spMkLst>
        </pc:spChg>
      </pc:sldChg>
      <pc:sldChg chg="addSp delSp modSp add mod modTransition">
        <pc:chgData name="Jon Hunt - UKRI" userId="b1dfa9c6-ae06-4f9e-b8ee-2acb5198416c" providerId="ADAL" clId="{FC5A476D-ED27-4E3C-B406-454757A966B7}" dt="2023-12-01T08:41:46.901" v="3672" actId="13926"/>
        <pc:sldMkLst>
          <pc:docMk/>
          <pc:sldMk cId="3551416583" sldId="286"/>
        </pc:sldMkLst>
        <pc:spChg chg="del">
          <ac:chgData name="Jon Hunt - UKRI" userId="b1dfa9c6-ae06-4f9e-b8ee-2acb5198416c" providerId="ADAL" clId="{FC5A476D-ED27-4E3C-B406-454757A966B7}" dt="2023-11-29T15:38:36.879" v="794" actId="478"/>
          <ac:spMkLst>
            <pc:docMk/>
            <pc:sldMk cId="3551416583" sldId="286"/>
            <ac:spMk id="2" creationId="{CECA15F3-0357-DBBB-962F-95092CD97867}"/>
          </ac:spMkLst>
        </pc:spChg>
        <pc:spChg chg="mod">
          <ac:chgData name="Jon Hunt - UKRI" userId="b1dfa9c6-ae06-4f9e-b8ee-2acb5198416c" providerId="ADAL" clId="{FC5A476D-ED27-4E3C-B406-454757A966B7}" dt="2023-12-01T08:41:46.901" v="3672" actId="13926"/>
          <ac:spMkLst>
            <pc:docMk/>
            <pc:sldMk cId="3551416583" sldId="286"/>
            <ac:spMk id="3" creationId="{8586C441-866D-CA56-1B33-3567C710F901}"/>
          </ac:spMkLst>
        </pc:spChg>
        <pc:spChg chg="mod">
          <ac:chgData name="Jon Hunt - UKRI" userId="b1dfa9c6-ae06-4f9e-b8ee-2acb5198416c" providerId="ADAL" clId="{FC5A476D-ED27-4E3C-B406-454757A966B7}" dt="2023-11-29T15:41:51.351" v="806" actId="13926"/>
          <ac:spMkLst>
            <pc:docMk/>
            <pc:sldMk cId="3551416583" sldId="286"/>
            <ac:spMk id="6" creationId="{ED2B11AA-56AC-3474-84A7-398D8A10415F}"/>
          </ac:spMkLst>
        </pc:spChg>
        <pc:spChg chg="mod">
          <ac:chgData name="Jon Hunt - UKRI" userId="b1dfa9c6-ae06-4f9e-b8ee-2acb5198416c" providerId="ADAL" clId="{FC5A476D-ED27-4E3C-B406-454757A966B7}" dt="2023-11-29T15:42:44.369" v="809" actId="13926"/>
          <ac:spMkLst>
            <pc:docMk/>
            <pc:sldMk cId="3551416583" sldId="286"/>
            <ac:spMk id="7" creationId="{B067CF1B-26D1-5459-218D-841EA41B12CE}"/>
          </ac:spMkLst>
        </pc:spChg>
        <pc:spChg chg="add del mod">
          <ac:chgData name="Jon Hunt - UKRI" userId="b1dfa9c6-ae06-4f9e-b8ee-2acb5198416c" providerId="ADAL" clId="{FC5A476D-ED27-4E3C-B406-454757A966B7}" dt="2023-11-29T15:38:41.703" v="796" actId="478"/>
          <ac:spMkLst>
            <pc:docMk/>
            <pc:sldMk cId="3551416583" sldId="286"/>
            <ac:spMk id="8" creationId="{9D33E7ED-FBD5-B16C-84B3-9152067BCDDC}"/>
          </ac:spMkLst>
        </pc:spChg>
        <pc:spChg chg="add mod">
          <ac:chgData name="Jon Hunt - UKRI" userId="b1dfa9c6-ae06-4f9e-b8ee-2acb5198416c" providerId="ADAL" clId="{FC5A476D-ED27-4E3C-B406-454757A966B7}" dt="2023-11-29T16:02:47.444" v="1010" actId="20577"/>
          <ac:spMkLst>
            <pc:docMk/>
            <pc:sldMk cId="3551416583" sldId="286"/>
            <ac:spMk id="9" creationId="{BB34A898-E55E-1713-9D18-4FE49080C00D}"/>
          </ac:spMkLst>
        </pc:spChg>
        <pc:spChg chg="mod">
          <ac:chgData name="Jon Hunt - UKRI" userId="b1dfa9c6-ae06-4f9e-b8ee-2acb5198416c" providerId="ADAL" clId="{FC5A476D-ED27-4E3C-B406-454757A966B7}" dt="2023-12-01T08:41:35.726" v="3671" actId="13926"/>
          <ac:spMkLst>
            <pc:docMk/>
            <pc:sldMk cId="3551416583" sldId="286"/>
            <ac:spMk id="21" creationId="{D1688575-E5C1-DAFE-0672-60A75A3DA1B1}"/>
          </ac:spMkLst>
        </pc:spChg>
        <pc:spChg chg="mod">
          <ac:chgData name="Jon Hunt - UKRI" userId="b1dfa9c6-ae06-4f9e-b8ee-2acb5198416c" providerId="ADAL" clId="{FC5A476D-ED27-4E3C-B406-454757A966B7}" dt="2023-11-29T15:44:51.657" v="819" actId="13926"/>
          <ac:spMkLst>
            <pc:docMk/>
            <pc:sldMk cId="3551416583" sldId="286"/>
            <ac:spMk id="22" creationId="{9C326D27-2999-6187-AF8F-42D7B514068C}"/>
          </ac:spMkLst>
        </pc:spChg>
        <pc:spChg chg="mod">
          <ac:chgData name="Jon Hunt - UKRI" userId="b1dfa9c6-ae06-4f9e-b8ee-2acb5198416c" providerId="ADAL" clId="{FC5A476D-ED27-4E3C-B406-454757A966B7}" dt="2023-11-29T15:45:45.288" v="821" actId="13926"/>
          <ac:spMkLst>
            <pc:docMk/>
            <pc:sldMk cId="3551416583" sldId="286"/>
            <ac:spMk id="23" creationId="{69512349-38EE-E56C-9015-62277C46438B}"/>
          </ac:spMkLst>
        </pc:spChg>
        <pc:picChg chg="del">
          <ac:chgData name="Jon Hunt - UKRI" userId="b1dfa9c6-ae06-4f9e-b8ee-2acb5198416c" providerId="ADAL" clId="{FC5A476D-ED27-4E3C-B406-454757A966B7}" dt="2023-11-29T15:38:40.044" v="795" actId="478"/>
          <ac:picMkLst>
            <pc:docMk/>
            <pc:sldMk cId="3551416583" sldId="286"/>
            <ac:picMk id="4" creationId="{B519E10D-42EA-2281-5665-5579C9FCA7A2}"/>
          </ac:picMkLst>
        </pc:picChg>
        <pc:picChg chg="del">
          <ac:chgData name="Jon Hunt - UKRI" userId="b1dfa9c6-ae06-4f9e-b8ee-2acb5198416c" providerId="ADAL" clId="{FC5A476D-ED27-4E3C-B406-454757A966B7}" dt="2023-11-29T15:38:32.616" v="793" actId="478"/>
          <ac:picMkLst>
            <pc:docMk/>
            <pc:sldMk cId="3551416583" sldId="286"/>
            <ac:picMk id="17" creationId="{7ACA6F69-9F77-35F2-A243-460BD384FC18}"/>
          </ac:picMkLst>
        </pc:picChg>
      </pc:sldChg>
      <pc:sldChg chg="addSp delSp modSp add mod modTransition">
        <pc:chgData name="Jon Hunt - UKRI" userId="b1dfa9c6-ae06-4f9e-b8ee-2acb5198416c" providerId="ADAL" clId="{FC5A476D-ED27-4E3C-B406-454757A966B7}" dt="2023-12-01T13:01:23.077" v="4680" actId="113"/>
        <pc:sldMkLst>
          <pc:docMk/>
          <pc:sldMk cId="1363060421" sldId="287"/>
        </pc:sldMkLst>
        <pc:spChg chg="add del mod">
          <ac:chgData name="Jon Hunt - UKRI" userId="b1dfa9c6-ae06-4f9e-b8ee-2acb5198416c" providerId="ADAL" clId="{FC5A476D-ED27-4E3C-B406-454757A966B7}" dt="2023-11-29T15:54:00.436" v="913" actId="478"/>
          <ac:spMkLst>
            <pc:docMk/>
            <pc:sldMk cId="1363060421" sldId="287"/>
            <ac:spMk id="2" creationId="{3AB6693E-FCFB-EA1F-7557-C348B6F77CE3}"/>
          </ac:spMkLst>
        </pc:spChg>
        <pc:spChg chg="mod">
          <ac:chgData name="Jon Hunt - UKRI" userId="b1dfa9c6-ae06-4f9e-b8ee-2acb5198416c" providerId="ADAL" clId="{FC5A476D-ED27-4E3C-B406-454757A966B7}" dt="2023-12-01T08:26:25.589" v="3633" actId="113"/>
          <ac:spMkLst>
            <pc:docMk/>
            <pc:sldMk cId="1363060421" sldId="287"/>
            <ac:spMk id="3" creationId="{8586C441-866D-CA56-1B33-3567C710F901}"/>
          </ac:spMkLst>
        </pc:spChg>
        <pc:spChg chg="add mod">
          <ac:chgData name="Jon Hunt - UKRI" userId="b1dfa9c6-ae06-4f9e-b8ee-2acb5198416c" providerId="ADAL" clId="{FC5A476D-ED27-4E3C-B406-454757A966B7}" dt="2023-11-29T16:34:25.887" v="1773" actId="1076"/>
          <ac:spMkLst>
            <pc:docMk/>
            <pc:sldMk cId="1363060421" sldId="287"/>
            <ac:spMk id="4" creationId="{7F222777-DBF6-12E2-3FC0-453803DD7D7E}"/>
          </ac:spMkLst>
        </pc:spChg>
        <pc:spChg chg="mod">
          <ac:chgData name="Jon Hunt - UKRI" userId="b1dfa9c6-ae06-4f9e-b8ee-2acb5198416c" providerId="ADAL" clId="{FC5A476D-ED27-4E3C-B406-454757A966B7}" dt="2023-11-29T16:31:57.311" v="1621" actId="20577"/>
          <ac:spMkLst>
            <pc:docMk/>
            <pc:sldMk cId="1363060421" sldId="287"/>
            <ac:spMk id="6" creationId="{ED2B11AA-56AC-3474-84A7-398D8A10415F}"/>
          </ac:spMkLst>
        </pc:spChg>
        <pc:spChg chg="mod">
          <ac:chgData name="Jon Hunt - UKRI" userId="b1dfa9c6-ae06-4f9e-b8ee-2acb5198416c" providerId="ADAL" clId="{FC5A476D-ED27-4E3C-B406-454757A966B7}" dt="2023-11-29T16:13:52.375" v="1489" actId="403"/>
          <ac:spMkLst>
            <pc:docMk/>
            <pc:sldMk cId="1363060421" sldId="287"/>
            <ac:spMk id="7" creationId="{B067CF1B-26D1-5459-218D-841EA41B12CE}"/>
          </ac:spMkLst>
        </pc:spChg>
        <pc:spChg chg="mod">
          <ac:chgData name="Jon Hunt - UKRI" userId="b1dfa9c6-ae06-4f9e-b8ee-2acb5198416c" providerId="ADAL" clId="{FC5A476D-ED27-4E3C-B406-454757A966B7}" dt="2023-11-29T16:03:04.607" v="1026" actId="14100"/>
          <ac:spMkLst>
            <pc:docMk/>
            <pc:sldMk cId="1363060421" sldId="287"/>
            <ac:spMk id="9" creationId="{BB34A898-E55E-1713-9D18-4FE49080C00D}"/>
          </ac:spMkLst>
        </pc:spChg>
        <pc:spChg chg="mod">
          <ac:chgData name="Jon Hunt - UKRI" userId="b1dfa9c6-ae06-4f9e-b8ee-2acb5198416c" providerId="ADAL" clId="{FC5A476D-ED27-4E3C-B406-454757A966B7}" dt="2023-12-01T13:01:23.077" v="4680" actId="113"/>
          <ac:spMkLst>
            <pc:docMk/>
            <pc:sldMk cId="1363060421" sldId="287"/>
            <ac:spMk id="21" creationId="{D1688575-E5C1-DAFE-0672-60A75A3DA1B1}"/>
          </ac:spMkLst>
        </pc:spChg>
        <pc:spChg chg="mod">
          <ac:chgData name="Jon Hunt - UKRI" userId="b1dfa9c6-ae06-4f9e-b8ee-2acb5198416c" providerId="ADAL" clId="{FC5A476D-ED27-4E3C-B406-454757A966B7}" dt="2023-11-29T16:32:58.695" v="1761" actId="113"/>
          <ac:spMkLst>
            <pc:docMk/>
            <pc:sldMk cId="1363060421" sldId="287"/>
            <ac:spMk id="22" creationId="{9C326D27-2999-6187-AF8F-42D7B514068C}"/>
          </ac:spMkLst>
        </pc:spChg>
        <pc:spChg chg="mod">
          <ac:chgData name="Jon Hunt - UKRI" userId="b1dfa9c6-ae06-4f9e-b8ee-2acb5198416c" providerId="ADAL" clId="{FC5A476D-ED27-4E3C-B406-454757A966B7}" dt="2023-11-29T16:32:41.551" v="1736" actId="20577"/>
          <ac:spMkLst>
            <pc:docMk/>
            <pc:sldMk cId="1363060421" sldId="287"/>
            <ac:spMk id="23" creationId="{69512349-38EE-E56C-9015-62277C46438B}"/>
          </ac:spMkLst>
        </pc:spChg>
      </pc:sldChg>
      <pc:sldChg chg="addSp delSp modSp add mod modTransition setBg">
        <pc:chgData name="Jon Hunt - UKRI" userId="b1dfa9c6-ae06-4f9e-b8ee-2acb5198416c" providerId="ADAL" clId="{FC5A476D-ED27-4E3C-B406-454757A966B7}" dt="2023-11-29T16:52:50.095" v="2183"/>
        <pc:sldMkLst>
          <pc:docMk/>
          <pc:sldMk cId="1210801828" sldId="288"/>
        </pc:sldMkLst>
        <pc:spChg chg="add mod">
          <ac:chgData name="Jon Hunt - UKRI" userId="b1dfa9c6-ae06-4f9e-b8ee-2acb5198416c" providerId="ADAL" clId="{FC5A476D-ED27-4E3C-B406-454757A966B7}" dt="2023-11-29T16:05:34.911" v="1137" actId="1076"/>
          <ac:spMkLst>
            <pc:docMk/>
            <pc:sldMk cId="1210801828" sldId="288"/>
            <ac:spMk id="2" creationId="{DB475BB2-C1A1-8D6F-2427-279C6670419B}"/>
          </ac:spMkLst>
        </pc:spChg>
        <pc:spChg chg="add mod">
          <ac:chgData name="Jon Hunt - UKRI" userId="b1dfa9c6-ae06-4f9e-b8ee-2acb5198416c" providerId="ADAL" clId="{FC5A476D-ED27-4E3C-B406-454757A966B7}" dt="2023-11-29T16:05:34.911" v="1137" actId="1076"/>
          <ac:spMkLst>
            <pc:docMk/>
            <pc:sldMk cId="1210801828" sldId="288"/>
            <ac:spMk id="3" creationId="{49410F10-AB92-57E5-AB16-207957E2BF38}"/>
          </ac:spMkLst>
        </pc:spChg>
        <pc:spChg chg="del">
          <ac:chgData name="Jon Hunt - UKRI" userId="b1dfa9c6-ae06-4f9e-b8ee-2acb5198416c" providerId="ADAL" clId="{FC5A476D-ED27-4E3C-B406-454757A966B7}" dt="2023-11-29T16:03:51.332" v="1060" actId="478"/>
          <ac:spMkLst>
            <pc:docMk/>
            <pc:sldMk cId="1210801828" sldId="288"/>
            <ac:spMk id="4" creationId="{732EF011-BF39-A740-9684-B6A25873D16B}"/>
          </ac:spMkLst>
        </pc:spChg>
        <pc:spChg chg="add mod">
          <ac:chgData name="Jon Hunt - UKRI" userId="b1dfa9c6-ae06-4f9e-b8ee-2acb5198416c" providerId="ADAL" clId="{FC5A476D-ED27-4E3C-B406-454757A966B7}" dt="2023-11-29T16:05:34.911" v="1137" actId="1076"/>
          <ac:spMkLst>
            <pc:docMk/>
            <pc:sldMk cId="1210801828" sldId="288"/>
            <ac:spMk id="5" creationId="{37AEDCA5-F448-1F05-34EA-F4F52B45CAFE}"/>
          </ac:spMkLst>
        </pc:spChg>
        <pc:spChg chg="add mod">
          <ac:chgData name="Jon Hunt - UKRI" userId="b1dfa9c6-ae06-4f9e-b8ee-2acb5198416c" providerId="ADAL" clId="{FC5A476D-ED27-4E3C-B406-454757A966B7}" dt="2023-11-29T16:05:34.911" v="1137" actId="1076"/>
          <ac:spMkLst>
            <pc:docMk/>
            <pc:sldMk cId="1210801828" sldId="288"/>
            <ac:spMk id="6" creationId="{297D3E5B-E725-5D80-D454-355C4375BA72}"/>
          </ac:spMkLst>
        </pc:spChg>
        <pc:spChg chg="mod">
          <ac:chgData name="Jon Hunt - UKRI" userId="b1dfa9c6-ae06-4f9e-b8ee-2acb5198416c" providerId="ADAL" clId="{FC5A476D-ED27-4E3C-B406-454757A966B7}" dt="2023-11-29T16:04:44.493" v="1136" actId="14100"/>
          <ac:spMkLst>
            <pc:docMk/>
            <pc:sldMk cId="1210801828" sldId="288"/>
            <ac:spMk id="7" creationId="{67B54F19-1212-9345-95FF-9D2815FD6E96}"/>
          </ac:spMkLst>
        </pc:spChg>
        <pc:spChg chg="add mod">
          <ac:chgData name="Jon Hunt - UKRI" userId="b1dfa9c6-ae06-4f9e-b8ee-2acb5198416c" providerId="ADAL" clId="{FC5A476D-ED27-4E3C-B406-454757A966B7}" dt="2023-11-29T16:05:34.911" v="1137" actId="1076"/>
          <ac:spMkLst>
            <pc:docMk/>
            <pc:sldMk cId="1210801828" sldId="288"/>
            <ac:spMk id="8" creationId="{C34C9B5A-A5D4-83E6-C806-B34AAF125FE8}"/>
          </ac:spMkLst>
        </pc:spChg>
        <pc:spChg chg="add mod">
          <ac:chgData name="Jon Hunt - UKRI" userId="b1dfa9c6-ae06-4f9e-b8ee-2acb5198416c" providerId="ADAL" clId="{FC5A476D-ED27-4E3C-B406-454757A966B7}" dt="2023-11-29T16:05:34.911" v="1137" actId="1076"/>
          <ac:spMkLst>
            <pc:docMk/>
            <pc:sldMk cId="1210801828" sldId="288"/>
            <ac:spMk id="9" creationId="{6EB2FE91-974B-BA2C-2471-E4DE90DFC7A4}"/>
          </ac:spMkLst>
        </pc:spChg>
        <pc:spChg chg="add mod">
          <ac:chgData name="Jon Hunt - UKRI" userId="b1dfa9c6-ae06-4f9e-b8ee-2acb5198416c" providerId="ADAL" clId="{FC5A476D-ED27-4E3C-B406-454757A966B7}" dt="2023-11-29T16:08:53.885" v="1433" actId="1076"/>
          <ac:spMkLst>
            <pc:docMk/>
            <pc:sldMk cId="1210801828" sldId="288"/>
            <ac:spMk id="10" creationId="{CC059873-A002-948A-87DF-8D72C62D366B}"/>
          </ac:spMkLst>
        </pc:spChg>
      </pc:sldChg>
      <pc:sldChg chg="addSp delSp modSp add mod modTransition">
        <pc:chgData name="Jon Hunt - UKRI" userId="b1dfa9c6-ae06-4f9e-b8ee-2acb5198416c" providerId="ADAL" clId="{FC5A476D-ED27-4E3C-B406-454757A966B7}" dt="2023-12-01T08:27:27.353" v="3636" actId="113"/>
        <pc:sldMkLst>
          <pc:docMk/>
          <pc:sldMk cId="583847673" sldId="289"/>
        </pc:sldMkLst>
        <pc:spChg chg="add mod">
          <ac:chgData name="Jon Hunt - UKRI" userId="b1dfa9c6-ae06-4f9e-b8ee-2acb5198416c" providerId="ADAL" clId="{FC5A476D-ED27-4E3C-B406-454757A966B7}" dt="2023-12-01T08:27:10.306" v="3635" actId="113"/>
          <ac:spMkLst>
            <pc:docMk/>
            <pc:sldMk cId="583847673" sldId="289"/>
            <ac:spMk id="2" creationId="{CA8B921D-EB29-2C6C-172C-EEAF8C7E07CA}"/>
          </ac:spMkLst>
        </pc:spChg>
        <pc:spChg chg="del">
          <ac:chgData name="Jon Hunt - UKRI" userId="b1dfa9c6-ae06-4f9e-b8ee-2acb5198416c" providerId="ADAL" clId="{FC5A476D-ED27-4E3C-B406-454757A966B7}" dt="2023-11-29T16:10:43.287" v="1469" actId="478"/>
          <ac:spMkLst>
            <pc:docMk/>
            <pc:sldMk cId="583847673" sldId="289"/>
            <ac:spMk id="3" creationId="{8586C441-866D-CA56-1B33-3567C710F901}"/>
          </ac:spMkLst>
        </pc:spChg>
        <pc:spChg chg="add mod">
          <ac:chgData name="Jon Hunt - UKRI" userId="b1dfa9c6-ae06-4f9e-b8ee-2acb5198416c" providerId="ADAL" clId="{FC5A476D-ED27-4E3C-B406-454757A966B7}" dt="2023-12-01T08:27:27.353" v="3636" actId="113"/>
          <ac:spMkLst>
            <pc:docMk/>
            <pc:sldMk cId="583847673" sldId="289"/>
            <ac:spMk id="4" creationId="{60665893-6638-5C83-A900-9740B7431505}"/>
          </ac:spMkLst>
        </pc:spChg>
        <pc:spChg chg="del">
          <ac:chgData name="Jon Hunt - UKRI" userId="b1dfa9c6-ae06-4f9e-b8ee-2acb5198416c" providerId="ADAL" clId="{FC5A476D-ED27-4E3C-B406-454757A966B7}" dt="2023-11-29T16:10:43.287" v="1469" actId="478"/>
          <ac:spMkLst>
            <pc:docMk/>
            <pc:sldMk cId="583847673" sldId="289"/>
            <ac:spMk id="6" creationId="{ED2B11AA-56AC-3474-84A7-398D8A10415F}"/>
          </ac:spMkLst>
        </pc:spChg>
        <pc:spChg chg="del">
          <ac:chgData name="Jon Hunt - UKRI" userId="b1dfa9c6-ae06-4f9e-b8ee-2acb5198416c" providerId="ADAL" clId="{FC5A476D-ED27-4E3C-B406-454757A966B7}" dt="2023-11-29T16:10:43.287" v="1469" actId="478"/>
          <ac:spMkLst>
            <pc:docMk/>
            <pc:sldMk cId="583847673" sldId="289"/>
            <ac:spMk id="7" creationId="{B067CF1B-26D1-5459-218D-841EA41B12CE}"/>
          </ac:spMkLst>
        </pc:spChg>
        <pc:spChg chg="mod">
          <ac:chgData name="Jon Hunt - UKRI" userId="b1dfa9c6-ae06-4f9e-b8ee-2acb5198416c" providerId="ADAL" clId="{FC5A476D-ED27-4E3C-B406-454757A966B7}" dt="2023-11-29T16:10:30.818" v="1468" actId="20577"/>
          <ac:spMkLst>
            <pc:docMk/>
            <pc:sldMk cId="583847673" sldId="289"/>
            <ac:spMk id="9" creationId="{BB34A898-E55E-1713-9D18-4FE49080C00D}"/>
          </ac:spMkLst>
        </pc:spChg>
        <pc:spChg chg="del">
          <ac:chgData name="Jon Hunt - UKRI" userId="b1dfa9c6-ae06-4f9e-b8ee-2acb5198416c" providerId="ADAL" clId="{FC5A476D-ED27-4E3C-B406-454757A966B7}" dt="2023-11-29T16:10:43.287" v="1469" actId="478"/>
          <ac:spMkLst>
            <pc:docMk/>
            <pc:sldMk cId="583847673" sldId="289"/>
            <ac:spMk id="21" creationId="{D1688575-E5C1-DAFE-0672-60A75A3DA1B1}"/>
          </ac:spMkLst>
        </pc:spChg>
        <pc:spChg chg="del">
          <ac:chgData name="Jon Hunt - UKRI" userId="b1dfa9c6-ae06-4f9e-b8ee-2acb5198416c" providerId="ADAL" clId="{FC5A476D-ED27-4E3C-B406-454757A966B7}" dt="2023-11-29T16:10:43.287" v="1469" actId="478"/>
          <ac:spMkLst>
            <pc:docMk/>
            <pc:sldMk cId="583847673" sldId="289"/>
            <ac:spMk id="22" creationId="{9C326D27-2999-6187-AF8F-42D7B514068C}"/>
          </ac:spMkLst>
        </pc:spChg>
        <pc:spChg chg="del">
          <ac:chgData name="Jon Hunt - UKRI" userId="b1dfa9c6-ae06-4f9e-b8ee-2acb5198416c" providerId="ADAL" clId="{FC5A476D-ED27-4E3C-B406-454757A966B7}" dt="2023-11-29T16:10:43.287" v="1469" actId="478"/>
          <ac:spMkLst>
            <pc:docMk/>
            <pc:sldMk cId="583847673" sldId="289"/>
            <ac:spMk id="23" creationId="{69512349-38EE-E56C-9015-62277C46438B}"/>
          </ac:spMkLst>
        </pc:spChg>
      </pc:sldChg>
      <pc:sldChg chg="addSp delSp modSp add mod modTransition">
        <pc:chgData name="Jon Hunt - UKRI" userId="b1dfa9c6-ae06-4f9e-b8ee-2acb5198416c" providerId="ADAL" clId="{FC5A476D-ED27-4E3C-B406-454757A966B7}" dt="2023-11-29T16:52:50.095" v="2183"/>
        <pc:sldMkLst>
          <pc:docMk/>
          <pc:sldMk cId="885447002" sldId="290"/>
        </pc:sldMkLst>
        <pc:spChg chg="del mod">
          <ac:chgData name="Jon Hunt - UKRI" userId="b1dfa9c6-ae06-4f9e-b8ee-2acb5198416c" providerId="ADAL" clId="{FC5A476D-ED27-4E3C-B406-454757A966B7}" dt="2023-11-29T16:36:21.064" v="1777" actId="478"/>
          <ac:spMkLst>
            <pc:docMk/>
            <pc:sldMk cId="885447002" sldId="290"/>
            <ac:spMk id="2" creationId="{CA8B921D-EB29-2C6C-172C-EEAF8C7E07CA}"/>
          </ac:spMkLst>
        </pc:spChg>
        <pc:spChg chg="add mod">
          <ac:chgData name="Jon Hunt - UKRI" userId="b1dfa9c6-ae06-4f9e-b8ee-2acb5198416c" providerId="ADAL" clId="{FC5A476D-ED27-4E3C-B406-454757A966B7}" dt="2023-11-29T16:47:53.240" v="1890" actId="20577"/>
          <ac:spMkLst>
            <pc:docMk/>
            <pc:sldMk cId="885447002" sldId="290"/>
            <ac:spMk id="3" creationId="{8D888387-DA8F-ECCE-FD6C-FBFCF0147C98}"/>
          </ac:spMkLst>
        </pc:spChg>
        <pc:spChg chg="del">
          <ac:chgData name="Jon Hunt - UKRI" userId="b1dfa9c6-ae06-4f9e-b8ee-2acb5198416c" providerId="ADAL" clId="{FC5A476D-ED27-4E3C-B406-454757A966B7}" dt="2023-11-29T16:36:22.086" v="1778" actId="478"/>
          <ac:spMkLst>
            <pc:docMk/>
            <pc:sldMk cId="885447002" sldId="290"/>
            <ac:spMk id="4" creationId="{60665893-6638-5C83-A900-9740B7431505}"/>
          </ac:spMkLst>
        </pc:spChg>
        <pc:spChg chg="add mod">
          <ac:chgData name="Jon Hunt - UKRI" userId="b1dfa9c6-ae06-4f9e-b8ee-2acb5198416c" providerId="ADAL" clId="{FC5A476D-ED27-4E3C-B406-454757A966B7}" dt="2023-11-29T16:48:04.744" v="1891" actId="1076"/>
          <ac:spMkLst>
            <pc:docMk/>
            <pc:sldMk cId="885447002" sldId="290"/>
            <ac:spMk id="5" creationId="{CCABFC60-11B2-C12B-8ADF-EB02A5C3BC64}"/>
          </ac:spMkLst>
        </pc:spChg>
        <pc:spChg chg="add mod">
          <ac:chgData name="Jon Hunt - UKRI" userId="b1dfa9c6-ae06-4f9e-b8ee-2acb5198416c" providerId="ADAL" clId="{FC5A476D-ED27-4E3C-B406-454757A966B7}" dt="2023-11-29T16:48:04.744" v="1891" actId="1076"/>
          <ac:spMkLst>
            <pc:docMk/>
            <pc:sldMk cId="885447002" sldId="290"/>
            <ac:spMk id="6" creationId="{4B55DE3C-919F-754A-6229-3E4626050E96}"/>
          </ac:spMkLst>
        </pc:spChg>
        <pc:spChg chg="add mod">
          <ac:chgData name="Jon Hunt - UKRI" userId="b1dfa9c6-ae06-4f9e-b8ee-2acb5198416c" providerId="ADAL" clId="{FC5A476D-ED27-4E3C-B406-454757A966B7}" dt="2023-11-29T16:48:04.744" v="1891" actId="1076"/>
          <ac:spMkLst>
            <pc:docMk/>
            <pc:sldMk cId="885447002" sldId="290"/>
            <ac:spMk id="7" creationId="{EAED7EFD-D9F3-129A-DA6B-1E9FBAC503BC}"/>
          </ac:spMkLst>
        </pc:spChg>
        <pc:spChg chg="add mod">
          <ac:chgData name="Jon Hunt - UKRI" userId="b1dfa9c6-ae06-4f9e-b8ee-2acb5198416c" providerId="ADAL" clId="{FC5A476D-ED27-4E3C-B406-454757A966B7}" dt="2023-11-29T16:48:04.744" v="1891" actId="1076"/>
          <ac:spMkLst>
            <pc:docMk/>
            <pc:sldMk cId="885447002" sldId="290"/>
            <ac:spMk id="8" creationId="{4B4BE5BF-0A72-F5C0-9952-50AE453B5DFA}"/>
          </ac:spMkLst>
        </pc:spChg>
        <pc:spChg chg="mod">
          <ac:chgData name="Jon Hunt - UKRI" userId="b1dfa9c6-ae06-4f9e-b8ee-2acb5198416c" providerId="ADAL" clId="{FC5A476D-ED27-4E3C-B406-454757A966B7}" dt="2023-11-29T16:36:55.401" v="1833" actId="14100"/>
          <ac:spMkLst>
            <pc:docMk/>
            <pc:sldMk cId="885447002" sldId="290"/>
            <ac:spMk id="9" creationId="{BB34A898-E55E-1713-9D18-4FE49080C00D}"/>
          </ac:spMkLst>
        </pc:spChg>
        <pc:spChg chg="add mod">
          <ac:chgData name="Jon Hunt - UKRI" userId="b1dfa9c6-ae06-4f9e-b8ee-2acb5198416c" providerId="ADAL" clId="{FC5A476D-ED27-4E3C-B406-454757A966B7}" dt="2023-11-29T16:48:04.744" v="1891" actId="1076"/>
          <ac:spMkLst>
            <pc:docMk/>
            <pc:sldMk cId="885447002" sldId="290"/>
            <ac:spMk id="10" creationId="{B860B600-3227-FF1A-DD14-45BF2AB19C58}"/>
          </ac:spMkLst>
        </pc:spChg>
        <pc:spChg chg="add mod">
          <ac:chgData name="Jon Hunt - UKRI" userId="b1dfa9c6-ae06-4f9e-b8ee-2acb5198416c" providerId="ADAL" clId="{FC5A476D-ED27-4E3C-B406-454757A966B7}" dt="2023-11-29T16:51:21.464" v="2083" actId="20577"/>
          <ac:spMkLst>
            <pc:docMk/>
            <pc:sldMk cId="885447002" sldId="290"/>
            <ac:spMk id="11" creationId="{011FF4B1-78C2-4F50-5CF5-23892C37970B}"/>
          </ac:spMkLst>
        </pc:spChg>
      </pc:sldChg>
      <pc:sldChg chg="addSp delSp modSp add mod modTransition">
        <pc:chgData name="Jon Hunt - UKRI" userId="b1dfa9c6-ae06-4f9e-b8ee-2acb5198416c" providerId="ADAL" clId="{FC5A476D-ED27-4E3C-B406-454757A966B7}" dt="2023-12-01T08:37:17.584" v="3664" actId="20577"/>
        <pc:sldMkLst>
          <pc:docMk/>
          <pc:sldMk cId="1436201702" sldId="291"/>
        </pc:sldMkLst>
        <pc:spChg chg="add del">
          <ac:chgData name="Jon Hunt - UKRI" userId="b1dfa9c6-ae06-4f9e-b8ee-2acb5198416c" providerId="ADAL" clId="{FC5A476D-ED27-4E3C-B406-454757A966B7}" dt="2023-11-29T16:41:46.820" v="1878" actId="22"/>
          <ac:spMkLst>
            <pc:docMk/>
            <pc:sldMk cId="1436201702" sldId="291"/>
            <ac:spMk id="3" creationId="{EC6980CA-07CE-1E0B-7A0B-8932F4BF0123}"/>
          </ac:spMkLst>
        </pc:spChg>
        <pc:spChg chg="add mod">
          <ac:chgData name="Jon Hunt - UKRI" userId="b1dfa9c6-ae06-4f9e-b8ee-2acb5198416c" providerId="ADAL" clId="{FC5A476D-ED27-4E3C-B406-454757A966B7}" dt="2023-11-29T16:42:27.310" v="1883" actId="20577"/>
          <ac:spMkLst>
            <pc:docMk/>
            <pc:sldMk cId="1436201702" sldId="291"/>
            <ac:spMk id="4" creationId="{F7BC7ABB-ECA7-11F6-D6F3-29D18D39DB6A}"/>
          </ac:spMkLst>
        </pc:spChg>
        <pc:spChg chg="add del mod">
          <ac:chgData name="Jon Hunt - UKRI" userId="b1dfa9c6-ae06-4f9e-b8ee-2acb5198416c" providerId="ADAL" clId="{FC5A476D-ED27-4E3C-B406-454757A966B7}" dt="2023-11-29T16:47:45.411" v="1886" actId="21"/>
          <ac:spMkLst>
            <pc:docMk/>
            <pc:sldMk cId="1436201702" sldId="291"/>
            <ac:spMk id="5" creationId="{0FBDF8C6-9DD3-9624-D01C-86BE339B7EC1}"/>
          </ac:spMkLst>
        </pc:spChg>
        <pc:spChg chg="add del mod">
          <ac:chgData name="Jon Hunt - UKRI" userId="b1dfa9c6-ae06-4f9e-b8ee-2acb5198416c" providerId="ADAL" clId="{FC5A476D-ED27-4E3C-B406-454757A966B7}" dt="2023-11-29T16:47:45.411" v="1886" actId="21"/>
          <ac:spMkLst>
            <pc:docMk/>
            <pc:sldMk cId="1436201702" sldId="291"/>
            <ac:spMk id="6" creationId="{6EEB4CC0-0FC5-6DDD-B10F-F35AB7FB4D34}"/>
          </ac:spMkLst>
        </pc:spChg>
        <pc:spChg chg="add del mod">
          <ac:chgData name="Jon Hunt - UKRI" userId="b1dfa9c6-ae06-4f9e-b8ee-2acb5198416c" providerId="ADAL" clId="{FC5A476D-ED27-4E3C-B406-454757A966B7}" dt="2023-11-29T16:47:45.411" v="1886" actId="21"/>
          <ac:spMkLst>
            <pc:docMk/>
            <pc:sldMk cId="1436201702" sldId="291"/>
            <ac:spMk id="7" creationId="{9059159F-3465-16BD-3AB7-0D67E6B65780}"/>
          </ac:spMkLst>
        </pc:spChg>
        <pc:spChg chg="add del mod">
          <ac:chgData name="Jon Hunt - UKRI" userId="b1dfa9c6-ae06-4f9e-b8ee-2acb5198416c" providerId="ADAL" clId="{FC5A476D-ED27-4E3C-B406-454757A966B7}" dt="2023-11-29T16:47:45.411" v="1886" actId="21"/>
          <ac:spMkLst>
            <pc:docMk/>
            <pc:sldMk cId="1436201702" sldId="291"/>
            <ac:spMk id="8" creationId="{99A94904-70CA-72C8-BE55-550FE034D853}"/>
          </ac:spMkLst>
        </pc:spChg>
        <pc:spChg chg="mod">
          <ac:chgData name="Jon Hunt - UKRI" userId="b1dfa9c6-ae06-4f9e-b8ee-2acb5198416c" providerId="ADAL" clId="{FC5A476D-ED27-4E3C-B406-454757A966B7}" dt="2023-11-29T16:37:13.417" v="1849" actId="20577"/>
          <ac:spMkLst>
            <pc:docMk/>
            <pc:sldMk cId="1436201702" sldId="291"/>
            <ac:spMk id="9" creationId="{BB34A898-E55E-1713-9D18-4FE49080C00D}"/>
          </ac:spMkLst>
        </pc:spChg>
        <pc:spChg chg="add del mod">
          <ac:chgData name="Jon Hunt - UKRI" userId="b1dfa9c6-ae06-4f9e-b8ee-2acb5198416c" providerId="ADAL" clId="{FC5A476D-ED27-4E3C-B406-454757A966B7}" dt="2023-11-29T16:47:45.411" v="1886" actId="21"/>
          <ac:spMkLst>
            <pc:docMk/>
            <pc:sldMk cId="1436201702" sldId="291"/>
            <ac:spMk id="10" creationId="{BBF8EEF5-9AB8-BD01-1AE6-1E23983263C0}"/>
          </ac:spMkLst>
        </pc:spChg>
        <pc:spChg chg="add mod">
          <ac:chgData name="Jon Hunt - UKRI" userId="b1dfa9c6-ae06-4f9e-b8ee-2acb5198416c" providerId="ADAL" clId="{FC5A476D-ED27-4E3C-B406-454757A966B7}" dt="2023-11-29T16:49:05.915" v="1893" actId="1076"/>
          <ac:spMkLst>
            <pc:docMk/>
            <pc:sldMk cId="1436201702" sldId="291"/>
            <ac:spMk id="11" creationId="{0803C124-F15C-BA06-48B4-1CE9D11BC9C1}"/>
          </ac:spMkLst>
        </pc:spChg>
        <pc:spChg chg="add mod">
          <ac:chgData name="Jon Hunt - UKRI" userId="b1dfa9c6-ae06-4f9e-b8ee-2acb5198416c" providerId="ADAL" clId="{FC5A476D-ED27-4E3C-B406-454757A966B7}" dt="2023-11-29T16:49:05.915" v="1893" actId="1076"/>
          <ac:spMkLst>
            <pc:docMk/>
            <pc:sldMk cId="1436201702" sldId="291"/>
            <ac:spMk id="12" creationId="{AA6C97D1-70D0-49D5-3B5E-626ABE2D7986}"/>
          </ac:spMkLst>
        </pc:spChg>
        <pc:spChg chg="add mod">
          <ac:chgData name="Jon Hunt - UKRI" userId="b1dfa9c6-ae06-4f9e-b8ee-2acb5198416c" providerId="ADAL" clId="{FC5A476D-ED27-4E3C-B406-454757A966B7}" dt="2023-11-29T16:49:05.915" v="1893" actId="1076"/>
          <ac:spMkLst>
            <pc:docMk/>
            <pc:sldMk cId="1436201702" sldId="291"/>
            <ac:spMk id="13" creationId="{FCB95C48-0C21-D55F-9A84-966314750B7E}"/>
          </ac:spMkLst>
        </pc:spChg>
        <pc:spChg chg="add mod">
          <ac:chgData name="Jon Hunt - UKRI" userId="b1dfa9c6-ae06-4f9e-b8ee-2acb5198416c" providerId="ADAL" clId="{FC5A476D-ED27-4E3C-B406-454757A966B7}" dt="2023-11-29T16:49:05.915" v="1893" actId="1076"/>
          <ac:spMkLst>
            <pc:docMk/>
            <pc:sldMk cId="1436201702" sldId="291"/>
            <ac:spMk id="14" creationId="{35FB66D3-5D26-DB5C-5619-2CE58075D5E4}"/>
          </ac:spMkLst>
        </pc:spChg>
        <pc:spChg chg="add mod">
          <ac:chgData name="Jon Hunt - UKRI" userId="b1dfa9c6-ae06-4f9e-b8ee-2acb5198416c" providerId="ADAL" clId="{FC5A476D-ED27-4E3C-B406-454757A966B7}" dt="2023-11-29T16:49:05.915" v="1893" actId="1076"/>
          <ac:spMkLst>
            <pc:docMk/>
            <pc:sldMk cId="1436201702" sldId="291"/>
            <ac:spMk id="15" creationId="{EC465127-4C51-87B9-E6F5-BBD9D34D9A96}"/>
          </ac:spMkLst>
        </pc:spChg>
        <pc:spChg chg="add mod">
          <ac:chgData name="Jon Hunt - UKRI" userId="b1dfa9c6-ae06-4f9e-b8ee-2acb5198416c" providerId="ADAL" clId="{FC5A476D-ED27-4E3C-B406-454757A966B7}" dt="2023-11-29T16:49:05.915" v="1893" actId="1076"/>
          <ac:spMkLst>
            <pc:docMk/>
            <pc:sldMk cId="1436201702" sldId="291"/>
            <ac:spMk id="16" creationId="{C81BCE8C-B82B-56D4-37DB-F62169B3B178}"/>
          </ac:spMkLst>
        </pc:spChg>
        <pc:spChg chg="add mod">
          <ac:chgData name="Jon Hunt - UKRI" userId="b1dfa9c6-ae06-4f9e-b8ee-2acb5198416c" providerId="ADAL" clId="{FC5A476D-ED27-4E3C-B406-454757A966B7}" dt="2023-12-01T08:37:17.584" v="3664" actId="20577"/>
          <ac:spMkLst>
            <pc:docMk/>
            <pc:sldMk cId="1436201702" sldId="291"/>
            <ac:spMk id="17" creationId="{127EF949-FB0B-5F38-AB56-EA3BDE352428}"/>
          </ac:spMkLst>
        </pc:spChg>
      </pc:sldChg>
      <pc:sldChg chg="addSp delSp modSp add mod modTransition">
        <pc:chgData name="Jon Hunt - UKRI" userId="b1dfa9c6-ae06-4f9e-b8ee-2acb5198416c" providerId="ADAL" clId="{FC5A476D-ED27-4E3C-B406-454757A966B7}" dt="2023-12-01T12:47:02.120" v="4671" actId="478"/>
        <pc:sldMkLst>
          <pc:docMk/>
          <pc:sldMk cId="841691485" sldId="292"/>
        </pc:sldMkLst>
        <pc:spChg chg="add del mod">
          <ac:chgData name="Jon Hunt - UKRI" userId="b1dfa9c6-ae06-4f9e-b8ee-2acb5198416c" providerId="ADAL" clId="{FC5A476D-ED27-4E3C-B406-454757A966B7}" dt="2023-12-01T12:47:02.120" v="4671" actId="478"/>
          <ac:spMkLst>
            <pc:docMk/>
            <pc:sldMk cId="841691485" sldId="292"/>
            <ac:spMk id="2" creationId="{C81A7930-7727-CFAD-C70A-D53E053004E9}"/>
          </ac:spMkLst>
        </pc:spChg>
        <pc:spChg chg="add del">
          <ac:chgData name="Jon Hunt - UKRI" userId="b1dfa9c6-ae06-4f9e-b8ee-2acb5198416c" providerId="ADAL" clId="{FC5A476D-ED27-4E3C-B406-454757A966B7}" dt="2023-11-30T13:34:01.292" v="2574" actId="22"/>
          <ac:spMkLst>
            <pc:docMk/>
            <pc:sldMk cId="841691485" sldId="292"/>
            <ac:spMk id="3" creationId="{59A7F23A-AD32-6AED-7078-93DE5DB0E97E}"/>
          </ac:spMkLst>
        </pc:spChg>
        <pc:spChg chg="add mod">
          <ac:chgData name="Jon Hunt - UKRI" userId="b1dfa9c6-ae06-4f9e-b8ee-2acb5198416c" providerId="ADAL" clId="{FC5A476D-ED27-4E3C-B406-454757A966B7}" dt="2023-12-01T08:40:42.178" v="3670" actId="1076"/>
          <ac:spMkLst>
            <pc:docMk/>
            <pc:sldMk cId="841691485" sldId="292"/>
            <ac:spMk id="4" creationId="{3D643541-3664-2E88-D287-120BE8409263}"/>
          </ac:spMkLst>
        </pc:spChg>
        <pc:spChg chg="mod">
          <ac:chgData name="Jon Hunt - UKRI" userId="b1dfa9c6-ae06-4f9e-b8ee-2acb5198416c" providerId="ADAL" clId="{FC5A476D-ED27-4E3C-B406-454757A966B7}" dt="2023-12-01T12:46:59.101" v="4670" actId="20577"/>
          <ac:spMkLst>
            <pc:docMk/>
            <pc:sldMk cId="841691485" sldId="292"/>
            <ac:spMk id="9" creationId="{BB34A898-E55E-1713-9D18-4FE49080C00D}"/>
          </ac:spMkLst>
        </pc:spChg>
      </pc:sldChg>
      <pc:sldChg chg="addSp modSp add mod">
        <pc:chgData name="Jon Hunt - UKRI" userId="b1dfa9c6-ae06-4f9e-b8ee-2acb5198416c" providerId="ADAL" clId="{FC5A476D-ED27-4E3C-B406-454757A966B7}" dt="2023-12-01T14:35:45.479" v="4735" actId="404"/>
        <pc:sldMkLst>
          <pc:docMk/>
          <pc:sldMk cId="3509047514" sldId="293"/>
        </pc:sldMkLst>
        <pc:spChg chg="add mod">
          <ac:chgData name="Jon Hunt - UKRI" userId="b1dfa9c6-ae06-4f9e-b8ee-2acb5198416c" providerId="ADAL" clId="{FC5A476D-ED27-4E3C-B406-454757A966B7}" dt="2023-12-01T14:35:45.479" v="4735" actId="404"/>
          <ac:spMkLst>
            <pc:docMk/>
            <pc:sldMk cId="3509047514" sldId="293"/>
            <ac:spMk id="2" creationId="{53CB7983-741F-7D8C-26BB-B9523973E601}"/>
          </ac:spMkLst>
        </pc:spChg>
        <pc:spChg chg="mod">
          <ac:chgData name="Jon Hunt - UKRI" userId="b1dfa9c6-ae06-4f9e-b8ee-2acb5198416c" providerId="ADAL" clId="{FC5A476D-ED27-4E3C-B406-454757A966B7}" dt="2023-12-01T09:20:06.616" v="4267" actId="20577"/>
          <ac:spMkLst>
            <pc:docMk/>
            <pc:sldMk cId="3509047514" sldId="293"/>
            <ac:spMk id="9" creationId="{BB34A898-E55E-1713-9D18-4FE49080C00D}"/>
          </ac:spMkLst>
        </pc:spChg>
      </pc:sldChg>
      <pc:sldChg chg="addSp modSp add mod">
        <pc:chgData name="Jon Hunt - UKRI" userId="b1dfa9c6-ae06-4f9e-b8ee-2acb5198416c" providerId="ADAL" clId="{FC5A476D-ED27-4E3C-B406-454757A966B7}" dt="2023-12-01T14:26:40.348" v="4728" actId="115"/>
        <pc:sldMkLst>
          <pc:docMk/>
          <pc:sldMk cId="2693819267" sldId="294"/>
        </pc:sldMkLst>
        <pc:spChg chg="mod">
          <ac:chgData name="Jon Hunt - UKRI" userId="b1dfa9c6-ae06-4f9e-b8ee-2acb5198416c" providerId="ADAL" clId="{FC5A476D-ED27-4E3C-B406-454757A966B7}" dt="2023-12-01T08:35:53.514" v="3642" actId="403"/>
          <ac:spMkLst>
            <pc:docMk/>
            <pc:sldMk cId="2693819267" sldId="294"/>
            <ac:spMk id="2" creationId="{CA8B921D-EB29-2C6C-172C-EEAF8C7E07CA}"/>
          </ac:spMkLst>
        </pc:spChg>
        <pc:spChg chg="add mod">
          <ac:chgData name="Jon Hunt - UKRI" userId="b1dfa9c6-ae06-4f9e-b8ee-2acb5198416c" providerId="ADAL" clId="{FC5A476D-ED27-4E3C-B406-454757A966B7}" dt="2023-12-01T14:26:40.348" v="4728" actId="115"/>
          <ac:spMkLst>
            <pc:docMk/>
            <pc:sldMk cId="2693819267" sldId="294"/>
            <ac:spMk id="3" creationId="{E14D6883-95DB-BD3F-844A-547508FA6411}"/>
          </ac:spMkLst>
        </pc:spChg>
        <pc:spChg chg="mod">
          <ac:chgData name="Jon Hunt - UKRI" userId="b1dfa9c6-ae06-4f9e-b8ee-2acb5198416c" providerId="ADAL" clId="{FC5A476D-ED27-4E3C-B406-454757A966B7}" dt="2023-12-01T08:35:52.628" v="3641" actId="403"/>
          <ac:spMkLst>
            <pc:docMk/>
            <pc:sldMk cId="2693819267" sldId="294"/>
            <ac:spMk id="4" creationId="{60665893-6638-5C83-A900-9740B7431505}"/>
          </ac:spMkLst>
        </pc:spChg>
        <pc:spChg chg="mod">
          <ac:chgData name="Jon Hunt - UKRI" userId="b1dfa9c6-ae06-4f9e-b8ee-2acb5198416c" providerId="ADAL" clId="{FC5A476D-ED27-4E3C-B406-454757A966B7}" dt="2023-11-30T13:03:37.630" v="2272" actId="20577"/>
          <ac:spMkLst>
            <pc:docMk/>
            <pc:sldMk cId="2693819267" sldId="294"/>
            <ac:spMk id="9" creationId="{BB34A898-E55E-1713-9D18-4FE49080C00D}"/>
          </ac:spMkLst>
        </pc:spChg>
      </pc:sldChg>
      <pc:sldChg chg="add del">
        <pc:chgData name="Jon Hunt - UKRI" userId="b1dfa9c6-ae06-4f9e-b8ee-2acb5198416c" providerId="ADAL" clId="{FC5A476D-ED27-4E3C-B406-454757A966B7}" dt="2023-12-01T08:54:43.199" v="3674"/>
        <pc:sldMkLst>
          <pc:docMk/>
          <pc:sldMk cId="2853171343" sldId="295"/>
        </pc:sldMkLst>
      </pc:sldChg>
      <pc:sldChg chg="addSp delSp modSp add mod ord">
        <pc:chgData name="Jon Hunt - UKRI" userId="b1dfa9c6-ae06-4f9e-b8ee-2acb5198416c" providerId="ADAL" clId="{FC5A476D-ED27-4E3C-B406-454757A966B7}" dt="2023-12-01T14:35:18.386" v="4729" actId="20577"/>
        <pc:sldMkLst>
          <pc:docMk/>
          <pc:sldMk cId="2879083456" sldId="295"/>
        </pc:sldMkLst>
        <pc:spChg chg="add del mod">
          <ac:chgData name="Jon Hunt - UKRI" userId="b1dfa9c6-ae06-4f9e-b8ee-2acb5198416c" providerId="ADAL" clId="{FC5A476D-ED27-4E3C-B406-454757A966B7}" dt="2023-12-01T09:01:32.763" v="3696"/>
          <ac:spMkLst>
            <pc:docMk/>
            <pc:sldMk cId="2879083456" sldId="295"/>
            <ac:spMk id="2" creationId="{5DCCE145-C093-87B5-2E27-35CD5A576D26}"/>
          </ac:spMkLst>
        </pc:spChg>
        <pc:spChg chg="add mod">
          <ac:chgData name="Jon Hunt - UKRI" userId="b1dfa9c6-ae06-4f9e-b8ee-2acb5198416c" providerId="ADAL" clId="{FC5A476D-ED27-4E3C-B406-454757A966B7}" dt="2023-12-01T14:35:18.386" v="4729" actId="20577"/>
          <ac:spMkLst>
            <pc:docMk/>
            <pc:sldMk cId="2879083456" sldId="295"/>
            <ac:spMk id="4" creationId="{FFD21F2B-B1A9-1BE4-531A-3B7A6F0BC3B4}"/>
          </ac:spMkLst>
        </pc:spChg>
        <pc:spChg chg="mod">
          <ac:chgData name="Jon Hunt - UKRI" userId="b1dfa9c6-ae06-4f9e-b8ee-2acb5198416c" providerId="ADAL" clId="{FC5A476D-ED27-4E3C-B406-454757A966B7}" dt="2023-12-01T08:54:53.184" v="3691" actId="20577"/>
          <ac:spMkLst>
            <pc:docMk/>
            <pc:sldMk cId="2879083456" sldId="295"/>
            <ac:spMk id="9" creationId="{BB34A898-E55E-1713-9D18-4FE49080C00D}"/>
          </ac:spMkLst>
        </pc:spChg>
      </pc:sldChg>
      <pc:sldChg chg="addSp delSp modSp add mod">
        <pc:chgData name="Jon Hunt - UKRI" userId="b1dfa9c6-ae06-4f9e-b8ee-2acb5198416c" providerId="ADAL" clId="{FC5A476D-ED27-4E3C-B406-454757A966B7}" dt="2023-12-01T12:40:13.550" v="4517" actId="1076"/>
        <pc:sldMkLst>
          <pc:docMk/>
          <pc:sldMk cId="3651716973" sldId="296"/>
        </pc:sldMkLst>
        <pc:spChg chg="del">
          <ac:chgData name="Jon Hunt - UKRI" userId="b1dfa9c6-ae06-4f9e-b8ee-2acb5198416c" providerId="ADAL" clId="{FC5A476D-ED27-4E3C-B406-454757A966B7}" dt="2023-12-01T09:21:30.314" v="4269" actId="478"/>
          <ac:spMkLst>
            <pc:docMk/>
            <pc:sldMk cId="3651716973" sldId="296"/>
            <ac:spMk id="4" creationId="{3D643541-3664-2E88-D287-120BE8409263}"/>
          </ac:spMkLst>
        </pc:spChg>
        <pc:spChg chg="add mod">
          <ac:chgData name="Jon Hunt - UKRI" userId="b1dfa9c6-ae06-4f9e-b8ee-2acb5198416c" providerId="ADAL" clId="{FC5A476D-ED27-4E3C-B406-454757A966B7}" dt="2023-12-01T12:01:40.272" v="4417" actId="1076"/>
          <ac:spMkLst>
            <pc:docMk/>
            <pc:sldMk cId="3651716973" sldId="296"/>
            <ac:spMk id="5" creationId="{EE7E8608-05FF-59A1-1D77-CF98998D76CA}"/>
          </ac:spMkLst>
        </pc:spChg>
        <pc:spChg chg="add mod">
          <ac:chgData name="Jon Hunt - UKRI" userId="b1dfa9c6-ae06-4f9e-b8ee-2acb5198416c" providerId="ADAL" clId="{FC5A476D-ED27-4E3C-B406-454757A966B7}" dt="2023-12-01T12:01:46.504" v="4418" actId="1076"/>
          <ac:spMkLst>
            <pc:docMk/>
            <pc:sldMk cId="3651716973" sldId="296"/>
            <ac:spMk id="6" creationId="{C96603F7-9EF9-939E-E0E6-529328ECE031}"/>
          </ac:spMkLst>
        </pc:spChg>
        <pc:spChg chg="add mod">
          <ac:chgData name="Jon Hunt - UKRI" userId="b1dfa9c6-ae06-4f9e-b8ee-2acb5198416c" providerId="ADAL" clId="{FC5A476D-ED27-4E3C-B406-454757A966B7}" dt="2023-12-01T12:40:13.550" v="4517" actId="1076"/>
          <ac:spMkLst>
            <pc:docMk/>
            <pc:sldMk cId="3651716973" sldId="296"/>
            <ac:spMk id="7" creationId="{2C0843ED-C4FB-CFB5-1E4A-33E286A9BF33}"/>
          </ac:spMkLst>
        </pc:spChg>
        <pc:spChg chg="mod">
          <ac:chgData name="Jon Hunt - UKRI" userId="b1dfa9c6-ae06-4f9e-b8ee-2acb5198416c" providerId="ADAL" clId="{FC5A476D-ED27-4E3C-B406-454757A966B7}" dt="2023-12-01T11:58:10.891" v="4368" actId="14100"/>
          <ac:spMkLst>
            <pc:docMk/>
            <pc:sldMk cId="3651716973" sldId="296"/>
            <ac:spMk id="9" creationId="{BB34A898-E55E-1713-9D18-4FE49080C00D}"/>
          </ac:spMkLst>
        </pc:spChg>
        <pc:picChg chg="add mod">
          <ac:chgData name="Jon Hunt - UKRI" userId="b1dfa9c6-ae06-4f9e-b8ee-2acb5198416c" providerId="ADAL" clId="{FC5A476D-ED27-4E3C-B406-454757A966B7}" dt="2023-12-01T12:01:04.016" v="4377" actId="1076"/>
          <ac:picMkLst>
            <pc:docMk/>
            <pc:sldMk cId="3651716973" sldId="296"/>
            <ac:picMk id="3" creationId="{9774196E-B1A3-BA30-38FC-73D0D7A3F64C}"/>
          </ac:picMkLst>
        </pc:picChg>
      </pc:sldChg>
      <pc:sldChg chg="addSp delSp modSp add mod">
        <pc:chgData name="Jon Hunt - UKRI" userId="b1dfa9c6-ae06-4f9e-b8ee-2acb5198416c" providerId="ADAL" clId="{FC5A476D-ED27-4E3C-B406-454757A966B7}" dt="2023-12-01T12:40:15.962" v="4518"/>
        <pc:sldMkLst>
          <pc:docMk/>
          <pc:sldMk cId="2732377031" sldId="297"/>
        </pc:sldMkLst>
        <pc:spChg chg="add mod">
          <ac:chgData name="Jon Hunt - UKRI" userId="b1dfa9c6-ae06-4f9e-b8ee-2acb5198416c" providerId="ADAL" clId="{FC5A476D-ED27-4E3C-B406-454757A966B7}" dt="2023-12-01T12:02:10.319" v="4422" actId="1076"/>
          <ac:spMkLst>
            <pc:docMk/>
            <pc:sldMk cId="2732377031" sldId="297"/>
            <ac:spMk id="5" creationId="{DB229000-6349-C678-84A0-873A11C39F6D}"/>
          </ac:spMkLst>
        </pc:spChg>
        <pc:spChg chg="add mod">
          <ac:chgData name="Jon Hunt - UKRI" userId="b1dfa9c6-ae06-4f9e-b8ee-2acb5198416c" providerId="ADAL" clId="{FC5A476D-ED27-4E3C-B406-454757A966B7}" dt="2023-12-01T12:02:17.305" v="4423" actId="1076"/>
          <ac:spMkLst>
            <pc:docMk/>
            <pc:sldMk cId="2732377031" sldId="297"/>
            <ac:spMk id="6" creationId="{256C2B7C-DDDB-39A7-63E4-FC837DB56F63}"/>
          </ac:spMkLst>
        </pc:spChg>
        <pc:spChg chg="add mod">
          <ac:chgData name="Jon Hunt - UKRI" userId="b1dfa9c6-ae06-4f9e-b8ee-2acb5198416c" providerId="ADAL" clId="{FC5A476D-ED27-4E3C-B406-454757A966B7}" dt="2023-12-01T12:40:15.962" v="4518"/>
          <ac:spMkLst>
            <pc:docMk/>
            <pc:sldMk cId="2732377031" sldId="297"/>
            <ac:spMk id="7" creationId="{48506242-1044-319A-6965-F9A0BAC5201F}"/>
          </ac:spMkLst>
        </pc:spChg>
        <pc:picChg chg="del">
          <ac:chgData name="Jon Hunt - UKRI" userId="b1dfa9c6-ae06-4f9e-b8ee-2acb5198416c" providerId="ADAL" clId="{FC5A476D-ED27-4E3C-B406-454757A966B7}" dt="2023-12-01T11:59:57.493" v="4372" actId="478"/>
          <ac:picMkLst>
            <pc:docMk/>
            <pc:sldMk cId="2732377031" sldId="297"/>
            <ac:picMk id="3" creationId="{9774196E-B1A3-BA30-38FC-73D0D7A3F64C}"/>
          </ac:picMkLst>
        </pc:picChg>
        <pc:picChg chg="add mod">
          <ac:chgData name="Jon Hunt - UKRI" userId="b1dfa9c6-ae06-4f9e-b8ee-2acb5198416c" providerId="ADAL" clId="{FC5A476D-ED27-4E3C-B406-454757A966B7}" dt="2023-12-01T12:02:07.191" v="4421" actId="14100"/>
          <ac:picMkLst>
            <pc:docMk/>
            <pc:sldMk cId="2732377031" sldId="297"/>
            <ac:picMk id="4" creationId="{580F17AC-AF10-E61B-0353-153625635F99}"/>
          </ac:picMkLst>
        </pc:picChg>
      </pc:sldChg>
      <pc:sldChg chg="addSp delSp modSp add mod">
        <pc:chgData name="Jon Hunt - UKRI" userId="b1dfa9c6-ae06-4f9e-b8ee-2acb5198416c" providerId="ADAL" clId="{FC5A476D-ED27-4E3C-B406-454757A966B7}" dt="2023-12-01T12:44:18.731" v="4535" actId="1076"/>
        <pc:sldMkLst>
          <pc:docMk/>
          <pc:sldMk cId="179393088" sldId="298"/>
        </pc:sldMkLst>
        <pc:spChg chg="mod">
          <ac:chgData name="Jon Hunt - UKRI" userId="b1dfa9c6-ae06-4f9e-b8ee-2acb5198416c" providerId="ADAL" clId="{FC5A476D-ED27-4E3C-B406-454757A966B7}" dt="2023-12-01T12:44:18.731" v="4535" actId="1076"/>
          <ac:spMkLst>
            <pc:docMk/>
            <pc:sldMk cId="179393088" sldId="298"/>
            <ac:spMk id="5" creationId="{DB229000-6349-C678-84A0-873A11C39F6D}"/>
          </ac:spMkLst>
        </pc:spChg>
        <pc:spChg chg="mod">
          <ac:chgData name="Jon Hunt - UKRI" userId="b1dfa9c6-ae06-4f9e-b8ee-2acb5198416c" providerId="ADAL" clId="{FC5A476D-ED27-4E3C-B406-454757A966B7}" dt="2023-12-01T12:44:14.326" v="4534" actId="1076"/>
          <ac:spMkLst>
            <pc:docMk/>
            <pc:sldMk cId="179393088" sldId="298"/>
            <ac:spMk id="6" creationId="{256C2B7C-DDDB-39A7-63E4-FC837DB56F63}"/>
          </ac:spMkLst>
        </pc:spChg>
        <pc:picChg chg="add mod">
          <ac:chgData name="Jon Hunt - UKRI" userId="b1dfa9c6-ae06-4f9e-b8ee-2acb5198416c" providerId="ADAL" clId="{FC5A476D-ED27-4E3C-B406-454757A966B7}" dt="2023-12-01T12:44:08.157" v="4533" actId="1076"/>
          <ac:picMkLst>
            <pc:docMk/>
            <pc:sldMk cId="179393088" sldId="298"/>
            <ac:picMk id="3" creationId="{4F9F5791-1DB9-CE4E-FAA7-EF5FA70FE446}"/>
          </ac:picMkLst>
        </pc:picChg>
        <pc:picChg chg="del">
          <ac:chgData name="Jon Hunt - UKRI" userId="b1dfa9c6-ae06-4f9e-b8ee-2acb5198416c" providerId="ADAL" clId="{FC5A476D-ED27-4E3C-B406-454757A966B7}" dt="2023-12-01T12:40:22.498" v="4520" actId="478"/>
          <ac:picMkLst>
            <pc:docMk/>
            <pc:sldMk cId="179393088" sldId="298"/>
            <ac:picMk id="4" creationId="{580F17AC-AF10-E61B-0353-153625635F99}"/>
          </ac:picMkLst>
        </pc:picChg>
        <pc:picChg chg="add del">
          <ac:chgData name="Jon Hunt - UKRI" userId="b1dfa9c6-ae06-4f9e-b8ee-2acb5198416c" providerId="ADAL" clId="{FC5A476D-ED27-4E3C-B406-454757A966B7}" dt="2023-12-01T12:43:53.210" v="4530" actId="478"/>
          <ac:picMkLst>
            <pc:docMk/>
            <pc:sldMk cId="179393088" sldId="298"/>
            <ac:picMk id="10" creationId="{C5F68D65-DD0F-F825-4A64-FBEB9D032F8B}"/>
          </ac:picMkLst>
        </pc:picChg>
      </pc:sldChg>
      <pc:sldChg chg="delSp modSp add mod">
        <pc:chgData name="Jon Hunt - UKRI" userId="b1dfa9c6-ae06-4f9e-b8ee-2acb5198416c" providerId="ADAL" clId="{FC5A476D-ED27-4E3C-B406-454757A966B7}" dt="2023-12-01T12:43:37.310" v="4529" actId="1076"/>
        <pc:sldMkLst>
          <pc:docMk/>
          <pc:sldMk cId="4004052092" sldId="299"/>
        </pc:sldMkLst>
        <pc:spChg chg="del">
          <ac:chgData name="Jon Hunt - UKRI" userId="b1dfa9c6-ae06-4f9e-b8ee-2acb5198416c" providerId="ADAL" clId="{FC5A476D-ED27-4E3C-B406-454757A966B7}" dt="2023-12-01T12:43:30.891" v="4527" actId="478"/>
          <ac:spMkLst>
            <pc:docMk/>
            <pc:sldMk cId="4004052092" sldId="299"/>
            <ac:spMk id="5" creationId="{DB229000-6349-C678-84A0-873A11C39F6D}"/>
          </ac:spMkLst>
        </pc:spChg>
        <pc:spChg chg="del">
          <ac:chgData name="Jon Hunt - UKRI" userId="b1dfa9c6-ae06-4f9e-b8ee-2acb5198416c" providerId="ADAL" clId="{FC5A476D-ED27-4E3C-B406-454757A966B7}" dt="2023-12-01T12:43:32.477" v="4528" actId="478"/>
          <ac:spMkLst>
            <pc:docMk/>
            <pc:sldMk cId="4004052092" sldId="299"/>
            <ac:spMk id="6" creationId="{256C2B7C-DDDB-39A7-63E4-FC837DB56F63}"/>
          </ac:spMkLst>
        </pc:spChg>
        <pc:picChg chg="del">
          <ac:chgData name="Jon Hunt - UKRI" userId="b1dfa9c6-ae06-4f9e-b8ee-2acb5198416c" providerId="ADAL" clId="{FC5A476D-ED27-4E3C-B406-454757A966B7}" dt="2023-12-01T12:43:23.649" v="4525" actId="478"/>
          <ac:picMkLst>
            <pc:docMk/>
            <pc:sldMk cId="4004052092" sldId="299"/>
            <ac:picMk id="3" creationId="{4F9F5791-1DB9-CE4E-FAA7-EF5FA70FE446}"/>
          </ac:picMkLst>
        </pc:picChg>
        <pc:picChg chg="mod">
          <ac:chgData name="Jon Hunt - UKRI" userId="b1dfa9c6-ae06-4f9e-b8ee-2acb5198416c" providerId="ADAL" clId="{FC5A476D-ED27-4E3C-B406-454757A966B7}" dt="2023-12-01T12:43:37.310" v="4529" actId="1076"/>
          <ac:picMkLst>
            <pc:docMk/>
            <pc:sldMk cId="4004052092" sldId="299"/>
            <ac:picMk id="10" creationId="{C5F68D65-DD0F-F825-4A64-FBEB9D032F8B}"/>
          </ac:picMkLst>
        </pc:picChg>
      </pc:sldChg>
    </pc:docChg>
  </pc:docChgLst>
  <pc:docChgLst>
    <pc:chgData name="Bryony Richards - UKRI" userId="S::bryony.richards@ukri.org::1e6fac3e-57a1-46c1-8c75-22fd33920435" providerId="AD" clId="Web-{21590F8B-9EF4-7FDC-C83A-00129BFC20E8}"/>
    <pc:docChg chg="addSld delSld modSld sldOrd">
      <pc:chgData name="Bryony Richards - UKRI" userId="S::bryony.richards@ukri.org::1e6fac3e-57a1-46c1-8c75-22fd33920435" providerId="AD" clId="Web-{21590F8B-9EF4-7FDC-C83A-00129BFC20E8}" dt="2024-07-16T17:09:00.784" v="17" actId="1076"/>
      <pc:docMkLst>
        <pc:docMk/>
      </pc:docMkLst>
      <pc:sldChg chg="del ord">
        <pc:chgData name="Bryony Richards - UKRI" userId="S::bryony.richards@ukri.org::1e6fac3e-57a1-46c1-8c75-22fd33920435" providerId="AD" clId="Web-{21590F8B-9EF4-7FDC-C83A-00129BFC20E8}" dt="2024-07-16T17:07:06.171" v="12"/>
        <pc:sldMkLst>
          <pc:docMk/>
          <pc:sldMk cId="1835810623" sldId="2147481658"/>
        </pc:sldMkLst>
      </pc:sldChg>
      <pc:sldChg chg="new del">
        <pc:chgData name="Bryony Richards - UKRI" userId="S::bryony.richards@ukri.org::1e6fac3e-57a1-46c1-8c75-22fd33920435" providerId="AD" clId="Web-{21590F8B-9EF4-7FDC-C83A-00129BFC20E8}" dt="2024-07-16T17:06:05.153" v="4"/>
        <pc:sldMkLst>
          <pc:docMk/>
          <pc:sldMk cId="2302088612" sldId="2147481659"/>
        </pc:sldMkLst>
      </pc:sldChg>
      <pc:sldChg chg="addSp delSp add ord">
        <pc:chgData name="Bryony Richards - UKRI" userId="S::bryony.richards@ukri.org::1e6fac3e-57a1-46c1-8c75-22fd33920435" providerId="AD" clId="Web-{21590F8B-9EF4-7FDC-C83A-00129BFC20E8}" dt="2024-07-16T17:06:59.327" v="11"/>
        <pc:sldMkLst>
          <pc:docMk/>
          <pc:sldMk cId="4118057311" sldId="2147482488"/>
        </pc:sldMkLst>
        <pc:spChg chg="add">
          <ac:chgData name="Bryony Richards - UKRI" userId="S::bryony.richards@ukri.org::1e6fac3e-57a1-46c1-8c75-22fd33920435" providerId="AD" clId="Web-{21590F8B-9EF4-7FDC-C83A-00129BFC20E8}" dt="2024-07-16T17:06:59.327" v="11"/>
          <ac:spMkLst>
            <pc:docMk/>
            <pc:sldMk cId="4118057311" sldId="2147482488"/>
            <ac:spMk id="12" creationId="{61D2C671-075B-BA3A-0186-046F5ADCE0BA}"/>
          </ac:spMkLst>
        </pc:spChg>
        <pc:spChg chg="del">
          <ac:chgData name="Bryony Richards - UKRI" userId="S::bryony.richards@ukri.org::1e6fac3e-57a1-46c1-8c75-22fd33920435" providerId="AD" clId="Web-{21590F8B-9EF4-7FDC-C83A-00129BFC20E8}" dt="2024-07-16T17:06:22.201" v="8"/>
          <ac:spMkLst>
            <pc:docMk/>
            <pc:sldMk cId="4118057311" sldId="2147482488"/>
            <ac:spMk id="13" creationId="{58847FF5-E3C4-C258-6A3F-5BBCBDFB360B}"/>
          </ac:spMkLst>
        </pc:spChg>
        <pc:grpChg chg="del">
          <ac:chgData name="Bryony Richards - UKRI" userId="S::bryony.richards@ukri.org::1e6fac3e-57a1-46c1-8c75-22fd33920435" providerId="AD" clId="Web-{21590F8B-9EF4-7FDC-C83A-00129BFC20E8}" dt="2024-07-16T17:06:17.107" v="6"/>
          <ac:grpSpMkLst>
            <pc:docMk/>
            <pc:sldMk cId="4118057311" sldId="2147482488"/>
            <ac:grpSpMk id="8" creationId="{8D0C091D-0293-B1AE-34CF-AA63238F162F}"/>
          </ac:grpSpMkLst>
        </pc:grpChg>
        <pc:grpChg chg="del">
          <ac:chgData name="Bryony Richards - UKRI" userId="S::bryony.richards@ukri.org::1e6fac3e-57a1-46c1-8c75-22fd33920435" providerId="AD" clId="Web-{21590F8B-9EF4-7FDC-C83A-00129BFC20E8}" dt="2024-07-16T17:06:17.904" v="7"/>
          <ac:grpSpMkLst>
            <pc:docMk/>
            <pc:sldMk cId="4118057311" sldId="2147482488"/>
            <ac:grpSpMk id="27" creationId="{7F6673CB-6F80-17D8-9CBD-348F8036292C}"/>
          </ac:grpSpMkLst>
        </pc:grpChg>
        <pc:picChg chg="add">
          <ac:chgData name="Bryony Richards - UKRI" userId="S::bryony.richards@ukri.org::1e6fac3e-57a1-46c1-8c75-22fd33920435" providerId="AD" clId="Web-{21590F8B-9EF4-7FDC-C83A-00129BFC20E8}" dt="2024-07-16T17:06:36.733" v="9"/>
          <ac:picMkLst>
            <pc:docMk/>
            <pc:sldMk cId="4118057311" sldId="2147482488"/>
            <ac:picMk id="6" creationId="{46BA3932-0154-6AC3-3D14-D7885C58D44A}"/>
          </ac:picMkLst>
        </pc:picChg>
        <pc:picChg chg="add">
          <ac:chgData name="Bryony Richards - UKRI" userId="S::bryony.richards@ukri.org::1e6fac3e-57a1-46c1-8c75-22fd33920435" providerId="AD" clId="Web-{21590F8B-9EF4-7FDC-C83A-00129BFC20E8}" dt="2024-07-16T17:06:45.342" v="10"/>
          <ac:picMkLst>
            <pc:docMk/>
            <pc:sldMk cId="4118057311" sldId="2147482488"/>
            <ac:picMk id="9" creationId="{094D23CD-6986-0B80-B4C1-3D9173273EE5}"/>
          </ac:picMkLst>
        </pc:picChg>
      </pc:sldChg>
      <pc:sldChg chg="add del replId">
        <pc:chgData name="Bryony Richards - UKRI" userId="S::bryony.richards@ukri.org::1e6fac3e-57a1-46c1-8c75-22fd33920435" providerId="AD" clId="Web-{21590F8B-9EF4-7FDC-C83A-00129BFC20E8}" dt="2024-07-16T17:07:18.640" v="13"/>
        <pc:sldMkLst>
          <pc:docMk/>
          <pc:sldMk cId="3466970810" sldId="2147482489"/>
        </pc:sldMkLst>
      </pc:sldChg>
      <pc:sldChg chg="add del">
        <pc:chgData name="Bryony Richards - UKRI" userId="S::bryony.richards@ukri.org::1e6fac3e-57a1-46c1-8c75-22fd33920435" providerId="AD" clId="Web-{21590F8B-9EF4-7FDC-C83A-00129BFC20E8}" dt="2024-07-16T17:08:42.799" v="16"/>
        <pc:sldMkLst>
          <pc:docMk/>
          <pc:sldMk cId="2364025043" sldId="2147482491"/>
        </pc:sldMkLst>
      </pc:sldChg>
      <pc:sldChg chg="modSp add">
        <pc:chgData name="Bryony Richards - UKRI" userId="S::bryony.richards@ukri.org::1e6fac3e-57a1-46c1-8c75-22fd33920435" providerId="AD" clId="Web-{21590F8B-9EF4-7FDC-C83A-00129BFC20E8}" dt="2024-07-16T17:09:00.784" v="17" actId="1076"/>
        <pc:sldMkLst>
          <pc:docMk/>
          <pc:sldMk cId="3247554507" sldId="2147482492"/>
        </pc:sldMkLst>
        <pc:picChg chg="mod">
          <ac:chgData name="Bryony Richards - UKRI" userId="S::bryony.richards@ukri.org::1e6fac3e-57a1-46c1-8c75-22fd33920435" providerId="AD" clId="Web-{21590F8B-9EF4-7FDC-C83A-00129BFC20E8}" dt="2024-07-16T17:09:00.784" v="17" actId="1076"/>
          <ac:picMkLst>
            <pc:docMk/>
            <pc:sldMk cId="3247554507" sldId="2147482492"/>
            <ac:picMk id="5" creationId="{2BC56637-C993-2330-FFC1-D008857CD447}"/>
          </ac:picMkLst>
        </pc:picChg>
      </pc:sldChg>
      <pc:sldMasterChg chg="addSldLayout">
        <pc:chgData name="Bryony Richards - UKRI" userId="S::bryony.richards@ukri.org::1e6fac3e-57a1-46c1-8c75-22fd33920435" providerId="AD" clId="Web-{21590F8B-9EF4-7FDC-C83A-00129BFC20E8}" dt="2024-07-16T17:07:29.625" v="14"/>
        <pc:sldMasterMkLst>
          <pc:docMk/>
          <pc:sldMasterMk cId="3554792916" sldId="2147483670"/>
        </pc:sldMasterMkLst>
        <pc:sldLayoutChg chg="add">
          <pc:chgData name="Bryony Richards - UKRI" userId="S::bryony.richards@ukri.org::1e6fac3e-57a1-46c1-8c75-22fd33920435" providerId="AD" clId="Web-{21590F8B-9EF4-7FDC-C83A-00129BFC20E8}" dt="2024-07-16T17:05:47.715" v="1"/>
          <pc:sldLayoutMkLst>
            <pc:docMk/>
            <pc:sldMasterMk cId="3554792916" sldId="2147483670"/>
            <pc:sldLayoutMk cId="1171319710" sldId="2147483698"/>
          </pc:sldLayoutMkLst>
        </pc:sldLayoutChg>
        <pc:sldLayoutChg chg="add">
          <pc:chgData name="Bryony Richards - UKRI" userId="S::bryony.richards@ukri.org::1e6fac3e-57a1-46c1-8c75-22fd33920435" providerId="AD" clId="Web-{21590F8B-9EF4-7FDC-C83A-00129BFC20E8}" dt="2024-07-16T17:07:29.625" v="14"/>
          <pc:sldLayoutMkLst>
            <pc:docMk/>
            <pc:sldMasterMk cId="3554792916" sldId="2147483670"/>
            <pc:sldLayoutMk cId="2048262272" sldId="2147483699"/>
          </pc:sldLayoutMkLst>
        </pc:sldLayoutChg>
      </pc:sldMasterChg>
    </pc:docChg>
  </pc:docChgLst>
  <pc:docChgLst>
    <pc:chgData name="Jon Hunt - UKRI" userId="b1dfa9c6-ae06-4f9e-b8ee-2acb5198416c" providerId="ADAL" clId="{8364F0D0-F13B-4A81-8D88-139AF8930AFB}"/>
    <pc:docChg chg="undo custSel addSld delSld modSld sldOrd">
      <pc:chgData name="Jon Hunt - UKRI" userId="b1dfa9c6-ae06-4f9e-b8ee-2acb5198416c" providerId="ADAL" clId="{8364F0D0-F13B-4A81-8D88-139AF8930AFB}" dt="2024-07-18T08:51:57.543" v="2614" actId="20577"/>
      <pc:docMkLst>
        <pc:docMk/>
      </pc:docMkLst>
      <pc:sldChg chg="modSp mod modTransition">
        <pc:chgData name="Jon Hunt - UKRI" userId="b1dfa9c6-ae06-4f9e-b8ee-2acb5198416c" providerId="ADAL" clId="{8364F0D0-F13B-4A81-8D88-139AF8930AFB}" dt="2024-07-18T08:51:57.543" v="2614" actId="20577"/>
        <pc:sldMkLst>
          <pc:docMk/>
          <pc:sldMk cId="260550088" sldId="259"/>
        </pc:sldMkLst>
        <pc:spChg chg="mod">
          <ac:chgData name="Jon Hunt - UKRI" userId="b1dfa9c6-ae06-4f9e-b8ee-2acb5198416c" providerId="ADAL" clId="{8364F0D0-F13B-4A81-8D88-139AF8930AFB}" dt="2024-07-15T15:00:47.183" v="38" actId="20577"/>
          <ac:spMkLst>
            <pc:docMk/>
            <pc:sldMk cId="260550088" sldId="259"/>
            <ac:spMk id="2" creationId="{6BF786C7-958F-604F-B3EC-8B1789334F2C}"/>
          </ac:spMkLst>
        </pc:spChg>
        <pc:spChg chg="mod">
          <ac:chgData name="Jon Hunt - UKRI" userId="b1dfa9c6-ae06-4f9e-b8ee-2acb5198416c" providerId="ADAL" clId="{8364F0D0-F13B-4A81-8D88-139AF8930AFB}" dt="2024-07-18T08:51:57.543" v="2614" actId="20577"/>
          <ac:spMkLst>
            <pc:docMk/>
            <pc:sldMk cId="260550088" sldId="259"/>
            <ac:spMk id="3" creationId="{ECB7A875-6B27-2F42-8F4F-0A20FC91F193}"/>
          </ac:spMkLst>
        </pc:spChg>
      </pc:sldChg>
      <pc:sldChg chg="addSp delSp modSp mod modTransition">
        <pc:chgData name="Jon Hunt - UKRI" userId="b1dfa9c6-ae06-4f9e-b8ee-2acb5198416c" providerId="ADAL" clId="{8364F0D0-F13B-4A81-8D88-139AF8930AFB}" dt="2024-07-18T07:07:52.588" v="2526" actId="167"/>
        <pc:sldMkLst>
          <pc:docMk/>
          <pc:sldMk cId="282679849" sldId="269"/>
        </pc:sldMkLst>
        <pc:spChg chg="add mod">
          <ac:chgData name="Jon Hunt - UKRI" userId="b1dfa9c6-ae06-4f9e-b8ee-2acb5198416c" providerId="ADAL" clId="{8364F0D0-F13B-4A81-8D88-139AF8930AFB}" dt="2024-07-16T06:29:11.864" v="1987" actId="20577"/>
          <ac:spMkLst>
            <pc:docMk/>
            <pc:sldMk cId="282679849" sldId="269"/>
            <ac:spMk id="2" creationId="{92ED6F6A-C964-F57D-A955-401D54DE77C6}"/>
          </ac:spMkLst>
        </pc:spChg>
        <pc:spChg chg="add del mod">
          <ac:chgData name="Jon Hunt - UKRI" userId="b1dfa9c6-ae06-4f9e-b8ee-2acb5198416c" providerId="ADAL" clId="{8364F0D0-F13B-4A81-8D88-139AF8930AFB}" dt="2024-07-15T15:14:09.459" v="225"/>
          <ac:spMkLst>
            <pc:docMk/>
            <pc:sldMk cId="282679849" sldId="269"/>
            <ac:spMk id="2" creationId="{B03EABA0-596F-50A9-400B-2D145F0D912D}"/>
          </ac:spMkLst>
        </pc:spChg>
        <pc:spChg chg="del">
          <ac:chgData name="Jon Hunt - UKRI" userId="b1dfa9c6-ae06-4f9e-b8ee-2acb5198416c" providerId="ADAL" clId="{8364F0D0-F13B-4A81-8D88-139AF8930AFB}" dt="2024-07-15T15:15:37.516" v="235" actId="478"/>
          <ac:spMkLst>
            <pc:docMk/>
            <pc:sldMk cId="282679849" sldId="269"/>
            <ac:spMk id="4" creationId="{732EF011-BF39-A740-9684-B6A25873D16B}"/>
          </ac:spMkLst>
        </pc:spChg>
        <pc:spChg chg="mod">
          <ac:chgData name="Jon Hunt - UKRI" userId="b1dfa9c6-ae06-4f9e-b8ee-2acb5198416c" providerId="ADAL" clId="{8364F0D0-F13B-4A81-8D88-139AF8930AFB}" dt="2024-07-15T15:01:14.599" v="94" actId="14100"/>
          <ac:spMkLst>
            <pc:docMk/>
            <pc:sldMk cId="282679849" sldId="269"/>
            <ac:spMk id="7" creationId="{67B54F19-1212-9345-95FF-9D2815FD6E96}"/>
          </ac:spMkLst>
        </pc:spChg>
        <pc:picChg chg="add del ord">
          <ac:chgData name="Jon Hunt - UKRI" userId="b1dfa9c6-ae06-4f9e-b8ee-2acb5198416c" providerId="ADAL" clId="{8364F0D0-F13B-4A81-8D88-139AF8930AFB}" dt="2024-07-18T07:07:46.947" v="2524" actId="478"/>
          <ac:picMkLst>
            <pc:docMk/>
            <pc:sldMk cId="282679849" sldId="269"/>
            <ac:picMk id="4" creationId="{98786524-D8A5-8407-867A-6F29550A9933}"/>
          </ac:picMkLst>
        </pc:picChg>
        <pc:picChg chg="add ord">
          <ac:chgData name="Jon Hunt - UKRI" userId="b1dfa9c6-ae06-4f9e-b8ee-2acb5198416c" providerId="ADAL" clId="{8364F0D0-F13B-4A81-8D88-139AF8930AFB}" dt="2024-07-18T07:07:52.588" v="2526" actId="167"/>
          <ac:picMkLst>
            <pc:docMk/>
            <pc:sldMk cId="282679849" sldId="269"/>
            <ac:picMk id="5" creationId="{3EF35D80-1332-9882-2748-B9D88D068208}"/>
          </ac:picMkLst>
        </pc:picChg>
        <pc:picChg chg="add del mod">
          <ac:chgData name="Jon Hunt - UKRI" userId="b1dfa9c6-ae06-4f9e-b8ee-2acb5198416c" providerId="ADAL" clId="{8364F0D0-F13B-4A81-8D88-139AF8930AFB}" dt="2024-07-16T07:41:01.876" v="2455" actId="478"/>
          <ac:picMkLst>
            <pc:docMk/>
            <pc:sldMk cId="282679849" sldId="269"/>
            <ac:picMk id="1026" creationId="{E554D0AA-E617-A6D7-712D-555D0375C19D}"/>
          </ac:picMkLst>
        </pc:picChg>
      </pc:sldChg>
      <pc:sldChg chg="modSp mod modTransition">
        <pc:chgData name="Jon Hunt - UKRI" userId="b1dfa9c6-ae06-4f9e-b8ee-2acb5198416c" providerId="ADAL" clId="{8364F0D0-F13B-4A81-8D88-139AF8930AFB}" dt="2024-07-16T06:42:50.626" v="2244"/>
        <pc:sldMkLst>
          <pc:docMk/>
          <pc:sldMk cId="2953057155" sldId="279"/>
        </pc:sldMkLst>
        <pc:spChg chg="mod">
          <ac:chgData name="Jon Hunt - UKRI" userId="b1dfa9c6-ae06-4f9e-b8ee-2acb5198416c" providerId="ADAL" clId="{8364F0D0-F13B-4A81-8D88-139AF8930AFB}" dt="2024-07-15T15:15:15.629" v="232" actId="1076"/>
          <ac:spMkLst>
            <pc:docMk/>
            <pc:sldMk cId="2953057155" sldId="279"/>
            <ac:spMk id="6" creationId="{A8E48954-942C-1C4C-818E-BEF11B1D1890}"/>
          </ac:spMkLst>
        </pc:spChg>
      </pc:sldChg>
      <pc:sldChg chg="del">
        <pc:chgData name="Jon Hunt - UKRI" userId="b1dfa9c6-ae06-4f9e-b8ee-2acb5198416c" providerId="ADAL" clId="{8364F0D0-F13B-4A81-8D88-139AF8930AFB}" dt="2024-07-15T15:13:56.126" v="223" actId="2696"/>
        <pc:sldMkLst>
          <pc:docMk/>
          <pc:sldMk cId="1504160550" sldId="280"/>
        </pc:sldMkLst>
      </pc:sldChg>
      <pc:sldChg chg="del">
        <pc:chgData name="Jon Hunt - UKRI" userId="b1dfa9c6-ae06-4f9e-b8ee-2acb5198416c" providerId="ADAL" clId="{8364F0D0-F13B-4A81-8D88-139AF8930AFB}" dt="2024-07-15T15:13:56.126" v="223" actId="2696"/>
        <pc:sldMkLst>
          <pc:docMk/>
          <pc:sldMk cId="3551416583" sldId="286"/>
        </pc:sldMkLst>
      </pc:sldChg>
      <pc:sldChg chg="del">
        <pc:chgData name="Jon Hunt - UKRI" userId="b1dfa9c6-ae06-4f9e-b8ee-2acb5198416c" providerId="ADAL" clId="{8364F0D0-F13B-4A81-8D88-139AF8930AFB}" dt="2024-07-15T15:13:56.126" v="223" actId="2696"/>
        <pc:sldMkLst>
          <pc:docMk/>
          <pc:sldMk cId="1363060421" sldId="287"/>
        </pc:sldMkLst>
      </pc:sldChg>
      <pc:sldChg chg="del">
        <pc:chgData name="Jon Hunt - UKRI" userId="b1dfa9c6-ae06-4f9e-b8ee-2acb5198416c" providerId="ADAL" clId="{8364F0D0-F13B-4A81-8D88-139AF8930AFB}" dt="2024-07-15T15:13:56.126" v="223" actId="2696"/>
        <pc:sldMkLst>
          <pc:docMk/>
          <pc:sldMk cId="1210801828" sldId="288"/>
        </pc:sldMkLst>
      </pc:sldChg>
      <pc:sldChg chg="del">
        <pc:chgData name="Jon Hunt - UKRI" userId="b1dfa9c6-ae06-4f9e-b8ee-2acb5198416c" providerId="ADAL" clId="{8364F0D0-F13B-4A81-8D88-139AF8930AFB}" dt="2024-07-15T15:13:56.126" v="223" actId="2696"/>
        <pc:sldMkLst>
          <pc:docMk/>
          <pc:sldMk cId="583847673" sldId="289"/>
        </pc:sldMkLst>
      </pc:sldChg>
      <pc:sldChg chg="del">
        <pc:chgData name="Jon Hunt - UKRI" userId="b1dfa9c6-ae06-4f9e-b8ee-2acb5198416c" providerId="ADAL" clId="{8364F0D0-F13B-4A81-8D88-139AF8930AFB}" dt="2024-07-15T15:13:56.126" v="223" actId="2696"/>
        <pc:sldMkLst>
          <pc:docMk/>
          <pc:sldMk cId="885447002" sldId="290"/>
        </pc:sldMkLst>
      </pc:sldChg>
      <pc:sldChg chg="del">
        <pc:chgData name="Jon Hunt - UKRI" userId="b1dfa9c6-ae06-4f9e-b8ee-2acb5198416c" providerId="ADAL" clId="{8364F0D0-F13B-4A81-8D88-139AF8930AFB}" dt="2024-07-15T15:13:56.126" v="223" actId="2696"/>
        <pc:sldMkLst>
          <pc:docMk/>
          <pc:sldMk cId="1436201702" sldId="291"/>
        </pc:sldMkLst>
      </pc:sldChg>
      <pc:sldChg chg="del">
        <pc:chgData name="Jon Hunt - UKRI" userId="b1dfa9c6-ae06-4f9e-b8ee-2acb5198416c" providerId="ADAL" clId="{8364F0D0-F13B-4A81-8D88-139AF8930AFB}" dt="2024-07-15T15:13:56.126" v="223" actId="2696"/>
        <pc:sldMkLst>
          <pc:docMk/>
          <pc:sldMk cId="841691485" sldId="292"/>
        </pc:sldMkLst>
      </pc:sldChg>
      <pc:sldChg chg="del">
        <pc:chgData name="Jon Hunt - UKRI" userId="b1dfa9c6-ae06-4f9e-b8ee-2acb5198416c" providerId="ADAL" clId="{8364F0D0-F13B-4A81-8D88-139AF8930AFB}" dt="2024-07-15T15:13:56.126" v="223" actId="2696"/>
        <pc:sldMkLst>
          <pc:docMk/>
          <pc:sldMk cId="3509047514" sldId="293"/>
        </pc:sldMkLst>
      </pc:sldChg>
      <pc:sldChg chg="del">
        <pc:chgData name="Jon Hunt - UKRI" userId="b1dfa9c6-ae06-4f9e-b8ee-2acb5198416c" providerId="ADAL" clId="{8364F0D0-F13B-4A81-8D88-139AF8930AFB}" dt="2024-07-15T15:13:56.126" v="223" actId="2696"/>
        <pc:sldMkLst>
          <pc:docMk/>
          <pc:sldMk cId="2693819267" sldId="294"/>
        </pc:sldMkLst>
      </pc:sldChg>
      <pc:sldChg chg="del">
        <pc:chgData name="Jon Hunt - UKRI" userId="b1dfa9c6-ae06-4f9e-b8ee-2acb5198416c" providerId="ADAL" clId="{8364F0D0-F13B-4A81-8D88-139AF8930AFB}" dt="2024-07-15T15:13:56.126" v="223" actId="2696"/>
        <pc:sldMkLst>
          <pc:docMk/>
          <pc:sldMk cId="2879083456" sldId="295"/>
        </pc:sldMkLst>
      </pc:sldChg>
      <pc:sldChg chg="del">
        <pc:chgData name="Jon Hunt - UKRI" userId="b1dfa9c6-ae06-4f9e-b8ee-2acb5198416c" providerId="ADAL" clId="{8364F0D0-F13B-4A81-8D88-139AF8930AFB}" dt="2024-07-15T15:13:56.126" v="223" actId="2696"/>
        <pc:sldMkLst>
          <pc:docMk/>
          <pc:sldMk cId="3651716973" sldId="296"/>
        </pc:sldMkLst>
      </pc:sldChg>
      <pc:sldChg chg="del">
        <pc:chgData name="Jon Hunt - UKRI" userId="b1dfa9c6-ae06-4f9e-b8ee-2acb5198416c" providerId="ADAL" clId="{8364F0D0-F13B-4A81-8D88-139AF8930AFB}" dt="2024-07-15T15:13:56.126" v="223" actId="2696"/>
        <pc:sldMkLst>
          <pc:docMk/>
          <pc:sldMk cId="2732377031" sldId="297"/>
        </pc:sldMkLst>
      </pc:sldChg>
      <pc:sldChg chg="del">
        <pc:chgData name="Jon Hunt - UKRI" userId="b1dfa9c6-ae06-4f9e-b8ee-2acb5198416c" providerId="ADAL" clId="{8364F0D0-F13B-4A81-8D88-139AF8930AFB}" dt="2024-07-15T15:13:56.126" v="223" actId="2696"/>
        <pc:sldMkLst>
          <pc:docMk/>
          <pc:sldMk cId="179393088" sldId="298"/>
        </pc:sldMkLst>
      </pc:sldChg>
      <pc:sldChg chg="del">
        <pc:chgData name="Jon Hunt - UKRI" userId="b1dfa9c6-ae06-4f9e-b8ee-2acb5198416c" providerId="ADAL" clId="{8364F0D0-F13B-4A81-8D88-139AF8930AFB}" dt="2024-07-15T15:13:56.126" v="223" actId="2696"/>
        <pc:sldMkLst>
          <pc:docMk/>
          <pc:sldMk cId="4004052092" sldId="299"/>
        </pc:sldMkLst>
      </pc:sldChg>
      <pc:sldChg chg="addSp modSp new mod ord modTransition">
        <pc:chgData name="Jon Hunt - UKRI" userId="b1dfa9c6-ae06-4f9e-b8ee-2acb5198416c" providerId="ADAL" clId="{8364F0D0-F13B-4A81-8D88-139AF8930AFB}" dt="2024-07-16T13:30:26.707" v="2523" actId="20577"/>
        <pc:sldMkLst>
          <pc:docMk/>
          <pc:sldMk cId="2985505936" sldId="300"/>
        </pc:sldMkLst>
        <pc:spChg chg="add mod">
          <ac:chgData name="Jon Hunt - UKRI" userId="b1dfa9c6-ae06-4f9e-b8ee-2acb5198416c" providerId="ADAL" clId="{8364F0D0-F13B-4A81-8D88-139AF8930AFB}" dt="2024-07-16T13:30:26.707" v="2523" actId="20577"/>
          <ac:spMkLst>
            <pc:docMk/>
            <pc:sldMk cId="2985505936" sldId="300"/>
            <ac:spMk id="4" creationId="{DE10EDF9-6077-9B01-EC3F-F187C93DFDB3}"/>
          </ac:spMkLst>
        </pc:spChg>
        <pc:spChg chg="add mod">
          <ac:chgData name="Jon Hunt - UKRI" userId="b1dfa9c6-ae06-4f9e-b8ee-2acb5198416c" providerId="ADAL" clId="{8364F0D0-F13B-4A81-8D88-139AF8930AFB}" dt="2024-07-16T06:49:02.230" v="2294" actId="20577"/>
          <ac:spMkLst>
            <pc:docMk/>
            <pc:sldMk cId="2985505936" sldId="300"/>
            <ac:spMk id="5" creationId="{87C14888-F7C0-9E77-A1EE-6F455CEBC73B}"/>
          </ac:spMkLst>
        </pc:spChg>
        <pc:spChg chg="add mod">
          <ac:chgData name="Jon Hunt - UKRI" userId="b1dfa9c6-ae06-4f9e-b8ee-2acb5198416c" providerId="ADAL" clId="{8364F0D0-F13B-4A81-8D88-139AF8930AFB}" dt="2024-07-15T15:06:07.461" v="165" actId="20577"/>
          <ac:spMkLst>
            <pc:docMk/>
            <pc:sldMk cId="2985505936" sldId="300"/>
            <ac:spMk id="6" creationId="{D23B5B0D-FCBB-F6EA-9AF5-9104BCFAC724}"/>
          </ac:spMkLst>
        </pc:spChg>
        <pc:picChg chg="add mod modCrop">
          <ac:chgData name="Jon Hunt - UKRI" userId="b1dfa9c6-ae06-4f9e-b8ee-2acb5198416c" providerId="ADAL" clId="{8364F0D0-F13B-4A81-8D88-139AF8930AFB}" dt="2024-07-15T15:09:55.068" v="204" actId="1076"/>
          <ac:picMkLst>
            <pc:docMk/>
            <pc:sldMk cId="2985505936" sldId="300"/>
            <ac:picMk id="3" creationId="{7FE64055-D0D7-938F-5238-C2C4DA9A26A7}"/>
          </ac:picMkLst>
        </pc:picChg>
      </pc:sldChg>
      <pc:sldChg chg="modSp add del mod">
        <pc:chgData name="Jon Hunt - UKRI" userId="b1dfa9c6-ae06-4f9e-b8ee-2acb5198416c" providerId="ADAL" clId="{8364F0D0-F13B-4A81-8D88-139AF8930AFB}" dt="2024-07-15T15:15:00.383" v="230" actId="2696"/>
        <pc:sldMkLst>
          <pc:docMk/>
          <pc:sldMk cId="92838829" sldId="301"/>
        </pc:sldMkLst>
        <pc:spChg chg="mod">
          <ac:chgData name="Jon Hunt - UKRI" userId="b1dfa9c6-ae06-4f9e-b8ee-2acb5198416c" providerId="ADAL" clId="{8364F0D0-F13B-4A81-8D88-139AF8930AFB}" dt="2024-07-15T15:09:21.868" v="198" actId="1076"/>
          <ac:spMkLst>
            <pc:docMk/>
            <pc:sldMk cId="92838829" sldId="301"/>
            <ac:spMk id="4" creationId="{DE10EDF9-6077-9B01-EC3F-F187C93DFDB3}"/>
          </ac:spMkLst>
        </pc:spChg>
      </pc:sldChg>
      <pc:sldChg chg="addSp delSp modSp add mod ord modTransition">
        <pc:chgData name="Jon Hunt - UKRI" userId="b1dfa9c6-ae06-4f9e-b8ee-2acb5198416c" providerId="ADAL" clId="{8364F0D0-F13B-4A81-8D88-139AF8930AFB}" dt="2024-07-16T13:00:54.285" v="2515"/>
        <pc:sldMkLst>
          <pc:docMk/>
          <pc:sldMk cId="1787933170" sldId="302"/>
        </pc:sldMkLst>
        <pc:spChg chg="add mod ord">
          <ac:chgData name="Jon Hunt - UKRI" userId="b1dfa9c6-ae06-4f9e-b8ee-2acb5198416c" providerId="ADAL" clId="{8364F0D0-F13B-4A81-8D88-139AF8930AFB}" dt="2024-07-15T15:11:18.793" v="220" actId="404"/>
          <ac:spMkLst>
            <pc:docMk/>
            <pc:sldMk cId="1787933170" sldId="302"/>
            <ac:spMk id="2" creationId="{7539348B-6BFD-8677-0118-27BA8C74A250}"/>
          </ac:spMkLst>
        </pc:spChg>
        <pc:spChg chg="add mod">
          <ac:chgData name="Jon Hunt - UKRI" userId="b1dfa9c6-ae06-4f9e-b8ee-2acb5198416c" providerId="ADAL" clId="{8364F0D0-F13B-4A81-8D88-139AF8930AFB}" dt="2024-07-16T06:49:09.748" v="2299" actId="20577"/>
          <ac:spMkLst>
            <pc:docMk/>
            <pc:sldMk cId="1787933170" sldId="302"/>
            <ac:spMk id="4" creationId="{05DFB71E-6075-A581-C3A7-FC1FBAA66CB7}"/>
          </ac:spMkLst>
        </pc:spChg>
        <pc:spChg chg="del mod">
          <ac:chgData name="Jon Hunt - UKRI" userId="b1dfa9c6-ae06-4f9e-b8ee-2acb5198416c" providerId="ADAL" clId="{8364F0D0-F13B-4A81-8D88-139AF8930AFB}" dt="2024-07-15T15:10:57.230" v="215" actId="478"/>
          <ac:spMkLst>
            <pc:docMk/>
            <pc:sldMk cId="1787933170" sldId="302"/>
            <ac:spMk id="4" creationId="{DE10EDF9-6077-9B01-EC3F-F187C93DFDB3}"/>
          </ac:spMkLst>
        </pc:spChg>
        <pc:spChg chg="del">
          <ac:chgData name="Jon Hunt - UKRI" userId="b1dfa9c6-ae06-4f9e-b8ee-2acb5198416c" providerId="ADAL" clId="{8364F0D0-F13B-4A81-8D88-139AF8930AFB}" dt="2024-07-15T15:11:02.380" v="216" actId="478"/>
          <ac:spMkLst>
            <pc:docMk/>
            <pc:sldMk cId="1787933170" sldId="302"/>
            <ac:spMk id="5" creationId="{87C14888-F7C0-9E77-A1EE-6F455CEBC73B}"/>
          </ac:spMkLst>
        </pc:spChg>
        <pc:spChg chg="add del mod">
          <ac:chgData name="Jon Hunt - UKRI" userId="b1dfa9c6-ae06-4f9e-b8ee-2acb5198416c" providerId="ADAL" clId="{8364F0D0-F13B-4A81-8D88-139AF8930AFB}" dt="2024-07-16T06:28:51.426" v="1976" actId="478"/>
          <ac:spMkLst>
            <pc:docMk/>
            <pc:sldMk cId="1787933170" sldId="302"/>
            <ac:spMk id="7" creationId="{AD2B0CCC-E0FC-2425-930C-F170EA48E72D}"/>
          </ac:spMkLst>
        </pc:spChg>
      </pc:sldChg>
      <pc:sldChg chg="add del">
        <pc:chgData name="Jon Hunt - UKRI" userId="b1dfa9c6-ae06-4f9e-b8ee-2acb5198416c" providerId="ADAL" clId="{8364F0D0-F13B-4A81-8D88-139AF8930AFB}" dt="2024-07-15T15:10:35.496" v="210"/>
        <pc:sldMkLst>
          <pc:docMk/>
          <pc:sldMk cId="43203107" sldId="303"/>
        </pc:sldMkLst>
      </pc:sldChg>
      <pc:sldChg chg="addSp delSp modSp add mod modTransition setBg">
        <pc:chgData name="Jon Hunt - UKRI" userId="b1dfa9c6-ae06-4f9e-b8ee-2acb5198416c" providerId="ADAL" clId="{8364F0D0-F13B-4A81-8D88-139AF8930AFB}" dt="2024-07-16T07:48:31.372" v="2458" actId="20577"/>
        <pc:sldMkLst>
          <pc:docMk/>
          <pc:sldMk cId="1084677596" sldId="303"/>
        </pc:sldMkLst>
        <pc:spChg chg="add mod">
          <ac:chgData name="Jon Hunt - UKRI" userId="b1dfa9c6-ae06-4f9e-b8ee-2acb5198416c" providerId="ADAL" clId="{8364F0D0-F13B-4A81-8D88-139AF8930AFB}" dt="2024-07-16T06:24:08.756" v="1820" actId="1076"/>
          <ac:spMkLst>
            <pc:docMk/>
            <pc:sldMk cId="1084677596" sldId="303"/>
            <ac:spMk id="2" creationId="{0819ECB5-67B2-CE4E-0151-E69509F3F87E}"/>
          </ac:spMkLst>
        </pc:spChg>
        <pc:spChg chg="add mod">
          <ac:chgData name="Jon Hunt - UKRI" userId="b1dfa9c6-ae06-4f9e-b8ee-2acb5198416c" providerId="ADAL" clId="{8364F0D0-F13B-4A81-8D88-139AF8930AFB}" dt="2024-07-16T06:29:05.971" v="1981" actId="20577"/>
          <ac:spMkLst>
            <pc:docMk/>
            <pc:sldMk cId="1084677596" sldId="303"/>
            <ac:spMk id="3" creationId="{FD343FE2-AF57-5704-4625-56A31367A889}"/>
          </ac:spMkLst>
        </pc:spChg>
        <pc:spChg chg="add del mod">
          <ac:chgData name="Jon Hunt - UKRI" userId="b1dfa9c6-ae06-4f9e-b8ee-2acb5198416c" providerId="ADAL" clId="{8364F0D0-F13B-4A81-8D88-139AF8930AFB}" dt="2024-07-16T07:48:31.372" v="2458" actId="20577"/>
          <ac:spMkLst>
            <pc:docMk/>
            <pc:sldMk cId="1084677596" sldId="303"/>
            <ac:spMk id="4" creationId="{732EF011-BF39-A740-9684-B6A25873D16B}"/>
          </ac:spMkLst>
        </pc:spChg>
      </pc:sldChg>
      <pc:sldChg chg="addSp delSp modSp add mod modTransition">
        <pc:chgData name="Jon Hunt - UKRI" userId="b1dfa9c6-ae06-4f9e-b8ee-2acb5198416c" providerId="ADAL" clId="{8364F0D0-F13B-4A81-8D88-139AF8930AFB}" dt="2024-07-16T13:28:32.628" v="2516" actId="20577"/>
        <pc:sldMkLst>
          <pc:docMk/>
          <pc:sldMk cId="1469157758" sldId="304"/>
        </pc:sldMkLst>
        <pc:spChg chg="mod">
          <ac:chgData name="Jon Hunt - UKRI" userId="b1dfa9c6-ae06-4f9e-b8ee-2acb5198416c" providerId="ADAL" clId="{8364F0D0-F13B-4A81-8D88-139AF8930AFB}" dt="2024-07-16T13:28:32.628" v="2516" actId="20577"/>
          <ac:spMkLst>
            <pc:docMk/>
            <pc:sldMk cId="1469157758" sldId="304"/>
            <ac:spMk id="4" creationId="{732EF011-BF39-A740-9684-B6A25873D16B}"/>
          </ac:spMkLst>
        </pc:spChg>
        <pc:spChg chg="mod">
          <ac:chgData name="Jon Hunt - UKRI" userId="b1dfa9c6-ae06-4f9e-b8ee-2acb5198416c" providerId="ADAL" clId="{8364F0D0-F13B-4A81-8D88-139AF8930AFB}" dt="2024-07-15T15:31:58.899" v="537" actId="20577"/>
          <ac:spMkLst>
            <pc:docMk/>
            <pc:sldMk cId="1469157758" sldId="304"/>
            <ac:spMk id="7" creationId="{67B54F19-1212-9345-95FF-9D2815FD6E96}"/>
          </ac:spMkLst>
        </pc:spChg>
        <pc:picChg chg="add del">
          <ac:chgData name="Jon Hunt - UKRI" userId="b1dfa9c6-ae06-4f9e-b8ee-2acb5198416c" providerId="ADAL" clId="{8364F0D0-F13B-4A81-8D88-139AF8930AFB}" dt="2024-07-16T12:51:57.349" v="2482" actId="22"/>
          <ac:picMkLst>
            <pc:docMk/>
            <pc:sldMk cId="1469157758" sldId="304"/>
            <ac:picMk id="3" creationId="{9F2E4A64-0B8D-78C7-BB1D-79D8929D10A2}"/>
          </ac:picMkLst>
        </pc:picChg>
      </pc:sldChg>
      <pc:sldChg chg="addSp modSp new mod modTransition">
        <pc:chgData name="Jon Hunt - UKRI" userId="b1dfa9c6-ae06-4f9e-b8ee-2acb5198416c" providerId="ADAL" clId="{8364F0D0-F13B-4A81-8D88-139AF8930AFB}" dt="2024-07-16T06:44:11.555" v="2252" actId="20577"/>
        <pc:sldMkLst>
          <pc:docMk/>
          <pc:sldMk cId="2367815422" sldId="305"/>
        </pc:sldMkLst>
        <pc:spChg chg="add mod">
          <ac:chgData name="Jon Hunt - UKRI" userId="b1dfa9c6-ae06-4f9e-b8ee-2acb5198416c" providerId="ADAL" clId="{8364F0D0-F13B-4A81-8D88-139AF8930AFB}" dt="2024-07-16T06:44:11.555" v="2252" actId="20577"/>
          <ac:spMkLst>
            <pc:docMk/>
            <pc:sldMk cId="2367815422" sldId="305"/>
            <ac:spMk id="4" creationId="{850A07F3-47C3-43BB-4F6F-B7F7FF8CAC85}"/>
          </ac:spMkLst>
        </pc:spChg>
        <pc:picChg chg="add mod">
          <ac:chgData name="Jon Hunt - UKRI" userId="b1dfa9c6-ae06-4f9e-b8ee-2acb5198416c" providerId="ADAL" clId="{8364F0D0-F13B-4A81-8D88-139AF8930AFB}" dt="2024-07-16T06:26:51.364" v="1918" actId="1076"/>
          <ac:picMkLst>
            <pc:docMk/>
            <pc:sldMk cId="2367815422" sldId="305"/>
            <ac:picMk id="3" creationId="{E56912FD-5BBC-D1D9-3FEB-F5C236B9C523}"/>
          </ac:picMkLst>
        </pc:picChg>
      </pc:sldChg>
      <pc:sldChg chg="add del">
        <pc:chgData name="Jon Hunt - UKRI" userId="b1dfa9c6-ae06-4f9e-b8ee-2acb5198416c" providerId="ADAL" clId="{8364F0D0-F13B-4A81-8D88-139AF8930AFB}" dt="2024-07-15T15:45:58.557" v="1056"/>
        <pc:sldMkLst>
          <pc:docMk/>
          <pc:sldMk cId="1222031627" sldId="306"/>
        </pc:sldMkLst>
      </pc:sldChg>
      <pc:sldChg chg="addSp delSp modSp new mod modTransition">
        <pc:chgData name="Jon Hunt - UKRI" userId="b1dfa9c6-ae06-4f9e-b8ee-2acb5198416c" providerId="ADAL" clId="{8364F0D0-F13B-4A81-8D88-139AF8930AFB}" dt="2024-07-16T06:44:06.261" v="2248" actId="20577"/>
        <pc:sldMkLst>
          <pc:docMk/>
          <pc:sldMk cId="4069206766" sldId="306"/>
        </pc:sldMkLst>
        <pc:spChg chg="add mod">
          <ac:chgData name="Jon Hunt - UKRI" userId="b1dfa9c6-ae06-4f9e-b8ee-2acb5198416c" providerId="ADAL" clId="{8364F0D0-F13B-4A81-8D88-139AF8930AFB}" dt="2024-07-16T06:44:06.261" v="2248" actId="20577"/>
          <ac:spMkLst>
            <pc:docMk/>
            <pc:sldMk cId="4069206766" sldId="306"/>
            <ac:spMk id="6" creationId="{8D33734B-F96F-F68C-6471-6ACCBCAA325C}"/>
          </ac:spMkLst>
        </pc:spChg>
        <pc:picChg chg="add del">
          <ac:chgData name="Jon Hunt - UKRI" userId="b1dfa9c6-ae06-4f9e-b8ee-2acb5198416c" providerId="ADAL" clId="{8364F0D0-F13B-4A81-8D88-139AF8930AFB}" dt="2024-07-15T15:52:40.397" v="1090" actId="22"/>
          <ac:picMkLst>
            <pc:docMk/>
            <pc:sldMk cId="4069206766" sldId="306"/>
            <ac:picMk id="3" creationId="{3D815898-03FC-1D15-C5E7-F9EF703054C7}"/>
          </ac:picMkLst>
        </pc:picChg>
        <pc:picChg chg="add mod">
          <ac:chgData name="Jon Hunt - UKRI" userId="b1dfa9c6-ae06-4f9e-b8ee-2acb5198416c" providerId="ADAL" clId="{8364F0D0-F13B-4A81-8D88-139AF8930AFB}" dt="2024-07-15T15:53:53.299" v="1094" actId="1076"/>
          <ac:picMkLst>
            <pc:docMk/>
            <pc:sldMk cId="4069206766" sldId="306"/>
            <ac:picMk id="5" creationId="{ED3D03FD-D2B6-AC44-794A-6FEDA0A9516C}"/>
          </ac:picMkLst>
        </pc:picChg>
      </pc:sldChg>
      <pc:sldChg chg="addSp delSp modSp new mod modTransition modAnim">
        <pc:chgData name="Jon Hunt - UKRI" userId="b1dfa9c6-ae06-4f9e-b8ee-2acb5198416c" providerId="ADAL" clId="{8364F0D0-F13B-4A81-8D88-139AF8930AFB}" dt="2024-07-16T06:42:50.626" v="2244"/>
        <pc:sldMkLst>
          <pc:docMk/>
          <pc:sldMk cId="3197241267" sldId="307"/>
        </pc:sldMkLst>
        <pc:spChg chg="add mod">
          <ac:chgData name="Jon Hunt - UKRI" userId="b1dfa9c6-ae06-4f9e-b8ee-2acb5198416c" providerId="ADAL" clId="{8364F0D0-F13B-4A81-8D88-139AF8930AFB}" dt="2024-07-16T06:30:30.494" v="1996" actId="1076"/>
          <ac:spMkLst>
            <pc:docMk/>
            <pc:sldMk cId="3197241267" sldId="307"/>
            <ac:spMk id="2" creationId="{5FF255EB-EFC8-3888-EED2-4F6C722D8396}"/>
          </ac:spMkLst>
        </pc:spChg>
        <pc:spChg chg="add mod">
          <ac:chgData name="Jon Hunt - UKRI" userId="b1dfa9c6-ae06-4f9e-b8ee-2acb5198416c" providerId="ADAL" clId="{8364F0D0-F13B-4A81-8D88-139AF8930AFB}" dt="2024-07-16T06:31:20.961" v="2046" actId="20577"/>
          <ac:spMkLst>
            <pc:docMk/>
            <pc:sldMk cId="3197241267" sldId="307"/>
            <ac:spMk id="3" creationId="{998BA03A-7F3B-3C74-AF06-A66295AF3C83}"/>
          </ac:spMkLst>
        </pc:spChg>
        <pc:picChg chg="add del">
          <ac:chgData name="Jon Hunt - UKRI" userId="b1dfa9c6-ae06-4f9e-b8ee-2acb5198416c" providerId="ADAL" clId="{8364F0D0-F13B-4A81-8D88-139AF8930AFB}" dt="2024-07-15T16:06:19.488" v="1257" actId="22"/>
          <ac:picMkLst>
            <pc:docMk/>
            <pc:sldMk cId="3197241267" sldId="307"/>
            <ac:picMk id="3" creationId="{9C405D96-7C8C-BFAC-26BB-939FB519A7D4}"/>
          </ac:picMkLst>
        </pc:picChg>
        <pc:picChg chg="add mod">
          <ac:chgData name="Jon Hunt - UKRI" userId="b1dfa9c6-ae06-4f9e-b8ee-2acb5198416c" providerId="ADAL" clId="{8364F0D0-F13B-4A81-8D88-139AF8930AFB}" dt="2024-07-16T06:30:30.494" v="1996" actId="1076"/>
          <ac:picMkLst>
            <pc:docMk/>
            <pc:sldMk cId="3197241267" sldId="307"/>
            <ac:picMk id="5" creationId="{AE2A327A-E14B-E960-9C81-49F81401EA92}"/>
          </ac:picMkLst>
        </pc:picChg>
      </pc:sldChg>
      <pc:sldChg chg="add del">
        <pc:chgData name="Jon Hunt - UKRI" userId="b1dfa9c6-ae06-4f9e-b8ee-2acb5198416c" providerId="ADAL" clId="{8364F0D0-F13B-4A81-8D88-139AF8930AFB}" dt="2024-07-15T16:09:35.501" v="1275" actId="2696"/>
        <pc:sldMkLst>
          <pc:docMk/>
          <pc:sldMk cId="3269202354" sldId="308"/>
        </pc:sldMkLst>
      </pc:sldChg>
      <pc:sldChg chg="addSp delSp modSp add mod ord modTransition">
        <pc:chgData name="Jon Hunt - UKRI" userId="b1dfa9c6-ae06-4f9e-b8ee-2acb5198416c" providerId="ADAL" clId="{8364F0D0-F13B-4A81-8D88-139AF8930AFB}" dt="2024-07-16T06:45:56.715" v="2268" actId="1076"/>
        <pc:sldMkLst>
          <pc:docMk/>
          <pc:sldMk cId="4061720906" sldId="2147481655"/>
        </pc:sldMkLst>
        <pc:spChg chg="add mod">
          <ac:chgData name="Jon Hunt - UKRI" userId="b1dfa9c6-ae06-4f9e-b8ee-2acb5198416c" providerId="ADAL" clId="{8364F0D0-F13B-4A81-8D88-139AF8930AFB}" dt="2024-07-16T06:45:56.715" v="2268" actId="1076"/>
          <ac:spMkLst>
            <pc:docMk/>
            <pc:sldMk cId="4061720906" sldId="2147481655"/>
            <ac:spMk id="2" creationId="{B8D2B590-4768-D8C2-8493-5BF2D3852027}"/>
          </ac:spMkLst>
        </pc:spChg>
        <pc:spChg chg="mod">
          <ac:chgData name="Jon Hunt - UKRI" userId="b1dfa9c6-ae06-4f9e-b8ee-2acb5198416c" providerId="ADAL" clId="{8364F0D0-F13B-4A81-8D88-139AF8930AFB}" dt="2024-07-15T16:10:00.139" v="1277" actId="27636"/>
          <ac:spMkLst>
            <pc:docMk/>
            <pc:sldMk cId="4061720906" sldId="2147481655"/>
            <ac:spMk id="12" creationId="{06D64462-91A3-30DF-CB19-2BFCDBE13B51}"/>
          </ac:spMkLst>
        </pc:spChg>
        <pc:picChg chg="del">
          <ac:chgData name="Jon Hunt - UKRI" userId="b1dfa9c6-ae06-4f9e-b8ee-2acb5198416c" providerId="ADAL" clId="{8364F0D0-F13B-4A81-8D88-139AF8930AFB}" dt="2024-07-15T16:10:07.035" v="1278" actId="478"/>
          <ac:picMkLst>
            <pc:docMk/>
            <pc:sldMk cId="4061720906" sldId="2147481655"/>
            <ac:picMk id="2" creationId="{A22354F4-69FC-ED1E-D9E2-933854963F0C}"/>
          </ac:picMkLst>
        </pc:picChg>
      </pc:sldChg>
      <pc:sldChg chg="delSp modSp add del mod">
        <pc:chgData name="Jon Hunt - UKRI" userId="b1dfa9c6-ae06-4f9e-b8ee-2acb5198416c" providerId="ADAL" clId="{8364F0D0-F13B-4A81-8D88-139AF8930AFB}" dt="2024-07-15T16:22:34.791" v="1759" actId="2696"/>
        <pc:sldMkLst>
          <pc:docMk/>
          <pc:sldMk cId="561241909" sldId="2147481656"/>
        </pc:sldMkLst>
        <pc:spChg chg="del">
          <ac:chgData name="Jon Hunt - UKRI" userId="b1dfa9c6-ae06-4f9e-b8ee-2acb5198416c" providerId="ADAL" clId="{8364F0D0-F13B-4A81-8D88-139AF8930AFB}" dt="2024-07-15T16:10:44.572" v="1314" actId="478"/>
          <ac:spMkLst>
            <pc:docMk/>
            <pc:sldMk cId="561241909" sldId="2147481656"/>
            <ac:spMk id="4" creationId="{DE10EDF9-6077-9B01-EC3F-F187C93DFDB3}"/>
          </ac:spMkLst>
        </pc:spChg>
        <pc:spChg chg="del">
          <ac:chgData name="Jon Hunt - UKRI" userId="b1dfa9c6-ae06-4f9e-b8ee-2acb5198416c" providerId="ADAL" clId="{8364F0D0-F13B-4A81-8D88-139AF8930AFB}" dt="2024-07-15T16:10:46.052" v="1315" actId="478"/>
          <ac:spMkLst>
            <pc:docMk/>
            <pc:sldMk cId="561241909" sldId="2147481656"/>
            <ac:spMk id="5" creationId="{87C14888-F7C0-9E77-A1EE-6F455CEBC73B}"/>
          </ac:spMkLst>
        </pc:spChg>
        <pc:spChg chg="mod">
          <ac:chgData name="Jon Hunt - UKRI" userId="b1dfa9c6-ae06-4f9e-b8ee-2acb5198416c" providerId="ADAL" clId="{8364F0D0-F13B-4A81-8D88-139AF8930AFB}" dt="2024-07-15T16:10:40.572" v="1313" actId="20577"/>
          <ac:spMkLst>
            <pc:docMk/>
            <pc:sldMk cId="561241909" sldId="2147481656"/>
            <ac:spMk id="6" creationId="{D23B5B0D-FCBB-F6EA-9AF5-9104BCFAC724}"/>
          </ac:spMkLst>
        </pc:spChg>
        <pc:picChg chg="del">
          <ac:chgData name="Jon Hunt - UKRI" userId="b1dfa9c6-ae06-4f9e-b8ee-2acb5198416c" providerId="ADAL" clId="{8364F0D0-F13B-4A81-8D88-139AF8930AFB}" dt="2024-07-15T16:10:46.714" v="1316" actId="478"/>
          <ac:picMkLst>
            <pc:docMk/>
            <pc:sldMk cId="561241909" sldId="2147481656"/>
            <ac:picMk id="3" creationId="{7FE64055-D0D7-938F-5238-C2C4DA9A26A7}"/>
          </ac:picMkLst>
        </pc:picChg>
      </pc:sldChg>
      <pc:sldChg chg="addSp modSp add mod modTransition">
        <pc:chgData name="Jon Hunt - UKRI" userId="b1dfa9c6-ae06-4f9e-b8ee-2acb5198416c" providerId="ADAL" clId="{8364F0D0-F13B-4A81-8D88-139AF8930AFB}" dt="2024-07-16T07:33:16.673" v="2454" actId="1076"/>
        <pc:sldMkLst>
          <pc:docMk/>
          <pc:sldMk cId="3135526926" sldId="2147481657"/>
        </pc:sldMkLst>
        <pc:spChg chg="add mod">
          <ac:chgData name="Jon Hunt - UKRI" userId="b1dfa9c6-ae06-4f9e-b8ee-2acb5198416c" providerId="ADAL" clId="{8364F0D0-F13B-4A81-8D88-139AF8930AFB}" dt="2024-07-16T07:33:16.673" v="2454" actId="1076"/>
          <ac:spMkLst>
            <pc:docMk/>
            <pc:sldMk cId="3135526926" sldId="2147481657"/>
            <ac:spMk id="2" creationId="{D9B36621-BCE1-7B52-AB2B-F39A69D6E5EE}"/>
          </ac:spMkLst>
        </pc:spChg>
      </pc:sldChg>
      <pc:sldChg chg="addSp modSp new mod modTransition modAnim">
        <pc:chgData name="Jon Hunt - UKRI" userId="b1dfa9c6-ae06-4f9e-b8ee-2acb5198416c" providerId="ADAL" clId="{8364F0D0-F13B-4A81-8D88-139AF8930AFB}" dt="2024-07-16T06:47:51.023" v="2285"/>
        <pc:sldMkLst>
          <pc:docMk/>
          <pc:sldMk cId="1835810623" sldId="2147481658"/>
        </pc:sldMkLst>
        <pc:spChg chg="add mod">
          <ac:chgData name="Jon Hunt - UKRI" userId="b1dfa9c6-ae06-4f9e-b8ee-2acb5198416c" providerId="ADAL" clId="{8364F0D0-F13B-4A81-8D88-139AF8930AFB}" dt="2024-07-16T06:47:32.803" v="2283" actId="164"/>
          <ac:spMkLst>
            <pc:docMk/>
            <pc:sldMk cId="1835810623" sldId="2147481658"/>
            <ac:spMk id="4" creationId="{F003B847-BD60-16A4-BF33-00CAFECDB783}"/>
          </ac:spMkLst>
        </pc:spChg>
        <pc:spChg chg="add mod">
          <ac:chgData name="Jon Hunt - UKRI" userId="b1dfa9c6-ae06-4f9e-b8ee-2acb5198416c" providerId="ADAL" clId="{8364F0D0-F13B-4A81-8D88-139AF8930AFB}" dt="2024-07-16T06:42:31.193" v="2242" actId="164"/>
          <ac:spMkLst>
            <pc:docMk/>
            <pc:sldMk cId="1835810623" sldId="2147481658"/>
            <ac:spMk id="5" creationId="{CB28340A-FBC1-B9DA-9A3D-BF1F143AD6F5}"/>
          </ac:spMkLst>
        </pc:spChg>
        <pc:spChg chg="add mod">
          <ac:chgData name="Jon Hunt - UKRI" userId="b1dfa9c6-ae06-4f9e-b8ee-2acb5198416c" providerId="ADAL" clId="{8364F0D0-F13B-4A81-8D88-139AF8930AFB}" dt="2024-07-16T06:42:31.193" v="2242" actId="164"/>
          <ac:spMkLst>
            <pc:docMk/>
            <pc:sldMk cId="1835810623" sldId="2147481658"/>
            <ac:spMk id="6" creationId="{414C8E0A-3A06-09D6-99F4-75C78B88A218}"/>
          </ac:spMkLst>
        </pc:spChg>
        <pc:spChg chg="add mod">
          <ac:chgData name="Jon Hunt - UKRI" userId="b1dfa9c6-ae06-4f9e-b8ee-2acb5198416c" providerId="ADAL" clId="{8364F0D0-F13B-4A81-8D88-139AF8930AFB}" dt="2024-07-16T06:42:31.193" v="2242" actId="164"/>
          <ac:spMkLst>
            <pc:docMk/>
            <pc:sldMk cId="1835810623" sldId="2147481658"/>
            <ac:spMk id="7" creationId="{6BFD11F7-573D-EE05-B4A5-7379998ACFC9}"/>
          </ac:spMkLst>
        </pc:spChg>
        <pc:grpChg chg="add mod">
          <ac:chgData name="Jon Hunt - UKRI" userId="b1dfa9c6-ae06-4f9e-b8ee-2acb5198416c" providerId="ADAL" clId="{8364F0D0-F13B-4A81-8D88-139AF8930AFB}" dt="2024-07-16T06:42:31.193" v="2242" actId="164"/>
          <ac:grpSpMkLst>
            <pc:docMk/>
            <pc:sldMk cId="1835810623" sldId="2147481658"/>
            <ac:grpSpMk id="8" creationId="{5E72CC69-0772-8CC0-1839-2C38F6681F48}"/>
          </ac:grpSpMkLst>
        </pc:grpChg>
        <pc:grpChg chg="add mod">
          <ac:chgData name="Jon Hunt - UKRI" userId="b1dfa9c6-ae06-4f9e-b8ee-2acb5198416c" providerId="ADAL" clId="{8364F0D0-F13B-4A81-8D88-139AF8930AFB}" dt="2024-07-16T06:47:32.803" v="2283" actId="164"/>
          <ac:grpSpMkLst>
            <pc:docMk/>
            <pc:sldMk cId="1835810623" sldId="2147481658"/>
            <ac:grpSpMk id="9" creationId="{88EA872A-8E6F-56F9-BB10-F1005B5066C2}"/>
          </ac:grpSpMkLst>
        </pc:grpChg>
        <pc:picChg chg="add mod">
          <ac:chgData name="Jon Hunt - UKRI" userId="b1dfa9c6-ae06-4f9e-b8ee-2acb5198416c" providerId="ADAL" clId="{8364F0D0-F13B-4A81-8D88-139AF8930AFB}" dt="2024-07-16T06:35:26.535" v="2061" actId="1076"/>
          <ac:picMkLst>
            <pc:docMk/>
            <pc:sldMk cId="1835810623" sldId="2147481658"/>
            <ac:picMk id="3" creationId="{AC48C197-698C-4061-67E5-F84C344D42C7}"/>
          </ac:picMkLst>
        </pc:picChg>
        <pc:picChg chg="add mod">
          <ac:chgData name="Jon Hunt - UKRI" userId="b1dfa9c6-ae06-4f9e-b8ee-2acb5198416c" providerId="ADAL" clId="{8364F0D0-F13B-4A81-8D88-139AF8930AFB}" dt="2024-07-16T06:47:32.803" v="2283" actId="164"/>
          <ac:picMkLst>
            <pc:docMk/>
            <pc:sldMk cId="1835810623" sldId="2147481658"/>
            <ac:picMk id="1026" creationId="{71741737-1848-26C4-6410-1CA31DF6F534}"/>
          </ac:picMkLst>
        </pc:picChg>
      </pc:sldChg>
    </pc:docChg>
  </pc:docChgLst>
  <pc:docChgLst>
    <pc:chgData name="Jon Hunt - UKRI" userId="b1dfa9c6-ae06-4f9e-b8ee-2acb5198416c" providerId="ADAL" clId="{9436A329-EED1-425E-82AE-D5FF3156D94B}"/>
    <pc:docChg chg="undo custSel modSld">
      <pc:chgData name="Jon Hunt - UKRI" userId="b1dfa9c6-ae06-4f9e-b8ee-2acb5198416c" providerId="ADAL" clId="{9436A329-EED1-425E-82AE-D5FF3156D94B}" dt="2024-02-20T08:56:09.278" v="137" actId="20577"/>
      <pc:docMkLst>
        <pc:docMk/>
      </pc:docMkLst>
      <pc:sldChg chg="modSp mod">
        <pc:chgData name="Jon Hunt - UKRI" userId="b1dfa9c6-ae06-4f9e-b8ee-2acb5198416c" providerId="ADAL" clId="{9436A329-EED1-425E-82AE-D5FF3156D94B}" dt="2024-02-19T16:50:40.703" v="9" actId="20577"/>
        <pc:sldMkLst>
          <pc:docMk/>
          <pc:sldMk cId="260550088" sldId="259"/>
        </pc:sldMkLst>
        <pc:spChg chg="mod">
          <ac:chgData name="Jon Hunt - UKRI" userId="b1dfa9c6-ae06-4f9e-b8ee-2acb5198416c" providerId="ADAL" clId="{9436A329-EED1-425E-82AE-D5FF3156D94B}" dt="2024-02-19T16:50:40.703" v="9" actId="20577"/>
          <ac:spMkLst>
            <pc:docMk/>
            <pc:sldMk cId="260550088" sldId="259"/>
            <ac:spMk id="3" creationId="{ECB7A875-6B27-2F42-8F4F-0A20FC91F193}"/>
          </ac:spMkLst>
        </pc:spChg>
      </pc:sldChg>
      <pc:sldChg chg="modSp mod">
        <pc:chgData name="Jon Hunt - UKRI" userId="b1dfa9c6-ae06-4f9e-b8ee-2acb5198416c" providerId="ADAL" clId="{9436A329-EED1-425E-82AE-D5FF3156D94B}" dt="2024-02-20T08:56:09.278" v="137" actId="20577"/>
        <pc:sldMkLst>
          <pc:docMk/>
          <pc:sldMk cId="282679849" sldId="269"/>
        </pc:sldMkLst>
        <pc:spChg chg="mod">
          <ac:chgData name="Jon Hunt - UKRI" userId="b1dfa9c6-ae06-4f9e-b8ee-2acb5198416c" providerId="ADAL" clId="{9436A329-EED1-425E-82AE-D5FF3156D94B}" dt="2024-02-20T08:56:09.278" v="137" actId="20577"/>
          <ac:spMkLst>
            <pc:docMk/>
            <pc:sldMk cId="282679849" sldId="269"/>
            <ac:spMk id="4" creationId="{732EF011-BF39-A740-9684-B6A25873D16B}"/>
          </ac:spMkLst>
        </pc:spChg>
      </pc:sldChg>
      <pc:sldChg chg="modSp mod">
        <pc:chgData name="Jon Hunt - UKRI" userId="b1dfa9c6-ae06-4f9e-b8ee-2acb5198416c" providerId="ADAL" clId="{9436A329-EED1-425E-82AE-D5FF3156D94B}" dt="2024-02-19T16:51:19.859" v="11" actId="20577"/>
        <pc:sldMkLst>
          <pc:docMk/>
          <pc:sldMk cId="885447002" sldId="290"/>
        </pc:sldMkLst>
        <pc:spChg chg="mod">
          <ac:chgData name="Jon Hunt - UKRI" userId="b1dfa9c6-ae06-4f9e-b8ee-2acb5198416c" providerId="ADAL" clId="{9436A329-EED1-425E-82AE-D5FF3156D94B}" dt="2024-02-19T16:51:19.859" v="11" actId="20577"/>
          <ac:spMkLst>
            <pc:docMk/>
            <pc:sldMk cId="885447002" sldId="290"/>
            <ac:spMk id="8" creationId="{4B4BE5BF-0A72-F5C0-9952-50AE453B5DFA}"/>
          </ac:spMkLst>
        </pc:spChg>
      </pc:sldChg>
      <pc:sldChg chg="modSp mod">
        <pc:chgData name="Jon Hunt - UKRI" userId="b1dfa9c6-ae06-4f9e-b8ee-2acb5198416c" providerId="ADAL" clId="{9436A329-EED1-425E-82AE-D5FF3156D94B}" dt="2024-02-20T08:44:46.478" v="95" actId="20577"/>
        <pc:sldMkLst>
          <pc:docMk/>
          <pc:sldMk cId="2879083456" sldId="295"/>
        </pc:sldMkLst>
        <pc:spChg chg="mod">
          <ac:chgData name="Jon Hunt - UKRI" userId="b1dfa9c6-ae06-4f9e-b8ee-2acb5198416c" providerId="ADAL" clId="{9436A329-EED1-425E-82AE-D5FF3156D94B}" dt="2024-02-20T08:44:46.478" v="95" actId="20577"/>
          <ac:spMkLst>
            <pc:docMk/>
            <pc:sldMk cId="2879083456" sldId="295"/>
            <ac:spMk id="4" creationId="{FFD21F2B-B1A9-1BE4-531A-3B7A6F0BC3B4}"/>
          </ac:spMkLst>
        </pc:spChg>
        <pc:spChg chg="mod">
          <ac:chgData name="Jon Hunt - UKRI" userId="b1dfa9c6-ae06-4f9e-b8ee-2acb5198416c" providerId="ADAL" clId="{9436A329-EED1-425E-82AE-D5FF3156D94B}" dt="2024-02-20T08:43:44.686" v="77" actId="20577"/>
          <ac:spMkLst>
            <pc:docMk/>
            <pc:sldMk cId="2879083456" sldId="295"/>
            <ac:spMk id="9" creationId="{BB34A898-E55E-1713-9D18-4FE49080C00D}"/>
          </ac:spMkLst>
        </pc:spChg>
      </pc:sldChg>
    </pc:docChg>
  </pc:docChgLst>
  <pc:docChgLst>
    <pc:chgData name="Jon Hunt - UKRI" userId="b1dfa9c6-ae06-4f9e-b8ee-2acb5198416c" providerId="ADAL" clId="{EBE90943-3B7D-4592-9CEF-E63FE8A0F0D1}"/>
    <pc:docChg chg="custSel addSld delSld modSld">
      <pc:chgData name="Jon Hunt - UKRI" userId="b1dfa9c6-ae06-4f9e-b8ee-2acb5198416c" providerId="ADAL" clId="{EBE90943-3B7D-4592-9CEF-E63FE8A0F0D1}" dt="2024-08-20T08:25:28.876" v="46" actId="20577"/>
      <pc:docMkLst>
        <pc:docMk/>
      </pc:docMkLst>
      <pc:sldChg chg="modSp mod">
        <pc:chgData name="Jon Hunt - UKRI" userId="b1dfa9c6-ae06-4f9e-b8ee-2acb5198416c" providerId="ADAL" clId="{EBE90943-3B7D-4592-9CEF-E63FE8A0F0D1}" dt="2024-08-19T17:52:48.825" v="11" actId="20577"/>
        <pc:sldMkLst>
          <pc:docMk/>
          <pc:sldMk cId="260550088" sldId="259"/>
        </pc:sldMkLst>
        <pc:spChg chg="mod">
          <ac:chgData name="Jon Hunt - UKRI" userId="b1dfa9c6-ae06-4f9e-b8ee-2acb5198416c" providerId="ADAL" clId="{EBE90943-3B7D-4592-9CEF-E63FE8A0F0D1}" dt="2024-08-19T17:52:48.825" v="11" actId="20577"/>
          <ac:spMkLst>
            <pc:docMk/>
            <pc:sldMk cId="260550088" sldId="259"/>
            <ac:spMk id="3" creationId="{ECB7A875-6B27-2F42-8F4F-0A20FC91F193}"/>
          </ac:spMkLst>
        </pc:spChg>
      </pc:sldChg>
      <pc:sldChg chg="modSp mod">
        <pc:chgData name="Jon Hunt - UKRI" userId="b1dfa9c6-ae06-4f9e-b8ee-2acb5198416c" providerId="ADAL" clId="{EBE90943-3B7D-4592-9CEF-E63FE8A0F0D1}" dt="2024-08-19T17:57:28.504" v="15" actId="313"/>
        <pc:sldMkLst>
          <pc:docMk/>
          <pc:sldMk cId="2367815422" sldId="305"/>
        </pc:sldMkLst>
        <pc:spChg chg="mod">
          <ac:chgData name="Jon Hunt - UKRI" userId="b1dfa9c6-ae06-4f9e-b8ee-2acb5198416c" providerId="ADAL" clId="{EBE90943-3B7D-4592-9CEF-E63FE8A0F0D1}" dt="2024-08-19T17:57:28.504" v="15" actId="313"/>
          <ac:spMkLst>
            <pc:docMk/>
            <pc:sldMk cId="2367815422" sldId="305"/>
            <ac:spMk id="4" creationId="{850A07F3-47C3-43BB-4F6F-B7F7FF8CAC85}"/>
          </ac:spMkLst>
        </pc:spChg>
      </pc:sldChg>
      <pc:sldChg chg="modSp mod">
        <pc:chgData name="Jon Hunt - UKRI" userId="b1dfa9c6-ae06-4f9e-b8ee-2acb5198416c" providerId="ADAL" clId="{EBE90943-3B7D-4592-9CEF-E63FE8A0F0D1}" dt="2024-08-19T17:57:48.939" v="23" actId="313"/>
        <pc:sldMkLst>
          <pc:docMk/>
          <pc:sldMk cId="4069206766" sldId="306"/>
        </pc:sldMkLst>
        <pc:spChg chg="mod">
          <ac:chgData name="Jon Hunt - UKRI" userId="b1dfa9c6-ae06-4f9e-b8ee-2acb5198416c" providerId="ADAL" clId="{EBE90943-3B7D-4592-9CEF-E63FE8A0F0D1}" dt="2024-08-19T17:57:48.939" v="23" actId="313"/>
          <ac:spMkLst>
            <pc:docMk/>
            <pc:sldMk cId="4069206766" sldId="306"/>
            <ac:spMk id="6" creationId="{8D33734B-F96F-F68C-6471-6ACCBCAA325C}"/>
          </ac:spMkLst>
        </pc:spChg>
      </pc:sldChg>
      <pc:sldChg chg="del">
        <pc:chgData name="Jon Hunt - UKRI" userId="b1dfa9c6-ae06-4f9e-b8ee-2acb5198416c" providerId="ADAL" clId="{EBE90943-3B7D-4592-9CEF-E63FE8A0F0D1}" dt="2024-08-20T08:22:24.477" v="24" actId="2696"/>
        <pc:sldMkLst>
          <pc:docMk/>
          <pc:sldMk cId="3456414355" sldId="2147482503"/>
        </pc:sldMkLst>
      </pc:sldChg>
      <pc:sldChg chg="addSp delSp modSp add mod">
        <pc:chgData name="Jon Hunt - UKRI" userId="b1dfa9c6-ae06-4f9e-b8ee-2acb5198416c" providerId="ADAL" clId="{EBE90943-3B7D-4592-9CEF-E63FE8A0F0D1}" dt="2024-08-20T08:25:28.876" v="46" actId="20577"/>
        <pc:sldMkLst>
          <pc:docMk/>
          <pc:sldMk cId="3937644821" sldId="2147482503"/>
        </pc:sldMkLst>
        <pc:spChg chg="mod">
          <ac:chgData name="Jon Hunt - UKRI" userId="b1dfa9c6-ae06-4f9e-b8ee-2acb5198416c" providerId="ADAL" clId="{EBE90943-3B7D-4592-9CEF-E63FE8A0F0D1}" dt="2024-08-20T08:25:28.876" v="46" actId="20577"/>
          <ac:spMkLst>
            <pc:docMk/>
            <pc:sldMk cId="3937644821" sldId="2147482503"/>
            <ac:spMk id="4" creationId="{850A07F3-47C3-43BB-4F6F-B7F7FF8CAC85}"/>
          </ac:spMkLst>
        </pc:spChg>
        <pc:picChg chg="del">
          <ac:chgData name="Jon Hunt - UKRI" userId="b1dfa9c6-ae06-4f9e-b8ee-2acb5198416c" providerId="ADAL" clId="{EBE90943-3B7D-4592-9CEF-E63FE8A0F0D1}" dt="2024-08-20T08:23:08.907" v="31" actId="478"/>
          <ac:picMkLst>
            <pc:docMk/>
            <pc:sldMk cId="3937644821" sldId="2147482503"/>
            <ac:picMk id="3" creationId="{E56912FD-5BBC-D1D9-3FEB-F5C236B9C523}"/>
          </ac:picMkLst>
        </pc:picChg>
        <pc:picChg chg="add mod ord">
          <ac:chgData name="Jon Hunt - UKRI" userId="b1dfa9c6-ae06-4f9e-b8ee-2acb5198416c" providerId="ADAL" clId="{EBE90943-3B7D-4592-9CEF-E63FE8A0F0D1}" dt="2024-08-20T08:23:07.530" v="30" actId="167"/>
          <ac:picMkLst>
            <pc:docMk/>
            <pc:sldMk cId="3937644821" sldId="2147482503"/>
            <ac:picMk id="5" creationId="{CFD77241-5E8C-CB22-2180-0A7C8C364692}"/>
          </ac:picMkLst>
        </pc:picChg>
      </pc:sldChg>
      <pc:sldChg chg="add del">
        <pc:chgData name="Jon Hunt - UKRI" userId="b1dfa9c6-ae06-4f9e-b8ee-2acb5198416c" providerId="ADAL" clId="{EBE90943-3B7D-4592-9CEF-E63FE8A0F0D1}" dt="2024-08-20T08:22:48.029" v="27"/>
        <pc:sldMkLst>
          <pc:docMk/>
          <pc:sldMk cId="1835045510" sldId="2147482504"/>
        </pc:sldMkLst>
      </pc:sldChg>
    </pc:docChg>
  </pc:docChgLst>
  <pc:docChgLst>
    <pc:chgData name="Jon Hunt - UKRI" userId="b1dfa9c6-ae06-4f9e-b8ee-2acb5198416c" providerId="ADAL" clId="{976DDA34-02E4-4F2D-8529-A2173CE44E3D}"/>
    <pc:docChg chg="undo custSel addSld delSld modSld sldOrd">
      <pc:chgData name="Jon Hunt - UKRI" userId="b1dfa9c6-ae06-4f9e-b8ee-2acb5198416c" providerId="ADAL" clId="{976DDA34-02E4-4F2D-8529-A2173CE44E3D}" dt="2024-10-07T09:10:56.939" v="685" actId="20577"/>
      <pc:docMkLst>
        <pc:docMk/>
      </pc:docMkLst>
      <pc:sldChg chg="modSp mod">
        <pc:chgData name="Jon Hunt - UKRI" userId="b1dfa9c6-ae06-4f9e-b8ee-2acb5198416c" providerId="ADAL" clId="{976DDA34-02E4-4F2D-8529-A2173CE44E3D}" dt="2024-10-03T07:52:06.375" v="11" actId="20577"/>
        <pc:sldMkLst>
          <pc:docMk/>
          <pc:sldMk cId="260550088" sldId="259"/>
        </pc:sldMkLst>
        <pc:spChg chg="mod">
          <ac:chgData name="Jon Hunt - UKRI" userId="b1dfa9c6-ae06-4f9e-b8ee-2acb5198416c" providerId="ADAL" clId="{976DDA34-02E4-4F2D-8529-A2173CE44E3D}" dt="2024-10-03T07:52:06.375" v="11" actId="20577"/>
          <ac:spMkLst>
            <pc:docMk/>
            <pc:sldMk cId="260550088" sldId="259"/>
            <ac:spMk id="3" creationId="{ECB7A875-6B27-2F42-8F4F-0A20FC91F193}"/>
          </ac:spMkLst>
        </pc:spChg>
      </pc:sldChg>
      <pc:sldChg chg="modSp mod">
        <pc:chgData name="Jon Hunt - UKRI" userId="b1dfa9c6-ae06-4f9e-b8ee-2acb5198416c" providerId="ADAL" clId="{976DDA34-02E4-4F2D-8529-A2173CE44E3D}" dt="2024-10-03T12:09:53.078" v="345" actId="20577"/>
        <pc:sldMkLst>
          <pc:docMk/>
          <pc:sldMk cId="1469157758" sldId="304"/>
        </pc:sldMkLst>
        <pc:spChg chg="mod">
          <ac:chgData name="Jon Hunt - UKRI" userId="b1dfa9c6-ae06-4f9e-b8ee-2acb5198416c" providerId="ADAL" clId="{976DDA34-02E4-4F2D-8529-A2173CE44E3D}" dt="2024-10-03T12:09:53.078" v="345" actId="20577"/>
          <ac:spMkLst>
            <pc:docMk/>
            <pc:sldMk cId="1469157758" sldId="304"/>
            <ac:spMk id="4" creationId="{732EF011-BF39-A740-9684-B6A25873D16B}"/>
          </ac:spMkLst>
        </pc:spChg>
      </pc:sldChg>
      <pc:sldChg chg="modSp mod">
        <pc:chgData name="Jon Hunt - UKRI" userId="b1dfa9c6-ae06-4f9e-b8ee-2acb5198416c" providerId="ADAL" clId="{976DDA34-02E4-4F2D-8529-A2173CE44E3D}" dt="2024-10-03T13:18:25.934" v="549" actId="20577"/>
        <pc:sldMkLst>
          <pc:docMk/>
          <pc:sldMk cId="3135526926" sldId="2147481657"/>
        </pc:sldMkLst>
        <pc:spChg chg="mod">
          <ac:chgData name="Jon Hunt - UKRI" userId="b1dfa9c6-ae06-4f9e-b8ee-2acb5198416c" providerId="ADAL" clId="{976DDA34-02E4-4F2D-8529-A2173CE44E3D}" dt="2024-10-03T13:18:25.934" v="549" actId="20577"/>
          <ac:spMkLst>
            <pc:docMk/>
            <pc:sldMk cId="3135526926" sldId="2147481657"/>
            <ac:spMk id="2" creationId="{D9B36621-BCE1-7B52-AB2B-F39A69D6E5EE}"/>
          </ac:spMkLst>
        </pc:spChg>
      </pc:sldChg>
      <pc:sldChg chg="modSp del mod">
        <pc:chgData name="Jon Hunt - UKRI" userId="b1dfa9c6-ae06-4f9e-b8ee-2acb5198416c" providerId="ADAL" clId="{976DDA34-02E4-4F2D-8529-A2173CE44E3D}" dt="2024-10-07T09:07:00.842" v="653" actId="2696"/>
        <pc:sldMkLst>
          <pc:docMk/>
          <pc:sldMk cId="578108963" sldId="2147482504"/>
        </pc:sldMkLst>
        <pc:spChg chg="mod">
          <ac:chgData name="Jon Hunt - UKRI" userId="b1dfa9c6-ae06-4f9e-b8ee-2acb5198416c" providerId="ADAL" clId="{976DDA34-02E4-4F2D-8529-A2173CE44E3D}" dt="2024-10-03T13:19:10.638" v="556" actId="20577"/>
          <ac:spMkLst>
            <pc:docMk/>
            <pc:sldMk cId="578108963" sldId="2147482504"/>
            <ac:spMk id="10" creationId="{39E6422A-D31C-7CF4-4EBC-DC7BA1DE66A6}"/>
          </ac:spMkLst>
        </pc:spChg>
      </pc:sldChg>
      <pc:sldChg chg="addSp delSp modSp new mod">
        <pc:chgData name="Jon Hunt - UKRI" userId="b1dfa9c6-ae06-4f9e-b8ee-2acb5198416c" providerId="ADAL" clId="{976DDA34-02E4-4F2D-8529-A2173CE44E3D}" dt="2024-10-07T09:08:28.005" v="659" actId="478"/>
        <pc:sldMkLst>
          <pc:docMk/>
          <pc:sldMk cId="996320609" sldId="2147482505"/>
        </pc:sldMkLst>
        <pc:spChg chg="add mod">
          <ac:chgData name="Jon Hunt - UKRI" userId="b1dfa9c6-ae06-4f9e-b8ee-2acb5198416c" providerId="ADAL" clId="{976DDA34-02E4-4F2D-8529-A2173CE44E3D}" dt="2024-10-07T09:08:24.011" v="658" actId="121"/>
          <ac:spMkLst>
            <pc:docMk/>
            <pc:sldMk cId="996320609" sldId="2147482505"/>
            <ac:spMk id="2" creationId="{0466DF70-9C0F-9085-EB3B-EE727B3FD5C5}"/>
          </ac:spMkLst>
        </pc:spChg>
        <pc:spChg chg="add del mod">
          <ac:chgData name="Jon Hunt - UKRI" userId="b1dfa9c6-ae06-4f9e-b8ee-2acb5198416c" providerId="ADAL" clId="{976DDA34-02E4-4F2D-8529-A2173CE44E3D}" dt="2024-10-07T09:08:28.005" v="659" actId="478"/>
          <ac:spMkLst>
            <pc:docMk/>
            <pc:sldMk cId="996320609" sldId="2147482505"/>
            <ac:spMk id="4" creationId="{A177A6A4-871F-80BC-09BA-37437CDA3C05}"/>
          </ac:spMkLst>
        </pc:spChg>
        <pc:spChg chg="add mod">
          <ac:chgData name="Jon Hunt - UKRI" userId="b1dfa9c6-ae06-4f9e-b8ee-2acb5198416c" providerId="ADAL" clId="{976DDA34-02E4-4F2D-8529-A2173CE44E3D}" dt="2024-10-03T12:08:57.920" v="320" actId="20577"/>
          <ac:spMkLst>
            <pc:docMk/>
            <pc:sldMk cId="996320609" sldId="2147482505"/>
            <ac:spMk id="5" creationId="{E9601843-7C84-9D86-C0AF-FDD014D0FB29}"/>
          </ac:spMkLst>
        </pc:spChg>
        <pc:picChg chg="add mod">
          <ac:chgData name="Jon Hunt - UKRI" userId="b1dfa9c6-ae06-4f9e-b8ee-2acb5198416c" providerId="ADAL" clId="{976DDA34-02E4-4F2D-8529-A2173CE44E3D}" dt="2024-10-03T08:13:59.827" v="188" actId="1076"/>
          <ac:picMkLst>
            <pc:docMk/>
            <pc:sldMk cId="996320609" sldId="2147482505"/>
            <ac:picMk id="3" creationId="{66AD212C-CE26-AEFD-1EFE-133A950989D4}"/>
          </ac:picMkLst>
        </pc:picChg>
      </pc:sldChg>
      <pc:sldChg chg="addSp delSp modSp new mod">
        <pc:chgData name="Jon Hunt - UKRI" userId="b1dfa9c6-ae06-4f9e-b8ee-2acb5198416c" providerId="ADAL" clId="{976DDA34-02E4-4F2D-8529-A2173CE44E3D}" dt="2024-10-07T09:10:56.939" v="685" actId="20577"/>
        <pc:sldMkLst>
          <pc:docMk/>
          <pc:sldMk cId="51719014" sldId="2147482506"/>
        </pc:sldMkLst>
        <pc:spChg chg="add mod">
          <ac:chgData name="Jon Hunt - UKRI" userId="b1dfa9c6-ae06-4f9e-b8ee-2acb5198416c" providerId="ADAL" clId="{976DDA34-02E4-4F2D-8529-A2173CE44E3D}" dt="2024-10-03T09:11:34.604" v="234" actId="1076"/>
          <ac:spMkLst>
            <pc:docMk/>
            <pc:sldMk cId="51719014" sldId="2147482506"/>
            <ac:spMk id="8" creationId="{BE437F69-BAED-F230-65B3-38E84C934B34}"/>
          </ac:spMkLst>
        </pc:spChg>
        <pc:spChg chg="add mod">
          <ac:chgData name="Jon Hunt - UKRI" userId="b1dfa9c6-ae06-4f9e-b8ee-2acb5198416c" providerId="ADAL" clId="{976DDA34-02E4-4F2D-8529-A2173CE44E3D}" dt="2024-10-03T09:11:02.229" v="229" actId="1076"/>
          <ac:spMkLst>
            <pc:docMk/>
            <pc:sldMk cId="51719014" sldId="2147482506"/>
            <ac:spMk id="9" creationId="{EE3BC59C-0D92-DA55-831D-A05004CFE544}"/>
          </ac:spMkLst>
        </pc:spChg>
        <pc:spChg chg="add mod">
          <ac:chgData name="Jon Hunt - UKRI" userId="b1dfa9c6-ae06-4f9e-b8ee-2acb5198416c" providerId="ADAL" clId="{976DDA34-02E4-4F2D-8529-A2173CE44E3D}" dt="2024-10-07T09:10:56.939" v="685" actId="20577"/>
          <ac:spMkLst>
            <pc:docMk/>
            <pc:sldMk cId="51719014" sldId="2147482506"/>
            <ac:spMk id="10" creationId="{BE99A35A-A062-7D77-7216-B7386C43897B}"/>
          </ac:spMkLst>
        </pc:spChg>
        <pc:picChg chg="add mod">
          <ac:chgData name="Jon Hunt - UKRI" userId="b1dfa9c6-ae06-4f9e-b8ee-2acb5198416c" providerId="ADAL" clId="{976DDA34-02E4-4F2D-8529-A2173CE44E3D}" dt="2024-10-03T08:16:13.259" v="197" actId="1076"/>
          <ac:picMkLst>
            <pc:docMk/>
            <pc:sldMk cId="51719014" sldId="2147482506"/>
            <ac:picMk id="3" creationId="{429BD45A-33D5-E076-23E7-307A5A87EE41}"/>
          </ac:picMkLst>
        </pc:picChg>
        <pc:picChg chg="add mod">
          <ac:chgData name="Jon Hunt - UKRI" userId="b1dfa9c6-ae06-4f9e-b8ee-2acb5198416c" providerId="ADAL" clId="{976DDA34-02E4-4F2D-8529-A2173CE44E3D}" dt="2024-10-03T08:16:10.235" v="196" actId="1076"/>
          <ac:picMkLst>
            <pc:docMk/>
            <pc:sldMk cId="51719014" sldId="2147482506"/>
            <ac:picMk id="5" creationId="{07611CBE-A051-C900-F7F2-B727055F568C}"/>
          </ac:picMkLst>
        </pc:picChg>
        <pc:picChg chg="add del">
          <ac:chgData name="Jon Hunt - UKRI" userId="b1dfa9c6-ae06-4f9e-b8ee-2acb5198416c" providerId="ADAL" clId="{976DDA34-02E4-4F2D-8529-A2173CE44E3D}" dt="2024-10-03T08:16:27.682" v="199" actId="22"/>
          <ac:picMkLst>
            <pc:docMk/>
            <pc:sldMk cId="51719014" sldId="2147482506"/>
            <ac:picMk id="7" creationId="{B861F200-D0C9-08DF-FF75-9A138DA3C046}"/>
          </ac:picMkLst>
        </pc:picChg>
      </pc:sldChg>
      <pc:sldChg chg="addSp modSp new del mod">
        <pc:chgData name="Jon Hunt - UKRI" userId="b1dfa9c6-ae06-4f9e-b8ee-2acb5198416c" providerId="ADAL" clId="{976DDA34-02E4-4F2D-8529-A2173CE44E3D}" dt="2024-10-07T09:10:29.909" v="683" actId="2696"/>
        <pc:sldMkLst>
          <pc:docMk/>
          <pc:sldMk cId="25300192" sldId="2147482507"/>
        </pc:sldMkLst>
        <pc:spChg chg="add mod">
          <ac:chgData name="Jon Hunt - UKRI" userId="b1dfa9c6-ae06-4f9e-b8ee-2acb5198416c" providerId="ADAL" clId="{976DDA34-02E4-4F2D-8529-A2173CE44E3D}" dt="2024-10-03T12:11:41.407" v="505" actId="1076"/>
          <ac:spMkLst>
            <pc:docMk/>
            <pc:sldMk cId="25300192" sldId="2147482507"/>
            <ac:spMk id="2" creationId="{AA2DFADE-217D-AF3D-72D8-9A7D6718945C}"/>
          </ac:spMkLst>
        </pc:spChg>
      </pc:sldChg>
      <pc:sldChg chg="addSp delSp modSp add mod ord">
        <pc:chgData name="Jon Hunt - UKRI" userId="b1dfa9c6-ae06-4f9e-b8ee-2acb5198416c" providerId="ADAL" clId="{976DDA34-02E4-4F2D-8529-A2173CE44E3D}" dt="2024-10-07T09:10:21.578" v="680"/>
        <pc:sldMkLst>
          <pc:docMk/>
          <pc:sldMk cId="628251304" sldId="2147482508"/>
        </pc:sldMkLst>
        <pc:spChg chg="add del mod">
          <ac:chgData name="Jon Hunt - UKRI" userId="b1dfa9c6-ae06-4f9e-b8ee-2acb5198416c" providerId="ADAL" clId="{976DDA34-02E4-4F2D-8529-A2173CE44E3D}" dt="2024-10-07T08:47:21.864" v="620" actId="478"/>
          <ac:spMkLst>
            <pc:docMk/>
            <pc:sldMk cId="628251304" sldId="2147482508"/>
            <ac:spMk id="5" creationId="{16635CC6-E61A-CE42-2BF4-334606882358}"/>
          </ac:spMkLst>
        </pc:spChg>
        <pc:spChg chg="mod">
          <ac:chgData name="Jon Hunt - UKRI" userId="b1dfa9c6-ae06-4f9e-b8ee-2acb5198416c" providerId="ADAL" clId="{976DDA34-02E4-4F2D-8529-A2173CE44E3D}" dt="2024-10-07T08:41:46.570" v="619"/>
          <ac:spMkLst>
            <pc:docMk/>
            <pc:sldMk cId="628251304" sldId="2147482508"/>
            <ac:spMk id="8" creationId="{F20F0BB7-1FDA-ABED-22C6-9D918F5BE1F6}"/>
          </ac:spMkLst>
        </pc:spChg>
        <pc:spChg chg="del mod">
          <ac:chgData name="Jon Hunt - UKRI" userId="b1dfa9c6-ae06-4f9e-b8ee-2acb5198416c" providerId="ADAL" clId="{976DDA34-02E4-4F2D-8529-A2173CE44E3D}" dt="2024-10-07T09:10:11.218" v="677" actId="478"/>
          <ac:spMkLst>
            <pc:docMk/>
            <pc:sldMk cId="628251304" sldId="2147482508"/>
            <ac:spMk id="10" creationId="{39E6422A-D31C-7CF4-4EBC-DC7BA1DE66A6}"/>
          </ac:spMkLst>
        </pc:spChg>
        <pc:spChg chg="add mod">
          <ac:chgData name="Jon Hunt - UKRI" userId="b1dfa9c6-ae06-4f9e-b8ee-2acb5198416c" providerId="ADAL" clId="{976DDA34-02E4-4F2D-8529-A2173CE44E3D}" dt="2024-10-07T09:10:21.578" v="680"/>
          <ac:spMkLst>
            <pc:docMk/>
            <pc:sldMk cId="628251304" sldId="2147482508"/>
            <ac:spMk id="11" creationId="{E4947B02-155E-F5C2-6D1E-5ABF018C7F66}"/>
          </ac:spMkLst>
        </pc:spChg>
        <pc:picChg chg="del">
          <ac:chgData name="Jon Hunt - UKRI" userId="b1dfa9c6-ae06-4f9e-b8ee-2acb5198416c" providerId="ADAL" clId="{976DDA34-02E4-4F2D-8529-A2173CE44E3D}" dt="2024-10-07T08:21:04.799" v="558" actId="478"/>
          <ac:picMkLst>
            <pc:docMk/>
            <pc:sldMk cId="628251304" sldId="2147482508"/>
            <ac:picMk id="2" creationId="{372456F8-2537-B4D0-59CA-B2DFEF4276DF}"/>
          </ac:picMkLst>
        </pc:picChg>
        <pc:picChg chg="del mod">
          <ac:chgData name="Jon Hunt - UKRI" userId="b1dfa9c6-ae06-4f9e-b8ee-2acb5198416c" providerId="ADAL" clId="{976DDA34-02E4-4F2D-8529-A2173CE44E3D}" dt="2024-10-07T08:41:37.885" v="618" actId="478"/>
          <ac:picMkLst>
            <pc:docMk/>
            <pc:sldMk cId="628251304" sldId="2147482508"/>
            <ac:picMk id="3" creationId="{526CBF76-5564-054A-55D7-06BE572622BE}"/>
          </ac:picMkLst>
        </pc:picChg>
        <pc:picChg chg="del">
          <ac:chgData name="Jon Hunt - UKRI" userId="b1dfa9c6-ae06-4f9e-b8ee-2acb5198416c" providerId="ADAL" clId="{976DDA34-02E4-4F2D-8529-A2173CE44E3D}" dt="2024-10-07T08:21:07.308" v="559" actId="478"/>
          <ac:picMkLst>
            <pc:docMk/>
            <pc:sldMk cId="628251304" sldId="2147482508"/>
            <ac:picMk id="4" creationId="{E0F289CC-6250-C80B-2D04-C1E1E6B34306}"/>
          </ac:picMkLst>
        </pc:picChg>
        <pc:picChg chg="add mod">
          <ac:chgData name="Jon Hunt - UKRI" userId="b1dfa9c6-ae06-4f9e-b8ee-2acb5198416c" providerId="ADAL" clId="{976DDA34-02E4-4F2D-8529-A2173CE44E3D}" dt="2024-10-07T08:41:34.107" v="617" actId="1076"/>
          <ac:picMkLst>
            <pc:docMk/>
            <pc:sldMk cId="628251304" sldId="2147482508"/>
            <ac:picMk id="6" creationId="{16F27E6B-0BEF-4B7B-4842-BBCB89D9D7FA}"/>
          </ac:picMkLst>
        </pc:picChg>
        <pc:picChg chg="add mod">
          <ac:chgData name="Jon Hunt - UKRI" userId="b1dfa9c6-ae06-4f9e-b8ee-2acb5198416c" providerId="ADAL" clId="{976DDA34-02E4-4F2D-8529-A2173CE44E3D}" dt="2024-10-07T08:47:39.327" v="624" actId="1076"/>
          <ac:picMkLst>
            <pc:docMk/>
            <pc:sldMk cId="628251304" sldId="2147482508"/>
            <ac:picMk id="9" creationId="{A14E5EB9-F909-3CFE-38B9-DA9496A3100D}"/>
          </ac:picMkLst>
        </pc:picChg>
      </pc:sldChg>
      <pc:sldChg chg="modSp add mod">
        <pc:chgData name="Jon Hunt - UKRI" userId="b1dfa9c6-ae06-4f9e-b8ee-2acb5198416c" providerId="ADAL" clId="{976DDA34-02E4-4F2D-8529-A2173CE44E3D}" dt="2024-10-07T09:10:06.213" v="676" actId="207"/>
        <pc:sldMkLst>
          <pc:docMk/>
          <pc:sldMk cId="1695168370" sldId="2147482509"/>
        </pc:sldMkLst>
        <pc:spChg chg="mod">
          <ac:chgData name="Jon Hunt - UKRI" userId="b1dfa9c6-ae06-4f9e-b8ee-2acb5198416c" providerId="ADAL" clId="{976DDA34-02E4-4F2D-8529-A2173CE44E3D}" dt="2024-10-07T09:10:06.213" v="676" actId="207"/>
          <ac:spMkLst>
            <pc:docMk/>
            <pc:sldMk cId="1695168370" sldId="2147482509"/>
            <ac:spMk id="10" creationId="{39E6422A-D31C-7CF4-4EBC-DC7BA1DE66A6}"/>
          </ac:spMkLst>
        </pc:spChg>
      </pc:sldChg>
      <pc:sldChg chg="addSp delSp modSp add mod">
        <pc:chgData name="Jon Hunt - UKRI" userId="b1dfa9c6-ae06-4f9e-b8ee-2acb5198416c" providerId="ADAL" clId="{976DDA34-02E4-4F2D-8529-A2173CE44E3D}" dt="2024-10-07T09:10:23.381" v="681"/>
        <pc:sldMkLst>
          <pc:docMk/>
          <pc:sldMk cId="2838762037" sldId="2147482510"/>
        </pc:sldMkLst>
        <pc:spChg chg="add mod">
          <ac:chgData name="Jon Hunt - UKRI" userId="b1dfa9c6-ae06-4f9e-b8ee-2acb5198416c" providerId="ADAL" clId="{976DDA34-02E4-4F2D-8529-A2173CE44E3D}" dt="2024-10-07T09:10:23.381" v="681"/>
          <ac:spMkLst>
            <pc:docMk/>
            <pc:sldMk cId="2838762037" sldId="2147482510"/>
            <ac:spMk id="5" creationId="{595DED08-C89B-4976-1A1B-F082B799EAA5}"/>
          </ac:spMkLst>
        </pc:spChg>
        <pc:spChg chg="mod">
          <ac:chgData name="Jon Hunt - UKRI" userId="b1dfa9c6-ae06-4f9e-b8ee-2acb5198416c" providerId="ADAL" clId="{976DDA34-02E4-4F2D-8529-A2173CE44E3D}" dt="2024-10-07T08:48:38.686" v="637" actId="20577"/>
          <ac:spMkLst>
            <pc:docMk/>
            <pc:sldMk cId="2838762037" sldId="2147482510"/>
            <ac:spMk id="8" creationId="{F20F0BB7-1FDA-ABED-22C6-9D918F5BE1F6}"/>
          </ac:spMkLst>
        </pc:spChg>
        <pc:spChg chg="del">
          <ac:chgData name="Jon Hunt - UKRI" userId="b1dfa9c6-ae06-4f9e-b8ee-2acb5198416c" providerId="ADAL" clId="{976DDA34-02E4-4F2D-8529-A2173CE44E3D}" dt="2024-10-07T09:10:14.633" v="678" actId="478"/>
          <ac:spMkLst>
            <pc:docMk/>
            <pc:sldMk cId="2838762037" sldId="2147482510"/>
            <ac:spMk id="10" creationId="{39E6422A-D31C-7CF4-4EBC-DC7BA1DE66A6}"/>
          </ac:spMkLst>
        </pc:spChg>
        <pc:picChg chg="add mod ord">
          <ac:chgData name="Jon Hunt - UKRI" userId="b1dfa9c6-ae06-4f9e-b8ee-2acb5198416c" providerId="ADAL" clId="{976DDA34-02E4-4F2D-8529-A2173CE44E3D}" dt="2024-10-07T08:48:20.547" v="631" actId="167"/>
          <ac:picMkLst>
            <pc:docMk/>
            <pc:sldMk cId="2838762037" sldId="2147482510"/>
            <ac:picMk id="2" creationId="{D8638B73-552F-0616-9098-D168EC9754D2}"/>
          </ac:picMkLst>
        </pc:picChg>
        <pc:picChg chg="add mod">
          <ac:chgData name="Jon Hunt - UKRI" userId="b1dfa9c6-ae06-4f9e-b8ee-2acb5198416c" providerId="ADAL" clId="{976DDA34-02E4-4F2D-8529-A2173CE44E3D}" dt="2024-10-07T09:03:33.004" v="643" actId="1076"/>
          <ac:picMkLst>
            <pc:docMk/>
            <pc:sldMk cId="2838762037" sldId="2147482510"/>
            <ac:picMk id="4" creationId="{4025DA75-75FD-E4BB-39A0-07070149D08A}"/>
          </ac:picMkLst>
        </pc:picChg>
        <pc:picChg chg="del">
          <ac:chgData name="Jon Hunt - UKRI" userId="b1dfa9c6-ae06-4f9e-b8ee-2acb5198416c" providerId="ADAL" clId="{976DDA34-02E4-4F2D-8529-A2173CE44E3D}" dt="2024-10-07T08:48:22.274" v="632" actId="478"/>
          <ac:picMkLst>
            <pc:docMk/>
            <pc:sldMk cId="2838762037" sldId="2147482510"/>
            <ac:picMk id="6" creationId="{16F27E6B-0BEF-4B7B-4842-BBCB89D9D7FA}"/>
          </ac:picMkLst>
        </pc:picChg>
        <pc:picChg chg="del">
          <ac:chgData name="Jon Hunt - UKRI" userId="b1dfa9c6-ae06-4f9e-b8ee-2acb5198416c" providerId="ADAL" clId="{976DDA34-02E4-4F2D-8529-A2173CE44E3D}" dt="2024-10-07T08:48:41.820" v="638" actId="478"/>
          <ac:picMkLst>
            <pc:docMk/>
            <pc:sldMk cId="2838762037" sldId="2147482510"/>
            <ac:picMk id="9" creationId="{A14E5EB9-F909-3CFE-38B9-DA9496A3100D}"/>
          </ac:picMkLst>
        </pc:picChg>
      </pc:sldChg>
      <pc:sldChg chg="addSp delSp modSp add mod">
        <pc:chgData name="Jon Hunt - UKRI" userId="b1dfa9c6-ae06-4f9e-b8ee-2acb5198416c" providerId="ADAL" clId="{976DDA34-02E4-4F2D-8529-A2173CE44E3D}" dt="2024-10-07T09:10:24.875" v="682"/>
        <pc:sldMkLst>
          <pc:docMk/>
          <pc:sldMk cId="882338935" sldId="2147482511"/>
        </pc:sldMkLst>
        <pc:spChg chg="add mod">
          <ac:chgData name="Jon Hunt - UKRI" userId="b1dfa9c6-ae06-4f9e-b8ee-2acb5198416c" providerId="ADAL" clId="{976DDA34-02E4-4F2D-8529-A2173CE44E3D}" dt="2024-10-07T09:10:24.875" v="682"/>
          <ac:spMkLst>
            <pc:docMk/>
            <pc:sldMk cId="882338935" sldId="2147482511"/>
            <ac:spMk id="6" creationId="{273B86BD-2616-26EF-DE1A-27EA2C9182D5}"/>
          </ac:spMkLst>
        </pc:spChg>
        <pc:spChg chg="del">
          <ac:chgData name="Jon Hunt - UKRI" userId="b1dfa9c6-ae06-4f9e-b8ee-2acb5198416c" providerId="ADAL" clId="{976DDA34-02E4-4F2D-8529-A2173CE44E3D}" dt="2024-10-07T09:10:17.331" v="679" actId="478"/>
          <ac:spMkLst>
            <pc:docMk/>
            <pc:sldMk cId="882338935" sldId="2147482511"/>
            <ac:spMk id="10" creationId="{39E6422A-D31C-7CF4-4EBC-DC7BA1DE66A6}"/>
          </ac:spMkLst>
        </pc:spChg>
        <pc:picChg chg="del">
          <ac:chgData name="Jon Hunt - UKRI" userId="b1dfa9c6-ae06-4f9e-b8ee-2acb5198416c" providerId="ADAL" clId="{976DDA34-02E4-4F2D-8529-A2173CE44E3D}" dt="2024-10-07T09:05:34.989" v="652" actId="478"/>
          <ac:picMkLst>
            <pc:docMk/>
            <pc:sldMk cId="882338935" sldId="2147482511"/>
            <ac:picMk id="4" creationId="{4025DA75-75FD-E4BB-39A0-07070149D08A}"/>
          </ac:picMkLst>
        </pc:picChg>
        <pc:picChg chg="add mod">
          <ac:chgData name="Jon Hunt - UKRI" userId="b1dfa9c6-ae06-4f9e-b8ee-2acb5198416c" providerId="ADAL" clId="{976DDA34-02E4-4F2D-8529-A2173CE44E3D}" dt="2024-10-07T09:05:31.443" v="651" actId="14100"/>
          <ac:picMkLst>
            <pc:docMk/>
            <pc:sldMk cId="882338935" sldId="2147482511"/>
            <ac:picMk id="5" creationId="{07458CA4-1C7A-382A-27E1-C9B5746744AB}"/>
          </ac:picMkLst>
        </pc:picChg>
      </pc:sldChg>
    </pc:docChg>
  </pc:docChgLst>
  <pc:docChgLst>
    <pc:chgData name="Lata Egonu - UKRI" userId="S::lata.egonu@ukri.org::8fedad2b-428b-43de-b28c-0f4152e6394f" providerId="AD" clId="Web-{FE421C16-2980-12AE-551C-DC027D5BB34B}"/>
    <pc:docChg chg="modSld">
      <pc:chgData name="Lata Egonu - UKRI" userId="S::lata.egonu@ukri.org::8fedad2b-428b-43de-b28c-0f4152e6394f" providerId="AD" clId="Web-{FE421C16-2980-12AE-551C-DC027D5BB34B}" dt="2023-11-30T16:11:06.044" v="44" actId="20577"/>
      <pc:docMkLst>
        <pc:docMk/>
      </pc:docMkLst>
      <pc:sldChg chg="modSp">
        <pc:chgData name="Lata Egonu - UKRI" userId="S::lata.egonu@ukri.org::8fedad2b-428b-43de-b28c-0f4152e6394f" providerId="AD" clId="Web-{FE421C16-2980-12AE-551C-DC027D5BB34B}" dt="2023-11-30T16:11:06.044" v="44" actId="20577"/>
        <pc:sldMkLst>
          <pc:docMk/>
          <pc:sldMk cId="282679849" sldId="269"/>
        </pc:sldMkLst>
        <pc:spChg chg="mod">
          <ac:chgData name="Lata Egonu - UKRI" userId="S::lata.egonu@ukri.org::8fedad2b-428b-43de-b28c-0f4152e6394f" providerId="AD" clId="Web-{FE421C16-2980-12AE-551C-DC027D5BB34B}" dt="2023-11-30T16:11:06.044" v="44" actId="20577"/>
          <ac:spMkLst>
            <pc:docMk/>
            <pc:sldMk cId="282679849" sldId="269"/>
            <ac:spMk id="4" creationId="{732EF011-BF39-A740-9684-B6A25873D16B}"/>
          </ac:spMkLst>
        </pc:spChg>
      </pc:sldChg>
      <pc:sldChg chg="modSp">
        <pc:chgData name="Lata Egonu - UKRI" userId="S::lata.egonu@ukri.org::8fedad2b-428b-43de-b28c-0f4152e6394f" providerId="AD" clId="Web-{FE421C16-2980-12AE-551C-DC027D5BB34B}" dt="2023-11-30T12:28:15.528" v="4" actId="20577"/>
        <pc:sldMkLst>
          <pc:docMk/>
          <pc:sldMk cId="583847673" sldId="289"/>
        </pc:sldMkLst>
        <pc:spChg chg="mod">
          <ac:chgData name="Lata Egonu - UKRI" userId="S::lata.egonu@ukri.org::8fedad2b-428b-43de-b28c-0f4152e6394f" providerId="AD" clId="Web-{FE421C16-2980-12AE-551C-DC027D5BB34B}" dt="2023-11-30T12:28:15.528" v="4" actId="20577"/>
          <ac:spMkLst>
            <pc:docMk/>
            <pc:sldMk cId="583847673" sldId="289"/>
            <ac:spMk id="4" creationId="{60665893-6638-5C83-A900-9740B7431505}"/>
          </ac:spMkLst>
        </pc:spChg>
      </pc:sldChg>
    </pc:docChg>
  </pc:docChgLst>
  <pc:docChgLst>
    <pc:chgData name="Jon Hunt - UKRI" userId="b1dfa9c6-ae06-4f9e-b8ee-2acb5198416c" providerId="ADAL" clId="{DDFD39D1-A662-475F-BD10-361690D64C5D}"/>
    <pc:docChg chg="undo custSel addSld delSld modSld sldOrd">
      <pc:chgData name="Jon Hunt - UKRI" userId="b1dfa9c6-ae06-4f9e-b8ee-2acb5198416c" providerId="ADAL" clId="{DDFD39D1-A662-475F-BD10-361690D64C5D}" dt="2024-10-11T07:00:54.471" v="138" actId="14100"/>
      <pc:docMkLst>
        <pc:docMk/>
      </pc:docMkLst>
      <pc:sldChg chg="ord">
        <pc:chgData name="Jon Hunt - UKRI" userId="b1dfa9c6-ae06-4f9e-b8ee-2acb5198416c" providerId="ADAL" clId="{DDFD39D1-A662-475F-BD10-361690D64C5D}" dt="2024-10-08T07:55:17.665" v="2"/>
        <pc:sldMkLst>
          <pc:docMk/>
          <pc:sldMk cId="2953057155" sldId="279"/>
        </pc:sldMkLst>
      </pc:sldChg>
      <pc:sldChg chg="addSp delSp modSp mod modAnim">
        <pc:chgData name="Jon Hunt - UKRI" userId="b1dfa9c6-ae06-4f9e-b8ee-2acb5198416c" providerId="ADAL" clId="{DDFD39D1-A662-475F-BD10-361690D64C5D}" dt="2024-10-11T06:59:15.033" v="119" actId="21"/>
        <pc:sldMkLst>
          <pc:docMk/>
          <pc:sldMk cId="3197241267" sldId="307"/>
        </pc:sldMkLst>
        <pc:spChg chg="mod ord">
          <ac:chgData name="Jon Hunt - UKRI" userId="b1dfa9c6-ae06-4f9e-b8ee-2acb5198416c" providerId="ADAL" clId="{DDFD39D1-A662-475F-BD10-361690D64C5D}" dt="2024-10-09T10:35:28.426" v="91" actId="14100"/>
          <ac:spMkLst>
            <pc:docMk/>
            <pc:sldMk cId="3197241267" sldId="307"/>
            <ac:spMk id="2" creationId="{5FF255EB-EFC8-3888-EED2-4F6C722D8396}"/>
          </ac:spMkLst>
        </pc:spChg>
        <pc:spChg chg="add del">
          <ac:chgData name="Jon Hunt - UKRI" userId="b1dfa9c6-ae06-4f9e-b8ee-2acb5198416c" providerId="ADAL" clId="{DDFD39D1-A662-475F-BD10-361690D64C5D}" dt="2024-10-09T08:57:53.183" v="13" actId="478"/>
          <ac:spMkLst>
            <pc:docMk/>
            <pc:sldMk cId="3197241267" sldId="307"/>
            <ac:spMk id="3" creationId="{998BA03A-7F3B-3C74-AF06-A66295AF3C83}"/>
          </ac:spMkLst>
        </pc:spChg>
        <pc:spChg chg="add mod">
          <ac:chgData name="Jon Hunt - UKRI" userId="b1dfa9c6-ae06-4f9e-b8ee-2acb5198416c" providerId="ADAL" clId="{DDFD39D1-A662-475F-BD10-361690D64C5D}" dt="2024-10-09T09:02:49.465" v="28" actId="571"/>
          <ac:spMkLst>
            <pc:docMk/>
            <pc:sldMk cId="3197241267" sldId="307"/>
            <ac:spMk id="8" creationId="{9754985B-E754-2EA0-25C5-1674EAC2FF73}"/>
          </ac:spMkLst>
        </pc:spChg>
        <pc:spChg chg="add mod">
          <ac:chgData name="Jon Hunt - UKRI" userId="b1dfa9c6-ae06-4f9e-b8ee-2acb5198416c" providerId="ADAL" clId="{DDFD39D1-A662-475F-BD10-361690D64C5D}" dt="2024-10-09T09:06:38.856" v="44" actId="1076"/>
          <ac:spMkLst>
            <pc:docMk/>
            <pc:sldMk cId="3197241267" sldId="307"/>
            <ac:spMk id="9" creationId="{35F4C28C-B532-456A-0683-85EFEBA45338}"/>
          </ac:spMkLst>
        </pc:spChg>
        <pc:picChg chg="add del mod">
          <ac:chgData name="Jon Hunt - UKRI" userId="b1dfa9c6-ae06-4f9e-b8ee-2acb5198416c" providerId="ADAL" clId="{DDFD39D1-A662-475F-BD10-361690D64C5D}" dt="2024-10-11T06:59:15.033" v="119" actId="21"/>
          <ac:picMkLst>
            <pc:docMk/>
            <pc:sldMk cId="3197241267" sldId="307"/>
            <ac:picMk id="3" creationId="{FDA8E03D-053A-4966-3045-B976A25F3E6B}"/>
          </ac:picMkLst>
        </pc:picChg>
        <pc:picChg chg="del">
          <ac:chgData name="Jon Hunt - UKRI" userId="b1dfa9c6-ae06-4f9e-b8ee-2acb5198416c" providerId="ADAL" clId="{DDFD39D1-A662-475F-BD10-361690D64C5D}" dt="2024-10-09T08:57:50.017" v="12" actId="478"/>
          <ac:picMkLst>
            <pc:docMk/>
            <pc:sldMk cId="3197241267" sldId="307"/>
            <ac:picMk id="5" creationId="{AE2A327A-E14B-E960-9C81-49F81401EA92}"/>
          </ac:picMkLst>
        </pc:picChg>
        <pc:picChg chg="add mod">
          <ac:chgData name="Jon Hunt - UKRI" userId="b1dfa9c6-ae06-4f9e-b8ee-2acb5198416c" providerId="ADAL" clId="{DDFD39D1-A662-475F-BD10-361690D64C5D}" dt="2024-10-09T09:04:20.302" v="34" actId="1076"/>
          <ac:picMkLst>
            <pc:docMk/>
            <pc:sldMk cId="3197241267" sldId="307"/>
            <ac:picMk id="6" creationId="{C599DF30-95AE-0B1E-A07F-A223ADC03143}"/>
          </ac:picMkLst>
        </pc:picChg>
        <pc:picChg chg="add mod">
          <ac:chgData name="Jon Hunt - UKRI" userId="b1dfa9c6-ae06-4f9e-b8ee-2acb5198416c" providerId="ADAL" clId="{DDFD39D1-A662-475F-BD10-361690D64C5D}" dt="2024-10-09T09:02:49.465" v="28" actId="571"/>
          <ac:picMkLst>
            <pc:docMk/>
            <pc:sldMk cId="3197241267" sldId="307"/>
            <ac:picMk id="7" creationId="{C5F6543F-9AFE-E27B-E260-8D77223CC8C0}"/>
          </ac:picMkLst>
        </pc:picChg>
        <pc:picChg chg="add del">
          <ac:chgData name="Jon Hunt - UKRI" userId="b1dfa9c6-ae06-4f9e-b8ee-2acb5198416c" providerId="ADAL" clId="{DDFD39D1-A662-475F-BD10-361690D64C5D}" dt="2024-10-09T09:13:25.075" v="46" actId="22"/>
          <ac:picMkLst>
            <pc:docMk/>
            <pc:sldMk cId="3197241267" sldId="307"/>
            <ac:picMk id="11" creationId="{21F7C6DA-D19B-EE8B-95AA-4182E4A2F456}"/>
          </ac:picMkLst>
        </pc:picChg>
        <pc:picChg chg="add del mod">
          <ac:chgData name="Jon Hunt - UKRI" userId="b1dfa9c6-ae06-4f9e-b8ee-2acb5198416c" providerId="ADAL" clId="{DDFD39D1-A662-475F-BD10-361690D64C5D}" dt="2024-10-09T09:17:46.481" v="71" actId="21"/>
          <ac:picMkLst>
            <pc:docMk/>
            <pc:sldMk cId="3197241267" sldId="307"/>
            <ac:picMk id="13" creationId="{29E67A8C-2613-C2C1-6B3D-7A150716F1DF}"/>
          </ac:picMkLst>
        </pc:picChg>
      </pc:sldChg>
      <pc:sldChg chg="del">
        <pc:chgData name="Jon Hunt - UKRI" userId="b1dfa9c6-ae06-4f9e-b8ee-2acb5198416c" providerId="ADAL" clId="{DDFD39D1-A662-475F-BD10-361690D64C5D}" dt="2024-10-09T10:35:02.332" v="90" actId="2696"/>
        <pc:sldMkLst>
          <pc:docMk/>
          <pc:sldMk cId="4061720906" sldId="2147481655"/>
        </pc:sldMkLst>
      </pc:sldChg>
      <pc:sldChg chg="del">
        <pc:chgData name="Jon Hunt - UKRI" userId="b1dfa9c6-ae06-4f9e-b8ee-2acb5198416c" providerId="ADAL" clId="{DDFD39D1-A662-475F-BD10-361690D64C5D}" dt="2024-10-09T10:35:02.332" v="90" actId="2696"/>
        <pc:sldMkLst>
          <pc:docMk/>
          <pc:sldMk cId="4118057311" sldId="2147482488"/>
        </pc:sldMkLst>
      </pc:sldChg>
      <pc:sldChg chg="del">
        <pc:chgData name="Jon Hunt - UKRI" userId="b1dfa9c6-ae06-4f9e-b8ee-2acb5198416c" providerId="ADAL" clId="{DDFD39D1-A662-475F-BD10-361690D64C5D}" dt="2024-10-09T10:35:02.332" v="90" actId="2696"/>
        <pc:sldMkLst>
          <pc:docMk/>
          <pc:sldMk cId="3247554507" sldId="2147482492"/>
        </pc:sldMkLst>
      </pc:sldChg>
      <pc:sldChg chg="modSp mod">
        <pc:chgData name="Jon Hunt - UKRI" userId="b1dfa9c6-ae06-4f9e-b8ee-2acb5198416c" providerId="ADAL" clId="{DDFD39D1-A662-475F-BD10-361690D64C5D}" dt="2024-10-08T09:40:26.876" v="7" actId="5793"/>
        <pc:sldMkLst>
          <pc:docMk/>
          <pc:sldMk cId="2126894732" sldId="2147482513"/>
        </pc:sldMkLst>
        <pc:spChg chg="mod">
          <ac:chgData name="Jon Hunt - UKRI" userId="b1dfa9c6-ae06-4f9e-b8ee-2acb5198416c" providerId="ADAL" clId="{DDFD39D1-A662-475F-BD10-361690D64C5D}" dt="2024-10-08T09:40:26.876" v="7" actId="5793"/>
          <ac:spMkLst>
            <pc:docMk/>
            <pc:sldMk cId="2126894732" sldId="2147482513"/>
            <ac:spMk id="7" creationId="{3345435A-8C46-D8A8-3488-C9D55ED320FD}"/>
          </ac:spMkLst>
        </pc:spChg>
      </pc:sldChg>
      <pc:sldChg chg="addSp delSp modSp add mod delAnim modAnim">
        <pc:chgData name="Jon Hunt - UKRI" userId="b1dfa9c6-ae06-4f9e-b8ee-2acb5198416c" providerId="ADAL" clId="{DDFD39D1-A662-475F-BD10-361690D64C5D}" dt="2024-10-11T06:59:39.139" v="124" actId="21"/>
        <pc:sldMkLst>
          <pc:docMk/>
          <pc:sldMk cId="992175793" sldId="2147482514"/>
        </pc:sldMkLst>
        <pc:spChg chg="del">
          <ac:chgData name="Jon Hunt - UKRI" userId="b1dfa9c6-ae06-4f9e-b8ee-2acb5198416c" providerId="ADAL" clId="{DDFD39D1-A662-475F-BD10-361690D64C5D}" dt="2024-10-09T09:14:02.116" v="54" actId="478"/>
          <ac:spMkLst>
            <pc:docMk/>
            <pc:sldMk cId="992175793" sldId="2147482514"/>
            <ac:spMk id="2" creationId="{5FF255EB-EFC8-3888-EED2-4F6C722D8396}"/>
          </ac:spMkLst>
        </pc:spChg>
        <pc:spChg chg="add mod">
          <ac:chgData name="Jon Hunt - UKRI" userId="b1dfa9c6-ae06-4f9e-b8ee-2acb5198416c" providerId="ADAL" clId="{DDFD39D1-A662-475F-BD10-361690D64C5D}" dt="2024-10-09T09:18:38.382" v="79" actId="14100"/>
          <ac:spMkLst>
            <pc:docMk/>
            <pc:sldMk cId="992175793" sldId="2147482514"/>
            <ac:spMk id="5" creationId="{DBAEF45C-3307-1E26-5890-9811C57C03B0}"/>
          </ac:spMkLst>
        </pc:spChg>
        <pc:spChg chg="add mod">
          <ac:chgData name="Jon Hunt - UKRI" userId="b1dfa9c6-ae06-4f9e-b8ee-2acb5198416c" providerId="ADAL" clId="{DDFD39D1-A662-475F-BD10-361690D64C5D}" dt="2024-10-09T09:19:04.544" v="87" actId="14100"/>
          <ac:spMkLst>
            <pc:docMk/>
            <pc:sldMk cId="992175793" sldId="2147482514"/>
            <ac:spMk id="7" creationId="{384B9213-C583-8778-8ED1-12F430A33EB9}"/>
          </ac:spMkLst>
        </pc:spChg>
        <pc:picChg chg="add del mod">
          <ac:chgData name="Jon Hunt - UKRI" userId="b1dfa9c6-ae06-4f9e-b8ee-2acb5198416c" providerId="ADAL" clId="{DDFD39D1-A662-475F-BD10-361690D64C5D}" dt="2024-10-11T06:58:42.628" v="110" actId="21"/>
          <ac:picMkLst>
            <pc:docMk/>
            <pc:sldMk cId="992175793" sldId="2147482514"/>
            <ac:picMk id="3" creationId="{FDA8E03D-053A-4966-3045-B976A25F3E6B}"/>
          </ac:picMkLst>
        </pc:picChg>
        <pc:picChg chg="add del mod ord">
          <ac:chgData name="Jon Hunt - UKRI" userId="b1dfa9c6-ae06-4f9e-b8ee-2acb5198416c" providerId="ADAL" clId="{DDFD39D1-A662-475F-BD10-361690D64C5D}" dt="2024-10-09T09:17:56.328" v="75" actId="478"/>
          <ac:picMkLst>
            <pc:docMk/>
            <pc:sldMk cId="992175793" sldId="2147482514"/>
            <ac:picMk id="4" creationId="{39185EC6-0735-1AD0-5234-81DACDCD326C}"/>
          </ac:picMkLst>
        </pc:picChg>
        <pc:picChg chg="add del mod">
          <ac:chgData name="Jon Hunt - UKRI" userId="b1dfa9c6-ae06-4f9e-b8ee-2acb5198416c" providerId="ADAL" clId="{DDFD39D1-A662-475F-BD10-361690D64C5D}" dt="2024-10-11T06:59:39.139" v="124" actId="21"/>
          <ac:picMkLst>
            <pc:docMk/>
            <pc:sldMk cId="992175793" sldId="2147482514"/>
            <ac:picMk id="4" creationId="{DCDFB6F6-4C46-572E-03C3-F5ACFFB3C6B4}"/>
          </ac:picMkLst>
        </pc:picChg>
        <pc:picChg chg="del">
          <ac:chgData name="Jon Hunt - UKRI" userId="b1dfa9c6-ae06-4f9e-b8ee-2acb5198416c" providerId="ADAL" clId="{DDFD39D1-A662-475F-BD10-361690D64C5D}" dt="2024-10-09T09:14:04.424" v="55" actId="478"/>
          <ac:picMkLst>
            <pc:docMk/>
            <pc:sldMk cId="992175793" sldId="2147482514"/>
            <ac:picMk id="6" creationId="{C599DF30-95AE-0B1E-A07F-A223ADC03143}"/>
          </ac:picMkLst>
        </pc:picChg>
        <pc:picChg chg="add mod ord">
          <ac:chgData name="Jon Hunt - UKRI" userId="b1dfa9c6-ae06-4f9e-b8ee-2acb5198416c" providerId="ADAL" clId="{DDFD39D1-A662-475F-BD10-361690D64C5D}" dt="2024-10-09T09:17:54.478" v="74" actId="167"/>
          <ac:picMkLst>
            <pc:docMk/>
            <pc:sldMk cId="992175793" sldId="2147482514"/>
            <ac:picMk id="13" creationId="{29E67A8C-2613-C2C1-6B3D-7A150716F1DF}"/>
          </ac:picMkLst>
        </pc:picChg>
      </pc:sldChg>
      <pc:sldChg chg="addSp modSp new mod modTransition">
        <pc:chgData name="Jon Hunt - UKRI" userId="b1dfa9c6-ae06-4f9e-b8ee-2acb5198416c" providerId="ADAL" clId="{DDFD39D1-A662-475F-BD10-361690D64C5D}" dt="2024-10-09T12:11:06.455" v="104"/>
        <pc:sldMkLst>
          <pc:docMk/>
          <pc:sldMk cId="321721431" sldId="2147482515"/>
        </pc:sldMkLst>
        <pc:spChg chg="add mod">
          <ac:chgData name="Jon Hunt - UKRI" userId="b1dfa9c6-ae06-4f9e-b8ee-2acb5198416c" providerId="ADAL" clId="{DDFD39D1-A662-475F-BD10-361690D64C5D}" dt="2024-10-09T10:45:26.206" v="103" actId="1076"/>
          <ac:spMkLst>
            <pc:docMk/>
            <pc:sldMk cId="321721431" sldId="2147482515"/>
            <ac:spMk id="2" creationId="{4FB6D305-A1AB-4EDE-ECFF-0FF807A10A34}"/>
          </ac:spMkLst>
        </pc:spChg>
        <pc:picChg chg="add mod">
          <ac:chgData name="Jon Hunt - UKRI" userId="b1dfa9c6-ae06-4f9e-b8ee-2acb5198416c" providerId="ADAL" clId="{DDFD39D1-A662-475F-BD10-361690D64C5D}" dt="2024-10-09T10:42:19.842" v="97" actId="1076"/>
          <ac:picMkLst>
            <pc:docMk/>
            <pc:sldMk cId="321721431" sldId="2147482515"/>
            <ac:picMk id="1026" creationId="{3C324547-2C47-4EFA-48A0-2C24384AED02}"/>
          </ac:picMkLst>
        </pc:picChg>
      </pc:sldChg>
      <pc:sldChg chg="addSp delSp modSp new mod modTransition modAnim">
        <pc:chgData name="Jon Hunt - UKRI" userId="b1dfa9c6-ae06-4f9e-b8ee-2acb5198416c" providerId="ADAL" clId="{DDFD39D1-A662-475F-BD10-361690D64C5D}" dt="2024-10-11T07:00:54.471" v="138" actId="14100"/>
        <pc:sldMkLst>
          <pc:docMk/>
          <pc:sldMk cId="1208585076" sldId="2147482516"/>
        </pc:sldMkLst>
        <pc:spChg chg="add mod">
          <ac:chgData name="Jon Hunt - UKRI" userId="b1dfa9c6-ae06-4f9e-b8ee-2acb5198416c" providerId="ADAL" clId="{DDFD39D1-A662-475F-BD10-361690D64C5D}" dt="2024-10-11T06:58:48.352" v="112"/>
          <ac:spMkLst>
            <pc:docMk/>
            <pc:sldMk cId="1208585076" sldId="2147482516"/>
            <ac:spMk id="2" creationId="{D35F2C70-7C63-D849-D597-FCAFD6344716}"/>
          </ac:spMkLst>
        </pc:spChg>
        <pc:spChg chg="add mod">
          <ac:chgData name="Jon Hunt - UKRI" userId="b1dfa9c6-ae06-4f9e-b8ee-2acb5198416c" providerId="ADAL" clId="{DDFD39D1-A662-475F-BD10-361690D64C5D}" dt="2024-10-11T07:00:26.895" v="132" actId="14100"/>
          <ac:spMkLst>
            <pc:docMk/>
            <pc:sldMk cId="1208585076" sldId="2147482516"/>
            <ac:spMk id="6" creationId="{B6E78884-BC88-F86E-D4AB-2F57A6A9FC18}"/>
          </ac:spMkLst>
        </pc:spChg>
        <pc:spChg chg="add mod">
          <ac:chgData name="Jon Hunt - UKRI" userId="b1dfa9c6-ae06-4f9e-b8ee-2acb5198416c" providerId="ADAL" clId="{DDFD39D1-A662-475F-BD10-361690D64C5D}" dt="2024-10-11T07:00:54.471" v="138" actId="14100"/>
          <ac:spMkLst>
            <pc:docMk/>
            <pc:sldMk cId="1208585076" sldId="2147482516"/>
            <ac:spMk id="7" creationId="{6680CEB2-4FF1-6A5F-C603-E30EE5104845}"/>
          </ac:spMkLst>
        </pc:spChg>
        <pc:picChg chg="add del mod">
          <ac:chgData name="Jon Hunt - UKRI" userId="b1dfa9c6-ae06-4f9e-b8ee-2acb5198416c" providerId="ADAL" clId="{DDFD39D1-A662-475F-BD10-361690D64C5D}" dt="2024-10-11T06:58:58.107" v="114" actId="21"/>
          <ac:picMkLst>
            <pc:docMk/>
            <pc:sldMk cId="1208585076" sldId="2147482516"/>
            <ac:picMk id="3" creationId="{FDA8E03D-053A-4966-3045-B976A25F3E6B}"/>
          </ac:picMkLst>
        </pc:picChg>
        <pc:picChg chg="add del mod">
          <ac:chgData name="Jon Hunt - UKRI" userId="b1dfa9c6-ae06-4f9e-b8ee-2acb5198416c" providerId="ADAL" clId="{DDFD39D1-A662-475F-BD10-361690D64C5D}" dt="2024-10-11T06:59:36.155" v="123" actId="478"/>
          <ac:picMkLst>
            <pc:docMk/>
            <pc:sldMk cId="1208585076" sldId="2147482516"/>
            <ac:picMk id="4" creationId="{FDA8E03D-053A-4966-3045-B976A25F3E6B}"/>
          </ac:picMkLst>
        </pc:picChg>
        <pc:picChg chg="add mod">
          <ac:chgData name="Jon Hunt - UKRI" userId="b1dfa9c6-ae06-4f9e-b8ee-2acb5198416c" providerId="ADAL" clId="{DDFD39D1-A662-475F-BD10-361690D64C5D}" dt="2024-10-11T07:00:39.389" v="135" actId="1076"/>
          <ac:picMkLst>
            <pc:docMk/>
            <pc:sldMk cId="1208585076" sldId="2147482516"/>
            <ac:picMk id="5" creationId="{DCDFB6F6-4C46-572E-03C3-F5ACFFB3C6B4}"/>
          </ac:picMkLst>
        </pc:picChg>
      </pc:sldChg>
      <pc:sldMasterChg chg="delSldLayout">
        <pc:chgData name="Jon Hunt - UKRI" userId="b1dfa9c6-ae06-4f9e-b8ee-2acb5198416c" providerId="ADAL" clId="{DDFD39D1-A662-475F-BD10-361690D64C5D}" dt="2024-10-09T10:35:02.332" v="90" actId="2696"/>
        <pc:sldMasterMkLst>
          <pc:docMk/>
          <pc:sldMasterMk cId="3554792916" sldId="2147483670"/>
        </pc:sldMasterMkLst>
        <pc:sldLayoutChg chg="del">
          <pc:chgData name="Jon Hunt - UKRI" userId="b1dfa9c6-ae06-4f9e-b8ee-2acb5198416c" providerId="ADAL" clId="{DDFD39D1-A662-475F-BD10-361690D64C5D}" dt="2024-10-09T10:35:02.332" v="90" actId="2696"/>
          <pc:sldLayoutMkLst>
            <pc:docMk/>
            <pc:sldMasterMk cId="3554792916" sldId="2147483670"/>
            <pc:sldLayoutMk cId="1171319710" sldId="2147483698"/>
          </pc:sldLayoutMkLst>
        </pc:sldLayoutChg>
      </pc:sldMasterChg>
    </pc:docChg>
  </pc:docChgLst>
  <pc:docChgLst>
    <pc:chgData name="Jon Hunt - UKRI" userId="S::jon.hunt@ukri.org::b1dfa9c6-ae06-4f9e-b8ee-2acb5198416c" providerId="AD" clId="Web-{CDB11E01-8727-8E09-4C2B-EE3A2D974185}"/>
    <pc:docChg chg="addSld modSld">
      <pc:chgData name="Jon Hunt - UKRI" userId="S::jon.hunt@ukri.org::b1dfa9c6-ae06-4f9e-b8ee-2acb5198416c" providerId="AD" clId="Web-{CDB11E01-8727-8E09-4C2B-EE3A2D974185}" dt="2024-09-11T12:49:38.031" v="95"/>
      <pc:docMkLst>
        <pc:docMk/>
      </pc:docMkLst>
      <pc:sldChg chg="modSp">
        <pc:chgData name="Jon Hunt - UKRI" userId="S::jon.hunt@ukri.org::b1dfa9c6-ae06-4f9e-b8ee-2acb5198416c" providerId="AD" clId="Web-{CDB11E01-8727-8E09-4C2B-EE3A2D974185}" dt="2024-09-11T12:28:05.796" v="14" actId="20577"/>
        <pc:sldMkLst>
          <pc:docMk/>
          <pc:sldMk cId="260550088" sldId="259"/>
        </pc:sldMkLst>
        <pc:spChg chg="mod">
          <ac:chgData name="Jon Hunt - UKRI" userId="S::jon.hunt@ukri.org::b1dfa9c6-ae06-4f9e-b8ee-2acb5198416c" providerId="AD" clId="Web-{CDB11E01-8727-8E09-4C2B-EE3A2D974185}" dt="2024-09-11T12:28:05.796" v="14" actId="20577"/>
          <ac:spMkLst>
            <pc:docMk/>
            <pc:sldMk cId="260550088" sldId="259"/>
            <ac:spMk id="3" creationId="{ECB7A875-6B27-2F42-8F4F-0A20FC91F193}"/>
          </ac:spMkLst>
        </pc:spChg>
      </pc:sldChg>
      <pc:sldChg chg="modSp">
        <pc:chgData name="Jon Hunt - UKRI" userId="S::jon.hunt@ukri.org::b1dfa9c6-ae06-4f9e-b8ee-2acb5198416c" providerId="AD" clId="Web-{CDB11E01-8727-8E09-4C2B-EE3A2D974185}" dt="2024-09-11T12:47:27.309" v="94" actId="20577"/>
        <pc:sldMkLst>
          <pc:docMk/>
          <pc:sldMk cId="831332006" sldId="2147482502"/>
        </pc:sldMkLst>
        <pc:spChg chg="mod">
          <ac:chgData name="Jon Hunt - UKRI" userId="S::jon.hunt@ukri.org::b1dfa9c6-ae06-4f9e-b8ee-2acb5198416c" providerId="AD" clId="Web-{CDB11E01-8727-8E09-4C2B-EE3A2D974185}" dt="2024-09-11T12:47:27.309" v="94" actId="20577"/>
          <ac:spMkLst>
            <pc:docMk/>
            <pc:sldMk cId="831332006" sldId="2147482502"/>
            <ac:spMk id="2" creationId="{B708AE8F-CF82-B693-22D0-FFA8DCBFC43D}"/>
          </ac:spMkLst>
        </pc:spChg>
      </pc:sldChg>
      <pc:sldChg chg="addSp delSp modSp new modTransition">
        <pc:chgData name="Jon Hunt - UKRI" userId="S::jon.hunt@ukri.org::b1dfa9c6-ae06-4f9e-b8ee-2acb5198416c" providerId="AD" clId="Web-{CDB11E01-8727-8E09-4C2B-EE3A2D974185}" dt="2024-09-11T12:49:38.031" v="95"/>
        <pc:sldMkLst>
          <pc:docMk/>
          <pc:sldMk cId="578108963" sldId="2147482504"/>
        </pc:sldMkLst>
        <pc:spChg chg="add mod">
          <ac:chgData name="Jon Hunt - UKRI" userId="S::jon.hunt@ukri.org::b1dfa9c6-ae06-4f9e-b8ee-2acb5198416c" providerId="AD" clId="Web-{CDB11E01-8727-8E09-4C2B-EE3A2D974185}" dt="2024-09-11T12:41:51.035" v="59" actId="1076"/>
          <ac:spMkLst>
            <pc:docMk/>
            <pc:sldMk cId="578108963" sldId="2147482504"/>
            <ac:spMk id="7" creationId="{0FAA1550-34BE-E15C-738F-10F59775E7D7}"/>
          </ac:spMkLst>
        </pc:spChg>
        <pc:spChg chg="add mod">
          <ac:chgData name="Jon Hunt - UKRI" userId="S::jon.hunt@ukri.org::b1dfa9c6-ae06-4f9e-b8ee-2acb5198416c" providerId="AD" clId="Web-{CDB11E01-8727-8E09-4C2B-EE3A2D974185}" dt="2024-09-11T12:44:30.477" v="77" actId="20577"/>
          <ac:spMkLst>
            <pc:docMk/>
            <pc:sldMk cId="578108963" sldId="2147482504"/>
            <ac:spMk id="8" creationId="{F20F0BB7-1FDA-ABED-22C6-9D918F5BE1F6}"/>
          </ac:spMkLst>
        </pc:spChg>
        <pc:spChg chg="add mod">
          <ac:chgData name="Jon Hunt - UKRI" userId="S::jon.hunt@ukri.org::b1dfa9c6-ae06-4f9e-b8ee-2acb5198416c" providerId="AD" clId="Web-{CDB11E01-8727-8E09-4C2B-EE3A2D974185}" dt="2024-09-11T12:45:38.681" v="93"/>
          <ac:spMkLst>
            <pc:docMk/>
            <pc:sldMk cId="578108963" sldId="2147482504"/>
            <ac:spMk id="10" creationId="{39E6422A-D31C-7CF4-4EBC-DC7BA1DE66A6}"/>
          </ac:spMkLst>
        </pc:spChg>
        <pc:picChg chg="add mod">
          <ac:chgData name="Jon Hunt - UKRI" userId="S::jon.hunt@ukri.org::b1dfa9c6-ae06-4f9e-b8ee-2acb5198416c" providerId="AD" clId="Web-{CDB11E01-8727-8E09-4C2B-EE3A2D974185}" dt="2024-09-11T12:40:11.767" v="37" actId="1076"/>
          <ac:picMkLst>
            <pc:docMk/>
            <pc:sldMk cId="578108963" sldId="2147482504"/>
            <ac:picMk id="2" creationId="{372456F8-2537-B4D0-59CA-B2DFEF4276DF}"/>
          </ac:picMkLst>
        </pc:picChg>
        <pc:picChg chg="add del mod">
          <ac:chgData name="Jon Hunt - UKRI" userId="S::jon.hunt@ukri.org::b1dfa9c6-ae06-4f9e-b8ee-2acb5198416c" providerId="AD" clId="Web-{CDB11E01-8727-8E09-4C2B-EE3A2D974185}" dt="2024-09-11T12:38:32.202" v="22"/>
          <ac:picMkLst>
            <pc:docMk/>
            <pc:sldMk cId="578108963" sldId="2147482504"/>
            <ac:picMk id="3" creationId="{261370C5-3F92-9777-796C-D62EC7BC44E0}"/>
          </ac:picMkLst>
        </pc:picChg>
        <pc:picChg chg="add mod">
          <ac:chgData name="Jon Hunt - UKRI" userId="S::jon.hunt@ukri.org::b1dfa9c6-ae06-4f9e-b8ee-2acb5198416c" providerId="AD" clId="Web-{CDB11E01-8727-8E09-4C2B-EE3A2D974185}" dt="2024-09-11T12:40:09.501" v="36" actId="1076"/>
          <ac:picMkLst>
            <pc:docMk/>
            <pc:sldMk cId="578108963" sldId="2147482504"/>
            <ac:picMk id="4" creationId="{E0F289CC-6250-C80B-2D04-C1E1E6B34306}"/>
          </ac:picMkLst>
        </pc:picChg>
        <pc:picChg chg="add del mod">
          <ac:chgData name="Jon Hunt - UKRI" userId="S::jon.hunt@ukri.org::b1dfa9c6-ae06-4f9e-b8ee-2acb5198416c" providerId="AD" clId="Web-{CDB11E01-8727-8E09-4C2B-EE3A2D974185}" dt="2024-09-11T12:40:26.892" v="39"/>
          <ac:picMkLst>
            <pc:docMk/>
            <pc:sldMk cId="578108963" sldId="2147482504"/>
            <ac:picMk id="5" creationId="{0DF7FFC5-3006-1619-16F5-9D5CD812559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FE9A4A-3203-D544-A0F2-9B4A7A1B021E}" type="datetimeFigureOut">
              <a:rPr lang="en-US" smtClean="0"/>
              <a:t>10/11/2024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F3BA1D-A00F-DB41-84DA-BE26C4853B35}" type="slidenum">
              <a:rPr lang="en-US" smtClean="0"/>
              <a:t>‹#›</a:t>
            </a:fld>
            <a:endParaRPr lang="en-US"/>
          </a:p>
        </p:txBody>
      </p:sp>
    </p:spTree>
    <p:extLst>
      <p:ext uri="{BB962C8B-B14F-4D97-AF65-F5344CB8AC3E}">
        <p14:creationId xmlns:p14="http://schemas.microsoft.com/office/powerpoint/2010/main" val="661868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C0F3BA1D-A00F-DB41-84DA-BE26C4853B35}" type="slidenum">
              <a:rPr lang="en-US" smtClean="0"/>
              <a:t>1</a:t>
            </a:fld>
            <a:endParaRPr lang="en-US"/>
          </a:p>
        </p:txBody>
      </p:sp>
    </p:spTree>
    <p:extLst>
      <p:ext uri="{BB962C8B-B14F-4D97-AF65-F5344CB8AC3E}">
        <p14:creationId xmlns:p14="http://schemas.microsoft.com/office/powerpoint/2010/main" val="1268071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0F3BA1D-A00F-DB41-84DA-BE26C4853B35}" type="slidenum">
              <a:rPr lang="en-US" smtClean="0"/>
              <a:t>19</a:t>
            </a:fld>
            <a:endParaRPr lang="en-US"/>
          </a:p>
        </p:txBody>
      </p:sp>
    </p:spTree>
    <p:extLst>
      <p:ext uri="{BB962C8B-B14F-4D97-AF65-F5344CB8AC3E}">
        <p14:creationId xmlns:p14="http://schemas.microsoft.com/office/powerpoint/2010/main" val="3998251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abstract pattern can be removed or repositioned if required. Be careful to ‘Send to Back’ so that it does not obscure any important information.</a:t>
            </a:r>
          </a:p>
        </p:txBody>
      </p:sp>
      <p:sp>
        <p:nvSpPr>
          <p:cNvPr id="4" name="Slide Number Placeholder 3"/>
          <p:cNvSpPr>
            <a:spLocks noGrp="1"/>
          </p:cNvSpPr>
          <p:nvPr>
            <p:ph type="sldNum" sz="quarter" idx="5"/>
          </p:nvPr>
        </p:nvSpPr>
        <p:spPr/>
        <p:txBody>
          <a:bodyPr/>
          <a:lstStyle/>
          <a:p>
            <a:fld id="{C0F3BA1D-A00F-DB41-84DA-BE26C4853B35}" type="slidenum">
              <a:rPr lang="en-US" smtClean="0"/>
              <a:t>21</a:t>
            </a:fld>
            <a:endParaRPr lang="en-US"/>
          </a:p>
        </p:txBody>
      </p:sp>
    </p:spTree>
    <p:extLst>
      <p:ext uri="{BB962C8B-B14F-4D97-AF65-F5344CB8AC3E}">
        <p14:creationId xmlns:p14="http://schemas.microsoft.com/office/powerpoint/2010/main" val="471518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83211" marR="0" lvl="0" indent="0" algn="l" defTabSz="932831"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98000082-733C-7745-B6B2-DEBD02307451}" type="datetime8">
              <a:rPr kumimoji="0" lang="en-CA"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2024-10-11 7:53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674794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E2843E-4E3F-4539-8169-3BC120CDD5F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28268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83211" marR="0" lvl="0" indent="0" algn="l" defTabSz="932831"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98000082-733C-7745-B6B2-DEBD02307451}" type="datetime8">
              <a:rPr kumimoji="0" lang="en-CA"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2024-10-11 7:53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760577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20DFF-3916-0B4A-B84D-C2732ED5B0A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DD0D351-91F7-034E-968A-A3236723AA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CCDB3A1-7179-F645-AF8C-E9B7D3272788}"/>
              </a:ext>
            </a:extLst>
          </p:cNvPr>
          <p:cNvSpPr>
            <a:spLocks noGrp="1"/>
          </p:cNvSpPr>
          <p:nvPr>
            <p:ph type="dt" sz="half" idx="10"/>
          </p:nvPr>
        </p:nvSpPr>
        <p:spPr/>
        <p:txBody>
          <a:bodyPr/>
          <a:lstStyle/>
          <a:p>
            <a:fld id="{94CEF251-E918-784C-8717-1F0B733AA660}" type="datetimeFigureOut">
              <a:rPr lang="en-US" smtClean="0"/>
              <a:t>10/11/2024</a:t>
            </a:fld>
            <a:endParaRPr lang="en-US"/>
          </a:p>
        </p:txBody>
      </p:sp>
      <p:sp>
        <p:nvSpPr>
          <p:cNvPr id="5" name="Footer Placeholder 4">
            <a:extLst>
              <a:ext uri="{FF2B5EF4-FFF2-40B4-BE49-F238E27FC236}">
                <a16:creationId xmlns:a16="http://schemas.microsoft.com/office/drawing/2014/main" id="{F1D41B01-8BA8-D244-8516-6EB84BFC2E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678062-78FD-9E44-A81E-5AC98CA51B7C}"/>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830225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C5EF6-5D89-7748-8596-F9E2BEE5F80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B3E38CE-7FD6-404C-8276-09E2D0F8C93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0D28EE1-CB37-144D-BE53-35FE26E59BED}"/>
              </a:ext>
            </a:extLst>
          </p:cNvPr>
          <p:cNvSpPr>
            <a:spLocks noGrp="1"/>
          </p:cNvSpPr>
          <p:nvPr>
            <p:ph type="dt" sz="half" idx="10"/>
          </p:nvPr>
        </p:nvSpPr>
        <p:spPr/>
        <p:txBody>
          <a:bodyPr/>
          <a:lstStyle/>
          <a:p>
            <a:fld id="{94CEF251-E918-784C-8717-1F0B733AA660}" type="datetimeFigureOut">
              <a:rPr lang="en-US" smtClean="0"/>
              <a:t>10/11/2024</a:t>
            </a:fld>
            <a:endParaRPr lang="en-US"/>
          </a:p>
        </p:txBody>
      </p:sp>
      <p:sp>
        <p:nvSpPr>
          <p:cNvPr id="5" name="Footer Placeholder 4">
            <a:extLst>
              <a:ext uri="{FF2B5EF4-FFF2-40B4-BE49-F238E27FC236}">
                <a16:creationId xmlns:a16="http://schemas.microsoft.com/office/drawing/2014/main" id="{62B4CB85-7467-EA41-A01C-8988111E26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23341E-21F0-8D49-B5F4-16F6097865D7}"/>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415632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D5F80C-7E89-704E-BEBB-76DF8087DEE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330698D-BB01-DC4A-A5BE-861A384CF36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FF90F05-0F2E-E840-8B45-E403A2D0F56A}"/>
              </a:ext>
            </a:extLst>
          </p:cNvPr>
          <p:cNvSpPr>
            <a:spLocks noGrp="1"/>
          </p:cNvSpPr>
          <p:nvPr>
            <p:ph type="dt" sz="half" idx="10"/>
          </p:nvPr>
        </p:nvSpPr>
        <p:spPr/>
        <p:txBody>
          <a:bodyPr/>
          <a:lstStyle/>
          <a:p>
            <a:fld id="{94CEF251-E918-784C-8717-1F0B733AA660}" type="datetimeFigureOut">
              <a:rPr lang="en-US" smtClean="0"/>
              <a:t>10/11/2024</a:t>
            </a:fld>
            <a:endParaRPr lang="en-US"/>
          </a:p>
        </p:txBody>
      </p:sp>
      <p:sp>
        <p:nvSpPr>
          <p:cNvPr id="5" name="Footer Placeholder 4">
            <a:extLst>
              <a:ext uri="{FF2B5EF4-FFF2-40B4-BE49-F238E27FC236}">
                <a16:creationId xmlns:a16="http://schemas.microsoft.com/office/drawing/2014/main" id="{B54BE417-1044-134B-ABF1-7DCB00F467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484E22-19D9-5847-BE52-92951EBFCE3E}"/>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3334130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8948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E74AAC-15D6-C347-8D92-4E63B1E04FBE}"/>
              </a:ext>
            </a:extLst>
          </p:cNvPr>
          <p:cNvSpPr txBox="1"/>
          <p:nvPr userDrawn="1"/>
        </p:nvSpPr>
        <p:spPr>
          <a:xfrm>
            <a:off x="403341" y="345182"/>
            <a:ext cx="6356456" cy="769441"/>
          </a:xfrm>
          <a:prstGeom prst="rect">
            <a:avLst/>
          </a:prstGeom>
          <a:noFill/>
        </p:spPr>
        <p:txBody>
          <a:bodyPr wrap="square" rtlCol="0" anchor="t">
            <a:spAutoFit/>
          </a:bodyPr>
          <a:lstStyle/>
          <a:p>
            <a:r>
              <a:rPr lang="en-US" sz="4400" b="1" spc="-150">
                <a:solidFill>
                  <a:srgbClr val="2E2D62"/>
                </a:solidFill>
                <a:latin typeface="Arial" panose="020B0604020202020204" pitchFamily="34" charset="0"/>
                <a:cs typeface="Arial" panose="020B0604020202020204" pitchFamily="34" charset="0"/>
              </a:rPr>
              <a:t>Headline</a:t>
            </a:r>
          </a:p>
        </p:txBody>
      </p:sp>
      <p:sp>
        <p:nvSpPr>
          <p:cNvPr id="4" name="Rectangle 3">
            <a:extLst>
              <a:ext uri="{FF2B5EF4-FFF2-40B4-BE49-F238E27FC236}">
                <a16:creationId xmlns:a16="http://schemas.microsoft.com/office/drawing/2014/main" id="{23B1331F-0BD7-CA42-AD59-82D068CA2028}"/>
              </a:ext>
            </a:extLst>
          </p:cNvPr>
          <p:cNvSpPr/>
          <p:nvPr userDrawn="1"/>
        </p:nvSpPr>
        <p:spPr>
          <a:xfrm>
            <a:off x="416314" y="1387942"/>
            <a:ext cx="8660451" cy="3416320"/>
          </a:xfrm>
          <a:prstGeom prst="rect">
            <a:avLst/>
          </a:prstGeom>
        </p:spPr>
        <p:txBody>
          <a:bodyPr wrap="square">
            <a:spAutoFit/>
          </a:bodyPr>
          <a:lstStyle/>
          <a:p>
            <a:r>
              <a:rPr lang="en-GB" sz="2400" err="1">
                <a:solidFill>
                  <a:srgbClr val="626262"/>
                </a:solidFill>
                <a:latin typeface="Arial" panose="020B0604020202020204" pitchFamily="34" charset="0"/>
                <a:cs typeface="Arial" panose="020B0604020202020204" pitchFamily="34" charset="0"/>
              </a:rPr>
              <a:t>Quisque</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sagittis</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purus</a:t>
            </a:r>
            <a:r>
              <a:rPr lang="en-GB" sz="2400">
                <a:solidFill>
                  <a:srgbClr val="626262"/>
                </a:solidFill>
                <a:latin typeface="Arial" panose="020B0604020202020204" pitchFamily="34" charset="0"/>
                <a:cs typeface="Arial" panose="020B0604020202020204" pitchFamily="34" charset="0"/>
              </a:rPr>
              <a:t> sit </a:t>
            </a:r>
            <a:r>
              <a:rPr lang="en-GB" sz="2400" err="1">
                <a:solidFill>
                  <a:srgbClr val="626262"/>
                </a:solidFill>
                <a:latin typeface="Arial" panose="020B0604020202020204" pitchFamily="34" charset="0"/>
                <a:cs typeface="Arial" panose="020B0604020202020204" pitchFamily="34" charset="0"/>
              </a:rPr>
              <a:t>amet</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volutpat</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consequat</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mauris</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nunc</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congue</a:t>
            </a:r>
            <a:r>
              <a:rPr lang="en-GB" sz="2400">
                <a:solidFill>
                  <a:srgbClr val="626262"/>
                </a:solidFill>
                <a:latin typeface="Arial" panose="020B0604020202020204" pitchFamily="34" charset="0"/>
                <a:cs typeface="Arial" panose="020B0604020202020204" pitchFamily="34" charset="0"/>
              </a:rPr>
              <a:t> nisi vitae </a:t>
            </a:r>
            <a:r>
              <a:rPr lang="en-GB" sz="2400" err="1">
                <a:solidFill>
                  <a:srgbClr val="626262"/>
                </a:solidFill>
                <a:latin typeface="Arial" panose="020B0604020202020204" pitchFamily="34" charset="0"/>
                <a:cs typeface="Arial" panose="020B0604020202020204" pitchFamily="34" charset="0"/>
              </a:rPr>
              <a:t>suscipit</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tellus</a:t>
            </a:r>
            <a:r>
              <a:rPr lang="en-GB" sz="2400">
                <a:solidFill>
                  <a:srgbClr val="626262"/>
                </a:solidFill>
                <a:latin typeface="Arial" panose="020B0604020202020204" pitchFamily="34" charset="0"/>
                <a:cs typeface="Arial" panose="020B0604020202020204" pitchFamily="34" charset="0"/>
              </a:rPr>
              <a:t> </a:t>
            </a:r>
            <a:r>
              <a:rPr lang="en-GB" sz="2400" b="1" err="1">
                <a:solidFill>
                  <a:srgbClr val="626262"/>
                </a:solidFill>
                <a:latin typeface="Arial" panose="020B0604020202020204" pitchFamily="34" charset="0"/>
                <a:cs typeface="Arial" panose="020B0604020202020204" pitchFamily="34" charset="0"/>
              </a:rPr>
              <a:t>mauris</a:t>
            </a:r>
            <a:r>
              <a:rPr lang="en-GB" sz="2400">
                <a:solidFill>
                  <a:srgbClr val="626262"/>
                </a:solidFill>
                <a:latin typeface="Arial" panose="020B0604020202020204" pitchFamily="34" charset="0"/>
                <a:cs typeface="Arial" panose="020B0604020202020204" pitchFamily="34" charset="0"/>
              </a:rPr>
              <a:t> a </a:t>
            </a:r>
            <a:r>
              <a:rPr lang="en-GB" sz="2400" err="1">
                <a:solidFill>
                  <a:srgbClr val="626262"/>
                </a:solidFill>
                <a:latin typeface="Arial" panose="020B0604020202020204" pitchFamily="34" charset="0"/>
                <a:cs typeface="Arial" panose="020B0604020202020204" pitchFamily="34" charset="0"/>
              </a:rPr>
              <a:t>diam</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maecenas</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sed</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enim</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ut</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sem</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viverra</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aliquet</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eget</a:t>
            </a:r>
            <a:r>
              <a:rPr lang="en-GB" sz="2400">
                <a:solidFill>
                  <a:srgbClr val="626262"/>
                </a:solidFill>
                <a:latin typeface="Arial" panose="020B0604020202020204" pitchFamily="34" charset="0"/>
                <a:cs typeface="Arial" panose="020B0604020202020204" pitchFamily="34" charset="0"/>
              </a:rPr>
              <a:t> sit </a:t>
            </a:r>
            <a:r>
              <a:rPr lang="en-GB" sz="2400" err="1">
                <a:solidFill>
                  <a:srgbClr val="626262"/>
                </a:solidFill>
                <a:latin typeface="Arial" panose="020B0604020202020204" pitchFamily="34" charset="0"/>
                <a:cs typeface="Arial" panose="020B0604020202020204" pitchFamily="34" charset="0"/>
              </a:rPr>
              <a:t>amet</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tellus</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cras</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adipiscing</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enim</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eu</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turpis</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egestas</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pretium</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aenean</a:t>
            </a:r>
            <a:r>
              <a:rPr lang="en-GB" sz="2400">
                <a:solidFill>
                  <a:srgbClr val="626262"/>
                </a:solidFill>
                <a:latin typeface="Arial" panose="020B0604020202020204" pitchFamily="34" charset="0"/>
                <a:cs typeface="Arial" panose="020B0604020202020204" pitchFamily="34" charset="0"/>
              </a:rPr>
              <a:t> pharetra magna ac </a:t>
            </a:r>
            <a:r>
              <a:rPr lang="en-GB" sz="2400" err="1">
                <a:solidFill>
                  <a:srgbClr val="626262"/>
                </a:solidFill>
                <a:latin typeface="Arial" panose="020B0604020202020204" pitchFamily="34" charset="0"/>
                <a:cs typeface="Arial" panose="020B0604020202020204" pitchFamily="34" charset="0"/>
              </a:rPr>
              <a:t>placerat</a:t>
            </a:r>
            <a:r>
              <a:rPr lang="en-GB" sz="2400">
                <a:solidFill>
                  <a:srgbClr val="626262"/>
                </a:solidFill>
                <a:latin typeface="Arial" panose="020B0604020202020204" pitchFamily="34" charset="0"/>
                <a:cs typeface="Arial" panose="020B0604020202020204" pitchFamily="34" charset="0"/>
              </a:rPr>
              <a:t> vestibulum </a:t>
            </a:r>
            <a:r>
              <a:rPr lang="en-GB" sz="2400" err="1">
                <a:solidFill>
                  <a:srgbClr val="626262"/>
                </a:solidFill>
                <a:latin typeface="Arial" panose="020B0604020202020204" pitchFamily="34" charset="0"/>
                <a:cs typeface="Arial" panose="020B0604020202020204" pitchFamily="34" charset="0"/>
              </a:rPr>
              <a:t>lectus</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mauris</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ultrices</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eros</a:t>
            </a:r>
            <a:r>
              <a:rPr lang="en-GB" sz="2400">
                <a:solidFill>
                  <a:srgbClr val="626262"/>
                </a:solidFill>
                <a:latin typeface="Arial" panose="020B0604020202020204" pitchFamily="34" charset="0"/>
                <a:cs typeface="Arial" panose="020B0604020202020204" pitchFamily="34" charset="0"/>
              </a:rPr>
              <a:t> in cursus </a:t>
            </a:r>
            <a:r>
              <a:rPr lang="en-GB" sz="2400" err="1">
                <a:solidFill>
                  <a:srgbClr val="626262"/>
                </a:solidFill>
                <a:latin typeface="Arial" panose="020B0604020202020204" pitchFamily="34" charset="0"/>
                <a:cs typeface="Arial" panose="020B0604020202020204" pitchFamily="34" charset="0"/>
              </a:rPr>
              <a:t>turpis</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massa</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tincidunt</a:t>
            </a:r>
            <a:r>
              <a:rPr lang="en-GB" sz="2400">
                <a:solidFill>
                  <a:srgbClr val="626262"/>
                </a:solidFill>
                <a:latin typeface="Arial" panose="020B0604020202020204" pitchFamily="34" charset="0"/>
                <a:cs typeface="Arial" panose="020B0604020202020204" pitchFamily="34" charset="0"/>
              </a:rPr>
              <a:t> dui </a:t>
            </a:r>
            <a:r>
              <a:rPr lang="en-GB" sz="2400" err="1">
                <a:solidFill>
                  <a:srgbClr val="626262"/>
                </a:solidFill>
                <a:latin typeface="Arial" panose="020B0604020202020204" pitchFamily="34" charset="0"/>
                <a:cs typeface="Arial" panose="020B0604020202020204" pitchFamily="34" charset="0"/>
              </a:rPr>
              <a:t>ut</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ornare</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lectus</a:t>
            </a:r>
            <a:r>
              <a:rPr lang="en-GB" sz="2400">
                <a:solidFill>
                  <a:srgbClr val="626262"/>
                </a:solidFill>
                <a:latin typeface="Arial" panose="020B0604020202020204" pitchFamily="34" charset="0"/>
                <a:cs typeface="Arial" panose="020B0604020202020204" pitchFamily="34" charset="0"/>
              </a:rPr>
              <a:t> sit </a:t>
            </a:r>
            <a:r>
              <a:rPr lang="en-GB" sz="2400" err="1">
                <a:solidFill>
                  <a:srgbClr val="626262"/>
                </a:solidFill>
                <a:latin typeface="Arial" panose="020B0604020202020204" pitchFamily="34" charset="0"/>
                <a:cs typeface="Arial" panose="020B0604020202020204" pitchFamily="34" charset="0"/>
              </a:rPr>
              <a:t>amet</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est</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placerat</a:t>
            </a:r>
            <a:r>
              <a:rPr lang="en-GB" sz="2400">
                <a:solidFill>
                  <a:srgbClr val="626262"/>
                </a:solidFill>
                <a:latin typeface="Arial" panose="020B0604020202020204" pitchFamily="34" charset="0"/>
                <a:cs typeface="Arial" panose="020B0604020202020204" pitchFamily="34" charset="0"/>
              </a:rPr>
              <a:t> in </a:t>
            </a:r>
            <a:r>
              <a:rPr lang="en-GB" sz="2400" err="1">
                <a:solidFill>
                  <a:srgbClr val="626262"/>
                </a:solidFill>
                <a:latin typeface="Arial" panose="020B0604020202020204" pitchFamily="34" charset="0"/>
                <a:cs typeface="Arial" panose="020B0604020202020204" pitchFamily="34" charset="0"/>
              </a:rPr>
              <a:t>egestas</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erat</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imperdiet</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sed</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euismod</a:t>
            </a:r>
            <a:r>
              <a:rPr lang="en-GB" sz="2400">
                <a:solidFill>
                  <a:srgbClr val="626262"/>
                </a:solidFill>
                <a:latin typeface="Arial" panose="020B0604020202020204" pitchFamily="34" charset="0"/>
                <a:cs typeface="Arial" panose="020B0604020202020204" pitchFamily="34" charset="0"/>
              </a:rPr>
              <a:t> nisi porta lorem </a:t>
            </a:r>
            <a:r>
              <a:rPr lang="en-GB" sz="2400" err="1">
                <a:solidFill>
                  <a:srgbClr val="626262"/>
                </a:solidFill>
                <a:latin typeface="Arial" panose="020B0604020202020204" pitchFamily="34" charset="0"/>
                <a:cs typeface="Arial" panose="020B0604020202020204" pitchFamily="34" charset="0"/>
              </a:rPr>
              <a:t>mollis</a:t>
            </a:r>
            <a:r>
              <a:rPr lang="en-GB" sz="2400">
                <a:solidFill>
                  <a:srgbClr val="626262"/>
                </a:solidFill>
                <a:latin typeface="Arial" panose="020B0604020202020204" pitchFamily="34" charset="0"/>
                <a:cs typeface="Arial" panose="020B0604020202020204" pitchFamily="34" charset="0"/>
              </a:rPr>
              <a:t> </a:t>
            </a:r>
            <a:r>
              <a:rPr lang="en-GB" sz="2400" b="1" err="1">
                <a:solidFill>
                  <a:srgbClr val="626262"/>
                </a:solidFill>
                <a:latin typeface="Arial" panose="020B0604020202020204" pitchFamily="34" charset="0"/>
                <a:cs typeface="Arial" panose="020B0604020202020204" pitchFamily="34" charset="0"/>
              </a:rPr>
              <a:t>aliquam</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ut</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porttitor</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leo</a:t>
            </a:r>
            <a:r>
              <a:rPr lang="en-GB" sz="2400">
                <a:solidFill>
                  <a:srgbClr val="626262"/>
                </a:solidFill>
                <a:latin typeface="Arial" panose="020B0604020202020204" pitchFamily="34" charset="0"/>
                <a:cs typeface="Arial" panose="020B0604020202020204" pitchFamily="34" charset="0"/>
              </a:rPr>
              <a:t> a </a:t>
            </a:r>
            <a:r>
              <a:rPr lang="en-GB" sz="2400" err="1">
                <a:solidFill>
                  <a:srgbClr val="626262"/>
                </a:solidFill>
                <a:latin typeface="Arial" panose="020B0604020202020204" pitchFamily="34" charset="0"/>
                <a:cs typeface="Arial" panose="020B0604020202020204" pitchFamily="34" charset="0"/>
              </a:rPr>
              <a:t>diam</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sollicitudin</a:t>
            </a:r>
            <a:r>
              <a:rPr lang="en-GB" sz="2400">
                <a:solidFill>
                  <a:srgbClr val="626262"/>
                </a:solidFill>
                <a:latin typeface="Arial" panose="020B0604020202020204" pitchFamily="34" charset="0"/>
                <a:cs typeface="Arial" panose="020B0604020202020204" pitchFamily="34" charset="0"/>
              </a:rPr>
              <a:t> </a:t>
            </a:r>
            <a:r>
              <a:rPr lang="en-GB" sz="2400" b="1" err="1">
                <a:solidFill>
                  <a:srgbClr val="626262"/>
                </a:solidFill>
                <a:latin typeface="Arial" panose="020B0604020202020204" pitchFamily="34" charset="0"/>
                <a:cs typeface="Arial" panose="020B0604020202020204" pitchFamily="34" charset="0"/>
              </a:rPr>
              <a:t>tempor</a:t>
            </a:r>
            <a:r>
              <a:rPr lang="en-GB" sz="2400" b="1">
                <a:solidFill>
                  <a:srgbClr val="626262"/>
                </a:solidFill>
                <a:latin typeface="Arial" panose="020B0604020202020204" pitchFamily="34" charset="0"/>
                <a:cs typeface="Arial" panose="020B0604020202020204" pitchFamily="34" charset="0"/>
              </a:rPr>
              <a:t>.</a:t>
            </a:r>
            <a:endParaRPr lang="en-GB" sz="2400">
              <a:solidFill>
                <a:srgbClr val="6262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7688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46851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23DB3A-52AD-5804-E6F5-4DE010B8448A}"/>
              </a:ext>
            </a:extLst>
          </p:cNvPr>
          <p:cNvPicPr>
            <a:picLocks noChangeAspect="1"/>
          </p:cNvPicPr>
          <p:nvPr userDrawn="1"/>
        </p:nvPicPr>
        <p:blipFill rotWithShape="1">
          <a:blip r:embed="rId3">
            <a:alphaModFix amt="46000"/>
          </a:blip>
          <a:srcRect l="10595" t="987" r="10595"/>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457200"/>
            <a:ext cx="11018520" cy="553998"/>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49419808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75DE15A-9D4E-33A2-E52D-FE8C8F736B6D}"/>
              </a:ext>
            </a:extLst>
          </p:cNvPr>
          <p:cNvPicPr>
            <a:picLocks noChangeAspect="1"/>
          </p:cNvPicPr>
          <p:nvPr userDrawn="1"/>
        </p:nvPicPr>
        <p:blipFill rotWithShape="1">
          <a:blip r:embed="rId2">
            <a:alphaModFix amt="46000"/>
          </a:blip>
          <a:srcRect l="10595" t="987" r="10595"/>
          <a:stretch/>
        </p:blipFill>
        <p:spPr>
          <a:xfrm>
            <a:off x="0" y="0"/>
            <a:ext cx="12192000" cy="6858000"/>
          </a:xfrm>
          <a:prstGeom prst="rect">
            <a:avLst/>
          </a:prstGeom>
          <a:solidFill>
            <a:schemeClr val="bg1"/>
          </a:solidFill>
        </p:spPr>
      </p:pic>
      <p:sp>
        <p:nvSpPr>
          <p:cNvPr id="2" name="Title 1">
            <a:extLst>
              <a:ext uri="{FF2B5EF4-FFF2-40B4-BE49-F238E27FC236}">
                <a16:creationId xmlns:a16="http://schemas.microsoft.com/office/drawing/2014/main" id="{FF31961D-2D48-DA20-4AA7-3DA1A44724F1}"/>
              </a:ext>
            </a:extLst>
          </p:cNvPr>
          <p:cNvSpPr>
            <a:spLocks noGrp="1"/>
          </p:cNvSpPr>
          <p:nvPr>
            <p:ph type="title"/>
          </p:nvPr>
        </p:nvSpPr>
        <p:spPr>
          <a:xfrm>
            <a:off x="523714" y="419766"/>
            <a:ext cx="11335871" cy="838880"/>
          </a:xfrm>
        </p:spPr>
        <p:txBody>
          <a:bodyPr anchor="t">
            <a:normAutofit/>
          </a:bodyPr>
          <a:lstStyle>
            <a:lvl1pPr marL="0" algn="l" defTabSz="914367" rtl="0" eaLnBrk="1" latinLnBrk="0" hangingPunct="1">
              <a:lnSpc>
                <a:spcPct val="100000"/>
              </a:lnSpc>
              <a:spcBef>
                <a:spcPct val="0"/>
              </a:spcBef>
              <a:buNone/>
              <a:defRPr lang="en-US" sz="3600" kern="1200" spc="-50" dirty="0">
                <a:ln w="3175">
                  <a:noFill/>
                </a:ln>
                <a:solidFill>
                  <a:srgbClr val="000000"/>
                </a:solidFill>
                <a:latin typeface="Segoe UI Variable Display Semib" pitchFamily="2" charset="0"/>
                <a:ea typeface="+mn-ea"/>
                <a:cs typeface="+mn-cs"/>
              </a:defRPr>
            </a:lvl1pPr>
          </a:lstStyle>
          <a:p>
            <a:r>
              <a:rPr lang="en-US"/>
              <a:t>Click to edit Master title style</a:t>
            </a:r>
          </a:p>
        </p:txBody>
      </p:sp>
      <p:sp>
        <p:nvSpPr>
          <p:cNvPr id="3" name="Content Placeholder 2">
            <a:extLst>
              <a:ext uri="{FF2B5EF4-FFF2-40B4-BE49-F238E27FC236}">
                <a16:creationId xmlns:a16="http://schemas.microsoft.com/office/drawing/2014/main" id="{F72D080F-CA88-378A-0DE5-393BBC39F650}"/>
              </a:ext>
            </a:extLst>
          </p:cNvPr>
          <p:cNvSpPr>
            <a:spLocks noGrp="1"/>
          </p:cNvSpPr>
          <p:nvPr>
            <p:ph idx="1"/>
          </p:nvPr>
        </p:nvSpPr>
        <p:spPr>
          <a:xfrm>
            <a:off x="523714" y="1678412"/>
            <a:ext cx="4632793" cy="4541413"/>
          </a:xfrm>
        </p:spPr>
        <p:txBody>
          <a:bodyPr>
            <a:normAutofit/>
          </a:bodyPr>
          <a:lstStyle>
            <a:lvl1pPr marL="0" indent="0" algn="l" defTabSz="914400" rtl="0" eaLnBrk="1" latinLnBrk="0" hangingPunct="1">
              <a:spcBef>
                <a:spcPts val="1000"/>
              </a:spcBef>
              <a:buFont typeface="+mj-lt"/>
              <a:buNone/>
              <a:defRPr lang="en-US" sz="1600" kern="1200" dirty="0">
                <a:gradFill>
                  <a:gsLst>
                    <a:gs pos="2917">
                      <a:srgbClr val="000000"/>
                    </a:gs>
                    <a:gs pos="30000">
                      <a:srgbClr val="000000"/>
                    </a:gs>
                  </a:gsLst>
                  <a:lin ang="5400000" scaled="0"/>
                </a:gradFill>
                <a:latin typeface="Segoe UI Variable Display "/>
                <a:ea typeface="+mn-ea"/>
                <a:cs typeface="Segoe UI"/>
              </a:defRPr>
            </a:lvl1pPr>
            <a:lvl2pPr marL="342900" indent="-342900" algn="l" defTabSz="914400" rtl="0" eaLnBrk="1" latinLnBrk="0" hangingPunct="1">
              <a:spcBef>
                <a:spcPts val="1000"/>
              </a:spcBef>
              <a:buFont typeface="+mj-lt"/>
              <a:buAutoNum type="arabicPeriod"/>
              <a:defRPr lang="en-US" sz="1600" kern="1200" dirty="0">
                <a:gradFill>
                  <a:gsLst>
                    <a:gs pos="2917">
                      <a:srgbClr val="000000"/>
                    </a:gs>
                    <a:gs pos="30000">
                      <a:srgbClr val="000000"/>
                    </a:gs>
                  </a:gsLst>
                  <a:lin ang="5400000" scaled="0"/>
                </a:gradFill>
                <a:latin typeface="Segoe UI Variable Display "/>
                <a:ea typeface="+mn-ea"/>
                <a:cs typeface="Segoe UI"/>
              </a:defRPr>
            </a:lvl2pPr>
            <a:lvl3pPr marL="342900" indent="-342900" algn="l" defTabSz="914400" rtl="0" eaLnBrk="1" latinLnBrk="0" hangingPunct="1">
              <a:spcBef>
                <a:spcPts val="1000"/>
              </a:spcBef>
              <a:buFont typeface="+mj-lt"/>
              <a:buAutoNum type="arabicPeriod"/>
              <a:defRPr lang="en-US" sz="1600" kern="1200" dirty="0">
                <a:gradFill>
                  <a:gsLst>
                    <a:gs pos="2917">
                      <a:srgbClr val="000000"/>
                    </a:gs>
                    <a:gs pos="30000">
                      <a:srgbClr val="000000"/>
                    </a:gs>
                  </a:gsLst>
                  <a:lin ang="5400000" scaled="0"/>
                </a:gradFill>
                <a:latin typeface="Segoe UI Variable Display "/>
                <a:ea typeface="+mn-ea"/>
                <a:cs typeface="Segoe UI"/>
              </a:defRPr>
            </a:lvl3pPr>
            <a:lvl4pPr marL="342900" indent="-342900" algn="l" defTabSz="914400" rtl="0" eaLnBrk="1" latinLnBrk="0" hangingPunct="1">
              <a:spcBef>
                <a:spcPts val="1000"/>
              </a:spcBef>
              <a:buFont typeface="+mj-lt"/>
              <a:buAutoNum type="arabicPeriod"/>
              <a:defRPr lang="en-US" sz="1600" kern="1200" dirty="0">
                <a:gradFill>
                  <a:gsLst>
                    <a:gs pos="2917">
                      <a:srgbClr val="000000"/>
                    </a:gs>
                    <a:gs pos="30000">
                      <a:srgbClr val="000000"/>
                    </a:gs>
                  </a:gsLst>
                  <a:lin ang="5400000" scaled="0"/>
                </a:gradFill>
                <a:latin typeface="Segoe UI Variable Display "/>
                <a:ea typeface="+mn-ea"/>
                <a:cs typeface="Segoe UI"/>
              </a:defRPr>
            </a:lvl4pPr>
            <a:lvl5pPr marL="342900" indent="-342900" algn="l" defTabSz="914400" rtl="0" eaLnBrk="1" latinLnBrk="0" hangingPunct="1">
              <a:spcBef>
                <a:spcPts val="1000"/>
              </a:spcBef>
              <a:buFont typeface="+mj-lt"/>
              <a:buAutoNum type="arabicPeriod"/>
              <a:defRPr lang="en-US" sz="1600" kern="1200" dirty="0">
                <a:gradFill>
                  <a:gsLst>
                    <a:gs pos="2917">
                      <a:srgbClr val="000000"/>
                    </a:gs>
                    <a:gs pos="30000">
                      <a:srgbClr val="000000"/>
                    </a:gs>
                  </a:gsLst>
                  <a:lin ang="5400000" scaled="0"/>
                </a:gradFill>
                <a:latin typeface="Segoe UI Variable Display "/>
                <a:ea typeface="+mn-ea"/>
                <a:cs typeface="Segoe UI"/>
              </a:defRPr>
            </a:lvl5pPr>
          </a:lstStyle>
          <a:p>
            <a:pPr lvl="0"/>
            <a:r>
              <a:rPr lang="en-US"/>
              <a:t>Click to edit Master text styles</a:t>
            </a:r>
          </a:p>
        </p:txBody>
      </p:sp>
      <p:sp>
        <p:nvSpPr>
          <p:cNvPr id="4" name="Date Placeholder 3">
            <a:extLst>
              <a:ext uri="{FF2B5EF4-FFF2-40B4-BE49-F238E27FC236}">
                <a16:creationId xmlns:a16="http://schemas.microsoft.com/office/drawing/2014/main" id="{5C8E191A-0218-0D6C-8768-AF8D24ADF437}"/>
              </a:ext>
            </a:extLst>
          </p:cNvPr>
          <p:cNvSpPr>
            <a:spLocks noGrp="1"/>
          </p:cNvSpPr>
          <p:nvPr>
            <p:ph type="dt" sz="half" idx="10"/>
          </p:nvPr>
        </p:nvSpPr>
        <p:spPr/>
        <p:txBody>
          <a:bodyPr/>
          <a:lstStyle/>
          <a:p>
            <a:fld id="{82025FD3-CB00-4DDA-8EA6-596EAD039989}" type="datetimeFigureOut">
              <a:rPr lang="en-US" smtClean="0"/>
              <a:t>10/11/2024</a:t>
            </a:fld>
            <a:endParaRPr lang="en-US"/>
          </a:p>
        </p:txBody>
      </p:sp>
      <p:sp>
        <p:nvSpPr>
          <p:cNvPr id="5" name="Footer Placeholder 4">
            <a:extLst>
              <a:ext uri="{FF2B5EF4-FFF2-40B4-BE49-F238E27FC236}">
                <a16:creationId xmlns:a16="http://schemas.microsoft.com/office/drawing/2014/main" id="{C58251E9-D00A-77CD-FAF1-A51BF118B7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BB1DB3-C2DE-022A-5F07-90B72FD9C0DB}"/>
              </a:ext>
            </a:extLst>
          </p:cNvPr>
          <p:cNvSpPr>
            <a:spLocks noGrp="1"/>
          </p:cNvSpPr>
          <p:nvPr>
            <p:ph type="sldNum" sz="quarter" idx="12"/>
          </p:nvPr>
        </p:nvSpPr>
        <p:spPr/>
        <p:txBody>
          <a:bodyPr/>
          <a:lstStyle/>
          <a:p>
            <a:fld id="{A8A51794-4B55-4FD5-AB0F-14E16040754C}" type="slidenum">
              <a:rPr lang="en-US" smtClean="0"/>
              <a:t>‹#›</a:t>
            </a:fld>
            <a:endParaRPr lang="en-US"/>
          </a:p>
        </p:txBody>
      </p:sp>
      <p:sp>
        <p:nvSpPr>
          <p:cNvPr id="10" name="Picture Placeholder 9">
            <a:extLst>
              <a:ext uri="{FF2B5EF4-FFF2-40B4-BE49-F238E27FC236}">
                <a16:creationId xmlns:a16="http://schemas.microsoft.com/office/drawing/2014/main" id="{7CF3092D-2B33-6E53-30F5-13B73D49E129}"/>
              </a:ext>
            </a:extLst>
          </p:cNvPr>
          <p:cNvSpPr>
            <a:spLocks noGrp="1"/>
          </p:cNvSpPr>
          <p:nvPr>
            <p:ph type="pic" sz="quarter" idx="13"/>
          </p:nvPr>
        </p:nvSpPr>
        <p:spPr>
          <a:xfrm>
            <a:off x="5626100" y="1678412"/>
            <a:ext cx="5813425" cy="4541413"/>
          </a:xfrm>
          <a:ln w="6350">
            <a:solidFill>
              <a:schemeClr val="bg1"/>
            </a:solidFill>
          </a:ln>
          <a:effectLst>
            <a:outerShdw blurRad="101600" dist="139700" dir="2700000" algn="tl" rotWithShape="0">
              <a:prstClr val="black">
                <a:alpha val="9000"/>
              </a:prstClr>
            </a:outerShdw>
          </a:effectLst>
        </p:spPr>
        <p:txBody>
          <a:bodyPr/>
          <a:lstStyle/>
          <a:p>
            <a:endParaRPr lang="en-US"/>
          </a:p>
        </p:txBody>
      </p:sp>
    </p:spTree>
    <p:extLst>
      <p:ext uri="{BB962C8B-B14F-4D97-AF65-F5344CB8AC3E}">
        <p14:creationId xmlns:p14="http://schemas.microsoft.com/office/powerpoint/2010/main" val="20482622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20DFF-3916-0B4A-B84D-C2732ED5B0A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DD0D351-91F7-034E-968A-A3236723AA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CCDB3A1-7179-F645-AF8C-E9B7D3272788}"/>
              </a:ext>
            </a:extLst>
          </p:cNvPr>
          <p:cNvSpPr>
            <a:spLocks noGrp="1"/>
          </p:cNvSpPr>
          <p:nvPr>
            <p:ph type="dt" sz="half" idx="10"/>
          </p:nvPr>
        </p:nvSpPr>
        <p:spPr/>
        <p:txBody>
          <a:bodyPr/>
          <a:lstStyle/>
          <a:p>
            <a:fld id="{94CEF251-E918-784C-8717-1F0B733AA660}" type="datetimeFigureOut">
              <a:rPr lang="en-US" smtClean="0"/>
              <a:t>10/11/2024</a:t>
            </a:fld>
            <a:endParaRPr lang="en-US"/>
          </a:p>
        </p:txBody>
      </p:sp>
      <p:sp>
        <p:nvSpPr>
          <p:cNvPr id="5" name="Footer Placeholder 4">
            <a:extLst>
              <a:ext uri="{FF2B5EF4-FFF2-40B4-BE49-F238E27FC236}">
                <a16:creationId xmlns:a16="http://schemas.microsoft.com/office/drawing/2014/main" id="{F1D41B01-8BA8-D244-8516-6EB84BFC2E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678062-78FD-9E44-A81E-5AC98CA51B7C}"/>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24624263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6FD0F-BC89-3341-BEF5-1C56B0E6E5E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4930D44-0215-D248-87ED-89277D0BCA7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C3BFADF-3CB1-A44C-A2BE-79E6880DE006}"/>
              </a:ext>
            </a:extLst>
          </p:cNvPr>
          <p:cNvSpPr>
            <a:spLocks noGrp="1"/>
          </p:cNvSpPr>
          <p:nvPr>
            <p:ph type="dt" sz="half" idx="10"/>
          </p:nvPr>
        </p:nvSpPr>
        <p:spPr/>
        <p:txBody>
          <a:bodyPr/>
          <a:lstStyle/>
          <a:p>
            <a:fld id="{94CEF251-E918-784C-8717-1F0B733AA660}" type="datetimeFigureOut">
              <a:rPr lang="en-US" smtClean="0"/>
              <a:t>10/11/2024</a:t>
            </a:fld>
            <a:endParaRPr lang="en-US"/>
          </a:p>
        </p:txBody>
      </p:sp>
      <p:sp>
        <p:nvSpPr>
          <p:cNvPr id="5" name="Footer Placeholder 4">
            <a:extLst>
              <a:ext uri="{FF2B5EF4-FFF2-40B4-BE49-F238E27FC236}">
                <a16:creationId xmlns:a16="http://schemas.microsoft.com/office/drawing/2014/main" id="{3DA9675D-AB04-8348-BE44-CE18BB8F2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696C95-E4FD-8142-B065-C128516EFCA6}"/>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21600351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00079-1CA4-4747-95A0-88F2B3095BA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D9DFF59-B037-E445-86E1-DC2169C35F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7C3F387-F019-4F48-9FC8-031E1F1A2454}"/>
              </a:ext>
            </a:extLst>
          </p:cNvPr>
          <p:cNvSpPr>
            <a:spLocks noGrp="1"/>
          </p:cNvSpPr>
          <p:nvPr>
            <p:ph type="dt" sz="half" idx="10"/>
          </p:nvPr>
        </p:nvSpPr>
        <p:spPr/>
        <p:txBody>
          <a:bodyPr/>
          <a:lstStyle/>
          <a:p>
            <a:fld id="{94CEF251-E918-784C-8717-1F0B733AA660}" type="datetimeFigureOut">
              <a:rPr lang="en-US" smtClean="0"/>
              <a:t>10/11/2024</a:t>
            </a:fld>
            <a:endParaRPr lang="en-US"/>
          </a:p>
        </p:txBody>
      </p:sp>
      <p:sp>
        <p:nvSpPr>
          <p:cNvPr id="5" name="Footer Placeholder 4">
            <a:extLst>
              <a:ext uri="{FF2B5EF4-FFF2-40B4-BE49-F238E27FC236}">
                <a16:creationId xmlns:a16="http://schemas.microsoft.com/office/drawing/2014/main" id="{397CF4C4-5D7A-0C45-B394-F72F7480CB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734801-F295-7648-9713-ED70A1A5B5C9}"/>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1777014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6FD0F-BC89-3341-BEF5-1C56B0E6E5E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4930D44-0215-D248-87ED-89277D0BCA7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C3BFADF-3CB1-A44C-A2BE-79E6880DE006}"/>
              </a:ext>
            </a:extLst>
          </p:cNvPr>
          <p:cNvSpPr>
            <a:spLocks noGrp="1"/>
          </p:cNvSpPr>
          <p:nvPr>
            <p:ph type="dt" sz="half" idx="10"/>
          </p:nvPr>
        </p:nvSpPr>
        <p:spPr/>
        <p:txBody>
          <a:bodyPr/>
          <a:lstStyle/>
          <a:p>
            <a:fld id="{94CEF251-E918-784C-8717-1F0B733AA660}" type="datetimeFigureOut">
              <a:rPr lang="en-US" smtClean="0"/>
              <a:t>10/11/2024</a:t>
            </a:fld>
            <a:endParaRPr lang="en-US"/>
          </a:p>
        </p:txBody>
      </p:sp>
      <p:sp>
        <p:nvSpPr>
          <p:cNvPr id="5" name="Footer Placeholder 4">
            <a:extLst>
              <a:ext uri="{FF2B5EF4-FFF2-40B4-BE49-F238E27FC236}">
                <a16:creationId xmlns:a16="http://schemas.microsoft.com/office/drawing/2014/main" id="{3DA9675D-AB04-8348-BE44-CE18BB8F2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696C95-E4FD-8142-B065-C128516EFCA6}"/>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28191937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7DB49-3F42-BD41-B31C-4ED4614E79D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72F9892-C65C-5E4F-A21B-1F7490174EC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C2E25AB-2711-944A-86B2-1DEA345D712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178C173-458B-D340-B1B3-C76C2CB79712}"/>
              </a:ext>
            </a:extLst>
          </p:cNvPr>
          <p:cNvSpPr>
            <a:spLocks noGrp="1"/>
          </p:cNvSpPr>
          <p:nvPr>
            <p:ph type="dt" sz="half" idx="10"/>
          </p:nvPr>
        </p:nvSpPr>
        <p:spPr/>
        <p:txBody>
          <a:bodyPr/>
          <a:lstStyle/>
          <a:p>
            <a:fld id="{94CEF251-E918-784C-8717-1F0B733AA660}" type="datetimeFigureOut">
              <a:rPr lang="en-US" smtClean="0"/>
              <a:t>10/11/2024</a:t>
            </a:fld>
            <a:endParaRPr lang="en-US"/>
          </a:p>
        </p:txBody>
      </p:sp>
      <p:sp>
        <p:nvSpPr>
          <p:cNvPr id="6" name="Footer Placeholder 5">
            <a:extLst>
              <a:ext uri="{FF2B5EF4-FFF2-40B4-BE49-F238E27FC236}">
                <a16:creationId xmlns:a16="http://schemas.microsoft.com/office/drawing/2014/main" id="{FE4CA2E5-F12B-BA4A-99A2-E45BC2ADA3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294777-B486-9545-9F85-24D9787CB48F}"/>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14595806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8095E-DBC4-CA45-BC5A-FA2506035AC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6685C2B-C1DD-4D4E-9481-F67788B529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0465ADB-0A3A-264A-B3F2-C9FE34C9E73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75BF135-216A-404E-9046-77061A75D0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2CFF0F6-2BF2-5644-BAE0-5B1D19CADBD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2BF68C1-9101-FE4C-946A-BECA5AE73D5B}"/>
              </a:ext>
            </a:extLst>
          </p:cNvPr>
          <p:cNvSpPr>
            <a:spLocks noGrp="1"/>
          </p:cNvSpPr>
          <p:nvPr>
            <p:ph type="dt" sz="half" idx="10"/>
          </p:nvPr>
        </p:nvSpPr>
        <p:spPr/>
        <p:txBody>
          <a:bodyPr/>
          <a:lstStyle/>
          <a:p>
            <a:fld id="{94CEF251-E918-784C-8717-1F0B733AA660}" type="datetimeFigureOut">
              <a:rPr lang="en-US" smtClean="0"/>
              <a:t>10/11/2024</a:t>
            </a:fld>
            <a:endParaRPr lang="en-US"/>
          </a:p>
        </p:txBody>
      </p:sp>
      <p:sp>
        <p:nvSpPr>
          <p:cNvPr id="8" name="Footer Placeholder 7">
            <a:extLst>
              <a:ext uri="{FF2B5EF4-FFF2-40B4-BE49-F238E27FC236}">
                <a16:creationId xmlns:a16="http://schemas.microsoft.com/office/drawing/2014/main" id="{F6BA5FA9-2C6B-C94B-AB41-BEA6099639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FE26E6-F856-6C4B-B612-DB42F5B961A8}"/>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1227847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56DE6-A1A7-9D40-837D-43CAE9D4D6B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207D814-0F37-7045-BF9E-76EF7EF4E32D}"/>
              </a:ext>
            </a:extLst>
          </p:cNvPr>
          <p:cNvSpPr>
            <a:spLocks noGrp="1"/>
          </p:cNvSpPr>
          <p:nvPr>
            <p:ph type="dt" sz="half" idx="10"/>
          </p:nvPr>
        </p:nvSpPr>
        <p:spPr/>
        <p:txBody>
          <a:bodyPr/>
          <a:lstStyle/>
          <a:p>
            <a:fld id="{94CEF251-E918-784C-8717-1F0B733AA660}" type="datetimeFigureOut">
              <a:rPr lang="en-US" smtClean="0"/>
              <a:t>10/11/2024</a:t>
            </a:fld>
            <a:endParaRPr lang="en-US"/>
          </a:p>
        </p:txBody>
      </p:sp>
      <p:sp>
        <p:nvSpPr>
          <p:cNvPr id="4" name="Footer Placeholder 3">
            <a:extLst>
              <a:ext uri="{FF2B5EF4-FFF2-40B4-BE49-F238E27FC236}">
                <a16:creationId xmlns:a16="http://schemas.microsoft.com/office/drawing/2014/main" id="{BBBE4044-FEE8-0E48-AAC0-309063E276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F2B29F-4371-D14C-8FFB-2863B3B297DF}"/>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13711233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13D379-6B66-4C43-8C11-027452FEC409}"/>
              </a:ext>
            </a:extLst>
          </p:cNvPr>
          <p:cNvSpPr>
            <a:spLocks noGrp="1"/>
          </p:cNvSpPr>
          <p:nvPr>
            <p:ph type="dt" sz="half" idx="10"/>
          </p:nvPr>
        </p:nvSpPr>
        <p:spPr/>
        <p:txBody>
          <a:bodyPr/>
          <a:lstStyle/>
          <a:p>
            <a:fld id="{94CEF251-E918-784C-8717-1F0B733AA660}" type="datetimeFigureOut">
              <a:rPr lang="en-US" smtClean="0"/>
              <a:t>10/11/2024</a:t>
            </a:fld>
            <a:endParaRPr lang="en-US"/>
          </a:p>
        </p:txBody>
      </p:sp>
      <p:sp>
        <p:nvSpPr>
          <p:cNvPr id="3" name="Footer Placeholder 2">
            <a:extLst>
              <a:ext uri="{FF2B5EF4-FFF2-40B4-BE49-F238E27FC236}">
                <a16:creationId xmlns:a16="http://schemas.microsoft.com/office/drawing/2014/main" id="{C61BB4D2-2BBB-5E4B-8DBA-1407013500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1D3CEE-6069-BA46-BC1C-D1DD92649391}"/>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4294836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DE275-3175-8940-8941-B73F9487F0D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C8D4FF-6DB8-CB47-84EE-F800EABE25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11A7C96-7710-754F-859E-3324D5BB21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B65DE5A-17BC-A14B-BE2D-3C65DA828F95}"/>
              </a:ext>
            </a:extLst>
          </p:cNvPr>
          <p:cNvSpPr>
            <a:spLocks noGrp="1"/>
          </p:cNvSpPr>
          <p:nvPr>
            <p:ph type="dt" sz="half" idx="10"/>
          </p:nvPr>
        </p:nvSpPr>
        <p:spPr/>
        <p:txBody>
          <a:bodyPr/>
          <a:lstStyle/>
          <a:p>
            <a:fld id="{94CEF251-E918-784C-8717-1F0B733AA660}" type="datetimeFigureOut">
              <a:rPr lang="en-US" smtClean="0"/>
              <a:t>10/11/2024</a:t>
            </a:fld>
            <a:endParaRPr lang="en-US"/>
          </a:p>
        </p:txBody>
      </p:sp>
      <p:sp>
        <p:nvSpPr>
          <p:cNvPr id="6" name="Footer Placeholder 5">
            <a:extLst>
              <a:ext uri="{FF2B5EF4-FFF2-40B4-BE49-F238E27FC236}">
                <a16:creationId xmlns:a16="http://schemas.microsoft.com/office/drawing/2014/main" id="{B1998738-4EC7-1A4C-BC62-FA434DD769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9C443E-082B-F54C-A3E9-C32507B6942F}"/>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14606233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17BAB-D57F-5A41-9396-E5E951E94FC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B5103D9-54E1-8248-8ED4-933DC986C6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2CF96C-B930-C341-9E97-F2332D0BF1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EE1E317-DA57-D046-BED1-C068CDB5DC1B}"/>
              </a:ext>
            </a:extLst>
          </p:cNvPr>
          <p:cNvSpPr>
            <a:spLocks noGrp="1"/>
          </p:cNvSpPr>
          <p:nvPr>
            <p:ph type="dt" sz="half" idx="10"/>
          </p:nvPr>
        </p:nvSpPr>
        <p:spPr/>
        <p:txBody>
          <a:bodyPr/>
          <a:lstStyle/>
          <a:p>
            <a:fld id="{94CEF251-E918-784C-8717-1F0B733AA660}" type="datetimeFigureOut">
              <a:rPr lang="en-US" smtClean="0"/>
              <a:t>10/11/2024</a:t>
            </a:fld>
            <a:endParaRPr lang="en-US"/>
          </a:p>
        </p:txBody>
      </p:sp>
      <p:sp>
        <p:nvSpPr>
          <p:cNvPr id="6" name="Footer Placeholder 5">
            <a:extLst>
              <a:ext uri="{FF2B5EF4-FFF2-40B4-BE49-F238E27FC236}">
                <a16:creationId xmlns:a16="http://schemas.microsoft.com/office/drawing/2014/main" id="{F0ED388F-32AC-9544-AB6D-949EB044B9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030145-CB91-184B-9F8E-EE37057F405C}"/>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19768996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C5EF6-5D89-7748-8596-F9E2BEE5F80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B3E38CE-7FD6-404C-8276-09E2D0F8C93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0D28EE1-CB37-144D-BE53-35FE26E59BED}"/>
              </a:ext>
            </a:extLst>
          </p:cNvPr>
          <p:cNvSpPr>
            <a:spLocks noGrp="1"/>
          </p:cNvSpPr>
          <p:nvPr>
            <p:ph type="dt" sz="half" idx="10"/>
          </p:nvPr>
        </p:nvSpPr>
        <p:spPr/>
        <p:txBody>
          <a:bodyPr/>
          <a:lstStyle/>
          <a:p>
            <a:fld id="{94CEF251-E918-784C-8717-1F0B733AA660}" type="datetimeFigureOut">
              <a:rPr lang="en-US" smtClean="0"/>
              <a:t>10/11/2024</a:t>
            </a:fld>
            <a:endParaRPr lang="en-US"/>
          </a:p>
        </p:txBody>
      </p:sp>
      <p:sp>
        <p:nvSpPr>
          <p:cNvPr id="5" name="Footer Placeholder 4">
            <a:extLst>
              <a:ext uri="{FF2B5EF4-FFF2-40B4-BE49-F238E27FC236}">
                <a16:creationId xmlns:a16="http://schemas.microsoft.com/office/drawing/2014/main" id="{62B4CB85-7467-EA41-A01C-8988111E26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23341E-21F0-8D49-B5F4-16F6097865D7}"/>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4224486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D5F80C-7E89-704E-BEBB-76DF8087DEE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330698D-BB01-DC4A-A5BE-861A384CF36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FF90F05-0F2E-E840-8B45-E403A2D0F56A}"/>
              </a:ext>
            </a:extLst>
          </p:cNvPr>
          <p:cNvSpPr>
            <a:spLocks noGrp="1"/>
          </p:cNvSpPr>
          <p:nvPr>
            <p:ph type="dt" sz="half" idx="10"/>
          </p:nvPr>
        </p:nvSpPr>
        <p:spPr/>
        <p:txBody>
          <a:bodyPr/>
          <a:lstStyle/>
          <a:p>
            <a:fld id="{94CEF251-E918-784C-8717-1F0B733AA660}" type="datetimeFigureOut">
              <a:rPr lang="en-US" smtClean="0"/>
              <a:t>10/11/2024</a:t>
            </a:fld>
            <a:endParaRPr lang="en-US"/>
          </a:p>
        </p:txBody>
      </p:sp>
      <p:sp>
        <p:nvSpPr>
          <p:cNvPr id="5" name="Footer Placeholder 4">
            <a:extLst>
              <a:ext uri="{FF2B5EF4-FFF2-40B4-BE49-F238E27FC236}">
                <a16:creationId xmlns:a16="http://schemas.microsoft.com/office/drawing/2014/main" id="{B54BE417-1044-134B-ABF1-7DCB00F467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484E22-19D9-5847-BE52-92951EBFCE3E}"/>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1773787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00079-1CA4-4747-95A0-88F2B3095BA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D9DFF59-B037-E445-86E1-DC2169C35F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7C3F387-F019-4F48-9FC8-031E1F1A2454}"/>
              </a:ext>
            </a:extLst>
          </p:cNvPr>
          <p:cNvSpPr>
            <a:spLocks noGrp="1"/>
          </p:cNvSpPr>
          <p:nvPr>
            <p:ph type="dt" sz="half" idx="10"/>
          </p:nvPr>
        </p:nvSpPr>
        <p:spPr/>
        <p:txBody>
          <a:bodyPr/>
          <a:lstStyle/>
          <a:p>
            <a:fld id="{94CEF251-E918-784C-8717-1F0B733AA660}" type="datetimeFigureOut">
              <a:rPr lang="en-US" smtClean="0"/>
              <a:t>10/11/2024</a:t>
            </a:fld>
            <a:endParaRPr lang="en-US"/>
          </a:p>
        </p:txBody>
      </p:sp>
      <p:sp>
        <p:nvSpPr>
          <p:cNvPr id="5" name="Footer Placeholder 4">
            <a:extLst>
              <a:ext uri="{FF2B5EF4-FFF2-40B4-BE49-F238E27FC236}">
                <a16:creationId xmlns:a16="http://schemas.microsoft.com/office/drawing/2014/main" id="{397CF4C4-5D7A-0C45-B394-F72F7480CB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734801-F295-7648-9713-ED70A1A5B5C9}"/>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1436583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7DB49-3F42-BD41-B31C-4ED4614E79D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72F9892-C65C-5E4F-A21B-1F7490174EC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C2E25AB-2711-944A-86B2-1DEA345D712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178C173-458B-D340-B1B3-C76C2CB79712}"/>
              </a:ext>
            </a:extLst>
          </p:cNvPr>
          <p:cNvSpPr>
            <a:spLocks noGrp="1"/>
          </p:cNvSpPr>
          <p:nvPr>
            <p:ph type="dt" sz="half" idx="10"/>
          </p:nvPr>
        </p:nvSpPr>
        <p:spPr/>
        <p:txBody>
          <a:bodyPr/>
          <a:lstStyle/>
          <a:p>
            <a:fld id="{94CEF251-E918-784C-8717-1F0B733AA660}" type="datetimeFigureOut">
              <a:rPr lang="en-US" smtClean="0"/>
              <a:t>10/11/2024</a:t>
            </a:fld>
            <a:endParaRPr lang="en-US"/>
          </a:p>
        </p:txBody>
      </p:sp>
      <p:sp>
        <p:nvSpPr>
          <p:cNvPr id="6" name="Footer Placeholder 5">
            <a:extLst>
              <a:ext uri="{FF2B5EF4-FFF2-40B4-BE49-F238E27FC236}">
                <a16:creationId xmlns:a16="http://schemas.microsoft.com/office/drawing/2014/main" id="{FE4CA2E5-F12B-BA4A-99A2-E45BC2ADA3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294777-B486-9545-9F85-24D9787CB48F}"/>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2589978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8095E-DBC4-CA45-BC5A-FA2506035AC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6685C2B-C1DD-4D4E-9481-F67788B529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0465ADB-0A3A-264A-B3F2-C9FE34C9E73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75BF135-216A-404E-9046-77061A75D0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2CFF0F6-2BF2-5644-BAE0-5B1D19CADBD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2BF68C1-9101-FE4C-946A-BECA5AE73D5B}"/>
              </a:ext>
            </a:extLst>
          </p:cNvPr>
          <p:cNvSpPr>
            <a:spLocks noGrp="1"/>
          </p:cNvSpPr>
          <p:nvPr>
            <p:ph type="dt" sz="half" idx="10"/>
          </p:nvPr>
        </p:nvSpPr>
        <p:spPr/>
        <p:txBody>
          <a:bodyPr/>
          <a:lstStyle/>
          <a:p>
            <a:fld id="{94CEF251-E918-784C-8717-1F0B733AA660}" type="datetimeFigureOut">
              <a:rPr lang="en-US" smtClean="0"/>
              <a:t>10/11/2024</a:t>
            </a:fld>
            <a:endParaRPr lang="en-US"/>
          </a:p>
        </p:txBody>
      </p:sp>
      <p:sp>
        <p:nvSpPr>
          <p:cNvPr id="8" name="Footer Placeholder 7">
            <a:extLst>
              <a:ext uri="{FF2B5EF4-FFF2-40B4-BE49-F238E27FC236}">
                <a16:creationId xmlns:a16="http://schemas.microsoft.com/office/drawing/2014/main" id="{F6BA5FA9-2C6B-C94B-AB41-BEA6099639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FE26E6-F856-6C4B-B612-DB42F5B961A8}"/>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12506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56DE6-A1A7-9D40-837D-43CAE9D4D6B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207D814-0F37-7045-BF9E-76EF7EF4E32D}"/>
              </a:ext>
            </a:extLst>
          </p:cNvPr>
          <p:cNvSpPr>
            <a:spLocks noGrp="1"/>
          </p:cNvSpPr>
          <p:nvPr>
            <p:ph type="dt" sz="half" idx="10"/>
          </p:nvPr>
        </p:nvSpPr>
        <p:spPr/>
        <p:txBody>
          <a:bodyPr/>
          <a:lstStyle/>
          <a:p>
            <a:fld id="{94CEF251-E918-784C-8717-1F0B733AA660}" type="datetimeFigureOut">
              <a:rPr lang="en-US" smtClean="0"/>
              <a:t>10/11/2024</a:t>
            </a:fld>
            <a:endParaRPr lang="en-US"/>
          </a:p>
        </p:txBody>
      </p:sp>
      <p:sp>
        <p:nvSpPr>
          <p:cNvPr id="4" name="Footer Placeholder 3">
            <a:extLst>
              <a:ext uri="{FF2B5EF4-FFF2-40B4-BE49-F238E27FC236}">
                <a16:creationId xmlns:a16="http://schemas.microsoft.com/office/drawing/2014/main" id="{BBBE4044-FEE8-0E48-AAC0-309063E276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F2B29F-4371-D14C-8FFB-2863B3B297DF}"/>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4012201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13D379-6B66-4C43-8C11-027452FEC409}"/>
              </a:ext>
            </a:extLst>
          </p:cNvPr>
          <p:cNvSpPr>
            <a:spLocks noGrp="1"/>
          </p:cNvSpPr>
          <p:nvPr>
            <p:ph type="dt" sz="half" idx="10"/>
          </p:nvPr>
        </p:nvSpPr>
        <p:spPr/>
        <p:txBody>
          <a:bodyPr/>
          <a:lstStyle/>
          <a:p>
            <a:fld id="{94CEF251-E918-784C-8717-1F0B733AA660}" type="datetimeFigureOut">
              <a:rPr lang="en-US" smtClean="0"/>
              <a:t>10/11/2024</a:t>
            </a:fld>
            <a:endParaRPr lang="en-US"/>
          </a:p>
        </p:txBody>
      </p:sp>
      <p:sp>
        <p:nvSpPr>
          <p:cNvPr id="3" name="Footer Placeholder 2">
            <a:extLst>
              <a:ext uri="{FF2B5EF4-FFF2-40B4-BE49-F238E27FC236}">
                <a16:creationId xmlns:a16="http://schemas.microsoft.com/office/drawing/2014/main" id="{C61BB4D2-2BBB-5E4B-8DBA-1407013500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1D3CEE-6069-BA46-BC1C-D1DD92649391}"/>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1350766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DE275-3175-8940-8941-B73F9487F0D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C8D4FF-6DB8-CB47-84EE-F800EABE25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11A7C96-7710-754F-859E-3324D5BB21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B65DE5A-17BC-A14B-BE2D-3C65DA828F95}"/>
              </a:ext>
            </a:extLst>
          </p:cNvPr>
          <p:cNvSpPr>
            <a:spLocks noGrp="1"/>
          </p:cNvSpPr>
          <p:nvPr>
            <p:ph type="dt" sz="half" idx="10"/>
          </p:nvPr>
        </p:nvSpPr>
        <p:spPr/>
        <p:txBody>
          <a:bodyPr/>
          <a:lstStyle/>
          <a:p>
            <a:fld id="{94CEF251-E918-784C-8717-1F0B733AA660}" type="datetimeFigureOut">
              <a:rPr lang="en-US" smtClean="0"/>
              <a:t>10/11/2024</a:t>
            </a:fld>
            <a:endParaRPr lang="en-US"/>
          </a:p>
        </p:txBody>
      </p:sp>
      <p:sp>
        <p:nvSpPr>
          <p:cNvPr id="6" name="Footer Placeholder 5">
            <a:extLst>
              <a:ext uri="{FF2B5EF4-FFF2-40B4-BE49-F238E27FC236}">
                <a16:creationId xmlns:a16="http://schemas.microsoft.com/office/drawing/2014/main" id="{B1998738-4EC7-1A4C-BC62-FA434DD769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9C443E-082B-F54C-A3E9-C32507B6942F}"/>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4216161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17BAB-D57F-5A41-9396-E5E951E94FC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B5103D9-54E1-8248-8ED4-933DC986C6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2CF96C-B930-C341-9E97-F2332D0BF1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EE1E317-DA57-D046-BED1-C068CDB5DC1B}"/>
              </a:ext>
            </a:extLst>
          </p:cNvPr>
          <p:cNvSpPr>
            <a:spLocks noGrp="1"/>
          </p:cNvSpPr>
          <p:nvPr>
            <p:ph type="dt" sz="half" idx="10"/>
          </p:nvPr>
        </p:nvSpPr>
        <p:spPr/>
        <p:txBody>
          <a:bodyPr/>
          <a:lstStyle/>
          <a:p>
            <a:fld id="{94CEF251-E918-784C-8717-1F0B733AA660}" type="datetimeFigureOut">
              <a:rPr lang="en-US" smtClean="0"/>
              <a:t>10/11/2024</a:t>
            </a:fld>
            <a:endParaRPr lang="en-US"/>
          </a:p>
        </p:txBody>
      </p:sp>
      <p:sp>
        <p:nvSpPr>
          <p:cNvPr id="6" name="Footer Placeholder 5">
            <a:extLst>
              <a:ext uri="{FF2B5EF4-FFF2-40B4-BE49-F238E27FC236}">
                <a16:creationId xmlns:a16="http://schemas.microsoft.com/office/drawing/2014/main" id="{F0ED388F-32AC-9544-AB6D-949EB044B9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030145-CB91-184B-9F8E-EE37057F405C}"/>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1034142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F8F165-EA3E-BE4D-A166-E1808E6958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8E08D52-24AA-2746-B1C0-CFEBF69439B8}"/>
              </a:ext>
            </a:extLst>
          </p:cNvPr>
          <p:cNvSpPr>
            <a:spLocks noGrp="1"/>
          </p:cNvSpPr>
          <p:nvPr>
            <p:ph type="body" idx="1"/>
          </p:nvPr>
        </p:nvSpPr>
        <p:spPr>
          <a:xfrm>
            <a:off x="838200" y="1825625"/>
            <a:ext cx="10515600" cy="377507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816DB20-01DB-D84C-A74D-2C16DBBEB9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CEF251-E918-784C-8717-1F0B733AA660}" type="datetimeFigureOut">
              <a:rPr lang="en-US" smtClean="0"/>
              <a:t>10/11/2024</a:t>
            </a:fld>
            <a:endParaRPr lang="en-US"/>
          </a:p>
        </p:txBody>
      </p:sp>
      <p:sp>
        <p:nvSpPr>
          <p:cNvPr id="5" name="Footer Placeholder 4">
            <a:extLst>
              <a:ext uri="{FF2B5EF4-FFF2-40B4-BE49-F238E27FC236}">
                <a16:creationId xmlns:a16="http://schemas.microsoft.com/office/drawing/2014/main" id="{7106315B-BB5B-9F4C-96E0-DAFAB644F0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8D7268-6812-EE40-A071-66B15A590D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B49ED-3BDC-B645-964C-10CAC51D48A6}" type="slidenum">
              <a:rPr lang="en-US" smtClean="0"/>
              <a:t>‹#›</a:t>
            </a:fld>
            <a:endParaRPr lang="en-US"/>
          </a:p>
        </p:txBody>
      </p:sp>
      <p:pic>
        <p:nvPicPr>
          <p:cNvPr id="7" name="Picture 6">
            <a:extLst>
              <a:ext uri="{FF2B5EF4-FFF2-40B4-BE49-F238E27FC236}">
                <a16:creationId xmlns:a16="http://schemas.microsoft.com/office/drawing/2014/main" id="{8EAD00EF-584A-B74E-9B07-9D59591082B8}"/>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515938" y="5871124"/>
            <a:ext cx="1645372" cy="484067"/>
          </a:xfrm>
          <a:prstGeom prst="rect">
            <a:avLst/>
          </a:prstGeom>
        </p:spPr>
      </p:pic>
    </p:spTree>
    <p:extLst>
      <p:ext uri="{BB962C8B-B14F-4D97-AF65-F5344CB8AC3E}">
        <p14:creationId xmlns:p14="http://schemas.microsoft.com/office/powerpoint/2010/main" val="355479291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95" r:id="rId12"/>
    <p:sldLayoutId id="2147483668" r:id="rId13"/>
    <p:sldLayoutId id="2147483696" r:id="rId14"/>
    <p:sldLayoutId id="2147483697" r:id="rId15"/>
    <p:sldLayoutId id="2147483699" r:id="rId16"/>
  </p:sldLayoutIdLst>
  <p:txStyles>
    <p:titleStyle>
      <a:lvl1pPr algn="l" defTabSz="914400" rtl="0" eaLnBrk="1" latinLnBrk="0" hangingPunct="1">
        <a:lnSpc>
          <a:spcPct val="90000"/>
        </a:lnSpc>
        <a:spcBef>
          <a:spcPct val="0"/>
        </a:spcBef>
        <a:buNone/>
        <a:defRPr sz="4400" b="1" kern="1200">
          <a:solidFill>
            <a:schemeClr val="accent4"/>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4"/>
        </a:buClr>
        <a:buFont typeface="Wingdings" pitchFamily="2" charset="2"/>
        <a:buChar char="§"/>
        <a:defRPr sz="2800" kern="1200">
          <a:solidFill>
            <a:srgbClr val="67676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4"/>
        </a:buClr>
        <a:buFont typeface="Wingdings" pitchFamily="2" charset="2"/>
        <a:buChar char="§"/>
        <a:defRPr sz="2400" kern="1200">
          <a:solidFill>
            <a:srgbClr val="67676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4"/>
        </a:buClr>
        <a:buFont typeface="Wingdings" pitchFamily="2" charset="2"/>
        <a:buChar char="§"/>
        <a:defRPr sz="2000" kern="1200">
          <a:solidFill>
            <a:srgbClr val="67676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4"/>
        </a:buClr>
        <a:buFont typeface="Wingdings" pitchFamily="2" charset="2"/>
        <a:buChar char="§"/>
        <a:defRPr sz="1800" kern="1200">
          <a:solidFill>
            <a:srgbClr val="67676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4"/>
        </a:buClr>
        <a:buFont typeface="Wingdings" pitchFamily="2" charset="2"/>
        <a:buChar char="§"/>
        <a:defRPr sz="1800" kern="1200">
          <a:solidFill>
            <a:srgbClr val="67676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F8F165-EA3E-BE4D-A166-E1808E6958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8E08D52-24AA-2746-B1C0-CFEBF69439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816DB20-01DB-D84C-A74D-2C16DBBEB9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CEF251-E918-784C-8717-1F0B733AA660}" type="datetimeFigureOut">
              <a:rPr lang="en-US" smtClean="0"/>
              <a:t>10/11/2024</a:t>
            </a:fld>
            <a:endParaRPr lang="en-US"/>
          </a:p>
        </p:txBody>
      </p:sp>
      <p:sp>
        <p:nvSpPr>
          <p:cNvPr id="5" name="Footer Placeholder 4">
            <a:extLst>
              <a:ext uri="{FF2B5EF4-FFF2-40B4-BE49-F238E27FC236}">
                <a16:creationId xmlns:a16="http://schemas.microsoft.com/office/drawing/2014/main" id="{7106315B-BB5B-9F4C-96E0-DAFAB644F0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8D7268-6812-EE40-A071-66B15A590D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B49ED-3BDC-B645-964C-10CAC51D48A6}" type="slidenum">
              <a:rPr lang="en-US" smtClean="0"/>
              <a:t>‹#›</a:t>
            </a:fld>
            <a:endParaRPr lang="en-US"/>
          </a:p>
        </p:txBody>
      </p:sp>
    </p:spTree>
    <p:extLst>
      <p:ext uri="{BB962C8B-B14F-4D97-AF65-F5344CB8AC3E}">
        <p14:creationId xmlns:p14="http://schemas.microsoft.com/office/powerpoint/2010/main" val="280424168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400" rtl="0" eaLnBrk="1" latinLnBrk="0" hangingPunct="1">
        <a:lnSpc>
          <a:spcPct val="90000"/>
        </a:lnSpc>
        <a:spcBef>
          <a:spcPct val="0"/>
        </a:spcBef>
        <a:buNone/>
        <a:defRPr sz="4400" b="1" kern="1200">
          <a:solidFill>
            <a:schemeClr val="accent4"/>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4"/>
        </a:buClr>
        <a:buFont typeface="Wingdings" pitchFamily="2" charset="2"/>
        <a:buChar char="§"/>
        <a:defRPr sz="2800" kern="1200">
          <a:solidFill>
            <a:srgbClr val="67676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4"/>
        </a:buClr>
        <a:buFont typeface="Wingdings" pitchFamily="2" charset="2"/>
        <a:buChar char="§"/>
        <a:defRPr sz="2400" kern="1200">
          <a:solidFill>
            <a:srgbClr val="67676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4"/>
        </a:buClr>
        <a:buFont typeface="Wingdings" pitchFamily="2" charset="2"/>
        <a:buChar char="§"/>
        <a:defRPr sz="2000" kern="1200">
          <a:solidFill>
            <a:srgbClr val="67676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4"/>
        </a:buClr>
        <a:buFont typeface="Wingdings" pitchFamily="2" charset="2"/>
        <a:buChar char="§"/>
        <a:defRPr sz="1800" kern="1200">
          <a:solidFill>
            <a:srgbClr val="67676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4"/>
        </a:buClr>
        <a:buFont typeface="Wingdings" pitchFamily="2" charset="2"/>
        <a:buChar char="§"/>
        <a:defRPr sz="1800" kern="1200">
          <a:solidFill>
            <a:srgbClr val="67676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https://www.darkreading.com/vulnerabilities-threats/samsung-engineers-sensitive-data-chatgpt-warnings-ai-use-workplace"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hyperlink" Target="https://www.bbc.co.uk/news/articles/c869glx8endo" TargetMode="External"/><Relationship Id="rId4" Type="http://schemas.openxmlformats.org/officeDocument/2006/relationships/hyperlink" Target="https://www.bbc.co.uk/news/articles/cpwwqp6nx14o"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bbc.co.uk/news/articles/czj9vmnlv9zo" TargetMode="Externa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ncsc.gov.uk/report/impact-of-ai-on-cyber-threat"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cetas.turing.ac.uk/publications/evaluating-malicious-generative-ai-capabilities" TargetMode="Externa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hyperlink" Target="https://arxiv.org/pdf/2406.13843" TargetMode="External"/><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hyperlink" Target="https://arxiv.org/pdf/2406.13843" TargetMode="External"/><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hyperlink" Target="https://www.gov.uk/government/publications/generative-ai-framework-for-hmg" TargetMode="External"/><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www.gov.uk/government/publications/generative-ai-framework-for-hm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generative-ai-framework-for-hmg" TargetMode="External"/><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s://ukri.sharepoint.com/sites/UKRI-SecHub/SitePages/UKRI-Interim-AI-Gateway.aspx" TargetMode="External"/><Relationship Id="rId2" Type="http://schemas.openxmlformats.org/officeDocument/2006/relationships/hyperlink" Target="https://ukri.sharepoint.com/sites/thesource/SitePages/Microsoft-Copilot.aspx"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png"/><Relationship Id="rId7"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8" Type="http://schemas.openxmlformats.org/officeDocument/2006/relationships/hyperlink" Target="https://news.microsoft.com/source/features/ai/the-art-of-the-prompt-how-to-get-the-best-out-of-generative-ai/" TargetMode="External"/><Relationship Id="rId3" Type="http://schemas.openxmlformats.org/officeDocument/2006/relationships/image" Target="../media/image2.png"/><Relationship Id="rId7" Type="http://schemas.openxmlformats.org/officeDocument/2006/relationships/image" Target="../media/image37.sv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36.png"/><Relationship Id="rId11" Type="http://schemas.openxmlformats.org/officeDocument/2006/relationships/image" Target="../media/image39.svg"/><Relationship Id="rId5" Type="http://schemas.openxmlformats.org/officeDocument/2006/relationships/image" Target="../media/image35.svg"/><Relationship Id="rId10" Type="http://schemas.openxmlformats.org/officeDocument/2006/relationships/image" Target="../media/image38.png"/><Relationship Id="rId4" Type="http://schemas.openxmlformats.org/officeDocument/2006/relationships/image" Target="../media/image34.png"/><Relationship Id="rId9" Type="http://schemas.openxmlformats.org/officeDocument/2006/relationships/image" Target="../media/image33.png"/></Relationships>
</file>

<file path=ppt/slides/_rels/slide25.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33.png"/><Relationship Id="rId3" Type="http://schemas.openxmlformats.org/officeDocument/2006/relationships/image" Target="../media/image2.png"/><Relationship Id="rId7" Type="http://schemas.openxmlformats.org/officeDocument/2006/relationships/image" Target="../media/image43.svg"/><Relationship Id="rId12" Type="http://schemas.openxmlformats.org/officeDocument/2006/relationships/image" Target="../media/image48.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sv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svg"/></Relationships>
</file>

<file path=ppt/slides/_rels/slide26.xml.rels><?xml version="1.0" encoding="UTF-8" standalone="yes"?>
<Relationships xmlns="http://schemas.openxmlformats.org/package/2006/relationships"><Relationship Id="rId3" Type="http://schemas.openxmlformats.org/officeDocument/2006/relationships/hyperlink" Target="https://ukri.sharepoint.com/sites/GARI/Shared%20Documents/Forms/AllItems.aspx?id=/sites/GARI/Shared%20Documents/UKRI%20Retention%20Schedule.pdf&amp;parent=/sites/GARI/Shared%20Documents" TargetMode="External"/><Relationship Id="rId2"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image" Target="../media/image33.png"/><Relationship Id="rId5" Type="http://schemas.openxmlformats.org/officeDocument/2006/relationships/hyperlink" Target="https://ukri.sharepoint.com/sites/thesource/UKRI%20Policies/Forms/AllItems.aspx?id=%2Fsites%2Fthesource%2FUKRI%20Policies%2FUKRI%20Information%20Security%20Policies%2FSecurity%20classifications%2FUKRI%20Security%20Classification%20Policy%2Epdf&amp;parent=%2Fsites%2Fthesource%2FUKRI%20Policies%2FUKRI%20Information%20Security%20Policies%2FSecurity%20classifications" TargetMode="External"/><Relationship Id="rId4" Type="http://schemas.openxmlformats.org/officeDocument/2006/relationships/hyperlink" Target="https://ukri.sharepoint.com/sites/GARI/SitePages/UKRI-Information-Asset-Register.aspx"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www.gov.uk/government/publications/generative-ai-framework-for-hmg"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www.bbc.co.uk/news/business-64576225"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bbc.co.uk/news/technology-65202597"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urple square with white dots&#10;&#10;Description automatically generated">
            <a:extLst>
              <a:ext uri="{FF2B5EF4-FFF2-40B4-BE49-F238E27FC236}">
                <a16:creationId xmlns:a16="http://schemas.microsoft.com/office/drawing/2014/main" id="{F60F4361-404A-6E7E-0F95-3066B2A44F32}"/>
              </a:ext>
            </a:extLst>
          </p:cNvPr>
          <p:cNvPicPr>
            <a:picLocks noChangeAspect="1"/>
          </p:cNvPicPr>
          <p:nvPr/>
        </p:nvPicPr>
        <p:blipFill>
          <a:blip r:embed="rId3"/>
          <a:stretch>
            <a:fillRect/>
          </a:stretch>
        </p:blipFill>
        <p:spPr>
          <a:xfrm>
            <a:off x="581366" y="4428286"/>
            <a:ext cx="5715000" cy="952500"/>
          </a:xfrm>
          <a:prstGeom prst="rect">
            <a:avLst/>
          </a:prstGeom>
        </p:spPr>
      </p:pic>
      <p:pic>
        <p:nvPicPr>
          <p:cNvPr id="5" name="Picture 4" descr="A picture containing device&#10;&#10;Description automatically generated">
            <a:extLst>
              <a:ext uri="{FF2B5EF4-FFF2-40B4-BE49-F238E27FC236}">
                <a16:creationId xmlns:a16="http://schemas.microsoft.com/office/drawing/2014/main" id="{7D3C9566-8825-4F90-BEA5-056D232AA593}"/>
              </a:ext>
            </a:extLst>
          </p:cNvPr>
          <p:cNvPicPr>
            <a:picLocks noChangeAspect="1"/>
          </p:cNvPicPr>
          <p:nvPr/>
        </p:nvPicPr>
        <p:blipFill rotWithShape="1">
          <a:blip r:embed="rId4"/>
          <a:srcRect l="15470"/>
          <a:stretch/>
        </p:blipFill>
        <p:spPr>
          <a:xfrm rot="10800000">
            <a:off x="7256046" y="-30905"/>
            <a:ext cx="4935954" cy="6915714"/>
          </a:xfrm>
          <a:prstGeom prst="rect">
            <a:avLst/>
          </a:prstGeom>
        </p:spPr>
      </p:pic>
      <p:sp>
        <p:nvSpPr>
          <p:cNvPr id="2" name="TextBox 1">
            <a:extLst>
              <a:ext uri="{FF2B5EF4-FFF2-40B4-BE49-F238E27FC236}">
                <a16:creationId xmlns:a16="http://schemas.microsoft.com/office/drawing/2014/main" id="{6BF786C7-958F-604F-B3EC-8B1789334F2C}"/>
              </a:ext>
            </a:extLst>
          </p:cNvPr>
          <p:cNvSpPr txBox="1"/>
          <p:nvPr/>
        </p:nvSpPr>
        <p:spPr>
          <a:xfrm>
            <a:off x="581366" y="2793308"/>
            <a:ext cx="8607022" cy="646331"/>
          </a:xfrm>
          <a:prstGeom prst="rect">
            <a:avLst/>
          </a:prstGeom>
          <a:noFill/>
        </p:spPr>
        <p:txBody>
          <a:bodyPr wrap="square" lIns="91440" tIns="45720" rIns="91440" bIns="45720" rtlCol="0" anchor="t">
            <a:spAutoFit/>
          </a:bodyPr>
          <a:lstStyle/>
          <a:p>
            <a:r>
              <a:rPr lang="en-US" sz="3600" b="1" spc="-150" dirty="0">
                <a:solidFill>
                  <a:srgbClr val="2E2D62"/>
                </a:solidFill>
                <a:cs typeface="Arial"/>
              </a:rPr>
              <a:t>Generative AI tools</a:t>
            </a:r>
          </a:p>
        </p:txBody>
      </p:sp>
      <p:sp>
        <p:nvSpPr>
          <p:cNvPr id="3" name="Rectangle 2">
            <a:extLst>
              <a:ext uri="{FF2B5EF4-FFF2-40B4-BE49-F238E27FC236}">
                <a16:creationId xmlns:a16="http://schemas.microsoft.com/office/drawing/2014/main" id="{ECB7A875-6B27-2F42-8F4F-0A20FC91F193}"/>
              </a:ext>
            </a:extLst>
          </p:cNvPr>
          <p:cNvSpPr/>
          <p:nvPr/>
        </p:nvSpPr>
        <p:spPr>
          <a:xfrm>
            <a:off x="581366" y="3692255"/>
            <a:ext cx="6024713" cy="369332"/>
          </a:xfrm>
          <a:prstGeom prst="rect">
            <a:avLst/>
          </a:prstGeom>
        </p:spPr>
        <p:txBody>
          <a:bodyPr wrap="square" lIns="91440" tIns="45720" rIns="91440" bIns="45720" anchor="t">
            <a:spAutoFit/>
          </a:bodyPr>
          <a:lstStyle/>
          <a:p>
            <a:r>
              <a:rPr lang="en-GB" dirty="0">
                <a:solidFill>
                  <a:srgbClr val="505050"/>
                </a:solidFill>
                <a:latin typeface="Arial"/>
                <a:cs typeface="Arial"/>
              </a:rPr>
              <a:t>Jon Hunt, UKRI Information Security Team</a:t>
            </a:r>
          </a:p>
        </p:txBody>
      </p:sp>
      <p:pic>
        <p:nvPicPr>
          <p:cNvPr id="8" name="Picture 7" descr="A close up of a sign&#10;&#10;Description automatically generated">
            <a:extLst>
              <a:ext uri="{FF2B5EF4-FFF2-40B4-BE49-F238E27FC236}">
                <a16:creationId xmlns:a16="http://schemas.microsoft.com/office/drawing/2014/main" id="{F23612A2-9D1D-2D44-9973-F725E449FA3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1366" y="453146"/>
            <a:ext cx="2138298" cy="630467"/>
          </a:xfrm>
          <a:prstGeom prst="rect">
            <a:avLst/>
          </a:prstGeom>
        </p:spPr>
      </p:pic>
      <p:pic>
        <p:nvPicPr>
          <p:cNvPr id="4" name="Picture 3">
            <a:extLst>
              <a:ext uri="{FF2B5EF4-FFF2-40B4-BE49-F238E27FC236}">
                <a16:creationId xmlns:a16="http://schemas.microsoft.com/office/drawing/2014/main" id="{7FBB6CF5-9D30-E56F-6E43-49E620F727E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35969" t="725" r="11667" b="4865"/>
          <a:stretch/>
        </p:blipFill>
        <p:spPr>
          <a:xfrm>
            <a:off x="5424822" y="0"/>
            <a:ext cx="6767178" cy="6863010"/>
          </a:xfrm>
          <a:prstGeom prst="rect">
            <a:avLst/>
          </a:prstGeom>
        </p:spPr>
      </p:pic>
    </p:spTree>
    <p:extLst>
      <p:ext uri="{BB962C8B-B14F-4D97-AF65-F5344CB8AC3E}">
        <p14:creationId xmlns:p14="http://schemas.microsoft.com/office/powerpoint/2010/main" val="469039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3D03FD-D2B6-AC44-794A-6FEDA0A9516C}"/>
              </a:ext>
            </a:extLst>
          </p:cNvPr>
          <p:cNvPicPr>
            <a:picLocks noChangeAspect="1"/>
          </p:cNvPicPr>
          <p:nvPr/>
        </p:nvPicPr>
        <p:blipFill>
          <a:blip r:embed="rId2"/>
          <a:stretch>
            <a:fillRect/>
          </a:stretch>
        </p:blipFill>
        <p:spPr>
          <a:xfrm>
            <a:off x="6186129" y="0"/>
            <a:ext cx="6005871" cy="6858000"/>
          </a:xfrm>
          <a:prstGeom prst="rect">
            <a:avLst/>
          </a:prstGeom>
        </p:spPr>
      </p:pic>
      <p:sp>
        <p:nvSpPr>
          <p:cNvPr id="6" name="TextBox 5">
            <a:extLst>
              <a:ext uri="{FF2B5EF4-FFF2-40B4-BE49-F238E27FC236}">
                <a16:creationId xmlns:a16="http://schemas.microsoft.com/office/drawing/2014/main" id="{8D33734B-F96F-F68C-6471-6ACCBCAA325C}"/>
              </a:ext>
            </a:extLst>
          </p:cNvPr>
          <p:cNvSpPr txBox="1"/>
          <p:nvPr/>
        </p:nvSpPr>
        <p:spPr>
          <a:xfrm>
            <a:off x="454983" y="842527"/>
            <a:ext cx="5479868" cy="4832092"/>
          </a:xfrm>
          <a:prstGeom prst="rect">
            <a:avLst/>
          </a:prstGeom>
          <a:noFill/>
        </p:spPr>
        <p:txBody>
          <a:bodyPr wrap="square" rtlCol="0">
            <a:spAutoFit/>
          </a:bodyPr>
          <a:lstStyle/>
          <a:p>
            <a:r>
              <a:rPr lang="en-GB" sz="2000"/>
              <a:t>“…The incidents played out exactly the same way that researchers have been warning that they could, since OpenAI made ChatGPT publicly available in November.”</a:t>
            </a:r>
          </a:p>
          <a:p>
            <a:endParaRPr lang="en-GB" sz="2000"/>
          </a:p>
          <a:p>
            <a:r>
              <a:rPr lang="en-GB" sz="2000"/>
              <a:t>“Security analysts have noted how, in all instances where users share data with ChatGPT, the information ends up as training data for the machine learning/large language model (ML/LLM).”</a:t>
            </a:r>
          </a:p>
          <a:p>
            <a:endParaRPr lang="en-GB" sz="2000"/>
          </a:p>
          <a:p>
            <a:r>
              <a:rPr lang="en-GB" sz="2000"/>
              <a:t>“They have noted how someone could later retrieve the data using the right prompts…”</a:t>
            </a:r>
          </a:p>
          <a:p>
            <a:endParaRPr lang="en-GB" sz="2000"/>
          </a:p>
          <a:p>
            <a:r>
              <a:rPr lang="en-GB" sz="1400">
                <a:hlinkClick r:id="rId3"/>
              </a:rPr>
              <a:t>https://www.darkreading.com/vulnerabilities-threats/samsung-engineers-sensitive-data-chatgpt-warnings-ai-use-workplace</a:t>
            </a:r>
            <a:endParaRPr lang="en-GB" sz="1400"/>
          </a:p>
        </p:txBody>
      </p:sp>
    </p:spTree>
    <p:extLst>
      <p:ext uri="{BB962C8B-B14F-4D97-AF65-F5344CB8AC3E}">
        <p14:creationId xmlns:p14="http://schemas.microsoft.com/office/powerpoint/2010/main" val="406920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9BD45A-33D5-E076-23E7-307A5A87EE41}"/>
              </a:ext>
            </a:extLst>
          </p:cNvPr>
          <p:cNvPicPr>
            <a:picLocks noChangeAspect="1"/>
          </p:cNvPicPr>
          <p:nvPr/>
        </p:nvPicPr>
        <p:blipFill>
          <a:blip r:embed="rId2"/>
          <a:stretch>
            <a:fillRect/>
          </a:stretch>
        </p:blipFill>
        <p:spPr>
          <a:xfrm>
            <a:off x="2836518" y="0"/>
            <a:ext cx="4615518" cy="6858000"/>
          </a:xfrm>
          <a:prstGeom prst="rect">
            <a:avLst/>
          </a:prstGeom>
        </p:spPr>
      </p:pic>
      <p:pic>
        <p:nvPicPr>
          <p:cNvPr id="5" name="Picture 4">
            <a:extLst>
              <a:ext uri="{FF2B5EF4-FFF2-40B4-BE49-F238E27FC236}">
                <a16:creationId xmlns:a16="http://schemas.microsoft.com/office/drawing/2014/main" id="{07611CBE-A051-C900-F7F2-B727055F568C}"/>
              </a:ext>
            </a:extLst>
          </p:cNvPr>
          <p:cNvPicPr>
            <a:picLocks noChangeAspect="1"/>
          </p:cNvPicPr>
          <p:nvPr/>
        </p:nvPicPr>
        <p:blipFill>
          <a:blip r:embed="rId3"/>
          <a:stretch>
            <a:fillRect/>
          </a:stretch>
        </p:blipFill>
        <p:spPr>
          <a:xfrm>
            <a:off x="7585427" y="0"/>
            <a:ext cx="4529153" cy="6858000"/>
          </a:xfrm>
          <a:prstGeom prst="rect">
            <a:avLst/>
          </a:prstGeom>
        </p:spPr>
      </p:pic>
      <p:sp>
        <p:nvSpPr>
          <p:cNvPr id="8" name="TextBox 7">
            <a:extLst>
              <a:ext uri="{FF2B5EF4-FFF2-40B4-BE49-F238E27FC236}">
                <a16:creationId xmlns:a16="http://schemas.microsoft.com/office/drawing/2014/main" id="{BE437F69-BAED-F230-65B3-38E84C934B34}"/>
              </a:ext>
            </a:extLst>
          </p:cNvPr>
          <p:cNvSpPr txBox="1"/>
          <p:nvPr/>
        </p:nvSpPr>
        <p:spPr>
          <a:xfrm>
            <a:off x="5964160" y="6456484"/>
            <a:ext cx="1487876" cy="338554"/>
          </a:xfrm>
          <a:prstGeom prst="rect">
            <a:avLst/>
          </a:prstGeom>
          <a:noFill/>
        </p:spPr>
        <p:txBody>
          <a:bodyPr wrap="square" rtlCol="0">
            <a:spAutoFit/>
          </a:bodyPr>
          <a:lstStyle/>
          <a:p>
            <a:r>
              <a:rPr lang="en-GB" sz="800" dirty="0">
                <a:hlinkClick r:id="rId4"/>
              </a:rPr>
              <a:t>https://www.bbc.co.uk/news/articles/cpwwqp6nx14o</a:t>
            </a:r>
            <a:endParaRPr lang="en-GB" sz="800" dirty="0"/>
          </a:p>
        </p:txBody>
      </p:sp>
      <p:sp>
        <p:nvSpPr>
          <p:cNvPr id="9" name="TextBox 8">
            <a:extLst>
              <a:ext uri="{FF2B5EF4-FFF2-40B4-BE49-F238E27FC236}">
                <a16:creationId xmlns:a16="http://schemas.microsoft.com/office/drawing/2014/main" id="{EE3BC59C-0D92-DA55-831D-A05004CFE544}"/>
              </a:ext>
            </a:extLst>
          </p:cNvPr>
          <p:cNvSpPr txBox="1"/>
          <p:nvPr/>
        </p:nvSpPr>
        <p:spPr>
          <a:xfrm>
            <a:off x="10631210" y="6456484"/>
            <a:ext cx="1483370" cy="338554"/>
          </a:xfrm>
          <a:prstGeom prst="rect">
            <a:avLst/>
          </a:prstGeom>
          <a:noFill/>
        </p:spPr>
        <p:txBody>
          <a:bodyPr wrap="square" rtlCol="0">
            <a:spAutoFit/>
          </a:bodyPr>
          <a:lstStyle/>
          <a:p>
            <a:r>
              <a:rPr lang="en-GB" sz="800" dirty="0">
                <a:hlinkClick r:id="rId5"/>
              </a:rPr>
              <a:t>https://www.bbc.co.uk/news/articles/c869glx8endo</a:t>
            </a:r>
            <a:endParaRPr lang="en-GB" sz="800" dirty="0"/>
          </a:p>
        </p:txBody>
      </p:sp>
      <p:sp>
        <p:nvSpPr>
          <p:cNvPr id="10" name="TextBox 9">
            <a:extLst>
              <a:ext uri="{FF2B5EF4-FFF2-40B4-BE49-F238E27FC236}">
                <a16:creationId xmlns:a16="http://schemas.microsoft.com/office/drawing/2014/main" id="{BE99A35A-A062-7D77-7216-B7386C43897B}"/>
              </a:ext>
            </a:extLst>
          </p:cNvPr>
          <p:cNvSpPr txBox="1"/>
          <p:nvPr/>
        </p:nvSpPr>
        <p:spPr>
          <a:xfrm>
            <a:off x="403341" y="345182"/>
            <a:ext cx="2197816" cy="461665"/>
          </a:xfrm>
          <a:prstGeom prst="rect">
            <a:avLst/>
          </a:prstGeom>
          <a:noFill/>
        </p:spPr>
        <p:txBody>
          <a:bodyPr wrap="square" lIns="91440" tIns="45720" rIns="91440" bIns="45720" rtlCol="0" anchor="t">
            <a:spAutoFit/>
          </a:bodyPr>
          <a:lstStyle/>
          <a:p>
            <a:r>
              <a:rPr lang="en-US" sz="2400" b="1" spc="-150" dirty="0">
                <a:solidFill>
                  <a:srgbClr val="2E2D62"/>
                </a:solidFill>
                <a:latin typeface="Arial"/>
                <a:cs typeface="Arial"/>
              </a:rPr>
              <a:t>Rapid </a:t>
            </a:r>
            <a:r>
              <a:rPr lang="en-US" sz="2400" b="1" spc="-150">
                <a:solidFill>
                  <a:srgbClr val="2E2D62"/>
                </a:solidFill>
                <a:latin typeface="Arial"/>
                <a:cs typeface="Arial"/>
              </a:rPr>
              <a:t>change...</a:t>
            </a:r>
            <a:endParaRPr lang="en-US" sz="2400" b="1" spc="-150" dirty="0">
              <a:solidFill>
                <a:srgbClr val="2E2D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71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AD212C-CE26-AEFD-1EFE-133A950989D4}"/>
              </a:ext>
            </a:extLst>
          </p:cNvPr>
          <p:cNvPicPr>
            <a:picLocks noChangeAspect="1"/>
          </p:cNvPicPr>
          <p:nvPr/>
        </p:nvPicPr>
        <p:blipFill>
          <a:blip r:embed="rId2"/>
          <a:stretch>
            <a:fillRect/>
          </a:stretch>
        </p:blipFill>
        <p:spPr>
          <a:xfrm>
            <a:off x="3777638" y="0"/>
            <a:ext cx="4636723" cy="6858000"/>
          </a:xfrm>
          <a:prstGeom prst="rect">
            <a:avLst/>
          </a:prstGeom>
        </p:spPr>
      </p:pic>
      <p:sp>
        <p:nvSpPr>
          <p:cNvPr id="5" name="TextBox 4">
            <a:extLst>
              <a:ext uri="{FF2B5EF4-FFF2-40B4-BE49-F238E27FC236}">
                <a16:creationId xmlns:a16="http://schemas.microsoft.com/office/drawing/2014/main" id="{E9601843-7C84-9D86-C0AF-FDD014D0FB29}"/>
              </a:ext>
            </a:extLst>
          </p:cNvPr>
          <p:cNvSpPr txBox="1"/>
          <p:nvPr/>
        </p:nvSpPr>
        <p:spPr>
          <a:xfrm>
            <a:off x="403341" y="345182"/>
            <a:ext cx="2197816" cy="461665"/>
          </a:xfrm>
          <a:prstGeom prst="rect">
            <a:avLst/>
          </a:prstGeom>
          <a:noFill/>
        </p:spPr>
        <p:txBody>
          <a:bodyPr wrap="square" rtlCol="0" anchor="t">
            <a:spAutoFit/>
          </a:bodyPr>
          <a:lstStyle/>
          <a:p>
            <a:r>
              <a:rPr lang="en-US" sz="2400" b="1" spc="-150" dirty="0">
                <a:solidFill>
                  <a:srgbClr val="2E2D62"/>
                </a:solidFill>
                <a:latin typeface="Arial" panose="020B0604020202020204" pitchFamily="34" charset="0"/>
                <a:cs typeface="Arial" panose="020B0604020202020204" pitchFamily="34" charset="0"/>
              </a:rPr>
              <a:t>Ubiquitous AI?</a:t>
            </a:r>
          </a:p>
        </p:txBody>
      </p:sp>
      <p:sp>
        <p:nvSpPr>
          <p:cNvPr id="2" name="TextBox 1">
            <a:extLst>
              <a:ext uri="{FF2B5EF4-FFF2-40B4-BE49-F238E27FC236}">
                <a16:creationId xmlns:a16="http://schemas.microsoft.com/office/drawing/2014/main" id="{0466DF70-9C0F-9085-EB3B-EE727B3FD5C5}"/>
              </a:ext>
            </a:extLst>
          </p:cNvPr>
          <p:cNvSpPr txBox="1"/>
          <p:nvPr/>
        </p:nvSpPr>
        <p:spPr>
          <a:xfrm>
            <a:off x="4261502" y="6166412"/>
            <a:ext cx="7493505" cy="307777"/>
          </a:xfrm>
          <a:prstGeom prst="rect">
            <a:avLst/>
          </a:prstGeom>
          <a:noFill/>
        </p:spPr>
        <p:txBody>
          <a:bodyPr wrap="square" lIns="91440" tIns="45720" rIns="91440" bIns="45720" rtlCol="0" anchor="t">
            <a:spAutoFit/>
          </a:bodyPr>
          <a:lstStyle/>
          <a:p>
            <a:pPr algn="r"/>
            <a:r>
              <a:rPr lang="en-GB" sz="1400" dirty="0">
                <a:hlinkClick r:id="rId3"/>
              </a:rPr>
              <a:t>https://www.bbc.co.uk/news/articles/czj9vmnlv9zo</a:t>
            </a:r>
            <a:endParaRPr lang="en-GB" sz="1400" dirty="0"/>
          </a:p>
        </p:txBody>
      </p:sp>
    </p:spTree>
    <p:extLst>
      <p:ext uri="{BB962C8B-B14F-4D97-AF65-F5344CB8AC3E}">
        <p14:creationId xmlns:p14="http://schemas.microsoft.com/office/powerpoint/2010/main" val="996320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A777473-2232-58AC-553C-3529057E9844}"/>
              </a:ext>
            </a:extLst>
          </p:cNvPr>
          <p:cNvSpPr/>
          <p:nvPr/>
        </p:nvSpPr>
        <p:spPr>
          <a:xfrm>
            <a:off x="0" y="291477"/>
            <a:ext cx="11935326" cy="461665"/>
          </a:xfrm>
          <a:prstGeom prst="rect">
            <a:avLst/>
          </a:prstGeom>
          <a:noFill/>
        </p:spPr>
        <p:txBody>
          <a:bodyPr wrap="square" lIns="91440" tIns="45720" rIns="91440" bIns="45720" rtlCol="0" anchor="t">
            <a:spAutoFit/>
          </a:bodyPr>
          <a:lstStyle/>
          <a:p>
            <a:pPr lvl="1"/>
            <a:r>
              <a:rPr lang="en-GB" sz="2400" b="1" dirty="0" err="1">
                <a:solidFill>
                  <a:srgbClr val="2E2D62"/>
                </a:solidFill>
              </a:rPr>
              <a:t>GenAI</a:t>
            </a:r>
            <a:r>
              <a:rPr lang="en-GB" sz="2400" b="1" dirty="0">
                <a:solidFill>
                  <a:srgbClr val="2E2D62"/>
                </a:solidFill>
              </a:rPr>
              <a:t> in security tools and services</a:t>
            </a:r>
          </a:p>
        </p:txBody>
      </p:sp>
      <p:sp>
        <p:nvSpPr>
          <p:cNvPr id="7" name="Rectangle 6">
            <a:extLst>
              <a:ext uri="{FF2B5EF4-FFF2-40B4-BE49-F238E27FC236}">
                <a16:creationId xmlns:a16="http://schemas.microsoft.com/office/drawing/2014/main" id="{3345435A-8C46-D8A8-3488-C9D55ED320FD}"/>
              </a:ext>
            </a:extLst>
          </p:cNvPr>
          <p:cNvSpPr/>
          <p:nvPr/>
        </p:nvSpPr>
        <p:spPr>
          <a:xfrm>
            <a:off x="480313" y="1146276"/>
            <a:ext cx="5867319" cy="4401205"/>
          </a:xfrm>
          <a:prstGeom prst="rect">
            <a:avLst/>
          </a:prstGeom>
        </p:spPr>
        <p:txBody>
          <a:bodyPr wrap="square" lIns="91440" tIns="45720" rIns="91440" bIns="45720" anchor="t">
            <a:spAutoFit/>
          </a:bodyPr>
          <a:lstStyle/>
          <a:p>
            <a:pPr marL="342900" indent="-342900" fontAlgn="base">
              <a:buFont typeface="Arial" panose="020B0604020202020204" pitchFamily="34" charset="0"/>
              <a:buChar char="•"/>
            </a:pPr>
            <a:r>
              <a:rPr lang="en-GB" sz="2000" dirty="0">
                <a:solidFill>
                  <a:srgbClr val="505050"/>
                </a:solidFill>
                <a:cs typeface="Arial"/>
              </a:rPr>
              <a:t>Security Information and Event Management (SIEM) platforms</a:t>
            </a:r>
            <a:endParaRPr lang="en-US" dirty="0"/>
          </a:p>
          <a:p>
            <a:pPr marL="800100" lvl="1" indent="-342900">
              <a:buFont typeface="Arial,Sans-Serif" panose="020B0604020202020204" pitchFamily="34" charset="0"/>
              <a:buChar char="•"/>
            </a:pPr>
            <a:r>
              <a:rPr lang="en-GB" sz="2000" dirty="0">
                <a:solidFill>
                  <a:srgbClr val="505050"/>
                </a:solidFill>
                <a:cs typeface="Arial"/>
              </a:rPr>
              <a:t>Collection and analysis of log data at scale</a:t>
            </a:r>
            <a:endParaRPr lang="en-GB" sz="2000" dirty="0">
              <a:solidFill>
                <a:srgbClr val="000000"/>
              </a:solidFill>
              <a:cs typeface="Arial"/>
            </a:endParaRPr>
          </a:p>
          <a:p>
            <a:pPr marL="800100" lvl="1" indent="-342900">
              <a:buFont typeface="Arial" panose="020B0604020202020204" pitchFamily="34" charset="0"/>
              <a:buChar char="•"/>
            </a:pPr>
            <a:r>
              <a:rPr lang="en-GB" sz="2000" dirty="0">
                <a:solidFill>
                  <a:srgbClr val="505050"/>
                </a:solidFill>
                <a:cs typeface="Arial"/>
              </a:rPr>
              <a:t>Real-time: security dashboards and alerts</a:t>
            </a:r>
            <a:endParaRPr lang="en-GB" dirty="0"/>
          </a:p>
          <a:p>
            <a:pPr marL="800100" lvl="1" indent="-342900">
              <a:buFont typeface="Arial" panose="020B0604020202020204" pitchFamily="34" charset="0"/>
              <a:buChar char="•"/>
            </a:pPr>
            <a:r>
              <a:rPr lang="en-GB" sz="2000" dirty="0">
                <a:solidFill>
                  <a:srgbClr val="505050"/>
                </a:solidFill>
                <a:cs typeface="Arial"/>
              </a:rPr>
              <a:t>Anomaly detection, pattern recognition, automated response</a:t>
            </a:r>
          </a:p>
          <a:p>
            <a:pPr marL="800100" lvl="1" indent="-342900">
              <a:buFont typeface="Arial" panose="020B0604020202020204" pitchFamily="34" charset="0"/>
              <a:buChar char="•"/>
            </a:pPr>
            <a:endParaRPr lang="en-GB" sz="2000" dirty="0">
              <a:solidFill>
                <a:srgbClr val="505050"/>
              </a:solidFill>
              <a:cs typeface="Arial"/>
            </a:endParaRPr>
          </a:p>
          <a:p>
            <a:pPr marL="342900" indent="-342900">
              <a:buFont typeface="Arial" panose="020B0604020202020204" pitchFamily="34" charset="0"/>
              <a:buChar char="•"/>
            </a:pPr>
            <a:r>
              <a:rPr lang="en-GB" sz="2000" dirty="0">
                <a:solidFill>
                  <a:srgbClr val="505050"/>
                </a:solidFill>
                <a:cs typeface="Arial"/>
              </a:rPr>
              <a:t>Building </a:t>
            </a:r>
            <a:r>
              <a:rPr lang="en-GB" sz="2000" dirty="0" err="1">
                <a:solidFill>
                  <a:srgbClr val="505050"/>
                </a:solidFill>
                <a:cs typeface="Arial"/>
              </a:rPr>
              <a:t>GenAI</a:t>
            </a:r>
            <a:r>
              <a:rPr lang="en-GB" sz="2000" dirty="0">
                <a:solidFill>
                  <a:srgbClr val="505050"/>
                </a:solidFill>
                <a:cs typeface="Arial"/>
              </a:rPr>
              <a:t> into security tools</a:t>
            </a:r>
          </a:p>
          <a:p>
            <a:pPr marL="800100" lvl="1" indent="-342900">
              <a:buFont typeface="Arial" panose="020B0604020202020204" pitchFamily="34" charset="0"/>
              <a:buChar char="•"/>
            </a:pPr>
            <a:r>
              <a:rPr lang="en-GB" sz="2000" dirty="0">
                <a:solidFill>
                  <a:srgbClr val="505050"/>
                </a:solidFill>
                <a:cs typeface="Arial"/>
              </a:rPr>
              <a:t>Microsoft Copilot for Security</a:t>
            </a:r>
          </a:p>
          <a:p>
            <a:pPr marL="800100" lvl="1" indent="-342900">
              <a:buFont typeface="Arial" panose="020B0604020202020204" pitchFamily="34" charset="0"/>
              <a:buChar char="•"/>
            </a:pPr>
            <a:r>
              <a:rPr lang="en-GB" sz="2000" dirty="0">
                <a:solidFill>
                  <a:srgbClr val="505050"/>
                </a:solidFill>
                <a:cs typeface="Arial"/>
              </a:rPr>
              <a:t>Natural language queries:</a:t>
            </a:r>
          </a:p>
          <a:p>
            <a:pPr lvl="1"/>
            <a:endParaRPr lang="en-GB" sz="2000" dirty="0">
              <a:solidFill>
                <a:srgbClr val="505050"/>
              </a:solidFill>
              <a:cs typeface="Arial"/>
            </a:endParaRPr>
          </a:p>
          <a:p>
            <a:pPr lvl="2"/>
            <a:r>
              <a:rPr lang="en-GB" sz="2000" dirty="0">
                <a:solidFill>
                  <a:srgbClr val="505050"/>
                </a:solidFill>
                <a:cs typeface="Arial"/>
              </a:rPr>
              <a:t>"Write an executive report summarising this investigation. It should be suitable for a non-technical audience."</a:t>
            </a:r>
          </a:p>
        </p:txBody>
      </p:sp>
      <p:pic>
        <p:nvPicPr>
          <p:cNvPr id="8" name="Picture 7" descr="A group of people working on a computer&#10;&#10;Description automatically generated">
            <a:extLst>
              <a:ext uri="{FF2B5EF4-FFF2-40B4-BE49-F238E27FC236}">
                <a16:creationId xmlns:a16="http://schemas.microsoft.com/office/drawing/2014/main" id="{80D831AC-8D9D-6CF4-1EBA-9E293C9BCAB3}"/>
              </a:ext>
            </a:extLst>
          </p:cNvPr>
          <p:cNvPicPr>
            <a:picLocks noChangeAspect="1"/>
          </p:cNvPicPr>
          <p:nvPr/>
        </p:nvPicPr>
        <p:blipFill>
          <a:blip r:embed="rId2"/>
          <a:stretch>
            <a:fillRect/>
          </a:stretch>
        </p:blipFill>
        <p:spPr>
          <a:xfrm>
            <a:off x="6621677" y="413285"/>
            <a:ext cx="4713331" cy="2432267"/>
          </a:xfrm>
          <a:prstGeom prst="rect">
            <a:avLst/>
          </a:prstGeom>
        </p:spPr>
      </p:pic>
      <p:pic>
        <p:nvPicPr>
          <p:cNvPr id="10" name="Picture 9" descr="A screenshot of a computer&#10;&#10;Description automatically generated">
            <a:extLst>
              <a:ext uri="{FF2B5EF4-FFF2-40B4-BE49-F238E27FC236}">
                <a16:creationId xmlns:a16="http://schemas.microsoft.com/office/drawing/2014/main" id="{BB45C122-82B6-40E7-2C6E-71815A8F0463}"/>
              </a:ext>
            </a:extLst>
          </p:cNvPr>
          <p:cNvPicPr>
            <a:picLocks noChangeAspect="1"/>
          </p:cNvPicPr>
          <p:nvPr/>
        </p:nvPicPr>
        <p:blipFill>
          <a:blip r:embed="rId3"/>
          <a:stretch>
            <a:fillRect/>
          </a:stretch>
        </p:blipFill>
        <p:spPr>
          <a:xfrm>
            <a:off x="6623222" y="3280203"/>
            <a:ext cx="4825314" cy="3057268"/>
          </a:xfrm>
          <a:prstGeom prst="rect">
            <a:avLst/>
          </a:prstGeom>
        </p:spPr>
      </p:pic>
    </p:spTree>
    <p:extLst>
      <p:ext uri="{BB962C8B-B14F-4D97-AF65-F5344CB8AC3E}">
        <p14:creationId xmlns:p14="http://schemas.microsoft.com/office/powerpoint/2010/main" val="212689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20F0BB7-1FDA-ABED-22C6-9D918F5BE1F6}"/>
              </a:ext>
            </a:extLst>
          </p:cNvPr>
          <p:cNvSpPr txBox="1"/>
          <p:nvPr/>
        </p:nvSpPr>
        <p:spPr>
          <a:xfrm>
            <a:off x="4261502" y="6166412"/>
            <a:ext cx="7493505" cy="307777"/>
          </a:xfrm>
          <a:prstGeom prst="rect">
            <a:avLst/>
          </a:prstGeom>
          <a:noFill/>
        </p:spPr>
        <p:txBody>
          <a:bodyPr wrap="square" lIns="91440" tIns="45720" rIns="91440" bIns="45720" rtlCol="0" anchor="t">
            <a:spAutoFit/>
          </a:bodyPr>
          <a:lstStyle/>
          <a:p>
            <a:pPr algn="r"/>
            <a:r>
              <a:rPr lang="en-GB" sz="1400" dirty="0">
                <a:ea typeface="+mn-lt"/>
                <a:cs typeface="+mn-lt"/>
                <a:hlinkClick r:id="rId2"/>
              </a:rPr>
              <a:t>https://www.ncsc.gov.uk/report/impact-of-ai-on-cyber-threat</a:t>
            </a:r>
            <a:endParaRPr lang="en-US" dirty="0"/>
          </a:p>
        </p:txBody>
      </p:sp>
      <p:sp>
        <p:nvSpPr>
          <p:cNvPr id="10" name="Rectangle 9">
            <a:extLst>
              <a:ext uri="{FF2B5EF4-FFF2-40B4-BE49-F238E27FC236}">
                <a16:creationId xmlns:a16="http://schemas.microsoft.com/office/drawing/2014/main" id="{39E6422A-D31C-7CF4-4EBC-DC7BA1DE66A6}"/>
              </a:ext>
            </a:extLst>
          </p:cNvPr>
          <p:cNvSpPr/>
          <p:nvPr/>
        </p:nvSpPr>
        <p:spPr>
          <a:xfrm>
            <a:off x="0" y="291477"/>
            <a:ext cx="11935326" cy="461665"/>
          </a:xfrm>
          <a:prstGeom prst="rect">
            <a:avLst/>
          </a:prstGeom>
          <a:noFill/>
        </p:spPr>
        <p:txBody>
          <a:bodyPr wrap="square" rtlCol="0" anchor="t">
            <a:spAutoFit/>
          </a:bodyPr>
          <a:lstStyle/>
          <a:p>
            <a:pPr lvl="1"/>
            <a:r>
              <a:rPr lang="en-GB" sz="2400" b="1" dirty="0">
                <a:solidFill>
                  <a:srgbClr val="2E2D62"/>
                </a:solidFill>
              </a:rPr>
              <a:t>Like any tool, </a:t>
            </a:r>
            <a:r>
              <a:rPr lang="en-GB" sz="2400" b="1" dirty="0" err="1">
                <a:solidFill>
                  <a:srgbClr val="2E2D62"/>
                </a:solidFill>
              </a:rPr>
              <a:t>GenAI</a:t>
            </a:r>
            <a:r>
              <a:rPr lang="en-GB" sz="2400" b="1" dirty="0">
                <a:solidFill>
                  <a:srgbClr val="2E2D62"/>
                </a:solidFill>
              </a:rPr>
              <a:t> can be used both responsibly and irresponsibly</a:t>
            </a:r>
          </a:p>
        </p:txBody>
      </p:sp>
      <p:pic>
        <p:nvPicPr>
          <p:cNvPr id="3" name="Picture 2" descr="A screenshot of a website&#10;&#10;Description automatically generated">
            <a:extLst>
              <a:ext uri="{FF2B5EF4-FFF2-40B4-BE49-F238E27FC236}">
                <a16:creationId xmlns:a16="http://schemas.microsoft.com/office/drawing/2014/main" id="{526CBF76-5564-054A-55D7-06BE572622BE}"/>
              </a:ext>
            </a:extLst>
          </p:cNvPr>
          <p:cNvPicPr>
            <a:picLocks noChangeAspect="1"/>
          </p:cNvPicPr>
          <p:nvPr/>
        </p:nvPicPr>
        <p:blipFill>
          <a:blip r:embed="rId3"/>
          <a:stretch>
            <a:fillRect/>
          </a:stretch>
        </p:blipFill>
        <p:spPr>
          <a:xfrm>
            <a:off x="506208" y="936038"/>
            <a:ext cx="4251555" cy="4665771"/>
          </a:xfrm>
          <a:prstGeom prst="rect">
            <a:avLst/>
          </a:prstGeom>
          <a:ln>
            <a:solidFill>
              <a:schemeClr val="tx1"/>
            </a:solidFill>
          </a:ln>
        </p:spPr>
      </p:pic>
      <p:sp>
        <p:nvSpPr>
          <p:cNvPr id="5" name="TextBox 4">
            <a:extLst>
              <a:ext uri="{FF2B5EF4-FFF2-40B4-BE49-F238E27FC236}">
                <a16:creationId xmlns:a16="http://schemas.microsoft.com/office/drawing/2014/main" id="{16635CC6-E61A-CE42-2BF4-334606882358}"/>
              </a:ext>
            </a:extLst>
          </p:cNvPr>
          <p:cNvSpPr txBox="1"/>
          <p:nvPr/>
        </p:nvSpPr>
        <p:spPr>
          <a:xfrm>
            <a:off x="5418951" y="936038"/>
            <a:ext cx="6128493" cy="507831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dirty="0"/>
              <a:t>“AI is likely to assist with malware and exploit development, vulnerability research and lateral movement by making existing techniques more efficient.”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t>
            </a:r>
            <a:r>
              <a:rPr lang="en-GB" dirty="0" err="1"/>
              <a:t>GenAI</a:t>
            </a:r>
            <a:r>
              <a:rPr lang="en-GB" dirty="0"/>
              <a:t> and large language models (LLMs) will make it difficult for everyone, regardless of their level of cyber security understanding, to assess whether an email or password reset request is genuine, or to identify phishing, spoofing or social engineering attempts.”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time between release of security updates to fix newly identified vulnerabilities and threat actors exploiting unpatched software is already reducing…AI is highly likely to accelerate this challenge as reconnaissance to identify vulnerable devices becomes quicker and more precise.”</a:t>
            </a:r>
          </a:p>
          <a:p>
            <a:endParaRPr lang="en-GB" dirty="0"/>
          </a:p>
        </p:txBody>
      </p:sp>
    </p:spTree>
    <p:extLst>
      <p:ext uri="{BB962C8B-B14F-4D97-AF65-F5344CB8AC3E}">
        <p14:creationId xmlns:p14="http://schemas.microsoft.com/office/powerpoint/2010/main" val="1695168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20F0BB7-1FDA-ABED-22C6-9D918F5BE1F6}"/>
              </a:ext>
            </a:extLst>
          </p:cNvPr>
          <p:cNvSpPr txBox="1"/>
          <p:nvPr/>
        </p:nvSpPr>
        <p:spPr>
          <a:xfrm>
            <a:off x="4261502" y="6166412"/>
            <a:ext cx="7493505" cy="307777"/>
          </a:xfrm>
          <a:prstGeom prst="rect">
            <a:avLst/>
          </a:prstGeom>
          <a:noFill/>
        </p:spPr>
        <p:txBody>
          <a:bodyPr wrap="square" lIns="91440" tIns="45720" rIns="91440" bIns="45720" rtlCol="0" anchor="t">
            <a:spAutoFit/>
          </a:bodyPr>
          <a:lstStyle/>
          <a:p>
            <a:pPr algn="r"/>
            <a:r>
              <a:rPr lang="en-GB" sz="1400" dirty="0">
                <a:ea typeface="+mn-lt"/>
                <a:cs typeface="+mn-lt"/>
                <a:hlinkClick r:id="rId2"/>
              </a:rPr>
              <a:t>https://cetas.turing.ac.uk/publications/evaluating-malicious-generative-ai-capabilities</a:t>
            </a:r>
            <a:endParaRPr lang="en-GB" sz="1400" dirty="0"/>
          </a:p>
        </p:txBody>
      </p:sp>
      <p:pic>
        <p:nvPicPr>
          <p:cNvPr id="6" name="Picture 5" descr="A screenshot of a computer&#10;&#10;Description automatically generated">
            <a:extLst>
              <a:ext uri="{FF2B5EF4-FFF2-40B4-BE49-F238E27FC236}">
                <a16:creationId xmlns:a16="http://schemas.microsoft.com/office/drawing/2014/main" id="{16F27E6B-0BEF-4B7B-4842-BBCB89D9D7FA}"/>
              </a:ext>
            </a:extLst>
          </p:cNvPr>
          <p:cNvPicPr>
            <a:picLocks noChangeAspect="1"/>
          </p:cNvPicPr>
          <p:nvPr/>
        </p:nvPicPr>
        <p:blipFill>
          <a:blip r:embed="rId3"/>
          <a:stretch>
            <a:fillRect/>
          </a:stretch>
        </p:blipFill>
        <p:spPr>
          <a:xfrm>
            <a:off x="1469024" y="934504"/>
            <a:ext cx="3288739" cy="4667305"/>
          </a:xfrm>
          <a:prstGeom prst="rect">
            <a:avLst/>
          </a:prstGeom>
          <a:ln>
            <a:solidFill>
              <a:schemeClr val="tx1"/>
            </a:solidFill>
          </a:ln>
        </p:spPr>
      </p:pic>
      <p:pic>
        <p:nvPicPr>
          <p:cNvPr id="9" name="Picture 8">
            <a:extLst>
              <a:ext uri="{FF2B5EF4-FFF2-40B4-BE49-F238E27FC236}">
                <a16:creationId xmlns:a16="http://schemas.microsoft.com/office/drawing/2014/main" id="{A14E5EB9-F909-3CFE-38B9-DA9496A3100D}"/>
              </a:ext>
            </a:extLst>
          </p:cNvPr>
          <p:cNvPicPr>
            <a:picLocks noChangeAspect="1"/>
          </p:cNvPicPr>
          <p:nvPr/>
        </p:nvPicPr>
        <p:blipFill>
          <a:blip r:embed="rId4"/>
          <a:stretch>
            <a:fillRect/>
          </a:stretch>
        </p:blipFill>
        <p:spPr>
          <a:xfrm>
            <a:off x="5014866" y="934504"/>
            <a:ext cx="6082221" cy="4677404"/>
          </a:xfrm>
          <a:prstGeom prst="rect">
            <a:avLst/>
          </a:prstGeom>
        </p:spPr>
      </p:pic>
      <p:sp>
        <p:nvSpPr>
          <p:cNvPr id="11" name="Rectangle 10">
            <a:extLst>
              <a:ext uri="{FF2B5EF4-FFF2-40B4-BE49-F238E27FC236}">
                <a16:creationId xmlns:a16="http://schemas.microsoft.com/office/drawing/2014/main" id="{E4947B02-155E-F5C2-6D1E-5ABF018C7F66}"/>
              </a:ext>
            </a:extLst>
          </p:cNvPr>
          <p:cNvSpPr/>
          <p:nvPr/>
        </p:nvSpPr>
        <p:spPr>
          <a:xfrm>
            <a:off x="0" y="291477"/>
            <a:ext cx="11935326" cy="461665"/>
          </a:xfrm>
          <a:prstGeom prst="rect">
            <a:avLst/>
          </a:prstGeom>
          <a:noFill/>
        </p:spPr>
        <p:txBody>
          <a:bodyPr wrap="square" rtlCol="0" anchor="t">
            <a:spAutoFit/>
          </a:bodyPr>
          <a:lstStyle/>
          <a:p>
            <a:pPr lvl="1"/>
            <a:r>
              <a:rPr lang="en-GB" sz="2400" b="1" dirty="0">
                <a:solidFill>
                  <a:srgbClr val="2E2D62"/>
                </a:solidFill>
              </a:rPr>
              <a:t>Like any tool, </a:t>
            </a:r>
            <a:r>
              <a:rPr lang="en-GB" sz="2400" b="1" dirty="0" err="1">
                <a:solidFill>
                  <a:srgbClr val="2E2D62"/>
                </a:solidFill>
              </a:rPr>
              <a:t>GenAI</a:t>
            </a:r>
            <a:r>
              <a:rPr lang="en-GB" sz="2400" b="1" dirty="0">
                <a:solidFill>
                  <a:srgbClr val="2E2D62"/>
                </a:solidFill>
              </a:rPr>
              <a:t> can be used both responsibly and irresponsibly</a:t>
            </a:r>
          </a:p>
        </p:txBody>
      </p:sp>
    </p:spTree>
    <p:extLst>
      <p:ext uri="{BB962C8B-B14F-4D97-AF65-F5344CB8AC3E}">
        <p14:creationId xmlns:p14="http://schemas.microsoft.com/office/powerpoint/2010/main" val="628251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document&#10;&#10;Description automatically generated">
            <a:extLst>
              <a:ext uri="{FF2B5EF4-FFF2-40B4-BE49-F238E27FC236}">
                <a16:creationId xmlns:a16="http://schemas.microsoft.com/office/drawing/2014/main" id="{D8638B73-552F-0616-9098-D168EC9754D2}"/>
              </a:ext>
            </a:extLst>
          </p:cNvPr>
          <p:cNvPicPr>
            <a:picLocks noChangeAspect="1"/>
          </p:cNvPicPr>
          <p:nvPr/>
        </p:nvPicPr>
        <p:blipFill>
          <a:blip r:embed="rId2"/>
          <a:stretch>
            <a:fillRect/>
          </a:stretch>
        </p:blipFill>
        <p:spPr>
          <a:xfrm>
            <a:off x="1469024" y="934504"/>
            <a:ext cx="3288739" cy="4677808"/>
          </a:xfrm>
          <a:prstGeom prst="rect">
            <a:avLst/>
          </a:prstGeom>
          <a:ln>
            <a:solidFill>
              <a:schemeClr val="tx1"/>
            </a:solidFill>
          </a:ln>
        </p:spPr>
      </p:pic>
      <p:sp>
        <p:nvSpPr>
          <p:cNvPr id="8" name="TextBox 7">
            <a:extLst>
              <a:ext uri="{FF2B5EF4-FFF2-40B4-BE49-F238E27FC236}">
                <a16:creationId xmlns:a16="http://schemas.microsoft.com/office/drawing/2014/main" id="{F20F0BB7-1FDA-ABED-22C6-9D918F5BE1F6}"/>
              </a:ext>
            </a:extLst>
          </p:cNvPr>
          <p:cNvSpPr txBox="1"/>
          <p:nvPr/>
        </p:nvSpPr>
        <p:spPr>
          <a:xfrm>
            <a:off x="4261502" y="6166412"/>
            <a:ext cx="7493505" cy="307777"/>
          </a:xfrm>
          <a:prstGeom prst="rect">
            <a:avLst/>
          </a:prstGeom>
          <a:noFill/>
        </p:spPr>
        <p:txBody>
          <a:bodyPr wrap="square" lIns="91440" tIns="45720" rIns="91440" bIns="45720" rtlCol="0" anchor="t">
            <a:spAutoFit/>
          </a:bodyPr>
          <a:lstStyle/>
          <a:p>
            <a:pPr algn="r"/>
            <a:r>
              <a:rPr lang="en-GB" sz="1400" dirty="0">
                <a:ea typeface="+mn-lt"/>
                <a:cs typeface="+mn-lt"/>
                <a:hlinkClick r:id="rId3"/>
              </a:rPr>
              <a:t>https://arxiv.org/pdf/2406.13843</a:t>
            </a:r>
            <a:endParaRPr lang="en-GB" sz="1400" dirty="0">
              <a:ea typeface="+mn-lt"/>
              <a:cs typeface="+mn-lt"/>
            </a:endParaRPr>
          </a:p>
        </p:txBody>
      </p:sp>
      <p:pic>
        <p:nvPicPr>
          <p:cNvPr id="4" name="Picture 3">
            <a:extLst>
              <a:ext uri="{FF2B5EF4-FFF2-40B4-BE49-F238E27FC236}">
                <a16:creationId xmlns:a16="http://schemas.microsoft.com/office/drawing/2014/main" id="{4025DA75-75FD-E4BB-39A0-07070149D08A}"/>
              </a:ext>
            </a:extLst>
          </p:cNvPr>
          <p:cNvPicPr>
            <a:picLocks noChangeAspect="1"/>
          </p:cNvPicPr>
          <p:nvPr/>
        </p:nvPicPr>
        <p:blipFill>
          <a:blip r:embed="rId4"/>
          <a:stretch>
            <a:fillRect/>
          </a:stretch>
        </p:blipFill>
        <p:spPr>
          <a:xfrm>
            <a:off x="4983930" y="934504"/>
            <a:ext cx="6854087" cy="4800729"/>
          </a:xfrm>
          <a:prstGeom prst="rect">
            <a:avLst/>
          </a:prstGeom>
        </p:spPr>
      </p:pic>
      <p:sp>
        <p:nvSpPr>
          <p:cNvPr id="5" name="Rectangle 4">
            <a:extLst>
              <a:ext uri="{FF2B5EF4-FFF2-40B4-BE49-F238E27FC236}">
                <a16:creationId xmlns:a16="http://schemas.microsoft.com/office/drawing/2014/main" id="{595DED08-C89B-4976-1A1B-F082B799EAA5}"/>
              </a:ext>
            </a:extLst>
          </p:cNvPr>
          <p:cNvSpPr/>
          <p:nvPr/>
        </p:nvSpPr>
        <p:spPr>
          <a:xfrm>
            <a:off x="0" y="291477"/>
            <a:ext cx="11935326" cy="461665"/>
          </a:xfrm>
          <a:prstGeom prst="rect">
            <a:avLst/>
          </a:prstGeom>
          <a:noFill/>
        </p:spPr>
        <p:txBody>
          <a:bodyPr wrap="square" rtlCol="0" anchor="t">
            <a:spAutoFit/>
          </a:bodyPr>
          <a:lstStyle/>
          <a:p>
            <a:pPr lvl="1"/>
            <a:r>
              <a:rPr lang="en-GB" sz="2400" b="1" dirty="0">
                <a:solidFill>
                  <a:srgbClr val="2E2D62"/>
                </a:solidFill>
              </a:rPr>
              <a:t>Like any tool, </a:t>
            </a:r>
            <a:r>
              <a:rPr lang="en-GB" sz="2400" b="1" dirty="0" err="1">
                <a:solidFill>
                  <a:srgbClr val="2E2D62"/>
                </a:solidFill>
              </a:rPr>
              <a:t>GenAI</a:t>
            </a:r>
            <a:r>
              <a:rPr lang="en-GB" sz="2400" b="1" dirty="0">
                <a:solidFill>
                  <a:srgbClr val="2E2D62"/>
                </a:solidFill>
              </a:rPr>
              <a:t> can be used both responsibly and irresponsibly</a:t>
            </a:r>
          </a:p>
        </p:txBody>
      </p:sp>
    </p:spTree>
    <p:extLst>
      <p:ext uri="{BB962C8B-B14F-4D97-AF65-F5344CB8AC3E}">
        <p14:creationId xmlns:p14="http://schemas.microsoft.com/office/powerpoint/2010/main" val="2838762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document&#10;&#10;Description automatically generated">
            <a:extLst>
              <a:ext uri="{FF2B5EF4-FFF2-40B4-BE49-F238E27FC236}">
                <a16:creationId xmlns:a16="http://schemas.microsoft.com/office/drawing/2014/main" id="{D8638B73-552F-0616-9098-D168EC9754D2}"/>
              </a:ext>
            </a:extLst>
          </p:cNvPr>
          <p:cNvPicPr>
            <a:picLocks noChangeAspect="1"/>
          </p:cNvPicPr>
          <p:nvPr/>
        </p:nvPicPr>
        <p:blipFill>
          <a:blip r:embed="rId2"/>
          <a:stretch>
            <a:fillRect/>
          </a:stretch>
        </p:blipFill>
        <p:spPr>
          <a:xfrm>
            <a:off x="1469024" y="934504"/>
            <a:ext cx="3288739" cy="4677808"/>
          </a:xfrm>
          <a:prstGeom prst="rect">
            <a:avLst/>
          </a:prstGeom>
          <a:ln>
            <a:solidFill>
              <a:schemeClr val="tx1"/>
            </a:solidFill>
          </a:ln>
        </p:spPr>
      </p:pic>
      <p:sp>
        <p:nvSpPr>
          <p:cNvPr id="8" name="TextBox 7">
            <a:extLst>
              <a:ext uri="{FF2B5EF4-FFF2-40B4-BE49-F238E27FC236}">
                <a16:creationId xmlns:a16="http://schemas.microsoft.com/office/drawing/2014/main" id="{F20F0BB7-1FDA-ABED-22C6-9D918F5BE1F6}"/>
              </a:ext>
            </a:extLst>
          </p:cNvPr>
          <p:cNvSpPr txBox="1"/>
          <p:nvPr/>
        </p:nvSpPr>
        <p:spPr>
          <a:xfrm>
            <a:off x="4261502" y="6166412"/>
            <a:ext cx="7493505" cy="307777"/>
          </a:xfrm>
          <a:prstGeom prst="rect">
            <a:avLst/>
          </a:prstGeom>
          <a:noFill/>
        </p:spPr>
        <p:txBody>
          <a:bodyPr wrap="square" lIns="91440" tIns="45720" rIns="91440" bIns="45720" rtlCol="0" anchor="t">
            <a:spAutoFit/>
          </a:bodyPr>
          <a:lstStyle/>
          <a:p>
            <a:pPr algn="r"/>
            <a:r>
              <a:rPr lang="en-GB" sz="1400" dirty="0">
                <a:ea typeface="+mn-lt"/>
                <a:cs typeface="+mn-lt"/>
                <a:hlinkClick r:id="rId3"/>
              </a:rPr>
              <a:t>https://arxiv.org/pdf/2406.13843</a:t>
            </a:r>
            <a:endParaRPr lang="en-GB" sz="1400" dirty="0">
              <a:ea typeface="+mn-lt"/>
              <a:cs typeface="+mn-lt"/>
            </a:endParaRPr>
          </a:p>
        </p:txBody>
      </p:sp>
      <p:pic>
        <p:nvPicPr>
          <p:cNvPr id="5" name="Picture 4">
            <a:extLst>
              <a:ext uri="{FF2B5EF4-FFF2-40B4-BE49-F238E27FC236}">
                <a16:creationId xmlns:a16="http://schemas.microsoft.com/office/drawing/2014/main" id="{07458CA4-1C7A-382A-27E1-C9B5746744AB}"/>
              </a:ext>
            </a:extLst>
          </p:cNvPr>
          <p:cNvPicPr>
            <a:picLocks noChangeAspect="1"/>
          </p:cNvPicPr>
          <p:nvPr/>
        </p:nvPicPr>
        <p:blipFill>
          <a:blip r:embed="rId4"/>
          <a:stretch>
            <a:fillRect/>
          </a:stretch>
        </p:blipFill>
        <p:spPr>
          <a:xfrm>
            <a:off x="4983931" y="934504"/>
            <a:ext cx="6921198" cy="4527833"/>
          </a:xfrm>
          <a:prstGeom prst="rect">
            <a:avLst/>
          </a:prstGeom>
        </p:spPr>
      </p:pic>
      <p:sp>
        <p:nvSpPr>
          <p:cNvPr id="6" name="Rectangle 5">
            <a:extLst>
              <a:ext uri="{FF2B5EF4-FFF2-40B4-BE49-F238E27FC236}">
                <a16:creationId xmlns:a16="http://schemas.microsoft.com/office/drawing/2014/main" id="{273B86BD-2616-26EF-DE1A-27EA2C9182D5}"/>
              </a:ext>
            </a:extLst>
          </p:cNvPr>
          <p:cNvSpPr/>
          <p:nvPr/>
        </p:nvSpPr>
        <p:spPr>
          <a:xfrm>
            <a:off x="0" y="291477"/>
            <a:ext cx="11935326" cy="461665"/>
          </a:xfrm>
          <a:prstGeom prst="rect">
            <a:avLst/>
          </a:prstGeom>
          <a:noFill/>
        </p:spPr>
        <p:txBody>
          <a:bodyPr wrap="square" rtlCol="0" anchor="t">
            <a:spAutoFit/>
          </a:bodyPr>
          <a:lstStyle/>
          <a:p>
            <a:pPr lvl="1"/>
            <a:r>
              <a:rPr lang="en-GB" sz="2400" b="1" dirty="0">
                <a:solidFill>
                  <a:srgbClr val="2E2D62"/>
                </a:solidFill>
              </a:rPr>
              <a:t>Like any tool, </a:t>
            </a:r>
            <a:r>
              <a:rPr lang="en-GB" sz="2400" b="1" dirty="0" err="1">
                <a:solidFill>
                  <a:srgbClr val="2E2D62"/>
                </a:solidFill>
              </a:rPr>
              <a:t>GenAI</a:t>
            </a:r>
            <a:r>
              <a:rPr lang="en-GB" sz="2400" b="1" dirty="0">
                <a:solidFill>
                  <a:srgbClr val="2E2D62"/>
                </a:solidFill>
              </a:rPr>
              <a:t> can be used both responsibly and irresponsibly</a:t>
            </a:r>
          </a:p>
        </p:txBody>
      </p:sp>
    </p:spTree>
    <p:extLst>
      <p:ext uri="{BB962C8B-B14F-4D97-AF65-F5344CB8AC3E}">
        <p14:creationId xmlns:p14="http://schemas.microsoft.com/office/powerpoint/2010/main" val="88233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E64055-D0D7-938F-5238-C2C4DA9A26A7}"/>
              </a:ext>
            </a:extLst>
          </p:cNvPr>
          <p:cNvPicPr>
            <a:picLocks noChangeAspect="1"/>
          </p:cNvPicPr>
          <p:nvPr/>
        </p:nvPicPr>
        <p:blipFill rotWithShape="1">
          <a:blip r:embed="rId2"/>
          <a:srcRect r="1603"/>
          <a:stretch/>
        </p:blipFill>
        <p:spPr>
          <a:xfrm>
            <a:off x="531759" y="1349689"/>
            <a:ext cx="2895022" cy="4158621"/>
          </a:xfrm>
          <a:prstGeom prst="rect">
            <a:avLst/>
          </a:prstGeom>
        </p:spPr>
      </p:pic>
      <p:sp>
        <p:nvSpPr>
          <p:cNvPr id="4" name="TextBox 3">
            <a:extLst>
              <a:ext uri="{FF2B5EF4-FFF2-40B4-BE49-F238E27FC236}">
                <a16:creationId xmlns:a16="http://schemas.microsoft.com/office/drawing/2014/main" id="{DE10EDF9-6077-9B01-EC3F-F187C93DFDB3}"/>
              </a:ext>
            </a:extLst>
          </p:cNvPr>
          <p:cNvSpPr txBox="1"/>
          <p:nvPr/>
        </p:nvSpPr>
        <p:spPr>
          <a:xfrm>
            <a:off x="4096452" y="1716441"/>
            <a:ext cx="7373498" cy="3108543"/>
          </a:xfrm>
          <a:prstGeom prst="rect">
            <a:avLst/>
          </a:prstGeom>
          <a:noFill/>
        </p:spPr>
        <p:txBody>
          <a:bodyPr wrap="square" rtlCol="0">
            <a:spAutoFit/>
          </a:bodyPr>
          <a:lstStyle/>
          <a:p>
            <a:r>
              <a:rPr lang="en-GB" sz="2800"/>
              <a:t>Using generative AI safely and securely for civil servants and people working in government organisations</a:t>
            </a:r>
          </a:p>
          <a:p>
            <a:endParaRPr lang="en-GB" sz="2800"/>
          </a:p>
          <a:p>
            <a:r>
              <a:rPr lang="en-GB" sz="2800"/>
              <a:t>Encourages becoming familiar with the technology, to promote responsible use while remaining aware of the risks</a:t>
            </a:r>
          </a:p>
        </p:txBody>
      </p:sp>
      <p:sp>
        <p:nvSpPr>
          <p:cNvPr id="5" name="TextBox 4">
            <a:extLst>
              <a:ext uri="{FF2B5EF4-FFF2-40B4-BE49-F238E27FC236}">
                <a16:creationId xmlns:a16="http://schemas.microsoft.com/office/drawing/2014/main" id="{87C14888-F7C0-9E77-A1EE-6F455CEBC73B}"/>
              </a:ext>
            </a:extLst>
          </p:cNvPr>
          <p:cNvSpPr txBox="1"/>
          <p:nvPr/>
        </p:nvSpPr>
        <p:spPr>
          <a:xfrm>
            <a:off x="4096452" y="5169756"/>
            <a:ext cx="7563789" cy="338554"/>
          </a:xfrm>
          <a:prstGeom prst="rect">
            <a:avLst/>
          </a:prstGeom>
          <a:noFill/>
        </p:spPr>
        <p:txBody>
          <a:bodyPr wrap="square" rtlCol="0">
            <a:spAutoFit/>
          </a:bodyPr>
          <a:lstStyle/>
          <a:p>
            <a:r>
              <a:rPr lang="en-GB" sz="1600" dirty="0">
                <a:hlinkClick r:id="rId3"/>
              </a:rPr>
              <a:t>https://www.gov.uk/government/publications/generative-ai-framework-for-hmg</a:t>
            </a:r>
            <a:endParaRPr lang="en-GB" sz="1600" dirty="0"/>
          </a:p>
        </p:txBody>
      </p:sp>
      <p:sp>
        <p:nvSpPr>
          <p:cNvPr id="6" name="TextBox 5">
            <a:extLst>
              <a:ext uri="{FF2B5EF4-FFF2-40B4-BE49-F238E27FC236}">
                <a16:creationId xmlns:a16="http://schemas.microsoft.com/office/drawing/2014/main" id="{D23B5B0D-FCBB-F6EA-9AF5-9104BCFAC724}"/>
              </a:ext>
            </a:extLst>
          </p:cNvPr>
          <p:cNvSpPr txBox="1"/>
          <p:nvPr/>
        </p:nvSpPr>
        <p:spPr>
          <a:xfrm>
            <a:off x="403341" y="345182"/>
            <a:ext cx="9424240" cy="769441"/>
          </a:xfrm>
          <a:prstGeom prst="rect">
            <a:avLst/>
          </a:prstGeom>
          <a:noFill/>
        </p:spPr>
        <p:txBody>
          <a:bodyPr wrap="square" rtlCol="0" anchor="t">
            <a:spAutoFit/>
          </a:bodyPr>
          <a:lstStyle/>
          <a:p>
            <a:r>
              <a:rPr lang="en-US" sz="4400" b="1" spc="-150">
                <a:solidFill>
                  <a:srgbClr val="2E2D62"/>
                </a:solidFill>
                <a:latin typeface="Arial" panose="020B0604020202020204" pitchFamily="34" charset="0"/>
                <a:cs typeface="Arial" panose="020B0604020202020204" pitchFamily="34" charset="0"/>
              </a:rPr>
              <a:t>Generative AI framework for HMG</a:t>
            </a:r>
          </a:p>
        </p:txBody>
      </p:sp>
    </p:spTree>
    <p:extLst>
      <p:ext uri="{BB962C8B-B14F-4D97-AF65-F5344CB8AC3E}">
        <p14:creationId xmlns:p14="http://schemas.microsoft.com/office/powerpoint/2010/main" val="2985505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39348B-6BFD-8677-0118-27BA8C74A250}"/>
              </a:ext>
            </a:extLst>
          </p:cNvPr>
          <p:cNvSpPr txBox="1"/>
          <p:nvPr/>
        </p:nvSpPr>
        <p:spPr>
          <a:xfrm>
            <a:off x="4096451" y="1536173"/>
            <a:ext cx="7009513" cy="3416320"/>
          </a:xfrm>
          <a:prstGeom prst="rect">
            <a:avLst/>
          </a:prstGeom>
          <a:noFill/>
        </p:spPr>
        <p:txBody>
          <a:bodyPr wrap="square" rtlCol="0">
            <a:spAutoFit/>
          </a:bodyPr>
          <a:lstStyle/>
          <a:p>
            <a:pPr marL="342900" indent="-342900">
              <a:buFont typeface="+mj-lt"/>
              <a:buAutoNum type="arabicPeriod"/>
            </a:pPr>
            <a:r>
              <a:rPr lang="en-GB"/>
              <a:t>You know what generative AI is and what its limitations are</a:t>
            </a:r>
          </a:p>
          <a:p>
            <a:pPr marL="342900" indent="-342900">
              <a:buFont typeface="+mj-lt"/>
              <a:buAutoNum type="arabicPeriod"/>
            </a:pPr>
            <a:r>
              <a:rPr lang="en-GB"/>
              <a:t>You use generative AI lawfully, ethically and responsibly</a:t>
            </a:r>
          </a:p>
          <a:p>
            <a:pPr marL="342900" indent="-342900">
              <a:buFont typeface="+mj-lt"/>
              <a:buAutoNum type="arabicPeriod"/>
            </a:pPr>
            <a:r>
              <a:rPr lang="en-GB"/>
              <a:t>You know how to keep generative AI tools secure</a:t>
            </a:r>
          </a:p>
          <a:p>
            <a:pPr marL="342900" indent="-342900">
              <a:buFont typeface="+mj-lt"/>
              <a:buAutoNum type="arabicPeriod"/>
            </a:pPr>
            <a:r>
              <a:rPr lang="en-GB"/>
              <a:t>You have meaningful human control at the right stage</a:t>
            </a:r>
          </a:p>
          <a:p>
            <a:pPr marL="342900" indent="-342900">
              <a:buFont typeface="+mj-lt"/>
              <a:buAutoNum type="arabicPeriod"/>
            </a:pPr>
            <a:r>
              <a:rPr lang="en-GB"/>
              <a:t>You understand how to manage the full generative AI lifecycle</a:t>
            </a:r>
          </a:p>
          <a:p>
            <a:pPr marL="342900" indent="-342900">
              <a:buFont typeface="+mj-lt"/>
              <a:buAutoNum type="arabicPeriod"/>
            </a:pPr>
            <a:r>
              <a:rPr lang="en-GB"/>
              <a:t>You use the right tool for the job</a:t>
            </a:r>
          </a:p>
          <a:p>
            <a:pPr marL="342900" indent="-342900">
              <a:buFont typeface="+mj-lt"/>
              <a:buAutoNum type="arabicPeriod"/>
            </a:pPr>
            <a:r>
              <a:rPr lang="en-GB"/>
              <a:t>You are open and collaborative</a:t>
            </a:r>
          </a:p>
          <a:p>
            <a:pPr marL="342900" indent="-342900">
              <a:buFont typeface="+mj-lt"/>
              <a:buAutoNum type="arabicPeriod"/>
            </a:pPr>
            <a:r>
              <a:rPr lang="en-GB"/>
              <a:t>You work with commercial colleagues from the start</a:t>
            </a:r>
          </a:p>
          <a:p>
            <a:pPr marL="342900" indent="-342900">
              <a:buFont typeface="+mj-lt"/>
              <a:buAutoNum type="arabicPeriod"/>
            </a:pPr>
            <a:r>
              <a:rPr lang="en-GB"/>
              <a:t>You have the skills and expertise needed to build and use generative AI</a:t>
            </a:r>
          </a:p>
          <a:p>
            <a:pPr marL="342900" indent="-342900">
              <a:buFont typeface="+mj-lt"/>
              <a:buAutoNum type="arabicPeriod"/>
            </a:pPr>
            <a:r>
              <a:rPr lang="en-GB"/>
              <a:t>You use these principles alongside your organisation’s policies and have the right assurance in place</a:t>
            </a:r>
          </a:p>
        </p:txBody>
      </p:sp>
      <p:pic>
        <p:nvPicPr>
          <p:cNvPr id="3" name="Picture 2">
            <a:extLst>
              <a:ext uri="{FF2B5EF4-FFF2-40B4-BE49-F238E27FC236}">
                <a16:creationId xmlns:a16="http://schemas.microsoft.com/office/drawing/2014/main" id="{7FE64055-D0D7-938F-5238-C2C4DA9A26A7}"/>
              </a:ext>
            </a:extLst>
          </p:cNvPr>
          <p:cNvPicPr>
            <a:picLocks noChangeAspect="1"/>
          </p:cNvPicPr>
          <p:nvPr/>
        </p:nvPicPr>
        <p:blipFill rotWithShape="1">
          <a:blip r:embed="rId3"/>
          <a:srcRect r="1603"/>
          <a:stretch/>
        </p:blipFill>
        <p:spPr>
          <a:xfrm>
            <a:off x="531759" y="1349689"/>
            <a:ext cx="2895022" cy="4158621"/>
          </a:xfrm>
          <a:prstGeom prst="rect">
            <a:avLst/>
          </a:prstGeom>
        </p:spPr>
      </p:pic>
      <p:sp>
        <p:nvSpPr>
          <p:cNvPr id="6" name="TextBox 5">
            <a:extLst>
              <a:ext uri="{FF2B5EF4-FFF2-40B4-BE49-F238E27FC236}">
                <a16:creationId xmlns:a16="http://schemas.microsoft.com/office/drawing/2014/main" id="{D23B5B0D-FCBB-F6EA-9AF5-9104BCFAC724}"/>
              </a:ext>
            </a:extLst>
          </p:cNvPr>
          <p:cNvSpPr txBox="1"/>
          <p:nvPr/>
        </p:nvSpPr>
        <p:spPr>
          <a:xfrm>
            <a:off x="403341" y="345182"/>
            <a:ext cx="9424240" cy="769441"/>
          </a:xfrm>
          <a:prstGeom prst="rect">
            <a:avLst/>
          </a:prstGeom>
          <a:noFill/>
        </p:spPr>
        <p:txBody>
          <a:bodyPr wrap="square" rtlCol="0" anchor="t">
            <a:spAutoFit/>
          </a:bodyPr>
          <a:lstStyle/>
          <a:p>
            <a:r>
              <a:rPr lang="en-US" sz="4400" b="1" spc="-150">
                <a:solidFill>
                  <a:srgbClr val="2E2D62"/>
                </a:solidFill>
                <a:latin typeface="Arial" panose="020B0604020202020204" pitchFamily="34" charset="0"/>
                <a:cs typeface="Arial" panose="020B0604020202020204" pitchFamily="34" charset="0"/>
              </a:rPr>
              <a:t>Generative AI framework for HMG</a:t>
            </a:r>
          </a:p>
        </p:txBody>
      </p:sp>
      <p:sp>
        <p:nvSpPr>
          <p:cNvPr id="4" name="TextBox 3">
            <a:extLst>
              <a:ext uri="{FF2B5EF4-FFF2-40B4-BE49-F238E27FC236}">
                <a16:creationId xmlns:a16="http://schemas.microsoft.com/office/drawing/2014/main" id="{05DFB71E-6075-A581-C3A7-FC1FBAA66CB7}"/>
              </a:ext>
            </a:extLst>
          </p:cNvPr>
          <p:cNvSpPr txBox="1"/>
          <p:nvPr/>
        </p:nvSpPr>
        <p:spPr>
          <a:xfrm>
            <a:off x="4096452" y="5169756"/>
            <a:ext cx="7296972" cy="338554"/>
          </a:xfrm>
          <a:prstGeom prst="rect">
            <a:avLst/>
          </a:prstGeom>
          <a:noFill/>
        </p:spPr>
        <p:txBody>
          <a:bodyPr wrap="square" rtlCol="0">
            <a:spAutoFit/>
          </a:bodyPr>
          <a:lstStyle/>
          <a:p>
            <a:r>
              <a:rPr lang="en-GB" sz="1600">
                <a:hlinkClick r:id="rId4"/>
              </a:rPr>
              <a:t>https://www.gov.uk/government/publications/generative-ai-framework-for-hmg</a:t>
            </a:r>
            <a:endParaRPr lang="en-GB" sz="1600"/>
          </a:p>
        </p:txBody>
      </p:sp>
    </p:spTree>
    <p:extLst>
      <p:ext uri="{BB962C8B-B14F-4D97-AF65-F5344CB8AC3E}">
        <p14:creationId xmlns:p14="http://schemas.microsoft.com/office/powerpoint/2010/main" val="1787933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F35D80-1332-9882-2748-B9D88D068208}"/>
              </a:ext>
            </a:extLst>
          </p:cNvPr>
          <p:cNvPicPr>
            <a:picLocks noChangeAspect="1"/>
          </p:cNvPicPr>
          <p:nvPr/>
        </p:nvPicPr>
        <p:blipFill>
          <a:blip r:embed="rId2"/>
          <a:stretch>
            <a:fillRect/>
          </a:stretch>
        </p:blipFill>
        <p:spPr>
          <a:xfrm>
            <a:off x="2047875" y="733425"/>
            <a:ext cx="8096250" cy="5391150"/>
          </a:xfrm>
          <a:prstGeom prst="rect">
            <a:avLst/>
          </a:prstGeom>
        </p:spPr>
      </p:pic>
      <p:sp>
        <p:nvSpPr>
          <p:cNvPr id="7" name="TextBox 6">
            <a:extLst>
              <a:ext uri="{FF2B5EF4-FFF2-40B4-BE49-F238E27FC236}">
                <a16:creationId xmlns:a16="http://schemas.microsoft.com/office/drawing/2014/main" id="{67B54F19-1212-9345-95FF-9D2815FD6E96}"/>
              </a:ext>
            </a:extLst>
          </p:cNvPr>
          <p:cNvSpPr txBox="1"/>
          <p:nvPr/>
        </p:nvSpPr>
        <p:spPr>
          <a:xfrm>
            <a:off x="403341" y="345182"/>
            <a:ext cx="9424240" cy="769441"/>
          </a:xfrm>
          <a:prstGeom prst="rect">
            <a:avLst/>
          </a:prstGeom>
          <a:noFill/>
        </p:spPr>
        <p:txBody>
          <a:bodyPr wrap="square" rtlCol="0" anchor="t">
            <a:spAutoFit/>
          </a:bodyPr>
          <a:lstStyle/>
          <a:p>
            <a:r>
              <a:rPr lang="en-US" sz="4400" b="1" spc="-150">
                <a:solidFill>
                  <a:srgbClr val="2E2D62"/>
                </a:solidFill>
                <a:latin typeface="Arial" panose="020B0604020202020204" pitchFamily="34" charset="0"/>
                <a:cs typeface="Arial" panose="020B0604020202020204" pitchFamily="34" charset="0"/>
              </a:rPr>
              <a:t>What are generative AI tools?</a:t>
            </a:r>
          </a:p>
        </p:txBody>
      </p:sp>
      <p:sp>
        <p:nvSpPr>
          <p:cNvPr id="2" name="TextBox 1">
            <a:extLst>
              <a:ext uri="{FF2B5EF4-FFF2-40B4-BE49-F238E27FC236}">
                <a16:creationId xmlns:a16="http://schemas.microsoft.com/office/drawing/2014/main" id="{92ED6F6A-C964-F57D-A955-401D54DE77C6}"/>
              </a:ext>
            </a:extLst>
          </p:cNvPr>
          <p:cNvSpPr txBox="1"/>
          <p:nvPr/>
        </p:nvSpPr>
        <p:spPr>
          <a:xfrm>
            <a:off x="3785843" y="5835709"/>
            <a:ext cx="7780227" cy="584775"/>
          </a:xfrm>
          <a:prstGeom prst="rect">
            <a:avLst/>
          </a:prstGeom>
          <a:noFill/>
        </p:spPr>
        <p:txBody>
          <a:bodyPr wrap="square" rtlCol="0">
            <a:spAutoFit/>
          </a:bodyPr>
          <a:lstStyle/>
          <a:p>
            <a:pPr algn="r"/>
            <a:r>
              <a:rPr lang="en-GB" sz="1600" i="1"/>
              <a:t>Generative AI framework for HMG</a:t>
            </a:r>
          </a:p>
          <a:p>
            <a:pPr algn="r"/>
            <a:r>
              <a:rPr lang="en-GB" sz="1600">
                <a:hlinkClick r:id="rId3"/>
              </a:rPr>
              <a:t>https://www.gov.uk/government/publications/generative-ai-framework-for-hmg</a:t>
            </a:r>
            <a:endParaRPr lang="en-GB" sz="1600"/>
          </a:p>
        </p:txBody>
      </p:sp>
    </p:spTree>
    <p:extLst>
      <p:ext uri="{BB962C8B-B14F-4D97-AF65-F5344CB8AC3E}">
        <p14:creationId xmlns:p14="http://schemas.microsoft.com/office/powerpoint/2010/main" val="282679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23B5B0D-FCBB-F6EA-9AF5-9104BCFAC724}"/>
              </a:ext>
            </a:extLst>
          </p:cNvPr>
          <p:cNvSpPr txBox="1"/>
          <p:nvPr/>
        </p:nvSpPr>
        <p:spPr>
          <a:xfrm>
            <a:off x="403341" y="345182"/>
            <a:ext cx="9424240" cy="769441"/>
          </a:xfrm>
          <a:prstGeom prst="rect">
            <a:avLst/>
          </a:prstGeom>
          <a:noFill/>
        </p:spPr>
        <p:txBody>
          <a:bodyPr wrap="square" rtlCol="0" anchor="t">
            <a:spAutoFit/>
          </a:bodyPr>
          <a:lstStyle/>
          <a:p>
            <a:r>
              <a:rPr lang="en-US" sz="4400" b="1" spc="-150">
                <a:solidFill>
                  <a:srgbClr val="2E2D62"/>
                </a:solidFill>
                <a:latin typeface="Arial" panose="020B0604020202020204" pitchFamily="34" charset="0"/>
                <a:cs typeface="Arial" panose="020B0604020202020204" pitchFamily="34" charset="0"/>
              </a:rPr>
              <a:t>Generative AI at UKRI</a:t>
            </a:r>
          </a:p>
        </p:txBody>
      </p:sp>
      <p:sp>
        <p:nvSpPr>
          <p:cNvPr id="2" name="TextBox 1">
            <a:extLst>
              <a:ext uri="{FF2B5EF4-FFF2-40B4-BE49-F238E27FC236}">
                <a16:creationId xmlns:a16="http://schemas.microsoft.com/office/drawing/2014/main" id="{D9B36621-BCE1-7B52-AB2B-F39A69D6E5EE}"/>
              </a:ext>
            </a:extLst>
          </p:cNvPr>
          <p:cNvSpPr txBox="1"/>
          <p:nvPr/>
        </p:nvSpPr>
        <p:spPr>
          <a:xfrm>
            <a:off x="403341" y="1351902"/>
            <a:ext cx="11270795" cy="378565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2400" dirty="0">
                <a:cs typeface="Arial"/>
              </a:rPr>
              <a:t>Microsoft Copilot now available: </a:t>
            </a:r>
            <a:r>
              <a:rPr lang="en-GB" sz="2400" dirty="0">
                <a:ea typeface="+mn-lt"/>
                <a:cs typeface="+mn-lt"/>
                <a:hlinkClick r:id="rId2"/>
              </a:rPr>
              <a:t>https://ukri.sharepoint.com/sites/thesource/SitePages/Microsoft-Copilot.aspx</a:t>
            </a:r>
            <a:endParaRPr lang="en-GB" sz="2400" dirty="0">
              <a:ea typeface="+mn-lt"/>
              <a:cs typeface="+mn-lt"/>
            </a:endParaRPr>
          </a:p>
          <a:p>
            <a:pPr marL="285750" indent="-285750">
              <a:buFont typeface="Arial" panose="020B0604020202020204" pitchFamily="34" charset="0"/>
              <a:buChar char="•"/>
            </a:pPr>
            <a:endParaRPr lang="en-GB" sz="2400" dirty="0">
              <a:ea typeface="+mn-lt"/>
              <a:cs typeface="+mn-lt"/>
            </a:endParaRPr>
          </a:p>
          <a:p>
            <a:pPr marL="285750" indent="-285750">
              <a:buFont typeface="Arial" panose="020B0604020202020204" pitchFamily="34" charset="0"/>
              <a:buChar char="•"/>
            </a:pPr>
            <a:r>
              <a:rPr lang="en-GB" sz="2400" dirty="0">
                <a:ea typeface="+mn-lt"/>
                <a:cs typeface="+mn-lt"/>
              </a:rPr>
              <a:t>Copilot for M365 being trialled</a:t>
            </a:r>
            <a:endParaRPr lang="en-GB" sz="2400" dirty="0"/>
          </a:p>
          <a:p>
            <a:endParaRPr lang="en-GB" sz="2400" dirty="0">
              <a:hlinkClick r:id="rId3"/>
            </a:endParaRPr>
          </a:p>
          <a:p>
            <a:pPr marL="285750" indent="-285750">
              <a:buFont typeface="Arial" panose="020B0604020202020204" pitchFamily="34" charset="0"/>
              <a:buChar char="•"/>
            </a:pPr>
            <a:r>
              <a:rPr lang="en-GB" sz="2400" dirty="0"/>
              <a:t>UKRI AI Gateway </a:t>
            </a:r>
            <a:r>
              <a:rPr lang="en-GB" sz="2400" dirty="0">
                <a:hlinkClick r:id="rId3"/>
              </a:rPr>
              <a:t>https://ukri.sharepoint.com/sites/UKRI-SecHub/SitePages/UKRI-Interim-AI-Gateway.aspx</a:t>
            </a:r>
            <a:r>
              <a:rPr lang="en-GB" sz="2400" dirty="0"/>
              <a:t> (guidance on use of AI tools)</a:t>
            </a:r>
            <a:endParaRPr lang="en-GB" sz="2400" dirty="0">
              <a:cs typeface="Arial"/>
            </a:endParaRP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In development: UKRI Generative AI Policy (two versions: one for general users and one for technical users/developers)</a:t>
            </a:r>
            <a:endParaRPr lang="en-GB" sz="2400" dirty="0">
              <a:cs typeface="Arial"/>
            </a:endParaRPr>
          </a:p>
        </p:txBody>
      </p:sp>
    </p:spTree>
    <p:extLst>
      <p:ext uri="{BB962C8B-B14F-4D97-AF65-F5344CB8AC3E}">
        <p14:creationId xmlns:p14="http://schemas.microsoft.com/office/powerpoint/2010/main" val="313552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ED5F4A1-72C1-B64A-B6C8-5B8230A2F4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5938" y="512763"/>
            <a:ext cx="3302358" cy="971550"/>
          </a:xfrm>
          <a:prstGeom prst="rect">
            <a:avLst/>
          </a:prstGeom>
        </p:spPr>
      </p:pic>
      <p:sp>
        <p:nvSpPr>
          <p:cNvPr id="6" name="TextBox 5">
            <a:extLst>
              <a:ext uri="{FF2B5EF4-FFF2-40B4-BE49-F238E27FC236}">
                <a16:creationId xmlns:a16="http://schemas.microsoft.com/office/drawing/2014/main" id="{A8E48954-942C-1C4C-818E-BEF11B1D1890}"/>
              </a:ext>
            </a:extLst>
          </p:cNvPr>
          <p:cNvSpPr txBox="1"/>
          <p:nvPr/>
        </p:nvSpPr>
        <p:spPr>
          <a:xfrm>
            <a:off x="515938" y="3652178"/>
            <a:ext cx="8316591" cy="830997"/>
          </a:xfrm>
          <a:prstGeom prst="rect">
            <a:avLst/>
          </a:prstGeom>
          <a:noFill/>
        </p:spPr>
        <p:txBody>
          <a:bodyPr wrap="square" rtlCol="0" anchor="t">
            <a:spAutoFit/>
          </a:bodyPr>
          <a:lstStyle/>
          <a:p>
            <a:r>
              <a:rPr lang="en-US" sz="4800" b="1" spc="-150">
                <a:solidFill>
                  <a:srgbClr val="002060"/>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2953057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creenshot that shows a diagram of the architecture behind Microsoft 365 Copilot with EDP.">
            <a:extLst>
              <a:ext uri="{FF2B5EF4-FFF2-40B4-BE49-F238E27FC236}">
                <a16:creationId xmlns:a16="http://schemas.microsoft.com/office/drawing/2014/main" id="{3C324547-2C47-4EFA-48A0-2C24384AED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2933" y="257176"/>
            <a:ext cx="10126133" cy="56959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FB6D305-A1AB-4EDE-ECFF-0FF807A10A34}"/>
              </a:ext>
            </a:extLst>
          </p:cNvPr>
          <p:cNvSpPr txBox="1"/>
          <p:nvPr/>
        </p:nvSpPr>
        <p:spPr>
          <a:xfrm>
            <a:off x="5974450" y="6121802"/>
            <a:ext cx="6037038" cy="338554"/>
          </a:xfrm>
          <a:prstGeom prst="rect">
            <a:avLst/>
          </a:prstGeom>
          <a:noFill/>
        </p:spPr>
        <p:txBody>
          <a:bodyPr wrap="square" rtlCol="0">
            <a:spAutoFit/>
          </a:bodyPr>
          <a:lstStyle/>
          <a:p>
            <a:r>
              <a:rPr lang="en-GB" sz="1600" dirty="0"/>
              <a:t>https://learn.microsoft.com/en-gb/copilot/privacy-and-protections</a:t>
            </a:r>
          </a:p>
        </p:txBody>
      </p:sp>
    </p:spTree>
    <p:extLst>
      <p:ext uri="{BB962C8B-B14F-4D97-AF65-F5344CB8AC3E}">
        <p14:creationId xmlns:p14="http://schemas.microsoft.com/office/powerpoint/2010/main" val="32172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Rectangle: Rounded Corners 2">
            <a:extLst>
              <a:ext uri="{FF2B5EF4-FFF2-40B4-BE49-F238E27FC236}">
                <a16:creationId xmlns:a16="http://schemas.microsoft.com/office/drawing/2014/main" id="{25740EE8-9041-7BCA-1105-9475F90E80F1}"/>
              </a:ext>
            </a:extLst>
          </p:cNvPr>
          <p:cNvSpPr/>
          <p:nvPr/>
        </p:nvSpPr>
        <p:spPr bwMode="auto">
          <a:xfrm>
            <a:off x="445091" y="1246910"/>
            <a:ext cx="11296945" cy="5022128"/>
          </a:xfrm>
          <a:prstGeom prst="roundRect">
            <a:avLst>
              <a:gd name="adj" fmla="val 4127"/>
            </a:avLst>
          </a:prstGeom>
          <a:blipFill dpi="0" rotWithShape="0">
            <a:blip r:embed="rId3">
              <a:lum/>
            </a:blip>
            <a:srcRect/>
            <a:stretch>
              <a:fillRect l="-3940" t="-25810" r="-3983" b="-16144"/>
            </a:stretch>
          </a:blipFill>
          <a:ln>
            <a:solidFill>
              <a:schemeClr val="bg1"/>
            </a:solidFill>
          </a:ln>
          <a:effectLst>
            <a:outerShdw blurRad="343645" dist="295501" dir="2700000" algn="tl" rotWithShape="0">
              <a:srgbClr val="F3484C">
                <a:alpha val="15816"/>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err="1">
              <a:gradFill>
                <a:gsLst>
                  <a:gs pos="0">
                    <a:srgbClr val="FFFFFF"/>
                  </a:gs>
                  <a:gs pos="100000">
                    <a:srgbClr val="FFFFFF"/>
                  </a:gs>
                </a:gsLst>
                <a:lin ang="5400000" scaled="0"/>
              </a:gradFill>
              <a:latin typeface="Segoe UI"/>
              <a:cs typeface="Segoe UI" pitchFamily="34" charset="0"/>
            </a:endParaRPr>
          </a:p>
        </p:txBody>
      </p:sp>
      <p:pic>
        <p:nvPicPr>
          <p:cNvPr id="4" name="Picture 3">
            <a:extLst>
              <a:ext uri="{FF2B5EF4-FFF2-40B4-BE49-F238E27FC236}">
                <a16:creationId xmlns:a16="http://schemas.microsoft.com/office/drawing/2014/main" id="{7475D735-5B1F-ED8A-CC3E-634067C257A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88263" y="1458869"/>
            <a:ext cx="6092007" cy="4169950"/>
          </a:xfrm>
          <a:prstGeom prst="rect">
            <a:avLst/>
          </a:prstGeom>
        </p:spPr>
      </p:pic>
      <p:pic>
        <p:nvPicPr>
          <p:cNvPr id="6" name="Graphic 5">
            <a:extLst>
              <a:ext uri="{FF2B5EF4-FFF2-40B4-BE49-F238E27FC236}">
                <a16:creationId xmlns:a16="http://schemas.microsoft.com/office/drawing/2014/main" id="{75CDF7C4-25DA-E639-F0A9-8B06041426E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7670" y="1573593"/>
            <a:ext cx="5612645" cy="3710813"/>
          </a:xfrm>
          <a:prstGeom prst="rect">
            <a:avLst/>
          </a:prstGeom>
        </p:spPr>
      </p:pic>
      <p:sp>
        <p:nvSpPr>
          <p:cNvPr id="16" name="TextBox 15">
            <a:extLst>
              <a:ext uri="{FF2B5EF4-FFF2-40B4-BE49-F238E27FC236}">
                <a16:creationId xmlns:a16="http://schemas.microsoft.com/office/drawing/2014/main" id="{77B555E0-045D-4A5B-6016-C91BC85ED676}"/>
              </a:ext>
            </a:extLst>
          </p:cNvPr>
          <p:cNvSpPr txBox="1"/>
          <p:nvPr/>
        </p:nvSpPr>
        <p:spPr>
          <a:xfrm>
            <a:off x="6676833" y="1898107"/>
            <a:ext cx="4596833" cy="3908762"/>
          </a:xfrm>
          <a:prstGeom prst="rect">
            <a:avLst/>
          </a:prstGeom>
          <a:noFill/>
        </p:spPr>
        <p:txBody>
          <a:bodyPr wrap="square" lIns="0" tIns="0" rIns="0" bIns="0" rtlCol="0" anchor="t">
            <a:spAutoFit/>
          </a:bodyPr>
          <a:lstStyle/>
          <a:p>
            <a:pPr>
              <a:spcBef>
                <a:spcPts val="600"/>
              </a:spcBef>
              <a:defRPr/>
            </a:pPr>
            <a:r>
              <a:rPr kumimoji="0" lang="en-US" sz="1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
                <a:ea typeface="+mn-ea"/>
                <a:cs typeface="Segoe UI"/>
              </a:rPr>
              <a:t>A </a:t>
            </a:r>
            <a:r>
              <a:rPr kumimoji="0" lang="en-US" sz="1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Semibold"/>
                <a:ea typeface="+mn-ea"/>
                <a:cs typeface="Segoe UI"/>
              </a:rPr>
              <a:t>prompt </a:t>
            </a:r>
            <a:r>
              <a:rPr kumimoji="0" lang="en-US" sz="1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
                <a:ea typeface="+mn-ea"/>
                <a:cs typeface="Segoe UI"/>
              </a:rPr>
              <a:t>is the question or instruction you enter in the text box. This is what</a:t>
            </a:r>
            <a:r>
              <a:rPr lang="en-US" sz="1600">
                <a:gradFill>
                  <a:gsLst>
                    <a:gs pos="2917">
                      <a:srgbClr val="000000"/>
                    </a:gs>
                    <a:gs pos="30000">
                      <a:srgbClr val="000000"/>
                    </a:gs>
                  </a:gsLst>
                  <a:lin ang="5400000" scaled="0"/>
                </a:gradFill>
                <a:latin typeface="Segoe UI "/>
                <a:cs typeface="Segoe UI"/>
              </a:rPr>
              <a:t> Copilot </a:t>
            </a:r>
            <a:r>
              <a:rPr kumimoji="0" lang="en-US" sz="1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
                <a:ea typeface="+mn-ea"/>
                <a:cs typeface="Segoe UI"/>
              </a:rPr>
              <a:t>will respond to. </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1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
              <a:ea typeface="+mn-ea"/>
              <a:cs typeface="Segoe UI"/>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Semibold"/>
                <a:ea typeface="+mn-ea"/>
                <a:cs typeface="Segoe UI"/>
              </a:rPr>
              <a:t>Use natural language</a:t>
            </a:r>
            <a:r>
              <a:rPr kumimoji="0" lang="en-US" sz="1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
                <a:ea typeface="+mn-ea"/>
                <a:cs typeface="Segoe UI"/>
              </a:rPr>
              <a:t>. Don’t feel like you need to break your idea or question down into keywords. </a:t>
            </a:r>
            <a:endParaRPr lang="en-US" sz="1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
              <a:cs typeface="Segoe UI"/>
            </a:endParaRP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1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Semibold"/>
              <a:ea typeface="+mn-ea"/>
              <a:cs typeface="Segoe UI"/>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Segoe UI"/>
              </a:rPr>
              <a:t>Classic search</a:t>
            </a:r>
            <a:r>
              <a:rPr kumimoji="0" lang="en-US" sz="1600" b="1"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Segoe UI"/>
              </a:rPr>
              <a:t> </a:t>
            </a:r>
            <a:r>
              <a:rPr kumimoji="0" lang="en-US" sz="1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Segoe UI"/>
              </a:rPr>
              <a:t>is about keywords to get a list of sources. </a:t>
            </a:r>
            <a:r>
              <a:rPr kumimoji="0" lang="en-US" sz="1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Semibold"/>
                <a:ea typeface="+mn-ea"/>
                <a:cs typeface="Segoe UI"/>
              </a:rPr>
              <a:t>Chat is about </a:t>
            </a:r>
            <a:r>
              <a:rPr lang="en-US" sz="1600">
                <a:gradFill>
                  <a:gsLst>
                    <a:gs pos="2917">
                      <a:srgbClr val="000000"/>
                    </a:gs>
                    <a:gs pos="30000">
                      <a:srgbClr val="000000"/>
                    </a:gs>
                  </a:gsLst>
                  <a:lin ang="5400000" scaled="0"/>
                </a:gradFill>
                <a:latin typeface="Segoe UI Semibold"/>
                <a:cs typeface="Segoe UI"/>
              </a:rPr>
              <a:t>using </a:t>
            </a:r>
            <a:r>
              <a:rPr kumimoji="0" lang="en-US" sz="1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Semibold"/>
                <a:ea typeface="+mn-ea"/>
                <a:cs typeface="Segoe UI"/>
              </a:rPr>
              <a:t>detailed questions or statements to generate a custom response for you.</a:t>
            </a:r>
            <a:endParaRPr lang="en-US" sz="1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Semibold"/>
              <a:cs typeface="Segoe UI"/>
            </a:endParaRP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1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
              <a:ea typeface="+mn-ea"/>
              <a:cs typeface="Segoe UI"/>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
                <a:ea typeface="+mn-ea"/>
                <a:cs typeface="Segoe UI"/>
              </a:rPr>
              <a:t>Enter your first prompt in the text box at the bottom of your screen. </a:t>
            </a:r>
            <a:endParaRPr lang="en-US" sz="1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
              <a:cs typeface="Segoe UI"/>
            </a:endParaRPr>
          </a:p>
        </p:txBody>
      </p:sp>
      <p:sp>
        <p:nvSpPr>
          <p:cNvPr id="8" name="Title 1">
            <a:extLst>
              <a:ext uri="{FF2B5EF4-FFF2-40B4-BE49-F238E27FC236}">
                <a16:creationId xmlns:a16="http://schemas.microsoft.com/office/drawing/2014/main" id="{719B85C0-E31D-DD73-61ED-4D0CBCCF5F2F}"/>
              </a:ext>
            </a:extLst>
          </p:cNvPr>
          <p:cNvSpPr txBox="1">
            <a:spLocks/>
          </p:cNvSpPr>
          <p:nvPr/>
        </p:nvSpPr>
        <p:spPr>
          <a:xfrm>
            <a:off x="588263" y="457200"/>
            <a:ext cx="11018520" cy="553998"/>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14367"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50" normalizeH="0" baseline="0" noProof="0">
                <a:ln w="3175">
                  <a:noFill/>
                </a:ln>
                <a:solidFill>
                  <a:srgbClr val="000000"/>
                </a:solidFill>
                <a:effectLst/>
                <a:uLnTx/>
                <a:uFillTx/>
                <a:latin typeface="Segoe UI Semibold" panose="020B0702040204020203" pitchFamily="34" charset="0"/>
                <a:ea typeface="+mn-ea"/>
                <a:cs typeface="Segoe UI Semibold" panose="020B0702040204020203" pitchFamily="34" charset="0"/>
              </a:rPr>
              <a:t>What is a “prompt?“</a:t>
            </a:r>
          </a:p>
        </p:txBody>
      </p:sp>
      <p:sp>
        <p:nvSpPr>
          <p:cNvPr id="2" name="TextBox 1">
            <a:extLst>
              <a:ext uri="{FF2B5EF4-FFF2-40B4-BE49-F238E27FC236}">
                <a16:creationId xmlns:a16="http://schemas.microsoft.com/office/drawing/2014/main" id="{748A72FC-9682-74E7-0D39-D496116E4CAB}"/>
              </a:ext>
            </a:extLst>
          </p:cNvPr>
          <p:cNvSpPr txBox="1"/>
          <p:nvPr/>
        </p:nvSpPr>
        <p:spPr>
          <a:xfrm>
            <a:off x="827670" y="5558877"/>
            <a:ext cx="3905250" cy="18466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0000"/>
                </a:solidFill>
                <a:effectLst/>
                <a:uLnTx/>
                <a:uFillTx/>
                <a:latin typeface="Segoe UI"/>
                <a:ea typeface="+mn-ea"/>
                <a:cs typeface="Segoe UI"/>
              </a:rPr>
              <a:t>Get started by entering your question in the text box</a:t>
            </a:r>
          </a:p>
        </p:txBody>
      </p:sp>
      <p:pic>
        <p:nvPicPr>
          <p:cNvPr id="10" name="Picture 9">
            <a:extLst>
              <a:ext uri="{FF2B5EF4-FFF2-40B4-BE49-F238E27FC236}">
                <a16:creationId xmlns:a16="http://schemas.microsoft.com/office/drawing/2014/main" id="{31F9C967-72D1-1996-83D4-BF3DBD2D739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4684" y="4945956"/>
            <a:ext cx="4937760" cy="527046"/>
          </a:xfrm>
          <a:prstGeom prst="rect">
            <a:avLst/>
          </a:prstGeom>
        </p:spPr>
      </p:pic>
      <p:pic>
        <p:nvPicPr>
          <p:cNvPr id="5" name="Picture 2" descr="UKRI logo">
            <a:extLst>
              <a:ext uri="{FF2B5EF4-FFF2-40B4-BE49-F238E27FC236}">
                <a16:creationId xmlns:a16="http://schemas.microsoft.com/office/drawing/2014/main" id="{17828ADE-2718-4A9A-0233-314A85986CF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834" y="6270788"/>
            <a:ext cx="1630790" cy="480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764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Rounded Corners 9">
            <a:extLst>
              <a:ext uri="{FF2B5EF4-FFF2-40B4-BE49-F238E27FC236}">
                <a16:creationId xmlns:a16="http://schemas.microsoft.com/office/drawing/2014/main" id="{84E886F2-BDA5-5151-2C79-3B6035E4CBA1}"/>
              </a:ext>
            </a:extLst>
          </p:cNvPr>
          <p:cNvSpPr/>
          <p:nvPr/>
        </p:nvSpPr>
        <p:spPr bwMode="auto">
          <a:xfrm>
            <a:off x="419100" y="1495425"/>
            <a:ext cx="5423264" cy="3867150"/>
          </a:xfrm>
          <a:prstGeom prst="roundRect">
            <a:avLst>
              <a:gd name="adj" fmla="val 4127"/>
            </a:avLst>
          </a:prstGeom>
          <a:blipFill dpi="0" rotWithShape="0">
            <a:blip r:embed="rId3">
              <a:lum/>
            </a:blip>
            <a:srcRect/>
            <a:stretch>
              <a:fillRect l="-13036" t="-32096" r="-220297" b="-21114"/>
            </a:stretch>
          </a:blipFill>
          <a:ln>
            <a:solidFill>
              <a:schemeClr val="bg1"/>
            </a:solidFill>
          </a:ln>
          <a:effectLst>
            <a:outerShdw blurRad="343645" dist="295501" dir="2700000" algn="tl" rotWithShape="0">
              <a:srgbClr val="F3484C">
                <a:alpha val="15816"/>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useBgFill="1">
        <p:nvSpPr>
          <p:cNvPr id="3" name="Rectangle: Rounded Corners 2">
            <a:extLst>
              <a:ext uri="{FF2B5EF4-FFF2-40B4-BE49-F238E27FC236}">
                <a16:creationId xmlns:a16="http://schemas.microsoft.com/office/drawing/2014/main" id="{E5E9DD60-578F-43DF-75BB-8B66AFC95A81}"/>
              </a:ext>
            </a:extLst>
          </p:cNvPr>
          <p:cNvSpPr/>
          <p:nvPr/>
        </p:nvSpPr>
        <p:spPr bwMode="auto">
          <a:xfrm>
            <a:off x="6311536" y="1495425"/>
            <a:ext cx="5423264" cy="3867150"/>
          </a:xfrm>
          <a:prstGeom prst="roundRect">
            <a:avLst>
              <a:gd name="adj" fmla="val 4127"/>
            </a:avLst>
          </a:prstGeom>
          <a:blipFill dpi="0" rotWithShape="0">
            <a:blip r:embed="rId3">
              <a:lum/>
            </a:blip>
            <a:srcRect/>
            <a:stretch>
              <a:fillRect l="-110456" t="-48553" r="-2003" b="-25161"/>
            </a:stretch>
          </a:blipFill>
          <a:ln>
            <a:solidFill>
              <a:schemeClr val="bg1"/>
            </a:solidFill>
          </a:ln>
          <a:effectLst>
            <a:outerShdw blurRad="343645" dist="295501" dir="2700000" algn="tl" rotWithShape="0">
              <a:srgbClr val="F3484C">
                <a:alpha val="15816"/>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4" name="Rectangle: Rounded Corners 3">
            <a:extLst>
              <a:ext uri="{FF2B5EF4-FFF2-40B4-BE49-F238E27FC236}">
                <a16:creationId xmlns:a16="http://schemas.microsoft.com/office/drawing/2014/main" id="{45F5B6F7-36D0-F30F-C393-3C8B5DDD29AF}"/>
              </a:ext>
            </a:extLst>
          </p:cNvPr>
          <p:cNvSpPr/>
          <p:nvPr/>
        </p:nvSpPr>
        <p:spPr bwMode="auto">
          <a:xfrm>
            <a:off x="787038" y="1778222"/>
            <a:ext cx="4687388" cy="553998"/>
          </a:xfrm>
          <a:prstGeom prst="roundRect">
            <a:avLst/>
          </a:prstGeom>
          <a:solidFill>
            <a:srgbClr val="00B050"/>
          </a:solidFill>
          <a:ln>
            <a:noFill/>
            <a:headEnd type="none" w="med" len="med"/>
            <a:tailEnd type="none" w="med" len="med"/>
          </a:ln>
          <a:effectLst>
            <a:outerShdw blurRad="214029" dist="43797" dir="2700000" algn="tl" rotWithShape="0">
              <a:prstClr val="black">
                <a:alpha val="1488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Segoe UI Semibold"/>
                <a:ea typeface="+mn-ea"/>
                <a:cs typeface="Segoe UI"/>
              </a:rPr>
              <a:t>        Effective</a:t>
            </a:r>
          </a:p>
        </p:txBody>
      </p:sp>
      <p:sp>
        <p:nvSpPr>
          <p:cNvPr id="7" name="TextBox 6">
            <a:extLst>
              <a:ext uri="{FF2B5EF4-FFF2-40B4-BE49-F238E27FC236}">
                <a16:creationId xmlns:a16="http://schemas.microsoft.com/office/drawing/2014/main" id="{96C82A21-1BC6-15C7-7F62-07D17A9FFA3F}"/>
              </a:ext>
            </a:extLst>
          </p:cNvPr>
          <p:cNvSpPr txBox="1"/>
          <p:nvPr/>
        </p:nvSpPr>
        <p:spPr>
          <a:xfrm>
            <a:off x="754381" y="2573624"/>
            <a:ext cx="4752702" cy="2292935"/>
          </a:xfrm>
          <a:prstGeom prst="rect">
            <a:avLst/>
          </a:prstGeom>
          <a:noFill/>
        </p:spPr>
        <p:txBody>
          <a:bodyPr wrap="square" lIns="91440" tIns="45720" rIns="91440" bIns="45720" anchor="t">
            <a:spAutoFit/>
          </a:bodyPr>
          <a:lstStyle/>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Semibold"/>
                <a:ea typeface="+mn-ea"/>
                <a:cs typeface="Segoe UI"/>
              </a:rPr>
              <a:t>Specific and detailed</a:t>
            </a: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Segoe UI"/>
              </a:rPr>
              <a:t>In full sentences, with instructions</a:t>
            </a: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Segoe UI"/>
              </a:rPr>
              <a:t>States the tone, purpose, preferred format, etc.</a:t>
            </a:r>
          </a:p>
          <a:p>
            <a:pPr marL="0" marR="0" lvl="0" indent="0" algn="l" defTabSz="914400" rtl="0" eaLnBrk="1" fontAlgn="auto" latinLnBrk="0" hangingPunct="1">
              <a:lnSpc>
                <a:spcPct val="100000"/>
              </a:lnSpc>
              <a:spcBef>
                <a:spcPts val="600"/>
              </a:spcBef>
              <a:spcAft>
                <a:spcPts val="0"/>
              </a:spcAft>
              <a:buClrTx/>
              <a:buSzTx/>
              <a:buFontTx/>
              <a:buNone/>
              <a:tabLst/>
              <a:defRPr/>
            </a:pPr>
            <a:br>
              <a:rPr kumimoji="0" lang="en-US" sz="1600" b="0" i="0" u="none" strike="noStrike" kern="1200" cap="none" spc="0" normalizeH="0" baseline="0" noProof="0">
                <a:ln>
                  <a:noFill/>
                </a:ln>
                <a:solidFill>
                  <a:srgbClr val="000000"/>
                </a:solidFill>
                <a:effectLst/>
                <a:uLnTx/>
                <a:uFillTx/>
                <a:latin typeface="Segoe UI Variable Display "/>
                <a:ea typeface="+mn-ea"/>
                <a:cs typeface="Segoe UI"/>
              </a:rPr>
            </a:br>
            <a:r>
              <a:rPr kumimoji="0" lang="en-US" sz="1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Semibold"/>
                <a:ea typeface="+mn-ea"/>
                <a:cs typeface="Segoe UI"/>
              </a:rPr>
              <a:t>Example: </a:t>
            </a:r>
            <a:r>
              <a:rPr kumimoji="0" lang="en-US" sz="1600" b="0" i="1" u="none" strike="noStrike" kern="1200" cap="none" spc="0" normalizeH="0" baseline="0" noProof="0">
                <a:ln>
                  <a:noFill/>
                </a:ln>
                <a:gradFill>
                  <a:gsLst>
                    <a:gs pos="2917">
                      <a:srgbClr val="000000"/>
                    </a:gs>
                    <a:gs pos="30000">
                      <a:srgbClr val="000000"/>
                    </a:gs>
                  </a:gsLst>
                  <a:lin ang="5400000" scaled="0"/>
                </a:gradFill>
                <a:effectLst/>
                <a:uLnTx/>
                <a:uFillTx/>
                <a:latin typeface="Segoe UI "/>
                <a:ea typeface="+mn-ea"/>
                <a:cs typeface="Segoe UI"/>
              </a:rPr>
              <a:t>Recap the findings of the article I've copied below and include the top 3 concerns. Provide the answer in two to three paragraphs and use a business tone.</a:t>
            </a:r>
          </a:p>
        </p:txBody>
      </p:sp>
      <p:sp>
        <p:nvSpPr>
          <p:cNvPr id="9" name="TextBox 8">
            <a:extLst>
              <a:ext uri="{FF2B5EF4-FFF2-40B4-BE49-F238E27FC236}">
                <a16:creationId xmlns:a16="http://schemas.microsoft.com/office/drawing/2014/main" id="{BC3CA443-707B-6A02-0573-10434F406AE8}"/>
              </a:ext>
            </a:extLst>
          </p:cNvPr>
          <p:cNvSpPr txBox="1"/>
          <p:nvPr/>
        </p:nvSpPr>
        <p:spPr>
          <a:xfrm>
            <a:off x="844514" y="5599876"/>
            <a:ext cx="10502972" cy="553998"/>
          </a:xfrm>
          <a:prstGeom prst="rect">
            <a:avLst/>
          </a:prstGeom>
          <a:noFill/>
        </p:spPr>
        <p:txBody>
          <a:bodyPr wrap="square" lIns="0" tIns="0" rIns="0" bIns="0" rtlCol="0" anchor="t">
            <a:spAutoFit/>
          </a:bodyPr>
          <a:lstStyle/>
          <a:p>
            <a:pPr algn="ctr" defTabSz="932472" fontAlgn="base">
              <a:spcBef>
                <a:spcPct val="0"/>
              </a:spcBef>
              <a:spcAft>
                <a:spcPct val="0"/>
              </a:spcAft>
              <a:defRPr/>
            </a:pPr>
            <a:r>
              <a:rPr lang="en-US" b="1">
                <a:solidFill>
                  <a:srgbClr val="000000"/>
                </a:solidFill>
                <a:latin typeface="Segoe UI "/>
                <a:cs typeface="Segoe UI"/>
              </a:rPr>
              <a:t>Note: Do not enter personal, sensitive, confidential or identifiable information into any AI tool as best practice</a:t>
            </a:r>
            <a:endParaRPr lang="en-US" sz="1800" b="1" i="0" u="none" strike="noStrike" kern="1200" cap="none" spc="0" normalizeH="0" baseline="0" noProof="0">
              <a:ln>
                <a:noFill/>
              </a:ln>
              <a:solidFill>
                <a:srgbClr val="000000"/>
              </a:solidFill>
              <a:effectLst/>
              <a:uLnTx/>
              <a:uFillTx/>
              <a:latin typeface="Segoe UI "/>
              <a:cs typeface="Segoe UI"/>
            </a:endParaRPr>
          </a:p>
        </p:txBody>
      </p:sp>
      <p:sp>
        <p:nvSpPr>
          <p:cNvPr id="5" name="Rectangle: Rounded Corners 4">
            <a:extLst>
              <a:ext uri="{FF2B5EF4-FFF2-40B4-BE49-F238E27FC236}">
                <a16:creationId xmlns:a16="http://schemas.microsoft.com/office/drawing/2014/main" id="{8286180C-15EE-5E6D-6D93-974266ECC1DA}"/>
              </a:ext>
            </a:extLst>
          </p:cNvPr>
          <p:cNvSpPr/>
          <p:nvPr/>
        </p:nvSpPr>
        <p:spPr bwMode="auto">
          <a:xfrm>
            <a:off x="6679474" y="1778222"/>
            <a:ext cx="4687388" cy="553998"/>
          </a:xfrm>
          <a:prstGeom prst="roundRect">
            <a:avLst/>
          </a:prstGeom>
          <a:solidFill>
            <a:srgbClr val="FF0000"/>
          </a:solidFill>
          <a:ln>
            <a:noFill/>
            <a:headEnd type="none" w="med" len="med"/>
            <a:tailEnd type="none" w="med" len="med"/>
          </a:ln>
          <a:effectLst>
            <a:outerShdw blurRad="214029" dist="43797" dir="2700000" algn="tl" rotWithShape="0">
              <a:prstClr val="black">
                <a:alpha val="1488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Segoe UI Semibold"/>
                <a:ea typeface="+mn-ea"/>
                <a:cs typeface="Segoe UI"/>
              </a:rPr>
              <a:t>        Less Effective</a:t>
            </a:r>
          </a:p>
        </p:txBody>
      </p:sp>
      <p:sp>
        <p:nvSpPr>
          <p:cNvPr id="8" name="TextBox 7">
            <a:extLst>
              <a:ext uri="{FF2B5EF4-FFF2-40B4-BE49-F238E27FC236}">
                <a16:creationId xmlns:a16="http://schemas.microsoft.com/office/drawing/2014/main" id="{3E62B56F-12B5-BC98-77E2-3E3C73EE2C49}"/>
              </a:ext>
            </a:extLst>
          </p:cNvPr>
          <p:cNvSpPr txBox="1"/>
          <p:nvPr/>
        </p:nvSpPr>
        <p:spPr>
          <a:xfrm>
            <a:off x="6986577" y="2661231"/>
            <a:ext cx="4293761" cy="2369880"/>
          </a:xfrm>
          <a:prstGeom prst="rect">
            <a:avLst/>
          </a:prstGeom>
          <a:noFill/>
        </p:spPr>
        <p:txBody>
          <a:bodyPr wrap="square" lIns="91440" tIns="45720" rIns="91440" bIns="45720" anchor="t">
            <a:spAutoFit/>
          </a:bodyPr>
          <a:lstStyle/>
          <a:p>
            <a:pPr marL="285750" marR="0" lvl="0" indent="-285750" algn="l" defTabSz="914400" rtl="0" eaLnBrk="1" fontAlgn="auto" latinLnBrk="0" hangingPunct="1">
              <a:lnSpc>
                <a:spcPct val="100000"/>
              </a:lnSpc>
              <a:spcBef>
                <a:spcPts val="600"/>
              </a:spcBef>
              <a:spcAft>
                <a:spcPts val="0"/>
              </a:spcAft>
              <a:buClrTx/>
              <a:buSzTx/>
              <a:buFont typeface="Segoe UI Variable Display Semib" pitchFamily="2" charset="0"/>
              <a:buChar char="×"/>
              <a:tabLst/>
              <a:defRPr/>
            </a:pPr>
            <a:r>
              <a:rPr kumimoji="0" lang="en-US" sz="1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Semibold"/>
                <a:ea typeface="+mn-ea"/>
                <a:cs typeface="Segoe UI"/>
              </a:rPr>
              <a:t>Vague</a:t>
            </a:r>
            <a:endParaRPr kumimoji="0" lang="en-US" sz="1800" b="0" i="0" u="none" strike="noStrike" kern="1200" cap="none" spc="0" normalizeH="0" baseline="0" noProof="0">
              <a:ln>
                <a:noFill/>
              </a:ln>
              <a:solidFill>
                <a:srgbClr val="000000"/>
              </a:solidFill>
              <a:effectLst/>
              <a:uLnTx/>
              <a:uFillTx/>
              <a:latin typeface="Segoe UI"/>
              <a:ea typeface="+mn-ea"/>
              <a:cs typeface="+mn-cs"/>
            </a:endParaRPr>
          </a:p>
          <a:p>
            <a:pPr marL="285750" marR="0" lvl="0" indent="-285750" algn="l" defTabSz="914400" rtl="0" eaLnBrk="1" fontAlgn="auto" latinLnBrk="0" hangingPunct="1">
              <a:lnSpc>
                <a:spcPct val="100000"/>
              </a:lnSpc>
              <a:spcBef>
                <a:spcPts val="600"/>
              </a:spcBef>
              <a:spcAft>
                <a:spcPts val="0"/>
              </a:spcAft>
              <a:buClrTx/>
              <a:buSzTx/>
              <a:buFontTx/>
              <a:buChar char="×"/>
              <a:tabLst/>
              <a:defRPr/>
            </a:pPr>
            <a:r>
              <a:rPr kumimoji="0" lang="en-US" sz="1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Segoe UI"/>
              </a:rPr>
              <a:t>Just a few words</a:t>
            </a:r>
          </a:p>
          <a:p>
            <a:pPr marL="285750" marR="0" lvl="0" indent="-285750" algn="l" defTabSz="914400" rtl="0" eaLnBrk="1" fontAlgn="auto" latinLnBrk="0" hangingPunct="1">
              <a:lnSpc>
                <a:spcPct val="100000"/>
              </a:lnSpc>
              <a:spcBef>
                <a:spcPts val="600"/>
              </a:spcBef>
              <a:spcAft>
                <a:spcPts val="0"/>
              </a:spcAft>
              <a:buClrTx/>
              <a:buSzTx/>
              <a:buFontTx/>
              <a:buChar char="×"/>
              <a:tabLst/>
              <a:defRPr/>
            </a:pPr>
            <a:r>
              <a:rPr kumimoji="0" lang="en-US" sz="1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Segoe UI"/>
              </a:rPr>
              <a:t>No context on preferred output</a:t>
            </a:r>
            <a:br>
              <a:rPr kumimoji="0" lang="en-US" sz="1600" b="0" i="0" u="none" strike="noStrike" kern="1200" cap="none" spc="0" normalizeH="0" baseline="0" noProof="0">
                <a:ln>
                  <a:noFill/>
                </a:ln>
                <a:solidFill>
                  <a:srgbClr val="000000"/>
                </a:solidFill>
                <a:effectLst/>
                <a:uLnTx/>
                <a:uFillTx/>
                <a:latin typeface="Segoe UI Variable Display "/>
                <a:ea typeface="+mn-ea"/>
                <a:cs typeface="Segoe UI"/>
              </a:rPr>
            </a:br>
            <a:endParaRPr kumimoji="0" lang="en-US" sz="1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Variable Display "/>
              <a:ea typeface="+mn-ea"/>
              <a:cs typeface="Segoe UI"/>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Semibold"/>
                <a:ea typeface="+mn-ea"/>
                <a:cs typeface="Segoe UI"/>
              </a:rPr>
              <a:t>Example: </a:t>
            </a:r>
            <a:r>
              <a:rPr kumimoji="0" lang="en-US" sz="1600" b="0" i="1" u="none" strike="noStrike" kern="1200" cap="none" spc="0" normalizeH="0" baseline="0" noProof="0">
                <a:ln>
                  <a:noFill/>
                </a:ln>
                <a:gradFill>
                  <a:gsLst>
                    <a:gs pos="2917">
                      <a:srgbClr val="000000"/>
                    </a:gs>
                    <a:gs pos="30000">
                      <a:srgbClr val="000000"/>
                    </a:gs>
                  </a:gsLst>
                  <a:lin ang="5400000" scaled="0"/>
                </a:gradFill>
                <a:effectLst/>
                <a:uLnTx/>
                <a:uFillTx/>
                <a:latin typeface="Segoe UI "/>
                <a:ea typeface="+mn-ea"/>
                <a:cs typeface="Segoe UI"/>
              </a:rPr>
              <a:t>Recap article.</a:t>
            </a:r>
          </a:p>
          <a:p>
            <a:pPr marL="0" marR="0" lvl="0" indent="0" algn="l" defTabSz="914400" rtl="0" eaLnBrk="1" fontAlgn="auto" latinLnBrk="0" hangingPunct="1">
              <a:lnSpc>
                <a:spcPct val="100000"/>
              </a:lnSpc>
              <a:spcBef>
                <a:spcPts val="600"/>
              </a:spcBef>
              <a:spcAft>
                <a:spcPts val="0"/>
              </a:spcAft>
              <a:buClrTx/>
              <a:buSzTx/>
              <a:buFontTx/>
              <a:buNone/>
              <a:tabLst/>
              <a:defRPr/>
            </a:pPr>
            <a:br>
              <a:rPr kumimoji="0" lang="en-US" sz="1600" b="0" i="0" u="none" strike="noStrike" kern="1200" cap="none" spc="0" normalizeH="0" baseline="0" noProof="0">
                <a:ln>
                  <a:noFill/>
                </a:ln>
                <a:solidFill>
                  <a:srgbClr val="000000"/>
                </a:solidFill>
                <a:effectLst/>
                <a:uLnTx/>
                <a:uFillTx/>
                <a:latin typeface="Segoe UI Variable Display "/>
                <a:ea typeface="+mn-ea"/>
                <a:cs typeface="Segoe UI"/>
              </a:rPr>
            </a:br>
            <a:r>
              <a:rPr kumimoji="0" lang="en-US" sz="1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Segoe UI"/>
              </a:rPr>
              <a:t>The recap may be more vague than desired, or in a format that you were not seeking.</a:t>
            </a:r>
          </a:p>
        </p:txBody>
      </p:sp>
      <p:pic>
        <p:nvPicPr>
          <p:cNvPr id="17" name="Graphic 16">
            <a:extLst>
              <a:ext uri="{FF2B5EF4-FFF2-40B4-BE49-F238E27FC236}">
                <a16:creationId xmlns:a16="http://schemas.microsoft.com/office/drawing/2014/main" id="{2036A6FC-7F0B-E975-C9EF-5A91280EC2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35826" y="1869752"/>
            <a:ext cx="347697" cy="347697"/>
          </a:xfrm>
          <a:prstGeom prst="rect">
            <a:avLst/>
          </a:prstGeom>
        </p:spPr>
      </p:pic>
      <p:pic>
        <p:nvPicPr>
          <p:cNvPr id="24" name="Graphic 23">
            <a:extLst>
              <a:ext uri="{FF2B5EF4-FFF2-40B4-BE49-F238E27FC236}">
                <a16:creationId xmlns:a16="http://schemas.microsoft.com/office/drawing/2014/main" id="{18769A2B-3330-833E-CE4E-9521FC8E473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090018" y="1869752"/>
            <a:ext cx="347472" cy="347472"/>
          </a:xfrm>
          <a:prstGeom prst="rect">
            <a:avLst/>
          </a:prstGeom>
        </p:spPr>
      </p:pic>
      <p:sp>
        <p:nvSpPr>
          <p:cNvPr id="12" name="TextBox 11">
            <a:extLst>
              <a:ext uri="{FF2B5EF4-FFF2-40B4-BE49-F238E27FC236}">
                <a16:creationId xmlns:a16="http://schemas.microsoft.com/office/drawing/2014/main" id="{92B13D54-357C-AC1D-2978-9CDB533FA046}"/>
              </a:ext>
            </a:extLst>
          </p:cNvPr>
          <p:cNvSpPr txBox="1"/>
          <p:nvPr/>
        </p:nvSpPr>
        <p:spPr>
          <a:xfrm>
            <a:off x="4913171" y="6558946"/>
            <a:ext cx="6821629" cy="215444"/>
          </a:xfrm>
          <a:prstGeom prst="rect">
            <a:avLst/>
          </a:prstGeom>
          <a:noFill/>
        </p:spPr>
        <p:txBody>
          <a:bodyPr wrap="square" lIns="0" tIns="0" rIns="0" bIns="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Segoe UI"/>
              </a:rPr>
              <a:t>Source: </a:t>
            </a:r>
            <a:r>
              <a:rPr kumimoji="0" lang="en-US" sz="1400" b="0" i="0" u="none" strike="noStrike" kern="1200" cap="none" spc="0" normalizeH="0" baseline="0" noProof="0">
                <a:ln>
                  <a:noFill/>
                </a:ln>
                <a:solidFill>
                  <a:srgbClr val="0078D4"/>
                </a:solidFill>
                <a:effectLst/>
                <a:uLnTx/>
                <a:uFillTx/>
                <a:latin typeface="Segoe UI"/>
                <a:ea typeface="+mn-ea"/>
                <a:cs typeface="Segoe UI"/>
                <a:hlinkClick r:id="rId8">
                  <a:extLst>
                    <a:ext uri="{A12FA001-AC4F-418D-AE19-62706E023703}">
                      <ahyp:hlinkClr xmlns:ahyp="http://schemas.microsoft.com/office/drawing/2018/hyperlinkcolor" val="tx"/>
                    </a:ext>
                  </a:extLst>
                </a:hlinkClick>
              </a:rPr>
              <a:t>The art of the prompt: How to get the best out of generative AI</a:t>
            </a:r>
            <a:r>
              <a:rPr kumimoji="0" lang="en-US" sz="1400" b="0" i="0" u="none" strike="noStrike" kern="1200" cap="none" spc="0" normalizeH="0" baseline="0" noProof="0">
                <a:ln>
                  <a:noFill/>
                </a:ln>
                <a:solidFill>
                  <a:srgbClr val="0078D4"/>
                </a:solidFill>
                <a:effectLst/>
                <a:uLnTx/>
                <a:uFillTx/>
                <a:latin typeface="Segoe UI"/>
                <a:ea typeface="+mn-ea"/>
                <a:cs typeface="Segoe UI"/>
              </a:rPr>
              <a:t> </a:t>
            </a:r>
            <a:r>
              <a:rPr kumimoji="0" lang="en-US" sz="1400" b="0" i="0" u="none" strike="noStrike" kern="1200" cap="none" spc="0" normalizeH="0" baseline="0" noProof="0">
                <a:ln>
                  <a:noFill/>
                </a:ln>
                <a:solidFill>
                  <a:srgbClr val="000000"/>
                </a:solidFill>
                <a:effectLst/>
                <a:uLnTx/>
                <a:uFillTx/>
                <a:latin typeface="Segoe UI"/>
                <a:ea typeface="+mn-ea"/>
                <a:cs typeface="Segoe UI"/>
              </a:rPr>
              <a:t>(Microsoft)</a:t>
            </a:r>
            <a:endParaRPr kumimoji="0" lang="en-US" sz="14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Segoe UI"/>
            </a:endParaRPr>
          </a:p>
        </p:txBody>
      </p:sp>
      <p:sp>
        <p:nvSpPr>
          <p:cNvPr id="6" name="Title 1">
            <a:extLst>
              <a:ext uri="{FF2B5EF4-FFF2-40B4-BE49-F238E27FC236}">
                <a16:creationId xmlns:a16="http://schemas.microsoft.com/office/drawing/2014/main" id="{F1068880-4F79-5BDF-963B-E040D16F389F}"/>
              </a:ext>
            </a:extLst>
          </p:cNvPr>
          <p:cNvSpPr txBox="1">
            <a:spLocks/>
          </p:cNvSpPr>
          <p:nvPr/>
        </p:nvSpPr>
        <p:spPr>
          <a:xfrm>
            <a:off x="588263" y="457200"/>
            <a:ext cx="11018520" cy="553998"/>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14367"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50" normalizeH="0" baseline="0" noProof="0">
                <a:ln w="3175">
                  <a:noFill/>
                </a:ln>
                <a:solidFill>
                  <a:srgbClr val="000000"/>
                </a:solidFill>
                <a:effectLst/>
                <a:uLnTx/>
                <a:uFillTx/>
                <a:latin typeface="Segoe UI semibold(Body)"/>
                <a:ea typeface="+mn-ea"/>
                <a:cs typeface="Segoe UI" pitchFamily="34" charset="0"/>
              </a:rPr>
              <a:t>What makes an effective prompt?</a:t>
            </a:r>
          </a:p>
        </p:txBody>
      </p:sp>
      <p:pic>
        <p:nvPicPr>
          <p:cNvPr id="2" name="Picture 2" descr="UKRI logo">
            <a:extLst>
              <a:ext uri="{FF2B5EF4-FFF2-40B4-BE49-F238E27FC236}">
                <a16:creationId xmlns:a16="http://schemas.microsoft.com/office/drawing/2014/main" id="{288090A7-94B0-6E02-B9B5-F3C8AD74830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9939" y="6080288"/>
            <a:ext cx="1630790" cy="480743"/>
          </a:xfrm>
          <a:prstGeom prst="rect">
            <a:avLst/>
          </a:prstGeom>
          <a:noFill/>
          <a:extLst>
            <a:ext uri="{909E8E84-426E-40DD-AFC4-6F175D3DCCD1}">
              <a14:hiddenFill xmlns:a14="http://schemas.microsoft.com/office/drawing/2010/main">
                <a:solidFill>
                  <a:srgbClr val="FFFFFF"/>
                </a:solidFill>
              </a14:hiddenFill>
            </a:ext>
          </a:extLst>
        </p:spPr>
      </p:pic>
      <p:pic>
        <p:nvPicPr>
          <p:cNvPr id="13" name="Graphic 12" descr="Warning with solid fill">
            <a:extLst>
              <a:ext uri="{FF2B5EF4-FFF2-40B4-BE49-F238E27FC236}">
                <a16:creationId xmlns:a16="http://schemas.microsoft.com/office/drawing/2014/main" id="{4F196789-8F59-D8C5-07D3-F27C2DA9047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30328" y="5494782"/>
            <a:ext cx="460434" cy="487976"/>
          </a:xfrm>
          <a:prstGeom prst="rect">
            <a:avLst/>
          </a:prstGeom>
        </p:spPr>
      </p:pic>
    </p:spTree>
    <p:extLst>
      <p:ext uri="{BB962C8B-B14F-4D97-AF65-F5344CB8AC3E}">
        <p14:creationId xmlns:p14="http://schemas.microsoft.com/office/powerpoint/2010/main" val="914877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Rounded Corners 12">
            <a:extLst>
              <a:ext uri="{FF2B5EF4-FFF2-40B4-BE49-F238E27FC236}">
                <a16:creationId xmlns:a16="http://schemas.microsoft.com/office/drawing/2014/main" id="{1B3A44AF-13B2-FCDE-74AF-2D37515AB96D}"/>
              </a:ext>
            </a:extLst>
          </p:cNvPr>
          <p:cNvSpPr/>
          <p:nvPr/>
        </p:nvSpPr>
        <p:spPr bwMode="auto">
          <a:xfrm>
            <a:off x="444754" y="1436688"/>
            <a:ext cx="3530396" cy="4391575"/>
          </a:xfrm>
          <a:prstGeom prst="roundRect">
            <a:avLst>
              <a:gd name="adj" fmla="val 4127"/>
            </a:avLst>
          </a:prstGeom>
          <a:blipFill dpi="0" rotWithShape="0">
            <a:blip r:embed="rId3">
              <a:lum/>
            </a:blip>
            <a:srcRect/>
            <a:stretch>
              <a:fillRect l="-13036" t="-32096" r="-220297" b="-21114"/>
            </a:stretch>
          </a:blipFill>
          <a:ln>
            <a:solidFill>
              <a:schemeClr val="bg1"/>
            </a:solidFill>
          </a:ln>
          <a:effectLst>
            <a:outerShdw blurRad="343645" dist="295501" dir="2700000" algn="tl" rotWithShape="0">
              <a:srgbClr val="F3484C">
                <a:alpha val="15816"/>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a:gradFill>
                <a:gsLst>
                  <a:gs pos="0">
                    <a:srgbClr val="FFFFFF"/>
                  </a:gs>
                  <a:gs pos="100000">
                    <a:srgbClr val="FFFFFF"/>
                  </a:gs>
                </a:gsLst>
                <a:lin ang="5400000" scaled="0"/>
              </a:gradFill>
              <a:latin typeface="Segoe UI"/>
              <a:cs typeface="Segoe UI" pitchFamily="34" charset="0"/>
            </a:endParaRPr>
          </a:p>
        </p:txBody>
      </p:sp>
      <p:sp>
        <p:nvSpPr>
          <p:cNvPr id="27" name="TextBox 26">
            <a:extLst>
              <a:ext uri="{FF2B5EF4-FFF2-40B4-BE49-F238E27FC236}">
                <a16:creationId xmlns:a16="http://schemas.microsoft.com/office/drawing/2014/main" id="{669E9E3A-2389-088A-024A-A91F5826B94B}"/>
              </a:ext>
            </a:extLst>
          </p:cNvPr>
          <p:cNvSpPr txBox="1"/>
          <p:nvPr/>
        </p:nvSpPr>
        <p:spPr>
          <a:xfrm>
            <a:off x="800165" y="2724963"/>
            <a:ext cx="2819574" cy="1477328"/>
          </a:xfrm>
          <a:prstGeom prst="rect">
            <a:avLst/>
          </a:prstGeom>
          <a:noFill/>
        </p:spPr>
        <p:txBody>
          <a:bodyPr wrap="square" lIns="0" tIns="0" rIns="0" bIns="0" rtlCol="0" anchor="t">
            <a:spAutoFit/>
          </a:bodyPr>
          <a:lstStyle/>
          <a:p>
            <a:pPr>
              <a:spcAft>
                <a:spcPts val="600"/>
              </a:spcAft>
              <a:defRPr/>
            </a:pPr>
            <a:r>
              <a:rPr lang="en-US" sz="1600">
                <a:solidFill>
                  <a:srgbClr val="000000"/>
                </a:solidFill>
                <a:latin typeface="Segoe UI "/>
              </a:rPr>
              <a:t>Enter your detailed prompt in the text box at the bottom. The box expands as you go, so you can write in sentences and paste in lots of content from a webpage, PDF, or document. </a:t>
            </a:r>
          </a:p>
        </p:txBody>
      </p:sp>
      <p:sp>
        <p:nvSpPr>
          <p:cNvPr id="28" name="TextBox 27">
            <a:extLst>
              <a:ext uri="{FF2B5EF4-FFF2-40B4-BE49-F238E27FC236}">
                <a16:creationId xmlns:a16="http://schemas.microsoft.com/office/drawing/2014/main" id="{CA1D8F32-27EF-634A-CA35-A672609C0845}"/>
              </a:ext>
            </a:extLst>
          </p:cNvPr>
          <p:cNvSpPr txBox="1"/>
          <p:nvPr/>
        </p:nvSpPr>
        <p:spPr>
          <a:xfrm>
            <a:off x="1491488" y="1877872"/>
            <a:ext cx="1958073" cy="584775"/>
          </a:xfrm>
          <a:prstGeom prst="rect">
            <a:avLst/>
          </a:prstGeom>
          <a:noFill/>
        </p:spPr>
        <p:txBody>
          <a:bodyPr wrap="square" lIns="91440" tIns="45720" rIns="91440" bIns="45720" anchor="t">
            <a:spAutoFit/>
          </a:bodyPr>
          <a:lstStyle/>
          <a:p>
            <a:pPr marL="201168" marR="0" lvl="0" indent="-228600" defTabSz="914400" rtl="0" eaLnBrk="1" fontAlgn="base" latinLnBrk="0" hangingPunct="1">
              <a:lnSpc>
                <a:spcPct val="100000"/>
              </a:lnSpc>
              <a:spcBef>
                <a:spcPct val="0"/>
              </a:spcBef>
              <a:spcAft>
                <a:spcPct val="0"/>
              </a:spcAft>
              <a:buClrTx/>
              <a:buSzTx/>
              <a:buFontTx/>
              <a:buNone/>
              <a:tabLst/>
              <a:defRPr/>
            </a:pPr>
            <a:r>
              <a:rPr kumimoji="0" lang="en-CA" sz="1600" b="1" i="0" u="none" strike="noStrike" kern="1200" cap="none" spc="0" normalizeH="0" baseline="0" noProof="0">
                <a:ln w="3175">
                  <a:noFill/>
                </a:ln>
                <a:effectLst/>
                <a:uLnTx/>
                <a:uFillTx/>
                <a:latin typeface="Segoe UI semibold(Body)"/>
                <a:cs typeface="Segoe UI"/>
              </a:rPr>
              <a:t>1. Enter your prompt</a:t>
            </a:r>
            <a:endParaRPr lang="en-US" b="1">
              <a:cs typeface="Segoe UI"/>
            </a:endParaRPr>
          </a:p>
        </p:txBody>
      </p:sp>
      <p:pic>
        <p:nvPicPr>
          <p:cNvPr id="30" name="Graphic 29">
            <a:extLst>
              <a:ext uri="{FF2B5EF4-FFF2-40B4-BE49-F238E27FC236}">
                <a16:creationId xmlns:a16="http://schemas.microsoft.com/office/drawing/2014/main" id="{9474FA85-4F1A-B7CF-E1B7-CAF9BF3A628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5017" y="1965637"/>
            <a:ext cx="489993" cy="377536"/>
          </a:xfrm>
          <a:prstGeom prst="rect">
            <a:avLst/>
          </a:prstGeom>
        </p:spPr>
      </p:pic>
      <p:sp useBgFill="1">
        <p:nvSpPr>
          <p:cNvPr id="14" name="Rectangle: Rounded Corners 13">
            <a:extLst>
              <a:ext uri="{FF2B5EF4-FFF2-40B4-BE49-F238E27FC236}">
                <a16:creationId xmlns:a16="http://schemas.microsoft.com/office/drawing/2014/main" id="{FD12C23B-AD75-A33F-AD2E-F70DCF04573C}"/>
              </a:ext>
            </a:extLst>
          </p:cNvPr>
          <p:cNvSpPr/>
          <p:nvPr/>
        </p:nvSpPr>
        <p:spPr bwMode="auto">
          <a:xfrm>
            <a:off x="4326828" y="1436688"/>
            <a:ext cx="3530396" cy="4391576"/>
          </a:xfrm>
          <a:prstGeom prst="roundRect">
            <a:avLst>
              <a:gd name="adj" fmla="val 4127"/>
            </a:avLst>
          </a:prstGeom>
          <a:blipFill dpi="0" rotWithShape="0">
            <a:blip r:embed="rId3"/>
            <a:srcRect/>
            <a:stretch>
              <a:fillRect l="-13036" t="-32096" r="-220297" b="-21114"/>
            </a:stretch>
          </a:blipFill>
          <a:ln>
            <a:solidFill>
              <a:schemeClr val="bg1"/>
            </a:solidFill>
          </a:ln>
          <a:effectLst>
            <a:outerShdw blurRad="343645" dist="295501" dir="2700000" algn="tl" rotWithShape="0">
              <a:srgbClr val="F3484C">
                <a:alpha val="15816"/>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a:gradFill>
                <a:gsLst>
                  <a:gs pos="0">
                    <a:srgbClr val="FFFFFF"/>
                  </a:gs>
                  <a:gs pos="100000">
                    <a:srgbClr val="FFFFFF"/>
                  </a:gs>
                </a:gsLst>
                <a:lin ang="5400000" scaled="0"/>
              </a:gradFill>
              <a:latin typeface="Segoe UI"/>
              <a:cs typeface="Segoe UI" pitchFamily="34" charset="0"/>
            </a:endParaRPr>
          </a:p>
        </p:txBody>
      </p:sp>
      <p:sp>
        <p:nvSpPr>
          <p:cNvPr id="37" name="TextBox 36">
            <a:extLst>
              <a:ext uri="{FF2B5EF4-FFF2-40B4-BE49-F238E27FC236}">
                <a16:creationId xmlns:a16="http://schemas.microsoft.com/office/drawing/2014/main" id="{510A78C8-B669-F6BF-7089-6D8B1E7D4AF3}"/>
              </a:ext>
            </a:extLst>
          </p:cNvPr>
          <p:cNvSpPr txBox="1"/>
          <p:nvPr/>
        </p:nvSpPr>
        <p:spPr>
          <a:xfrm>
            <a:off x="4688017" y="2724963"/>
            <a:ext cx="2813709" cy="1554272"/>
          </a:xfrm>
          <a:prstGeom prst="rect">
            <a:avLst/>
          </a:prstGeom>
          <a:noFill/>
        </p:spPr>
        <p:txBody>
          <a:bodyPr wrap="square" lIns="0" tIns="0" rIns="0" bIns="0" rtlCol="0" anchor="t">
            <a:spAutoFit/>
          </a:bodyPr>
          <a:lstStyle/>
          <a:p>
            <a:pPr>
              <a:spcAft>
                <a:spcPts val="600"/>
              </a:spcAft>
              <a:defRPr/>
            </a:pPr>
            <a:r>
              <a:rPr lang="en-US" sz="1600">
                <a:gradFill>
                  <a:gsLst>
                    <a:gs pos="2917">
                      <a:srgbClr val="000000"/>
                    </a:gs>
                    <a:gs pos="30000">
                      <a:srgbClr val="000000"/>
                    </a:gs>
                  </a:gsLst>
                  <a:lin ang="5400000" scaled="0"/>
                </a:gradFill>
                <a:latin typeface="Segoe UI "/>
                <a:cs typeface="Segoe UI"/>
              </a:rPr>
              <a:t>Copilot </a:t>
            </a:r>
            <a:r>
              <a:rPr lang="en-US" sz="1600">
                <a:solidFill>
                  <a:srgbClr val="000000"/>
                </a:solidFill>
                <a:latin typeface="Segoe UI "/>
              </a:rPr>
              <a:t>is transparent about the sources of its information. See these sources listed underneath the answer. </a:t>
            </a:r>
          </a:p>
          <a:p>
            <a:pPr>
              <a:spcAft>
                <a:spcPts val="600"/>
              </a:spcAft>
              <a:defRPr/>
            </a:pPr>
            <a:r>
              <a:rPr lang="en-US" sz="1600">
                <a:solidFill>
                  <a:srgbClr val="000000"/>
                </a:solidFill>
                <a:latin typeface="Segoe UI "/>
              </a:rPr>
              <a:t>Vet these sources and validate your answers.</a:t>
            </a:r>
          </a:p>
        </p:txBody>
      </p:sp>
      <p:pic>
        <p:nvPicPr>
          <p:cNvPr id="39" name="Graphic 38">
            <a:extLst>
              <a:ext uri="{FF2B5EF4-FFF2-40B4-BE49-F238E27FC236}">
                <a16:creationId xmlns:a16="http://schemas.microsoft.com/office/drawing/2014/main" id="{AAC76BCB-B142-46DA-1B4F-98036ABBF08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92870" y="1965637"/>
            <a:ext cx="489993" cy="388176"/>
          </a:xfrm>
          <a:prstGeom prst="rect">
            <a:avLst/>
          </a:prstGeom>
        </p:spPr>
      </p:pic>
      <p:sp useBgFill="1">
        <p:nvSpPr>
          <p:cNvPr id="16" name="Rectangle: Rounded Corners 15">
            <a:extLst>
              <a:ext uri="{FF2B5EF4-FFF2-40B4-BE49-F238E27FC236}">
                <a16:creationId xmlns:a16="http://schemas.microsoft.com/office/drawing/2014/main" id="{0DD7F3BB-9B29-B803-9A9E-0D343D52F353}"/>
              </a:ext>
            </a:extLst>
          </p:cNvPr>
          <p:cNvSpPr/>
          <p:nvPr/>
        </p:nvSpPr>
        <p:spPr bwMode="auto">
          <a:xfrm>
            <a:off x="8208902" y="1436687"/>
            <a:ext cx="3530396" cy="4391576"/>
          </a:xfrm>
          <a:prstGeom prst="roundRect">
            <a:avLst>
              <a:gd name="adj" fmla="val 4127"/>
            </a:avLst>
          </a:prstGeom>
          <a:blipFill dpi="0" rotWithShape="0">
            <a:blip r:embed="rId3">
              <a:lum/>
            </a:blip>
            <a:srcRect/>
            <a:stretch>
              <a:fillRect l="-13036" t="-32096" r="-220297" b="-21114"/>
            </a:stretch>
          </a:blipFill>
          <a:ln>
            <a:solidFill>
              <a:schemeClr val="bg1"/>
            </a:solidFill>
          </a:ln>
          <a:effectLst>
            <a:outerShdw blurRad="343645" dist="295501" dir="2700000" algn="tl" rotWithShape="0">
              <a:srgbClr val="F3484C">
                <a:alpha val="15816"/>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a:gradFill>
                <a:gsLst>
                  <a:gs pos="0">
                    <a:srgbClr val="FFFFFF"/>
                  </a:gs>
                  <a:gs pos="100000">
                    <a:srgbClr val="FFFFFF"/>
                  </a:gs>
                </a:gsLst>
                <a:lin ang="5400000" scaled="0"/>
              </a:gradFill>
              <a:latin typeface="Segoe UI"/>
              <a:cs typeface="Segoe UI" pitchFamily="34" charset="0"/>
            </a:endParaRPr>
          </a:p>
        </p:txBody>
      </p:sp>
      <p:sp>
        <p:nvSpPr>
          <p:cNvPr id="47" name="TextBox 46">
            <a:extLst>
              <a:ext uri="{FF2B5EF4-FFF2-40B4-BE49-F238E27FC236}">
                <a16:creationId xmlns:a16="http://schemas.microsoft.com/office/drawing/2014/main" id="{C52C1AED-A2A1-1EA7-3C8A-BA7A206EB19F}"/>
              </a:ext>
            </a:extLst>
          </p:cNvPr>
          <p:cNvSpPr txBox="1"/>
          <p:nvPr/>
        </p:nvSpPr>
        <p:spPr>
          <a:xfrm>
            <a:off x="8647748" y="2724963"/>
            <a:ext cx="2641743" cy="2046714"/>
          </a:xfrm>
          <a:prstGeom prst="rect">
            <a:avLst/>
          </a:prstGeom>
          <a:noFill/>
        </p:spPr>
        <p:txBody>
          <a:bodyPr wrap="square" lIns="0" tIns="0" rIns="0" bIns="0" rtlCol="0" anchor="t">
            <a:spAutoFit/>
          </a:bodyPr>
          <a:lstStyle/>
          <a:p>
            <a:pPr>
              <a:spcAft>
                <a:spcPts val="600"/>
              </a:spcAft>
              <a:defRPr/>
            </a:pPr>
            <a:r>
              <a:rPr lang="en-US" sz="1600">
                <a:solidFill>
                  <a:srgbClr val="000000"/>
                </a:solidFill>
                <a:latin typeface="Segoe UI "/>
              </a:rPr>
              <a:t>You can ask follow-up questions as you would in a conversation. You can refine the answer too. </a:t>
            </a:r>
            <a:endParaRPr lang="en-US"/>
          </a:p>
          <a:p>
            <a:pPr>
              <a:spcAft>
                <a:spcPts val="600"/>
              </a:spcAft>
              <a:defRPr/>
            </a:pPr>
            <a:r>
              <a:rPr lang="en-US" sz="1600">
                <a:solidFill>
                  <a:srgbClr val="000000"/>
                </a:solidFill>
                <a:latin typeface="Segoe UI "/>
              </a:rPr>
              <a:t>For example, try “Write a shorter answer" or "Give me more detail." You can also select suggested prompts.</a:t>
            </a:r>
            <a:endParaRPr lang="en-US"/>
          </a:p>
        </p:txBody>
      </p:sp>
      <p:sp>
        <p:nvSpPr>
          <p:cNvPr id="48" name="TextBox 47">
            <a:extLst>
              <a:ext uri="{FF2B5EF4-FFF2-40B4-BE49-F238E27FC236}">
                <a16:creationId xmlns:a16="http://schemas.microsoft.com/office/drawing/2014/main" id="{172984A5-6369-3BC6-98CA-736E45CC4BBF}"/>
              </a:ext>
            </a:extLst>
          </p:cNvPr>
          <p:cNvSpPr txBox="1"/>
          <p:nvPr/>
        </p:nvSpPr>
        <p:spPr>
          <a:xfrm>
            <a:off x="9371692" y="1877872"/>
            <a:ext cx="1765603" cy="584775"/>
          </a:xfrm>
          <a:prstGeom prst="rect">
            <a:avLst/>
          </a:prstGeom>
          <a:noFill/>
        </p:spPr>
        <p:txBody>
          <a:bodyPr wrap="square" lIns="91440" tIns="45720" rIns="91440" bIns="45720" anchor="t">
            <a:spAutoFit/>
          </a:bodyPr>
          <a:lstStyle/>
          <a:p>
            <a:pPr marL="228600" indent="-228600" fontAlgn="base">
              <a:spcBef>
                <a:spcPct val="0"/>
              </a:spcBef>
              <a:spcAft>
                <a:spcPct val="0"/>
              </a:spcAft>
              <a:defRPr/>
            </a:pPr>
            <a:r>
              <a:rPr lang="en-CA" sz="1600" b="1">
                <a:ln w="3175">
                  <a:noFill/>
                </a:ln>
                <a:latin typeface="Segoe UI semibold(Body)"/>
                <a:cs typeface="Segoe UI"/>
              </a:rPr>
              <a:t>3. Continue the conversation</a:t>
            </a:r>
            <a:endParaRPr lang="en-US" b="1">
              <a:cs typeface="Segoe UI"/>
            </a:endParaRPr>
          </a:p>
        </p:txBody>
      </p:sp>
      <p:pic>
        <p:nvPicPr>
          <p:cNvPr id="49" name="Graphic 48">
            <a:extLst>
              <a:ext uri="{FF2B5EF4-FFF2-40B4-BE49-F238E27FC236}">
                <a16:creationId xmlns:a16="http://schemas.microsoft.com/office/drawing/2014/main" id="{5C43B794-B928-95D3-DE53-4E7D659FE23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660519" y="1965637"/>
            <a:ext cx="581025" cy="409575"/>
          </a:xfrm>
          <a:prstGeom prst="rect">
            <a:avLst/>
          </a:prstGeom>
        </p:spPr>
      </p:pic>
      <p:sp>
        <p:nvSpPr>
          <p:cNvPr id="2" name="Title 1">
            <a:extLst>
              <a:ext uri="{FF2B5EF4-FFF2-40B4-BE49-F238E27FC236}">
                <a16:creationId xmlns:a16="http://schemas.microsoft.com/office/drawing/2014/main" id="{67152292-F838-51A3-24F4-9CFE2E1D064D}"/>
              </a:ext>
            </a:extLst>
          </p:cNvPr>
          <p:cNvSpPr txBox="1">
            <a:spLocks/>
          </p:cNvSpPr>
          <p:nvPr/>
        </p:nvSpPr>
        <p:spPr>
          <a:xfrm>
            <a:off x="588263" y="457200"/>
            <a:ext cx="11018520" cy="553998"/>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defTabSz="914367">
              <a:defRPr/>
            </a:pPr>
            <a:r>
              <a:rPr lang="en-US">
                <a:solidFill>
                  <a:srgbClr val="000000"/>
                </a:solidFill>
                <a:latin typeface="Segoe UI Semibold" panose="020B0702040204020203" pitchFamily="34" charset="0"/>
                <a:cs typeface="Segoe UI Semibold" panose="020B0702040204020203" pitchFamily="34" charset="0"/>
              </a:rPr>
              <a:t>How to chat in 3 steps</a:t>
            </a:r>
          </a:p>
        </p:txBody>
      </p:sp>
      <p:sp>
        <p:nvSpPr>
          <p:cNvPr id="9" name="TextBox 8">
            <a:extLst>
              <a:ext uri="{FF2B5EF4-FFF2-40B4-BE49-F238E27FC236}">
                <a16:creationId xmlns:a16="http://schemas.microsoft.com/office/drawing/2014/main" id="{4250AD50-9932-100E-C62F-BFA50779FCAB}"/>
              </a:ext>
            </a:extLst>
          </p:cNvPr>
          <p:cNvSpPr txBox="1"/>
          <p:nvPr/>
        </p:nvSpPr>
        <p:spPr>
          <a:xfrm>
            <a:off x="5411961" y="1877872"/>
            <a:ext cx="1605648" cy="584775"/>
          </a:xfrm>
          <a:prstGeom prst="rect">
            <a:avLst/>
          </a:prstGeom>
          <a:noFill/>
        </p:spPr>
        <p:txBody>
          <a:bodyPr wrap="square" lIns="91440" tIns="45720" rIns="91440" bIns="45720" anchor="t">
            <a:spAutoFit/>
          </a:bodyPr>
          <a:lstStyle/>
          <a:p>
            <a:pPr marL="201168" marR="0" lvl="0" indent="-228600" defTabSz="914400" rtl="0" eaLnBrk="1" fontAlgn="base" latinLnBrk="0" hangingPunct="1">
              <a:lnSpc>
                <a:spcPct val="100000"/>
              </a:lnSpc>
              <a:spcBef>
                <a:spcPct val="0"/>
              </a:spcBef>
              <a:spcAft>
                <a:spcPct val="0"/>
              </a:spcAft>
              <a:buClrTx/>
              <a:buSzTx/>
              <a:buFontTx/>
              <a:buNone/>
              <a:tabLst/>
              <a:defRPr/>
            </a:pPr>
            <a:r>
              <a:rPr kumimoji="0" lang="en-CA" sz="1600" b="1" i="0" u="none" strike="noStrike" kern="1200" cap="none" spc="0" normalizeH="0" baseline="0" noProof="0">
                <a:ln w="3175">
                  <a:noFill/>
                </a:ln>
                <a:effectLst/>
                <a:uLnTx/>
                <a:uFillTx/>
                <a:latin typeface="Segoe UI semibold(Body)"/>
                <a:cs typeface="Segoe UI"/>
              </a:rPr>
              <a:t>2. Check sources</a:t>
            </a:r>
            <a:endParaRPr lang="en-US" b="1">
              <a:cs typeface="Segoe UI"/>
            </a:endParaRPr>
          </a:p>
        </p:txBody>
      </p:sp>
      <p:pic>
        <p:nvPicPr>
          <p:cNvPr id="11" name="Picture 10">
            <a:extLst>
              <a:ext uri="{FF2B5EF4-FFF2-40B4-BE49-F238E27FC236}">
                <a16:creationId xmlns:a16="http://schemas.microsoft.com/office/drawing/2014/main" id="{B4C317DC-2AC2-50F8-5870-5A955261DDDB}"/>
              </a:ext>
            </a:extLst>
          </p:cNvPr>
          <p:cNvPicPr>
            <a:picLocks noChangeAspect="1"/>
          </p:cNvPicPr>
          <p:nvPr/>
        </p:nvPicPr>
        <p:blipFill>
          <a:blip r:embed="rId10"/>
          <a:stretch>
            <a:fillRect/>
          </a:stretch>
        </p:blipFill>
        <p:spPr>
          <a:xfrm>
            <a:off x="8312927" y="5065731"/>
            <a:ext cx="3311384" cy="319372"/>
          </a:xfrm>
          <a:prstGeom prst="roundRect">
            <a:avLst/>
          </a:prstGeom>
          <a:ln>
            <a:noFill/>
          </a:ln>
          <a:effectLst>
            <a:outerShdw blurRad="190500" algn="tl" rotWithShape="0">
              <a:srgbClr val="000000">
                <a:alpha val="30000"/>
              </a:srgbClr>
            </a:outerShdw>
          </a:effectLst>
        </p:spPr>
      </p:pic>
      <p:pic>
        <p:nvPicPr>
          <p:cNvPr id="3" name="Picture 2" descr="A screenshot of a chat&#10;&#10;Description automatically generated">
            <a:extLst>
              <a:ext uri="{FF2B5EF4-FFF2-40B4-BE49-F238E27FC236}">
                <a16:creationId xmlns:a16="http://schemas.microsoft.com/office/drawing/2014/main" id="{2F661161-8BE4-6E6F-DE52-20432D856850}"/>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4444999" y="5044440"/>
            <a:ext cx="3302002" cy="361954"/>
          </a:xfrm>
          <a:prstGeom prst="roundRect">
            <a:avLst/>
          </a:prstGeom>
          <a:ln>
            <a:noFill/>
          </a:ln>
          <a:effectLst>
            <a:outerShdw blurRad="190500" algn="tl" rotWithShape="0">
              <a:srgbClr val="000000">
                <a:alpha val="30000"/>
              </a:srgbClr>
            </a:outerShdw>
          </a:effectLst>
        </p:spPr>
      </p:pic>
      <p:pic>
        <p:nvPicPr>
          <p:cNvPr id="6" name="Picture 5">
            <a:extLst>
              <a:ext uri="{FF2B5EF4-FFF2-40B4-BE49-F238E27FC236}">
                <a16:creationId xmlns:a16="http://schemas.microsoft.com/office/drawing/2014/main" id="{7DFEEE49-7CC6-FA55-9176-3C2A253B507C}"/>
              </a:ext>
            </a:extLst>
          </p:cNvPr>
          <p:cNvPicPr>
            <a:picLocks noChangeAspect="1"/>
          </p:cNvPicPr>
          <p:nvPr/>
        </p:nvPicPr>
        <p:blipFill>
          <a:blip r:embed="rId12"/>
          <a:stretch>
            <a:fillRect/>
          </a:stretch>
        </p:blipFill>
        <p:spPr>
          <a:xfrm>
            <a:off x="611839" y="5016910"/>
            <a:ext cx="3196227" cy="377536"/>
          </a:xfrm>
          <a:prstGeom prst="roundRect">
            <a:avLst/>
          </a:prstGeom>
          <a:ln>
            <a:noFill/>
          </a:ln>
          <a:effectLst>
            <a:outerShdw blurRad="190500" algn="tl" rotWithShape="0">
              <a:srgbClr val="000000">
                <a:alpha val="30000"/>
              </a:srgbClr>
            </a:outerShdw>
          </a:effectLst>
        </p:spPr>
      </p:pic>
      <p:pic>
        <p:nvPicPr>
          <p:cNvPr id="4" name="Picture 2" descr="UKRI logo">
            <a:extLst>
              <a:ext uri="{FF2B5EF4-FFF2-40B4-BE49-F238E27FC236}">
                <a16:creationId xmlns:a16="http://schemas.microsoft.com/office/drawing/2014/main" id="{92D56E5B-5901-6A61-CA82-B89FA29D706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9939" y="6080288"/>
            <a:ext cx="1630790" cy="480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646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8AE8F-CF82-B693-22D0-FFA8DCBFC43D}"/>
              </a:ext>
            </a:extLst>
          </p:cNvPr>
          <p:cNvSpPr>
            <a:spLocks noGrp="1"/>
          </p:cNvSpPr>
          <p:nvPr>
            <p:ph type="title"/>
          </p:nvPr>
        </p:nvSpPr>
        <p:spPr/>
        <p:txBody>
          <a:bodyPr lIns="91440" tIns="45720" rIns="91440" bIns="45720" anchor="t"/>
          <a:lstStyle/>
          <a:p>
            <a:r>
              <a:rPr lang="en-GB" sz="2400" b="1" dirty="0">
                <a:solidFill>
                  <a:schemeClr val="tx1">
                    <a:lumMod val="75000"/>
                    <a:lumOff val="25000"/>
                  </a:schemeClr>
                </a:solidFill>
                <a:latin typeface="Arial"/>
                <a:cs typeface="Arial"/>
              </a:rPr>
              <a:t>Best </a:t>
            </a:r>
            <a:r>
              <a:rPr lang="en-GB" sz="2400" dirty="0">
                <a:solidFill>
                  <a:schemeClr val="tx1">
                    <a:lumMod val="75000"/>
                    <a:lumOff val="25000"/>
                  </a:schemeClr>
                </a:solidFill>
                <a:latin typeface="Arial"/>
                <a:cs typeface="Arial"/>
              </a:rPr>
              <a:t>Practice</a:t>
            </a:r>
            <a:r>
              <a:rPr lang="en-GB" sz="2400" b="1" dirty="0">
                <a:solidFill>
                  <a:schemeClr val="tx1">
                    <a:lumMod val="75000"/>
                    <a:lumOff val="25000"/>
                  </a:schemeClr>
                </a:solidFill>
                <a:latin typeface="Arial"/>
                <a:cs typeface="Arial"/>
              </a:rPr>
              <a:t> – You Must</a:t>
            </a:r>
            <a:endParaRPr lang="en-US" b="1" dirty="0">
              <a:solidFill>
                <a:schemeClr val="tx1">
                  <a:lumMod val="75000"/>
                  <a:lumOff val="25000"/>
                </a:schemeClr>
              </a:solidFill>
            </a:endParaRPr>
          </a:p>
        </p:txBody>
      </p:sp>
      <p:sp useBgFill="1">
        <p:nvSpPr>
          <p:cNvPr id="5" name="Rectangle: Rounded Corners 4">
            <a:extLst>
              <a:ext uri="{FF2B5EF4-FFF2-40B4-BE49-F238E27FC236}">
                <a16:creationId xmlns:a16="http://schemas.microsoft.com/office/drawing/2014/main" id="{93745BBA-3D24-E254-8878-031A00AC2B45}"/>
              </a:ext>
            </a:extLst>
          </p:cNvPr>
          <p:cNvSpPr/>
          <p:nvPr/>
        </p:nvSpPr>
        <p:spPr bwMode="auto">
          <a:xfrm>
            <a:off x="445091" y="1007091"/>
            <a:ext cx="11387181" cy="5052692"/>
          </a:xfrm>
          <a:prstGeom prst="roundRect">
            <a:avLst>
              <a:gd name="adj" fmla="val 4127"/>
            </a:avLst>
          </a:prstGeom>
          <a:blipFill dpi="0" rotWithShape="0">
            <a:blip r:embed="rId2">
              <a:lum/>
            </a:blip>
            <a:srcRect/>
            <a:stretch>
              <a:fillRect l="-3115" t="-26084" r="-3115" b="-15234"/>
            </a:stretch>
          </a:blipFill>
          <a:ln>
            <a:solidFill>
              <a:schemeClr val="bg1"/>
            </a:solidFill>
          </a:ln>
          <a:effectLst>
            <a:outerShdw blurRad="343645" dist="295501" dir="2700000" algn="tl" rotWithShape="0">
              <a:srgbClr val="F3484C">
                <a:alpha val="15816"/>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p>
            <a:pPr rtl="0"/>
            <a:endParaRPr lang="en-GB" sz="1400">
              <a:gradFill>
                <a:gsLst>
                  <a:gs pos="0">
                    <a:srgbClr val="FFFFFF"/>
                  </a:gs>
                  <a:gs pos="100000">
                    <a:srgbClr val="FFFFFF"/>
                  </a:gs>
                </a:gsLst>
                <a:lin ang="5400000" scaled="0"/>
              </a:gradFill>
              <a:latin typeface="Arial"/>
              <a:cs typeface="Segoe UI" pitchFamily="34" charset="0"/>
            </a:endParaRPr>
          </a:p>
        </p:txBody>
      </p:sp>
      <p:sp>
        <p:nvSpPr>
          <p:cNvPr id="3" name="TextBox 2">
            <a:extLst>
              <a:ext uri="{FF2B5EF4-FFF2-40B4-BE49-F238E27FC236}">
                <a16:creationId xmlns:a16="http://schemas.microsoft.com/office/drawing/2014/main" id="{0874304F-8278-0492-B80F-63247E4C6F72}"/>
              </a:ext>
            </a:extLst>
          </p:cNvPr>
          <p:cNvSpPr txBox="1"/>
          <p:nvPr/>
        </p:nvSpPr>
        <p:spPr>
          <a:xfrm>
            <a:off x="960303" y="1180641"/>
            <a:ext cx="10537633" cy="445044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342900" indent="-342900">
              <a:lnSpc>
                <a:spcPct val="110000"/>
              </a:lnSpc>
              <a:spcBef>
                <a:spcPts val="1000"/>
              </a:spcBef>
              <a:buFont typeface="Arial,Sans-Serif"/>
              <a:buChar char="•"/>
            </a:pPr>
            <a:r>
              <a:rPr lang="en-GB" b="1">
                <a:solidFill>
                  <a:schemeClr val="tx1">
                    <a:lumMod val="75000"/>
                    <a:lumOff val="25000"/>
                  </a:schemeClr>
                </a:solidFill>
                <a:latin typeface="Arial"/>
                <a:cs typeface="Arial"/>
              </a:rPr>
              <a:t>Take accountability for work and facts presented by using Copilot.</a:t>
            </a:r>
            <a:endParaRPr lang="en-US">
              <a:solidFill>
                <a:schemeClr val="tx1">
                  <a:lumMod val="75000"/>
                  <a:lumOff val="25000"/>
                </a:schemeClr>
              </a:solidFill>
              <a:latin typeface="Arial"/>
              <a:cs typeface="Arial"/>
            </a:endParaRPr>
          </a:p>
          <a:p>
            <a:pPr marL="742950" lvl="1" indent="-285750">
              <a:lnSpc>
                <a:spcPct val="110000"/>
              </a:lnSpc>
              <a:spcBef>
                <a:spcPts val="500"/>
              </a:spcBef>
              <a:buFont typeface="Arial,Sans-Serif"/>
              <a:buChar char="•"/>
            </a:pPr>
            <a:r>
              <a:rPr lang="en-GB" b="1">
                <a:solidFill>
                  <a:schemeClr val="tx1">
                    <a:lumMod val="75000"/>
                    <a:lumOff val="25000"/>
                  </a:schemeClr>
                </a:solidFill>
                <a:latin typeface="Arial"/>
                <a:cs typeface="Arial"/>
              </a:rPr>
              <a:t>State sources </a:t>
            </a:r>
            <a:r>
              <a:rPr lang="en-GB">
                <a:solidFill>
                  <a:schemeClr val="tx1">
                    <a:lumMod val="75000"/>
                    <a:lumOff val="25000"/>
                  </a:schemeClr>
                </a:solidFill>
                <a:latin typeface="Arial"/>
                <a:cs typeface="Arial"/>
              </a:rPr>
              <a:t>for formal or important work when using any outputs from Copilot</a:t>
            </a:r>
            <a:endParaRPr lang="en-US">
              <a:solidFill>
                <a:schemeClr val="tx1">
                  <a:lumMod val="75000"/>
                  <a:lumOff val="25000"/>
                </a:schemeClr>
              </a:solidFill>
              <a:latin typeface="Arial"/>
              <a:cs typeface="Arial"/>
            </a:endParaRPr>
          </a:p>
          <a:p>
            <a:pPr marL="742950" lvl="1" indent="-285750">
              <a:lnSpc>
                <a:spcPct val="110000"/>
              </a:lnSpc>
              <a:spcBef>
                <a:spcPts val="500"/>
              </a:spcBef>
              <a:buFont typeface="Arial,Sans-Serif"/>
              <a:buChar char="•"/>
            </a:pPr>
            <a:r>
              <a:rPr lang="en-GB" b="1">
                <a:solidFill>
                  <a:schemeClr val="tx1">
                    <a:lumMod val="75000"/>
                    <a:lumOff val="25000"/>
                  </a:schemeClr>
                </a:solidFill>
                <a:latin typeface="Arial"/>
                <a:cs typeface="Arial"/>
              </a:rPr>
              <a:t>Ensure facts are checked</a:t>
            </a:r>
            <a:r>
              <a:rPr lang="en-GB">
                <a:solidFill>
                  <a:schemeClr val="tx1">
                    <a:lumMod val="75000"/>
                    <a:lumOff val="25000"/>
                  </a:schemeClr>
                </a:solidFill>
                <a:latin typeface="Arial"/>
                <a:cs typeface="Arial"/>
              </a:rPr>
              <a:t> before using or sharing any of the content.</a:t>
            </a:r>
            <a:endParaRPr lang="en-US">
              <a:solidFill>
                <a:schemeClr val="tx1">
                  <a:lumMod val="75000"/>
                  <a:lumOff val="25000"/>
                </a:schemeClr>
              </a:solidFill>
              <a:latin typeface="Arial"/>
              <a:cs typeface="Arial"/>
            </a:endParaRPr>
          </a:p>
          <a:p>
            <a:pPr marL="742950" lvl="1" indent="-285750">
              <a:lnSpc>
                <a:spcPct val="110000"/>
              </a:lnSpc>
              <a:spcBef>
                <a:spcPts val="500"/>
              </a:spcBef>
              <a:buFont typeface="Arial,Sans-Serif"/>
              <a:buChar char="•"/>
            </a:pPr>
            <a:r>
              <a:rPr lang="en-GB" b="1">
                <a:solidFill>
                  <a:schemeClr val="tx1">
                    <a:lumMod val="75000"/>
                    <a:lumOff val="25000"/>
                  </a:schemeClr>
                </a:solidFill>
                <a:latin typeface="Arial"/>
                <a:cs typeface="Arial"/>
              </a:rPr>
              <a:t>Store and manage outputs appropriately. </a:t>
            </a:r>
            <a:r>
              <a:rPr lang="en-GB">
                <a:solidFill>
                  <a:schemeClr val="tx1">
                    <a:lumMod val="75000"/>
                    <a:lumOff val="25000"/>
                  </a:schemeClr>
                </a:solidFill>
                <a:latin typeface="Arial"/>
                <a:cs typeface="Arial"/>
              </a:rPr>
              <a:t> All formal records should be stored appropriately in SharePoint or Objective (MRC/NERC).</a:t>
            </a:r>
            <a:endParaRPr lang="en-GB" b="1">
              <a:solidFill>
                <a:schemeClr val="tx1">
                  <a:lumMod val="75000"/>
                  <a:lumOff val="25000"/>
                </a:schemeClr>
              </a:solidFill>
              <a:latin typeface="Arial"/>
              <a:cs typeface="Arial"/>
            </a:endParaRPr>
          </a:p>
          <a:p>
            <a:pPr marL="742950" lvl="1" indent="-285750">
              <a:lnSpc>
                <a:spcPct val="110000"/>
              </a:lnSpc>
              <a:spcBef>
                <a:spcPts val="500"/>
              </a:spcBef>
              <a:buFont typeface="Arial,Sans-Serif"/>
              <a:buChar char="•"/>
            </a:pPr>
            <a:r>
              <a:rPr lang="en-GB">
                <a:solidFill>
                  <a:schemeClr val="tx1">
                    <a:lumMod val="75000"/>
                    <a:lumOff val="25000"/>
                  </a:schemeClr>
                </a:solidFill>
                <a:latin typeface="Arial"/>
                <a:cs typeface="Arial"/>
              </a:rPr>
              <a:t>Understand that all content produced </a:t>
            </a:r>
            <a:r>
              <a:rPr lang="en-GB" b="1">
                <a:solidFill>
                  <a:schemeClr val="tx1">
                    <a:lumMod val="75000"/>
                    <a:lumOff val="25000"/>
                  </a:schemeClr>
                </a:solidFill>
                <a:latin typeface="Arial"/>
                <a:cs typeface="Arial"/>
              </a:rPr>
              <a:t>is subject to the </a:t>
            </a:r>
            <a:r>
              <a:rPr lang="en-GB" b="1">
                <a:solidFill>
                  <a:schemeClr val="tx1">
                    <a:lumMod val="75000"/>
                    <a:lumOff val="25000"/>
                  </a:schemeClr>
                </a:solidFill>
                <a:latin typeface="Arial"/>
                <a:cs typeface="Arial"/>
                <a:hlinkClick r:id="rId3">
                  <a:extLst>
                    <a:ext uri="{A12FA001-AC4F-418D-AE19-62706E023703}">
                      <ahyp:hlinkClr xmlns:ahyp="http://schemas.microsoft.com/office/drawing/2018/hyperlinkcolor" val="tx"/>
                    </a:ext>
                  </a:extLst>
                </a:hlinkClick>
              </a:rPr>
              <a:t>UKRI Retention Schedule</a:t>
            </a:r>
            <a:r>
              <a:rPr lang="en-GB" b="1">
                <a:solidFill>
                  <a:schemeClr val="tx1">
                    <a:lumMod val="75000"/>
                    <a:lumOff val="25000"/>
                  </a:schemeClr>
                </a:solidFill>
                <a:latin typeface="Arial"/>
                <a:cs typeface="Arial"/>
              </a:rPr>
              <a:t>.</a:t>
            </a:r>
            <a:endParaRPr lang="en-US" b="1">
              <a:solidFill>
                <a:schemeClr val="tx1">
                  <a:lumMod val="75000"/>
                  <a:lumOff val="25000"/>
                </a:schemeClr>
              </a:solidFill>
              <a:latin typeface="Arial"/>
              <a:cs typeface="Arial"/>
            </a:endParaRPr>
          </a:p>
          <a:p>
            <a:pPr marL="742950" lvl="1" indent="-285750">
              <a:lnSpc>
                <a:spcPct val="110000"/>
              </a:lnSpc>
              <a:spcBef>
                <a:spcPts val="500"/>
              </a:spcBef>
              <a:buFont typeface="Arial,Sans-Serif"/>
              <a:buChar char="•"/>
            </a:pPr>
            <a:r>
              <a:rPr lang="en-GB">
                <a:solidFill>
                  <a:schemeClr val="tx1">
                    <a:lumMod val="75000"/>
                    <a:lumOff val="25000"/>
                  </a:schemeClr>
                </a:solidFill>
                <a:latin typeface="Arial"/>
                <a:cs typeface="Arial"/>
              </a:rPr>
              <a:t>Ensure that any content produced either </a:t>
            </a:r>
            <a:r>
              <a:rPr lang="en-GB" b="1">
                <a:solidFill>
                  <a:schemeClr val="tx1">
                    <a:lumMod val="75000"/>
                    <a:lumOff val="25000"/>
                  </a:schemeClr>
                </a:solidFill>
                <a:latin typeface="Arial"/>
                <a:cs typeface="Arial"/>
              </a:rPr>
              <a:t>fits under an existing Information Asset</a:t>
            </a:r>
            <a:r>
              <a:rPr lang="en-GB">
                <a:solidFill>
                  <a:schemeClr val="tx1">
                    <a:lumMod val="75000"/>
                    <a:lumOff val="25000"/>
                  </a:schemeClr>
                </a:solidFill>
                <a:latin typeface="Arial"/>
                <a:cs typeface="Arial"/>
              </a:rPr>
              <a:t> on the </a:t>
            </a:r>
            <a:r>
              <a:rPr lang="en-GB">
                <a:solidFill>
                  <a:schemeClr val="tx1">
                    <a:lumMod val="75000"/>
                    <a:lumOff val="25000"/>
                  </a:schemeClr>
                </a:solidFill>
                <a:latin typeface="Arial"/>
                <a:cs typeface="Arial"/>
                <a:hlinkClick r:id="rId4">
                  <a:extLst>
                    <a:ext uri="{A12FA001-AC4F-418D-AE19-62706E023703}">
                      <ahyp:hlinkClr xmlns:ahyp="http://schemas.microsoft.com/office/drawing/2018/hyperlinkcolor" val="tx"/>
                    </a:ext>
                  </a:extLst>
                </a:hlinkClick>
              </a:rPr>
              <a:t>Information Asset Register </a:t>
            </a:r>
            <a:r>
              <a:rPr lang="en-GB">
                <a:solidFill>
                  <a:schemeClr val="tx1">
                    <a:lumMod val="75000"/>
                    <a:lumOff val="25000"/>
                  </a:schemeClr>
                </a:solidFill>
                <a:latin typeface="Arial"/>
                <a:cs typeface="Arial"/>
              </a:rPr>
              <a:t>or if not, you should contact the UKRI Knowledge and Information Management team </a:t>
            </a:r>
            <a:r>
              <a:rPr lang="en-GB" b="1">
                <a:solidFill>
                  <a:schemeClr val="tx1">
                    <a:lumMod val="75000"/>
                    <a:lumOff val="25000"/>
                  </a:schemeClr>
                </a:solidFill>
                <a:latin typeface="Arial"/>
                <a:cs typeface="Arial"/>
              </a:rPr>
              <a:t>for a new Information Asset to be created</a:t>
            </a:r>
            <a:r>
              <a:rPr lang="en-GB">
                <a:solidFill>
                  <a:schemeClr val="tx1">
                    <a:lumMod val="75000"/>
                    <a:lumOff val="25000"/>
                  </a:schemeClr>
                </a:solidFill>
                <a:latin typeface="Arial"/>
                <a:cs typeface="Arial"/>
              </a:rPr>
              <a:t>.</a:t>
            </a:r>
            <a:endParaRPr lang="en-US">
              <a:solidFill>
                <a:schemeClr val="tx1">
                  <a:lumMod val="75000"/>
                  <a:lumOff val="25000"/>
                </a:schemeClr>
              </a:solidFill>
              <a:latin typeface="Arial"/>
              <a:cs typeface="Arial"/>
            </a:endParaRPr>
          </a:p>
          <a:p>
            <a:pPr marL="274320" lvl="1" indent="-274320">
              <a:lnSpc>
                <a:spcPct val="110000"/>
              </a:lnSpc>
              <a:spcBef>
                <a:spcPts val="500"/>
              </a:spcBef>
              <a:buFont typeface="Arial,Sans-Serif"/>
              <a:buChar char="•"/>
            </a:pPr>
            <a:r>
              <a:rPr lang="en-GB">
                <a:solidFill>
                  <a:schemeClr val="tx1">
                    <a:lumMod val="75000"/>
                    <a:lumOff val="25000"/>
                  </a:schemeClr>
                </a:solidFill>
                <a:latin typeface="Arial"/>
                <a:cs typeface="Arial"/>
              </a:rPr>
              <a:t>Understand that all content produced </a:t>
            </a:r>
            <a:r>
              <a:rPr lang="en-GB" b="1">
                <a:solidFill>
                  <a:schemeClr val="tx1">
                    <a:lumMod val="75000"/>
                    <a:lumOff val="25000"/>
                  </a:schemeClr>
                </a:solidFill>
                <a:latin typeface="Arial"/>
                <a:cs typeface="Arial"/>
              </a:rPr>
              <a:t>is subject to Data Protection Legislation.</a:t>
            </a:r>
            <a:endParaRPr lang="en-GB">
              <a:solidFill>
                <a:schemeClr val="tx1">
                  <a:lumMod val="75000"/>
                  <a:lumOff val="25000"/>
                </a:schemeClr>
              </a:solidFill>
              <a:latin typeface="Arial"/>
              <a:cs typeface="Arial"/>
            </a:endParaRPr>
          </a:p>
          <a:p>
            <a:pPr marL="742950" lvl="1" indent="-285750">
              <a:lnSpc>
                <a:spcPct val="110000"/>
              </a:lnSpc>
              <a:spcBef>
                <a:spcPts val="500"/>
              </a:spcBef>
              <a:buFont typeface="Arial,Sans-Serif"/>
              <a:buChar char="•"/>
            </a:pPr>
            <a:r>
              <a:rPr lang="en-GB" b="1">
                <a:solidFill>
                  <a:schemeClr val="tx1">
                    <a:lumMod val="75000"/>
                    <a:lumOff val="25000"/>
                  </a:schemeClr>
                </a:solidFill>
                <a:latin typeface="Arial"/>
                <a:cs typeface="Arial"/>
              </a:rPr>
              <a:t>Do not use </a:t>
            </a:r>
            <a:r>
              <a:rPr lang="en-GB">
                <a:solidFill>
                  <a:schemeClr val="tx1">
                    <a:lumMod val="75000"/>
                    <a:lumOff val="25000"/>
                  </a:schemeClr>
                </a:solidFill>
                <a:latin typeface="Arial"/>
                <a:cs typeface="Arial"/>
              </a:rPr>
              <a:t>Copilot for sensitive or confidential material, such as the UKRI Board and </a:t>
            </a:r>
            <a:r>
              <a:rPr lang="en-GB" err="1">
                <a:solidFill>
                  <a:schemeClr val="tx1">
                    <a:lumMod val="75000"/>
                    <a:lumOff val="25000"/>
                  </a:schemeClr>
                </a:solidFill>
                <a:latin typeface="Arial"/>
                <a:cs typeface="Arial"/>
              </a:rPr>
              <a:t>ExCo</a:t>
            </a:r>
            <a:r>
              <a:rPr lang="en-GB">
                <a:solidFill>
                  <a:schemeClr val="tx1">
                    <a:lumMod val="75000"/>
                    <a:lumOff val="25000"/>
                  </a:schemeClr>
                </a:solidFill>
                <a:latin typeface="Arial"/>
                <a:cs typeface="Arial"/>
              </a:rPr>
              <a:t> meetings.</a:t>
            </a:r>
          </a:p>
          <a:p>
            <a:pPr marL="742950" lvl="1" indent="-285750">
              <a:lnSpc>
                <a:spcPct val="110000"/>
              </a:lnSpc>
              <a:spcBef>
                <a:spcPts val="500"/>
              </a:spcBef>
              <a:buFont typeface="Arial,Sans-Serif"/>
              <a:buChar char="•"/>
            </a:pPr>
            <a:r>
              <a:rPr lang="en-GB">
                <a:solidFill>
                  <a:schemeClr val="tx1">
                    <a:lumMod val="75000"/>
                    <a:lumOff val="25000"/>
                  </a:schemeClr>
                </a:solidFill>
                <a:latin typeface="Arial"/>
                <a:cs typeface="Arial"/>
              </a:rPr>
              <a:t>For guidance on security classifications please see the </a:t>
            </a:r>
            <a:r>
              <a:rPr lang="en-GB">
                <a:solidFill>
                  <a:schemeClr val="tx1">
                    <a:lumMod val="75000"/>
                    <a:lumOff val="25000"/>
                  </a:schemeClr>
                </a:solidFill>
                <a:latin typeface="Arial"/>
                <a:cs typeface="Arial"/>
                <a:hlinkClick r:id="rId5"/>
              </a:rPr>
              <a:t>UKRI Security Classification </a:t>
            </a:r>
            <a:r>
              <a:rPr lang="en-GB">
                <a:solidFill>
                  <a:schemeClr val="tx1">
                    <a:lumMod val="75000"/>
                    <a:lumOff val="25000"/>
                  </a:schemeClr>
                </a:solidFill>
                <a:latin typeface="Arial"/>
                <a:cs typeface="Arial"/>
                <a:hlinkClick r:id="rId5">
                  <a:extLst>
                    <a:ext uri="{A12FA001-AC4F-418D-AE19-62706E023703}">
                      <ahyp:hlinkClr xmlns:ahyp="http://schemas.microsoft.com/office/drawing/2018/hyperlinkcolor" val="tx"/>
                    </a:ext>
                  </a:extLst>
                </a:hlinkClick>
              </a:rPr>
              <a:t>Policy</a:t>
            </a:r>
            <a:endParaRPr lang="en-GB">
              <a:solidFill>
                <a:schemeClr val="tx1">
                  <a:lumMod val="75000"/>
                  <a:lumOff val="25000"/>
                </a:schemeClr>
              </a:solidFill>
              <a:latin typeface="Arial"/>
              <a:cs typeface="Arial"/>
            </a:endParaRPr>
          </a:p>
        </p:txBody>
      </p:sp>
      <p:pic>
        <p:nvPicPr>
          <p:cNvPr id="6" name="Picture 5" descr="UKRI logo">
            <a:extLst>
              <a:ext uri="{FF2B5EF4-FFF2-40B4-BE49-F238E27FC236}">
                <a16:creationId xmlns:a16="http://schemas.microsoft.com/office/drawing/2014/main" id="{917D1C0F-7825-460F-BE77-4F9B17D757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518" y="6340972"/>
            <a:ext cx="1630790" cy="480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332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7B54F19-1212-9345-95FF-9D2815FD6E96}"/>
              </a:ext>
            </a:extLst>
          </p:cNvPr>
          <p:cNvSpPr txBox="1"/>
          <p:nvPr/>
        </p:nvSpPr>
        <p:spPr>
          <a:xfrm>
            <a:off x="403341" y="345182"/>
            <a:ext cx="9424240" cy="769441"/>
          </a:xfrm>
          <a:prstGeom prst="rect">
            <a:avLst/>
          </a:prstGeom>
          <a:noFill/>
        </p:spPr>
        <p:txBody>
          <a:bodyPr wrap="square" rtlCol="0" anchor="t">
            <a:spAutoFit/>
          </a:bodyPr>
          <a:lstStyle/>
          <a:p>
            <a:r>
              <a:rPr lang="en-US" sz="4400" b="1" spc="-150">
                <a:solidFill>
                  <a:srgbClr val="2E2D62"/>
                </a:solidFill>
                <a:latin typeface="Arial" panose="020B0604020202020204" pitchFamily="34" charset="0"/>
                <a:cs typeface="Arial" panose="020B0604020202020204" pitchFamily="34" charset="0"/>
              </a:rPr>
              <a:t>What are generative AI tools?</a:t>
            </a:r>
          </a:p>
        </p:txBody>
      </p:sp>
      <p:sp>
        <p:nvSpPr>
          <p:cNvPr id="4" name="Rectangle 3">
            <a:extLst>
              <a:ext uri="{FF2B5EF4-FFF2-40B4-BE49-F238E27FC236}">
                <a16:creationId xmlns:a16="http://schemas.microsoft.com/office/drawing/2014/main" id="{732EF011-BF39-A740-9684-B6A25873D16B}"/>
              </a:ext>
            </a:extLst>
          </p:cNvPr>
          <p:cNvSpPr/>
          <p:nvPr/>
        </p:nvSpPr>
        <p:spPr>
          <a:xfrm>
            <a:off x="6401500" y="1720840"/>
            <a:ext cx="5004772" cy="3416320"/>
          </a:xfrm>
          <a:prstGeom prst="rect">
            <a:avLst/>
          </a:prstGeom>
        </p:spPr>
        <p:txBody>
          <a:bodyPr wrap="square" lIns="91440" tIns="45720" rIns="91440" bIns="45720" anchor="t">
            <a:spAutoFit/>
          </a:bodyPr>
          <a:lstStyle/>
          <a:p>
            <a:pPr marL="342900" indent="-342900" fontAlgn="base">
              <a:buFont typeface="Arial" panose="020B0604020202020204" pitchFamily="34" charset="0"/>
              <a:buChar char="•"/>
            </a:pPr>
            <a:r>
              <a:rPr lang="en-GB" sz="2400">
                <a:solidFill>
                  <a:srgbClr val="505050"/>
                </a:solidFill>
                <a:latin typeface="Arial"/>
                <a:cs typeface="Arial"/>
              </a:rPr>
              <a:t>AI tool queries (prompts) use conversational language</a:t>
            </a:r>
          </a:p>
          <a:p>
            <a:pPr fontAlgn="base"/>
            <a:endParaRPr lang="en-GB" sz="2400">
              <a:solidFill>
                <a:srgbClr val="505050"/>
              </a:solidFill>
              <a:latin typeface="Arial" panose="020B0604020202020204" pitchFamily="34" charset="0"/>
              <a:cs typeface="Arial" panose="020B0604020202020204" pitchFamily="34" charset="0"/>
            </a:endParaRPr>
          </a:p>
          <a:p>
            <a:pPr marL="342900" indent="-342900" fontAlgn="base">
              <a:buFont typeface="Arial" panose="020B0604020202020204" pitchFamily="34" charset="0"/>
              <a:buChar char="•"/>
            </a:pPr>
            <a:r>
              <a:rPr lang="en-GB" sz="2400">
                <a:solidFill>
                  <a:srgbClr val="505050"/>
                </a:solidFill>
                <a:latin typeface="Arial"/>
                <a:cs typeface="Arial"/>
              </a:rPr>
              <a:t>AI tools generate answers rather than provide links</a:t>
            </a:r>
          </a:p>
          <a:p>
            <a:pPr fontAlgn="base"/>
            <a:endParaRPr lang="en-GB" sz="2400">
              <a:solidFill>
                <a:srgbClr val="505050"/>
              </a:solidFill>
              <a:latin typeface="Arial" panose="020B0604020202020204" pitchFamily="34" charset="0"/>
              <a:cs typeface="Arial" panose="020B0604020202020204" pitchFamily="34" charset="0"/>
            </a:endParaRPr>
          </a:p>
          <a:p>
            <a:pPr marL="342900" indent="-342900" fontAlgn="base">
              <a:buFont typeface="Arial" panose="020B0604020202020204" pitchFamily="34" charset="0"/>
              <a:buChar char="•"/>
            </a:pPr>
            <a:r>
              <a:rPr lang="en-GB" sz="2400">
                <a:solidFill>
                  <a:srgbClr val="505050"/>
                </a:solidFill>
                <a:latin typeface="Arial"/>
                <a:cs typeface="Arial"/>
              </a:rPr>
              <a:t>Can produce summaries, analyses, tables, content, images…</a:t>
            </a:r>
          </a:p>
        </p:txBody>
      </p:sp>
      <p:sp>
        <p:nvSpPr>
          <p:cNvPr id="2" name="TextBox 1">
            <a:extLst>
              <a:ext uri="{FF2B5EF4-FFF2-40B4-BE49-F238E27FC236}">
                <a16:creationId xmlns:a16="http://schemas.microsoft.com/office/drawing/2014/main" id="{0819ECB5-67B2-CE4E-0151-E69509F3F87E}"/>
              </a:ext>
            </a:extLst>
          </p:cNvPr>
          <p:cNvSpPr txBox="1"/>
          <p:nvPr/>
        </p:nvSpPr>
        <p:spPr>
          <a:xfrm>
            <a:off x="403341" y="1705451"/>
            <a:ext cx="5835588" cy="3416320"/>
          </a:xfrm>
          <a:prstGeom prst="rect">
            <a:avLst/>
          </a:prstGeom>
        </p:spPr>
        <p:txBody>
          <a:bodyPr wrap="square" lIns="91440" tIns="45720" rIns="91440" bIns="45720" anchor="t">
            <a:spAutoFit/>
          </a:bodyPr>
          <a:lstStyle>
            <a:defPPr>
              <a:defRPr lang="en-US"/>
            </a:defPPr>
            <a:lvl1pPr marL="342900" indent="-342900" fontAlgn="base">
              <a:buFont typeface="Arial" panose="020B0604020202020204" pitchFamily="34" charset="0"/>
              <a:buChar char="•"/>
              <a:defRPr sz="2800">
                <a:solidFill>
                  <a:srgbClr val="505050"/>
                </a:solidFill>
                <a:latin typeface="Arial"/>
                <a:cs typeface="Arial"/>
              </a:defRPr>
            </a:lvl1pPr>
          </a:lstStyle>
          <a:p>
            <a:pPr marL="0" indent="0">
              <a:buNone/>
            </a:pPr>
            <a:r>
              <a:rPr lang="en-GB" sz="2400"/>
              <a:t>“Unlike previous forms of AI, generative AI produces new content, such as images, text or music.</a:t>
            </a:r>
          </a:p>
          <a:p>
            <a:pPr marL="0" indent="0">
              <a:buNone/>
            </a:pPr>
            <a:endParaRPr lang="en-GB" sz="2400"/>
          </a:p>
          <a:p>
            <a:pPr marL="0" indent="0">
              <a:buNone/>
            </a:pPr>
            <a:r>
              <a:rPr lang="en-GB" sz="2400"/>
              <a:t>It is this capability, particularly the ability to generate language, which has captured the public imagination, and creates potential applications within government.”</a:t>
            </a:r>
          </a:p>
        </p:txBody>
      </p:sp>
      <p:sp>
        <p:nvSpPr>
          <p:cNvPr id="3" name="TextBox 2">
            <a:extLst>
              <a:ext uri="{FF2B5EF4-FFF2-40B4-BE49-F238E27FC236}">
                <a16:creationId xmlns:a16="http://schemas.microsoft.com/office/drawing/2014/main" id="{FD343FE2-AF57-5704-4625-56A31367A889}"/>
              </a:ext>
            </a:extLst>
          </p:cNvPr>
          <p:cNvSpPr txBox="1"/>
          <p:nvPr/>
        </p:nvSpPr>
        <p:spPr>
          <a:xfrm>
            <a:off x="3785843" y="5835709"/>
            <a:ext cx="7780227" cy="584775"/>
          </a:xfrm>
          <a:prstGeom prst="rect">
            <a:avLst/>
          </a:prstGeom>
          <a:noFill/>
        </p:spPr>
        <p:txBody>
          <a:bodyPr wrap="square" rtlCol="0">
            <a:spAutoFit/>
          </a:bodyPr>
          <a:lstStyle/>
          <a:p>
            <a:pPr algn="r"/>
            <a:r>
              <a:rPr lang="en-GB" sz="1600" i="1"/>
              <a:t>Generative AI framework for HMG</a:t>
            </a:r>
          </a:p>
          <a:p>
            <a:pPr algn="r"/>
            <a:r>
              <a:rPr lang="en-GB" sz="1600">
                <a:hlinkClick r:id="rId2"/>
              </a:rPr>
              <a:t>https://www.gov.uk/government/publications/generative-ai-framework-for-hmg</a:t>
            </a:r>
            <a:endParaRPr lang="en-GB" sz="1600"/>
          </a:p>
        </p:txBody>
      </p:sp>
    </p:spTree>
    <p:extLst>
      <p:ext uri="{BB962C8B-B14F-4D97-AF65-F5344CB8AC3E}">
        <p14:creationId xmlns:p14="http://schemas.microsoft.com/office/powerpoint/2010/main" val="1084677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599DF30-95AE-0B1E-A07F-A223ADC03143}"/>
              </a:ext>
            </a:extLst>
          </p:cNvPr>
          <p:cNvPicPr>
            <a:picLocks noChangeAspect="1"/>
          </p:cNvPicPr>
          <p:nvPr/>
        </p:nvPicPr>
        <p:blipFill>
          <a:blip r:embed="rId2"/>
          <a:stretch>
            <a:fillRect/>
          </a:stretch>
        </p:blipFill>
        <p:spPr>
          <a:xfrm>
            <a:off x="1758301" y="848521"/>
            <a:ext cx="8675397" cy="5752086"/>
          </a:xfrm>
          <a:prstGeom prst="rect">
            <a:avLst/>
          </a:prstGeom>
          <a:ln>
            <a:solidFill>
              <a:schemeClr val="tx1"/>
            </a:solidFill>
          </a:ln>
        </p:spPr>
      </p:pic>
      <p:sp>
        <p:nvSpPr>
          <p:cNvPr id="2" name="Oval 1">
            <a:extLst>
              <a:ext uri="{FF2B5EF4-FFF2-40B4-BE49-F238E27FC236}">
                <a16:creationId xmlns:a16="http://schemas.microsoft.com/office/drawing/2014/main" id="{5FF255EB-EFC8-3888-EED2-4F6C722D8396}"/>
              </a:ext>
            </a:extLst>
          </p:cNvPr>
          <p:cNvSpPr/>
          <p:nvPr/>
        </p:nvSpPr>
        <p:spPr>
          <a:xfrm>
            <a:off x="9227128" y="646368"/>
            <a:ext cx="1302328" cy="715419"/>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35F4C28C-B532-456A-0683-85EFEBA45338}"/>
              </a:ext>
            </a:extLst>
          </p:cNvPr>
          <p:cNvSpPr txBox="1"/>
          <p:nvPr/>
        </p:nvSpPr>
        <p:spPr>
          <a:xfrm>
            <a:off x="175492" y="224225"/>
            <a:ext cx="6031345" cy="523220"/>
          </a:xfrm>
          <a:prstGeom prst="rect">
            <a:avLst/>
          </a:prstGeom>
          <a:noFill/>
        </p:spPr>
        <p:txBody>
          <a:bodyPr wrap="square" rtlCol="0">
            <a:spAutoFit/>
          </a:bodyPr>
          <a:lstStyle/>
          <a:p>
            <a:r>
              <a:rPr lang="en-GB" sz="2800" b="1"/>
              <a:t>https://copilot.cloud.microsoft/</a:t>
            </a:r>
            <a:endParaRPr lang="en-GB" sz="2800" b="1" dirty="0"/>
          </a:p>
        </p:txBody>
      </p:sp>
    </p:spTree>
    <p:extLst>
      <p:ext uri="{BB962C8B-B14F-4D97-AF65-F5344CB8AC3E}">
        <p14:creationId xmlns:p14="http://schemas.microsoft.com/office/powerpoint/2010/main" val="3197241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9E67A8C-2613-C2C1-6B3D-7A150716F1DF}"/>
              </a:ext>
            </a:extLst>
          </p:cNvPr>
          <p:cNvPicPr>
            <a:picLocks noChangeAspect="1"/>
          </p:cNvPicPr>
          <p:nvPr/>
        </p:nvPicPr>
        <p:blipFill>
          <a:blip r:embed="rId2"/>
          <a:stretch>
            <a:fillRect/>
          </a:stretch>
        </p:blipFill>
        <p:spPr>
          <a:xfrm>
            <a:off x="1766678" y="848521"/>
            <a:ext cx="8667020" cy="5785254"/>
          </a:xfrm>
          <a:prstGeom prst="rect">
            <a:avLst/>
          </a:prstGeom>
          <a:ln>
            <a:solidFill>
              <a:schemeClr val="tx1"/>
            </a:solidFill>
          </a:ln>
        </p:spPr>
      </p:pic>
      <p:sp>
        <p:nvSpPr>
          <p:cNvPr id="9" name="TextBox 8">
            <a:extLst>
              <a:ext uri="{FF2B5EF4-FFF2-40B4-BE49-F238E27FC236}">
                <a16:creationId xmlns:a16="http://schemas.microsoft.com/office/drawing/2014/main" id="{35F4C28C-B532-456A-0683-85EFEBA45338}"/>
              </a:ext>
            </a:extLst>
          </p:cNvPr>
          <p:cNvSpPr txBox="1"/>
          <p:nvPr/>
        </p:nvSpPr>
        <p:spPr>
          <a:xfrm>
            <a:off x="175492" y="224225"/>
            <a:ext cx="6031345" cy="523220"/>
          </a:xfrm>
          <a:prstGeom prst="rect">
            <a:avLst/>
          </a:prstGeom>
          <a:noFill/>
        </p:spPr>
        <p:txBody>
          <a:bodyPr wrap="square" rtlCol="0">
            <a:spAutoFit/>
          </a:bodyPr>
          <a:lstStyle/>
          <a:p>
            <a:r>
              <a:rPr lang="en-GB" sz="2800" b="1"/>
              <a:t>https://copilot.cloud.microsoft/</a:t>
            </a:r>
            <a:endParaRPr lang="en-GB" sz="2800" b="1" dirty="0"/>
          </a:p>
        </p:txBody>
      </p:sp>
      <p:sp>
        <p:nvSpPr>
          <p:cNvPr id="5" name="Rectangle: Rounded Corners 4">
            <a:extLst>
              <a:ext uri="{FF2B5EF4-FFF2-40B4-BE49-F238E27FC236}">
                <a16:creationId xmlns:a16="http://schemas.microsoft.com/office/drawing/2014/main" id="{DBAEF45C-3307-1E26-5890-9811C57C03B0}"/>
              </a:ext>
            </a:extLst>
          </p:cNvPr>
          <p:cNvSpPr/>
          <p:nvPr/>
        </p:nvSpPr>
        <p:spPr>
          <a:xfrm>
            <a:off x="8368144" y="1376219"/>
            <a:ext cx="1958111" cy="1838036"/>
          </a:xfrm>
          <a:prstGeom prst="roundRect">
            <a:avLst>
              <a:gd name="adj" fmla="val 3636"/>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384B9213-C583-8778-8ED1-12F430A33EB9}"/>
              </a:ext>
            </a:extLst>
          </p:cNvPr>
          <p:cNvSpPr/>
          <p:nvPr/>
        </p:nvSpPr>
        <p:spPr>
          <a:xfrm>
            <a:off x="6456218" y="1653309"/>
            <a:ext cx="1804483" cy="489527"/>
          </a:xfrm>
          <a:prstGeom prst="roundRect">
            <a:avLst>
              <a:gd name="adj" fmla="val 3636"/>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2175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5F2C70-7C63-D849-D597-FCAFD6344716}"/>
              </a:ext>
            </a:extLst>
          </p:cNvPr>
          <p:cNvSpPr txBox="1"/>
          <p:nvPr/>
        </p:nvSpPr>
        <p:spPr>
          <a:xfrm>
            <a:off x="175492" y="224225"/>
            <a:ext cx="6031345" cy="523220"/>
          </a:xfrm>
          <a:prstGeom prst="rect">
            <a:avLst/>
          </a:prstGeom>
          <a:noFill/>
        </p:spPr>
        <p:txBody>
          <a:bodyPr wrap="square" rtlCol="0">
            <a:spAutoFit/>
          </a:bodyPr>
          <a:lstStyle/>
          <a:p>
            <a:r>
              <a:rPr lang="en-GB" sz="2800" b="1"/>
              <a:t>https://copilot.cloud.microsoft/</a:t>
            </a:r>
            <a:endParaRPr lang="en-GB" sz="2800" b="1" dirty="0"/>
          </a:p>
        </p:txBody>
      </p:sp>
      <p:pic>
        <p:nvPicPr>
          <p:cNvPr id="5" name="Picture 4">
            <a:extLst>
              <a:ext uri="{FF2B5EF4-FFF2-40B4-BE49-F238E27FC236}">
                <a16:creationId xmlns:a16="http://schemas.microsoft.com/office/drawing/2014/main" id="{DCDFB6F6-4C46-572E-03C3-F5ACFFB3C6B4}"/>
              </a:ext>
            </a:extLst>
          </p:cNvPr>
          <p:cNvPicPr>
            <a:picLocks noChangeAspect="1"/>
          </p:cNvPicPr>
          <p:nvPr/>
        </p:nvPicPr>
        <p:blipFill>
          <a:blip r:embed="rId2"/>
          <a:stretch>
            <a:fillRect/>
          </a:stretch>
        </p:blipFill>
        <p:spPr>
          <a:xfrm>
            <a:off x="1766678" y="1376219"/>
            <a:ext cx="8675397" cy="3332073"/>
          </a:xfrm>
          <a:prstGeom prst="rect">
            <a:avLst/>
          </a:prstGeom>
          <a:ln>
            <a:solidFill>
              <a:schemeClr val="tx1"/>
            </a:solidFill>
          </a:ln>
        </p:spPr>
      </p:pic>
      <p:sp>
        <p:nvSpPr>
          <p:cNvPr id="6" name="Rectangle: Rounded Corners 5">
            <a:extLst>
              <a:ext uri="{FF2B5EF4-FFF2-40B4-BE49-F238E27FC236}">
                <a16:creationId xmlns:a16="http://schemas.microsoft.com/office/drawing/2014/main" id="{B6E78884-BC88-F86E-D4AB-2F57A6A9FC18}"/>
              </a:ext>
            </a:extLst>
          </p:cNvPr>
          <p:cNvSpPr/>
          <p:nvPr/>
        </p:nvSpPr>
        <p:spPr>
          <a:xfrm>
            <a:off x="2024177" y="3778897"/>
            <a:ext cx="4071823" cy="261257"/>
          </a:xfrm>
          <a:prstGeom prst="roundRect">
            <a:avLst>
              <a:gd name="adj" fmla="val 3636"/>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6680CEB2-4FF1-6A5F-C603-E30EE5104845}"/>
              </a:ext>
            </a:extLst>
          </p:cNvPr>
          <p:cNvSpPr/>
          <p:nvPr/>
        </p:nvSpPr>
        <p:spPr>
          <a:xfrm>
            <a:off x="3191164" y="4112965"/>
            <a:ext cx="1791383" cy="188447"/>
          </a:xfrm>
          <a:prstGeom prst="roundRect">
            <a:avLst>
              <a:gd name="adj" fmla="val 3636"/>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085850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7B54F19-1212-9345-95FF-9D2815FD6E96}"/>
              </a:ext>
            </a:extLst>
          </p:cNvPr>
          <p:cNvSpPr txBox="1"/>
          <p:nvPr/>
        </p:nvSpPr>
        <p:spPr>
          <a:xfrm>
            <a:off x="403341" y="345182"/>
            <a:ext cx="9424240"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What are the risks?</a:t>
            </a:r>
          </a:p>
        </p:txBody>
      </p:sp>
      <p:sp>
        <p:nvSpPr>
          <p:cNvPr id="4" name="Rectangle 3">
            <a:extLst>
              <a:ext uri="{FF2B5EF4-FFF2-40B4-BE49-F238E27FC236}">
                <a16:creationId xmlns:a16="http://schemas.microsoft.com/office/drawing/2014/main" id="{732EF011-BF39-A740-9684-B6A25873D16B}"/>
              </a:ext>
            </a:extLst>
          </p:cNvPr>
          <p:cNvSpPr/>
          <p:nvPr/>
        </p:nvSpPr>
        <p:spPr>
          <a:xfrm>
            <a:off x="403341" y="1228397"/>
            <a:ext cx="11248944" cy="4401205"/>
          </a:xfrm>
          <a:prstGeom prst="rect">
            <a:avLst/>
          </a:prstGeom>
        </p:spPr>
        <p:txBody>
          <a:bodyPr wrap="square" lIns="91440" tIns="45720" rIns="91440" bIns="45720" anchor="t">
            <a:spAutoFit/>
          </a:bodyPr>
          <a:lstStyle/>
          <a:p>
            <a:pPr marL="342900" indent="-342900" fontAlgn="base">
              <a:buFont typeface="Arial" panose="020B0604020202020204" pitchFamily="34" charset="0"/>
              <a:buChar char="•"/>
            </a:pPr>
            <a:r>
              <a:rPr lang="en-GB" sz="2000" dirty="0">
                <a:solidFill>
                  <a:srgbClr val="505050"/>
                </a:solidFill>
                <a:latin typeface="Arial"/>
                <a:cs typeface="Arial"/>
              </a:rPr>
              <a:t>Are outputs accurate/correct? Beware of “hallucinations”!</a:t>
            </a:r>
          </a:p>
          <a:p>
            <a:pPr marL="342900" indent="-342900" fontAlgn="base">
              <a:buFont typeface="Arial" panose="020B0604020202020204" pitchFamily="34" charset="0"/>
              <a:buChar char="•"/>
            </a:pPr>
            <a:endParaRPr lang="en-GB" sz="2000" dirty="0">
              <a:solidFill>
                <a:srgbClr val="505050"/>
              </a:solidFill>
              <a:latin typeface="Arial"/>
              <a:cs typeface="Arial"/>
            </a:endParaRPr>
          </a:p>
          <a:p>
            <a:pPr marL="800100" lvl="1" indent="-342900" fontAlgn="base">
              <a:buFont typeface="Arial" panose="020B0604020202020204" pitchFamily="34" charset="0"/>
              <a:buChar char="•"/>
            </a:pPr>
            <a:r>
              <a:rPr lang="en-GB" sz="2000" i="1" dirty="0">
                <a:solidFill>
                  <a:srgbClr val="505050"/>
                </a:solidFill>
                <a:latin typeface="Arial"/>
                <a:cs typeface="Arial"/>
              </a:rPr>
              <a:t>Always review AI tool outputs</a:t>
            </a:r>
          </a:p>
          <a:p>
            <a:pPr lvl="1" fontAlgn="base"/>
            <a:endParaRPr lang="en-GB" sz="2000" dirty="0">
              <a:solidFill>
                <a:srgbClr val="505050"/>
              </a:solidFill>
              <a:latin typeface="Arial" panose="020B0604020202020204" pitchFamily="34" charset="0"/>
              <a:cs typeface="Arial" panose="020B0604020202020204" pitchFamily="34" charset="0"/>
            </a:endParaRPr>
          </a:p>
          <a:p>
            <a:pPr marL="342900" indent="-342900" fontAlgn="base">
              <a:buFont typeface="Arial" panose="020B0604020202020204" pitchFamily="34" charset="0"/>
              <a:buChar char="•"/>
            </a:pPr>
            <a:r>
              <a:rPr lang="en-GB" sz="2000" dirty="0">
                <a:solidFill>
                  <a:srgbClr val="505050"/>
                </a:solidFill>
                <a:latin typeface="Arial"/>
                <a:cs typeface="Arial"/>
              </a:rPr>
              <a:t>The information you provide to generative AI tools may be made publicly available and/or used by the provider of the tool</a:t>
            </a:r>
          </a:p>
          <a:p>
            <a:pPr marL="342900" indent="-342900" fontAlgn="base">
              <a:buFont typeface="Arial" panose="020B0604020202020204" pitchFamily="34" charset="0"/>
              <a:buChar char="•"/>
            </a:pPr>
            <a:endParaRPr lang="en-GB" sz="2000" dirty="0">
              <a:solidFill>
                <a:srgbClr val="505050"/>
              </a:solidFill>
              <a:latin typeface="Arial"/>
              <a:cs typeface="Arial"/>
            </a:endParaRPr>
          </a:p>
          <a:p>
            <a:pPr marL="800100" lvl="1" indent="-342900" fontAlgn="base">
              <a:buFont typeface="Arial" panose="020B0604020202020204" pitchFamily="34" charset="0"/>
              <a:buChar char="•"/>
            </a:pPr>
            <a:r>
              <a:rPr lang="en-GB" sz="2000" i="1" dirty="0">
                <a:solidFill>
                  <a:srgbClr val="505050"/>
                </a:solidFill>
                <a:latin typeface="Arial"/>
                <a:cs typeface="Arial"/>
              </a:rPr>
              <a:t>Don’t share confidential or sensitive information with AI tools; check terms and conditions carefully</a:t>
            </a:r>
          </a:p>
          <a:p>
            <a:pPr fontAlgn="base"/>
            <a:endParaRPr lang="en-GB" sz="2000" dirty="0">
              <a:solidFill>
                <a:srgbClr val="505050"/>
              </a:solidFill>
              <a:latin typeface="Arial"/>
              <a:cs typeface="Arial"/>
            </a:endParaRPr>
          </a:p>
          <a:p>
            <a:pPr marL="342900" indent="-342900" fontAlgn="base">
              <a:buFont typeface="Arial" panose="020B0604020202020204" pitchFamily="34" charset="0"/>
              <a:buChar char="•"/>
            </a:pPr>
            <a:r>
              <a:rPr lang="en-GB" sz="2000" dirty="0">
                <a:solidFill>
                  <a:srgbClr val="505050"/>
                </a:solidFill>
                <a:latin typeface="Arial"/>
                <a:cs typeface="Arial"/>
              </a:rPr>
              <a:t>New AI tools and functionality are developing rapidly – how to keep up?</a:t>
            </a:r>
          </a:p>
          <a:p>
            <a:pPr marL="342900" indent="-342900" fontAlgn="base">
              <a:buFont typeface="Arial" panose="020B0604020202020204" pitchFamily="34" charset="0"/>
              <a:buChar char="•"/>
            </a:pPr>
            <a:endParaRPr lang="en-GB" sz="2000" dirty="0">
              <a:solidFill>
                <a:srgbClr val="505050"/>
              </a:solidFill>
              <a:latin typeface="Arial"/>
              <a:cs typeface="Arial"/>
            </a:endParaRPr>
          </a:p>
          <a:p>
            <a:pPr marL="342900" indent="-342900" fontAlgn="base">
              <a:buFont typeface="Arial" panose="020B0604020202020204" pitchFamily="34" charset="0"/>
              <a:buChar char="•"/>
            </a:pPr>
            <a:r>
              <a:rPr lang="en-GB" sz="2000" dirty="0">
                <a:solidFill>
                  <a:srgbClr val="505050"/>
                </a:solidFill>
                <a:latin typeface="Arial"/>
                <a:cs typeface="Arial"/>
              </a:rPr>
              <a:t>Like any tool, generative AI tools can be used responsibly and irresponsibly – and they’re being abused/misused for malicious purposes</a:t>
            </a:r>
          </a:p>
        </p:txBody>
      </p:sp>
    </p:spTree>
    <p:extLst>
      <p:ext uri="{BB962C8B-B14F-4D97-AF65-F5344CB8AC3E}">
        <p14:creationId xmlns:p14="http://schemas.microsoft.com/office/powerpoint/2010/main" val="1469157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6912FD-5BBC-D1D9-3FEB-F5C236B9C523}"/>
              </a:ext>
            </a:extLst>
          </p:cNvPr>
          <p:cNvPicPr>
            <a:picLocks noChangeAspect="1"/>
          </p:cNvPicPr>
          <p:nvPr/>
        </p:nvPicPr>
        <p:blipFill>
          <a:blip r:embed="rId2"/>
          <a:stretch>
            <a:fillRect/>
          </a:stretch>
        </p:blipFill>
        <p:spPr>
          <a:xfrm>
            <a:off x="6409068" y="0"/>
            <a:ext cx="4654990" cy="6858000"/>
          </a:xfrm>
          <a:prstGeom prst="rect">
            <a:avLst/>
          </a:prstGeom>
        </p:spPr>
      </p:pic>
      <p:sp>
        <p:nvSpPr>
          <p:cNvPr id="4" name="TextBox 3">
            <a:extLst>
              <a:ext uri="{FF2B5EF4-FFF2-40B4-BE49-F238E27FC236}">
                <a16:creationId xmlns:a16="http://schemas.microsoft.com/office/drawing/2014/main" id="{850A07F3-47C3-43BB-4F6F-B7F7FF8CAC85}"/>
              </a:ext>
            </a:extLst>
          </p:cNvPr>
          <p:cNvSpPr txBox="1"/>
          <p:nvPr/>
        </p:nvSpPr>
        <p:spPr>
          <a:xfrm>
            <a:off x="456334" y="1705451"/>
            <a:ext cx="5479868" cy="3385542"/>
          </a:xfrm>
          <a:prstGeom prst="rect">
            <a:avLst/>
          </a:prstGeom>
          <a:noFill/>
        </p:spPr>
        <p:txBody>
          <a:bodyPr wrap="square" rtlCol="0">
            <a:spAutoFit/>
          </a:bodyPr>
          <a:lstStyle/>
          <a:p>
            <a:r>
              <a:rPr lang="en-GB" sz="2000"/>
              <a:t>“…the bot was asked about what to tell a nine-year-old about discoveries from the James Webb Space Telescope.”</a:t>
            </a:r>
          </a:p>
          <a:p>
            <a:endParaRPr lang="en-GB" sz="2000"/>
          </a:p>
          <a:p>
            <a:r>
              <a:rPr lang="en-GB" sz="2000"/>
              <a:t>“It offered the response that the telescope was the first to take pictures of a planet outside the earth's solar system, when in fact that milestone was claimed by the European Very Large Telescope in 2004…”</a:t>
            </a:r>
          </a:p>
          <a:p>
            <a:endParaRPr lang="en-GB" sz="2000"/>
          </a:p>
          <a:p>
            <a:r>
              <a:rPr lang="en-GB" sz="1400">
                <a:hlinkClick r:id="rId3"/>
              </a:rPr>
              <a:t>https://www.bbc.co.uk/news/business-64576225</a:t>
            </a:r>
            <a:endParaRPr lang="en-GB" sz="1400"/>
          </a:p>
        </p:txBody>
      </p:sp>
    </p:spTree>
    <p:extLst>
      <p:ext uri="{BB962C8B-B14F-4D97-AF65-F5344CB8AC3E}">
        <p14:creationId xmlns:p14="http://schemas.microsoft.com/office/powerpoint/2010/main" val="2367815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D77241-5E8C-CB22-2180-0A7C8C364692}"/>
              </a:ext>
            </a:extLst>
          </p:cNvPr>
          <p:cNvPicPr>
            <a:picLocks noChangeAspect="1"/>
          </p:cNvPicPr>
          <p:nvPr/>
        </p:nvPicPr>
        <p:blipFill>
          <a:blip r:embed="rId2"/>
          <a:stretch>
            <a:fillRect/>
          </a:stretch>
        </p:blipFill>
        <p:spPr>
          <a:xfrm>
            <a:off x="6409068" y="0"/>
            <a:ext cx="4860524" cy="6858000"/>
          </a:xfrm>
          <a:prstGeom prst="rect">
            <a:avLst/>
          </a:prstGeom>
        </p:spPr>
      </p:pic>
      <p:sp>
        <p:nvSpPr>
          <p:cNvPr id="4" name="TextBox 3">
            <a:extLst>
              <a:ext uri="{FF2B5EF4-FFF2-40B4-BE49-F238E27FC236}">
                <a16:creationId xmlns:a16="http://schemas.microsoft.com/office/drawing/2014/main" id="{850A07F3-47C3-43BB-4F6F-B7F7FF8CAC85}"/>
              </a:ext>
            </a:extLst>
          </p:cNvPr>
          <p:cNvSpPr txBox="1"/>
          <p:nvPr/>
        </p:nvSpPr>
        <p:spPr>
          <a:xfrm>
            <a:off x="456334" y="1705451"/>
            <a:ext cx="5479868" cy="2769989"/>
          </a:xfrm>
          <a:prstGeom prst="rect">
            <a:avLst/>
          </a:prstGeom>
          <a:noFill/>
        </p:spPr>
        <p:txBody>
          <a:bodyPr wrap="square" rtlCol="0">
            <a:spAutoFit/>
          </a:bodyPr>
          <a:lstStyle/>
          <a:p>
            <a:r>
              <a:rPr lang="en-GB" sz="2000" dirty="0"/>
              <a:t>“Brian Hood, Mayor of Hepburn Shire Council, says the OpenAI-owned tool falsely claimed he was imprisoned for bribery while working for a subsidiary of Australia's national bank.”</a:t>
            </a:r>
          </a:p>
          <a:p>
            <a:endParaRPr lang="en-GB" sz="2000" dirty="0"/>
          </a:p>
          <a:p>
            <a:r>
              <a:rPr lang="en-GB" sz="2000" dirty="0"/>
              <a:t>“In fact, Mr Hood was a whistleblower and was never charged with a crime.”</a:t>
            </a:r>
          </a:p>
          <a:p>
            <a:endParaRPr lang="en-GB" sz="2000" dirty="0"/>
          </a:p>
          <a:p>
            <a:r>
              <a:rPr lang="en-GB" sz="1400" dirty="0">
                <a:hlinkClick r:id="rId3"/>
              </a:rPr>
              <a:t>https://www.bbc.co.uk/news/technology-65202597</a:t>
            </a:r>
            <a:endParaRPr lang="en-GB" sz="1400" dirty="0"/>
          </a:p>
        </p:txBody>
      </p:sp>
    </p:spTree>
    <p:extLst>
      <p:ext uri="{BB962C8B-B14F-4D97-AF65-F5344CB8AC3E}">
        <p14:creationId xmlns:p14="http://schemas.microsoft.com/office/powerpoint/2010/main" val="393764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ont and logo master">
  <a:themeElements>
    <a:clrScheme name="UKRI theme">
      <a:dk1>
        <a:srgbClr val="000000"/>
      </a:dk1>
      <a:lt1>
        <a:srgbClr val="FFFFFF"/>
      </a:lt1>
      <a:dk2>
        <a:srgbClr val="44546A"/>
      </a:dk2>
      <a:lt2>
        <a:srgbClr val="E7E6E6"/>
      </a:lt2>
      <a:accent1>
        <a:srgbClr val="00A788"/>
      </a:accent1>
      <a:accent2>
        <a:srgbClr val="00BED5"/>
      </a:accent2>
      <a:accent3>
        <a:srgbClr val="1E5DF8"/>
      </a:accent3>
      <a:accent4>
        <a:srgbClr val="2E2C51"/>
      </a:accent4>
      <a:accent5>
        <a:srgbClr val="34D5AE"/>
      </a:accent5>
      <a:accent6>
        <a:srgbClr val="67C04D"/>
      </a:accent6>
      <a:hlink>
        <a:srgbClr val="676767"/>
      </a:hlink>
      <a:folHlink>
        <a:srgbClr val="BE2BB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ont master without logo">
  <a:themeElements>
    <a:clrScheme name="UKRI theme">
      <a:dk1>
        <a:srgbClr val="000000"/>
      </a:dk1>
      <a:lt1>
        <a:srgbClr val="FFFFFF"/>
      </a:lt1>
      <a:dk2>
        <a:srgbClr val="44546A"/>
      </a:dk2>
      <a:lt2>
        <a:srgbClr val="E7E6E6"/>
      </a:lt2>
      <a:accent1>
        <a:srgbClr val="00A788"/>
      </a:accent1>
      <a:accent2>
        <a:srgbClr val="00BED5"/>
      </a:accent2>
      <a:accent3>
        <a:srgbClr val="1E5DF8"/>
      </a:accent3>
      <a:accent4>
        <a:srgbClr val="2E2C51"/>
      </a:accent4>
      <a:accent5>
        <a:srgbClr val="34D5AE"/>
      </a:accent5>
      <a:accent6>
        <a:srgbClr val="67C04D"/>
      </a:accent6>
      <a:hlink>
        <a:srgbClr val="676767"/>
      </a:hlink>
      <a:folHlink>
        <a:srgbClr val="BE2BB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644EBA18882D4B876BC6627AED6514" ma:contentTypeVersion="22" ma:contentTypeDescription="Create a new document." ma:contentTypeScope="" ma:versionID="62a7bcfc10fb2aa43215454562c48be8">
  <xsd:schema xmlns:xsd="http://www.w3.org/2001/XMLSchema" xmlns:xs="http://www.w3.org/2001/XMLSchema" xmlns:p="http://schemas.microsoft.com/office/2006/metadata/properties" xmlns:ns2="1825bcbb-ef02-4776-8ac7-efbc834eeb14" xmlns:ns3="1e3e1db4-9ac5-4938-9d7a-79f7b7904c54" xmlns:ns4="2e24dfb7-a69e-40eb-b94f-44b9ca9c25ed" targetNamespace="http://schemas.microsoft.com/office/2006/metadata/properties" ma:root="true" ma:fieldsID="a5e9400f90f6a75ef9143945ebbf39a3" ns2:_="" ns3:_="" ns4:_="">
    <xsd:import namespace="1825bcbb-ef02-4776-8ac7-efbc834eeb14"/>
    <xsd:import namespace="1e3e1db4-9ac5-4938-9d7a-79f7b7904c54"/>
    <xsd:import namespace="2e24dfb7-a69e-40eb-b94f-44b9ca9c25ed"/>
    <xsd:element name="properties">
      <xsd:complexType>
        <xsd:sequence>
          <xsd:element name="documentManagement">
            <xsd:complexType>
              <xsd:all>
                <xsd:element ref="ns2:Document_x0020_Category" minOccurs="0"/>
                <xsd:element ref="ns2:Type_x0020_of_x0020_Document" minOccurs="0"/>
                <xsd:element ref="ns3:MediaServiceMetadata" minOccurs="0"/>
                <xsd:element ref="ns3:MediaServiceFastMetadata" minOccurs="0"/>
                <xsd:element ref="ns2:SharedWithUsers" minOccurs="0"/>
                <xsd:element ref="ns2:SharedWithDetails"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3:ApprovedByBen" minOccurs="0"/>
                <xsd:element ref="ns3:ApprovedbyRobin" minOccurs="0"/>
                <xsd:element ref="ns3:MediaLengthInSeconds"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25bcbb-ef02-4776-8ac7-efbc834eeb14" elementFormDefault="qualified">
    <xsd:import namespace="http://schemas.microsoft.com/office/2006/documentManagement/types"/>
    <xsd:import namespace="http://schemas.microsoft.com/office/infopath/2007/PartnerControls"/>
    <xsd:element name="Document_x0020_Category" ma:index="8" nillable="true" ma:displayName="Document Category" ma:format="RadioButtons" ma:internalName="Document_x0020_Category">
      <xsd:simpleType>
        <xsd:restriction base="dms:Choice">
          <xsd:enumeration value="Finance"/>
          <xsd:enumeration value="Governance"/>
          <xsd:enumeration value="Guidance"/>
          <xsd:enumeration value="Information Security"/>
          <xsd:enumeration value="IT Continuity"/>
          <xsd:enumeration value="Licensing"/>
          <xsd:enumeration value="Management"/>
          <xsd:enumeration value="Meetings"/>
          <xsd:enumeration value="Operations Documents"/>
          <xsd:enumeration value="Papers/Business Case"/>
          <xsd:enumeration value="Policies Standards and Processes"/>
          <xsd:enumeration value="Presentations"/>
          <xsd:enumeration value="Projects"/>
          <xsd:enumeration value="Learning and Development"/>
          <xsd:enumeration value="Strategy Documents"/>
          <xsd:enumeration value="Events"/>
          <xsd:enumeration value="Recruitment"/>
        </xsd:restriction>
      </xsd:simpleType>
    </xsd:element>
    <xsd:element name="Type_x0020_of_x0020_Document" ma:index="9" nillable="true" ma:displayName="Type of Document" ma:format="Dropdown" ma:internalName="Type_x0020_of_x0020_Document">
      <xsd:simpleType>
        <xsd:union memberTypes="dms:Text">
          <xsd:simpleType>
            <xsd:restriction base="dms:Choice">
              <xsd:enumeration value="N/A"/>
            </xsd:restriction>
          </xsd:simpleType>
        </xsd:union>
      </xsd:simpleType>
    </xsd:element>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e3e1db4-9ac5-4938-9d7a-79f7b7904c5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ApprovedByBen" ma:index="22" nillable="true" ma:displayName="Approved By Ben" ma:default="0" ma:format="Dropdown" ma:internalName="ApprovedByBen">
      <xsd:simpleType>
        <xsd:restriction base="dms:Boolean"/>
      </xsd:simpleType>
    </xsd:element>
    <xsd:element name="ApprovedbyRobin" ma:index="23" nillable="true" ma:displayName="Approved by Robin" ma:default="0" ma:format="Dropdown" ma:internalName="ApprovedbyRobin">
      <xsd:simpleType>
        <xsd:restriction base="dms:Boolean"/>
      </xsd:simpleType>
    </xsd:element>
    <xsd:element name="MediaLengthInSeconds" ma:index="24" nillable="true" ma:displayName="MediaLengthInSeconds" ma:hidden="true"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2f5dd817-92c5-4985-aefa-795407915ae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24dfb7-a69e-40eb-b94f-44b9ca9c25ed" elementFormDefault="qualified">
    <xsd:import namespace="http://schemas.microsoft.com/office/2006/documentManagement/types"/>
    <xsd:import namespace="http://schemas.microsoft.com/office/infopath/2007/PartnerControls"/>
    <xsd:element name="TaxCatchAll" ma:index="27" nillable="true" ma:displayName="Taxonomy Catch All Column" ma:hidden="true" ma:list="{7a5093a5-a2ea-4575-808d-02a8dd447129}" ma:internalName="TaxCatchAll" ma:showField="CatchAllData" ma:web="1825bcbb-ef02-4776-8ac7-efbc834eeb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24dfb7-a69e-40eb-b94f-44b9ca9c25ed" xsi:nil="true"/>
    <lcf76f155ced4ddcb4097134ff3c332f xmlns="1e3e1db4-9ac5-4938-9d7a-79f7b7904c54">
      <Terms xmlns="http://schemas.microsoft.com/office/infopath/2007/PartnerControls"/>
    </lcf76f155ced4ddcb4097134ff3c332f>
    <Type_x0020_of_x0020_Document xmlns="1825bcbb-ef02-4776-8ac7-efbc834eeb14" xsi:nil="true"/>
    <ApprovedByBen xmlns="1e3e1db4-9ac5-4938-9d7a-79f7b7904c54">false</ApprovedByBen>
    <Document_x0020_Category xmlns="1825bcbb-ef02-4776-8ac7-efbc834eeb14" xsi:nil="true"/>
    <ApprovedbyRobin xmlns="1e3e1db4-9ac5-4938-9d7a-79f7b7904c54">false</ApprovedbyRobin>
  </documentManagement>
</p:properties>
</file>

<file path=customXml/itemProps1.xml><?xml version="1.0" encoding="utf-8"?>
<ds:datastoreItem xmlns:ds="http://schemas.openxmlformats.org/officeDocument/2006/customXml" ds:itemID="{7BD2A8CA-652A-4EC5-A655-12490CA4AAF6}">
  <ds:schemaRefs>
    <ds:schemaRef ds:uri="1825bcbb-ef02-4776-8ac7-efbc834eeb14"/>
    <ds:schemaRef ds:uri="1e3e1db4-9ac5-4938-9d7a-79f7b7904c54"/>
    <ds:schemaRef ds:uri="2e24dfb7-a69e-40eb-b94f-44b9ca9c25e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8934F18-3FE0-4875-A035-C1DEE9D7D705}">
  <ds:schemaRefs>
    <ds:schemaRef ds:uri="http://schemas.microsoft.com/sharepoint/v3/contenttype/forms"/>
  </ds:schemaRefs>
</ds:datastoreItem>
</file>

<file path=customXml/itemProps3.xml><?xml version="1.0" encoding="utf-8"?>
<ds:datastoreItem xmlns:ds="http://schemas.openxmlformats.org/officeDocument/2006/customXml" ds:itemID="{59D1CCD5-9730-492B-B85D-E5E4826026F4}">
  <ds:schemaRefs>
    <ds:schemaRef ds:uri="1825bcbb-ef02-4776-8ac7-efbc834eeb14"/>
    <ds:schemaRef ds:uri="http://schemas.microsoft.com/office/infopath/2007/PartnerControls"/>
    <ds:schemaRef ds:uri="http://schemas.openxmlformats.org/package/2006/metadata/core-properties"/>
    <ds:schemaRef ds:uri="2e24dfb7-a69e-40eb-b94f-44b9ca9c25ed"/>
    <ds:schemaRef ds:uri="http://purl.org/dc/elements/1.1/"/>
    <ds:schemaRef ds:uri="http://www.w3.org/XML/1998/namespace"/>
    <ds:schemaRef ds:uri="http://purl.org/dc/dcmitype/"/>
    <ds:schemaRef ds:uri="http://purl.org/dc/terms/"/>
    <ds:schemaRef ds:uri="http://schemas.microsoft.com/office/2006/documentManagement/types"/>
    <ds:schemaRef ds:uri="1e3e1db4-9ac5-4938-9d7a-79f7b7904c54"/>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258</TotalTime>
  <Words>1686</Words>
  <Application>Microsoft Office PowerPoint</Application>
  <PresentationFormat>Widescreen</PresentationFormat>
  <Paragraphs>157</Paragraphs>
  <Slides>26</Slides>
  <Notes>6</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26</vt:i4>
      </vt:variant>
    </vt:vector>
  </HeadingPairs>
  <TitlesOfParts>
    <vt:vector size="39" baseType="lpstr">
      <vt:lpstr>Aptos</vt:lpstr>
      <vt:lpstr>Arial</vt:lpstr>
      <vt:lpstr>Arial,Sans-Serif</vt:lpstr>
      <vt:lpstr>Calibri</vt:lpstr>
      <vt:lpstr>Segoe UI</vt:lpstr>
      <vt:lpstr>Segoe UI </vt:lpstr>
      <vt:lpstr>Segoe UI Semibold</vt:lpstr>
      <vt:lpstr>Segoe UI semibold(Body)</vt:lpstr>
      <vt:lpstr>Segoe UI Variable Display </vt:lpstr>
      <vt:lpstr>Segoe UI Variable Display Semib</vt:lpstr>
      <vt:lpstr>Wingdings</vt:lpstr>
      <vt:lpstr>Font and logo master</vt:lpstr>
      <vt:lpstr>Font master without logo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Best Practice – You Must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 Millard</dc:creator>
  <cp:lastModifiedBy>Jon Hunt - UKRI</cp:lastModifiedBy>
  <cp:revision>187</cp:revision>
  <dcterms:created xsi:type="dcterms:W3CDTF">2019-09-17T08:04:08Z</dcterms:created>
  <dcterms:modified xsi:type="dcterms:W3CDTF">2024-10-11T07:00:56Z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0x0101007A644EBA18882D4B876BC6627AED6514</vt:lpwstr>
  </property>
  <property fmtid="{D5CDD505-2E9C-101B-9397-08002B2CF9AE}" pid="3" name="MediaServiceImageTags">
    <vt:lpwstr/>
  </property>
</Properties>
</file>