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53"/>
  </p:notesMasterIdLst>
  <p:sldIdLst>
    <p:sldId id="259" r:id="rId5"/>
    <p:sldId id="611" r:id="rId6"/>
    <p:sldId id="400" r:id="rId7"/>
    <p:sldId id="630" r:id="rId8"/>
    <p:sldId id="612" r:id="rId9"/>
    <p:sldId id="619" r:id="rId10"/>
    <p:sldId id="620" r:id="rId11"/>
    <p:sldId id="614" r:id="rId12"/>
    <p:sldId id="627" r:id="rId13"/>
    <p:sldId id="449" r:id="rId14"/>
    <p:sldId id="512" r:id="rId15"/>
    <p:sldId id="401" r:id="rId16"/>
    <p:sldId id="618" r:id="rId17"/>
    <p:sldId id="617" r:id="rId18"/>
    <p:sldId id="600" r:id="rId19"/>
    <p:sldId id="599" r:id="rId20"/>
    <p:sldId id="598" r:id="rId21"/>
    <p:sldId id="360" r:id="rId22"/>
    <p:sldId id="608" r:id="rId23"/>
    <p:sldId id="609" r:id="rId24"/>
    <p:sldId id="629" r:id="rId25"/>
    <p:sldId id="621" r:id="rId26"/>
    <p:sldId id="402" r:id="rId27"/>
    <p:sldId id="615" r:id="rId28"/>
    <p:sldId id="604" r:id="rId29"/>
    <p:sldId id="605" r:id="rId30"/>
    <p:sldId id="603" r:id="rId31"/>
    <p:sldId id="606" r:id="rId32"/>
    <p:sldId id="616" r:id="rId33"/>
    <p:sldId id="626" r:id="rId34"/>
    <p:sldId id="412" r:id="rId35"/>
    <p:sldId id="368" r:id="rId36"/>
    <p:sldId id="607" r:id="rId37"/>
    <p:sldId id="613" r:id="rId38"/>
    <p:sldId id="352" r:id="rId39"/>
    <p:sldId id="622" r:id="rId40"/>
    <p:sldId id="351" r:id="rId41"/>
    <p:sldId id="623" r:id="rId42"/>
    <p:sldId id="624" r:id="rId43"/>
    <p:sldId id="533" r:id="rId44"/>
    <p:sldId id="563" r:id="rId45"/>
    <p:sldId id="628" r:id="rId46"/>
    <p:sldId id="602" r:id="rId47"/>
    <p:sldId id="365" r:id="rId48"/>
    <p:sldId id="601" r:id="rId49"/>
    <p:sldId id="317" r:id="rId50"/>
    <p:sldId id="318" r:id="rId51"/>
    <p:sldId id="625" r:id="rId5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50764" autoAdjust="0"/>
  </p:normalViewPr>
  <p:slideViewPr>
    <p:cSldViewPr snapToGrid="0">
      <p:cViewPr varScale="1">
        <p:scale>
          <a:sx n="58" d="100"/>
          <a:sy n="58" d="100"/>
        </p:scale>
        <p:origin x="2574" y="60"/>
      </p:cViewPr>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00" d="100"/>
        <a:sy n="100" d="100"/>
      </p:scale>
      <p:origin x="0" y="-606"/>
    </p:cViewPr>
  </p:sorterViewPr>
  <p:notesViewPr>
    <p:cSldViewPr snapToGrid="0">
      <p:cViewPr varScale="1">
        <p:scale>
          <a:sx n="87" d="100"/>
          <a:sy n="87" d="100"/>
        </p:scale>
        <p:origin x="3840" y="6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notesMaster" Target="notesMasters/notesMaster1.xml"/><Relationship Id="rId58" Type="http://schemas.microsoft.com/office/2016/11/relationships/changesInfo" Target="changesInfos/changesInfo1.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tableStyles" Target="tableStyle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n Hunt - UKRI" userId="S::jon.hunt@ukri.org::b1dfa9c6-ae06-4f9e-b8ee-2acb5198416c" providerId="AD" clId="Web-{FC90897B-8AE1-2F40-EBF6-CA554153398C}"/>
    <pc:docChg chg="modSld">
      <pc:chgData name="Jon Hunt - UKRI" userId="S::jon.hunt@ukri.org::b1dfa9c6-ae06-4f9e-b8ee-2acb5198416c" providerId="AD" clId="Web-{FC90897B-8AE1-2F40-EBF6-CA554153398C}" dt="2024-09-04T15:18:55.680" v="1" actId="1076"/>
      <pc:docMkLst>
        <pc:docMk/>
      </pc:docMkLst>
      <pc:sldChg chg="modSp">
        <pc:chgData name="Jon Hunt - UKRI" userId="S::jon.hunt@ukri.org::b1dfa9c6-ae06-4f9e-b8ee-2acb5198416c" providerId="AD" clId="Web-{FC90897B-8AE1-2F40-EBF6-CA554153398C}" dt="2024-09-04T15:18:55.680" v="1" actId="1076"/>
        <pc:sldMkLst>
          <pc:docMk/>
          <pc:sldMk cId="4077062608" sldId="620"/>
        </pc:sldMkLst>
        <pc:spChg chg="mod">
          <ac:chgData name="Jon Hunt - UKRI" userId="S::jon.hunt@ukri.org::b1dfa9c6-ae06-4f9e-b8ee-2acb5198416c" providerId="AD" clId="Web-{FC90897B-8AE1-2F40-EBF6-CA554153398C}" dt="2024-09-04T15:18:55.680" v="1" actId="1076"/>
          <ac:spMkLst>
            <pc:docMk/>
            <pc:sldMk cId="4077062608" sldId="620"/>
            <ac:spMk id="3" creationId="{4FE34188-51EF-3F82-9AB0-5504A2CC8F7B}"/>
          </ac:spMkLst>
        </pc:spChg>
      </pc:sldChg>
    </pc:docChg>
  </pc:docChgLst>
  <pc:docChgLst>
    <pc:chgData name="Jon Hunt - UKRI" userId="S::jon.hunt@ukri.org::b1dfa9c6-ae06-4f9e-b8ee-2acb5198416c" providerId="AD" clId="Web-{8E7435AC-1FA9-27C4-33B4-9030D4472350}"/>
    <pc:docChg chg="modSld">
      <pc:chgData name="Jon Hunt - UKRI" userId="S::jon.hunt@ukri.org::b1dfa9c6-ae06-4f9e-b8ee-2acb5198416c" providerId="AD" clId="Web-{8E7435AC-1FA9-27C4-33B4-9030D4472350}" dt="2024-10-07T09:45:08.276" v="7" actId="1076"/>
      <pc:docMkLst>
        <pc:docMk/>
      </pc:docMkLst>
      <pc:sldChg chg="addSp modSp">
        <pc:chgData name="Jon Hunt - UKRI" userId="S::jon.hunt@ukri.org::b1dfa9c6-ae06-4f9e-b8ee-2acb5198416c" providerId="AD" clId="Web-{8E7435AC-1FA9-27C4-33B4-9030D4472350}" dt="2024-10-07T09:45:08.276" v="7" actId="1076"/>
        <pc:sldMkLst>
          <pc:docMk/>
          <pc:sldMk cId="260550088" sldId="259"/>
        </pc:sldMkLst>
        <pc:spChg chg="mod">
          <ac:chgData name="Jon Hunt - UKRI" userId="S::jon.hunt@ukri.org::b1dfa9c6-ae06-4f9e-b8ee-2acb5198416c" providerId="AD" clId="Web-{8E7435AC-1FA9-27C4-33B4-9030D4472350}" dt="2024-10-07T09:45:08.276" v="7" actId="1076"/>
          <ac:spMkLst>
            <pc:docMk/>
            <pc:sldMk cId="260550088" sldId="259"/>
            <ac:spMk id="3" creationId="{ECB7A875-6B27-2F42-8F4F-0A20FC91F193}"/>
          </ac:spMkLst>
        </pc:spChg>
        <pc:picChg chg="add mod">
          <ac:chgData name="Jon Hunt - UKRI" userId="S::jon.hunt@ukri.org::b1dfa9c6-ae06-4f9e-b8ee-2acb5198416c" providerId="AD" clId="Web-{8E7435AC-1FA9-27C4-33B4-9030D4472350}" dt="2024-10-07T09:33:54.177" v="6" actId="1076"/>
          <ac:picMkLst>
            <pc:docMk/>
            <pc:sldMk cId="260550088" sldId="259"/>
            <ac:picMk id="9" creationId="{F60F4361-404A-6E7E-0F95-3066B2A44F32}"/>
          </ac:picMkLst>
        </pc:picChg>
      </pc:sldChg>
    </pc:docChg>
  </pc:docChgLst>
  <pc:docChgLst>
    <pc:chgData name="Jon Hunt - UKRI" userId="S::jon.hunt@ukri.org::b1dfa9c6-ae06-4f9e-b8ee-2acb5198416c" providerId="AD" clId="Web-{2DD7751C-EC9D-E128-1502-FDCF9675B992}"/>
    <pc:docChg chg="addSld delSld modSld sldOrd">
      <pc:chgData name="Jon Hunt - UKRI" userId="S::jon.hunt@ukri.org::b1dfa9c6-ae06-4f9e-b8ee-2acb5198416c" providerId="AD" clId="Web-{2DD7751C-EC9D-E128-1502-FDCF9675B992}" dt="2024-08-29T07:38:53.595" v="77" actId="20577"/>
      <pc:docMkLst>
        <pc:docMk/>
      </pc:docMkLst>
      <pc:sldChg chg="del">
        <pc:chgData name="Jon Hunt - UKRI" userId="S::jon.hunt@ukri.org::b1dfa9c6-ae06-4f9e-b8ee-2acb5198416c" providerId="AD" clId="Web-{2DD7751C-EC9D-E128-1502-FDCF9675B992}" dt="2024-08-29T07:31:05.411" v="14"/>
        <pc:sldMkLst>
          <pc:docMk/>
          <pc:sldMk cId="4256632332" sldId="364"/>
        </pc:sldMkLst>
      </pc:sldChg>
      <pc:sldChg chg="addSp delSp modSp">
        <pc:chgData name="Jon Hunt - UKRI" userId="S::jon.hunt@ukri.org::b1dfa9c6-ae06-4f9e-b8ee-2acb5198416c" providerId="AD" clId="Web-{2DD7751C-EC9D-E128-1502-FDCF9675B992}" dt="2024-08-29T07:37:23.374" v="73" actId="1076"/>
        <pc:sldMkLst>
          <pc:docMk/>
          <pc:sldMk cId="1358153782" sldId="365"/>
        </pc:sldMkLst>
        <pc:spChg chg="add del mod">
          <ac:chgData name="Jon Hunt - UKRI" userId="S::jon.hunt@ukri.org::b1dfa9c6-ae06-4f9e-b8ee-2acb5198416c" providerId="AD" clId="Web-{2DD7751C-EC9D-E128-1502-FDCF9675B992}" dt="2024-08-29T07:36:13.232" v="62"/>
          <ac:spMkLst>
            <pc:docMk/>
            <pc:sldMk cId="1358153782" sldId="365"/>
            <ac:spMk id="3" creationId="{BC47A288-9A66-1F0E-E02B-9852502FBF33}"/>
          </ac:spMkLst>
        </pc:spChg>
        <pc:spChg chg="mod">
          <ac:chgData name="Jon Hunt - UKRI" userId="S::jon.hunt@ukri.org::b1dfa9c6-ae06-4f9e-b8ee-2acb5198416c" providerId="AD" clId="Web-{2DD7751C-EC9D-E128-1502-FDCF9675B992}" dt="2024-08-29T07:36:37.983" v="69" actId="1076"/>
          <ac:spMkLst>
            <pc:docMk/>
            <pc:sldMk cId="1358153782" sldId="365"/>
            <ac:spMk id="7" creationId="{A860DAAA-7DB7-41EC-96B5-2EE860576255}"/>
          </ac:spMkLst>
        </pc:spChg>
        <pc:picChg chg="add mod">
          <ac:chgData name="Jon Hunt - UKRI" userId="S::jon.hunt@ukri.org::b1dfa9c6-ae06-4f9e-b8ee-2acb5198416c" providerId="AD" clId="Web-{2DD7751C-EC9D-E128-1502-FDCF9675B992}" dt="2024-08-29T07:37:23.374" v="73" actId="1076"/>
          <ac:picMkLst>
            <pc:docMk/>
            <pc:sldMk cId="1358153782" sldId="365"/>
            <ac:picMk id="2" creationId="{4E2CFCDD-3081-4F8A-D1D8-E3FD58045DE0}"/>
          </ac:picMkLst>
        </pc:picChg>
        <pc:picChg chg="mod">
          <ac:chgData name="Jon Hunt - UKRI" userId="S::jon.hunt@ukri.org::b1dfa9c6-ae06-4f9e-b8ee-2acb5198416c" providerId="AD" clId="Web-{2DD7751C-EC9D-E128-1502-FDCF9675B992}" dt="2024-08-29T07:36:47.764" v="71" actId="1076"/>
          <ac:picMkLst>
            <pc:docMk/>
            <pc:sldMk cId="1358153782" sldId="365"/>
            <ac:picMk id="9" creationId="{1CF4ADD0-B5DF-7C20-765F-B7E6C2BB8154}"/>
          </ac:picMkLst>
        </pc:picChg>
      </pc:sldChg>
      <pc:sldChg chg="add">
        <pc:chgData name="Jon Hunt - UKRI" userId="S::jon.hunt@ukri.org::b1dfa9c6-ae06-4f9e-b8ee-2acb5198416c" providerId="AD" clId="Web-{2DD7751C-EC9D-E128-1502-FDCF9675B992}" dt="2024-08-29T07:28:45.876" v="3"/>
        <pc:sldMkLst>
          <pc:docMk/>
          <pc:sldMk cId="622858023" sldId="449"/>
        </pc:sldMkLst>
      </pc:sldChg>
      <pc:sldChg chg="add">
        <pc:chgData name="Jon Hunt - UKRI" userId="S::jon.hunt@ukri.org::b1dfa9c6-ae06-4f9e-b8ee-2acb5198416c" providerId="AD" clId="Web-{2DD7751C-EC9D-E128-1502-FDCF9675B992}" dt="2024-08-29T07:28:45.892" v="4"/>
        <pc:sldMkLst>
          <pc:docMk/>
          <pc:sldMk cId="425871876" sldId="512"/>
        </pc:sldMkLst>
      </pc:sldChg>
      <pc:sldChg chg="addSp modSp add ord">
        <pc:chgData name="Jon Hunt - UKRI" userId="S::jon.hunt@ukri.org::b1dfa9c6-ae06-4f9e-b8ee-2acb5198416c" providerId="AD" clId="Web-{2DD7751C-EC9D-E128-1502-FDCF9675B992}" dt="2024-08-29T07:32:10.928" v="40" actId="20577"/>
        <pc:sldMkLst>
          <pc:docMk/>
          <pc:sldMk cId="3109981722" sldId="533"/>
        </pc:sldMkLst>
        <pc:spChg chg="mod">
          <ac:chgData name="Jon Hunt - UKRI" userId="S::jon.hunt@ukri.org::b1dfa9c6-ae06-4f9e-b8ee-2acb5198416c" providerId="AD" clId="Web-{2DD7751C-EC9D-E128-1502-FDCF9675B992}" dt="2024-08-29T07:32:10.928" v="40" actId="20577"/>
          <ac:spMkLst>
            <pc:docMk/>
            <pc:sldMk cId="3109981722" sldId="533"/>
            <ac:spMk id="13" creationId="{F5B503A3-3C21-7FD2-7811-2D6486058597}"/>
          </ac:spMkLst>
        </pc:spChg>
        <pc:picChg chg="add mod">
          <ac:chgData name="Jon Hunt - UKRI" userId="S::jon.hunt@ukri.org::b1dfa9c6-ae06-4f9e-b8ee-2acb5198416c" providerId="AD" clId="Web-{2DD7751C-EC9D-E128-1502-FDCF9675B992}" dt="2024-08-29T07:30:48.051" v="13" actId="1076"/>
          <ac:picMkLst>
            <pc:docMk/>
            <pc:sldMk cId="3109981722" sldId="533"/>
            <ac:picMk id="3" creationId="{FEC68AF4-CBB8-5C73-4B7C-EDD1E51A23C8}"/>
          </ac:picMkLst>
        </pc:picChg>
        <pc:picChg chg="mod modCrop">
          <ac:chgData name="Jon Hunt - UKRI" userId="S::jon.hunt@ukri.org::b1dfa9c6-ae06-4f9e-b8ee-2acb5198416c" providerId="AD" clId="Web-{2DD7751C-EC9D-E128-1502-FDCF9675B992}" dt="2024-08-29T07:30:42.036" v="12"/>
          <ac:picMkLst>
            <pc:docMk/>
            <pc:sldMk cId="3109981722" sldId="533"/>
            <ac:picMk id="8" creationId="{0F499C01-7C8B-A6C1-4BD8-05F5A1DC8099}"/>
          </ac:picMkLst>
        </pc:picChg>
      </pc:sldChg>
      <pc:sldChg chg="modSp add ord delAnim">
        <pc:chgData name="Jon Hunt - UKRI" userId="S::jon.hunt@ukri.org::b1dfa9c6-ae06-4f9e-b8ee-2acb5198416c" providerId="AD" clId="Web-{2DD7751C-EC9D-E128-1502-FDCF9675B992}" dt="2024-08-29T07:38:13.079" v="74"/>
        <pc:sldMkLst>
          <pc:docMk/>
          <pc:sldMk cId="2377341635" sldId="563"/>
        </pc:sldMkLst>
        <pc:spChg chg="mod">
          <ac:chgData name="Jon Hunt - UKRI" userId="S::jon.hunt@ukri.org::b1dfa9c6-ae06-4f9e-b8ee-2acb5198416c" providerId="AD" clId="Web-{2DD7751C-EC9D-E128-1502-FDCF9675B992}" dt="2024-08-29T07:33:02.289" v="53" actId="20577"/>
          <ac:spMkLst>
            <pc:docMk/>
            <pc:sldMk cId="2377341635" sldId="563"/>
            <ac:spMk id="13" creationId="{F5B503A3-3C21-7FD2-7811-2D6486058597}"/>
          </ac:spMkLst>
        </pc:spChg>
      </pc:sldChg>
      <pc:sldChg chg="del">
        <pc:chgData name="Jon Hunt - UKRI" userId="S::jon.hunt@ukri.org::b1dfa9c6-ae06-4f9e-b8ee-2acb5198416c" providerId="AD" clId="Web-{2DD7751C-EC9D-E128-1502-FDCF9675B992}" dt="2024-08-29T07:33:14.211" v="54"/>
        <pc:sldMkLst>
          <pc:docMk/>
          <pc:sldMk cId="3979950396" sldId="610"/>
        </pc:sldMkLst>
      </pc:sldChg>
      <pc:sldChg chg="modSp">
        <pc:chgData name="Jon Hunt - UKRI" userId="S::jon.hunt@ukri.org::b1dfa9c6-ae06-4f9e-b8ee-2acb5198416c" providerId="AD" clId="Web-{2DD7751C-EC9D-E128-1502-FDCF9675B992}" dt="2024-08-29T07:38:53.595" v="77" actId="20577"/>
        <pc:sldMkLst>
          <pc:docMk/>
          <pc:sldMk cId="4077062608" sldId="620"/>
        </pc:sldMkLst>
        <pc:spChg chg="mod">
          <ac:chgData name="Jon Hunt - UKRI" userId="S::jon.hunt@ukri.org::b1dfa9c6-ae06-4f9e-b8ee-2acb5198416c" providerId="AD" clId="Web-{2DD7751C-EC9D-E128-1502-FDCF9675B992}" dt="2024-08-29T07:38:53.595" v="77" actId="20577"/>
          <ac:spMkLst>
            <pc:docMk/>
            <pc:sldMk cId="4077062608" sldId="620"/>
            <ac:spMk id="2" creationId="{646FD6A9-8BC2-FEFD-FD65-D38FE9C043B5}"/>
          </ac:spMkLst>
        </pc:spChg>
      </pc:sldChg>
      <pc:sldChg chg="add ord">
        <pc:chgData name="Jon Hunt - UKRI" userId="S::jon.hunt@ukri.org::b1dfa9c6-ae06-4f9e-b8ee-2acb5198416c" providerId="AD" clId="Web-{2DD7751C-EC9D-E128-1502-FDCF9675B992}" dt="2024-08-29T07:29:16.971" v="5"/>
        <pc:sldMkLst>
          <pc:docMk/>
          <pc:sldMk cId="1963873485" sldId="627"/>
        </pc:sldMkLst>
      </pc:sldChg>
      <pc:sldChg chg="add replId">
        <pc:chgData name="Jon Hunt - UKRI" userId="S::jon.hunt@ukri.org::b1dfa9c6-ae06-4f9e-b8ee-2acb5198416c" providerId="AD" clId="Web-{2DD7751C-EC9D-E128-1502-FDCF9675B992}" dt="2024-08-29T07:25:32.794" v="2"/>
        <pc:sldMkLst>
          <pc:docMk/>
          <pc:sldMk cId="2223928917" sldId="628"/>
        </pc:sldMkLst>
      </pc:sldChg>
    </pc:docChg>
  </pc:docChgLst>
  <pc:docChgLst>
    <pc:chgData name="Jon Hunt - UKRI" userId="b1dfa9c6-ae06-4f9e-b8ee-2acb5198416c" providerId="ADAL" clId="{EA1E846E-874F-4E10-97FD-F2222D583090}"/>
    <pc:docChg chg="undo custSel addSld modSld sldOrd">
      <pc:chgData name="Jon Hunt - UKRI" userId="b1dfa9c6-ae06-4f9e-b8ee-2acb5198416c" providerId="ADAL" clId="{EA1E846E-874F-4E10-97FD-F2222D583090}" dt="2024-09-26T08:04:48.064" v="25213" actId="20577"/>
      <pc:docMkLst>
        <pc:docMk/>
      </pc:docMkLst>
      <pc:sldChg chg="addSp modSp mod">
        <pc:chgData name="Jon Hunt - UKRI" userId="b1dfa9c6-ae06-4f9e-b8ee-2acb5198416c" providerId="ADAL" clId="{EA1E846E-874F-4E10-97FD-F2222D583090}" dt="2024-09-18T13:43:33.928" v="24318" actId="20577"/>
        <pc:sldMkLst>
          <pc:docMk/>
          <pc:sldMk cId="260550088" sldId="259"/>
        </pc:sldMkLst>
        <pc:spChg chg="mod">
          <ac:chgData name="Jon Hunt - UKRI" userId="b1dfa9c6-ae06-4f9e-b8ee-2acb5198416c" providerId="ADAL" clId="{EA1E846E-874F-4E10-97FD-F2222D583090}" dt="2024-09-18T13:43:16.313" v="24314" actId="1076"/>
          <ac:spMkLst>
            <pc:docMk/>
            <pc:sldMk cId="260550088" sldId="259"/>
            <ac:spMk id="2" creationId="{6BF786C7-958F-604F-B3EC-8B1789334F2C}"/>
          </ac:spMkLst>
        </pc:spChg>
        <pc:spChg chg="mod">
          <ac:chgData name="Jon Hunt - UKRI" userId="b1dfa9c6-ae06-4f9e-b8ee-2acb5198416c" providerId="ADAL" clId="{EA1E846E-874F-4E10-97FD-F2222D583090}" dt="2024-09-18T13:43:33.928" v="24318" actId="20577"/>
          <ac:spMkLst>
            <pc:docMk/>
            <pc:sldMk cId="260550088" sldId="259"/>
            <ac:spMk id="6" creationId="{7C54AEEE-815E-FCC0-8634-ACBF59CB70D4}"/>
          </ac:spMkLst>
        </pc:spChg>
        <pc:picChg chg="add mod">
          <ac:chgData name="Jon Hunt - UKRI" userId="b1dfa9c6-ae06-4f9e-b8ee-2acb5198416c" providerId="ADAL" clId="{EA1E846E-874F-4E10-97FD-F2222D583090}" dt="2024-09-18T13:43:23.849" v="24317" actId="1076"/>
          <ac:picMkLst>
            <pc:docMk/>
            <pc:sldMk cId="260550088" sldId="259"/>
            <ac:picMk id="7" creationId="{CB77A104-552E-C5CC-4F3E-347E35F9E048}"/>
          </ac:picMkLst>
        </pc:picChg>
      </pc:sldChg>
      <pc:sldChg chg="modNotes">
        <pc:chgData name="Jon Hunt - UKRI" userId="b1dfa9c6-ae06-4f9e-b8ee-2acb5198416c" providerId="ADAL" clId="{EA1E846E-874F-4E10-97FD-F2222D583090}" dt="2024-09-18T13:24:48.757" v="24297" actId="20577"/>
        <pc:sldMkLst>
          <pc:docMk/>
          <pc:sldMk cId="1296015181" sldId="317"/>
        </pc:sldMkLst>
      </pc:sldChg>
      <pc:sldChg chg="modNotes modNotesTx">
        <pc:chgData name="Jon Hunt - UKRI" userId="b1dfa9c6-ae06-4f9e-b8ee-2acb5198416c" providerId="ADAL" clId="{EA1E846E-874F-4E10-97FD-F2222D583090}" dt="2024-09-26T08:04:48.064" v="25213" actId="20577"/>
        <pc:sldMkLst>
          <pc:docMk/>
          <pc:sldMk cId="1721149564" sldId="318"/>
        </pc:sldMkLst>
      </pc:sldChg>
      <pc:sldChg chg="modNotes">
        <pc:chgData name="Jon Hunt - UKRI" userId="b1dfa9c6-ae06-4f9e-b8ee-2acb5198416c" providerId="ADAL" clId="{EA1E846E-874F-4E10-97FD-F2222D583090}" dt="2024-09-18T13:22:12.446" v="24206" actId="20577"/>
        <pc:sldMkLst>
          <pc:docMk/>
          <pc:sldMk cId="3766886308" sldId="351"/>
        </pc:sldMkLst>
      </pc:sldChg>
      <pc:sldChg chg="modNotes">
        <pc:chgData name="Jon Hunt - UKRI" userId="b1dfa9c6-ae06-4f9e-b8ee-2acb5198416c" providerId="ADAL" clId="{EA1E846E-874F-4E10-97FD-F2222D583090}" dt="2024-09-18T12:28:28.403" v="22459" actId="20577"/>
        <pc:sldMkLst>
          <pc:docMk/>
          <pc:sldMk cId="3995147124" sldId="352"/>
        </pc:sldMkLst>
      </pc:sldChg>
      <pc:sldChg chg="modNotes">
        <pc:chgData name="Jon Hunt - UKRI" userId="b1dfa9c6-ae06-4f9e-b8ee-2acb5198416c" providerId="ADAL" clId="{EA1E846E-874F-4E10-97FD-F2222D583090}" dt="2024-09-18T13:13:32.574" v="23982" actId="20577"/>
        <pc:sldMkLst>
          <pc:docMk/>
          <pc:sldMk cId="2408170854" sldId="360"/>
        </pc:sldMkLst>
      </pc:sldChg>
      <pc:sldChg chg="modNotes modNotesTx">
        <pc:chgData name="Jon Hunt - UKRI" userId="b1dfa9c6-ae06-4f9e-b8ee-2acb5198416c" providerId="ADAL" clId="{EA1E846E-874F-4E10-97FD-F2222D583090}" dt="2024-09-19T07:25:05.938" v="24365" actId="20577"/>
        <pc:sldMkLst>
          <pc:docMk/>
          <pc:sldMk cId="1358153782" sldId="365"/>
        </pc:sldMkLst>
      </pc:sldChg>
      <pc:sldChg chg="modSp mod modNotes">
        <pc:chgData name="Jon Hunt - UKRI" userId="b1dfa9c6-ae06-4f9e-b8ee-2acb5198416c" providerId="ADAL" clId="{EA1E846E-874F-4E10-97FD-F2222D583090}" dt="2024-09-18T13:20:12.887" v="24173" actId="20577"/>
        <pc:sldMkLst>
          <pc:docMk/>
          <pc:sldMk cId="3249741316" sldId="368"/>
        </pc:sldMkLst>
        <pc:spChg chg="mod">
          <ac:chgData name="Jon Hunt - UKRI" userId="b1dfa9c6-ae06-4f9e-b8ee-2acb5198416c" providerId="ADAL" clId="{EA1E846E-874F-4E10-97FD-F2222D583090}" dt="2024-09-18T13:19:33.381" v="24152" actId="20577"/>
          <ac:spMkLst>
            <pc:docMk/>
            <pc:sldMk cId="3249741316" sldId="368"/>
            <ac:spMk id="9" creationId="{26FE6F61-35FC-C630-7B53-EA8B3646C83B}"/>
          </ac:spMkLst>
        </pc:spChg>
      </pc:sldChg>
      <pc:sldChg chg="modNotes">
        <pc:chgData name="Jon Hunt - UKRI" userId="b1dfa9c6-ae06-4f9e-b8ee-2acb5198416c" providerId="ADAL" clId="{EA1E846E-874F-4E10-97FD-F2222D583090}" dt="2024-09-13T13:16:52.504" v="67" actId="313"/>
        <pc:sldMkLst>
          <pc:docMk/>
          <pc:sldMk cId="238966225" sldId="400"/>
        </pc:sldMkLst>
      </pc:sldChg>
      <pc:sldChg chg="modNotes modNotesTx">
        <pc:chgData name="Jon Hunt - UKRI" userId="b1dfa9c6-ae06-4f9e-b8ee-2acb5198416c" providerId="ADAL" clId="{EA1E846E-874F-4E10-97FD-F2222D583090}" dt="2024-09-26T07:56:13.030" v="24912" actId="20577"/>
        <pc:sldMkLst>
          <pc:docMk/>
          <pc:sldMk cId="83268440" sldId="401"/>
        </pc:sldMkLst>
      </pc:sldChg>
      <pc:sldChg chg="addSp delSp modSp mod modNotes">
        <pc:chgData name="Jon Hunt - UKRI" userId="b1dfa9c6-ae06-4f9e-b8ee-2acb5198416c" providerId="ADAL" clId="{EA1E846E-874F-4E10-97FD-F2222D583090}" dt="2024-09-19T07:21:16.609" v="24335" actId="166"/>
        <pc:sldMkLst>
          <pc:docMk/>
          <pc:sldMk cId="4128569407" sldId="402"/>
        </pc:sldMkLst>
        <pc:spChg chg="add del mod">
          <ac:chgData name="Jon Hunt - UKRI" userId="b1dfa9c6-ae06-4f9e-b8ee-2acb5198416c" providerId="ADAL" clId="{EA1E846E-874F-4E10-97FD-F2222D583090}" dt="2024-09-19T07:20:36.211" v="24328" actId="478"/>
          <ac:spMkLst>
            <pc:docMk/>
            <pc:sldMk cId="4128569407" sldId="402"/>
            <ac:spMk id="8" creationId="{6B00FD00-8293-7727-0AB4-0434119A5EE4}"/>
          </ac:spMkLst>
        </pc:spChg>
        <pc:spChg chg="add del mod">
          <ac:chgData name="Jon Hunt - UKRI" userId="b1dfa9c6-ae06-4f9e-b8ee-2acb5198416c" providerId="ADAL" clId="{EA1E846E-874F-4E10-97FD-F2222D583090}" dt="2024-09-19T07:20:59.258" v="24332" actId="478"/>
          <ac:spMkLst>
            <pc:docMk/>
            <pc:sldMk cId="4128569407" sldId="402"/>
            <ac:spMk id="11" creationId="{74076DCD-5B96-9772-9215-E53B48EFF513}"/>
          </ac:spMkLst>
        </pc:spChg>
        <pc:picChg chg="ord">
          <ac:chgData name="Jon Hunt - UKRI" userId="b1dfa9c6-ae06-4f9e-b8ee-2acb5198416c" providerId="ADAL" clId="{EA1E846E-874F-4E10-97FD-F2222D583090}" dt="2024-09-19T07:21:16.609" v="24335" actId="166"/>
          <ac:picMkLst>
            <pc:docMk/>
            <pc:sldMk cId="4128569407" sldId="402"/>
            <ac:picMk id="3" creationId="{1D8C6C7E-5EE3-E4B8-3E02-4CF811B67845}"/>
          </ac:picMkLst>
        </pc:picChg>
        <pc:picChg chg="add del mod">
          <ac:chgData name="Jon Hunt - UKRI" userId="b1dfa9c6-ae06-4f9e-b8ee-2acb5198416c" providerId="ADAL" clId="{EA1E846E-874F-4E10-97FD-F2222D583090}" dt="2024-09-19T07:20:38.699" v="24329" actId="478"/>
          <ac:picMkLst>
            <pc:docMk/>
            <pc:sldMk cId="4128569407" sldId="402"/>
            <ac:picMk id="4" creationId="{1D53F4AF-764D-E197-04E8-74490F25C85F}"/>
          </ac:picMkLst>
        </pc:picChg>
        <pc:picChg chg="add del mod">
          <ac:chgData name="Jon Hunt - UKRI" userId="b1dfa9c6-ae06-4f9e-b8ee-2acb5198416c" providerId="ADAL" clId="{EA1E846E-874F-4E10-97FD-F2222D583090}" dt="2024-09-19T07:20:36.211" v="24328" actId="478"/>
          <ac:picMkLst>
            <pc:docMk/>
            <pc:sldMk cId="4128569407" sldId="402"/>
            <ac:picMk id="6" creationId="{94097ED8-DE73-ABCC-1B1F-6F80F9736E5E}"/>
          </ac:picMkLst>
        </pc:picChg>
        <pc:picChg chg="add mod">
          <ac:chgData name="Jon Hunt - UKRI" userId="b1dfa9c6-ae06-4f9e-b8ee-2acb5198416c" providerId="ADAL" clId="{EA1E846E-874F-4E10-97FD-F2222D583090}" dt="2024-09-19T07:21:11.268" v="24334" actId="1076"/>
          <ac:picMkLst>
            <pc:docMk/>
            <pc:sldMk cId="4128569407" sldId="402"/>
            <ac:picMk id="10" creationId="{E815015D-BE47-F7B6-239F-86F17D92D963}"/>
          </ac:picMkLst>
        </pc:picChg>
        <pc:picChg chg="del">
          <ac:chgData name="Jon Hunt - UKRI" userId="b1dfa9c6-ae06-4f9e-b8ee-2acb5198416c" providerId="ADAL" clId="{EA1E846E-874F-4E10-97FD-F2222D583090}" dt="2024-09-19T07:20:42.131" v="24330" actId="478"/>
          <ac:picMkLst>
            <pc:docMk/>
            <pc:sldMk cId="4128569407" sldId="402"/>
            <ac:picMk id="16" creationId="{F82E6A2B-03FE-6FE8-3A4B-B2DDB42DA435}"/>
          </ac:picMkLst>
        </pc:picChg>
      </pc:sldChg>
      <pc:sldChg chg="modNotes">
        <pc:chgData name="Jon Hunt - UKRI" userId="b1dfa9c6-ae06-4f9e-b8ee-2acb5198416c" providerId="ADAL" clId="{EA1E846E-874F-4E10-97FD-F2222D583090}" dt="2024-09-18T13:19:14.920" v="24146" actId="20577"/>
        <pc:sldMkLst>
          <pc:docMk/>
          <pc:sldMk cId="1075225590" sldId="412"/>
        </pc:sldMkLst>
      </pc:sldChg>
      <pc:sldChg chg="modNotes">
        <pc:chgData name="Jon Hunt - UKRI" userId="b1dfa9c6-ae06-4f9e-b8ee-2acb5198416c" providerId="ADAL" clId="{EA1E846E-874F-4E10-97FD-F2222D583090}" dt="2024-09-18T12:06:01.667" v="20580" actId="20577"/>
        <pc:sldMkLst>
          <pc:docMk/>
          <pc:sldMk cId="622858023" sldId="449"/>
        </pc:sldMkLst>
      </pc:sldChg>
      <pc:sldChg chg="modNotes">
        <pc:chgData name="Jon Hunt - UKRI" userId="b1dfa9c6-ae06-4f9e-b8ee-2acb5198416c" providerId="ADAL" clId="{EA1E846E-874F-4E10-97FD-F2222D583090}" dt="2024-09-18T12:06:45.942" v="20584" actId="20577"/>
        <pc:sldMkLst>
          <pc:docMk/>
          <pc:sldMk cId="425871876" sldId="512"/>
        </pc:sldMkLst>
      </pc:sldChg>
      <pc:sldChg chg="modNotes">
        <pc:chgData name="Jon Hunt - UKRI" userId="b1dfa9c6-ae06-4f9e-b8ee-2acb5198416c" providerId="ADAL" clId="{EA1E846E-874F-4E10-97FD-F2222D583090}" dt="2024-09-18T12:31:17.175" v="22644" actId="20577"/>
        <pc:sldMkLst>
          <pc:docMk/>
          <pc:sldMk cId="3109981722" sldId="533"/>
        </pc:sldMkLst>
      </pc:sldChg>
      <pc:sldChg chg="delSp modSp mod modNotes modNotesTx">
        <pc:chgData name="Jon Hunt - UKRI" userId="b1dfa9c6-ae06-4f9e-b8ee-2acb5198416c" providerId="ADAL" clId="{EA1E846E-874F-4E10-97FD-F2222D583090}" dt="2024-09-19T07:24:02.339" v="24344" actId="20577"/>
        <pc:sldMkLst>
          <pc:docMk/>
          <pc:sldMk cId="2377341635" sldId="563"/>
        </pc:sldMkLst>
        <pc:grpChg chg="del">
          <ac:chgData name="Jon Hunt - UKRI" userId="b1dfa9c6-ae06-4f9e-b8ee-2acb5198416c" providerId="ADAL" clId="{EA1E846E-874F-4E10-97FD-F2222D583090}" dt="2024-09-19T07:23:23.009" v="24338" actId="478"/>
          <ac:grpSpMkLst>
            <pc:docMk/>
            <pc:sldMk cId="2377341635" sldId="563"/>
            <ac:grpSpMk id="9" creationId="{26B86103-F925-F8F8-37A4-AF2EE370A72A}"/>
          </ac:grpSpMkLst>
        </pc:grpChg>
        <pc:picChg chg="mod">
          <ac:chgData name="Jon Hunt - UKRI" userId="b1dfa9c6-ae06-4f9e-b8ee-2acb5198416c" providerId="ADAL" clId="{EA1E846E-874F-4E10-97FD-F2222D583090}" dt="2024-09-19T07:23:43.404" v="24340" actId="1076"/>
          <ac:picMkLst>
            <pc:docMk/>
            <pc:sldMk cId="2377341635" sldId="563"/>
            <ac:picMk id="3" creationId="{A1899B1E-B296-52DC-572D-7D9B6CAB5439}"/>
          </ac:picMkLst>
        </pc:picChg>
        <pc:picChg chg="mod">
          <ac:chgData name="Jon Hunt - UKRI" userId="b1dfa9c6-ae06-4f9e-b8ee-2acb5198416c" providerId="ADAL" clId="{EA1E846E-874F-4E10-97FD-F2222D583090}" dt="2024-09-19T07:23:43.404" v="24340" actId="1076"/>
          <ac:picMkLst>
            <pc:docMk/>
            <pc:sldMk cId="2377341635" sldId="563"/>
            <ac:picMk id="5" creationId="{6215870A-4CC4-0985-8943-2B3BAE1314A8}"/>
          </ac:picMkLst>
        </pc:picChg>
        <pc:picChg chg="mod">
          <ac:chgData name="Jon Hunt - UKRI" userId="b1dfa9c6-ae06-4f9e-b8ee-2acb5198416c" providerId="ADAL" clId="{EA1E846E-874F-4E10-97FD-F2222D583090}" dt="2024-09-19T07:23:43.404" v="24340" actId="1076"/>
          <ac:picMkLst>
            <pc:docMk/>
            <pc:sldMk cId="2377341635" sldId="563"/>
            <ac:picMk id="6" creationId="{0DE5139B-977D-42C8-82E0-87B54B19048C}"/>
          </ac:picMkLst>
        </pc:picChg>
        <pc:picChg chg="del">
          <ac:chgData name="Jon Hunt - UKRI" userId="b1dfa9c6-ae06-4f9e-b8ee-2acb5198416c" providerId="ADAL" clId="{EA1E846E-874F-4E10-97FD-F2222D583090}" dt="2024-09-19T07:23:25.036" v="24339" actId="478"/>
          <ac:picMkLst>
            <pc:docMk/>
            <pc:sldMk cId="2377341635" sldId="563"/>
            <ac:picMk id="11" creationId="{075D5CFD-0F82-C71B-D2B0-9ACC15152EB1}"/>
          </ac:picMkLst>
        </pc:picChg>
        <pc:picChg chg="mod">
          <ac:chgData name="Jon Hunt - UKRI" userId="b1dfa9c6-ae06-4f9e-b8ee-2acb5198416c" providerId="ADAL" clId="{EA1E846E-874F-4E10-97FD-F2222D583090}" dt="2024-09-19T07:23:43.404" v="24340" actId="1076"/>
          <ac:picMkLst>
            <pc:docMk/>
            <pc:sldMk cId="2377341635" sldId="563"/>
            <ac:picMk id="15" creationId="{3C1654CE-84E0-8B9D-F64C-DBFB8EF0D91E}"/>
          </ac:picMkLst>
        </pc:picChg>
      </pc:sldChg>
      <pc:sldChg chg="modNotes">
        <pc:chgData name="Jon Hunt - UKRI" userId="b1dfa9c6-ae06-4f9e-b8ee-2acb5198416c" providerId="ADAL" clId="{EA1E846E-874F-4E10-97FD-F2222D583090}" dt="2024-09-18T13:13:00.930" v="23971" actId="20577"/>
        <pc:sldMkLst>
          <pc:docMk/>
          <pc:sldMk cId="1823416629" sldId="598"/>
        </pc:sldMkLst>
      </pc:sldChg>
      <pc:sldChg chg="modNotes">
        <pc:chgData name="Jon Hunt - UKRI" userId="b1dfa9c6-ae06-4f9e-b8ee-2acb5198416c" providerId="ADAL" clId="{EA1E846E-874F-4E10-97FD-F2222D583090}" dt="2024-09-18T13:12:00.178" v="23955" actId="20577"/>
        <pc:sldMkLst>
          <pc:docMk/>
          <pc:sldMk cId="3379167662" sldId="599"/>
        </pc:sldMkLst>
      </pc:sldChg>
      <pc:sldChg chg="modNotes">
        <pc:chgData name="Jon Hunt - UKRI" userId="b1dfa9c6-ae06-4f9e-b8ee-2acb5198416c" providerId="ADAL" clId="{EA1E846E-874F-4E10-97FD-F2222D583090}" dt="2024-09-18T13:11:43.981" v="23951" actId="20577"/>
        <pc:sldMkLst>
          <pc:docMk/>
          <pc:sldMk cId="3907680890" sldId="600"/>
        </pc:sldMkLst>
      </pc:sldChg>
      <pc:sldChg chg="modNotes modNotesTx">
        <pc:chgData name="Jon Hunt - UKRI" userId="b1dfa9c6-ae06-4f9e-b8ee-2acb5198416c" providerId="ADAL" clId="{EA1E846E-874F-4E10-97FD-F2222D583090}" dt="2024-09-19T07:26:58.522" v="24501" actId="20577"/>
        <pc:sldMkLst>
          <pc:docMk/>
          <pc:sldMk cId="824465114" sldId="601"/>
        </pc:sldMkLst>
      </pc:sldChg>
      <pc:sldChg chg="modNotes modNotesTx">
        <pc:chgData name="Jon Hunt - UKRI" userId="b1dfa9c6-ae06-4f9e-b8ee-2acb5198416c" providerId="ADAL" clId="{EA1E846E-874F-4E10-97FD-F2222D583090}" dt="2024-09-19T07:24:36.622" v="24357" actId="20577"/>
        <pc:sldMkLst>
          <pc:docMk/>
          <pc:sldMk cId="1978114130" sldId="602"/>
        </pc:sldMkLst>
      </pc:sldChg>
      <pc:sldChg chg="modNotes">
        <pc:chgData name="Jon Hunt - UKRI" userId="b1dfa9c6-ae06-4f9e-b8ee-2acb5198416c" providerId="ADAL" clId="{EA1E846E-874F-4E10-97FD-F2222D583090}" dt="2024-09-18T13:17:17.014" v="24104" actId="20577"/>
        <pc:sldMkLst>
          <pc:docMk/>
          <pc:sldMk cId="1603311255" sldId="603"/>
        </pc:sldMkLst>
      </pc:sldChg>
      <pc:sldChg chg="modNotes">
        <pc:chgData name="Jon Hunt - UKRI" userId="b1dfa9c6-ae06-4f9e-b8ee-2acb5198416c" providerId="ADAL" clId="{EA1E846E-874F-4E10-97FD-F2222D583090}" dt="2024-09-18T13:16:43.365" v="24095" actId="20577"/>
        <pc:sldMkLst>
          <pc:docMk/>
          <pc:sldMk cId="2520494058" sldId="604"/>
        </pc:sldMkLst>
      </pc:sldChg>
      <pc:sldChg chg="modNotes">
        <pc:chgData name="Jon Hunt - UKRI" userId="b1dfa9c6-ae06-4f9e-b8ee-2acb5198416c" providerId="ADAL" clId="{EA1E846E-874F-4E10-97FD-F2222D583090}" dt="2024-09-18T12:18:12.275" v="21387" actId="20577"/>
        <pc:sldMkLst>
          <pc:docMk/>
          <pc:sldMk cId="3959143768" sldId="605"/>
        </pc:sldMkLst>
      </pc:sldChg>
      <pc:sldChg chg="modSp mod modNotes">
        <pc:chgData name="Jon Hunt - UKRI" userId="b1dfa9c6-ae06-4f9e-b8ee-2acb5198416c" providerId="ADAL" clId="{EA1E846E-874F-4E10-97FD-F2222D583090}" dt="2024-09-18T13:18:11.837" v="24125" actId="20577"/>
        <pc:sldMkLst>
          <pc:docMk/>
          <pc:sldMk cId="16147519" sldId="606"/>
        </pc:sldMkLst>
        <pc:spChg chg="mod">
          <ac:chgData name="Jon Hunt - UKRI" userId="b1dfa9c6-ae06-4f9e-b8ee-2acb5198416c" providerId="ADAL" clId="{EA1E846E-874F-4E10-97FD-F2222D583090}" dt="2024-09-18T13:18:11.837" v="24125" actId="20577"/>
          <ac:spMkLst>
            <pc:docMk/>
            <pc:sldMk cId="16147519" sldId="606"/>
            <ac:spMk id="8" creationId="{3528F38B-D187-D05C-A76B-92FB77048CC2}"/>
          </ac:spMkLst>
        </pc:spChg>
      </pc:sldChg>
      <pc:sldChg chg="modNotes">
        <pc:chgData name="Jon Hunt - UKRI" userId="b1dfa9c6-ae06-4f9e-b8ee-2acb5198416c" providerId="ADAL" clId="{EA1E846E-874F-4E10-97FD-F2222D583090}" dt="2024-09-18T13:21:11.053" v="24182" actId="20577"/>
        <pc:sldMkLst>
          <pc:docMk/>
          <pc:sldMk cId="3835136069" sldId="607"/>
        </pc:sldMkLst>
      </pc:sldChg>
      <pc:sldChg chg="modNotes">
        <pc:chgData name="Jon Hunt - UKRI" userId="b1dfa9c6-ae06-4f9e-b8ee-2acb5198416c" providerId="ADAL" clId="{EA1E846E-874F-4E10-97FD-F2222D583090}" dt="2024-09-18T13:13:59.453" v="24008" actId="20577"/>
        <pc:sldMkLst>
          <pc:docMk/>
          <pc:sldMk cId="1837785412" sldId="608"/>
        </pc:sldMkLst>
      </pc:sldChg>
      <pc:sldChg chg="modNotes">
        <pc:chgData name="Jon Hunt - UKRI" userId="b1dfa9c6-ae06-4f9e-b8ee-2acb5198416c" providerId="ADAL" clId="{EA1E846E-874F-4E10-97FD-F2222D583090}" dt="2024-09-18T13:14:37.773" v="24032" actId="20577"/>
        <pc:sldMkLst>
          <pc:docMk/>
          <pc:sldMk cId="2248115412" sldId="609"/>
        </pc:sldMkLst>
      </pc:sldChg>
      <pc:sldChg chg="modNotes">
        <pc:chgData name="Jon Hunt - UKRI" userId="b1dfa9c6-ae06-4f9e-b8ee-2acb5198416c" providerId="ADAL" clId="{EA1E846E-874F-4E10-97FD-F2222D583090}" dt="2024-09-18T13:21:41.558" v="24203" actId="20577"/>
        <pc:sldMkLst>
          <pc:docMk/>
          <pc:sldMk cId="4167558859" sldId="613"/>
        </pc:sldMkLst>
      </pc:sldChg>
      <pc:sldChg chg="modNotes">
        <pc:chgData name="Jon Hunt - UKRI" userId="b1dfa9c6-ae06-4f9e-b8ee-2acb5198416c" providerId="ADAL" clId="{EA1E846E-874F-4E10-97FD-F2222D583090}" dt="2024-09-17T16:03:50.173" v="19881" actId="20577"/>
        <pc:sldMkLst>
          <pc:docMk/>
          <pc:sldMk cId="3591847058" sldId="614"/>
        </pc:sldMkLst>
      </pc:sldChg>
      <pc:sldChg chg="modNotes">
        <pc:chgData name="Jon Hunt - UKRI" userId="b1dfa9c6-ae06-4f9e-b8ee-2acb5198416c" providerId="ADAL" clId="{EA1E846E-874F-4E10-97FD-F2222D583090}" dt="2024-09-17T09:52:24.951" v="7233" actId="20577"/>
        <pc:sldMkLst>
          <pc:docMk/>
          <pc:sldMk cId="868183687" sldId="615"/>
        </pc:sldMkLst>
      </pc:sldChg>
      <pc:sldChg chg="modNotes">
        <pc:chgData name="Jon Hunt - UKRI" userId="b1dfa9c6-ae06-4f9e-b8ee-2acb5198416c" providerId="ADAL" clId="{EA1E846E-874F-4E10-97FD-F2222D583090}" dt="2024-09-18T12:21:19.379" v="21632" actId="20577"/>
        <pc:sldMkLst>
          <pc:docMk/>
          <pc:sldMk cId="4158486170" sldId="616"/>
        </pc:sldMkLst>
      </pc:sldChg>
      <pc:sldChg chg="ord modNotes">
        <pc:chgData name="Jon Hunt - UKRI" userId="b1dfa9c6-ae06-4f9e-b8ee-2acb5198416c" providerId="ADAL" clId="{EA1E846E-874F-4E10-97FD-F2222D583090}" dt="2024-09-18T13:11:16.720" v="23896" actId="20577"/>
        <pc:sldMkLst>
          <pc:docMk/>
          <pc:sldMk cId="73610856" sldId="617"/>
        </pc:sldMkLst>
      </pc:sldChg>
      <pc:sldChg chg="ord modNotes">
        <pc:chgData name="Jon Hunt - UKRI" userId="b1dfa9c6-ae06-4f9e-b8ee-2acb5198416c" providerId="ADAL" clId="{EA1E846E-874F-4E10-97FD-F2222D583090}" dt="2024-09-18T13:09:51.646" v="23788" actId="20577"/>
        <pc:sldMkLst>
          <pc:docMk/>
          <pc:sldMk cId="2261937574" sldId="618"/>
        </pc:sldMkLst>
      </pc:sldChg>
      <pc:sldChg chg="modSp mod modNotes">
        <pc:chgData name="Jon Hunt - UKRI" userId="b1dfa9c6-ae06-4f9e-b8ee-2acb5198416c" providerId="ADAL" clId="{EA1E846E-874F-4E10-97FD-F2222D583090}" dt="2024-09-18T12:05:11.093" v="20556" actId="20577"/>
        <pc:sldMkLst>
          <pc:docMk/>
          <pc:sldMk cId="1171461193" sldId="619"/>
        </pc:sldMkLst>
        <pc:spChg chg="mod">
          <ac:chgData name="Jon Hunt - UKRI" userId="b1dfa9c6-ae06-4f9e-b8ee-2acb5198416c" providerId="ADAL" clId="{EA1E846E-874F-4E10-97FD-F2222D583090}" dt="2024-09-17T16:02:00.055" v="19862" actId="20577"/>
          <ac:spMkLst>
            <pc:docMk/>
            <pc:sldMk cId="1171461193" sldId="619"/>
            <ac:spMk id="2" creationId="{646FD6A9-8BC2-FEFD-FD65-D38FE9C043B5}"/>
          </ac:spMkLst>
        </pc:spChg>
      </pc:sldChg>
      <pc:sldChg chg="modSp mod modNotes">
        <pc:chgData name="Jon Hunt - UKRI" userId="b1dfa9c6-ae06-4f9e-b8ee-2acb5198416c" providerId="ADAL" clId="{EA1E846E-874F-4E10-97FD-F2222D583090}" dt="2024-09-18T12:05:39.980" v="20575" actId="20577"/>
        <pc:sldMkLst>
          <pc:docMk/>
          <pc:sldMk cId="4077062608" sldId="620"/>
        </pc:sldMkLst>
        <pc:spChg chg="mod">
          <ac:chgData name="Jon Hunt - UKRI" userId="b1dfa9c6-ae06-4f9e-b8ee-2acb5198416c" providerId="ADAL" clId="{EA1E846E-874F-4E10-97FD-F2222D583090}" dt="2024-09-18T11:53:35.540" v="20501" actId="20577"/>
          <ac:spMkLst>
            <pc:docMk/>
            <pc:sldMk cId="4077062608" sldId="620"/>
            <ac:spMk id="3" creationId="{4FE34188-51EF-3F82-9AB0-5504A2CC8F7B}"/>
          </ac:spMkLst>
        </pc:spChg>
      </pc:sldChg>
      <pc:sldChg chg="modNotes modNotesTx">
        <pc:chgData name="Jon Hunt - UKRI" userId="b1dfa9c6-ae06-4f9e-b8ee-2acb5198416c" providerId="ADAL" clId="{EA1E846E-874F-4E10-97FD-F2222D583090}" dt="2024-09-26T07:49:57.441" v="24840" actId="20577"/>
        <pc:sldMkLst>
          <pc:docMk/>
          <pc:sldMk cId="1683750985" sldId="621"/>
        </pc:sldMkLst>
      </pc:sldChg>
      <pc:sldChg chg="addSp delSp modSp mod modNotes">
        <pc:chgData name="Jon Hunt - UKRI" userId="b1dfa9c6-ae06-4f9e-b8ee-2acb5198416c" providerId="ADAL" clId="{EA1E846E-874F-4E10-97FD-F2222D583090}" dt="2024-09-19T07:21:40.174" v="24337"/>
        <pc:sldMkLst>
          <pc:docMk/>
          <pc:sldMk cId="3428898913" sldId="622"/>
        </pc:sldMkLst>
        <pc:picChg chg="add mod">
          <ac:chgData name="Jon Hunt - UKRI" userId="b1dfa9c6-ae06-4f9e-b8ee-2acb5198416c" providerId="ADAL" clId="{EA1E846E-874F-4E10-97FD-F2222D583090}" dt="2024-09-19T07:21:40.174" v="24337"/>
          <ac:picMkLst>
            <pc:docMk/>
            <pc:sldMk cId="3428898913" sldId="622"/>
            <ac:picMk id="2" creationId="{AD0B6B6D-3208-5A43-D63C-6090E066F9B7}"/>
          </ac:picMkLst>
        </pc:picChg>
        <pc:picChg chg="del">
          <ac:chgData name="Jon Hunt - UKRI" userId="b1dfa9c6-ae06-4f9e-b8ee-2acb5198416c" providerId="ADAL" clId="{EA1E846E-874F-4E10-97FD-F2222D583090}" dt="2024-09-19T07:21:39.667" v="24336" actId="478"/>
          <ac:picMkLst>
            <pc:docMk/>
            <pc:sldMk cId="3428898913" sldId="622"/>
            <ac:picMk id="16" creationId="{F82E6A2B-03FE-6FE8-3A4B-B2DDB42DA435}"/>
          </ac:picMkLst>
        </pc:picChg>
      </pc:sldChg>
      <pc:sldChg chg="modNotes">
        <pc:chgData name="Jon Hunt - UKRI" userId="b1dfa9c6-ae06-4f9e-b8ee-2acb5198416c" providerId="ADAL" clId="{EA1E846E-874F-4E10-97FD-F2222D583090}" dt="2024-09-18T13:23:09.760" v="24271" actId="20577"/>
        <pc:sldMkLst>
          <pc:docMk/>
          <pc:sldMk cId="2193951672" sldId="623"/>
        </pc:sldMkLst>
      </pc:sldChg>
      <pc:sldChg chg="modNotes">
        <pc:chgData name="Jon Hunt - UKRI" userId="b1dfa9c6-ae06-4f9e-b8ee-2acb5198416c" providerId="ADAL" clId="{EA1E846E-874F-4E10-97FD-F2222D583090}" dt="2024-09-18T12:30:35.003" v="22610" actId="20577"/>
        <pc:sldMkLst>
          <pc:docMk/>
          <pc:sldMk cId="611905641" sldId="624"/>
        </pc:sldMkLst>
      </pc:sldChg>
      <pc:sldChg chg="addSp modSp mod">
        <pc:chgData name="Jon Hunt - UKRI" userId="b1dfa9c6-ae06-4f9e-b8ee-2acb5198416c" providerId="ADAL" clId="{EA1E846E-874F-4E10-97FD-F2222D583090}" dt="2024-09-17T16:00:52.134" v="19852" actId="1076"/>
        <pc:sldMkLst>
          <pc:docMk/>
          <pc:sldMk cId="2859914575" sldId="625"/>
        </pc:sldMkLst>
        <pc:spChg chg="mod">
          <ac:chgData name="Jon Hunt - UKRI" userId="b1dfa9c6-ae06-4f9e-b8ee-2acb5198416c" providerId="ADAL" clId="{EA1E846E-874F-4E10-97FD-F2222D583090}" dt="2024-09-17T16:00:25.271" v="19846" actId="1076"/>
          <ac:spMkLst>
            <pc:docMk/>
            <pc:sldMk cId="2859914575" sldId="625"/>
            <ac:spMk id="2" creationId="{6BF786C7-958F-604F-B3EC-8B1789334F2C}"/>
          </ac:spMkLst>
        </pc:spChg>
        <pc:spChg chg="add mod">
          <ac:chgData name="Jon Hunt - UKRI" userId="b1dfa9c6-ae06-4f9e-b8ee-2acb5198416c" providerId="ADAL" clId="{EA1E846E-874F-4E10-97FD-F2222D583090}" dt="2024-09-17T16:00:52.134" v="19852" actId="1076"/>
          <ac:spMkLst>
            <pc:docMk/>
            <pc:sldMk cId="2859914575" sldId="625"/>
            <ac:spMk id="7" creationId="{0C2EC33A-8255-3BFB-7AE6-3BEAEECCD8D0}"/>
          </ac:spMkLst>
        </pc:spChg>
        <pc:picChg chg="add mod">
          <ac:chgData name="Jon Hunt - UKRI" userId="b1dfa9c6-ae06-4f9e-b8ee-2acb5198416c" providerId="ADAL" clId="{EA1E846E-874F-4E10-97FD-F2222D583090}" dt="2024-09-17T16:00:52.134" v="19852" actId="1076"/>
          <ac:picMkLst>
            <pc:docMk/>
            <pc:sldMk cId="2859914575" sldId="625"/>
            <ac:picMk id="6" creationId="{A79C4ED6-2FA0-EE78-9CC9-A0645A1BCBAB}"/>
          </ac:picMkLst>
        </pc:picChg>
      </pc:sldChg>
      <pc:sldChg chg="modNotes">
        <pc:chgData name="Jon Hunt - UKRI" userId="b1dfa9c6-ae06-4f9e-b8ee-2acb5198416c" providerId="ADAL" clId="{EA1E846E-874F-4E10-97FD-F2222D583090}" dt="2024-09-18T13:19:04.853" v="24145" actId="20577"/>
        <pc:sldMkLst>
          <pc:docMk/>
          <pc:sldMk cId="2021125086" sldId="626"/>
        </pc:sldMkLst>
      </pc:sldChg>
      <pc:sldChg chg="modNotes">
        <pc:chgData name="Jon Hunt - UKRI" userId="b1dfa9c6-ae06-4f9e-b8ee-2acb5198416c" providerId="ADAL" clId="{EA1E846E-874F-4E10-97FD-F2222D583090}" dt="2024-09-18T12:04:22.969" v="20549" actId="20577"/>
        <pc:sldMkLst>
          <pc:docMk/>
          <pc:sldMk cId="1963873485" sldId="627"/>
        </pc:sldMkLst>
      </pc:sldChg>
      <pc:sldChg chg="modNotes modNotesTx">
        <pc:chgData name="Jon Hunt - UKRI" userId="b1dfa9c6-ae06-4f9e-b8ee-2acb5198416c" providerId="ADAL" clId="{EA1E846E-874F-4E10-97FD-F2222D583090}" dt="2024-09-19T07:24:16.580" v="24345" actId="20577"/>
        <pc:sldMkLst>
          <pc:docMk/>
          <pc:sldMk cId="2223928917" sldId="628"/>
        </pc:sldMkLst>
      </pc:sldChg>
      <pc:sldChg chg="addSp modSp new mod modTransition modNotes">
        <pc:chgData name="Jon Hunt - UKRI" userId="b1dfa9c6-ae06-4f9e-b8ee-2acb5198416c" providerId="ADAL" clId="{EA1E846E-874F-4E10-97FD-F2222D583090}" dt="2024-09-18T13:15:03.773" v="24037" actId="20577"/>
        <pc:sldMkLst>
          <pc:docMk/>
          <pc:sldMk cId="266341139" sldId="629"/>
        </pc:sldMkLst>
        <pc:spChg chg="add mod">
          <ac:chgData name="Jon Hunt - UKRI" userId="b1dfa9c6-ae06-4f9e-b8ee-2acb5198416c" providerId="ADAL" clId="{EA1E846E-874F-4E10-97FD-F2222D583090}" dt="2024-09-18T12:48:33.150" v="23279" actId="20577"/>
          <ac:spMkLst>
            <pc:docMk/>
            <pc:sldMk cId="266341139" sldId="629"/>
            <ac:spMk id="2" creationId="{42CBF436-239F-3376-959F-1D526C1EE32D}"/>
          </ac:spMkLst>
        </pc:spChg>
        <pc:spChg chg="add mod">
          <ac:chgData name="Jon Hunt - UKRI" userId="b1dfa9c6-ae06-4f9e-b8ee-2acb5198416c" providerId="ADAL" clId="{EA1E846E-874F-4E10-97FD-F2222D583090}" dt="2024-09-18T12:57:46.939" v="23688" actId="20577"/>
          <ac:spMkLst>
            <pc:docMk/>
            <pc:sldMk cId="266341139" sldId="629"/>
            <ac:spMk id="3" creationId="{7E70A5CD-5C7A-DB16-226F-59ED55850345}"/>
          </ac:spMkLst>
        </pc:spChg>
      </pc:sldChg>
      <pc:sldChg chg="addSp new mod modTransition modNotesTx">
        <pc:chgData name="Jon Hunt - UKRI" userId="b1dfa9c6-ae06-4f9e-b8ee-2acb5198416c" providerId="ADAL" clId="{EA1E846E-874F-4E10-97FD-F2222D583090}" dt="2024-09-26T07:58:19.276" v="25139" actId="20577"/>
        <pc:sldMkLst>
          <pc:docMk/>
          <pc:sldMk cId="848335091" sldId="630"/>
        </pc:sldMkLst>
        <pc:picChg chg="add">
          <ac:chgData name="Jon Hunt - UKRI" userId="b1dfa9c6-ae06-4f9e-b8ee-2acb5198416c" providerId="ADAL" clId="{EA1E846E-874F-4E10-97FD-F2222D583090}" dt="2024-09-26T07:56:52.564" v="24914" actId="22"/>
          <ac:picMkLst>
            <pc:docMk/>
            <pc:sldMk cId="848335091" sldId="630"/>
            <ac:picMk id="3" creationId="{E611920C-5274-7E1C-FD7F-1FB22A834499}"/>
          </ac:picMkLst>
        </pc:picChg>
      </pc:sldChg>
    </pc:docChg>
  </pc:docChgLst>
  <pc:docChgLst>
    <pc:chgData name="Jon Hunt - UKRI" userId="b1dfa9c6-ae06-4f9e-b8ee-2acb5198416c" providerId="ADAL" clId="{379F53D5-DBD6-4DD8-B9EF-E8C74671B729}"/>
    <pc:docChg chg="undo custSel addSld delSld modSld sldOrd">
      <pc:chgData name="Jon Hunt - UKRI" userId="b1dfa9c6-ae06-4f9e-b8ee-2acb5198416c" providerId="ADAL" clId="{379F53D5-DBD6-4DD8-B9EF-E8C74671B729}" dt="2024-08-21T08:24:18.686" v="2346"/>
      <pc:docMkLst>
        <pc:docMk/>
      </pc:docMkLst>
      <pc:sldChg chg="addSp modSp add mod">
        <pc:chgData name="Jon Hunt - UKRI" userId="b1dfa9c6-ae06-4f9e-b8ee-2acb5198416c" providerId="ADAL" clId="{379F53D5-DBD6-4DD8-B9EF-E8C74671B729}" dt="2024-08-21T08:07:48.630" v="2345" actId="1076"/>
        <pc:sldMkLst>
          <pc:docMk/>
          <pc:sldMk cId="260550088" sldId="259"/>
        </pc:sldMkLst>
        <pc:spChg chg="mod">
          <ac:chgData name="Jon Hunt - UKRI" userId="b1dfa9c6-ae06-4f9e-b8ee-2acb5198416c" providerId="ADAL" clId="{379F53D5-DBD6-4DD8-B9EF-E8C74671B729}" dt="2024-08-21T07:01:36.639" v="2062" actId="1076"/>
          <ac:spMkLst>
            <pc:docMk/>
            <pc:sldMk cId="260550088" sldId="259"/>
            <ac:spMk id="2" creationId="{6BF786C7-958F-604F-B3EC-8B1789334F2C}"/>
          </ac:spMkLst>
        </pc:spChg>
        <pc:spChg chg="mod">
          <ac:chgData name="Jon Hunt - UKRI" userId="b1dfa9c6-ae06-4f9e-b8ee-2acb5198416c" providerId="ADAL" clId="{379F53D5-DBD6-4DD8-B9EF-E8C74671B729}" dt="2024-08-21T07:01:28.433" v="2061" actId="1076"/>
          <ac:spMkLst>
            <pc:docMk/>
            <pc:sldMk cId="260550088" sldId="259"/>
            <ac:spMk id="3" creationId="{ECB7A875-6B27-2F42-8F4F-0A20FC91F193}"/>
          </ac:spMkLst>
        </pc:spChg>
        <pc:spChg chg="add mod">
          <ac:chgData name="Jon Hunt - UKRI" userId="b1dfa9c6-ae06-4f9e-b8ee-2acb5198416c" providerId="ADAL" clId="{379F53D5-DBD6-4DD8-B9EF-E8C74671B729}" dt="2024-08-21T08:07:46.462" v="2344" actId="20577"/>
          <ac:spMkLst>
            <pc:docMk/>
            <pc:sldMk cId="260550088" sldId="259"/>
            <ac:spMk id="6" creationId="{7C54AEEE-815E-FCC0-8634-ACBF59CB70D4}"/>
          </ac:spMkLst>
        </pc:spChg>
        <pc:picChg chg="mod">
          <ac:chgData name="Jon Hunt - UKRI" userId="b1dfa9c6-ae06-4f9e-b8ee-2acb5198416c" providerId="ADAL" clId="{379F53D5-DBD6-4DD8-B9EF-E8C74671B729}" dt="2024-08-21T08:07:48.630" v="2345" actId="1076"/>
          <ac:picMkLst>
            <pc:docMk/>
            <pc:sldMk cId="260550088" sldId="259"/>
            <ac:picMk id="4" creationId="{7FBB6CF5-9D30-E56F-6E43-49E620F727E9}"/>
          </ac:picMkLst>
        </pc:picChg>
      </pc:sldChg>
      <pc:sldChg chg="delSp mod ord modTransition modNotes">
        <pc:chgData name="Jon Hunt - UKRI" userId="b1dfa9c6-ae06-4f9e-b8ee-2acb5198416c" providerId="ADAL" clId="{379F53D5-DBD6-4DD8-B9EF-E8C74671B729}" dt="2024-08-20T07:45:36.192" v="1591" actId="478"/>
        <pc:sldMkLst>
          <pc:docMk/>
          <pc:sldMk cId="1296015181" sldId="317"/>
        </pc:sldMkLst>
        <pc:spChg chg="del topLvl">
          <ac:chgData name="Jon Hunt - UKRI" userId="b1dfa9c6-ae06-4f9e-b8ee-2acb5198416c" providerId="ADAL" clId="{379F53D5-DBD6-4DD8-B9EF-E8C74671B729}" dt="2024-08-20T07:45:36.192" v="1591" actId="478"/>
          <ac:spMkLst>
            <pc:docMk/>
            <pc:sldMk cId="1296015181" sldId="317"/>
            <ac:spMk id="14" creationId="{A6D1F623-CFE8-487C-AF76-B043B91D37D1}"/>
          </ac:spMkLst>
        </pc:spChg>
        <pc:grpChg chg="del">
          <ac:chgData name="Jon Hunt - UKRI" userId="b1dfa9c6-ae06-4f9e-b8ee-2acb5198416c" providerId="ADAL" clId="{379F53D5-DBD6-4DD8-B9EF-E8C74671B729}" dt="2024-08-20T07:45:36.192" v="1591" actId="478"/>
          <ac:grpSpMkLst>
            <pc:docMk/>
            <pc:sldMk cId="1296015181" sldId="317"/>
            <ac:grpSpMk id="12" creationId="{10B9D803-7680-4A8D-830F-065441497D5E}"/>
          </ac:grpSpMkLst>
        </pc:grpChg>
        <pc:picChg chg="topLvl">
          <ac:chgData name="Jon Hunt - UKRI" userId="b1dfa9c6-ae06-4f9e-b8ee-2acb5198416c" providerId="ADAL" clId="{379F53D5-DBD6-4DD8-B9EF-E8C74671B729}" dt="2024-08-20T07:45:36.192" v="1591" actId="478"/>
          <ac:picMkLst>
            <pc:docMk/>
            <pc:sldMk cId="1296015181" sldId="317"/>
            <ac:picMk id="13" creationId="{488C4685-9500-4327-AB02-E753A92C73B7}"/>
          </ac:picMkLst>
        </pc:picChg>
      </pc:sldChg>
      <pc:sldChg chg="addSp delSp modSp mod ord modTransition modNotes">
        <pc:chgData name="Jon Hunt - UKRI" userId="b1dfa9c6-ae06-4f9e-b8ee-2acb5198416c" providerId="ADAL" clId="{379F53D5-DBD6-4DD8-B9EF-E8C74671B729}" dt="2024-08-19T09:56:08.729" v="1465"/>
        <pc:sldMkLst>
          <pc:docMk/>
          <pc:sldMk cId="1721149564" sldId="318"/>
        </pc:sldMkLst>
        <pc:picChg chg="del">
          <ac:chgData name="Jon Hunt - UKRI" userId="b1dfa9c6-ae06-4f9e-b8ee-2acb5198416c" providerId="ADAL" clId="{379F53D5-DBD6-4DD8-B9EF-E8C74671B729}" dt="2024-08-19T08:16:54.927" v="965" actId="478"/>
          <ac:picMkLst>
            <pc:docMk/>
            <pc:sldMk cId="1721149564" sldId="318"/>
            <ac:picMk id="22" creationId="{D03FE6C5-DB17-4AD9-AE29-E2B10802AC08}"/>
          </ac:picMkLst>
        </pc:picChg>
        <pc:picChg chg="add mod">
          <ac:chgData name="Jon Hunt - UKRI" userId="b1dfa9c6-ae06-4f9e-b8ee-2acb5198416c" providerId="ADAL" clId="{379F53D5-DBD6-4DD8-B9EF-E8C74671B729}" dt="2024-08-19T08:17:09.010" v="966" actId="1076"/>
          <ac:picMkLst>
            <pc:docMk/>
            <pc:sldMk cId="1721149564" sldId="318"/>
            <ac:picMk id="2050" creationId="{51131DB8-7240-FA2E-D4F3-70BE87CAEABA}"/>
          </ac:picMkLst>
        </pc:picChg>
      </pc:sldChg>
      <pc:sldChg chg="delSp modSp mod ord modTransition modNotes">
        <pc:chgData name="Jon Hunt - UKRI" userId="b1dfa9c6-ae06-4f9e-b8ee-2acb5198416c" providerId="ADAL" clId="{379F53D5-DBD6-4DD8-B9EF-E8C74671B729}" dt="2024-08-21T07:55:34.252" v="2295"/>
        <pc:sldMkLst>
          <pc:docMk/>
          <pc:sldMk cId="3766886308" sldId="351"/>
        </pc:sldMkLst>
        <pc:picChg chg="del mod">
          <ac:chgData name="Jon Hunt - UKRI" userId="b1dfa9c6-ae06-4f9e-b8ee-2acb5198416c" providerId="ADAL" clId="{379F53D5-DBD6-4DD8-B9EF-E8C74671B729}" dt="2024-08-21T07:55:00.475" v="2289" actId="478"/>
          <ac:picMkLst>
            <pc:docMk/>
            <pc:sldMk cId="3766886308" sldId="351"/>
            <ac:picMk id="6" creationId="{5648A7DE-675A-4416-9141-7A297B08D28A}"/>
          </ac:picMkLst>
        </pc:picChg>
        <pc:picChg chg="mod modCrop">
          <ac:chgData name="Jon Hunt - UKRI" userId="b1dfa9c6-ae06-4f9e-b8ee-2acb5198416c" providerId="ADAL" clId="{379F53D5-DBD6-4DD8-B9EF-E8C74671B729}" dt="2024-08-21T07:54:53.586" v="2287" actId="732"/>
          <ac:picMkLst>
            <pc:docMk/>
            <pc:sldMk cId="3766886308" sldId="351"/>
            <ac:picMk id="7" creationId="{7D129FBE-30FF-4DBD-8D95-E1E637BA4E2D}"/>
          </ac:picMkLst>
        </pc:picChg>
        <pc:picChg chg="mod modCrop">
          <ac:chgData name="Jon Hunt - UKRI" userId="b1dfa9c6-ae06-4f9e-b8ee-2acb5198416c" providerId="ADAL" clId="{379F53D5-DBD6-4DD8-B9EF-E8C74671B729}" dt="2024-08-21T07:55:25.460" v="2293" actId="732"/>
          <ac:picMkLst>
            <pc:docMk/>
            <pc:sldMk cId="3766886308" sldId="351"/>
            <ac:picMk id="9" creationId="{886CF019-96BC-4DC3-B58D-6DDFE54DBD67}"/>
          </ac:picMkLst>
        </pc:picChg>
        <pc:picChg chg="del">
          <ac:chgData name="Jon Hunt - UKRI" userId="b1dfa9c6-ae06-4f9e-b8ee-2acb5198416c" providerId="ADAL" clId="{379F53D5-DBD6-4DD8-B9EF-E8C74671B729}" dt="2024-08-21T07:55:12.354" v="2291" actId="478"/>
          <ac:picMkLst>
            <pc:docMk/>
            <pc:sldMk cId="3766886308" sldId="351"/>
            <ac:picMk id="21" creationId="{C5FDD467-3018-46F1-AB33-C0B76FDB359B}"/>
          </ac:picMkLst>
        </pc:picChg>
      </pc:sldChg>
      <pc:sldChg chg="modTransition modNotes">
        <pc:chgData name="Jon Hunt - UKRI" userId="b1dfa9c6-ae06-4f9e-b8ee-2acb5198416c" providerId="ADAL" clId="{379F53D5-DBD6-4DD8-B9EF-E8C74671B729}" dt="2024-08-19T09:56:08.729" v="1465"/>
        <pc:sldMkLst>
          <pc:docMk/>
          <pc:sldMk cId="3995147124" sldId="352"/>
        </pc:sldMkLst>
      </pc:sldChg>
      <pc:sldChg chg="addSp delSp modSp mod modTransition delAnim modAnim modNotes">
        <pc:chgData name="Jon Hunt - UKRI" userId="b1dfa9c6-ae06-4f9e-b8ee-2acb5198416c" providerId="ADAL" clId="{379F53D5-DBD6-4DD8-B9EF-E8C74671B729}" dt="2024-08-19T09:56:08.729" v="1465"/>
        <pc:sldMkLst>
          <pc:docMk/>
          <pc:sldMk cId="2408170854" sldId="360"/>
        </pc:sldMkLst>
        <pc:spChg chg="del">
          <ac:chgData name="Jon Hunt - UKRI" userId="b1dfa9c6-ae06-4f9e-b8ee-2acb5198416c" providerId="ADAL" clId="{379F53D5-DBD6-4DD8-B9EF-E8C74671B729}" dt="2024-08-19T07:48:55.280" v="865" actId="478"/>
          <ac:spMkLst>
            <pc:docMk/>
            <pc:sldMk cId="2408170854" sldId="360"/>
            <ac:spMk id="2" creationId="{ACA95BC3-A6AF-4345-B50C-4B063C74B11F}"/>
          </ac:spMkLst>
        </pc:spChg>
        <pc:spChg chg="mod">
          <ac:chgData name="Jon Hunt - UKRI" userId="b1dfa9c6-ae06-4f9e-b8ee-2acb5198416c" providerId="ADAL" clId="{379F53D5-DBD6-4DD8-B9EF-E8C74671B729}" dt="2024-08-19T07:49:17.588" v="873" actId="404"/>
          <ac:spMkLst>
            <pc:docMk/>
            <pc:sldMk cId="2408170854" sldId="360"/>
            <ac:spMk id="3" creationId="{5C9345D7-27CD-4464-A822-6214BE12E23B}"/>
          </ac:spMkLst>
        </pc:spChg>
        <pc:spChg chg="del">
          <ac:chgData name="Jon Hunt - UKRI" userId="b1dfa9c6-ae06-4f9e-b8ee-2acb5198416c" providerId="ADAL" clId="{379F53D5-DBD6-4DD8-B9EF-E8C74671B729}" dt="2024-08-19T07:49:08.158" v="870" actId="478"/>
          <ac:spMkLst>
            <pc:docMk/>
            <pc:sldMk cId="2408170854" sldId="360"/>
            <ac:spMk id="4" creationId="{54EEB541-0C96-4437-A98E-3A07C1F3E422}"/>
          </ac:spMkLst>
        </pc:spChg>
        <pc:spChg chg="del">
          <ac:chgData name="Jon Hunt - UKRI" userId="b1dfa9c6-ae06-4f9e-b8ee-2acb5198416c" providerId="ADAL" clId="{379F53D5-DBD6-4DD8-B9EF-E8C74671B729}" dt="2024-08-19T07:48:57.342" v="867" actId="478"/>
          <ac:spMkLst>
            <pc:docMk/>
            <pc:sldMk cId="2408170854" sldId="360"/>
            <ac:spMk id="5" creationId="{D131F574-6657-4004-AC5F-875B7A48A6BC}"/>
          </ac:spMkLst>
        </pc:spChg>
        <pc:spChg chg="mod">
          <ac:chgData name="Jon Hunt - UKRI" userId="b1dfa9c6-ae06-4f9e-b8ee-2acb5198416c" providerId="ADAL" clId="{379F53D5-DBD6-4DD8-B9EF-E8C74671B729}" dt="2024-08-19T07:49:17.588" v="873" actId="404"/>
          <ac:spMkLst>
            <pc:docMk/>
            <pc:sldMk cId="2408170854" sldId="360"/>
            <ac:spMk id="7" creationId="{E44EA1AD-31CF-47D3-9F00-218660A08BED}"/>
          </ac:spMkLst>
        </pc:spChg>
        <pc:spChg chg="add del mod">
          <ac:chgData name="Jon Hunt - UKRI" userId="b1dfa9c6-ae06-4f9e-b8ee-2acb5198416c" providerId="ADAL" clId="{379F53D5-DBD6-4DD8-B9EF-E8C74671B729}" dt="2024-08-19T07:49:00.204" v="868" actId="478"/>
          <ac:spMkLst>
            <pc:docMk/>
            <pc:sldMk cId="2408170854" sldId="360"/>
            <ac:spMk id="8" creationId="{74EC3B94-6343-5815-560A-B15C1E2BBBC3}"/>
          </ac:spMkLst>
        </pc:spChg>
        <pc:spChg chg="mod">
          <ac:chgData name="Jon Hunt - UKRI" userId="b1dfa9c6-ae06-4f9e-b8ee-2acb5198416c" providerId="ADAL" clId="{379F53D5-DBD6-4DD8-B9EF-E8C74671B729}" dt="2024-08-19T07:49:17.588" v="873" actId="404"/>
          <ac:spMkLst>
            <pc:docMk/>
            <pc:sldMk cId="2408170854" sldId="360"/>
            <ac:spMk id="9" creationId="{7FCE2E70-8CCF-4B89-909A-B1C0A2753994}"/>
          </ac:spMkLst>
        </pc:spChg>
        <pc:spChg chg="mod">
          <ac:chgData name="Jon Hunt - UKRI" userId="b1dfa9c6-ae06-4f9e-b8ee-2acb5198416c" providerId="ADAL" clId="{379F53D5-DBD6-4DD8-B9EF-E8C74671B729}" dt="2024-08-19T07:49:17.588" v="873" actId="404"/>
          <ac:spMkLst>
            <pc:docMk/>
            <pc:sldMk cId="2408170854" sldId="360"/>
            <ac:spMk id="10" creationId="{4E30C60F-8AB6-4E41-AD84-DE631E903A62}"/>
          </ac:spMkLst>
        </pc:spChg>
        <pc:spChg chg="mod">
          <ac:chgData name="Jon Hunt - UKRI" userId="b1dfa9c6-ae06-4f9e-b8ee-2acb5198416c" providerId="ADAL" clId="{379F53D5-DBD6-4DD8-B9EF-E8C74671B729}" dt="2024-08-19T07:49:17.588" v="873" actId="404"/>
          <ac:spMkLst>
            <pc:docMk/>
            <pc:sldMk cId="2408170854" sldId="360"/>
            <ac:spMk id="11" creationId="{CE9FA44C-28E0-4661-86D3-B8D7067672D0}"/>
          </ac:spMkLst>
        </pc:spChg>
        <pc:spChg chg="mod">
          <ac:chgData name="Jon Hunt - UKRI" userId="b1dfa9c6-ae06-4f9e-b8ee-2acb5198416c" providerId="ADAL" clId="{379F53D5-DBD6-4DD8-B9EF-E8C74671B729}" dt="2024-08-19T07:49:17.588" v="873" actId="404"/>
          <ac:spMkLst>
            <pc:docMk/>
            <pc:sldMk cId="2408170854" sldId="360"/>
            <ac:spMk id="12" creationId="{9C2584BD-DD15-4A1C-AF38-B82B42FC4789}"/>
          </ac:spMkLst>
        </pc:spChg>
        <pc:spChg chg="mod">
          <ac:chgData name="Jon Hunt - UKRI" userId="b1dfa9c6-ae06-4f9e-b8ee-2acb5198416c" providerId="ADAL" clId="{379F53D5-DBD6-4DD8-B9EF-E8C74671B729}" dt="2024-08-19T07:49:17.588" v="873" actId="404"/>
          <ac:spMkLst>
            <pc:docMk/>
            <pc:sldMk cId="2408170854" sldId="360"/>
            <ac:spMk id="13" creationId="{EDDDF924-EFE6-4AEA-8A87-686D8ED6A0FA}"/>
          </ac:spMkLst>
        </pc:spChg>
        <pc:spChg chg="mod">
          <ac:chgData name="Jon Hunt - UKRI" userId="b1dfa9c6-ae06-4f9e-b8ee-2acb5198416c" providerId="ADAL" clId="{379F53D5-DBD6-4DD8-B9EF-E8C74671B729}" dt="2024-08-19T07:49:17.588" v="873" actId="404"/>
          <ac:spMkLst>
            <pc:docMk/>
            <pc:sldMk cId="2408170854" sldId="360"/>
            <ac:spMk id="14" creationId="{F00C46F3-7BAE-431A-AB6C-97A0469C79B2}"/>
          </ac:spMkLst>
        </pc:spChg>
      </pc:sldChg>
      <pc:sldChg chg="modTransition modAnim">
        <pc:chgData name="Jon Hunt - UKRI" userId="b1dfa9c6-ae06-4f9e-b8ee-2acb5198416c" providerId="ADAL" clId="{379F53D5-DBD6-4DD8-B9EF-E8C74671B729}" dt="2024-08-19T09:56:08.729" v="1465"/>
        <pc:sldMkLst>
          <pc:docMk/>
          <pc:sldMk cId="4256632332" sldId="364"/>
        </pc:sldMkLst>
      </pc:sldChg>
      <pc:sldChg chg="modSp mod modTransition">
        <pc:chgData name="Jon Hunt - UKRI" userId="b1dfa9c6-ae06-4f9e-b8ee-2acb5198416c" providerId="ADAL" clId="{379F53D5-DBD6-4DD8-B9EF-E8C74671B729}" dt="2024-08-19T09:56:08.729" v="1465"/>
        <pc:sldMkLst>
          <pc:docMk/>
          <pc:sldMk cId="1358153782" sldId="365"/>
        </pc:sldMkLst>
        <pc:spChg chg="mod">
          <ac:chgData name="Jon Hunt - UKRI" userId="b1dfa9c6-ae06-4f9e-b8ee-2acb5198416c" providerId="ADAL" clId="{379F53D5-DBD6-4DD8-B9EF-E8C74671B729}" dt="2024-08-19T09:04:17.418" v="984" actId="20577"/>
          <ac:spMkLst>
            <pc:docMk/>
            <pc:sldMk cId="1358153782" sldId="365"/>
            <ac:spMk id="7" creationId="{A860DAAA-7DB7-41EC-96B5-2EE860576255}"/>
          </ac:spMkLst>
        </pc:spChg>
      </pc:sldChg>
      <pc:sldChg chg="modSp mod modTransition modAnim">
        <pc:chgData name="Jon Hunt - UKRI" userId="b1dfa9c6-ae06-4f9e-b8ee-2acb5198416c" providerId="ADAL" clId="{379F53D5-DBD6-4DD8-B9EF-E8C74671B729}" dt="2024-08-19T09:56:08.729" v="1465"/>
        <pc:sldMkLst>
          <pc:docMk/>
          <pc:sldMk cId="3249741316" sldId="368"/>
        </pc:sldMkLst>
        <pc:spChg chg="mod">
          <ac:chgData name="Jon Hunt - UKRI" userId="b1dfa9c6-ae06-4f9e-b8ee-2acb5198416c" providerId="ADAL" clId="{379F53D5-DBD6-4DD8-B9EF-E8C74671B729}" dt="2024-08-19T08:05:37.028" v="921" actId="20577"/>
          <ac:spMkLst>
            <pc:docMk/>
            <pc:sldMk cId="3249741316" sldId="368"/>
            <ac:spMk id="9" creationId="{26FE6F61-35FC-C630-7B53-EA8B3646C83B}"/>
          </ac:spMkLst>
        </pc:spChg>
        <pc:picChg chg="mod">
          <ac:chgData name="Jon Hunt - UKRI" userId="b1dfa9c6-ae06-4f9e-b8ee-2acb5198416c" providerId="ADAL" clId="{379F53D5-DBD6-4DD8-B9EF-E8C74671B729}" dt="2024-08-19T06:58:56.464" v="30" actId="692"/>
          <ac:picMkLst>
            <pc:docMk/>
            <pc:sldMk cId="3249741316" sldId="368"/>
            <ac:picMk id="2" creationId="{56A3F5A2-9A2E-877C-58ED-103FEE57C816}"/>
          </ac:picMkLst>
        </pc:picChg>
        <pc:picChg chg="mod">
          <ac:chgData name="Jon Hunt - UKRI" userId="b1dfa9c6-ae06-4f9e-b8ee-2acb5198416c" providerId="ADAL" clId="{379F53D5-DBD6-4DD8-B9EF-E8C74671B729}" dt="2024-08-19T06:59:05.232" v="31" actId="692"/>
          <ac:picMkLst>
            <pc:docMk/>
            <pc:sldMk cId="3249741316" sldId="368"/>
            <ac:picMk id="23" creationId="{97904DD8-1FF6-6B77-6605-31F57D524A35}"/>
          </ac:picMkLst>
        </pc:picChg>
      </pc:sldChg>
      <pc:sldChg chg="modTransition modNotes">
        <pc:chgData name="Jon Hunt - UKRI" userId="b1dfa9c6-ae06-4f9e-b8ee-2acb5198416c" providerId="ADAL" clId="{379F53D5-DBD6-4DD8-B9EF-E8C74671B729}" dt="2024-08-19T09:56:08.729" v="1465"/>
        <pc:sldMkLst>
          <pc:docMk/>
          <pc:sldMk cId="238966225" sldId="400"/>
        </pc:sldMkLst>
      </pc:sldChg>
      <pc:sldChg chg="modTransition modAnim">
        <pc:chgData name="Jon Hunt - UKRI" userId="b1dfa9c6-ae06-4f9e-b8ee-2acb5198416c" providerId="ADAL" clId="{379F53D5-DBD6-4DD8-B9EF-E8C74671B729}" dt="2024-08-19T09:56:08.729" v="1465"/>
        <pc:sldMkLst>
          <pc:docMk/>
          <pc:sldMk cId="83268440" sldId="401"/>
        </pc:sldMkLst>
      </pc:sldChg>
      <pc:sldChg chg="addSp delSp modSp mod modTransition modAnim">
        <pc:chgData name="Jon Hunt - UKRI" userId="b1dfa9c6-ae06-4f9e-b8ee-2acb5198416c" providerId="ADAL" clId="{379F53D5-DBD6-4DD8-B9EF-E8C74671B729}" dt="2024-08-20T14:42:22.531" v="1874" actId="207"/>
        <pc:sldMkLst>
          <pc:docMk/>
          <pc:sldMk cId="4128569407" sldId="402"/>
        </pc:sldMkLst>
        <pc:spChg chg="add del mod">
          <ac:chgData name="Jon Hunt - UKRI" userId="b1dfa9c6-ae06-4f9e-b8ee-2acb5198416c" providerId="ADAL" clId="{379F53D5-DBD6-4DD8-B9EF-E8C74671B729}" dt="2024-08-19T07:52:08.387" v="882" actId="478"/>
          <ac:spMkLst>
            <pc:docMk/>
            <pc:sldMk cId="4128569407" sldId="402"/>
            <ac:spMk id="5" creationId="{8A892387-DA54-6C30-21AD-4D4A70AF9A5D}"/>
          </ac:spMkLst>
        </pc:spChg>
        <pc:spChg chg="add del mod">
          <ac:chgData name="Jon Hunt - UKRI" userId="b1dfa9c6-ae06-4f9e-b8ee-2acb5198416c" providerId="ADAL" clId="{379F53D5-DBD6-4DD8-B9EF-E8C74671B729}" dt="2024-08-19T07:53:14.564" v="890" actId="478"/>
          <ac:spMkLst>
            <pc:docMk/>
            <pc:sldMk cId="4128569407" sldId="402"/>
            <ac:spMk id="11" creationId="{B60B7D0B-6BBC-ADF0-B1FF-2D6BC23E1840}"/>
          </ac:spMkLst>
        </pc:spChg>
        <pc:spChg chg="add del">
          <ac:chgData name="Jon Hunt - UKRI" userId="b1dfa9c6-ae06-4f9e-b8ee-2acb5198416c" providerId="ADAL" clId="{379F53D5-DBD6-4DD8-B9EF-E8C74671B729}" dt="2024-08-19T07:58:40.139" v="897" actId="478"/>
          <ac:spMkLst>
            <pc:docMk/>
            <pc:sldMk cId="4128569407" sldId="402"/>
            <ac:spMk id="14" creationId="{1C6E3D64-08F0-287C-E77B-FF0BEC599BF9}"/>
          </ac:spMkLst>
        </pc:spChg>
        <pc:picChg chg="del">
          <ac:chgData name="Jon Hunt - UKRI" userId="b1dfa9c6-ae06-4f9e-b8ee-2acb5198416c" providerId="ADAL" clId="{379F53D5-DBD6-4DD8-B9EF-E8C74671B729}" dt="2024-08-19T07:57:18.712" v="895" actId="478"/>
          <ac:picMkLst>
            <pc:docMk/>
            <pc:sldMk cId="4128569407" sldId="402"/>
            <ac:picMk id="2" creationId="{F09FF2F0-E7D9-274F-D493-83DE0337770A}"/>
          </ac:picMkLst>
        </pc:picChg>
        <pc:picChg chg="add mod">
          <ac:chgData name="Jon Hunt - UKRI" userId="b1dfa9c6-ae06-4f9e-b8ee-2acb5198416c" providerId="ADAL" clId="{379F53D5-DBD6-4DD8-B9EF-E8C74671B729}" dt="2024-08-20T14:42:22.531" v="1874" actId="207"/>
          <ac:picMkLst>
            <pc:docMk/>
            <pc:sldMk cId="4128569407" sldId="402"/>
            <ac:picMk id="3" creationId="{1D8C6C7E-5EE3-E4B8-3E02-4CF811B67845}"/>
          </ac:picMkLst>
        </pc:picChg>
        <pc:picChg chg="add del mod">
          <ac:chgData name="Jon Hunt - UKRI" userId="b1dfa9c6-ae06-4f9e-b8ee-2acb5198416c" providerId="ADAL" clId="{379F53D5-DBD6-4DD8-B9EF-E8C74671B729}" dt="2024-08-19T07:52:08.387" v="882" actId="478"/>
          <ac:picMkLst>
            <pc:docMk/>
            <pc:sldMk cId="4128569407" sldId="402"/>
            <ac:picMk id="4" creationId="{A035BB68-AE23-2A29-644D-B1AC602A72AB}"/>
          </ac:picMkLst>
        </pc:picChg>
        <pc:picChg chg="add del mod">
          <ac:chgData name="Jon Hunt - UKRI" userId="b1dfa9c6-ae06-4f9e-b8ee-2acb5198416c" providerId="ADAL" clId="{379F53D5-DBD6-4DD8-B9EF-E8C74671B729}" dt="2024-08-19T07:52:37.302" v="886" actId="478"/>
          <ac:picMkLst>
            <pc:docMk/>
            <pc:sldMk cId="4128569407" sldId="402"/>
            <ac:picMk id="8" creationId="{4279D583-C93E-EF20-8C73-E4FDF7F40C8A}"/>
          </ac:picMkLst>
        </pc:picChg>
        <pc:picChg chg="add del mod">
          <ac:chgData name="Jon Hunt - UKRI" userId="b1dfa9c6-ae06-4f9e-b8ee-2acb5198416c" providerId="ADAL" clId="{379F53D5-DBD6-4DD8-B9EF-E8C74671B729}" dt="2024-08-19T07:53:14.564" v="890" actId="478"/>
          <ac:picMkLst>
            <pc:docMk/>
            <pc:sldMk cId="4128569407" sldId="402"/>
            <ac:picMk id="10" creationId="{C726F26E-E13C-ECB9-215A-1CC3059D82BD}"/>
          </ac:picMkLst>
        </pc:picChg>
        <pc:picChg chg="add del mod">
          <ac:chgData name="Jon Hunt - UKRI" userId="b1dfa9c6-ae06-4f9e-b8ee-2acb5198416c" providerId="ADAL" clId="{379F53D5-DBD6-4DD8-B9EF-E8C74671B729}" dt="2024-08-19T07:55:13.442" v="894" actId="478"/>
          <ac:picMkLst>
            <pc:docMk/>
            <pc:sldMk cId="4128569407" sldId="402"/>
            <ac:picMk id="13" creationId="{256A485D-7F8B-E9E7-8508-485540E1892E}"/>
          </ac:picMkLst>
        </pc:picChg>
        <pc:picChg chg="add mod">
          <ac:chgData name="Jon Hunt - UKRI" userId="b1dfa9c6-ae06-4f9e-b8ee-2acb5198416c" providerId="ADAL" clId="{379F53D5-DBD6-4DD8-B9EF-E8C74671B729}" dt="2024-08-19T07:59:04.956" v="900" actId="962"/>
          <ac:picMkLst>
            <pc:docMk/>
            <pc:sldMk cId="4128569407" sldId="402"/>
            <ac:picMk id="16" creationId="{F82E6A2B-03FE-6FE8-3A4B-B2DDB42DA435}"/>
          </ac:picMkLst>
        </pc:picChg>
      </pc:sldChg>
      <pc:sldChg chg="modSp mod modTransition">
        <pc:chgData name="Jon Hunt - UKRI" userId="b1dfa9c6-ae06-4f9e-b8ee-2acb5198416c" providerId="ADAL" clId="{379F53D5-DBD6-4DD8-B9EF-E8C74671B729}" dt="2024-08-19T09:56:08.729" v="1465"/>
        <pc:sldMkLst>
          <pc:docMk/>
          <pc:sldMk cId="1075225590" sldId="412"/>
        </pc:sldMkLst>
        <pc:spChg chg="mod">
          <ac:chgData name="Jon Hunt - UKRI" userId="b1dfa9c6-ae06-4f9e-b8ee-2acb5198416c" providerId="ADAL" clId="{379F53D5-DBD6-4DD8-B9EF-E8C74671B729}" dt="2024-08-19T08:05:30.758" v="912" actId="1076"/>
          <ac:spMkLst>
            <pc:docMk/>
            <pc:sldMk cId="1075225590" sldId="412"/>
            <ac:spMk id="22" creationId="{AEFC15D2-6328-4EEA-BA08-222FDABADBDF}"/>
          </ac:spMkLst>
        </pc:spChg>
      </pc:sldChg>
      <pc:sldChg chg="delSp mod modTransition">
        <pc:chgData name="Jon Hunt - UKRI" userId="b1dfa9c6-ae06-4f9e-b8ee-2acb5198416c" providerId="ADAL" clId="{379F53D5-DBD6-4DD8-B9EF-E8C74671B729}" dt="2024-08-20T07:56:33.811" v="1594" actId="478"/>
        <pc:sldMkLst>
          <pc:docMk/>
          <pc:sldMk cId="1823416629" sldId="598"/>
        </pc:sldMkLst>
        <pc:spChg chg="del">
          <ac:chgData name="Jon Hunt - UKRI" userId="b1dfa9c6-ae06-4f9e-b8ee-2acb5198416c" providerId="ADAL" clId="{379F53D5-DBD6-4DD8-B9EF-E8C74671B729}" dt="2024-08-20T07:56:33.811" v="1594" actId="478"/>
          <ac:spMkLst>
            <pc:docMk/>
            <pc:sldMk cId="1823416629" sldId="598"/>
            <ac:spMk id="4" creationId="{BD40634A-34EF-464A-9270-7BCDF67AFBD9}"/>
          </ac:spMkLst>
        </pc:spChg>
      </pc:sldChg>
      <pc:sldChg chg="modTransition">
        <pc:chgData name="Jon Hunt - UKRI" userId="b1dfa9c6-ae06-4f9e-b8ee-2acb5198416c" providerId="ADAL" clId="{379F53D5-DBD6-4DD8-B9EF-E8C74671B729}" dt="2024-08-19T09:56:08.729" v="1465"/>
        <pc:sldMkLst>
          <pc:docMk/>
          <pc:sldMk cId="3379167662" sldId="599"/>
        </pc:sldMkLst>
      </pc:sldChg>
      <pc:sldChg chg="modSp mod modTransition">
        <pc:chgData name="Jon Hunt - UKRI" userId="b1dfa9c6-ae06-4f9e-b8ee-2acb5198416c" providerId="ADAL" clId="{379F53D5-DBD6-4DD8-B9EF-E8C74671B729}" dt="2024-08-19T09:56:08.729" v="1465"/>
        <pc:sldMkLst>
          <pc:docMk/>
          <pc:sldMk cId="3907680890" sldId="600"/>
        </pc:sldMkLst>
        <pc:spChg chg="mod">
          <ac:chgData name="Jon Hunt - UKRI" userId="b1dfa9c6-ae06-4f9e-b8ee-2acb5198416c" providerId="ADAL" clId="{379F53D5-DBD6-4DD8-B9EF-E8C74671B729}" dt="2024-08-19T06:53:56.877" v="4" actId="20577"/>
          <ac:spMkLst>
            <pc:docMk/>
            <pc:sldMk cId="3907680890" sldId="600"/>
            <ac:spMk id="5" creationId="{67FE83A9-619B-CCC2-4FE1-B83C332EDAB1}"/>
          </ac:spMkLst>
        </pc:spChg>
      </pc:sldChg>
      <pc:sldChg chg="ord modTransition modNotes">
        <pc:chgData name="Jon Hunt - UKRI" userId="b1dfa9c6-ae06-4f9e-b8ee-2acb5198416c" providerId="ADAL" clId="{379F53D5-DBD6-4DD8-B9EF-E8C74671B729}" dt="2024-08-19T09:56:08.729" v="1465"/>
        <pc:sldMkLst>
          <pc:docMk/>
          <pc:sldMk cId="824465114" sldId="601"/>
        </pc:sldMkLst>
      </pc:sldChg>
      <pc:sldChg chg="modTransition">
        <pc:chgData name="Jon Hunt - UKRI" userId="b1dfa9c6-ae06-4f9e-b8ee-2acb5198416c" providerId="ADAL" clId="{379F53D5-DBD6-4DD8-B9EF-E8C74671B729}" dt="2024-08-19T09:56:08.729" v="1465"/>
        <pc:sldMkLst>
          <pc:docMk/>
          <pc:sldMk cId="1978114130" sldId="602"/>
        </pc:sldMkLst>
      </pc:sldChg>
      <pc:sldChg chg="addSp delSp modSp new mod modTransition delAnim modAnim">
        <pc:chgData name="Jon Hunt - UKRI" userId="b1dfa9c6-ae06-4f9e-b8ee-2acb5198416c" providerId="ADAL" clId="{379F53D5-DBD6-4DD8-B9EF-E8C74671B729}" dt="2024-08-21T07:42:24.903" v="2210"/>
        <pc:sldMkLst>
          <pc:docMk/>
          <pc:sldMk cId="1603311255" sldId="603"/>
        </pc:sldMkLst>
        <pc:spChg chg="add mod">
          <ac:chgData name="Jon Hunt - UKRI" userId="b1dfa9c6-ae06-4f9e-b8ee-2acb5198416c" providerId="ADAL" clId="{379F53D5-DBD6-4DD8-B9EF-E8C74671B729}" dt="2024-08-19T07:17:07.264" v="40"/>
          <ac:spMkLst>
            <pc:docMk/>
            <pc:sldMk cId="1603311255" sldId="603"/>
            <ac:spMk id="3" creationId="{F2B16D6F-FC14-FB29-E9BE-0952A3E04B98}"/>
          </ac:spMkLst>
        </pc:spChg>
        <pc:spChg chg="add mod">
          <ac:chgData name="Jon Hunt - UKRI" userId="b1dfa9c6-ae06-4f9e-b8ee-2acb5198416c" providerId="ADAL" clId="{379F53D5-DBD6-4DD8-B9EF-E8C74671B729}" dt="2024-08-19T07:18:03.807" v="97" actId="20577"/>
          <ac:spMkLst>
            <pc:docMk/>
            <pc:sldMk cId="1603311255" sldId="603"/>
            <ac:spMk id="4" creationId="{A25B7F2D-DD35-01D0-089E-5056D5415C3A}"/>
          </ac:spMkLst>
        </pc:spChg>
        <pc:spChg chg="add mod">
          <ac:chgData name="Jon Hunt - UKRI" userId="b1dfa9c6-ae06-4f9e-b8ee-2acb5198416c" providerId="ADAL" clId="{379F53D5-DBD6-4DD8-B9EF-E8C74671B729}" dt="2024-08-21T07:41:19.917" v="2176" actId="20577"/>
          <ac:spMkLst>
            <pc:docMk/>
            <pc:sldMk cId="1603311255" sldId="603"/>
            <ac:spMk id="5" creationId="{EBCA043C-F819-01BF-A1F3-FAEB143B24E2}"/>
          </ac:spMkLst>
        </pc:spChg>
        <pc:spChg chg="add mod">
          <ac:chgData name="Jon Hunt - UKRI" userId="b1dfa9c6-ae06-4f9e-b8ee-2acb5198416c" providerId="ADAL" clId="{379F53D5-DBD6-4DD8-B9EF-E8C74671B729}" dt="2024-08-21T07:41:27.291" v="2187" actId="20577"/>
          <ac:spMkLst>
            <pc:docMk/>
            <pc:sldMk cId="1603311255" sldId="603"/>
            <ac:spMk id="6" creationId="{DA701E51-0113-7000-EA2E-23BD598F1E08}"/>
          </ac:spMkLst>
        </pc:spChg>
        <pc:spChg chg="add mod">
          <ac:chgData name="Jon Hunt - UKRI" userId="b1dfa9c6-ae06-4f9e-b8ee-2acb5198416c" providerId="ADAL" clId="{379F53D5-DBD6-4DD8-B9EF-E8C74671B729}" dt="2024-08-21T07:40:59.722" v="2148" actId="20577"/>
          <ac:spMkLst>
            <pc:docMk/>
            <pc:sldMk cId="1603311255" sldId="603"/>
            <ac:spMk id="7" creationId="{1196A600-1CAE-7A5B-1AA4-1A7F803AD816}"/>
          </ac:spMkLst>
        </pc:spChg>
        <pc:spChg chg="add mod">
          <ac:chgData name="Jon Hunt - UKRI" userId="b1dfa9c6-ae06-4f9e-b8ee-2acb5198416c" providerId="ADAL" clId="{379F53D5-DBD6-4DD8-B9EF-E8C74671B729}" dt="2024-08-21T07:41:14.670" v="2164" actId="1076"/>
          <ac:spMkLst>
            <pc:docMk/>
            <pc:sldMk cId="1603311255" sldId="603"/>
            <ac:spMk id="8" creationId="{648ACDDB-89BF-A50C-0617-92429669DC13}"/>
          </ac:spMkLst>
        </pc:spChg>
        <pc:spChg chg="add del mod">
          <ac:chgData name="Jon Hunt - UKRI" userId="b1dfa9c6-ae06-4f9e-b8ee-2acb5198416c" providerId="ADAL" clId="{379F53D5-DBD6-4DD8-B9EF-E8C74671B729}" dt="2024-08-19T07:38:16.773" v="723" actId="478"/>
          <ac:spMkLst>
            <pc:docMk/>
            <pc:sldMk cId="1603311255" sldId="603"/>
            <ac:spMk id="9" creationId="{D963A09A-9CDD-F390-4A89-4652933AEE6B}"/>
          </ac:spMkLst>
        </pc:spChg>
        <pc:graphicFrameChg chg="add mod">
          <ac:chgData name="Jon Hunt - UKRI" userId="b1dfa9c6-ae06-4f9e-b8ee-2acb5198416c" providerId="ADAL" clId="{379F53D5-DBD6-4DD8-B9EF-E8C74671B729}" dt="2024-08-21T07:42:24.903" v="2210"/>
          <ac:graphicFrameMkLst>
            <pc:docMk/>
            <pc:sldMk cId="1603311255" sldId="603"/>
            <ac:graphicFrameMk id="2" creationId="{5391835E-B852-B947-197C-1EB9ED049FD0}"/>
          </ac:graphicFrameMkLst>
        </pc:graphicFrameChg>
      </pc:sldChg>
      <pc:sldChg chg="delSp modSp add mod modTransition modNotes">
        <pc:chgData name="Jon Hunt - UKRI" userId="b1dfa9c6-ae06-4f9e-b8ee-2acb5198416c" providerId="ADAL" clId="{379F53D5-DBD6-4DD8-B9EF-E8C74671B729}" dt="2024-08-19T09:56:08.729" v="1465"/>
        <pc:sldMkLst>
          <pc:docMk/>
          <pc:sldMk cId="2520494058" sldId="604"/>
        </pc:sldMkLst>
        <pc:spChg chg="del mod">
          <ac:chgData name="Jon Hunt - UKRI" userId="b1dfa9c6-ae06-4f9e-b8ee-2acb5198416c" providerId="ADAL" clId="{379F53D5-DBD6-4DD8-B9EF-E8C74671B729}" dt="2024-08-19T07:30:59.722" v="668" actId="478"/>
          <ac:spMkLst>
            <pc:docMk/>
            <pc:sldMk cId="2520494058" sldId="604"/>
            <ac:spMk id="3" creationId="{030A6415-6155-4D4D-9E86-DF10E3BB99F3}"/>
          </ac:spMkLst>
        </pc:spChg>
        <pc:picChg chg="del">
          <ac:chgData name="Jon Hunt - UKRI" userId="b1dfa9c6-ae06-4f9e-b8ee-2acb5198416c" providerId="ADAL" clId="{379F53D5-DBD6-4DD8-B9EF-E8C74671B729}" dt="2024-08-19T07:29:49.820" v="659" actId="478"/>
          <ac:picMkLst>
            <pc:docMk/>
            <pc:sldMk cId="2520494058" sldId="604"/>
            <ac:picMk id="4" creationId="{80CD7F59-2B29-448B-8E94-116859707291}"/>
          </ac:picMkLst>
        </pc:picChg>
        <pc:picChg chg="del">
          <ac:chgData name="Jon Hunt - UKRI" userId="b1dfa9c6-ae06-4f9e-b8ee-2acb5198416c" providerId="ADAL" clId="{379F53D5-DBD6-4DD8-B9EF-E8C74671B729}" dt="2024-08-19T07:29:45.892" v="658" actId="478"/>
          <ac:picMkLst>
            <pc:docMk/>
            <pc:sldMk cId="2520494058" sldId="604"/>
            <ac:picMk id="5" creationId="{2CD69FFC-19E4-4E43-B931-67A122D2DCE0}"/>
          </ac:picMkLst>
        </pc:picChg>
        <pc:picChg chg="mod">
          <ac:chgData name="Jon Hunt - UKRI" userId="b1dfa9c6-ae06-4f9e-b8ee-2acb5198416c" providerId="ADAL" clId="{379F53D5-DBD6-4DD8-B9EF-E8C74671B729}" dt="2024-08-19T07:30:15.897" v="662" actId="1076"/>
          <ac:picMkLst>
            <pc:docMk/>
            <pc:sldMk cId="2520494058" sldId="604"/>
            <ac:picMk id="6" creationId="{4F90C0BD-22A6-4C09-A339-FB9F1A8E1620}"/>
          </ac:picMkLst>
        </pc:picChg>
        <pc:picChg chg="mod">
          <ac:chgData name="Jon Hunt - UKRI" userId="b1dfa9c6-ae06-4f9e-b8ee-2acb5198416c" providerId="ADAL" clId="{379F53D5-DBD6-4DD8-B9EF-E8C74671B729}" dt="2024-08-19T07:30:23.299" v="664" actId="1076"/>
          <ac:picMkLst>
            <pc:docMk/>
            <pc:sldMk cId="2520494058" sldId="604"/>
            <ac:picMk id="7" creationId="{78C5E66C-2971-4D12-83AD-F0EF70492682}"/>
          </ac:picMkLst>
        </pc:picChg>
        <pc:picChg chg="mod">
          <ac:chgData name="Jon Hunt - UKRI" userId="b1dfa9c6-ae06-4f9e-b8ee-2acb5198416c" providerId="ADAL" clId="{379F53D5-DBD6-4DD8-B9EF-E8C74671B729}" dt="2024-08-19T07:30:53.531" v="666" actId="1076"/>
          <ac:picMkLst>
            <pc:docMk/>
            <pc:sldMk cId="2520494058" sldId="604"/>
            <ac:picMk id="8" creationId="{A8646E4C-ED9A-4A40-8B9E-3BC65091224E}"/>
          </ac:picMkLst>
        </pc:picChg>
        <pc:picChg chg="mod">
          <ac:chgData name="Jon Hunt - UKRI" userId="b1dfa9c6-ae06-4f9e-b8ee-2acb5198416c" providerId="ADAL" clId="{379F53D5-DBD6-4DD8-B9EF-E8C74671B729}" dt="2024-08-19T07:30:28.850" v="665" actId="1076"/>
          <ac:picMkLst>
            <pc:docMk/>
            <pc:sldMk cId="2520494058" sldId="604"/>
            <ac:picMk id="10" creationId="{433ED107-8486-4DD3-B0B6-BB34ABE27BA0}"/>
          </ac:picMkLst>
        </pc:picChg>
      </pc:sldChg>
      <pc:sldChg chg="addSp modSp new mod modTransition">
        <pc:chgData name="Jon Hunt - UKRI" userId="b1dfa9c6-ae06-4f9e-b8ee-2acb5198416c" providerId="ADAL" clId="{379F53D5-DBD6-4DD8-B9EF-E8C74671B729}" dt="2024-08-19T09:56:08.729" v="1465"/>
        <pc:sldMkLst>
          <pc:docMk/>
          <pc:sldMk cId="3959143768" sldId="605"/>
        </pc:sldMkLst>
        <pc:picChg chg="add mod">
          <ac:chgData name="Jon Hunt - UKRI" userId="b1dfa9c6-ae06-4f9e-b8ee-2acb5198416c" providerId="ADAL" clId="{379F53D5-DBD6-4DD8-B9EF-E8C74671B729}" dt="2024-08-19T07:32:40.338" v="672" actId="962"/>
          <ac:picMkLst>
            <pc:docMk/>
            <pc:sldMk cId="3959143768" sldId="605"/>
            <ac:picMk id="3" creationId="{F3C8BE79-30F2-2D97-6545-1AF9E5622B51}"/>
          </ac:picMkLst>
        </pc:picChg>
      </pc:sldChg>
      <pc:sldChg chg="addSp delSp modSp new mod modTransition">
        <pc:chgData name="Jon Hunt - UKRI" userId="b1dfa9c6-ae06-4f9e-b8ee-2acb5198416c" providerId="ADAL" clId="{379F53D5-DBD6-4DD8-B9EF-E8C74671B729}" dt="2024-08-19T09:56:08.729" v="1465"/>
        <pc:sldMkLst>
          <pc:docMk/>
          <pc:sldMk cId="16147519" sldId="606"/>
        </pc:sldMkLst>
        <pc:spChg chg="add del mod">
          <ac:chgData name="Jon Hunt - UKRI" userId="b1dfa9c6-ae06-4f9e-b8ee-2acb5198416c" providerId="ADAL" clId="{379F53D5-DBD6-4DD8-B9EF-E8C74671B729}" dt="2024-08-19T07:41:13.413" v="730" actId="478"/>
          <ac:spMkLst>
            <pc:docMk/>
            <pc:sldMk cId="16147519" sldId="606"/>
            <ac:spMk id="4" creationId="{BA0C9C31-2811-9247-42A2-8405E5250565}"/>
          </ac:spMkLst>
        </pc:spChg>
        <pc:spChg chg="add del mod">
          <ac:chgData name="Jon Hunt - UKRI" userId="b1dfa9c6-ae06-4f9e-b8ee-2acb5198416c" providerId="ADAL" clId="{379F53D5-DBD6-4DD8-B9EF-E8C74671B729}" dt="2024-08-19T07:43:19.045" v="737" actId="478"/>
          <ac:spMkLst>
            <pc:docMk/>
            <pc:sldMk cId="16147519" sldId="606"/>
            <ac:spMk id="7" creationId="{63B06B4E-669A-0D85-BA2D-A16129DC27B8}"/>
          </ac:spMkLst>
        </pc:spChg>
        <pc:spChg chg="add mod">
          <ac:chgData name="Jon Hunt - UKRI" userId="b1dfa9c6-ae06-4f9e-b8ee-2acb5198416c" providerId="ADAL" clId="{379F53D5-DBD6-4DD8-B9EF-E8C74671B729}" dt="2024-08-19T07:45:41.678" v="819" actId="20577"/>
          <ac:spMkLst>
            <pc:docMk/>
            <pc:sldMk cId="16147519" sldId="606"/>
            <ac:spMk id="8" creationId="{3528F38B-D187-D05C-A76B-92FB77048CC2}"/>
          </ac:spMkLst>
        </pc:spChg>
        <pc:picChg chg="add mod">
          <ac:chgData name="Jon Hunt - UKRI" userId="b1dfa9c6-ae06-4f9e-b8ee-2acb5198416c" providerId="ADAL" clId="{379F53D5-DBD6-4DD8-B9EF-E8C74671B729}" dt="2024-08-19T07:45:31.087" v="807" actId="1076"/>
          <ac:picMkLst>
            <pc:docMk/>
            <pc:sldMk cId="16147519" sldId="606"/>
            <ac:picMk id="3" creationId="{0C5C61C4-8E2A-731B-6ED5-B66287E0C808}"/>
          </ac:picMkLst>
        </pc:picChg>
        <pc:picChg chg="add mod">
          <ac:chgData name="Jon Hunt - UKRI" userId="b1dfa9c6-ae06-4f9e-b8ee-2acb5198416c" providerId="ADAL" clId="{379F53D5-DBD6-4DD8-B9EF-E8C74671B729}" dt="2024-08-19T07:43:43.212" v="744" actId="1076"/>
          <ac:picMkLst>
            <pc:docMk/>
            <pc:sldMk cId="16147519" sldId="606"/>
            <ac:picMk id="6" creationId="{F7E4B139-F5D4-F749-9C45-AB861E68B050}"/>
          </ac:picMkLst>
        </pc:picChg>
        <pc:picChg chg="add mod">
          <ac:chgData name="Jon Hunt - UKRI" userId="b1dfa9c6-ae06-4f9e-b8ee-2acb5198416c" providerId="ADAL" clId="{379F53D5-DBD6-4DD8-B9EF-E8C74671B729}" dt="2024-08-19T07:45:19.414" v="806" actId="1076"/>
          <ac:picMkLst>
            <pc:docMk/>
            <pc:sldMk cId="16147519" sldId="606"/>
            <ac:picMk id="10" creationId="{419FEE88-35B6-CCB3-4857-89B632CB93D7}"/>
          </ac:picMkLst>
        </pc:picChg>
      </pc:sldChg>
      <pc:sldChg chg="addSp modSp new mod modTransition">
        <pc:chgData name="Jon Hunt - UKRI" userId="b1dfa9c6-ae06-4f9e-b8ee-2acb5198416c" providerId="ADAL" clId="{379F53D5-DBD6-4DD8-B9EF-E8C74671B729}" dt="2024-08-19T09:56:08.729" v="1465"/>
        <pc:sldMkLst>
          <pc:docMk/>
          <pc:sldMk cId="3835136069" sldId="607"/>
        </pc:sldMkLst>
        <pc:spChg chg="add mod">
          <ac:chgData name="Jon Hunt - UKRI" userId="b1dfa9c6-ae06-4f9e-b8ee-2acb5198416c" providerId="ADAL" clId="{379F53D5-DBD6-4DD8-B9EF-E8C74671B729}" dt="2024-08-19T08:05:10.513" v="908" actId="255"/>
          <ac:spMkLst>
            <pc:docMk/>
            <pc:sldMk cId="3835136069" sldId="607"/>
            <ac:spMk id="4" creationId="{0C2AE4D5-7F99-B8B8-8F49-78BEDBF67217}"/>
          </ac:spMkLst>
        </pc:spChg>
        <pc:spChg chg="add mod">
          <ac:chgData name="Jon Hunt - UKRI" userId="b1dfa9c6-ae06-4f9e-b8ee-2acb5198416c" providerId="ADAL" clId="{379F53D5-DBD6-4DD8-B9EF-E8C74671B729}" dt="2024-08-19T08:07:07.619" v="942" actId="1076"/>
          <ac:spMkLst>
            <pc:docMk/>
            <pc:sldMk cId="3835136069" sldId="607"/>
            <ac:spMk id="5" creationId="{167DB052-DD11-1655-1AFA-36CE98D7A74B}"/>
          </ac:spMkLst>
        </pc:spChg>
        <pc:picChg chg="add mod">
          <ac:chgData name="Jon Hunt - UKRI" userId="b1dfa9c6-ae06-4f9e-b8ee-2acb5198416c" providerId="ADAL" clId="{379F53D5-DBD6-4DD8-B9EF-E8C74671B729}" dt="2024-08-19T08:06:54.647" v="941" actId="14100"/>
          <ac:picMkLst>
            <pc:docMk/>
            <pc:sldMk cId="3835136069" sldId="607"/>
            <ac:picMk id="3" creationId="{D03C0194-DE9B-7E30-31D5-B397077F6477}"/>
          </ac:picMkLst>
        </pc:picChg>
      </pc:sldChg>
      <pc:sldChg chg="addSp delSp new mod modTransition">
        <pc:chgData name="Jon Hunt - UKRI" userId="b1dfa9c6-ae06-4f9e-b8ee-2acb5198416c" providerId="ADAL" clId="{379F53D5-DBD6-4DD8-B9EF-E8C74671B729}" dt="2024-08-19T09:56:08.729" v="1465"/>
        <pc:sldMkLst>
          <pc:docMk/>
          <pc:sldMk cId="1837785412" sldId="608"/>
        </pc:sldMkLst>
        <pc:picChg chg="add del">
          <ac:chgData name="Jon Hunt - UKRI" userId="b1dfa9c6-ae06-4f9e-b8ee-2acb5198416c" providerId="ADAL" clId="{379F53D5-DBD6-4DD8-B9EF-E8C74671B729}" dt="2024-08-19T08:39:26.142" v="969" actId="22"/>
          <ac:picMkLst>
            <pc:docMk/>
            <pc:sldMk cId="1837785412" sldId="608"/>
            <ac:picMk id="3" creationId="{F7E069E6-D53C-F5E4-B76A-7C7B05BAA7E4}"/>
          </ac:picMkLst>
        </pc:picChg>
        <pc:picChg chg="add">
          <ac:chgData name="Jon Hunt - UKRI" userId="b1dfa9c6-ae06-4f9e-b8ee-2acb5198416c" providerId="ADAL" clId="{379F53D5-DBD6-4DD8-B9EF-E8C74671B729}" dt="2024-08-19T08:39:35.655" v="970" actId="22"/>
          <ac:picMkLst>
            <pc:docMk/>
            <pc:sldMk cId="1837785412" sldId="608"/>
            <ac:picMk id="5" creationId="{EAEBF70B-86E7-E3C4-7EB8-B29F1CB8A1D5}"/>
          </ac:picMkLst>
        </pc:picChg>
      </pc:sldChg>
      <pc:sldChg chg="addSp new mod modTransition">
        <pc:chgData name="Jon Hunt - UKRI" userId="b1dfa9c6-ae06-4f9e-b8ee-2acb5198416c" providerId="ADAL" clId="{379F53D5-DBD6-4DD8-B9EF-E8C74671B729}" dt="2024-08-19T09:56:08.729" v="1465"/>
        <pc:sldMkLst>
          <pc:docMk/>
          <pc:sldMk cId="2248115412" sldId="609"/>
        </pc:sldMkLst>
        <pc:picChg chg="add">
          <ac:chgData name="Jon Hunt - UKRI" userId="b1dfa9c6-ae06-4f9e-b8ee-2acb5198416c" providerId="ADAL" clId="{379F53D5-DBD6-4DD8-B9EF-E8C74671B729}" dt="2024-08-19T08:42:28.799" v="972" actId="22"/>
          <ac:picMkLst>
            <pc:docMk/>
            <pc:sldMk cId="2248115412" sldId="609"/>
            <ac:picMk id="3" creationId="{197273FB-8F07-5969-0B6A-C6A42DB5D151}"/>
          </ac:picMkLst>
        </pc:picChg>
      </pc:sldChg>
      <pc:sldChg chg="delSp modSp add mod ord modTransition">
        <pc:chgData name="Jon Hunt - UKRI" userId="b1dfa9c6-ae06-4f9e-b8ee-2acb5198416c" providerId="ADAL" clId="{379F53D5-DBD6-4DD8-B9EF-E8C74671B729}" dt="2024-08-19T09:56:08.729" v="1465"/>
        <pc:sldMkLst>
          <pc:docMk/>
          <pc:sldMk cId="3979950396" sldId="610"/>
        </pc:sldMkLst>
        <pc:spChg chg="mod">
          <ac:chgData name="Jon Hunt - UKRI" userId="b1dfa9c6-ae06-4f9e-b8ee-2acb5198416c" providerId="ADAL" clId="{379F53D5-DBD6-4DD8-B9EF-E8C74671B729}" dt="2024-08-19T09:03:31.751" v="980" actId="108"/>
          <ac:spMkLst>
            <pc:docMk/>
            <pc:sldMk cId="3979950396" sldId="610"/>
            <ac:spMk id="3" creationId="{DD665FB6-D76D-5F60-33C9-4C8487C12918}"/>
          </ac:spMkLst>
        </pc:spChg>
        <pc:spChg chg="del">
          <ac:chgData name="Jon Hunt - UKRI" userId="b1dfa9c6-ae06-4f9e-b8ee-2acb5198416c" providerId="ADAL" clId="{379F53D5-DBD6-4DD8-B9EF-E8C74671B729}" dt="2024-08-19T09:03:23.022" v="979" actId="478"/>
          <ac:spMkLst>
            <pc:docMk/>
            <pc:sldMk cId="3979950396" sldId="610"/>
            <ac:spMk id="6" creationId="{C79E9E1E-C3B6-4D91-9656-FBD3AFAD915D}"/>
          </ac:spMkLst>
        </pc:spChg>
        <pc:spChg chg="del">
          <ac:chgData name="Jon Hunt - UKRI" userId="b1dfa9c6-ae06-4f9e-b8ee-2acb5198416c" providerId="ADAL" clId="{379F53D5-DBD6-4DD8-B9EF-E8C74671B729}" dt="2024-08-19T09:03:16.668" v="976" actId="478"/>
          <ac:spMkLst>
            <pc:docMk/>
            <pc:sldMk cId="3979950396" sldId="610"/>
            <ac:spMk id="11" creationId="{5ED81C0D-8772-AA5D-84D7-EC88F2D6D69F}"/>
          </ac:spMkLst>
        </pc:spChg>
        <pc:picChg chg="mod">
          <ac:chgData name="Jon Hunt - UKRI" userId="b1dfa9c6-ae06-4f9e-b8ee-2acb5198416c" providerId="ADAL" clId="{379F53D5-DBD6-4DD8-B9EF-E8C74671B729}" dt="2024-08-19T09:03:43.307" v="981" actId="1076"/>
          <ac:picMkLst>
            <pc:docMk/>
            <pc:sldMk cId="3979950396" sldId="610"/>
            <ac:picMk id="12" creationId="{DE89DA93-C9D6-B1FD-189C-487DB9A31ABC}"/>
          </ac:picMkLst>
        </pc:picChg>
      </pc:sldChg>
      <pc:sldChg chg="addSp modSp new mod modTransition">
        <pc:chgData name="Jon Hunt - UKRI" userId="b1dfa9c6-ae06-4f9e-b8ee-2acb5198416c" providerId="ADAL" clId="{379F53D5-DBD6-4DD8-B9EF-E8C74671B729}" dt="2024-08-19T09:56:08.729" v="1465"/>
        <pc:sldMkLst>
          <pc:docMk/>
          <pc:sldMk cId="2893820686" sldId="611"/>
        </pc:sldMkLst>
        <pc:spChg chg="add mod">
          <ac:chgData name="Jon Hunt - UKRI" userId="b1dfa9c6-ae06-4f9e-b8ee-2acb5198416c" providerId="ADAL" clId="{379F53D5-DBD6-4DD8-B9EF-E8C74671B729}" dt="2024-08-19T09:51:12.599" v="1067" actId="1076"/>
          <ac:spMkLst>
            <pc:docMk/>
            <pc:sldMk cId="2893820686" sldId="611"/>
            <ac:spMk id="2" creationId="{646FD6A9-8BC2-FEFD-FD65-D38FE9C043B5}"/>
          </ac:spMkLst>
        </pc:spChg>
      </pc:sldChg>
      <pc:sldChg chg="add del">
        <pc:chgData name="Jon Hunt - UKRI" userId="b1dfa9c6-ae06-4f9e-b8ee-2acb5198416c" providerId="ADAL" clId="{379F53D5-DBD6-4DD8-B9EF-E8C74671B729}" dt="2024-08-19T09:49:30.995" v="986"/>
        <pc:sldMkLst>
          <pc:docMk/>
          <pc:sldMk cId="3469024180" sldId="611"/>
        </pc:sldMkLst>
      </pc:sldChg>
      <pc:sldChg chg="modSp add mod modTransition">
        <pc:chgData name="Jon Hunt - UKRI" userId="b1dfa9c6-ae06-4f9e-b8ee-2acb5198416c" providerId="ADAL" clId="{379F53D5-DBD6-4DD8-B9EF-E8C74671B729}" dt="2024-08-19T09:56:08.729" v="1465"/>
        <pc:sldMkLst>
          <pc:docMk/>
          <pc:sldMk cId="668972912" sldId="612"/>
        </pc:sldMkLst>
        <pc:spChg chg="mod">
          <ac:chgData name="Jon Hunt - UKRI" userId="b1dfa9c6-ae06-4f9e-b8ee-2acb5198416c" providerId="ADAL" clId="{379F53D5-DBD6-4DD8-B9EF-E8C74671B729}" dt="2024-08-19T09:51:43.643" v="1157" actId="20577"/>
          <ac:spMkLst>
            <pc:docMk/>
            <pc:sldMk cId="668972912" sldId="612"/>
            <ac:spMk id="2" creationId="{646FD6A9-8BC2-FEFD-FD65-D38FE9C043B5}"/>
          </ac:spMkLst>
        </pc:spChg>
      </pc:sldChg>
      <pc:sldChg chg="modSp add mod modTransition">
        <pc:chgData name="Jon Hunt - UKRI" userId="b1dfa9c6-ae06-4f9e-b8ee-2acb5198416c" providerId="ADAL" clId="{379F53D5-DBD6-4DD8-B9EF-E8C74671B729}" dt="2024-08-21T07:09:43.896" v="2077" actId="20577"/>
        <pc:sldMkLst>
          <pc:docMk/>
          <pc:sldMk cId="4167558859" sldId="613"/>
        </pc:sldMkLst>
        <pc:spChg chg="mod">
          <ac:chgData name="Jon Hunt - UKRI" userId="b1dfa9c6-ae06-4f9e-b8ee-2acb5198416c" providerId="ADAL" clId="{379F53D5-DBD6-4DD8-B9EF-E8C74671B729}" dt="2024-08-21T07:09:43.896" v="2077" actId="20577"/>
          <ac:spMkLst>
            <pc:docMk/>
            <pc:sldMk cId="4167558859" sldId="613"/>
            <ac:spMk id="2" creationId="{646FD6A9-8BC2-FEFD-FD65-D38FE9C043B5}"/>
          </ac:spMkLst>
        </pc:spChg>
      </pc:sldChg>
      <pc:sldChg chg="modSp add mod modTransition">
        <pc:chgData name="Jon Hunt - UKRI" userId="b1dfa9c6-ae06-4f9e-b8ee-2acb5198416c" providerId="ADAL" clId="{379F53D5-DBD6-4DD8-B9EF-E8C74671B729}" dt="2024-08-21T07:09:12.391" v="2064" actId="115"/>
        <pc:sldMkLst>
          <pc:docMk/>
          <pc:sldMk cId="3591847058" sldId="614"/>
        </pc:sldMkLst>
        <pc:spChg chg="mod">
          <ac:chgData name="Jon Hunt - UKRI" userId="b1dfa9c6-ae06-4f9e-b8ee-2acb5198416c" providerId="ADAL" clId="{379F53D5-DBD6-4DD8-B9EF-E8C74671B729}" dt="2024-08-21T07:09:12.391" v="2064" actId="115"/>
          <ac:spMkLst>
            <pc:docMk/>
            <pc:sldMk cId="3591847058" sldId="614"/>
            <ac:spMk id="2" creationId="{646FD6A9-8BC2-FEFD-FD65-D38FE9C043B5}"/>
          </ac:spMkLst>
        </pc:spChg>
      </pc:sldChg>
      <pc:sldChg chg="modSp add mod modTransition">
        <pc:chgData name="Jon Hunt - UKRI" userId="b1dfa9c6-ae06-4f9e-b8ee-2acb5198416c" providerId="ADAL" clId="{379F53D5-DBD6-4DD8-B9EF-E8C74671B729}" dt="2024-08-21T07:09:04.912" v="2063" actId="115"/>
        <pc:sldMkLst>
          <pc:docMk/>
          <pc:sldMk cId="868183687" sldId="615"/>
        </pc:sldMkLst>
        <pc:spChg chg="mod">
          <ac:chgData name="Jon Hunt - UKRI" userId="b1dfa9c6-ae06-4f9e-b8ee-2acb5198416c" providerId="ADAL" clId="{379F53D5-DBD6-4DD8-B9EF-E8C74671B729}" dt="2024-08-21T07:09:04.912" v="2063" actId="115"/>
          <ac:spMkLst>
            <pc:docMk/>
            <pc:sldMk cId="868183687" sldId="615"/>
            <ac:spMk id="2" creationId="{646FD6A9-8BC2-FEFD-FD65-D38FE9C043B5}"/>
          </ac:spMkLst>
        </pc:spChg>
      </pc:sldChg>
      <pc:sldChg chg="modSp add mod modTransition">
        <pc:chgData name="Jon Hunt - UKRI" userId="b1dfa9c6-ae06-4f9e-b8ee-2acb5198416c" providerId="ADAL" clId="{379F53D5-DBD6-4DD8-B9EF-E8C74671B729}" dt="2024-08-21T07:09:24.537" v="2065" actId="115"/>
        <pc:sldMkLst>
          <pc:docMk/>
          <pc:sldMk cId="4158486170" sldId="616"/>
        </pc:sldMkLst>
        <pc:spChg chg="mod">
          <ac:chgData name="Jon Hunt - UKRI" userId="b1dfa9c6-ae06-4f9e-b8ee-2acb5198416c" providerId="ADAL" clId="{379F53D5-DBD6-4DD8-B9EF-E8C74671B729}" dt="2024-08-21T07:09:24.537" v="2065" actId="115"/>
          <ac:spMkLst>
            <pc:docMk/>
            <pc:sldMk cId="4158486170" sldId="616"/>
            <ac:spMk id="2" creationId="{646FD6A9-8BC2-FEFD-FD65-D38FE9C043B5}"/>
          </ac:spMkLst>
        </pc:spChg>
      </pc:sldChg>
      <pc:sldChg chg="addSp modSp new mod modTransition modAnim">
        <pc:chgData name="Jon Hunt - UKRI" userId="b1dfa9c6-ae06-4f9e-b8ee-2acb5198416c" providerId="ADAL" clId="{379F53D5-DBD6-4DD8-B9EF-E8C74671B729}" dt="2024-08-20T08:05:31.493" v="1595" actId="14100"/>
        <pc:sldMkLst>
          <pc:docMk/>
          <pc:sldMk cId="73610856" sldId="617"/>
        </pc:sldMkLst>
        <pc:spChg chg="add mod">
          <ac:chgData name="Jon Hunt - UKRI" userId="b1dfa9c6-ae06-4f9e-b8ee-2acb5198416c" providerId="ADAL" clId="{379F53D5-DBD6-4DD8-B9EF-E8C74671B729}" dt="2024-08-20T07:15:21.198" v="1493" actId="20577"/>
          <ac:spMkLst>
            <pc:docMk/>
            <pc:sldMk cId="73610856" sldId="617"/>
            <ac:spMk id="2" creationId="{FAB19474-633B-E4E5-1EDA-D0EDBDF10B6E}"/>
          </ac:spMkLst>
        </pc:spChg>
        <pc:spChg chg="add mod">
          <ac:chgData name="Jon Hunt - UKRI" userId="b1dfa9c6-ae06-4f9e-b8ee-2acb5198416c" providerId="ADAL" clId="{379F53D5-DBD6-4DD8-B9EF-E8C74671B729}" dt="2024-08-20T07:23:19.731" v="1523" actId="1076"/>
          <ac:spMkLst>
            <pc:docMk/>
            <pc:sldMk cId="73610856" sldId="617"/>
            <ac:spMk id="5" creationId="{9E78975E-32CD-E17C-0B47-92B2B5912701}"/>
          </ac:spMkLst>
        </pc:spChg>
        <pc:spChg chg="add mod">
          <ac:chgData name="Jon Hunt - UKRI" userId="b1dfa9c6-ae06-4f9e-b8ee-2acb5198416c" providerId="ADAL" clId="{379F53D5-DBD6-4DD8-B9EF-E8C74671B729}" dt="2024-08-20T08:05:31.493" v="1595" actId="14100"/>
          <ac:spMkLst>
            <pc:docMk/>
            <pc:sldMk cId="73610856" sldId="617"/>
            <ac:spMk id="6" creationId="{29EE9059-0841-E3F6-7210-BCF0DC01514F}"/>
          </ac:spMkLst>
        </pc:spChg>
        <pc:picChg chg="add mod">
          <ac:chgData name="Jon Hunt - UKRI" userId="b1dfa9c6-ae06-4f9e-b8ee-2acb5198416c" providerId="ADAL" clId="{379F53D5-DBD6-4DD8-B9EF-E8C74671B729}" dt="2024-08-20T07:20:23.814" v="1495" actId="1076"/>
          <ac:picMkLst>
            <pc:docMk/>
            <pc:sldMk cId="73610856" sldId="617"/>
            <ac:picMk id="4" creationId="{107572C6-0695-50DC-D819-AA9056462A2D}"/>
          </ac:picMkLst>
        </pc:picChg>
      </pc:sldChg>
      <pc:sldChg chg="addSp modSp new mod ord modTransition modAnim">
        <pc:chgData name="Jon Hunt - UKRI" userId="b1dfa9c6-ae06-4f9e-b8ee-2acb5198416c" providerId="ADAL" clId="{379F53D5-DBD6-4DD8-B9EF-E8C74671B729}" dt="2024-08-20T07:54:19.681" v="1593"/>
        <pc:sldMkLst>
          <pc:docMk/>
          <pc:sldMk cId="2261937574" sldId="618"/>
        </pc:sldMkLst>
        <pc:spChg chg="add mod">
          <ac:chgData name="Jon Hunt - UKRI" userId="b1dfa9c6-ae06-4f9e-b8ee-2acb5198416c" providerId="ADAL" clId="{379F53D5-DBD6-4DD8-B9EF-E8C74671B729}" dt="2024-08-20T07:41:36.034" v="1590" actId="14100"/>
          <ac:spMkLst>
            <pc:docMk/>
            <pc:sldMk cId="2261937574" sldId="618"/>
            <ac:spMk id="2" creationId="{1088A3D1-185E-B84A-DD5B-BFE92E330B64}"/>
          </ac:spMkLst>
        </pc:spChg>
        <pc:spChg chg="add mod">
          <ac:chgData name="Jon Hunt - UKRI" userId="b1dfa9c6-ae06-4f9e-b8ee-2acb5198416c" providerId="ADAL" clId="{379F53D5-DBD6-4DD8-B9EF-E8C74671B729}" dt="2024-08-20T07:31:50.266" v="1571"/>
          <ac:spMkLst>
            <pc:docMk/>
            <pc:sldMk cId="2261937574" sldId="618"/>
            <ac:spMk id="5" creationId="{08F07791-6A4F-3484-4A28-BA7713401D0B}"/>
          </ac:spMkLst>
        </pc:spChg>
        <pc:spChg chg="add mod">
          <ac:chgData name="Jon Hunt - UKRI" userId="b1dfa9c6-ae06-4f9e-b8ee-2acb5198416c" providerId="ADAL" clId="{379F53D5-DBD6-4DD8-B9EF-E8C74671B729}" dt="2024-08-20T07:32:26.313" v="1574" actId="1076"/>
          <ac:spMkLst>
            <pc:docMk/>
            <pc:sldMk cId="2261937574" sldId="618"/>
            <ac:spMk id="6" creationId="{880D1BE8-EC6B-5ACB-BF98-F811B721F6B9}"/>
          </ac:spMkLst>
        </pc:spChg>
        <pc:picChg chg="add mod">
          <ac:chgData name="Jon Hunt - UKRI" userId="b1dfa9c6-ae06-4f9e-b8ee-2acb5198416c" providerId="ADAL" clId="{379F53D5-DBD6-4DD8-B9EF-E8C74671B729}" dt="2024-08-20T07:31:28.366" v="1562" actId="1076"/>
          <ac:picMkLst>
            <pc:docMk/>
            <pc:sldMk cId="2261937574" sldId="618"/>
            <ac:picMk id="4" creationId="{306ED627-2022-D0EA-BD23-5622258999F0}"/>
          </ac:picMkLst>
        </pc:picChg>
      </pc:sldChg>
      <pc:sldChg chg="modSp add mod">
        <pc:chgData name="Jon Hunt - UKRI" userId="b1dfa9c6-ae06-4f9e-b8ee-2acb5198416c" providerId="ADAL" clId="{379F53D5-DBD6-4DD8-B9EF-E8C74671B729}" dt="2024-08-20T14:32:33.546" v="1739" actId="1076"/>
        <pc:sldMkLst>
          <pc:docMk/>
          <pc:sldMk cId="1171461193" sldId="619"/>
        </pc:sldMkLst>
        <pc:spChg chg="mod">
          <ac:chgData name="Jon Hunt - UKRI" userId="b1dfa9c6-ae06-4f9e-b8ee-2acb5198416c" providerId="ADAL" clId="{379F53D5-DBD6-4DD8-B9EF-E8C74671B729}" dt="2024-08-20T14:32:33.546" v="1739" actId="1076"/>
          <ac:spMkLst>
            <pc:docMk/>
            <pc:sldMk cId="1171461193" sldId="619"/>
            <ac:spMk id="2" creationId="{646FD6A9-8BC2-FEFD-FD65-D38FE9C043B5}"/>
          </ac:spMkLst>
        </pc:spChg>
      </pc:sldChg>
      <pc:sldChg chg="addSp modSp add mod">
        <pc:chgData name="Jon Hunt - UKRI" userId="b1dfa9c6-ae06-4f9e-b8ee-2acb5198416c" providerId="ADAL" clId="{379F53D5-DBD6-4DD8-B9EF-E8C74671B729}" dt="2024-08-20T14:37:25.796" v="1854" actId="14100"/>
        <pc:sldMkLst>
          <pc:docMk/>
          <pc:sldMk cId="4077062608" sldId="620"/>
        </pc:sldMkLst>
        <pc:spChg chg="mod">
          <ac:chgData name="Jon Hunt - UKRI" userId="b1dfa9c6-ae06-4f9e-b8ee-2acb5198416c" providerId="ADAL" clId="{379F53D5-DBD6-4DD8-B9EF-E8C74671B729}" dt="2024-08-20T14:37:25.796" v="1854" actId="14100"/>
          <ac:spMkLst>
            <pc:docMk/>
            <pc:sldMk cId="4077062608" sldId="620"/>
            <ac:spMk id="2" creationId="{646FD6A9-8BC2-FEFD-FD65-D38FE9C043B5}"/>
          </ac:spMkLst>
        </pc:spChg>
        <pc:spChg chg="add mod">
          <ac:chgData name="Jon Hunt - UKRI" userId="b1dfa9c6-ae06-4f9e-b8ee-2acb5198416c" providerId="ADAL" clId="{379F53D5-DBD6-4DD8-B9EF-E8C74671B729}" dt="2024-08-20T14:34:55.913" v="1794" actId="20577"/>
          <ac:spMkLst>
            <pc:docMk/>
            <pc:sldMk cId="4077062608" sldId="620"/>
            <ac:spMk id="3" creationId="{4FE34188-51EF-3F82-9AB0-5504A2CC8F7B}"/>
          </ac:spMkLst>
        </pc:spChg>
      </pc:sldChg>
      <pc:sldChg chg="addSp delSp modSp add mod setBg delDesignElem">
        <pc:chgData name="Jon Hunt - UKRI" userId="b1dfa9c6-ae06-4f9e-b8ee-2acb5198416c" providerId="ADAL" clId="{379F53D5-DBD6-4DD8-B9EF-E8C74671B729}" dt="2024-08-20T14:41:10.798" v="1867" actId="208"/>
        <pc:sldMkLst>
          <pc:docMk/>
          <pc:sldMk cId="1683750985" sldId="621"/>
        </pc:sldMkLst>
        <pc:spChg chg="add mod">
          <ac:chgData name="Jon Hunt - UKRI" userId="b1dfa9c6-ae06-4f9e-b8ee-2acb5198416c" providerId="ADAL" clId="{379F53D5-DBD6-4DD8-B9EF-E8C74671B729}" dt="2024-08-20T14:41:10.798" v="1867" actId="208"/>
          <ac:spMkLst>
            <pc:docMk/>
            <pc:sldMk cId="1683750985" sldId="621"/>
            <ac:spMk id="3" creationId="{F45595CE-1212-A6E9-11A7-AA0A193A552F}"/>
          </ac:spMkLst>
        </pc:spChg>
        <pc:spChg chg="del">
          <ac:chgData name="Jon Hunt - UKRI" userId="b1dfa9c6-ae06-4f9e-b8ee-2acb5198416c" providerId="ADAL" clId="{379F53D5-DBD6-4DD8-B9EF-E8C74671B729}" dt="2024-08-20T14:39:34.687" v="1856"/>
          <ac:spMkLst>
            <pc:docMk/>
            <pc:sldMk cId="1683750985" sldId="621"/>
            <ac:spMk id="7" creationId="{42A4FC2C-047E-45A5-965D-8E1E3BF09BC6}"/>
          </ac:spMkLst>
        </pc:spChg>
      </pc:sldChg>
      <pc:sldChg chg="delSp add mod ord setBg delDesignElem">
        <pc:chgData name="Jon Hunt - UKRI" userId="b1dfa9c6-ae06-4f9e-b8ee-2acb5198416c" providerId="ADAL" clId="{379F53D5-DBD6-4DD8-B9EF-E8C74671B729}" dt="2024-08-21T07:47:40.558" v="2214"/>
        <pc:sldMkLst>
          <pc:docMk/>
          <pc:sldMk cId="3428898913" sldId="622"/>
        </pc:sldMkLst>
        <pc:spChg chg="del">
          <ac:chgData name="Jon Hunt - UKRI" userId="b1dfa9c6-ae06-4f9e-b8ee-2acb5198416c" providerId="ADAL" clId="{379F53D5-DBD6-4DD8-B9EF-E8C74671B729}" dt="2024-08-21T06:53:40.341" v="1876"/>
          <ac:spMkLst>
            <pc:docMk/>
            <pc:sldMk cId="3428898913" sldId="622"/>
            <ac:spMk id="7" creationId="{42A4FC2C-047E-45A5-965D-8E1E3BF09BC6}"/>
          </ac:spMkLst>
        </pc:spChg>
        <pc:picChg chg="del">
          <ac:chgData name="Jon Hunt - UKRI" userId="b1dfa9c6-ae06-4f9e-b8ee-2acb5198416c" providerId="ADAL" clId="{379F53D5-DBD6-4DD8-B9EF-E8C74671B729}" dt="2024-08-21T06:53:42.862" v="1877" actId="478"/>
          <ac:picMkLst>
            <pc:docMk/>
            <pc:sldMk cId="3428898913" sldId="622"/>
            <ac:picMk id="3" creationId="{1D8C6C7E-5EE3-E4B8-3E02-4CF811B67845}"/>
          </ac:picMkLst>
        </pc:picChg>
      </pc:sldChg>
      <pc:sldChg chg="new del">
        <pc:chgData name="Jon Hunt - UKRI" userId="b1dfa9c6-ae06-4f9e-b8ee-2acb5198416c" providerId="ADAL" clId="{379F53D5-DBD6-4DD8-B9EF-E8C74671B729}" dt="2024-08-21T07:47:29.955" v="2212" actId="680"/>
        <pc:sldMkLst>
          <pc:docMk/>
          <pc:sldMk cId="985436324" sldId="623"/>
        </pc:sldMkLst>
      </pc:sldChg>
      <pc:sldChg chg="addSp delSp modSp new mod modTransition">
        <pc:chgData name="Jon Hunt - UKRI" userId="b1dfa9c6-ae06-4f9e-b8ee-2acb5198416c" providerId="ADAL" clId="{379F53D5-DBD6-4DD8-B9EF-E8C74671B729}" dt="2024-08-21T07:58:25.896" v="2302" actId="732"/>
        <pc:sldMkLst>
          <pc:docMk/>
          <pc:sldMk cId="2193951672" sldId="623"/>
        </pc:sldMkLst>
        <pc:spChg chg="add del mod">
          <ac:chgData name="Jon Hunt - UKRI" userId="b1dfa9c6-ae06-4f9e-b8ee-2acb5198416c" providerId="ADAL" clId="{379F53D5-DBD6-4DD8-B9EF-E8C74671B729}" dt="2024-08-21T07:50:37.028" v="2243" actId="478"/>
          <ac:spMkLst>
            <pc:docMk/>
            <pc:sldMk cId="2193951672" sldId="623"/>
            <ac:spMk id="4" creationId="{14502D92-66AF-7C28-21DA-71D6ED369B23}"/>
          </ac:spMkLst>
        </pc:spChg>
        <pc:spChg chg="add del mod">
          <ac:chgData name="Jon Hunt - UKRI" userId="b1dfa9c6-ae06-4f9e-b8ee-2acb5198416c" providerId="ADAL" clId="{379F53D5-DBD6-4DD8-B9EF-E8C74671B729}" dt="2024-08-21T07:50:35.283" v="2242" actId="478"/>
          <ac:spMkLst>
            <pc:docMk/>
            <pc:sldMk cId="2193951672" sldId="623"/>
            <ac:spMk id="13" creationId="{BBE41F33-190B-5992-4FFE-B6EAEEF41780}"/>
          </ac:spMkLst>
        </pc:spChg>
        <pc:spChg chg="add del mod">
          <ac:chgData name="Jon Hunt - UKRI" userId="b1dfa9c6-ae06-4f9e-b8ee-2acb5198416c" providerId="ADAL" clId="{379F53D5-DBD6-4DD8-B9EF-E8C74671B729}" dt="2024-08-21T07:50:39.646" v="2244" actId="478"/>
          <ac:spMkLst>
            <pc:docMk/>
            <pc:sldMk cId="2193951672" sldId="623"/>
            <ac:spMk id="16" creationId="{07642C34-9345-D8FE-D0CE-2F84E7E7ABD2}"/>
          </ac:spMkLst>
        </pc:spChg>
        <pc:picChg chg="add mod ord modCrop">
          <ac:chgData name="Jon Hunt - UKRI" userId="b1dfa9c6-ae06-4f9e-b8ee-2acb5198416c" providerId="ADAL" clId="{379F53D5-DBD6-4DD8-B9EF-E8C74671B729}" dt="2024-08-21T07:58:06.484" v="2298" actId="1076"/>
          <ac:picMkLst>
            <pc:docMk/>
            <pc:sldMk cId="2193951672" sldId="623"/>
            <ac:picMk id="3" creationId="{1927D076-4F34-8C56-DD3C-88FE5B0A8316}"/>
          </ac:picMkLst>
        </pc:picChg>
        <pc:picChg chg="add del mod">
          <ac:chgData name="Jon Hunt - UKRI" userId="b1dfa9c6-ae06-4f9e-b8ee-2acb5198416c" providerId="ADAL" clId="{379F53D5-DBD6-4DD8-B9EF-E8C74671B729}" dt="2024-08-21T07:48:55.490" v="2227" actId="478"/>
          <ac:picMkLst>
            <pc:docMk/>
            <pc:sldMk cId="2193951672" sldId="623"/>
            <ac:picMk id="6" creationId="{AE9CFCB5-FFCB-5D6F-0B21-FD6F35B0F1F0}"/>
          </ac:picMkLst>
        </pc:picChg>
        <pc:picChg chg="add del mod">
          <ac:chgData name="Jon Hunt - UKRI" userId="b1dfa9c6-ae06-4f9e-b8ee-2acb5198416c" providerId="ADAL" clId="{379F53D5-DBD6-4DD8-B9EF-E8C74671B729}" dt="2024-08-21T07:49:20.562" v="2232" actId="478"/>
          <ac:picMkLst>
            <pc:docMk/>
            <pc:sldMk cId="2193951672" sldId="623"/>
            <ac:picMk id="8" creationId="{40E8E671-967B-B808-3A44-16CD6AB86C46}"/>
          </ac:picMkLst>
        </pc:picChg>
        <pc:picChg chg="add mod modCrop">
          <ac:chgData name="Jon Hunt - UKRI" userId="b1dfa9c6-ae06-4f9e-b8ee-2acb5198416c" providerId="ADAL" clId="{379F53D5-DBD6-4DD8-B9EF-E8C74671B729}" dt="2024-08-21T07:58:17.646" v="2300" actId="1076"/>
          <ac:picMkLst>
            <pc:docMk/>
            <pc:sldMk cId="2193951672" sldId="623"/>
            <ac:picMk id="10" creationId="{193387CA-71B1-3BF1-B4C0-3BA1D5D65244}"/>
          </ac:picMkLst>
        </pc:picChg>
        <pc:picChg chg="add mod modCrop">
          <ac:chgData name="Jon Hunt - UKRI" userId="b1dfa9c6-ae06-4f9e-b8ee-2acb5198416c" providerId="ADAL" clId="{379F53D5-DBD6-4DD8-B9EF-E8C74671B729}" dt="2024-08-21T07:58:25.896" v="2302" actId="732"/>
          <ac:picMkLst>
            <pc:docMk/>
            <pc:sldMk cId="2193951672" sldId="623"/>
            <ac:picMk id="12" creationId="{2E339566-485B-4488-4169-39D06ED01D98}"/>
          </ac:picMkLst>
        </pc:picChg>
        <pc:picChg chg="add mod modCrop">
          <ac:chgData name="Jon Hunt - UKRI" userId="b1dfa9c6-ae06-4f9e-b8ee-2acb5198416c" providerId="ADAL" clId="{379F53D5-DBD6-4DD8-B9EF-E8C74671B729}" dt="2024-08-21T07:58:19.936" v="2301" actId="1076"/>
          <ac:picMkLst>
            <pc:docMk/>
            <pc:sldMk cId="2193951672" sldId="623"/>
            <ac:picMk id="15" creationId="{430BC241-9FC2-E5E9-13B9-20BD19BBA06B}"/>
          </ac:picMkLst>
        </pc:picChg>
      </pc:sldChg>
      <pc:sldChg chg="modSp add mod">
        <pc:chgData name="Jon Hunt - UKRI" userId="b1dfa9c6-ae06-4f9e-b8ee-2acb5198416c" providerId="ADAL" clId="{379F53D5-DBD6-4DD8-B9EF-E8C74671B729}" dt="2024-08-21T08:00:05.305" v="2324" actId="20577"/>
        <pc:sldMkLst>
          <pc:docMk/>
          <pc:sldMk cId="611905641" sldId="624"/>
        </pc:sldMkLst>
        <pc:spChg chg="mod">
          <ac:chgData name="Jon Hunt - UKRI" userId="b1dfa9c6-ae06-4f9e-b8ee-2acb5198416c" providerId="ADAL" clId="{379F53D5-DBD6-4DD8-B9EF-E8C74671B729}" dt="2024-08-21T08:00:05.305" v="2324" actId="20577"/>
          <ac:spMkLst>
            <pc:docMk/>
            <pc:sldMk cId="611905641" sldId="624"/>
            <ac:spMk id="2" creationId="{646FD6A9-8BC2-FEFD-FD65-D38FE9C043B5}"/>
          </ac:spMkLst>
        </pc:spChg>
      </pc:sldChg>
      <pc:sldChg chg="delSp modSp add mod">
        <pc:chgData name="Jon Hunt - UKRI" userId="b1dfa9c6-ae06-4f9e-b8ee-2acb5198416c" providerId="ADAL" clId="{379F53D5-DBD6-4DD8-B9EF-E8C74671B729}" dt="2024-08-21T08:00:47.241" v="2336" actId="1076"/>
        <pc:sldMkLst>
          <pc:docMk/>
          <pc:sldMk cId="2859914575" sldId="625"/>
        </pc:sldMkLst>
        <pc:spChg chg="mod">
          <ac:chgData name="Jon Hunt - UKRI" userId="b1dfa9c6-ae06-4f9e-b8ee-2acb5198416c" providerId="ADAL" clId="{379F53D5-DBD6-4DD8-B9EF-E8C74671B729}" dt="2024-08-21T08:00:47.241" v="2336" actId="1076"/>
          <ac:spMkLst>
            <pc:docMk/>
            <pc:sldMk cId="2859914575" sldId="625"/>
            <ac:spMk id="2" creationId="{6BF786C7-958F-604F-B3EC-8B1789334F2C}"/>
          </ac:spMkLst>
        </pc:spChg>
        <pc:spChg chg="del">
          <ac:chgData name="Jon Hunt - UKRI" userId="b1dfa9c6-ae06-4f9e-b8ee-2acb5198416c" providerId="ADAL" clId="{379F53D5-DBD6-4DD8-B9EF-E8C74671B729}" dt="2024-08-21T08:00:43.010" v="2335" actId="478"/>
          <ac:spMkLst>
            <pc:docMk/>
            <pc:sldMk cId="2859914575" sldId="625"/>
            <ac:spMk id="6" creationId="{7C54AEEE-815E-FCC0-8634-ACBF59CB70D4}"/>
          </ac:spMkLst>
        </pc:spChg>
      </pc:sldChg>
      <pc:sldChg chg="add">
        <pc:chgData name="Jon Hunt - UKRI" userId="b1dfa9c6-ae06-4f9e-b8ee-2acb5198416c" providerId="ADAL" clId="{379F53D5-DBD6-4DD8-B9EF-E8C74671B729}" dt="2024-08-21T08:24:18.686" v="2346"/>
        <pc:sldMkLst>
          <pc:docMk/>
          <pc:sldMk cId="2021125086" sldId="626"/>
        </pc:sldMkLst>
      </pc:sldChg>
    </pc:docChg>
  </pc:docChgLst>
  <pc:docChgLst>
    <pc:chgData name="Jon Hunt - UKRI" userId="S::jon.hunt@ukri.org::b1dfa9c6-ae06-4f9e-b8ee-2acb5198416c" providerId="AD" clId="Web-{3C7BD4D1-E61A-3A08-96D0-9313959C9436}"/>
    <pc:docChg chg="modSld">
      <pc:chgData name="Jon Hunt - UKRI" userId="S::jon.hunt@ukri.org::b1dfa9c6-ae06-4f9e-b8ee-2acb5198416c" providerId="AD" clId="Web-{3C7BD4D1-E61A-3A08-96D0-9313959C9436}" dt="2024-08-27T08:11:06.129" v="8" actId="20577"/>
      <pc:docMkLst>
        <pc:docMk/>
      </pc:docMkLst>
      <pc:sldChg chg="modSp">
        <pc:chgData name="Jon Hunt - UKRI" userId="S::jon.hunt@ukri.org::b1dfa9c6-ae06-4f9e-b8ee-2acb5198416c" providerId="AD" clId="Web-{3C7BD4D1-E61A-3A08-96D0-9313959C9436}" dt="2024-08-27T08:11:06.129" v="8" actId="20577"/>
        <pc:sldMkLst>
          <pc:docMk/>
          <pc:sldMk cId="260550088" sldId="259"/>
        </pc:sldMkLst>
        <pc:spChg chg="mod">
          <ac:chgData name="Jon Hunt - UKRI" userId="S::jon.hunt@ukri.org::b1dfa9c6-ae06-4f9e-b8ee-2acb5198416c" providerId="AD" clId="Web-{3C7BD4D1-E61A-3A08-96D0-9313959C9436}" dt="2024-08-27T08:11:06.129" v="8" actId="20577"/>
          <ac:spMkLst>
            <pc:docMk/>
            <pc:sldMk cId="260550088" sldId="259"/>
            <ac:spMk id="6" creationId="{7C54AEEE-815E-FCC0-8634-ACBF59CB70D4}"/>
          </ac:spMkLst>
        </pc:spChg>
      </pc:sldChg>
      <pc:sldChg chg="modSp">
        <pc:chgData name="Jon Hunt - UKRI" userId="S::jon.hunt@ukri.org::b1dfa9c6-ae06-4f9e-b8ee-2acb5198416c" providerId="AD" clId="Web-{3C7BD4D1-E61A-3A08-96D0-9313959C9436}" dt="2024-08-27T08:10:26.362" v="4" actId="20577"/>
        <pc:sldMkLst>
          <pc:docMk/>
          <pc:sldMk cId="1171461193" sldId="619"/>
        </pc:sldMkLst>
        <pc:spChg chg="mod">
          <ac:chgData name="Jon Hunt - UKRI" userId="S::jon.hunt@ukri.org::b1dfa9c6-ae06-4f9e-b8ee-2acb5198416c" providerId="AD" clId="Web-{3C7BD4D1-E61A-3A08-96D0-9313959C9436}" dt="2024-08-27T08:10:26.362" v="4" actId="20577"/>
          <ac:spMkLst>
            <pc:docMk/>
            <pc:sldMk cId="1171461193" sldId="619"/>
            <ac:spMk id="2" creationId="{646FD6A9-8BC2-FEFD-FD65-D38FE9C043B5}"/>
          </ac:spMkLst>
        </pc:spChg>
      </pc:sldChg>
    </pc:docChg>
  </pc:docChgLst>
  <pc:docChgLst>
    <pc:chgData name="Jon Hunt - UKRI" userId="b1dfa9c6-ae06-4f9e-b8ee-2acb5198416c" providerId="ADAL" clId="{331C7DA4-0DDD-4A64-B8FA-3FF1971CA255}"/>
    <pc:docChg chg="modSld">
      <pc:chgData name="Jon Hunt - UKRI" userId="b1dfa9c6-ae06-4f9e-b8ee-2acb5198416c" providerId="ADAL" clId="{331C7DA4-0DDD-4A64-B8FA-3FF1971CA255}" dt="2024-10-10T07:43:11.165" v="0" actId="113"/>
      <pc:docMkLst>
        <pc:docMk/>
      </pc:docMkLst>
      <pc:sldChg chg="modSp mod">
        <pc:chgData name="Jon Hunt - UKRI" userId="b1dfa9c6-ae06-4f9e-b8ee-2acb5198416c" providerId="ADAL" clId="{331C7DA4-0DDD-4A64-B8FA-3FF1971CA255}" dt="2024-10-10T07:43:11.165" v="0" actId="113"/>
        <pc:sldMkLst>
          <pc:docMk/>
          <pc:sldMk cId="2261937574" sldId="618"/>
        </pc:sldMkLst>
        <pc:spChg chg="mod">
          <ac:chgData name="Jon Hunt - UKRI" userId="b1dfa9c6-ae06-4f9e-b8ee-2acb5198416c" providerId="ADAL" clId="{331C7DA4-0DDD-4A64-B8FA-3FF1971CA255}" dt="2024-10-10T07:43:11.165" v="0" actId="113"/>
          <ac:spMkLst>
            <pc:docMk/>
            <pc:sldMk cId="2261937574" sldId="618"/>
            <ac:spMk id="2" creationId="{1088A3D1-185E-B84A-DD5B-BFE92E330B64}"/>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chemeClr val="accent1"/>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5B7E-4BD4-A8FE-9C0626BAF1A1}"/>
              </c:ext>
            </c:extLst>
          </c:dPt>
          <c:dPt>
            <c:idx val="1"/>
            <c:bubble3D val="0"/>
            <c:spPr>
              <a:solidFill>
                <a:schemeClr val="accent2"/>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5B7E-4BD4-A8FE-9C0626BAF1A1}"/>
              </c:ext>
            </c:extLst>
          </c:dPt>
          <c:dPt>
            <c:idx val="2"/>
            <c:bubble3D val="0"/>
            <c:explosion val="4"/>
            <c:spPr>
              <a:solidFill>
                <a:schemeClr val="accent3"/>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5B7E-4BD4-A8FE-9C0626BAF1A1}"/>
              </c:ext>
            </c:extLst>
          </c:dPt>
          <c:dPt>
            <c:idx val="3"/>
            <c:bubble3D val="0"/>
            <c:spPr>
              <a:solidFill>
                <a:schemeClr val="accent4"/>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5B7E-4BD4-A8FE-9C0626BAF1A1}"/>
              </c:ext>
            </c:extLst>
          </c:dPt>
          <c:dLbls>
            <c:dLbl>
              <c:idx val="0"/>
              <c:layout>
                <c:manualLayout>
                  <c:x val="-0.11307194093406506"/>
                  <c:y val="5.0761652312126058E-2"/>
                </c:manualLayout>
              </c:layout>
              <c:tx>
                <c:rich>
                  <a:bodyPr rot="0" spcFirstLastPara="1" vertOverflow="ellipsis" vert="horz" wrap="square" lIns="38100" tIns="19050" rIns="38100" bIns="19050" anchor="ctr" anchorCtr="1">
                    <a:noAutofit/>
                  </a:bodyPr>
                  <a:lstStyle/>
                  <a:p>
                    <a:pPr>
                      <a:defRPr sz="1400" b="1" i="0" u="none" strike="noStrike" kern="1200" baseline="0">
                        <a:solidFill>
                          <a:schemeClr val="lt1"/>
                        </a:solidFill>
                        <a:latin typeface="+mn-lt"/>
                        <a:ea typeface="+mn-ea"/>
                        <a:cs typeface="+mn-cs"/>
                      </a:defRPr>
                    </a:pPr>
                    <a:fld id="{D3884FE2-7BD9-4D49-B7FE-2A00CC8271F4}" type="CELLRANGE">
                      <a:rPr lang="en-US" sz="1400" baseline="0" smtClean="0"/>
                      <a:pPr>
                        <a:defRPr sz="1400"/>
                      </a:pPr>
                      <a:t>[CELLRANGE]</a:t>
                    </a:fld>
                    <a:r>
                      <a:rPr lang="en-US" sz="1400" baseline="0" dirty="0"/>
                      <a:t> </a:t>
                    </a:r>
                    <a:fld id="{FA1F7960-7C06-459E-905C-A95B49957A36}" type="PERCENTAGE">
                      <a:rPr lang="en-US" sz="1400" baseline="0"/>
                      <a:pPr>
                        <a:defRPr sz="1400"/>
                      </a:pPr>
                      <a:t>[PERCENTAGE]</a:t>
                    </a:fld>
                    <a:endParaRPr lang="en-US" sz="1400" baseline="0" dirty="0"/>
                  </a:p>
                </c:rich>
              </c:tx>
              <c:spPr>
                <a:noFill/>
                <a:ln>
                  <a:noFill/>
                </a:ln>
                <a:effectLst/>
              </c:spPr>
              <c:txPr>
                <a:bodyPr rot="0" spcFirstLastPara="1" vertOverflow="ellipsis" vert="horz" wrap="square" lIns="38100" tIns="19050" rIns="38100" bIns="19050" anchor="ctr" anchorCtr="1">
                  <a:noAutofit/>
                </a:bodyPr>
                <a:lstStyle/>
                <a:p>
                  <a:pPr>
                    <a:defRPr sz="1400" b="1" i="0" u="none" strike="noStrike" kern="1200" baseline="0">
                      <a:solidFill>
                        <a:schemeClr val="lt1"/>
                      </a:solidFill>
                      <a:latin typeface="+mn-lt"/>
                      <a:ea typeface="+mn-ea"/>
                      <a:cs typeface="+mn-cs"/>
                    </a:defRPr>
                  </a:pPr>
                  <a:endParaRPr lang="en-US"/>
                </a:p>
              </c:txPr>
              <c:dLblPos val="bestFit"/>
              <c:showLegendKey val="0"/>
              <c:showVal val="1"/>
              <c:showCatName val="0"/>
              <c:showSerName val="0"/>
              <c:showPercent val="1"/>
              <c:showBubbleSize val="0"/>
              <c:extLst>
                <c:ext xmlns:c15="http://schemas.microsoft.com/office/drawing/2012/chart" uri="{CE6537A1-D6FC-4f65-9D91-7224C49458BB}">
                  <c15:layout>
                    <c:manualLayout>
                      <c:w val="0.19495557257600699"/>
                      <c:h val="0.20789501224064105"/>
                    </c:manualLayout>
                  </c15:layout>
                  <c15:dlblFieldTable/>
                  <c15:showDataLabelsRange val="1"/>
                </c:ext>
                <c:ext xmlns:c16="http://schemas.microsoft.com/office/drawing/2014/chart" uri="{C3380CC4-5D6E-409C-BE32-E72D297353CC}">
                  <c16:uniqueId val="{00000001-5B7E-4BD4-A8FE-9C0626BAF1A1}"/>
                </c:ext>
              </c:extLst>
            </c:dLbl>
            <c:dLbl>
              <c:idx val="1"/>
              <c:layout>
                <c:manualLayout>
                  <c:x val="-0.1233412778668193"/>
                  <c:y val="-8.1359229944266503E-2"/>
                </c:manualLayout>
              </c:layout>
              <c:tx>
                <c:rich>
                  <a:bodyPr rot="0" spcFirstLastPara="1" vertOverflow="ellipsis" vert="horz" wrap="square" lIns="38100" tIns="19050" rIns="38100" bIns="19050" anchor="ctr" anchorCtr="1">
                    <a:spAutoFit/>
                  </a:bodyPr>
                  <a:lstStyle/>
                  <a:p>
                    <a:pPr>
                      <a:defRPr sz="1400" b="1" i="0" u="none" strike="noStrike" kern="1200" baseline="0">
                        <a:solidFill>
                          <a:schemeClr val="lt1"/>
                        </a:solidFill>
                        <a:latin typeface="+mn-lt"/>
                        <a:ea typeface="+mn-ea"/>
                        <a:cs typeface="+mn-cs"/>
                      </a:defRPr>
                    </a:pPr>
                    <a:fld id="{0B36FF8F-9BC5-43AA-AFF2-0BEE3DEBECA1}" type="CELLRANGE">
                      <a:rPr lang="en-US" baseline="0" smtClean="0"/>
                      <a:pPr>
                        <a:defRPr sz="1400"/>
                      </a:pPr>
                      <a:t>[CELLRANGE]</a:t>
                    </a:fld>
                    <a:endParaRPr lang="en-US" baseline="0" dirty="0"/>
                  </a:p>
                  <a:p>
                    <a:pPr>
                      <a:defRPr sz="1400"/>
                    </a:pPr>
                    <a:fld id="{97877A0B-8A63-46DD-855C-ED7EEA231825}" type="PERCENTAGE">
                      <a:rPr lang="en-US" baseline="0" smtClean="0"/>
                      <a:pPr>
                        <a:defRPr sz="1400"/>
                      </a:pPr>
                      <a:t>[PERCENTAGE]</a:t>
                    </a:fld>
                    <a:endParaRPr lang="en-GB"/>
                  </a:p>
                </c:rich>
              </c:tx>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lt1"/>
                      </a:solidFill>
                      <a:latin typeface="+mn-lt"/>
                      <a:ea typeface="+mn-ea"/>
                      <a:cs typeface="+mn-cs"/>
                    </a:defRPr>
                  </a:pPr>
                  <a:endParaRPr lang="en-US"/>
                </a:p>
              </c:txPr>
              <c:dLblPos val="bestFit"/>
              <c:showLegendKey val="0"/>
              <c:showVal val="1"/>
              <c:showCatName val="0"/>
              <c:showSerName val="0"/>
              <c:showPercent val="1"/>
              <c:showBubbleSize val="0"/>
              <c:extLst>
                <c:ext xmlns:c15="http://schemas.microsoft.com/office/drawing/2012/chart" uri="{CE6537A1-D6FC-4f65-9D91-7224C49458BB}">
                  <c15:layout>
                    <c:manualLayout>
                      <c:w val="0.31647393028272619"/>
                      <c:h val="0.15412138851893159"/>
                    </c:manualLayout>
                  </c15:layout>
                  <c15:dlblFieldTable/>
                  <c15:showDataLabelsRange val="1"/>
                </c:ext>
                <c:ext xmlns:c16="http://schemas.microsoft.com/office/drawing/2014/chart" uri="{C3380CC4-5D6E-409C-BE32-E72D297353CC}">
                  <c16:uniqueId val="{00000003-5B7E-4BD4-A8FE-9C0626BAF1A1}"/>
                </c:ext>
              </c:extLst>
            </c:dLbl>
            <c:dLbl>
              <c:idx val="2"/>
              <c:layout>
                <c:manualLayout>
                  <c:x val="0.16444630689918108"/>
                  <c:y val="-0.17054014903438927"/>
                </c:manualLayout>
              </c:layout>
              <c:tx>
                <c:rich>
                  <a:bodyPr rot="0" spcFirstLastPara="1" vertOverflow="ellipsis" vert="horz" wrap="square" lIns="38100" tIns="19050" rIns="38100" bIns="19050" anchor="ctr" anchorCtr="1">
                    <a:spAutoFit/>
                  </a:bodyPr>
                  <a:lstStyle/>
                  <a:p>
                    <a:pPr>
                      <a:defRPr sz="1400" b="1" i="0" u="none" strike="noStrike" kern="1200" baseline="0">
                        <a:solidFill>
                          <a:schemeClr val="lt1"/>
                        </a:solidFill>
                        <a:latin typeface="+mn-lt"/>
                        <a:ea typeface="+mn-ea"/>
                        <a:cs typeface="+mn-cs"/>
                      </a:defRPr>
                    </a:pPr>
                    <a:fld id="{48B3DD83-3F9B-4BB1-8919-B96509D7CA60}" type="CELLRANGE">
                      <a:rPr lang="en-US" baseline="0" smtClean="0"/>
                      <a:pPr>
                        <a:defRPr sz="1400"/>
                      </a:pPr>
                      <a:t>[CELLRANGE]</a:t>
                    </a:fld>
                    <a:endParaRPr lang="en-US" baseline="0" dirty="0"/>
                  </a:p>
                  <a:p>
                    <a:pPr>
                      <a:defRPr sz="1400"/>
                    </a:pPr>
                    <a:fld id="{AA3AC391-D86C-4B17-BD6E-1632C908DAB5}" type="PERCENTAGE">
                      <a:rPr lang="en-US" baseline="0" smtClean="0"/>
                      <a:pPr>
                        <a:defRPr sz="1400"/>
                      </a:pPr>
                      <a:t>[PERCENTAGE]</a:t>
                    </a:fld>
                    <a:endParaRPr lang="en-GB"/>
                  </a:p>
                </c:rich>
              </c:tx>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lt1"/>
                      </a:solidFill>
                      <a:latin typeface="+mn-lt"/>
                      <a:ea typeface="+mn-ea"/>
                      <a:cs typeface="+mn-cs"/>
                    </a:defRPr>
                  </a:pPr>
                  <a:endParaRPr lang="en-US"/>
                </a:p>
              </c:txPr>
              <c:dLblPos val="bestFit"/>
              <c:showLegendKey val="0"/>
              <c:showVal val="1"/>
              <c:showCatName val="0"/>
              <c:showSerName val="0"/>
              <c:showPercent val="1"/>
              <c:showBubbleSize val="0"/>
              <c:extLst>
                <c:ext xmlns:c15="http://schemas.microsoft.com/office/drawing/2012/chart" uri="{CE6537A1-D6FC-4f65-9D91-7224C49458BB}">
                  <c15:layout>
                    <c:manualLayout>
                      <c:w val="0.24256357809352916"/>
                      <c:h val="0.15412138851893159"/>
                    </c:manualLayout>
                  </c15:layout>
                  <c15:dlblFieldTable/>
                  <c15:showDataLabelsRange val="1"/>
                </c:ext>
                <c:ext xmlns:c16="http://schemas.microsoft.com/office/drawing/2014/chart" uri="{C3380CC4-5D6E-409C-BE32-E72D297353CC}">
                  <c16:uniqueId val="{00000005-5B7E-4BD4-A8FE-9C0626BAF1A1}"/>
                </c:ext>
              </c:extLst>
            </c:dLbl>
            <c:dLbl>
              <c:idx val="3"/>
              <c:layout>
                <c:manualLayout>
                  <c:x val="0.19940949396238877"/>
                  <c:y val="0.16360665547403078"/>
                </c:manualLayout>
              </c:layout>
              <c:tx>
                <c:rich>
                  <a:bodyPr rot="0" spcFirstLastPara="1" vertOverflow="ellipsis" vert="horz" wrap="square" lIns="38100" tIns="19050" rIns="38100" bIns="19050" anchor="ctr" anchorCtr="1">
                    <a:noAutofit/>
                  </a:bodyPr>
                  <a:lstStyle/>
                  <a:p>
                    <a:pPr>
                      <a:defRPr sz="1400" b="1" i="0" u="none" strike="noStrike" kern="1200" baseline="0">
                        <a:solidFill>
                          <a:schemeClr val="lt1"/>
                        </a:solidFill>
                        <a:latin typeface="+mn-lt"/>
                        <a:ea typeface="+mn-ea"/>
                        <a:cs typeface="+mn-cs"/>
                      </a:defRPr>
                    </a:pPr>
                    <a:fld id="{1E1545DC-F0FD-49C5-9876-EDA56D938552}" type="CELLRANGE">
                      <a:rPr lang="en-US" sz="1400" baseline="0" smtClean="0"/>
                      <a:pPr>
                        <a:defRPr sz="1400"/>
                      </a:pPr>
                      <a:t>[CELLRANGE]</a:t>
                    </a:fld>
                    <a:r>
                      <a:rPr lang="en-US" sz="1400" baseline="0" dirty="0"/>
                      <a:t> </a:t>
                    </a:r>
                    <a:fld id="{A2D3FF9A-8FF2-4C8A-9C0F-B0134246E95B}" type="PERCENTAGE">
                      <a:rPr lang="en-US" sz="1400" baseline="0"/>
                      <a:pPr>
                        <a:defRPr sz="1400"/>
                      </a:pPr>
                      <a:t>[PERCENTAGE]</a:t>
                    </a:fld>
                    <a:endParaRPr lang="en-US" sz="1400" baseline="0" dirty="0"/>
                  </a:p>
                </c:rich>
              </c:tx>
              <c:spPr>
                <a:noFill/>
                <a:ln>
                  <a:noFill/>
                </a:ln>
                <a:effectLst/>
              </c:spPr>
              <c:txPr>
                <a:bodyPr rot="0" spcFirstLastPara="1" vertOverflow="ellipsis" vert="horz" wrap="square" lIns="38100" tIns="19050" rIns="38100" bIns="19050" anchor="ctr" anchorCtr="1">
                  <a:noAutofit/>
                </a:bodyPr>
                <a:lstStyle/>
                <a:p>
                  <a:pPr>
                    <a:defRPr sz="1400" b="1" i="0" u="none" strike="noStrike" kern="1200" baseline="0">
                      <a:solidFill>
                        <a:schemeClr val="lt1"/>
                      </a:solidFill>
                      <a:latin typeface="+mn-lt"/>
                      <a:ea typeface="+mn-ea"/>
                      <a:cs typeface="+mn-cs"/>
                    </a:defRPr>
                  </a:pPr>
                  <a:endParaRPr lang="en-US"/>
                </a:p>
              </c:txPr>
              <c:dLblPos val="bestFit"/>
              <c:showLegendKey val="0"/>
              <c:showVal val="1"/>
              <c:showCatName val="0"/>
              <c:showSerName val="0"/>
              <c:showPercent val="1"/>
              <c:showBubbleSize val="0"/>
              <c:extLst>
                <c:ext xmlns:c15="http://schemas.microsoft.com/office/drawing/2012/chart" uri="{CE6537A1-D6FC-4f65-9D91-7224C49458BB}">
                  <c15:layout>
                    <c:manualLayout>
                      <c:w val="0.21718152822502598"/>
                      <c:h val="0.17439827656067056"/>
                    </c:manualLayout>
                  </c15:layout>
                  <c15:dlblFieldTable/>
                  <c15:showDataLabelsRange val="1"/>
                </c:ext>
                <c:ext xmlns:c16="http://schemas.microsoft.com/office/drawing/2014/chart" uri="{C3380CC4-5D6E-409C-BE32-E72D297353CC}">
                  <c16:uniqueId val="{00000007-5B7E-4BD4-A8FE-9C0626BAF1A1}"/>
                </c:ext>
              </c:extLst>
            </c:dLbl>
            <c:spPr>
              <a:pattFill prst="pct75">
                <a:fgClr>
                  <a:schemeClr val="dk1">
                    <a:lumMod val="75000"/>
                    <a:lumOff val="25000"/>
                  </a:schemeClr>
                </a:fgClr>
                <a:bgClr>
                  <a:schemeClr val="dk1">
                    <a:lumMod val="65000"/>
                    <a:lumOff val="35000"/>
                  </a:schemeClr>
                </a:bgClr>
              </a:patt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15:showDataLabelsRange val="1"/>
              </c:ext>
            </c:extLst>
          </c:dLbls>
          <c:cat>
            <c:strRef>
              <c:f>Sheet1!$A$2:$A$5</c:f>
              <c:strCache>
                <c:ptCount val="4"/>
                <c:pt idx="0">
                  <c:v>People Controls</c:v>
                </c:pt>
                <c:pt idx="1">
                  <c:v>Organizational Controls</c:v>
                </c:pt>
                <c:pt idx="2">
                  <c:v>Technological Controls</c:v>
                </c:pt>
                <c:pt idx="3">
                  <c:v>Physical Controls</c:v>
                </c:pt>
              </c:strCache>
            </c:strRef>
          </c:cat>
          <c:val>
            <c:numRef>
              <c:f>Sheet1!$B$2:$B$5</c:f>
              <c:numCache>
                <c:formatCode>General</c:formatCode>
                <c:ptCount val="4"/>
                <c:pt idx="0">
                  <c:v>8</c:v>
                </c:pt>
                <c:pt idx="1">
                  <c:v>37</c:v>
                </c:pt>
                <c:pt idx="2">
                  <c:v>34</c:v>
                </c:pt>
                <c:pt idx="3">
                  <c:v>14</c:v>
                </c:pt>
              </c:numCache>
            </c:numRef>
          </c:val>
          <c:extLst>
            <c:ext xmlns:c15="http://schemas.microsoft.com/office/drawing/2012/chart" uri="{02D57815-91ED-43cb-92C2-25804820EDAC}">
              <c15:datalabelsRange>
                <c15:f>Sheet1!$A$2:$A$5</c15:f>
                <c15:dlblRangeCache>
                  <c:ptCount val="4"/>
                  <c:pt idx="0">
                    <c:v>People Controls</c:v>
                  </c:pt>
                  <c:pt idx="1">
                    <c:v>Organizational Controls</c:v>
                  </c:pt>
                  <c:pt idx="2">
                    <c:v>Technological Controls</c:v>
                  </c:pt>
                  <c:pt idx="3">
                    <c:v>Physical Controls</c:v>
                  </c:pt>
                </c15:dlblRangeCache>
              </c15:datalabelsRange>
            </c:ext>
            <c:ext xmlns:c16="http://schemas.microsoft.com/office/drawing/2014/chart" uri="{C3380CC4-5D6E-409C-BE32-E72D297353CC}">
              <c16:uniqueId val="{00000008-5B7E-4BD4-A8FE-9C0626BAF1A1}"/>
            </c:ext>
          </c:extLst>
        </c:ser>
        <c:dLbls>
          <c:dLblPos val="ctr"/>
          <c:showLegendKey val="0"/>
          <c:showVal val="0"/>
          <c:showCatName val="0"/>
          <c:showSerName val="0"/>
          <c:showPercent val="1"/>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5FAF6EA-71C3-42D1-832F-FE94D233245E}" type="datetimeFigureOut">
              <a:rPr lang="en-GB" smtClean="0"/>
              <a:t>10/10/2024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400C47-F4B7-454B-AF52-CDBE349846F4}" type="slidenum">
              <a:rPr lang="en-GB" smtClean="0"/>
              <a:t>‹#›</a:t>
            </a:fld>
            <a:endParaRPr lang="en-GB"/>
          </a:p>
        </p:txBody>
      </p:sp>
    </p:spTree>
    <p:extLst>
      <p:ext uri="{BB962C8B-B14F-4D97-AF65-F5344CB8AC3E}">
        <p14:creationId xmlns:p14="http://schemas.microsoft.com/office/powerpoint/2010/main" val="18251010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C0F3BA1D-A00F-DB41-84DA-BE26C4853B35}" type="slidenum">
              <a:rPr lang="en-US" smtClean="0"/>
              <a:t>1</a:t>
            </a:fld>
            <a:endParaRPr lang="en-US"/>
          </a:p>
        </p:txBody>
      </p:sp>
    </p:spTree>
    <p:extLst>
      <p:ext uri="{BB962C8B-B14F-4D97-AF65-F5344CB8AC3E}">
        <p14:creationId xmlns:p14="http://schemas.microsoft.com/office/powerpoint/2010/main" val="12680715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But thinking you’re unlikely to be a target or of no interest is the most dangerous mistake you can make</a:t>
            </a:r>
          </a:p>
          <a:p>
            <a:endParaRPr lang="en-GB" dirty="0"/>
          </a:p>
          <a:p>
            <a:r>
              <a:rPr lang="en-GB" dirty="0"/>
              <a:t>The number of attacks and the range of organisations targeted are testimony to this. Thinking “it won’t happen to me” is putting your head in the sand</a:t>
            </a:r>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7311567F-F019-E948-A7D1-1F94AF06001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80806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Similarly, thinking you’ll continue to get away with it just because you haven’t been attacked yet is just “kicking the can down the road”</a:t>
            </a:r>
          </a:p>
          <a:p>
            <a:endParaRPr lang="en-GB" dirty="0"/>
          </a:p>
          <a:p>
            <a:r>
              <a:rPr lang="en-GB" dirty="0"/>
              <a:t>You need to be prepared for when, not if, a cyber attack or security incident happens.</a:t>
            </a:r>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7311567F-F019-E948-A7D1-1F94AF06001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439601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 think the “hacker in a hoodie” image helps to perpetuate the myth that you’re not at risk, and trivialises the threat</a:t>
            </a:r>
          </a:p>
          <a:p>
            <a:endParaRPr lang="en-GB" dirty="0"/>
          </a:p>
          <a:p>
            <a:r>
              <a:rPr lang="en-GB" dirty="0"/>
              <a:t>It’s a very widely used and familiar image, but it suggests that we’re being targeted as individuals by individuals, when the reality is very different</a:t>
            </a:r>
          </a:p>
        </p:txBody>
      </p:sp>
      <p:sp>
        <p:nvSpPr>
          <p:cNvPr id="4" name="Slide Number Placeholder 3"/>
          <p:cNvSpPr>
            <a:spLocks noGrp="1"/>
          </p:cNvSpPr>
          <p:nvPr>
            <p:ph type="sldNum" sz="quarter" idx="5"/>
          </p:nvPr>
        </p:nvSpPr>
        <p:spPr/>
        <p:txBody>
          <a:bodyPr/>
          <a:lstStyle/>
          <a:p>
            <a:fld id="{A6400C47-F4B7-454B-AF52-CDBE349846F4}" type="slidenum">
              <a:rPr lang="en-GB" smtClean="0"/>
              <a:t>12</a:t>
            </a:fld>
            <a:endParaRPr lang="en-GB"/>
          </a:p>
        </p:txBody>
      </p:sp>
    </p:spTree>
    <p:extLst>
      <p:ext uri="{BB962C8B-B14F-4D97-AF65-F5344CB8AC3E}">
        <p14:creationId xmlns:p14="http://schemas.microsoft.com/office/powerpoint/2010/main" val="35129430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Criminals are highly organised, working in groups rather than as individuals</a:t>
            </a:r>
          </a:p>
          <a:p>
            <a:endParaRPr lang="en-GB" dirty="0"/>
          </a:p>
          <a:p>
            <a:r>
              <a:rPr lang="en-GB" dirty="0"/>
              <a:t>This report from the UK National Cyber Security Centre and the National Crime Agency underlines how organised crime groups now resemble legitimate businesses, with offices, salaries, holidays and sick pay</a:t>
            </a:r>
          </a:p>
        </p:txBody>
      </p:sp>
      <p:sp>
        <p:nvSpPr>
          <p:cNvPr id="4" name="Slide Number Placeholder 3"/>
          <p:cNvSpPr>
            <a:spLocks noGrp="1"/>
          </p:cNvSpPr>
          <p:nvPr>
            <p:ph type="sldNum" sz="quarter" idx="5"/>
          </p:nvPr>
        </p:nvSpPr>
        <p:spPr/>
        <p:txBody>
          <a:bodyPr/>
          <a:lstStyle/>
          <a:p>
            <a:fld id="{A6400C47-F4B7-454B-AF52-CDBE349846F4}" type="slidenum">
              <a:rPr lang="en-GB" smtClean="0"/>
              <a:t>13</a:t>
            </a:fld>
            <a:endParaRPr lang="en-GB"/>
          </a:p>
        </p:txBody>
      </p:sp>
    </p:spTree>
    <p:extLst>
      <p:ext uri="{BB962C8B-B14F-4D97-AF65-F5344CB8AC3E}">
        <p14:creationId xmlns:p14="http://schemas.microsoft.com/office/powerpoint/2010/main" val="31030482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Similarly, a criminal investigation of the FIN7 group in the United States found its members used the same tools and applications that legitimate businesses use</a:t>
            </a:r>
          </a:p>
          <a:p>
            <a:endParaRPr lang="en-GB" dirty="0"/>
          </a:p>
          <a:p>
            <a:r>
              <a:rPr lang="en-GB" dirty="0"/>
              <a:t>Platforms that manage tickets, tasks and real time chat</a:t>
            </a:r>
          </a:p>
          <a:p>
            <a:endParaRPr lang="en-GB" dirty="0"/>
          </a:p>
          <a:p>
            <a:r>
              <a:rPr lang="en-GB" dirty="0"/>
              <a:t>It’s getting more and more difficult to tell the difference between organised crime groups and legitimate businesses, in terms of their ways of working</a:t>
            </a:r>
          </a:p>
        </p:txBody>
      </p:sp>
      <p:sp>
        <p:nvSpPr>
          <p:cNvPr id="4" name="Slide Number Placeholder 3"/>
          <p:cNvSpPr>
            <a:spLocks noGrp="1"/>
          </p:cNvSpPr>
          <p:nvPr>
            <p:ph type="sldNum" sz="quarter" idx="5"/>
          </p:nvPr>
        </p:nvSpPr>
        <p:spPr/>
        <p:txBody>
          <a:bodyPr/>
          <a:lstStyle/>
          <a:p>
            <a:fld id="{A6400C47-F4B7-454B-AF52-CDBE349846F4}" type="slidenum">
              <a:rPr lang="en-GB" smtClean="0"/>
              <a:t>14</a:t>
            </a:fld>
            <a:endParaRPr lang="en-GB"/>
          </a:p>
        </p:txBody>
      </p:sp>
    </p:spTree>
    <p:extLst>
      <p:ext uri="{BB962C8B-B14F-4D97-AF65-F5344CB8AC3E}">
        <p14:creationId xmlns:p14="http://schemas.microsoft.com/office/powerpoint/2010/main" val="33322847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Criminal groups are interested in us because our personal information is valuable.</a:t>
            </a:r>
          </a:p>
          <a:p>
            <a:endParaRPr lang="en-GB" dirty="0"/>
          </a:p>
          <a:p>
            <a:r>
              <a:rPr lang="en-GB" dirty="0"/>
              <a:t>This table shows the market rate for different types of personal information.</a:t>
            </a:r>
          </a:p>
          <a:p>
            <a:endParaRPr lang="en-GB" dirty="0"/>
          </a:p>
          <a:p>
            <a:r>
              <a:rPr lang="en-GB" dirty="0"/>
              <a:t>Things like credit card details and account information obtained from data breaches.</a:t>
            </a:r>
          </a:p>
          <a:p>
            <a:endParaRPr lang="en-GB" dirty="0"/>
          </a:p>
          <a:p>
            <a:r>
              <a:rPr lang="en-GB" dirty="0"/>
              <a:t>All this information has value, for identity theft and fraud</a:t>
            </a:r>
          </a:p>
        </p:txBody>
      </p:sp>
      <p:sp>
        <p:nvSpPr>
          <p:cNvPr id="4" name="Slide Number Placeholder 3"/>
          <p:cNvSpPr>
            <a:spLocks noGrp="1"/>
          </p:cNvSpPr>
          <p:nvPr>
            <p:ph type="sldNum" sz="quarter" idx="5"/>
          </p:nvPr>
        </p:nvSpPr>
        <p:spPr/>
        <p:txBody>
          <a:bodyPr/>
          <a:lstStyle/>
          <a:p>
            <a:fld id="{A6400C47-F4B7-454B-AF52-CDBE349846F4}" type="slidenum">
              <a:rPr lang="en-GB" smtClean="0"/>
              <a:t>15</a:t>
            </a:fld>
            <a:endParaRPr lang="en-GB"/>
          </a:p>
        </p:txBody>
      </p:sp>
    </p:spTree>
    <p:extLst>
      <p:ext uri="{BB962C8B-B14F-4D97-AF65-F5344CB8AC3E}">
        <p14:creationId xmlns:p14="http://schemas.microsoft.com/office/powerpoint/2010/main" val="38255916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kind of information is bought and sold on dark web marketplaces like this one in huge quantities</a:t>
            </a:r>
          </a:p>
          <a:p>
            <a:endParaRPr lang="en-GB" dirty="0"/>
          </a:p>
          <a:p>
            <a:r>
              <a:rPr lang="en-GB" dirty="0"/>
              <a:t>So thinking you’re unlikely to be of interest because you don’t have anything of value to criminals is a big mistake</a:t>
            </a:r>
          </a:p>
        </p:txBody>
      </p:sp>
      <p:sp>
        <p:nvSpPr>
          <p:cNvPr id="4" name="Slide Number Placeholder 3"/>
          <p:cNvSpPr>
            <a:spLocks noGrp="1"/>
          </p:cNvSpPr>
          <p:nvPr>
            <p:ph type="sldNum" sz="quarter" idx="5"/>
          </p:nvPr>
        </p:nvSpPr>
        <p:spPr/>
        <p:txBody>
          <a:bodyPr/>
          <a:lstStyle/>
          <a:p>
            <a:fld id="{A6400C47-F4B7-454B-AF52-CDBE349846F4}" type="slidenum">
              <a:rPr lang="en-GB" smtClean="0"/>
              <a:t>16</a:t>
            </a:fld>
            <a:endParaRPr lang="en-GB"/>
          </a:p>
        </p:txBody>
      </p:sp>
    </p:spTree>
    <p:extLst>
      <p:ext uri="{BB962C8B-B14F-4D97-AF65-F5344CB8AC3E}">
        <p14:creationId xmlns:p14="http://schemas.microsoft.com/office/powerpoint/2010/main" val="39494196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 entire cyber crime ecosystem has grown up around stolen personal information, and it’s now traded as if it was a legitimate commodity</a:t>
            </a:r>
          </a:p>
          <a:p>
            <a:endParaRPr lang="en-GB" dirty="0"/>
          </a:p>
        </p:txBody>
      </p:sp>
      <p:sp>
        <p:nvSpPr>
          <p:cNvPr id="4" name="Slide Number Placeholder 3"/>
          <p:cNvSpPr>
            <a:spLocks noGrp="1"/>
          </p:cNvSpPr>
          <p:nvPr>
            <p:ph type="sldNum" sz="quarter" idx="5"/>
          </p:nvPr>
        </p:nvSpPr>
        <p:spPr/>
        <p:txBody>
          <a:bodyPr/>
          <a:lstStyle/>
          <a:p>
            <a:fld id="{7311567F-F019-E948-A7D1-1F94AF06001C}" type="slidenum">
              <a:rPr lang="en-GB" smtClean="0"/>
              <a:t>17</a:t>
            </a:fld>
            <a:endParaRPr lang="en-GB"/>
          </a:p>
        </p:txBody>
      </p:sp>
    </p:spTree>
    <p:extLst>
      <p:ext uri="{BB962C8B-B14F-4D97-AF65-F5344CB8AC3E}">
        <p14:creationId xmlns:p14="http://schemas.microsoft.com/office/powerpoint/2010/main" val="23229430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100" dirty="0"/>
              <a:t>These headlines from the past few years underline the scale of the information that’s now available to criminals</a:t>
            </a:r>
          </a:p>
          <a:p>
            <a:endParaRPr lang="en-GB" sz="1100" dirty="0"/>
          </a:p>
          <a:p>
            <a:r>
              <a:rPr lang="en-GB" sz="1100" dirty="0"/>
              <a:t>Note how these numbers aren’t in the thousands, or even tens of thousands, but in the millions and billions</a:t>
            </a:r>
          </a:p>
        </p:txBody>
      </p:sp>
      <p:sp>
        <p:nvSpPr>
          <p:cNvPr id="4" name="Slide Number Placeholder 3"/>
          <p:cNvSpPr>
            <a:spLocks noGrp="1"/>
          </p:cNvSpPr>
          <p:nvPr>
            <p:ph type="sldNum" sz="quarter" idx="5"/>
          </p:nvPr>
        </p:nvSpPr>
        <p:spPr/>
        <p:txBody>
          <a:bodyPr/>
          <a:lstStyle/>
          <a:p>
            <a:fld id="{7311567F-F019-E948-A7D1-1F94AF06001C}" type="slidenum">
              <a:rPr lang="en-GB" smtClean="0"/>
              <a:t>18</a:t>
            </a:fld>
            <a:endParaRPr lang="en-GB"/>
          </a:p>
        </p:txBody>
      </p:sp>
    </p:spTree>
    <p:extLst>
      <p:ext uri="{BB962C8B-B14F-4D97-AF65-F5344CB8AC3E}">
        <p14:creationId xmlns:p14="http://schemas.microsoft.com/office/powerpoint/2010/main" val="25854393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 part of this ecosystem, criminals have developed automated tools that can process stolen information efficiently and at scale</a:t>
            </a:r>
          </a:p>
          <a:p>
            <a:endParaRPr lang="en-GB" dirty="0"/>
          </a:p>
          <a:p>
            <a:r>
              <a:rPr lang="en-GB" dirty="0"/>
              <a:t>This tool attempts to breach accounts using lists of commonly used passwords – you can see the list in the middle there</a:t>
            </a:r>
          </a:p>
          <a:p>
            <a:endParaRPr lang="en-GB" dirty="0"/>
          </a:p>
          <a:p>
            <a:r>
              <a:rPr lang="en-GB" dirty="0"/>
              <a:t>Notice how professional this tool looks – it looks very much like the kind of tools we all use day to day</a:t>
            </a:r>
          </a:p>
        </p:txBody>
      </p:sp>
      <p:sp>
        <p:nvSpPr>
          <p:cNvPr id="4" name="Slide Number Placeholder 3"/>
          <p:cNvSpPr>
            <a:spLocks noGrp="1"/>
          </p:cNvSpPr>
          <p:nvPr>
            <p:ph type="sldNum" sz="quarter" idx="5"/>
          </p:nvPr>
        </p:nvSpPr>
        <p:spPr/>
        <p:txBody>
          <a:bodyPr/>
          <a:lstStyle/>
          <a:p>
            <a:fld id="{A6400C47-F4B7-454B-AF52-CDBE349846F4}" type="slidenum">
              <a:rPr lang="en-GB" smtClean="0"/>
              <a:t>19</a:t>
            </a:fld>
            <a:endParaRPr lang="en-GB"/>
          </a:p>
        </p:txBody>
      </p:sp>
    </p:spTree>
    <p:extLst>
      <p:ext uri="{BB962C8B-B14F-4D97-AF65-F5344CB8AC3E}">
        <p14:creationId xmlns:p14="http://schemas.microsoft.com/office/powerpoint/2010/main" val="31558716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6400C47-F4B7-454B-AF52-CDBE349846F4}" type="slidenum">
              <a:rPr lang="en-GB" smtClean="0"/>
              <a:t>2</a:t>
            </a:fld>
            <a:endParaRPr lang="en-GB"/>
          </a:p>
        </p:txBody>
      </p:sp>
    </p:spTree>
    <p:extLst>
      <p:ext uri="{BB962C8B-B14F-4D97-AF65-F5344CB8AC3E}">
        <p14:creationId xmlns:p14="http://schemas.microsoft.com/office/powerpoint/2010/main" val="6171766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tool is similar, it tries known good username and password combinations against other accounts, in the knowledge that often people will reuse the same password across multiple accounts. Again, note how professional it looks</a:t>
            </a:r>
          </a:p>
          <a:p>
            <a:endParaRPr lang="en-GB" dirty="0"/>
          </a:p>
        </p:txBody>
      </p:sp>
      <p:sp>
        <p:nvSpPr>
          <p:cNvPr id="4" name="Slide Number Placeholder 3"/>
          <p:cNvSpPr>
            <a:spLocks noGrp="1"/>
          </p:cNvSpPr>
          <p:nvPr>
            <p:ph type="sldNum" sz="quarter" idx="5"/>
          </p:nvPr>
        </p:nvSpPr>
        <p:spPr/>
        <p:txBody>
          <a:bodyPr/>
          <a:lstStyle/>
          <a:p>
            <a:fld id="{A6400C47-F4B7-454B-AF52-CDBE349846F4}" type="slidenum">
              <a:rPr lang="en-GB" smtClean="0"/>
              <a:t>20</a:t>
            </a:fld>
            <a:endParaRPr lang="en-GB"/>
          </a:p>
        </p:txBody>
      </p:sp>
    </p:spTree>
    <p:extLst>
      <p:ext uri="{BB962C8B-B14F-4D97-AF65-F5344CB8AC3E}">
        <p14:creationId xmlns:p14="http://schemas.microsoft.com/office/powerpoint/2010/main" val="3143284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success rates for these tools may appear small, often less than 1%, but when account information is available at the scale shown previously, they can still yield a very useful number of compromised accounts</a:t>
            </a:r>
          </a:p>
          <a:p>
            <a:endParaRPr lang="en-GB" dirty="0"/>
          </a:p>
          <a:p>
            <a:r>
              <a:rPr lang="en-GB" dirty="0"/>
              <a:t>So the question isn’t “why would anyone be interested in me?” but rather “has my personal information been compromised?” and “are my account details the next ones on an attacker’s list?”</a:t>
            </a:r>
          </a:p>
          <a:p>
            <a:endParaRPr lang="en-GB" dirty="0"/>
          </a:p>
        </p:txBody>
      </p:sp>
      <p:sp>
        <p:nvSpPr>
          <p:cNvPr id="4" name="Slide Number Placeholder 3"/>
          <p:cNvSpPr>
            <a:spLocks noGrp="1"/>
          </p:cNvSpPr>
          <p:nvPr>
            <p:ph type="sldNum" sz="quarter" idx="5"/>
          </p:nvPr>
        </p:nvSpPr>
        <p:spPr/>
        <p:txBody>
          <a:bodyPr/>
          <a:lstStyle/>
          <a:p>
            <a:fld id="{A6400C47-F4B7-454B-AF52-CDBE349846F4}" type="slidenum">
              <a:rPr lang="en-GB" smtClean="0"/>
              <a:t>21</a:t>
            </a:fld>
            <a:endParaRPr lang="en-GB"/>
          </a:p>
        </p:txBody>
      </p:sp>
    </p:spTree>
    <p:extLst>
      <p:ext uri="{BB962C8B-B14F-4D97-AF65-F5344CB8AC3E}">
        <p14:creationId xmlns:p14="http://schemas.microsoft.com/office/powerpoint/2010/main" val="25035112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 the hacker in a hoodie, whilst very familiar, doesn’t articulate how criminals work in organised groups, that they’re highly  professional and that they now operate at huge scale. We risk trivialising the risks from cyber crime by continuing to use imagery like this.</a:t>
            </a:r>
          </a:p>
        </p:txBody>
      </p:sp>
      <p:sp>
        <p:nvSpPr>
          <p:cNvPr id="4" name="Slide Number Placeholder 3"/>
          <p:cNvSpPr>
            <a:spLocks noGrp="1"/>
          </p:cNvSpPr>
          <p:nvPr>
            <p:ph type="sldNum" sz="quarter" idx="5"/>
          </p:nvPr>
        </p:nvSpPr>
        <p:spPr/>
        <p:txBody>
          <a:bodyPr/>
          <a:lstStyle/>
          <a:p>
            <a:fld id="{A6400C47-F4B7-454B-AF52-CDBE349846F4}" type="slidenum">
              <a:rPr lang="en-GB" smtClean="0"/>
              <a:t>22</a:t>
            </a:fld>
            <a:endParaRPr lang="en-GB"/>
          </a:p>
        </p:txBody>
      </p:sp>
    </p:spTree>
    <p:extLst>
      <p:ext uri="{BB962C8B-B14F-4D97-AF65-F5344CB8AC3E}">
        <p14:creationId xmlns:p14="http://schemas.microsoft.com/office/powerpoint/2010/main" val="14499545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I’d argue this image is a more accurate depiction of organised cyber crime – operations that are increasingly indistinguishable from those of legitimate businesses in terms of their professionalism and approach</a:t>
            </a:r>
          </a:p>
          <a:p>
            <a:endParaRPr lang="en-GB" dirty="0"/>
          </a:p>
          <a:p>
            <a:r>
              <a:rPr lang="en-GB" dirty="0"/>
              <a:t>Again, the key takeaways here are the scale of cyber crime operations, and the degree of professionalism, organisational skill and innovation that criminal groups demonstrate</a:t>
            </a:r>
          </a:p>
          <a:p>
            <a:endParaRPr lang="en-GB" dirty="0"/>
          </a:p>
          <a:p>
            <a:r>
              <a:rPr lang="en-GB" dirty="0"/>
              <a:t>Not a hacker in a hoodie in sight</a:t>
            </a:r>
          </a:p>
        </p:txBody>
      </p:sp>
      <p:sp>
        <p:nvSpPr>
          <p:cNvPr id="4" name="Slide Number Placeholder 3"/>
          <p:cNvSpPr>
            <a:spLocks noGrp="1"/>
          </p:cNvSpPr>
          <p:nvPr>
            <p:ph type="sldNum" sz="quarter" idx="5"/>
          </p:nvPr>
        </p:nvSpPr>
        <p:spPr/>
        <p:txBody>
          <a:bodyPr/>
          <a:lstStyle/>
          <a:p>
            <a:fld id="{A6400C47-F4B7-454B-AF52-CDBE349846F4}" type="slidenum">
              <a:rPr lang="en-GB" smtClean="0"/>
              <a:t>23</a:t>
            </a:fld>
            <a:endParaRPr lang="en-GB"/>
          </a:p>
        </p:txBody>
      </p:sp>
    </p:spTree>
    <p:extLst>
      <p:ext uri="{BB962C8B-B14F-4D97-AF65-F5344CB8AC3E}">
        <p14:creationId xmlns:p14="http://schemas.microsoft.com/office/powerpoint/2010/main" val="230002958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is another common misconception – that security is an IT problem, and that you need to be an expert to have any chance of protecting yourself</a:t>
            </a:r>
          </a:p>
        </p:txBody>
      </p:sp>
      <p:sp>
        <p:nvSpPr>
          <p:cNvPr id="4" name="Slide Number Placeholder 3"/>
          <p:cNvSpPr>
            <a:spLocks noGrp="1"/>
          </p:cNvSpPr>
          <p:nvPr>
            <p:ph type="sldNum" sz="quarter" idx="5"/>
          </p:nvPr>
        </p:nvSpPr>
        <p:spPr/>
        <p:txBody>
          <a:bodyPr/>
          <a:lstStyle/>
          <a:p>
            <a:fld id="{A6400C47-F4B7-454B-AF52-CDBE349846F4}" type="slidenum">
              <a:rPr lang="en-GB" smtClean="0"/>
              <a:t>24</a:t>
            </a:fld>
            <a:endParaRPr lang="en-GB"/>
          </a:p>
        </p:txBody>
      </p:sp>
    </p:spTree>
    <p:extLst>
      <p:ext uri="{BB962C8B-B14F-4D97-AF65-F5344CB8AC3E}">
        <p14:creationId xmlns:p14="http://schemas.microsoft.com/office/powerpoint/2010/main" val="106939769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Some of the imagery we use for cyber security helps to reinforce this – we often claim cyber security isn’t just a technical issue, then promote it with lots of images of nothing but technology</a:t>
            </a:r>
          </a:p>
        </p:txBody>
      </p:sp>
      <p:sp>
        <p:nvSpPr>
          <p:cNvPr id="4" name="Slide Number Placeholder 3"/>
          <p:cNvSpPr>
            <a:spLocks noGrp="1"/>
          </p:cNvSpPr>
          <p:nvPr>
            <p:ph type="sldNum" sz="quarter" idx="5"/>
          </p:nvPr>
        </p:nvSpPr>
        <p:spPr/>
        <p:txBody>
          <a:bodyPr/>
          <a:lstStyle/>
          <a:p>
            <a:fld id="{7311567F-F019-E948-A7D1-1F94AF06001C}" type="slidenum">
              <a:rPr lang="en-GB" smtClean="0"/>
              <a:t>25</a:t>
            </a:fld>
            <a:endParaRPr lang="en-GB"/>
          </a:p>
        </p:txBody>
      </p:sp>
    </p:spTree>
    <p:extLst>
      <p:ext uri="{BB962C8B-B14F-4D97-AF65-F5344CB8AC3E}">
        <p14:creationId xmlns:p14="http://schemas.microsoft.com/office/powerpoint/2010/main" val="14968462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Which can understandably lead to this reaction from audiences that aren’t technical, which is most people: “what’s this got to do with me?”</a:t>
            </a:r>
          </a:p>
          <a:p>
            <a:endParaRPr lang="en-GB" dirty="0"/>
          </a:p>
          <a:p>
            <a:endParaRPr lang="en-GB" dirty="0"/>
          </a:p>
        </p:txBody>
      </p:sp>
      <p:sp>
        <p:nvSpPr>
          <p:cNvPr id="4" name="Slide Number Placeholder 3"/>
          <p:cNvSpPr>
            <a:spLocks noGrp="1"/>
          </p:cNvSpPr>
          <p:nvPr>
            <p:ph type="sldNum" sz="quarter" idx="5"/>
          </p:nvPr>
        </p:nvSpPr>
        <p:spPr/>
        <p:txBody>
          <a:bodyPr/>
          <a:lstStyle/>
          <a:p>
            <a:fld id="{A6400C47-F4B7-454B-AF52-CDBE349846F4}" type="slidenum">
              <a:rPr lang="en-GB" smtClean="0"/>
              <a:t>26</a:t>
            </a:fld>
            <a:endParaRPr lang="en-GB"/>
          </a:p>
        </p:txBody>
      </p:sp>
    </p:spTree>
    <p:extLst>
      <p:ext uri="{BB962C8B-B14F-4D97-AF65-F5344CB8AC3E}">
        <p14:creationId xmlns:p14="http://schemas.microsoft.com/office/powerpoint/2010/main" val="99816257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It’s true that cyber security is far from just a technical issue</a:t>
            </a:r>
          </a:p>
          <a:p>
            <a:endParaRPr lang="en-GB" dirty="0"/>
          </a:p>
          <a:p>
            <a:r>
              <a:rPr lang="en-GB" dirty="0"/>
              <a:t>This is borne out by security frameworks and standards like ISO 27001, a widely used standard for implementing and maintaining strong information security</a:t>
            </a:r>
          </a:p>
          <a:p>
            <a:endParaRPr lang="en-GB" dirty="0"/>
          </a:p>
          <a:p>
            <a:r>
              <a:rPr lang="en-GB" dirty="0"/>
              <a:t>Security frameworks and standards describe the range of controls and protections organisations should have in place.</a:t>
            </a:r>
          </a:p>
          <a:p>
            <a:endParaRPr lang="en-GB" dirty="0"/>
          </a:p>
          <a:p>
            <a:r>
              <a:rPr lang="en-GB" dirty="0"/>
              <a:t>Some of these are technological, like multi-factor authentication and software updates, but ISO 27001 also includes lots of physical, people and organisational controls</a:t>
            </a:r>
          </a:p>
          <a:p>
            <a:endParaRPr lang="en-GB" dirty="0"/>
          </a:p>
          <a:p>
            <a:r>
              <a:rPr lang="en-GB" dirty="0"/>
              <a:t>Technical controls make up only just over a third of the controls described in ISO 27001</a:t>
            </a:r>
          </a:p>
          <a:p>
            <a:endParaRPr lang="en-GB" dirty="0"/>
          </a:p>
          <a:p>
            <a:r>
              <a:rPr lang="en-GB" dirty="0"/>
              <a:t>In fact it includes more organisational controls than technological controls</a:t>
            </a:r>
          </a:p>
        </p:txBody>
      </p:sp>
      <p:sp>
        <p:nvSpPr>
          <p:cNvPr id="4" name="Slide Number Placeholder 3"/>
          <p:cNvSpPr>
            <a:spLocks noGrp="1"/>
          </p:cNvSpPr>
          <p:nvPr>
            <p:ph type="sldNum" sz="quarter" idx="5"/>
          </p:nvPr>
        </p:nvSpPr>
        <p:spPr/>
        <p:txBody>
          <a:bodyPr/>
          <a:lstStyle/>
          <a:p>
            <a:fld id="{A6400C47-F4B7-454B-AF52-CDBE349846F4}" type="slidenum">
              <a:rPr lang="en-GB" smtClean="0"/>
              <a:t>27</a:t>
            </a:fld>
            <a:endParaRPr lang="en-GB"/>
          </a:p>
        </p:txBody>
      </p:sp>
    </p:spTree>
    <p:extLst>
      <p:ext uri="{BB962C8B-B14F-4D97-AF65-F5344CB8AC3E}">
        <p14:creationId xmlns:p14="http://schemas.microsoft.com/office/powerpoint/2010/main" val="143474781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Another reality is that basic cyber security hygiene isn’t difficult, but by using lots of techie images we risk making it look much harder than it is</a:t>
            </a:r>
          </a:p>
          <a:p>
            <a:endParaRPr lang="en-GB" dirty="0"/>
          </a:p>
          <a:p>
            <a:r>
              <a:rPr lang="en-GB" dirty="0"/>
              <a:t>Setting up multi-factor authentication, choosing a strong, unique password for every service you use and installing software updates are all straightforward to do</a:t>
            </a:r>
          </a:p>
          <a:p>
            <a:endParaRPr lang="en-GB" dirty="0"/>
          </a:p>
          <a:p>
            <a:r>
              <a:rPr lang="en-GB" dirty="0"/>
              <a:t>You really don’t have to be an expert to keep yourself secure</a:t>
            </a:r>
          </a:p>
        </p:txBody>
      </p:sp>
      <p:sp>
        <p:nvSpPr>
          <p:cNvPr id="4" name="Slide Number Placeholder 3"/>
          <p:cNvSpPr>
            <a:spLocks noGrp="1"/>
          </p:cNvSpPr>
          <p:nvPr>
            <p:ph type="sldNum" sz="quarter" idx="5"/>
          </p:nvPr>
        </p:nvSpPr>
        <p:spPr/>
        <p:txBody>
          <a:bodyPr/>
          <a:lstStyle/>
          <a:p>
            <a:fld id="{A6400C47-F4B7-454B-AF52-CDBE349846F4}" type="slidenum">
              <a:rPr lang="en-GB" smtClean="0"/>
              <a:t>28</a:t>
            </a:fld>
            <a:endParaRPr lang="en-GB"/>
          </a:p>
        </p:txBody>
      </p:sp>
    </p:spTree>
    <p:extLst>
      <p:ext uri="{BB962C8B-B14F-4D97-AF65-F5344CB8AC3E}">
        <p14:creationId xmlns:p14="http://schemas.microsoft.com/office/powerpoint/2010/main" val="191256081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With the number of cyber attacks and data breaches in the news it’s easy to think that getting hacked is inevitable, that you’ll end up a victim whatever you do, hence this third misconception</a:t>
            </a:r>
          </a:p>
        </p:txBody>
      </p:sp>
      <p:sp>
        <p:nvSpPr>
          <p:cNvPr id="4" name="Slide Number Placeholder 3"/>
          <p:cNvSpPr>
            <a:spLocks noGrp="1"/>
          </p:cNvSpPr>
          <p:nvPr>
            <p:ph type="sldNum" sz="quarter" idx="5"/>
          </p:nvPr>
        </p:nvSpPr>
        <p:spPr/>
        <p:txBody>
          <a:bodyPr/>
          <a:lstStyle/>
          <a:p>
            <a:fld id="{A6400C47-F4B7-454B-AF52-CDBE349846F4}" type="slidenum">
              <a:rPr lang="en-GB" smtClean="0"/>
              <a:t>29</a:t>
            </a:fld>
            <a:endParaRPr lang="en-GB"/>
          </a:p>
        </p:txBody>
      </p:sp>
    </p:spTree>
    <p:extLst>
      <p:ext uri="{BB962C8B-B14F-4D97-AF65-F5344CB8AC3E}">
        <p14:creationId xmlns:p14="http://schemas.microsoft.com/office/powerpoint/2010/main" val="36014884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Typical results if you do an image search for “cyber security”</a:t>
            </a:r>
          </a:p>
        </p:txBody>
      </p:sp>
      <p:sp>
        <p:nvSpPr>
          <p:cNvPr id="4" name="Slide Number Placeholder 3"/>
          <p:cNvSpPr>
            <a:spLocks noGrp="1"/>
          </p:cNvSpPr>
          <p:nvPr>
            <p:ph type="sldNum" sz="quarter" idx="5"/>
          </p:nvPr>
        </p:nvSpPr>
        <p:spPr/>
        <p:txBody>
          <a:bodyPr/>
          <a:lstStyle/>
          <a:p>
            <a:fld id="{7311567F-F019-E948-A7D1-1F94AF06001C}" type="slidenum">
              <a:rPr lang="en-GB" smtClean="0"/>
              <a:t>3</a:t>
            </a:fld>
            <a:endParaRPr lang="en-GB"/>
          </a:p>
        </p:txBody>
      </p:sp>
    </p:spTree>
    <p:extLst>
      <p:ext uri="{BB962C8B-B14F-4D97-AF65-F5344CB8AC3E}">
        <p14:creationId xmlns:p14="http://schemas.microsoft.com/office/powerpoint/2010/main" val="290455001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Again the imagery we so use for cyber security can perpetuate this, and risks making people that aren’t technical think there’s nothing they can do to protect themselves</a:t>
            </a:r>
          </a:p>
        </p:txBody>
      </p:sp>
      <p:sp>
        <p:nvSpPr>
          <p:cNvPr id="4" name="Slide Number Placeholder 3"/>
          <p:cNvSpPr>
            <a:spLocks noGrp="1"/>
          </p:cNvSpPr>
          <p:nvPr>
            <p:ph type="sldNum" sz="quarter" idx="5"/>
          </p:nvPr>
        </p:nvSpPr>
        <p:spPr/>
        <p:txBody>
          <a:bodyPr/>
          <a:lstStyle/>
          <a:p>
            <a:fld id="{7311567F-F019-E948-A7D1-1F94AF06001C}" type="slidenum">
              <a:rPr lang="en-GB" smtClean="0"/>
              <a:t>30</a:t>
            </a:fld>
            <a:endParaRPr lang="en-GB"/>
          </a:p>
        </p:txBody>
      </p:sp>
    </p:spTree>
    <p:extLst>
      <p:ext uri="{BB962C8B-B14F-4D97-AF65-F5344CB8AC3E}">
        <p14:creationId xmlns:p14="http://schemas.microsoft.com/office/powerpoint/2010/main" val="176407324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reality is that the basic controls I discussed earlier, multi factor authentication, strong unique passwords and keeping hardware and software up to date, all make a big difference, as this graphic from Microsoft illustrates</a:t>
            </a:r>
          </a:p>
          <a:p>
            <a:endParaRPr lang="en-GB" dirty="0"/>
          </a:p>
          <a:p>
            <a:r>
              <a:rPr lang="en-GB" dirty="0"/>
              <a:t>Basic security controls can protect against the great majority of attacks, and they aren’t difficult implement, so there’s lots we can all do to protect ourselves</a:t>
            </a:r>
          </a:p>
        </p:txBody>
      </p:sp>
      <p:sp>
        <p:nvSpPr>
          <p:cNvPr id="4" name="Slide Number Placeholder 3"/>
          <p:cNvSpPr>
            <a:spLocks noGrp="1"/>
          </p:cNvSpPr>
          <p:nvPr>
            <p:ph type="sldNum" sz="quarter" idx="5"/>
          </p:nvPr>
        </p:nvSpPr>
        <p:spPr/>
        <p:txBody>
          <a:bodyPr/>
          <a:lstStyle/>
          <a:p>
            <a:fld id="{7311567F-F019-E948-A7D1-1F94AF06001C}" type="slidenum">
              <a:rPr lang="en-GB" smtClean="0"/>
              <a:t>31</a:t>
            </a:fld>
            <a:endParaRPr lang="en-GB"/>
          </a:p>
        </p:txBody>
      </p:sp>
    </p:spTree>
    <p:extLst>
      <p:ext uri="{BB962C8B-B14F-4D97-AF65-F5344CB8AC3E}">
        <p14:creationId xmlns:p14="http://schemas.microsoft.com/office/powerpoint/2010/main" val="12994138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Most cyber criminals are opportunistic</a:t>
            </a:r>
          </a:p>
          <a:p>
            <a:endParaRPr lang="en-GB" dirty="0"/>
          </a:p>
          <a:p>
            <a:r>
              <a:rPr lang="en-GB" dirty="0"/>
              <a:t>if they find a target with even basic cyber security controls in place, they’re much more likely to move on to a less well protected one than seek to breach its defences</a:t>
            </a:r>
          </a:p>
          <a:p>
            <a:endParaRPr lang="en-GB" dirty="0"/>
          </a:p>
          <a:p>
            <a:r>
              <a:rPr lang="en-GB" dirty="0"/>
              <a:t>Just like a car thief that moves on to the next parked car, if they find the first one they try too difficult to break in to</a:t>
            </a:r>
          </a:p>
          <a:p>
            <a:endParaRPr lang="en-GB" dirty="0"/>
          </a:p>
          <a:p>
            <a:r>
              <a:rPr lang="en-GB" dirty="0"/>
              <a:t>The saying “if you’re being chased by a bear, you don’t need to outrun it, but you do need to outrun the person next to you” is very accurate in this context</a:t>
            </a:r>
          </a:p>
        </p:txBody>
      </p:sp>
      <p:sp>
        <p:nvSpPr>
          <p:cNvPr id="4" name="Slide Number Placeholder 3"/>
          <p:cNvSpPr>
            <a:spLocks noGrp="1"/>
          </p:cNvSpPr>
          <p:nvPr>
            <p:ph type="sldNum" sz="quarter" idx="5"/>
          </p:nvPr>
        </p:nvSpPr>
        <p:spPr/>
        <p:txBody>
          <a:bodyPr/>
          <a:lstStyle/>
          <a:p>
            <a:fld id="{A6400C47-F4B7-454B-AF52-CDBE349846F4}" type="slidenum">
              <a:rPr lang="en-GB" smtClean="0"/>
              <a:t>32</a:t>
            </a:fld>
            <a:endParaRPr lang="en-GB"/>
          </a:p>
        </p:txBody>
      </p:sp>
    </p:spTree>
    <p:extLst>
      <p:ext uri="{BB962C8B-B14F-4D97-AF65-F5344CB8AC3E}">
        <p14:creationId xmlns:p14="http://schemas.microsoft.com/office/powerpoint/2010/main" val="235011621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difference basic security controls can make and the consequences of their absence are clearly shown in this recent announcement from the Information Commissioner’s Office</a:t>
            </a:r>
          </a:p>
          <a:p>
            <a:endParaRPr lang="en-GB" dirty="0"/>
          </a:p>
          <a:p>
            <a:r>
              <a:rPr lang="en-GB" dirty="0"/>
              <a:t>In August 2024 the ICO announced a provisional decision to impose a £6m fine on a company involved in a ransomware attack that impacted the NHS in August 2022</a:t>
            </a:r>
          </a:p>
          <a:p>
            <a:endParaRPr lang="en-GB" dirty="0"/>
          </a:p>
          <a:p>
            <a:r>
              <a:rPr lang="en-GB" dirty="0"/>
              <a:t>The ICO’s investigation found that a customer account that didn’t have multi-factor authentication was the starting point for the attack, one of the basic security controls I mentioned previously</a:t>
            </a:r>
          </a:p>
        </p:txBody>
      </p:sp>
      <p:sp>
        <p:nvSpPr>
          <p:cNvPr id="4" name="Slide Number Placeholder 3"/>
          <p:cNvSpPr>
            <a:spLocks noGrp="1"/>
          </p:cNvSpPr>
          <p:nvPr>
            <p:ph type="sldNum" sz="quarter" idx="5"/>
          </p:nvPr>
        </p:nvSpPr>
        <p:spPr/>
        <p:txBody>
          <a:bodyPr/>
          <a:lstStyle/>
          <a:p>
            <a:fld id="{A6400C47-F4B7-454B-AF52-CDBE349846F4}" type="slidenum">
              <a:rPr lang="en-GB" smtClean="0"/>
              <a:t>33</a:t>
            </a:fld>
            <a:endParaRPr lang="en-GB"/>
          </a:p>
        </p:txBody>
      </p:sp>
    </p:spTree>
    <p:extLst>
      <p:ext uri="{BB962C8B-B14F-4D97-AF65-F5344CB8AC3E}">
        <p14:creationId xmlns:p14="http://schemas.microsoft.com/office/powerpoint/2010/main" val="235292914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 if the imagery we’re currently using can have unintended consequences and risks perpetuating myths and misconceptions, what could we use instead?</a:t>
            </a:r>
          </a:p>
        </p:txBody>
      </p:sp>
      <p:sp>
        <p:nvSpPr>
          <p:cNvPr id="4" name="Slide Number Placeholder 3"/>
          <p:cNvSpPr>
            <a:spLocks noGrp="1"/>
          </p:cNvSpPr>
          <p:nvPr>
            <p:ph type="sldNum" sz="quarter" idx="5"/>
          </p:nvPr>
        </p:nvSpPr>
        <p:spPr/>
        <p:txBody>
          <a:bodyPr/>
          <a:lstStyle/>
          <a:p>
            <a:fld id="{A6400C47-F4B7-454B-AF52-CDBE349846F4}" type="slidenum">
              <a:rPr lang="en-GB" smtClean="0"/>
              <a:t>34</a:t>
            </a:fld>
            <a:endParaRPr lang="en-GB"/>
          </a:p>
        </p:txBody>
      </p:sp>
    </p:spTree>
    <p:extLst>
      <p:ext uri="{BB962C8B-B14F-4D97-AF65-F5344CB8AC3E}">
        <p14:creationId xmlns:p14="http://schemas.microsoft.com/office/powerpoint/2010/main" val="273383247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Images like this show how technology is integral to our professional lives</a:t>
            </a:r>
          </a:p>
          <a:p>
            <a:endParaRPr lang="en-GB" dirty="0"/>
          </a:p>
          <a:p>
            <a:r>
              <a:rPr lang="en-GB" dirty="0"/>
              <a:t>The point here is that technology is ubiquitous, and our constant reliance upon it underlines the importance of taking all the steps we can to ensure it’s safe and secure</a:t>
            </a:r>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7311567F-F019-E948-A7D1-1F94AF06001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739677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Another image that illustrates how technology is integral to our working lives…but haven’t we seen this picture somewhere before?</a:t>
            </a:r>
          </a:p>
        </p:txBody>
      </p:sp>
      <p:sp>
        <p:nvSpPr>
          <p:cNvPr id="4" name="Slide Number Placeholder 3"/>
          <p:cNvSpPr>
            <a:spLocks noGrp="1"/>
          </p:cNvSpPr>
          <p:nvPr>
            <p:ph type="sldNum" sz="quarter" idx="5"/>
          </p:nvPr>
        </p:nvSpPr>
        <p:spPr/>
        <p:txBody>
          <a:bodyPr/>
          <a:lstStyle/>
          <a:p>
            <a:fld id="{A6400C47-F4B7-454B-AF52-CDBE349846F4}" type="slidenum">
              <a:rPr lang="en-GB" smtClean="0"/>
              <a:t>36</a:t>
            </a:fld>
            <a:endParaRPr lang="en-GB"/>
          </a:p>
        </p:txBody>
      </p:sp>
    </p:spTree>
    <p:extLst>
      <p:ext uri="{BB962C8B-B14F-4D97-AF65-F5344CB8AC3E}">
        <p14:creationId xmlns:p14="http://schemas.microsoft.com/office/powerpoint/2010/main" val="422550694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latin typeface="Calibri" panose="020F0502020204030204" pitchFamily="34" charset="0"/>
                <a:ea typeface="Calibri" panose="020F0502020204030204" pitchFamily="34" charset="0"/>
                <a:cs typeface="Times New Roman" panose="02020603050405020304" pitchFamily="18" charset="0"/>
              </a:rPr>
              <a:t>We are increasingly dependent upon mobile technologies, so the imagery we use should reflect this as well</a:t>
            </a:r>
            <a:endParaRPr lang="en-GB"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7311567F-F019-E948-A7D1-1F94AF06001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1930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Since the pandemic many people’s working practices have changed significantly, with the rise in hybrid and remote working</a:t>
            </a:r>
          </a:p>
          <a:p>
            <a:endParaRPr lang="en-GB" dirty="0"/>
          </a:p>
          <a:p>
            <a:r>
              <a:rPr lang="en-GB" dirty="0"/>
              <a:t>This brings its own risks and issues – for example, it’s more difficult to check if an email is genuine when you can’t pop round the corner into the sender’s office to see if they really sent it</a:t>
            </a:r>
          </a:p>
          <a:p>
            <a:endParaRPr lang="en-GB" dirty="0"/>
          </a:p>
          <a:p>
            <a:r>
              <a:rPr lang="en-GB" dirty="0"/>
              <a:t>We need to keep our imagery up to date to make sure it reflects issues, risks that and working practices that are constantly changing </a:t>
            </a:r>
          </a:p>
        </p:txBody>
      </p:sp>
      <p:sp>
        <p:nvSpPr>
          <p:cNvPr id="4" name="Slide Number Placeholder 3"/>
          <p:cNvSpPr>
            <a:spLocks noGrp="1"/>
          </p:cNvSpPr>
          <p:nvPr>
            <p:ph type="sldNum" sz="quarter" idx="5"/>
          </p:nvPr>
        </p:nvSpPr>
        <p:spPr/>
        <p:txBody>
          <a:bodyPr/>
          <a:lstStyle/>
          <a:p>
            <a:fld id="{A6400C47-F4B7-454B-AF52-CDBE349846F4}" type="slidenum">
              <a:rPr lang="en-GB" smtClean="0"/>
              <a:t>38</a:t>
            </a:fld>
            <a:endParaRPr lang="en-GB"/>
          </a:p>
        </p:txBody>
      </p:sp>
    </p:spTree>
    <p:extLst>
      <p:ext uri="{BB962C8B-B14F-4D97-AF65-F5344CB8AC3E}">
        <p14:creationId xmlns:p14="http://schemas.microsoft.com/office/powerpoint/2010/main" val="164206668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differences between cyber security risks and other areas of risk can also be challenging</a:t>
            </a:r>
          </a:p>
        </p:txBody>
      </p:sp>
      <p:sp>
        <p:nvSpPr>
          <p:cNvPr id="4" name="Slide Number Placeholder 3"/>
          <p:cNvSpPr>
            <a:spLocks noGrp="1"/>
          </p:cNvSpPr>
          <p:nvPr>
            <p:ph type="sldNum" sz="quarter" idx="5"/>
          </p:nvPr>
        </p:nvSpPr>
        <p:spPr/>
        <p:txBody>
          <a:bodyPr/>
          <a:lstStyle/>
          <a:p>
            <a:fld id="{A6400C47-F4B7-454B-AF52-CDBE349846F4}" type="slidenum">
              <a:rPr lang="en-GB" smtClean="0"/>
              <a:t>39</a:t>
            </a:fld>
            <a:endParaRPr lang="en-GB"/>
          </a:p>
        </p:txBody>
      </p:sp>
    </p:spTree>
    <p:extLst>
      <p:ext uri="{BB962C8B-B14F-4D97-AF65-F5344CB8AC3E}">
        <p14:creationId xmlns:p14="http://schemas.microsoft.com/office/powerpoint/2010/main" val="22464599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Here’s a recent example, a report on BBC One’s East Midlands Today about the risks from online scams, with the classic hacker in a hoodie image</a:t>
            </a:r>
          </a:p>
        </p:txBody>
      </p:sp>
      <p:sp>
        <p:nvSpPr>
          <p:cNvPr id="4" name="Slide Number Placeholder 3"/>
          <p:cNvSpPr>
            <a:spLocks noGrp="1"/>
          </p:cNvSpPr>
          <p:nvPr>
            <p:ph type="sldNum" sz="quarter" idx="5"/>
          </p:nvPr>
        </p:nvSpPr>
        <p:spPr/>
        <p:txBody>
          <a:bodyPr/>
          <a:lstStyle/>
          <a:p>
            <a:fld id="{A6400C47-F4B7-454B-AF52-CDBE349846F4}" type="slidenum">
              <a:rPr lang="en-GB" smtClean="0"/>
              <a:t>4</a:t>
            </a:fld>
            <a:endParaRPr lang="en-GB"/>
          </a:p>
        </p:txBody>
      </p:sp>
    </p:spTree>
    <p:extLst>
      <p:ext uri="{BB962C8B-B14F-4D97-AF65-F5344CB8AC3E}">
        <p14:creationId xmlns:p14="http://schemas.microsoft.com/office/powerpoint/2010/main" val="331809384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consequences of some risks are obvious, as in these two examples, up to and including the potential for serious injury and loss of life</a:t>
            </a:r>
          </a:p>
          <a:p>
            <a:endParaRPr lang="en-GB" dirty="0"/>
          </a:p>
          <a:p>
            <a:r>
              <a:rPr lang="en-GB" dirty="0"/>
              <a:t>Because these risks are immediately obvious and their consequences are serious, we pay attention to advice and guidance about them</a:t>
            </a:r>
          </a:p>
        </p:txBody>
      </p:sp>
      <p:sp>
        <p:nvSpPr>
          <p:cNvPr id="4" name="Slide Number Placeholder 3"/>
          <p:cNvSpPr>
            <a:spLocks noGrp="1"/>
          </p:cNvSpPr>
          <p:nvPr>
            <p:ph type="sldNum" sz="quarter" idx="5"/>
          </p:nvPr>
        </p:nvSpPr>
        <p:spPr/>
        <p:txBody>
          <a:bodyPr/>
          <a:lstStyle/>
          <a:p>
            <a:fld id="{A6400C47-F4B7-454B-AF52-CDBE349846F4}" type="slidenum">
              <a:rPr lang="en-GB" smtClean="0"/>
              <a:t>40</a:t>
            </a:fld>
            <a:endParaRPr lang="en-GB"/>
          </a:p>
        </p:txBody>
      </p:sp>
    </p:spTree>
    <p:extLst>
      <p:ext uri="{BB962C8B-B14F-4D97-AF65-F5344CB8AC3E}">
        <p14:creationId xmlns:p14="http://schemas.microsoft.com/office/powerpoint/2010/main" val="153738448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Unfortunately the consequences of cyber risks are more hidden, but they can nevertheless be very serious if left unaddressed</a:t>
            </a:r>
          </a:p>
          <a:p>
            <a:endParaRPr lang="en-GB" dirty="0"/>
          </a:p>
          <a:p>
            <a:r>
              <a:rPr lang="en-GB" dirty="0"/>
              <a:t>There may not be any immediate impact from:</a:t>
            </a:r>
          </a:p>
          <a:p>
            <a:endParaRPr lang="en-GB" dirty="0"/>
          </a:p>
          <a:p>
            <a:pPr marL="171450" indent="-171450">
              <a:buFont typeface="Arial" panose="020B0604020202020204" pitchFamily="34" charset="0"/>
              <a:buChar char="•"/>
            </a:pPr>
            <a:r>
              <a:rPr lang="en-GB" dirty="0"/>
              <a:t>Not bothering to install an update when prompted to do so</a:t>
            </a:r>
          </a:p>
          <a:p>
            <a:pPr marL="171450" indent="-171450">
              <a:buFont typeface="Arial" panose="020B0604020202020204" pitchFamily="34" charset="0"/>
              <a:buChar char="•"/>
            </a:pPr>
            <a:r>
              <a:rPr lang="en-GB" dirty="0"/>
              <a:t>Not turning on multi factor authentication when it’s available</a:t>
            </a:r>
          </a:p>
          <a:p>
            <a:pPr marL="171450" indent="-171450">
              <a:buFont typeface="Arial" panose="020B0604020202020204" pitchFamily="34" charset="0"/>
              <a:buChar char="•"/>
            </a:pPr>
            <a:r>
              <a:rPr lang="en-GB" dirty="0"/>
              <a:t>Choosing a weak password, or reusing one you’ve used elsewhere</a:t>
            </a:r>
          </a:p>
          <a:p>
            <a:pPr marL="171450" indent="-171450">
              <a:buFont typeface="Arial" panose="020B0604020202020204" pitchFamily="34" charset="0"/>
              <a:buChar char="•"/>
            </a:pPr>
            <a:r>
              <a:rPr lang="en-GB" dirty="0"/>
              <a:t>Carrying on using old, unsupported hardware beyond the end of its life</a:t>
            </a:r>
          </a:p>
          <a:p>
            <a:pPr marL="0" indent="0">
              <a:buFont typeface="Arial" panose="020B0604020202020204" pitchFamily="34" charset="0"/>
              <a:buNone/>
            </a:pPr>
            <a:endParaRPr lang="en-GB" dirty="0"/>
          </a:p>
          <a:p>
            <a:r>
              <a:rPr lang="en-GB" dirty="0"/>
              <a:t>But all these choices can have serious consequences</a:t>
            </a:r>
          </a:p>
        </p:txBody>
      </p:sp>
      <p:sp>
        <p:nvSpPr>
          <p:cNvPr id="4" name="Slide Number Placeholder 3"/>
          <p:cNvSpPr>
            <a:spLocks noGrp="1"/>
          </p:cNvSpPr>
          <p:nvPr>
            <p:ph type="sldNum" sz="quarter" idx="5"/>
          </p:nvPr>
        </p:nvSpPr>
        <p:spPr/>
        <p:txBody>
          <a:bodyPr/>
          <a:lstStyle/>
          <a:p>
            <a:fld id="{7311567F-F019-E948-A7D1-1F94AF06001C}" type="slidenum">
              <a:rPr lang="en-GB" smtClean="0"/>
              <a:t>41</a:t>
            </a:fld>
            <a:endParaRPr lang="en-GB"/>
          </a:p>
        </p:txBody>
      </p:sp>
    </p:spTree>
    <p:extLst>
      <p:ext uri="{BB962C8B-B14F-4D97-AF65-F5344CB8AC3E}">
        <p14:creationId xmlns:p14="http://schemas.microsoft.com/office/powerpoint/2010/main" val="117228710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Again, the quote from the </a:t>
            </a:r>
            <a:r>
              <a:rPr lang="en-GB" dirty="0" err="1"/>
              <a:t>The</a:t>
            </a:r>
            <a:r>
              <a:rPr lang="en-GB" dirty="0"/>
              <a:t> Usual Suspects is relevant here – criminals want us to think these choices are of no consequence, when the reality is very different</a:t>
            </a:r>
          </a:p>
        </p:txBody>
      </p:sp>
      <p:sp>
        <p:nvSpPr>
          <p:cNvPr id="4" name="Slide Number Placeholder 3"/>
          <p:cNvSpPr>
            <a:spLocks noGrp="1"/>
          </p:cNvSpPr>
          <p:nvPr>
            <p:ph type="sldNum" sz="quarter" idx="5"/>
          </p:nvPr>
        </p:nvSpPr>
        <p:spPr/>
        <p:txBody>
          <a:bodyPr/>
          <a:lstStyle/>
          <a:p>
            <a:fld id="{7311567F-F019-E948-A7D1-1F94AF06001C}" type="slidenum">
              <a:rPr lang="en-GB" smtClean="0"/>
              <a:t>42</a:t>
            </a:fld>
            <a:endParaRPr lang="en-GB"/>
          </a:p>
        </p:txBody>
      </p:sp>
    </p:spTree>
    <p:extLst>
      <p:ext uri="{BB962C8B-B14F-4D97-AF65-F5344CB8AC3E}">
        <p14:creationId xmlns:p14="http://schemas.microsoft.com/office/powerpoint/2010/main" val="8278330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These things are the cyber security equivalent of leaving your keys in the door for someone to find</a:t>
            </a:r>
          </a:p>
          <a:p>
            <a:endParaRPr lang="en-GB" dirty="0"/>
          </a:p>
          <a:p>
            <a:r>
              <a:rPr lang="en-GB" dirty="0"/>
              <a:t>And unfortunately cyber criminals have developed a range of techniques to find keys left hanging in doors, and also to turn them, like the brute force tools and techniques I mentioned earlier that exploit weak and reused passwords</a:t>
            </a:r>
          </a:p>
        </p:txBody>
      </p:sp>
      <p:sp>
        <p:nvSpPr>
          <p:cNvPr id="4" name="Slide Number Placeholder 3"/>
          <p:cNvSpPr>
            <a:spLocks noGrp="1"/>
          </p:cNvSpPr>
          <p:nvPr>
            <p:ph type="sldNum" sz="quarter" idx="5"/>
          </p:nvPr>
        </p:nvSpPr>
        <p:spPr/>
        <p:txBody>
          <a:bodyPr/>
          <a:lstStyle/>
          <a:p>
            <a:fld id="{A6400C47-F4B7-454B-AF52-CDBE349846F4}" type="slidenum">
              <a:rPr lang="en-GB" smtClean="0"/>
              <a:t>43</a:t>
            </a:fld>
            <a:endParaRPr lang="en-GB"/>
          </a:p>
        </p:txBody>
      </p:sp>
    </p:spTree>
    <p:extLst>
      <p:ext uri="{BB962C8B-B14F-4D97-AF65-F5344CB8AC3E}">
        <p14:creationId xmlns:p14="http://schemas.microsoft.com/office/powerpoint/2010/main" val="148087653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consequences of many cyber risks lie below the waterline, making them very dangerous</a:t>
            </a:r>
          </a:p>
          <a:p>
            <a:endParaRPr lang="en-GB" dirty="0"/>
          </a:p>
          <a:p>
            <a:r>
              <a:rPr lang="en-GB" dirty="0"/>
              <a:t>The choices I mentioned earlier can introduce a ticking time bomb into your systems, that an attacker may find and exploit at a later date</a:t>
            </a:r>
          </a:p>
        </p:txBody>
      </p:sp>
      <p:sp>
        <p:nvSpPr>
          <p:cNvPr id="4" name="Slide Number Placeholder 3"/>
          <p:cNvSpPr>
            <a:spLocks noGrp="1"/>
          </p:cNvSpPr>
          <p:nvPr>
            <p:ph type="sldNum" sz="quarter" idx="5"/>
          </p:nvPr>
        </p:nvSpPr>
        <p:spPr/>
        <p:txBody>
          <a:bodyPr/>
          <a:lstStyle/>
          <a:p>
            <a:fld id="{7311567F-F019-E948-A7D1-1F94AF06001C}" type="slidenum">
              <a:rPr lang="en-GB" smtClean="0"/>
              <a:t>44</a:t>
            </a:fld>
            <a:endParaRPr lang="en-GB"/>
          </a:p>
        </p:txBody>
      </p:sp>
    </p:spTree>
    <p:extLst>
      <p:ext uri="{BB962C8B-B14F-4D97-AF65-F5344CB8AC3E}">
        <p14:creationId xmlns:p14="http://schemas.microsoft.com/office/powerpoint/2010/main" val="233372998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colour scale of white to red was originally developed to describe situational awareness and readiness in combat situations, white being unaware and unprepared and red being ready to respond as necessary</a:t>
            </a:r>
          </a:p>
          <a:p>
            <a:endParaRPr lang="en-GB" dirty="0"/>
          </a:p>
          <a:p>
            <a:r>
              <a:rPr lang="en-GB" dirty="0"/>
              <a:t>It’s also relevant in a cyber security awareness context too though –training and awareness activities should give people knowledge and skills so they understand the risks, and recognise when they need to take action</a:t>
            </a:r>
          </a:p>
          <a:p>
            <a:endParaRPr lang="en-GB" dirty="0"/>
          </a:p>
          <a:p>
            <a:r>
              <a:rPr lang="en-GB" dirty="0"/>
              <a:t>Our aim in security awareness activities should be to promote a “relaxed alert” mindset – the yellow stage on the scale</a:t>
            </a:r>
          </a:p>
          <a:p>
            <a:endParaRPr lang="en-GB" dirty="0"/>
          </a:p>
          <a:p>
            <a:r>
              <a:rPr lang="en-GB" dirty="0"/>
              <a:t>This is the mindset we should have when driving a car in normal traffic conditions – relaxed rather than anxious or agitated, but informed and ready to adapt to changing circumstances we need to</a:t>
            </a:r>
          </a:p>
          <a:p>
            <a:endParaRPr lang="en-GB" dirty="0"/>
          </a:p>
          <a:p>
            <a:endParaRPr lang="en-GB" dirty="0"/>
          </a:p>
          <a:p>
            <a:endParaRPr lang="en-GB" dirty="0"/>
          </a:p>
        </p:txBody>
      </p:sp>
      <p:sp>
        <p:nvSpPr>
          <p:cNvPr id="4" name="Slide Number Placeholder 3"/>
          <p:cNvSpPr>
            <a:spLocks noGrp="1"/>
          </p:cNvSpPr>
          <p:nvPr>
            <p:ph type="sldNum" sz="quarter" idx="5"/>
          </p:nvPr>
        </p:nvSpPr>
        <p:spPr/>
        <p:txBody>
          <a:bodyPr/>
          <a:lstStyle/>
          <a:p>
            <a:fld id="{7311567F-F019-E948-A7D1-1F94AF06001C}" type="slidenum">
              <a:rPr lang="en-GB" smtClean="0"/>
              <a:t>45</a:t>
            </a:fld>
            <a:endParaRPr lang="en-GB"/>
          </a:p>
        </p:txBody>
      </p:sp>
    </p:spTree>
    <p:extLst>
      <p:ext uri="{BB962C8B-B14F-4D97-AF65-F5344CB8AC3E}">
        <p14:creationId xmlns:p14="http://schemas.microsoft.com/office/powerpoint/2010/main" val="368635401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There are some interesting parallels with cyber security awareness and learning to drive</a:t>
            </a:r>
          </a:p>
          <a:p>
            <a:endParaRPr lang="en-GB" dirty="0"/>
          </a:p>
          <a:p>
            <a:r>
              <a:rPr lang="en-GB" dirty="0"/>
              <a:t>Learning to drive involves gaining a set of skills to help stay safe and adapt to changes in a very dynamic environment where the risks are obvious</a:t>
            </a:r>
          </a:p>
          <a:p>
            <a:endParaRPr lang="en-GB" dirty="0"/>
          </a:p>
          <a:p>
            <a:r>
              <a:rPr lang="en-GB" dirty="0"/>
              <a:t>The cyber security landscape is similarly dynamic, with new risks and threats emerging all the time – but unfortunately these risks aren’t as immediate and obvious as the risks on the road, as I mentioned earlier</a:t>
            </a:r>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7311567F-F019-E948-A7D1-1F94AF06001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46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189104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To keep people safe on the road we do lots of different things.</a:t>
            </a:r>
          </a:p>
          <a:p>
            <a:endParaRPr lang="en-GB" dirty="0"/>
          </a:p>
          <a:p>
            <a:r>
              <a:rPr lang="en-GB" dirty="0"/>
              <a:t>We explain the Highway Code, provide road markings and signs and teach people to use the controls and instruments in the car</a:t>
            </a:r>
          </a:p>
          <a:p>
            <a:endParaRPr lang="en-GB" dirty="0"/>
          </a:p>
          <a:p>
            <a:r>
              <a:rPr lang="en-GB" dirty="0"/>
              <a:t>We don’t just share some “dos and don’ts”, in recognition that the complexity and dangerous nature of the environment requires more than this</a:t>
            </a:r>
          </a:p>
          <a:p>
            <a:endParaRPr lang="en-GB" dirty="0"/>
          </a:p>
          <a:p>
            <a:r>
              <a:rPr lang="en-GB" dirty="0"/>
              <a:t>The skills we need to stay secure online are very similar to the skills we need to stay safe on the road – like observation, awareness, anticipation, adaptation and planning</a:t>
            </a:r>
          </a:p>
          <a:p>
            <a:endParaRPr lang="en-GB" dirty="0"/>
          </a:p>
          <a:p>
            <a:r>
              <a:rPr lang="en-GB" dirty="0"/>
              <a:t>It’s all too easy to over-simplify cyber security awareness – “dos and don’ts” accompanied by images of hackers in hoodies, glowing keyboards and cascading lines of glowing code – when the reality is it’s a very complex issue </a:t>
            </a:r>
            <a:r>
              <a:rPr lang="en-GB"/>
              <a:t>to address</a:t>
            </a:r>
            <a:endParaRPr lang="en-GB" dirty="0"/>
          </a:p>
          <a:p>
            <a:endParaRPr lang="en-GB" dirty="0"/>
          </a:p>
          <a:p>
            <a:r>
              <a:rPr lang="en-GB" dirty="0"/>
              <a:t>We need to refresh our thinking about both the kind of cyber security advice we provide and the imagery we use to accompany and promote it</a:t>
            </a:r>
          </a:p>
          <a:p>
            <a:endParaRPr lang="en-GB" dirty="0"/>
          </a:p>
          <a:p>
            <a:r>
              <a:rPr lang="en-GB" dirty="0"/>
              <a:t>This will help to address the myths and misconceptions that have grown up around cyber security, rather than perpetuate them</a:t>
            </a:r>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7311567F-F019-E948-A7D1-1F94AF06001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47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6870797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C0F3BA1D-A00F-DB41-84DA-BE26C4853B35}" type="slidenum">
              <a:rPr lang="en-US" smtClean="0"/>
              <a:t>48</a:t>
            </a:fld>
            <a:endParaRPr lang="en-US"/>
          </a:p>
        </p:txBody>
      </p:sp>
    </p:spTree>
    <p:extLst>
      <p:ext uri="{BB962C8B-B14F-4D97-AF65-F5344CB8AC3E}">
        <p14:creationId xmlns:p14="http://schemas.microsoft.com/office/powerpoint/2010/main" val="19821654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6400C47-F4B7-454B-AF52-CDBE349846F4}" type="slidenum">
              <a:rPr lang="en-GB" smtClean="0"/>
              <a:t>5</a:t>
            </a:fld>
            <a:endParaRPr lang="en-GB"/>
          </a:p>
        </p:txBody>
      </p:sp>
    </p:spTree>
    <p:extLst>
      <p:ext uri="{BB962C8B-B14F-4D97-AF65-F5344CB8AC3E}">
        <p14:creationId xmlns:p14="http://schemas.microsoft.com/office/powerpoint/2010/main" val="32165305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…particularly their impact on the way people perceive security and how it relates to them</a:t>
            </a:r>
          </a:p>
        </p:txBody>
      </p:sp>
      <p:sp>
        <p:nvSpPr>
          <p:cNvPr id="4" name="Slide Number Placeholder 3"/>
          <p:cNvSpPr>
            <a:spLocks noGrp="1"/>
          </p:cNvSpPr>
          <p:nvPr>
            <p:ph type="sldNum" sz="quarter" idx="5"/>
          </p:nvPr>
        </p:nvSpPr>
        <p:spPr/>
        <p:txBody>
          <a:bodyPr/>
          <a:lstStyle/>
          <a:p>
            <a:fld id="{A6400C47-F4B7-454B-AF52-CDBE349846F4}" type="slidenum">
              <a:rPr lang="en-GB" smtClean="0"/>
              <a:t>6</a:t>
            </a:fld>
            <a:endParaRPr lang="en-GB"/>
          </a:p>
        </p:txBody>
      </p:sp>
    </p:spTree>
    <p:extLst>
      <p:ext uri="{BB962C8B-B14F-4D97-AF65-F5344CB8AC3E}">
        <p14:creationId xmlns:p14="http://schemas.microsoft.com/office/powerpoint/2010/main" val="21222439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One of the challenges in cyber security awareness is tackling some of the common misconceptions people have about it</a:t>
            </a:r>
          </a:p>
          <a:p>
            <a:endParaRPr lang="en-GB" dirty="0"/>
          </a:p>
          <a:p>
            <a:r>
              <a:rPr lang="en-GB" dirty="0"/>
              <a:t>These three persistent myths and misconceptions in particular need to be challenged</a:t>
            </a:r>
          </a:p>
        </p:txBody>
      </p:sp>
      <p:sp>
        <p:nvSpPr>
          <p:cNvPr id="4" name="Slide Number Placeholder 3"/>
          <p:cNvSpPr>
            <a:spLocks noGrp="1"/>
          </p:cNvSpPr>
          <p:nvPr>
            <p:ph type="sldNum" sz="quarter" idx="5"/>
          </p:nvPr>
        </p:nvSpPr>
        <p:spPr/>
        <p:txBody>
          <a:bodyPr/>
          <a:lstStyle/>
          <a:p>
            <a:fld id="{A6400C47-F4B7-454B-AF52-CDBE349846F4}" type="slidenum">
              <a:rPr lang="en-GB" smtClean="0"/>
              <a:t>7</a:t>
            </a:fld>
            <a:endParaRPr lang="en-GB"/>
          </a:p>
        </p:txBody>
      </p:sp>
    </p:spTree>
    <p:extLst>
      <p:ext uri="{BB962C8B-B14F-4D97-AF65-F5344CB8AC3E}">
        <p14:creationId xmlns:p14="http://schemas.microsoft.com/office/powerpoint/2010/main" val="42539305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You’ve probably heard friends, family or colleagues say </a:t>
            </a:r>
            <a:r>
              <a:rPr lang="en-GB"/>
              <a:t>this or something </a:t>
            </a:r>
            <a:r>
              <a:rPr lang="en-GB" dirty="0"/>
              <a:t>similar</a:t>
            </a:r>
          </a:p>
        </p:txBody>
      </p:sp>
      <p:sp>
        <p:nvSpPr>
          <p:cNvPr id="4" name="Slide Number Placeholder 3"/>
          <p:cNvSpPr>
            <a:spLocks noGrp="1"/>
          </p:cNvSpPr>
          <p:nvPr>
            <p:ph type="sldNum" sz="quarter" idx="5"/>
          </p:nvPr>
        </p:nvSpPr>
        <p:spPr/>
        <p:txBody>
          <a:bodyPr/>
          <a:lstStyle/>
          <a:p>
            <a:fld id="{A6400C47-F4B7-454B-AF52-CDBE349846F4}" type="slidenum">
              <a:rPr lang="en-GB" smtClean="0"/>
              <a:t>8</a:t>
            </a:fld>
            <a:endParaRPr lang="en-GB"/>
          </a:p>
        </p:txBody>
      </p:sp>
    </p:spTree>
    <p:extLst>
      <p:ext uri="{BB962C8B-B14F-4D97-AF65-F5344CB8AC3E}">
        <p14:creationId xmlns:p14="http://schemas.microsoft.com/office/powerpoint/2010/main" val="41835038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question reminds me of this line from the film The Usual Suspects.</a:t>
            </a:r>
          </a:p>
          <a:p>
            <a:endParaRPr lang="en-GB" dirty="0"/>
          </a:p>
          <a:p>
            <a:r>
              <a:rPr lang="en-GB" dirty="0"/>
              <a:t>Cyber criminals want you to believe that cyber threats are over-stated, that there’s nothing to worry about and you don’t need to worry about security</a:t>
            </a:r>
          </a:p>
        </p:txBody>
      </p:sp>
      <p:sp>
        <p:nvSpPr>
          <p:cNvPr id="4" name="Slide Number Placeholder 3"/>
          <p:cNvSpPr>
            <a:spLocks noGrp="1"/>
          </p:cNvSpPr>
          <p:nvPr>
            <p:ph type="sldNum" sz="quarter" idx="5"/>
          </p:nvPr>
        </p:nvSpPr>
        <p:spPr/>
        <p:txBody>
          <a:bodyPr/>
          <a:lstStyle/>
          <a:p>
            <a:fld id="{7311567F-F019-E948-A7D1-1F94AF06001C}" type="slidenum">
              <a:rPr lang="en-GB" smtClean="0"/>
              <a:t>9</a:t>
            </a:fld>
            <a:endParaRPr lang="en-GB"/>
          </a:p>
        </p:txBody>
      </p:sp>
    </p:spTree>
    <p:extLst>
      <p:ext uri="{BB962C8B-B14F-4D97-AF65-F5344CB8AC3E}">
        <p14:creationId xmlns:p14="http://schemas.microsoft.com/office/powerpoint/2010/main" val="5136768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F95C37-4AAA-840D-FEAF-642EE64BA80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FFEF9B30-D6F3-178C-B57B-DBBF066EFBB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C071A0A3-CC10-F612-3E86-9CAAC97F9593}"/>
              </a:ext>
            </a:extLst>
          </p:cNvPr>
          <p:cNvSpPr>
            <a:spLocks noGrp="1"/>
          </p:cNvSpPr>
          <p:nvPr>
            <p:ph type="dt" sz="half" idx="10"/>
          </p:nvPr>
        </p:nvSpPr>
        <p:spPr/>
        <p:txBody>
          <a:bodyPr/>
          <a:lstStyle/>
          <a:p>
            <a:fld id="{9DD2F121-5228-4F60-B0C6-E3C60C34D409}" type="datetimeFigureOut">
              <a:rPr lang="en-GB" smtClean="0"/>
              <a:t>10/10/2024</a:t>
            </a:fld>
            <a:endParaRPr lang="en-GB"/>
          </a:p>
        </p:txBody>
      </p:sp>
      <p:sp>
        <p:nvSpPr>
          <p:cNvPr id="5" name="Footer Placeholder 4">
            <a:extLst>
              <a:ext uri="{FF2B5EF4-FFF2-40B4-BE49-F238E27FC236}">
                <a16:creationId xmlns:a16="http://schemas.microsoft.com/office/drawing/2014/main" id="{5EC44EA6-6F53-63D1-6AB2-9DB262E0DD5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240DF2A-9531-0727-E91E-16C4F27D46FB}"/>
              </a:ext>
            </a:extLst>
          </p:cNvPr>
          <p:cNvSpPr>
            <a:spLocks noGrp="1"/>
          </p:cNvSpPr>
          <p:nvPr>
            <p:ph type="sldNum" sz="quarter" idx="12"/>
          </p:nvPr>
        </p:nvSpPr>
        <p:spPr/>
        <p:txBody>
          <a:bodyPr/>
          <a:lstStyle/>
          <a:p>
            <a:fld id="{398DF0D0-0354-40CB-9981-3241517C30F2}" type="slidenum">
              <a:rPr lang="en-GB" smtClean="0"/>
              <a:t>‹#›</a:t>
            </a:fld>
            <a:endParaRPr lang="en-GB"/>
          </a:p>
        </p:txBody>
      </p:sp>
    </p:spTree>
    <p:extLst>
      <p:ext uri="{BB962C8B-B14F-4D97-AF65-F5344CB8AC3E}">
        <p14:creationId xmlns:p14="http://schemas.microsoft.com/office/powerpoint/2010/main" val="37215849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14F772-096E-F9C5-D611-B93D7BF17158}"/>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D62CA88-76A7-CD5B-0444-AD5023DB5E8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FCD70C6-436D-FD4D-E1CE-3EDFECCC200A}"/>
              </a:ext>
            </a:extLst>
          </p:cNvPr>
          <p:cNvSpPr>
            <a:spLocks noGrp="1"/>
          </p:cNvSpPr>
          <p:nvPr>
            <p:ph type="dt" sz="half" idx="10"/>
          </p:nvPr>
        </p:nvSpPr>
        <p:spPr/>
        <p:txBody>
          <a:bodyPr/>
          <a:lstStyle/>
          <a:p>
            <a:fld id="{9DD2F121-5228-4F60-B0C6-E3C60C34D409}" type="datetimeFigureOut">
              <a:rPr lang="en-GB" smtClean="0"/>
              <a:t>10/10/2024</a:t>
            </a:fld>
            <a:endParaRPr lang="en-GB"/>
          </a:p>
        </p:txBody>
      </p:sp>
      <p:sp>
        <p:nvSpPr>
          <p:cNvPr id="5" name="Footer Placeholder 4">
            <a:extLst>
              <a:ext uri="{FF2B5EF4-FFF2-40B4-BE49-F238E27FC236}">
                <a16:creationId xmlns:a16="http://schemas.microsoft.com/office/drawing/2014/main" id="{09E2C8FB-88B8-2C27-BFD2-FAA5C6157E8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F539F7F-0B69-88C6-01A0-FABE30266BCF}"/>
              </a:ext>
            </a:extLst>
          </p:cNvPr>
          <p:cNvSpPr>
            <a:spLocks noGrp="1"/>
          </p:cNvSpPr>
          <p:nvPr>
            <p:ph type="sldNum" sz="quarter" idx="12"/>
          </p:nvPr>
        </p:nvSpPr>
        <p:spPr/>
        <p:txBody>
          <a:bodyPr/>
          <a:lstStyle/>
          <a:p>
            <a:fld id="{398DF0D0-0354-40CB-9981-3241517C30F2}" type="slidenum">
              <a:rPr lang="en-GB" smtClean="0"/>
              <a:t>‹#›</a:t>
            </a:fld>
            <a:endParaRPr lang="en-GB"/>
          </a:p>
        </p:txBody>
      </p:sp>
    </p:spTree>
    <p:extLst>
      <p:ext uri="{BB962C8B-B14F-4D97-AF65-F5344CB8AC3E}">
        <p14:creationId xmlns:p14="http://schemas.microsoft.com/office/powerpoint/2010/main" val="20842550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F41FDBC-2541-A115-1518-48BE6BB6E1F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986CF7B-9296-9BDA-3803-F0E04548F77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42F7B87-02E5-795E-F752-8A918C11A1BD}"/>
              </a:ext>
            </a:extLst>
          </p:cNvPr>
          <p:cNvSpPr>
            <a:spLocks noGrp="1"/>
          </p:cNvSpPr>
          <p:nvPr>
            <p:ph type="dt" sz="half" idx="10"/>
          </p:nvPr>
        </p:nvSpPr>
        <p:spPr/>
        <p:txBody>
          <a:bodyPr/>
          <a:lstStyle/>
          <a:p>
            <a:fld id="{9DD2F121-5228-4F60-B0C6-E3C60C34D409}" type="datetimeFigureOut">
              <a:rPr lang="en-GB" smtClean="0"/>
              <a:t>10/10/2024</a:t>
            </a:fld>
            <a:endParaRPr lang="en-GB"/>
          </a:p>
        </p:txBody>
      </p:sp>
      <p:sp>
        <p:nvSpPr>
          <p:cNvPr id="5" name="Footer Placeholder 4">
            <a:extLst>
              <a:ext uri="{FF2B5EF4-FFF2-40B4-BE49-F238E27FC236}">
                <a16:creationId xmlns:a16="http://schemas.microsoft.com/office/drawing/2014/main" id="{FCA05A7D-3ED7-37A4-6F1B-99699C646FB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7CBF143-9BBE-9C34-DCD1-162D47FF47A5}"/>
              </a:ext>
            </a:extLst>
          </p:cNvPr>
          <p:cNvSpPr>
            <a:spLocks noGrp="1"/>
          </p:cNvSpPr>
          <p:nvPr>
            <p:ph type="sldNum" sz="quarter" idx="12"/>
          </p:nvPr>
        </p:nvSpPr>
        <p:spPr/>
        <p:txBody>
          <a:bodyPr/>
          <a:lstStyle/>
          <a:p>
            <a:fld id="{398DF0D0-0354-40CB-9981-3241517C30F2}" type="slidenum">
              <a:rPr lang="en-GB" smtClean="0"/>
              <a:t>‹#›</a:t>
            </a:fld>
            <a:endParaRPr lang="en-GB"/>
          </a:p>
        </p:txBody>
      </p:sp>
    </p:spTree>
    <p:extLst>
      <p:ext uri="{BB962C8B-B14F-4D97-AF65-F5344CB8AC3E}">
        <p14:creationId xmlns:p14="http://schemas.microsoft.com/office/powerpoint/2010/main" val="37950970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SINGLE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007121-3DEE-AD4C-A4FA-0321B9D1464E}"/>
              </a:ext>
            </a:extLst>
          </p:cNvPr>
          <p:cNvSpPr>
            <a:spLocks noGrp="1"/>
          </p:cNvSpPr>
          <p:nvPr>
            <p:ph type="title"/>
          </p:nvPr>
        </p:nvSpPr>
        <p:spPr>
          <a:xfrm>
            <a:off x="478366" y="452967"/>
            <a:ext cx="8691036" cy="455429"/>
          </a:xfrm>
          <a:prstGeom prst="rect">
            <a:avLst/>
          </a:prstGeom>
        </p:spPr>
        <p:txBody>
          <a:bodyPr lIns="0" tIns="0" rIns="0" bIns="0"/>
          <a:lstStyle>
            <a:lvl1pPr algn="l">
              <a:lnSpc>
                <a:spcPct val="100000"/>
              </a:lnSpc>
              <a:defRPr sz="3200" b="1" i="0">
                <a:latin typeface="+mn-lt"/>
                <a:ea typeface="Roboto Black" panose="02000000000000000000" pitchFamily="2" charset="0"/>
              </a:defRPr>
            </a:lvl1pPr>
          </a:lstStyle>
          <a:p>
            <a:r>
              <a:rPr lang="en-US" dirty="0"/>
              <a:t>Click to edit Master title style</a:t>
            </a:r>
            <a:endParaRPr lang="en-GB" dirty="0"/>
          </a:p>
        </p:txBody>
      </p:sp>
      <p:sp>
        <p:nvSpPr>
          <p:cNvPr id="7" name="Text Placeholder 2">
            <a:extLst>
              <a:ext uri="{FF2B5EF4-FFF2-40B4-BE49-F238E27FC236}">
                <a16:creationId xmlns:a16="http://schemas.microsoft.com/office/drawing/2014/main" id="{FCF199EC-0CC6-E249-9E07-19DB95DAD6DF}"/>
              </a:ext>
            </a:extLst>
          </p:cNvPr>
          <p:cNvSpPr>
            <a:spLocks noGrp="1"/>
          </p:cNvSpPr>
          <p:nvPr>
            <p:ph type="body" idx="13"/>
          </p:nvPr>
        </p:nvSpPr>
        <p:spPr>
          <a:xfrm>
            <a:off x="478366" y="1396350"/>
            <a:ext cx="8691036" cy="340988"/>
          </a:xfrm>
          <a:prstGeom prst="rect">
            <a:avLst/>
          </a:prstGeom>
        </p:spPr>
        <p:txBody>
          <a:bodyPr lIns="0" tIns="0" rIns="0" bIns="0" anchor="t" anchorCtr="0"/>
          <a:lstStyle>
            <a:lvl1pPr marL="0" indent="0">
              <a:buNone/>
              <a:defRPr sz="2400" b="1" i="0">
                <a:latin typeface="+mn-lt"/>
                <a:ea typeface="Roboto Medium" panose="02000000000000000000" pitchFamily="2" charset="0"/>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dirty="0"/>
              <a:t>Edit Master text styles</a:t>
            </a:r>
          </a:p>
        </p:txBody>
      </p:sp>
      <p:sp>
        <p:nvSpPr>
          <p:cNvPr id="8" name="Content Placeholder 2">
            <a:extLst>
              <a:ext uri="{FF2B5EF4-FFF2-40B4-BE49-F238E27FC236}">
                <a16:creationId xmlns:a16="http://schemas.microsoft.com/office/drawing/2014/main" id="{F7B377CF-2490-426A-9D9B-C329528E167B}"/>
              </a:ext>
            </a:extLst>
          </p:cNvPr>
          <p:cNvSpPr>
            <a:spLocks noGrp="1"/>
          </p:cNvSpPr>
          <p:nvPr>
            <p:ph idx="1"/>
          </p:nvPr>
        </p:nvSpPr>
        <p:spPr>
          <a:xfrm>
            <a:off x="478367" y="1906075"/>
            <a:ext cx="8691035" cy="4018477"/>
          </a:xfrm>
          <a:prstGeom prst="rect">
            <a:avLst/>
          </a:prstGeom>
        </p:spPr>
        <p:txBody>
          <a:bodyPr lIns="0" tIns="0" rIns="0" bIns="0"/>
          <a:lstStyle>
            <a:lvl1pPr marL="120648" indent="-120648" defTabSz="359991">
              <a:lnSpc>
                <a:spcPct val="100000"/>
              </a:lnSpc>
              <a:tabLst/>
              <a:defRPr sz="2400" b="0" i="0">
                <a:solidFill>
                  <a:schemeClr val="tx1"/>
                </a:solidFill>
                <a:latin typeface="+mn-lt"/>
                <a:ea typeface="Roboto Light" panose="02000000000000000000" pitchFamily="2" charset="0"/>
              </a:defRPr>
            </a:lvl1pPr>
            <a:lvl2pPr marL="241294" indent="-120648" defTabSz="359991">
              <a:lnSpc>
                <a:spcPct val="100000"/>
              </a:lnSpc>
              <a:tabLst/>
              <a:defRPr sz="2400" b="0" i="0">
                <a:solidFill>
                  <a:schemeClr val="tx1"/>
                </a:solidFill>
                <a:latin typeface="+mn-lt"/>
                <a:ea typeface="Roboto Light" panose="02000000000000000000" pitchFamily="2" charset="0"/>
              </a:defRPr>
            </a:lvl2pPr>
            <a:lvl3pPr marL="355591" indent="-114297" defTabSz="359991">
              <a:lnSpc>
                <a:spcPct val="100000"/>
              </a:lnSpc>
              <a:tabLst/>
              <a:defRPr sz="2400" b="0" i="0">
                <a:solidFill>
                  <a:schemeClr val="tx1"/>
                </a:solidFill>
                <a:latin typeface="+mn-lt"/>
                <a:ea typeface="Roboto Light" panose="02000000000000000000" pitchFamily="2" charset="0"/>
              </a:defRPr>
            </a:lvl3pPr>
            <a:lvl4pPr marL="476239" indent="-120648" defTabSz="359991">
              <a:lnSpc>
                <a:spcPct val="100000"/>
              </a:lnSpc>
              <a:tabLst/>
              <a:defRPr sz="2400" b="0" i="0">
                <a:solidFill>
                  <a:schemeClr val="tx1"/>
                </a:solidFill>
                <a:latin typeface="+mn-lt"/>
                <a:ea typeface="Roboto Light" panose="02000000000000000000" pitchFamily="2" charset="0"/>
              </a:defRPr>
            </a:lvl4pPr>
            <a:lvl5pPr marL="596885" indent="-120648" defTabSz="359991">
              <a:lnSpc>
                <a:spcPct val="100000"/>
              </a:lnSpc>
              <a:tabLst/>
              <a:defRPr sz="2400" b="0" i="0">
                <a:solidFill>
                  <a:schemeClr val="tx1"/>
                </a:solidFill>
                <a:latin typeface="+mn-lt"/>
                <a:ea typeface="Roboto Light" panose="02000000000000000000" pitchFamily="2"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Footer Placeholder 4">
            <a:extLst>
              <a:ext uri="{FF2B5EF4-FFF2-40B4-BE49-F238E27FC236}">
                <a16:creationId xmlns:a16="http://schemas.microsoft.com/office/drawing/2014/main" id="{C772AD00-41ED-1D4B-8053-AD09A51DA5A6}"/>
              </a:ext>
              <a:ext uri="{C183D7F6-B498-43B3-948B-1728B52AA6E4}">
                <adec:decorative xmlns:adec="http://schemas.microsoft.com/office/drawing/2017/decorative" val="1"/>
              </a:ext>
            </a:extLst>
          </p:cNvPr>
          <p:cNvSpPr>
            <a:spLocks noGrp="1"/>
          </p:cNvSpPr>
          <p:nvPr>
            <p:ph type="ftr" sz="quarter" idx="11"/>
          </p:nvPr>
        </p:nvSpPr>
        <p:spPr/>
        <p:txBody>
          <a:bodyPr/>
          <a:lstStyle>
            <a:lvl1pPr>
              <a:defRPr/>
            </a:lvl1pPr>
          </a:lstStyle>
          <a:p>
            <a:r>
              <a:rPr lang="en-GB" dirty="0"/>
              <a:t>Insert footer</a:t>
            </a:r>
          </a:p>
        </p:txBody>
      </p:sp>
      <p:sp>
        <p:nvSpPr>
          <p:cNvPr id="6" name="Slide Number Placeholder 5">
            <a:extLst>
              <a:ext uri="{FF2B5EF4-FFF2-40B4-BE49-F238E27FC236}">
                <a16:creationId xmlns:a16="http://schemas.microsoft.com/office/drawing/2014/main" id="{D0845B74-E028-E24B-BE9C-E0C09F0D90A3}"/>
              </a:ext>
              <a:ext uri="{C183D7F6-B498-43B3-948B-1728B52AA6E4}">
                <adec:decorative xmlns:adec="http://schemas.microsoft.com/office/drawing/2017/decorative" val="1"/>
              </a:ext>
            </a:extLst>
          </p:cNvPr>
          <p:cNvSpPr>
            <a:spLocks noGrp="1"/>
          </p:cNvSpPr>
          <p:nvPr>
            <p:ph type="sldNum" sz="quarter" idx="12"/>
          </p:nvPr>
        </p:nvSpPr>
        <p:spPr/>
        <p:txBody>
          <a:bodyPr/>
          <a:lstStyle/>
          <a:p>
            <a:fld id="{0BD7AF65-ABD8-9745-9161-1D3466EAFE0E}" type="slidenum">
              <a:rPr lang="en-GB" smtClean="0"/>
              <a:t>‹#›</a:t>
            </a:fld>
            <a:endParaRPr lang="en-GB"/>
          </a:p>
        </p:txBody>
      </p:sp>
    </p:spTree>
    <p:extLst>
      <p:ext uri="{BB962C8B-B14F-4D97-AF65-F5344CB8AC3E}">
        <p14:creationId xmlns:p14="http://schemas.microsoft.com/office/powerpoint/2010/main" val="4017856136"/>
      </p:ext>
    </p:extLst>
  </p:cSld>
  <p:clrMapOvr>
    <a:masterClrMapping/>
  </p:clrMapOvr>
  <p:extLst>
    <p:ext uri="{DCECCB84-F9BA-43D5-87BE-67443E8EF086}">
      <p15:sldGuideLst xmlns:p15="http://schemas.microsoft.com/office/powerpoint/2012/main">
        <p15:guide id="1" orient="horz" pos="894">
          <p15:clr>
            <a:srgbClr val="FBAE40"/>
          </p15:clr>
        </p15:guide>
        <p15:guide id="2" pos="4332">
          <p15:clr>
            <a:srgbClr val="FBAE40"/>
          </p15:clr>
        </p15:guide>
        <p15:guide id="3" orient="horz" pos="78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LOW CONTENT ONLY SLIDE - PURP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007121-3DEE-AD4C-A4FA-0321B9D1464E}"/>
              </a:ext>
            </a:extLst>
          </p:cNvPr>
          <p:cNvSpPr>
            <a:spLocks noGrp="1"/>
          </p:cNvSpPr>
          <p:nvPr>
            <p:ph type="title" hasCustomPrompt="1"/>
          </p:nvPr>
        </p:nvSpPr>
        <p:spPr>
          <a:xfrm>
            <a:off x="478366" y="452967"/>
            <a:ext cx="8691036" cy="455429"/>
          </a:xfrm>
          <a:prstGeom prst="rect">
            <a:avLst/>
          </a:prstGeom>
        </p:spPr>
        <p:txBody>
          <a:bodyPr lIns="0" tIns="0" rIns="0" bIns="0"/>
          <a:lstStyle>
            <a:lvl1pPr algn="l">
              <a:lnSpc>
                <a:spcPct val="100000"/>
              </a:lnSpc>
              <a:defRPr sz="3200" b="1" i="0">
                <a:solidFill>
                  <a:schemeClr val="bg1"/>
                </a:solidFill>
                <a:latin typeface="+mn-lt"/>
                <a:ea typeface="Roboto Black" panose="02000000000000000000" pitchFamily="2" charset="0"/>
              </a:defRPr>
            </a:lvl1pPr>
          </a:lstStyle>
          <a:p>
            <a:r>
              <a:rPr lang="en-US" dirty="0"/>
              <a:t>Page title</a:t>
            </a:r>
            <a:endParaRPr lang="en-GB" dirty="0"/>
          </a:p>
        </p:txBody>
      </p:sp>
      <p:sp>
        <p:nvSpPr>
          <p:cNvPr id="8" name="Content Placeholder 2">
            <a:extLst>
              <a:ext uri="{FF2B5EF4-FFF2-40B4-BE49-F238E27FC236}">
                <a16:creationId xmlns:a16="http://schemas.microsoft.com/office/drawing/2014/main" id="{F7B377CF-2490-426A-9D9B-C329528E167B}"/>
              </a:ext>
            </a:extLst>
          </p:cNvPr>
          <p:cNvSpPr>
            <a:spLocks noGrp="1"/>
          </p:cNvSpPr>
          <p:nvPr>
            <p:ph idx="1" hasCustomPrompt="1"/>
          </p:nvPr>
        </p:nvSpPr>
        <p:spPr>
          <a:xfrm>
            <a:off x="478367" y="1396350"/>
            <a:ext cx="8691035" cy="4018477"/>
          </a:xfrm>
          <a:prstGeom prst="rect">
            <a:avLst/>
          </a:prstGeom>
        </p:spPr>
        <p:txBody>
          <a:bodyPr lIns="0" tIns="0" rIns="0" bIns="0"/>
          <a:lstStyle>
            <a:lvl1pPr marL="237061" indent="-237061" defTabSz="359991">
              <a:lnSpc>
                <a:spcPct val="100000"/>
              </a:lnSpc>
              <a:tabLst/>
              <a:defRPr sz="2400" b="0" i="0">
                <a:solidFill>
                  <a:schemeClr val="bg1"/>
                </a:solidFill>
                <a:latin typeface="+mn-lt"/>
                <a:ea typeface="Roboto Light" panose="02000000000000000000" pitchFamily="2" charset="0"/>
              </a:defRPr>
            </a:lvl1pPr>
            <a:lvl2pPr marL="355591" indent="-234945" defTabSz="359991">
              <a:lnSpc>
                <a:spcPct val="100000"/>
              </a:lnSpc>
              <a:tabLst/>
              <a:defRPr sz="2400" b="0" i="0">
                <a:solidFill>
                  <a:schemeClr val="bg1"/>
                </a:solidFill>
                <a:latin typeface="+mn-lt"/>
                <a:ea typeface="Roboto Light" panose="02000000000000000000" pitchFamily="2" charset="0"/>
              </a:defRPr>
            </a:lvl2pPr>
            <a:lvl3pPr marL="480472" indent="-239178" defTabSz="359991">
              <a:lnSpc>
                <a:spcPct val="100000"/>
              </a:lnSpc>
              <a:tabLst/>
              <a:defRPr sz="2400" b="0" i="0">
                <a:solidFill>
                  <a:schemeClr val="bg1"/>
                </a:solidFill>
                <a:latin typeface="+mn-lt"/>
                <a:ea typeface="Roboto Light" panose="02000000000000000000" pitchFamily="2" charset="0"/>
              </a:defRPr>
            </a:lvl3pPr>
            <a:lvl4pPr marL="594769" indent="-239178" defTabSz="359991">
              <a:lnSpc>
                <a:spcPct val="100000"/>
              </a:lnSpc>
              <a:tabLst/>
              <a:defRPr sz="2400" b="0" i="0">
                <a:solidFill>
                  <a:schemeClr val="bg1"/>
                </a:solidFill>
                <a:latin typeface="+mn-lt"/>
                <a:ea typeface="Roboto Light" panose="02000000000000000000" pitchFamily="2" charset="0"/>
              </a:defRPr>
            </a:lvl4pPr>
            <a:lvl5pPr marL="719649" indent="-243411" defTabSz="359991">
              <a:lnSpc>
                <a:spcPct val="100000"/>
              </a:lnSpc>
              <a:tabLst/>
              <a:defRPr sz="2400" b="0" i="0">
                <a:solidFill>
                  <a:schemeClr val="bg1"/>
                </a:solidFill>
                <a:latin typeface="+mn-lt"/>
                <a:ea typeface="Roboto Light" panose="02000000000000000000" pitchFamily="2" charset="0"/>
              </a:defRPr>
            </a:lvl5pPr>
          </a:lstStyle>
          <a:p>
            <a:pPr lvl="0"/>
            <a:r>
              <a:rPr lang="en-US" dirty="0"/>
              <a:t>Main content area</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a:extLst>
              <a:ext uri="{FF2B5EF4-FFF2-40B4-BE49-F238E27FC236}">
                <a16:creationId xmlns:a16="http://schemas.microsoft.com/office/drawing/2014/main" id="{D0845B74-E028-E24B-BE9C-E0C09F0D90A3}"/>
              </a:ext>
            </a:extLst>
          </p:cNvPr>
          <p:cNvSpPr>
            <a:spLocks noGrp="1"/>
          </p:cNvSpPr>
          <p:nvPr>
            <p:ph type="sldNum" sz="quarter" idx="12"/>
          </p:nvPr>
        </p:nvSpPr>
        <p:spPr/>
        <p:txBody>
          <a:bodyPr/>
          <a:lstStyle>
            <a:lvl1pPr>
              <a:defRPr sz="1333"/>
            </a:lvl1pPr>
          </a:lstStyle>
          <a:p>
            <a:fld id="{0BD7AF65-ABD8-9745-9161-1D3466EAFE0E}" type="slidenum">
              <a:rPr lang="en-GB" smtClean="0"/>
              <a:pPr/>
              <a:t>‹#›</a:t>
            </a:fld>
            <a:endParaRPr lang="en-GB" dirty="0"/>
          </a:p>
        </p:txBody>
      </p:sp>
      <p:sp>
        <p:nvSpPr>
          <p:cNvPr id="5" name="Footer Placeholder 4">
            <a:extLst>
              <a:ext uri="{FF2B5EF4-FFF2-40B4-BE49-F238E27FC236}">
                <a16:creationId xmlns:a16="http://schemas.microsoft.com/office/drawing/2014/main" id="{C772AD00-41ED-1D4B-8053-AD09A51DA5A6}"/>
              </a:ext>
            </a:extLst>
          </p:cNvPr>
          <p:cNvSpPr>
            <a:spLocks noGrp="1"/>
          </p:cNvSpPr>
          <p:nvPr>
            <p:ph type="ftr" sz="quarter" idx="11"/>
          </p:nvPr>
        </p:nvSpPr>
        <p:spPr/>
        <p:txBody>
          <a:bodyPr/>
          <a:lstStyle>
            <a:lvl1pPr>
              <a:defRPr sz="1333"/>
            </a:lvl1pPr>
          </a:lstStyle>
          <a:p>
            <a:endParaRPr lang="en-GB" dirty="0"/>
          </a:p>
        </p:txBody>
      </p:sp>
    </p:spTree>
    <p:extLst>
      <p:ext uri="{BB962C8B-B14F-4D97-AF65-F5344CB8AC3E}">
        <p14:creationId xmlns:p14="http://schemas.microsoft.com/office/powerpoint/2010/main" val="276366246"/>
      </p:ext>
    </p:extLst>
  </p:cSld>
  <p:clrMapOvr>
    <a:masterClrMapping/>
  </p:clrMapOvr>
  <p:extLst>
    <p:ext uri="{DCECCB84-F9BA-43D5-87BE-67443E8EF086}">
      <p15:sldGuideLst xmlns:p15="http://schemas.microsoft.com/office/powerpoint/2012/main">
        <p15:guide id="1" orient="horz" pos="894">
          <p15:clr>
            <a:srgbClr val="FBAE40"/>
          </p15:clr>
        </p15:guide>
        <p15:guide id="2" pos="4332">
          <p15:clr>
            <a:srgbClr val="FBAE40"/>
          </p15:clr>
        </p15:guide>
        <p15:guide id="3" orient="horz" pos="78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SINGLE COLUMN - NAV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007121-3DEE-AD4C-A4FA-0321B9D1464E}"/>
              </a:ext>
            </a:extLst>
          </p:cNvPr>
          <p:cNvSpPr>
            <a:spLocks noGrp="1"/>
          </p:cNvSpPr>
          <p:nvPr>
            <p:ph type="title"/>
          </p:nvPr>
        </p:nvSpPr>
        <p:spPr>
          <a:xfrm>
            <a:off x="478367" y="452968"/>
            <a:ext cx="8691036" cy="455429"/>
          </a:xfrm>
          <a:prstGeom prst="rect">
            <a:avLst/>
          </a:prstGeom>
        </p:spPr>
        <p:txBody>
          <a:bodyPr lIns="0" tIns="0" rIns="0" bIns="0"/>
          <a:lstStyle>
            <a:lvl1pPr algn="l">
              <a:lnSpc>
                <a:spcPct val="100000"/>
              </a:lnSpc>
              <a:defRPr sz="3200" b="1" i="0">
                <a:solidFill>
                  <a:schemeClr val="bg1"/>
                </a:solidFill>
                <a:latin typeface="+mn-lt"/>
                <a:ea typeface="Roboto Black" panose="02000000000000000000" pitchFamily="2" charset="0"/>
              </a:defRPr>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37F543DD-043A-7743-A914-4BD35CA1C688}"/>
              </a:ext>
            </a:extLst>
          </p:cNvPr>
          <p:cNvSpPr>
            <a:spLocks noGrp="1"/>
          </p:cNvSpPr>
          <p:nvPr>
            <p:ph idx="1"/>
          </p:nvPr>
        </p:nvSpPr>
        <p:spPr>
          <a:xfrm>
            <a:off x="478368" y="1906076"/>
            <a:ext cx="8691035" cy="4018477"/>
          </a:xfrm>
          <a:prstGeom prst="rect">
            <a:avLst/>
          </a:prstGeom>
        </p:spPr>
        <p:txBody>
          <a:bodyPr lIns="0" tIns="0" rIns="0" bIns="0"/>
          <a:lstStyle>
            <a:lvl1pPr marL="120645" indent="-120645" defTabSz="359982">
              <a:lnSpc>
                <a:spcPct val="100000"/>
              </a:lnSpc>
              <a:tabLst/>
              <a:defRPr sz="1600" b="0" i="0">
                <a:solidFill>
                  <a:schemeClr val="bg1"/>
                </a:solidFill>
                <a:latin typeface="+mn-lt"/>
                <a:ea typeface="Roboto Light" panose="02000000000000000000" pitchFamily="2" charset="0"/>
              </a:defRPr>
            </a:lvl1pPr>
            <a:lvl2pPr marL="241289" indent="-120645" defTabSz="359982">
              <a:lnSpc>
                <a:spcPct val="100000"/>
              </a:lnSpc>
              <a:tabLst/>
              <a:defRPr sz="1600" b="0" i="0">
                <a:solidFill>
                  <a:schemeClr val="bg1"/>
                </a:solidFill>
                <a:latin typeface="+mn-lt"/>
                <a:ea typeface="Roboto Light" panose="02000000000000000000" pitchFamily="2" charset="0"/>
              </a:defRPr>
            </a:lvl2pPr>
            <a:lvl3pPr marL="355582" indent="-114294" defTabSz="359982">
              <a:lnSpc>
                <a:spcPct val="100000"/>
              </a:lnSpc>
              <a:tabLst/>
              <a:defRPr sz="1600" b="0" i="0">
                <a:solidFill>
                  <a:schemeClr val="bg1"/>
                </a:solidFill>
                <a:latin typeface="+mn-lt"/>
                <a:ea typeface="Roboto Light" panose="02000000000000000000" pitchFamily="2" charset="0"/>
              </a:defRPr>
            </a:lvl3pPr>
            <a:lvl4pPr marL="476227" indent="-120645" defTabSz="359982">
              <a:lnSpc>
                <a:spcPct val="100000"/>
              </a:lnSpc>
              <a:tabLst/>
              <a:defRPr sz="1600" b="0" i="0">
                <a:solidFill>
                  <a:schemeClr val="bg1"/>
                </a:solidFill>
                <a:latin typeface="+mn-lt"/>
                <a:ea typeface="Roboto Light" panose="02000000000000000000" pitchFamily="2" charset="0"/>
              </a:defRPr>
            </a:lvl4pPr>
            <a:lvl5pPr marL="596870" indent="-120645" defTabSz="359982">
              <a:lnSpc>
                <a:spcPct val="100000"/>
              </a:lnSpc>
              <a:tabLst/>
              <a:defRPr sz="1600" b="0" i="0">
                <a:solidFill>
                  <a:schemeClr val="bg1"/>
                </a:solidFill>
                <a:latin typeface="+mn-lt"/>
                <a:ea typeface="Roboto Light" panose="02000000000000000000" pitchFamily="2"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a:extLst>
              <a:ext uri="{FF2B5EF4-FFF2-40B4-BE49-F238E27FC236}">
                <a16:creationId xmlns:a16="http://schemas.microsoft.com/office/drawing/2014/main" id="{C772AD00-41ED-1D4B-8053-AD09A51DA5A6}"/>
              </a:ext>
            </a:extLst>
          </p:cNvPr>
          <p:cNvSpPr>
            <a:spLocks noGrp="1"/>
          </p:cNvSpPr>
          <p:nvPr>
            <p:ph type="ftr" sz="quarter" idx="11"/>
          </p:nvPr>
        </p:nvSpPr>
        <p:spPr/>
        <p:txBody>
          <a:bodyPr/>
          <a:lstStyle>
            <a:lvl1pPr>
              <a:defRPr/>
            </a:lvl1pPr>
          </a:lstStyle>
          <a:p>
            <a:r>
              <a:rPr lang="en-GB"/>
              <a:t>Insert footer</a:t>
            </a:r>
          </a:p>
        </p:txBody>
      </p:sp>
      <p:sp>
        <p:nvSpPr>
          <p:cNvPr id="6" name="Slide Number Placeholder 5">
            <a:extLst>
              <a:ext uri="{FF2B5EF4-FFF2-40B4-BE49-F238E27FC236}">
                <a16:creationId xmlns:a16="http://schemas.microsoft.com/office/drawing/2014/main" id="{D0845B74-E028-E24B-BE9C-E0C09F0D90A3}"/>
              </a:ext>
            </a:extLst>
          </p:cNvPr>
          <p:cNvSpPr>
            <a:spLocks noGrp="1"/>
          </p:cNvSpPr>
          <p:nvPr>
            <p:ph type="sldNum" sz="quarter" idx="12"/>
          </p:nvPr>
        </p:nvSpPr>
        <p:spPr/>
        <p:txBody>
          <a:bodyPr/>
          <a:lstStyle/>
          <a:p>
            <a:fld id="{0BD7AF65-ABD8-9745-9161-1D3466EAFE0E}" type="slidenum">
              <a:rPr lang="en-GB" smtClean="0"/>
              <a:t>‹#›</a:t>
            </a:fld>
            <a:endParaRPr lang="en-GB"/>
          </a:p>
        </p:txBody>
      </p:sp>
      <p:sp>
        <p:nvSpPr>
          <p:cNvPr id="7" name="Text Placeholder 2">
            <a:extLst>
              <a:ext uri="{FF2B5EF4-FFF2-40B4-BE49-F238E27FC236}">
                <a16:creationId xmlns:a16="http://schemas.microsoft.com/office/drawing/2014/main" id="{FCF199EC-0CC6-E249-9E07-19DB95DAD6DF}"/>
              </a:ext>
            </a:extLst>
          </p:cNvPr>
          <p:cNvSpPr>
            <a:spLocks noGrp="1"/>
          </p:cNvSpPr>
          <p:nvPr>
            <p:ph type="body" idx="13"/>
          </p:nvPr>
        </p:nvSpPr>
        <p:spPr>
          <a:xfrm>
            <a:off x="478367" y="1396351"/>
            <a:ext cx="8691036" cy="340988"/>
          </a:xfrm>
          <a:prstGeom prst="rect">
            <a:avLst/>
          </a:prstGeom>
        </p:spPr>
        <p:txBody>
          <a:bodyPr lIns="0" tIns="0" rIns="0" bIns="0" anchor="t" anchorCtr="0"/>
          <a:lstStyle>
            <a:lvl1pPr marL="0" indent="0">
              <a:buNone/>
              <a:defRPr sz="2267" b="1" i="0">
                <a:solidFill>
                  <a:schemeClr val="bg1"/>
                </a:solidFill>
                <a:latin typeface="+mn-lt"/>
                <a:ea typeface="Roboto Medium" panose="02000000000000000000" pitchFamily="2" charset="0"/>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Edit Master text styles</a:t>
            </a:r>
          </a:p>
        </p:txBody>
      </p:sp>
    </p:spTree>
    <p:extLst>
      <p:ext uri="{BB962C8B-B14F-4D97-AF65-F5344CB8AC3E}">
        <p14:creationId xmlns:p14="http://schemas.microsoft.com/office/powerpoint/2010/main" val="2567669550"/>
      </p:ext>
    </p:extLst>
  </p:cSld>
  <p:clrMapOvr>
    <a:masterClrMapping/>
  </p:clrMapOvr>
  <p:extLst>
    <p:ext uri="{DCECCB84-F9BA-43D5-87BE-67443E8EF086}">
      <p15:sldGuideLst xmlns:p15="http://schemas.microsoft.com/office/powerpoint/2012/main">
        <p15:guide id="1" orient="horz" pos="894">
          <p15:clr>
            <a:srgbClr val="FBAE40"/>
          </p15:clr>
        </p15:guide>
        <p15:guide id="2" pos="4332">
          <p15:clr>
            <a:srgbClr val="FBAE40"/>
          </p15:clr>
        </p15:guide>
        <p15:guide id="3" orient="horz" pos="78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SINGLE COLUMN - PURP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007121-3DEE-AD4C-A4FA-0321B9D1464E}"/>
              </a:ext>
            </a:extLst>
          </p:cNvPr>
          <p:cNvSpPr>
            <a:spLocks noGrp="1"/>
          </p:cNvSpPr>
          <p:nvPr>
            <p:ph type="title" hasCustomPrompt="1"/>
          </p:nvPr>
        </p:nvSpPr>
        <p:spPr>
          <a:xfrm>
            <a:off x="478366" y="452967"/>
            <a:ext cx="8691036" cy="455429"/>
          </a:xfrm>
          <a:prstGeom prst="rect">
            <a:avLst/>
          </a:prstGeom>
        </p:spPr>
        <p:txBody>
          <a:bodyPr lIns="0" tIns="0" rIns="0" bIns="0"/>
          <a:lstStyle>
            <a:lvl1pPr algn="l">
              <a:lnSpc>
                <a:spcPct val="100000"/>
              </a:lnSpc>
              <a:defRPr sz="3200" b="1" i="0">
                <a:solidFill>
                  <a:schemeClr val="bg1"/>
                </a:solidFill>
                <a:latin typeface="+mn-lt"/>
                <a:ea typeface="Roboto Black" panose="02000000000000000000" pitchFamily="2" charset="0"/>
              </a:defRPr>
            </a:lvl1pPr>
          </a:lstStyle>
          <a:p>
            <a:r>
              <a:rPr lang="en-US" dirty="0"/>
              <a:t>Page title</a:t>
            </a:r>
            <a:endParaRPr lang="en-GB" dirty="0"/>
          </a:p>
        </p:txBody>
      </p:sp>
      <p:sp>
        <p:nvSpPr>
          <p:cNvPr id="7" name="Text Placeholder 2">
            <a:extLst>
              <a:ext uri="{FF2B5EF4-FFF2-40B4-BE49-F238E27FC236}">
                <a16:creationId xmlns:a16="http://schemas.microsoft.com/office/drawing/2014/main" id="{FCF199EC-0CC6-E249-9E07-19DB95DAD6DF}"/>
              </a:ext>
            </a:extLst>
          </p:cNvPr>
          <p:cNvSpPr>
            <a:spLocks noGrp="1"/>
          </p:cNvSpPr>
          <p:nvPr>
            <p:ph type="body" idx="13" hasCustomPrompt="1"/>
          </p:nvPr>
        </p:nvSpPr>
        <p:spPr>
          <a:xfrm>
            <a:off x="478366" y="1396350"/>
            <a:ext cx="8691036" cy="340988"/>
          </a:xfrm>
          <a:prstGeom prst="rect">
            <a:avLst/>
          </a:prstGeom>
        </p:spPr>
        <p:txBody>
          <a:bodyPr lIns="0" tIns="0" rIns="0" bIns="0" anchor="t" anchorCtr="0"/>
          <a:lstStyle>
            <a:lvl1pPr marL="0" indent="0">
              <a:buNone/>
              <a:defRPr sz="2400" b="1" i="0">
                <a:solidFill>
                  <a:schemeClr val="bg1"/>
                </a:solidFill>
                <a:latin typeface="+mn-lt"/>
                <a:ea typeface="Roboto Medium" panose="02000000000000000000" pitchFamily="2" charset="0"/>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dirty="0" err="1"/>
              <a:t>Subheader</a:t>
            </a:r>
            <a:endParaRPr lang="en-US" dirty="0"/>
          </a:p>
        </p:txBody>
      </p:sp>
      <p:sp>
        <p:nvSpPr>
          <p:cNvPr id="3" name="Content Placeholder 2">
            <a:extLst>
              <a:ext uri="{FF2B5EF4-FFF2-40B4-BE49-F238E27FC236}">
                <a16:creationId xmlns:a16="http://schemas.microsoft.com/office/drawing/2014/main" id="{37F543DD-043A-7743-A914-4BD35CA1C688}"/>
              </a:ext>
            </a:extLst>
          </p:cNvPr>
          <p:cNvSpPr>
            <a:spLocks noGrp="1"/>
          </p:cNvSpPr>
          <p:nvPr>
            <p:ph idx="1" hasCustomPrompt="1"/>
          </p:nvPr>
        </p:nvSpPr>
        <p:spPr>
          <a:xfrm>
            <a:off x="478367" y="1906075"/>
            <a:ext cx="8691035" cy="4018477"/>
          </a:xfrm>
          <a:prstGeom prst="rect">
            <a:avLst/>
          </a:prstGeom>
        </p:spPr>
        <p:txBody>
          <a:bodyPr lIns="0" tIns="0" rIns="0" bIns="0"/>
          <a:lstStyle>
            <a:lvl1pPr marL="120648" indent="-120648" defTabSz="359991">
              <a:lnSpc>
                <a:spcPct val="100000"/>
              </a:lnSpc>
              <a:tabLst/>
              <a:defRPr sz="2400" b="0" i="0">
                <a:solidFill>
                  <a:schemeClr val="bg1"/>
                </a:solidFill>
                <a:latin typeface="+mn-lt"/>
                <a:ea typeface="Roboto Light" panose="02000000000000000000" pitchFamily="2" charset="0"/>
              </a:defRPr>
            </a:lvl1pPr>
            <a:lvl2pPr marL="241294" indent="-120648" defTabSz="359991">
              <a:lnSpc>
                <a:spcPct val="100000"/>
              </a:lnSpc>
              <a:tabLst/>
              <a:defRPr sz="2400" b="0" i="0">
                <a:solidFill>
                  <a:schemeClr val="bg1"/>
                </a:solidFill>
                <a:latin typeface="+mn-lt"/>
                <a:ea typeface="Roboto Light" panose="02000000000000000000" pitchFamily="2" charset="0"/>
              </a:defRPr>
            </a:lvl2pPr>
            <a:lvl3pPr marL="355591" indent="-114297" defTabSz="359991">
              <a:lnSpc>
                <a:spcPct val="100000"/>
              </a:lnSpc>
              <a:tabLst/>
              <a:defRPr sz="2400" b="0" i="0">
                <a:solidFill>
                  <a:schemeClr val="bg1"/>
                </a:solidFill>
                <a:latin typeface="+mn-lt"/>
                <a:ea typeface="Roboto Light" panose="02000000000000000000" pitchFamily="2" charset="0"/>
              </a:defRPr>
            </a:lvl3pPr>
            <a:lvl4pPr marL="476239" indent="-120648" defTabSz="359991">
              <a:lnSpc>
                <a:spcPct val="100000"/>
              </a:lnSpc>
              <a:tabLst/>
              <a:defRPr sz="2400" b="0" i="0">
                <a:solidFill>
                  <a:schemeClr val="bg1"/>
                </a:solidFill>
                <a:latin typeface="+mn-lt"/>
                <a:ea typeface="Roboto Light" panose="02000000000000000000" pitchFamily="2" charset="0"/>
              </a:defRPr>
            </a:lvl4pPr>
            <a:lvl5pPr marL="596885" indent="-120648" defTabSz="359991">
              <a:lnSpc>
                <a:spcPct val="100000"/>
              </a:lnSpc>
              <a:tabLst/>
              <a:defRPr sz="2400" b="0" i="0">
                <a:solidFill>
                  <a:schemeClr val="bg1"/>
                </a:solidFill>
                <a:latin typeface="+mn-lt"/>
                <a:ea typeface="Roboto Light" panose="02000000000000000000" pitchFamily="2" charset="0"/>
              </a:defRPr>
            </a:lvl5pPr>
          </a:lstStyle>
          <a:p>
            <a:pPr lvl="0"/>
            <a:r>
              <a:rPr lang="en-US" dirty="0"/>
              <a:t> Main content area</a:t>
            </a:r>
          </a:p>
          <a:p>
            <a:pPr lvl="1"/>
            <a:r>
              <a:rPr lang="en-US" dirty="0"/>
              <a:t> Second level</a:t>
            </a:r>
          </a:p>
          <a:p>
            <a:pPr lvl="2"/>
            <a:r>
              <a:rPr lang="en-US" dirty="0"/>
              <a:t> Third level</a:t>
            </a:r>
          </a:p>
          <a:p>
            <a:pPr lvl="3"/>
            <a:r>
              <a:rPr lang="en-US" dirty="0"/>
              <a:t> Fourth level</a:t>
            </a:r>
          </a:p>
          <a:p>
            <a:pPr lvl="4"/>
            <a:r>
              <a:rPr lang="en-US" dirty="0"/>
              <a:t> Fifth level</a:t>
            </a:r>
            <a:endParaRPr lang="en-GB" dirty="0"/>
          </a:p>
        </p:txBody>
      </p:sp>
      <p:sp>
        <p:nvSpPr>
          <p:cNvPr id="6" name="Slide Number Placeholder 5">
            <a:extLst>
              <a:ext uri="{FF2B5EF4-FFF2-40B4-BE49-F238E27FC236}">
                <a16:creationId xmlns:a16="http://schemas.microsoft.com/office/drawing/2014/main" id="{D0845B74-E028-E24B-BE9C-E0C09F0D90A3}"/>
              </a:ext>
            </a:extLst>
          </p:cNvPr>
          <p:cNvSpPr>
            <a:spLocks noGrp="1"/>
          </p:cNvSpPr>
          <p:nvPr>
            <p:ph type="sldNum" sz="quarter" idx="12"/>
          </p:nvPr>
        </p:nvSpPr>
        <p:spPr/>
        <p:txBody>
          <a:bodyPr/>
          <a:lstStyle>
            <a:lvl1pPr>
              <a:defRPr sz="1333">
                <a:latin typeface="+mn-lt"/>
              </a:defRPr>
            </a:lvl1pPr>
          </a:lstStyle>
          <a:p>
            <a:fld id="{0BD7AF65-ABD8-9745-9161-1D3466EAFE0E}" type="slidenum">
              <a:rPr lang="en-GB" smtClean="0"/>
              <a:pPr/>
              <a:t>‹#›</a:t>
            </a:fld>
            <a:endParaRPr lang="en-GB" dirty="0"/>
          </a:p>
        </p:txBody>
      </p:sp>
      <p:sp>
        <p:nvSpPr>
          <p:cNvPr id="8" name="Footer Placeholder 4">
            <a:extLst>
              <a:ext uri="{FF2B5EF4-FFF2-40B4-BE49-F238E27FC236}">
                <a16:creationId xmlns:a16="http://schemas.microsoft.com/office/drawing/2014/main" id="{B042F974-477A-4BD6-96A8-0F53F0512B3F}"/>
              </a:ext>
            </a:extLst>
          </p:cNvPr>
          <p:cNvSpPr>
            <a:spLocks noGrp="1"/>
          </p:cNvSpPr>
          <p:nvPr>
            <p:ph type="ftr" sz="quarter" idx="3"/>
          </p:nvPr>
        </p:nvSpPr>
        <p:spPr>
          <a:xfrm>
            <a:off x="823223" y="6165033"/>
            <a:ext cx="4855960" cy="480000"/>
          </a:xfrm>
          <a:prstGeom prst="rect">
            <a:avLst/>
          </a:prstGeom>
        </p:spPr>
        <p:txBody>
          <a:bodyPr vert="horz" lIns="0" tIns="0" rIns="0" bIns="0" rtlCol="0" anchor="ctr"/>
          <a:lstStyle>
            <a:lvl1pPr algn="l">
              <a:defRPr sz="1333" b="0" i="0">
                <a:solidFill>
                  <a:schemeClr val="bg1"/>
                </a:solidFill>
                <a:latin typeface="+mn-lt"/>
                <a:ea typeface="Roboto Light" panose="02000000000000000000" pitchFamily="2" charset="0"/>
              </a:defRPr>
            </a:lvl1pPr>
          </a:lstStyle>
          <a:p>
            <a:r>
              <a:rPr lang="en-GB"/>
              <a:t>How to think about security </a:t>
            </a:r>
            <a:endParaRPr lang="en-GB" dirty="0"/>
          </a:p>
        </p:txBody>
      </p:sp>
    </p:spTree>
    <p:extLst>
      <p:ext uri="{BB962C8B-B14F-4D97-AF65-F5344CB8AC3E}">
        <p14:creationId xmlns:p14="http://schemas.microsoft.com/office/powerpoint/2010/main" val="3625241484"/>
      </p:ext>
    </p:extLst>
  </p:cSld>
  <p:clrMapOvr>
    <a:masterClrMapping/>
  </p:clrMapOvr>
  <p:extLst>
    <p:ext uri="{DCECCB84-F9BA-43D5-87BE-67443E8EF086}">
      <p15:sldGuideLst xmlns:p15="http://schemas.microsoft.com/office/powerpoint/2012/main">
        <p15:guide id="1" orient="horz" pos="1192">
          <p15:clr>
            <a:srgbClr val="FBAE40"/>
          </p15:clr>
        </p15:guide>
        <p15:guide id="2" pos="5776">
          <p15:clr>
            <a:srgbClr val="FBAE40"/>
          </p15:clr>
        </p15:guide>
        <p15:guide id="3" orient="horz" pos="104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9963250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D0928C-A2B5-7CA6-4888-4886818995E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F528D00-DC78-193B-9DF7-2A264ABAC54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784912F-CB50-38A5-F69D-C50F592D0AB4}"/>
              </a:ext>
            </a:extLst>
          </p:cNvPr>
          <p:cNvSpPr>
            <a:spLocks noGrp="1"/>
          </p:cNvSpPr>
          <p:nvPr>
            <p:ph type="dt" sz="half" idx="10"/>
          </p:nvPr>
        </p:nvSpPr>
        <p:spPr/>
        <p:txBody>
          <a:bodyPr/>
          <a:lstStyle/>
          <a:p>
            <a:fld id="{9DD2F121-5228-4F60-B0C6-E3C60C34D409}" type="datetimeFigureOut">
              <a:rPr lang="en-GB" smtClean="0"/>
              <a:t>10/10/2024</a:t>
            </a:fld>
            <a:endParaRPr lang="en-GB"/>
          </a:p>
        </p:txBody>
      </p:sp>
      <p:sp>
        <p:nvSpPr>
          <p:cNvPr id="5" name="Footer Placeholder 4">
            <a:extLst>
              <a:ext uri="{FF2B5EF4-FFF2-40B4-BE49-F238E27FC236}">
                <a16:creationId xmlns:a16="http://schemas.microsoft.com/office/drawing/2014/main" id="{C4A9592F-D34D-83B1-3800-9E70F3C3462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E627F81-86F5-E011-4B7E-7EA04494ED08}"/>
              </a:ext>
            </a:extLst>
          </p:cNvPr>
          <p:cNvSpPr>
            <a:spLocks noGrp="1"/>
          </p:cNvSpPr>
          <p:nvPr>
            <p:ph type="sldNum" sz="quarter" idx="12"/>
          </p:nvPr>
        </p:nvSpPr>
        <p:spPr/>
        <p:txBody>
          <a:bodyPr/>
          <a:lstStyle/>
          <a:p>
            <a:fld id="{398DF0D0-0354-40CB-9981-3241517C30F2}" type="slidenum">
              <a:rPr lang="en-GB" smtClean="0"/>
              <a:t>‹#›</a:t>
            </a:fld>
            <a:endParaRPr lang="en-GB"/>
          </a:p>
        </p:txBody>
      </p:sp>
    </p:spTree>
    <p:extLst>
      <p:ext uri="{BB962C8B-B14F-4D97-AF65-F5344CB8AC3E}">
        <p14:creationId xmlns:p14="http://schemas.microsoft.com/office/powerpoint/2010/main" val="3757705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F5A3F4-1E05-B92C-5F5C-E5B11E3E863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23452AB1-1150-7102-CD10-A3130CFF20D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0175DD6-DB68-4912-3532-C052A23FAF20}"/>
              </a:ext>
            </a:extLst>
          </p:cNvPr>
          <p:cNvSpPr>
            <a:spLocks noGrp="1"/>
          </p:cNvSpPr>
          <p:nvPr>
            <p:ph type="dt" sz="half" idx="10"/>
          </p:nvPr>
        </p:nvSpPr>
        <p:spPr/>
        <p:txBody>
          <a:bodyPr/>
          <a:lstStyle/>
          <a:p>
            <a:fld id="{9DD2F121-5228-4F60-B0C6-E3C60C34D409}" type="datetimeFigureOut">
              <a:rPr lang="en-GB" smtClean="0"/>
              <a:t>10/10/2024</a:t>
            </a:fld>
            <a:endParaRPr lang="en-GB"/>
          </a:p>
        </p:txBody>
      </p:sp>
      <p:sp>
        <p:nvSpPr>
          <p:cNvPr id="5" name="Footer Placeholder 4">
            <a:extLst>
              <a:ext uri="{FF2B5EF4-FFF2-40B4-BE49-F238E27FC236}">
                <a16:creationId xmlns:a16="http://schemas.microsoft.com/office/drawing/2014/main" id="{FDA04F30-DE49-F4E0-5D52-F5A25C245D8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A8A9E7F-6C25-F926-D7E1-3BA57388679E}"/>
              </a:ext>
            </a:extLst>
          </p:cNvPr>
          <p:cNvSpPr>
            <a:spLocks noGrp="1"/>
          </p:cNvSpPr>
          <p:nvPr>
            <p:ph type="sldNum" sz="quarter" idx="12"/>
          </p:nvPr>
        </p:nvSpPr>
        <p:spPr/>
        <p:txBody>
          <a:bodyPr/>
          <a:lstStyle/>
          <a:p>
            <a:fld id="{398DF0D0-0354-40CB-9981-3241517C30F2}" type="slidenum">
              <a:rPr lang="en-GB" smtClean="0"/>
              <a:t>‹#›</a:t>
            </a:fld>
            <a:endParaRPr lang="en-GB"/>
          </a:p>
        </p:txBody>
      </p:sp>
    </p:spTree>
    <p:extLst>
      <p:ext uri="{BB962C8B-B14F-4D97-AF65-F5344CB8AC3E}">
        <p14:creationId xmlns:p14="http://schemas.microsoft.com/office/powerpoint/2010/main" val="12666025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84D0AE-DD67-3AA4-6CE2-1F412B928FD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475C576-BDFC-E059-1733-CE1439CE149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DAE0F7AE-E01A-718F-9AEE-9175AABB657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656C6056-64E0-CBA6-0A95-2F899BB5BE13}"/>
              </a:ext>
            </a:extLst>
          </p:cNvPr>
          <p:cNvSpPr>
            <a:spLocks noGrp="1"/>
          </p:cNvSpPr>
          <p:nvPr>
            <p:ph type="dt" sz="half" idx="10"/>
          </p:nvPr>
        </p:nvSpPr>
        <p:spPr/>
        <p:txBody>
          <a:bodyPr/>
          <a:lstStyle/>
          <a:p>
            <a:fld id="{9DD2F121-5228-4F60-B0C6-E3C60C34D409}" type="datetimeFigureOut">
              <a:rPr lang="en-GB" smtClean="0"/>
              <a:t>10/10/2024</a:t>
            </a:fld>
            <a:endParaRPr lang="en-GB"/>
          </a:p>
        </p:txBody>
      </p:sp>
      <p:sp>
        <p:nvSpPr>
          <p:cNvPr id="6" name="Footer Placeholder 5">
            <a:extLst>
              <a:ext uri="{FF2B5EF4-FFF2-40B4-BE49-F238E27FC236}">
                <a16:creationId xmlns:a16="http://schemas.microsoft.com/office/drawing/2014/main" id="{1617E0B2-4C6D-C028-3021-96D5ED93C13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59F38E5-743E-81C6-346F-05F88D527B4B}"/>
              </a:ext>
            </a:extLst>
          </p:cNvPr>
          <p:cNvSpPr>
            <a:spLocks noGrp="1"/>
          </p:cNvSpPr>
          <p:nvPr>
            <p:ph type="sldNum" sz="quarter" idx="12"/>
          </p:nvPr>
        </p:nvSpPr>
        <p:spPr/>
        <p:txBody>
          <a:bodyPr/>
          <a:lstStyle/>
          <a:p>
            <a:fld id="{398DF0D0-0354-40CB-9981-3241517C30F2}" type="slidenum">
              <a:rPr lang="en-GB" smtClean="0"/>
              <a:t>‹#›</a:t>
            </a:fld>
            <a:endParaRPr lang="en-GB"/>
          </a:p>
        </p:txBody>
      </p:sp>
    </p:spTree>
    <p:extLst>
      <p:ext uri="{BB962C8B-B14F-4D97-AF65-F5344CB8AC3E}">
        <p14:creationId xmlns:p14="http://schemas.microsoft.com/office/powerpoint/2010/main" val="23384999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5CDEC0-9A72-0102-35D5-0CE17688087B}"/>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1930154-BF7A-0294-1AA2-AB78A082645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A513A77-1C37-EDF7-9069-2782645503E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B8B532B9-499B-184B-2914-A0B5D8DE58C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1176312-14DF-733A-2BF0-E15AFE232BE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900028ED-EBE5-7AB0-CFB5-1B5BAD1FDA81}"/>
              </a:ext>
            </a:extLst>
          </p:cNvPr>
          <p:cNvSpPr>
            <a:spLocks noGrp="1"/>
          </p:cNvSpPr>
          <p:nvPr>
            <p:ph type="dt" sz="half" idx="10"/>
          </p:nvPr>
        </p:nvSpPr>
        <p:spPr/>
        <p:txBody>
          <a:bodyPr/>
          <a:lstStyle/>
          <a:p>
            <a:fld id="{9DD2F121-5228-4F60-B0C6-E3C60C34D409}" type="datetimeFigureOut">
              <a:rPr lang="en-GB" smtClean="0"/>
              <a:t>10/10/2024</a:t>
            </a:fld>
            <a:endParaRPr lang="en-GB"/>
          </a:p>
        </p:txBody>
      </p:sp>
      <p:sp>
        <p:nvSpPr>
          <p:cNvPr id="8" name="Footer Placeholder 7">
            <a:extLst>
              <a:ext uri="{FF2B5EF4-FFF2-40B4-BE49-F238E27FC236}">
                <a16:creationId xmlns:a16="http://schemas.microsoft.com/office/drawing/2014/main" id="{E86AFFF7-1ECE-FA10-7525-20B95CF06CEB}"/>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BE5BD38A-F66E-F111-915F-3124BE2C637B}"/>
              </a:ext>
            </a:extLst>
          </p:cNvPr>
          <p:cNvSpPr>
            <a:spLocks noGrp="1"/>
          </p:cNvSpPr>
          <p:nvPr>
            <p:ph type="sldNum" sz="quarter" idx="12"/>
          </p:nvPr>
        </p:nvSpPr>
        <p:spPr/>
        <p:txBody>
          <a:bodyPr/>
          <a:lstStyle/>
          <a:p>
            <a:fld id="{398DF0D0-0354-40CB-9981-3241517C30F2}" type="slidenum">
              <a:rPr lang="en-GB" smtClean="0"/>
              <a:t>‹#›</a:t>
            </a:fld>
            <a:endParaRPr lang="en-GB"/>
          </a:p>
        </p:txBody>
      </p:sp>
    </p:spTree>
    <p:extLst>
      <p:ext uri="{BB962C8B-B14F-4D97-AF65-F5344CB8AC3E}">
        <p14:creationId xmlns:p14="http://schemas.microsoft.com/office/powerpoint/2010/main" val="29646908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E4B692-F60E-62C3-14CE-A9E9037DD727}"/>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E414A222-FAB4-24E3-1ECE-6406493E2594}"/>
              </a:ext>
            </a:extLst>
          </p:cNvPr>
          <p:cNvSpPr>
            <a:spLocks noGrp="1"/>
          </p:cNvSpPr>
          <p:nvPr>
            <p:ph type="dt" sz="half" idx="10"/>
          </p:nvPr>
        </p:nvSpPr>
        <p:spPr/>
        <p:txBody>
          <a:bodyPr/>
          <a:lstStyle/>
          <a:p>
            <a:fld id="{9DD2F121-5228-4F60-B0C6-E3C60C34D409}" type="datetimeFigureOut">
              <a:rPr lang="en-GB" smtClean="0"/>
              <a:t>10/10/2024</a:t>
            </a:fld>
            <a:endParaRPr lang="en-GB"/>
          </a:p>
        </p:txBody>
      </p:sp>
      <p:sp>
        <p:nvSpPr>
          <p:cNvPr id="4" name="Footer Placeholder 3">
            <a:extLst>
              <a:ext uri="{FF2B5EF4-FFF2-40B4-BE49-F238E27FC236}">
                <a16:creationId xmlns:a16="http://schemas.microsoft.com/office/drawing/2014/main" id="{FA0027AC-09CA-C44D-6476-4D3ABF30EE35}"/>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4AC8B95B-2E53-24D5-AD68-8907599B0CB8}"/>
              </a:ext>
            </a:extLst>
          </p:cNvPr>
          <p:cNvSpPr>
            <a:spLocks noGrp="1"/>
          </p:cNvSpPr>
          <p:nvPr>
            <p:ph type="sldNum" sz="quarter" idx="12"/>
          </p:nvPr>
        </p:nvSpPr>
        <p:spPr/>
        <p:txBody>
          <a:bodyPr/>
          <a:lstStyle/>
          <a:p>
            <a:fld id="{398DF0D0-0354-40CB-9981-3241517C30F2}" type="slidenum">
              <a:rPr lang="en-GB" smtClean="0"/>
              <a:t>‹#›</a:t>
            </a:fld>
            <a:endParaRPr lang="en-GB"/>
          </a:p>
        </p:txBody>
      </p:sp>
    </p:spTree>
    <p:extLst>
      <p:ext uri="{BB962C8B-B14F-4D97-AF65-F5344CB8AC3E}">
        <p14:creationId xmlns:p14="http://schemas.microsoft.com/office/powerpoint/2010/main" val="37388618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F018B0A-EAB5-596B-4E0C-D4373F3FCFF6}"/>
              </a:ext>
            </a:extLst>
          </p:cNvPr>
          <p:cNvSpPr>
            <a:spLocks noGrp="1"/>
          </p:cNvSpPr>
          <p:nvPr>
            <p:ph type="dt" sz="half" idx="10"/>
          </p:nvPr>
        </p:nvSpPr>
        <p:spPr/>
        <p:txBody>
          <a:bodyPr/>
          <a:lstStyle/>
          <a:p>
            <a:fld id="{9DD2F121-5228-4F60-B0C6-E3C60C34D409}" type="datetimeFigureOut">
              <a:rPr lang="en-GB" smtClean="0"/>
              <a:t>10/10/2024</a:t>
            </a:fld>
            <a:endParaRPr lang="en-GB"/>
          </a:p>
        </p:txBody>
      </p:sp>
      <p:sp>
        <p:nvSpPr>
          <p:cNvPr id="3" name="Footer Placeholder 2">
            <a:extLst>
              <a:ext uri="{FF2B5EF4-FFF2-40B4-BE49-F238E27FC236}">
                <a16:creationId xmlns:a16="http://schemas.microsoft.com/office/drawing/2014/main" id="{79B17EA0-9FA4-98A1-F16D-17DE76940C56}"/>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9D59F45E-0B6A-DD37-17CC-7DE45E110144}"/>
              </a:ext>
            </a:extLst>
          </p:cNvPr>
          <p:cNvSpPr>
            <a:spLocks noGrp="1"/>
          </p:cNvSpPr>
          <p:nvPr>
            <p:ph type="sldNum" sz="quarter" idx="12"/>
          </p:nvPr>
        </p:nvSpPr>
        <p:spPr/>
        <p:txBody>
          <a:bodyPr/>
          <a:lstStyle/>
          <a:p>
            <a:fld id="{398DF0D0-0354-40CB-9981-3241517C30F2}" type="slidenum">
              <a:rPr lang="en-GB" smtClean="0"/>
              <a:t>‹#›</a:t>
            </a:fld>
            <a:endParaRPr lang="en-GB"/>
          </a:p>
        </p:txBody>
      </p:sp>
    </p:spTree>
    <p:extLst>
      <p:ext uri="{BB962C8B-B14F-4D97-AF65-F5344CB8AC3E}">
        <p14:creationId xmlns:p14="http://schemas.microsoft.com/office/powerpoint/2010/main" val="15425187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8A2CF8-FFA9-D46E-B787-348468A1230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F5CA4620-4C49-BA02-9B1E-65FCEA91922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99BCE73C-7E80-9B3C-F7F9-F4A9EC226AE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64D9111-A07B-2390-5917-28C8BC9A948C}"/>
              </a:ext>
            </a:extLst>
          </p:cNvPr>
          <p:cNvSpPr>
            <a:spLocks noGrp="1"/>
          </p:cNvSpPr>
          <p:nvPr>
            <p:ph type="dt" sz="half" idx="10"/>
          </p:nvPr>
        </p:nvSpPr>
        <p:spPr/>
        <p:txBody>
          <a:bodyPr/>
          <a:lstStyle/>
          <a:p>
            <a:fld id="{9DD2F121-5228-4F60-B0C6-E3C60C34D409}" type="datetimeFigureOut">
              <a:rPr lang="en-GB" smtClean="0"/>
              <a:t>10/10/2024</a:t>
            </a:fld>
            <a:endParaRPr lang="en-GB"/>
          </a:p>
        </p:txBody>
      </p:sp>
      <p:sp>
        <p:nvSpPr>
          <p:cNvPr id="6" name="Footer Placeholder 5">
            <a:extLst>
              <a:ext uri="{FF2B5EF4-FFF2-40B4-BE49-F238E27FC236}">
                <a16:creationId xmlns:a16="http://schemas.microsoft.com/office/drawing/2014/main" id="{CA438DB5-7BA2-7DD1-9ADE-EAA56022996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3542622-1D69-FC31-24DE-557334BE619E}"/>
              </a:ext>
            </a:extLst>
          </p:cNvPr>
          <p:cNvSpPr>
            <a:spLocks noGrp="1"/>
          </p:cNvSpPr>
          <p:nvPr>
            <p:ph type="sldNum" sz="quarter" idx="12"/>
          </p:nvPr>
        </p:nvSpPr>
        <p:spPr/>
        <p:txBody>
          <a:bodyPr/>
          <a:lstStyle/>
          <a:p>
            <a:fld id="{398DF0D0-0354-40CB-9981-3241517C30F2}" type="slidenum">
              <a:rPr lang="en-GB" smtClean="0"/>
              <a:t>‹#›</a:t>
            </a:fld>
            <a:endParaRPr lang="en-GB"/>
          </a:p>
        </p:txBody>
      </p:sp>
    </p:spTree>
    <p:extLst>
      <p:ext uri="{BB962C8B-B14F-4D97-AF65-F5344CB8AC3E}">
        <p14:creationId xmlns:p14="http://schemas.microsoft.com/office/powerpoint/2010/main" val="6566639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CB6B93-4117-B917-1CA0-EBEF9F70B18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E3383E50-50EA-DE57-7FEA-3DB3EB7E454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D0A40CAB-0015-E7B7-736A-CB2A0B7E5B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594B871-5F6C-58AB-F209-35C2CBD8C64E}"/>
              </a:ext>
            </a:extLst>
          </p:cNvPr>
          <p:cNvSpPr>
            <a:spLocks noGrp="1"/>
          </p:cNvSpPr>
          <p:nvPr>
            <p:ph type="dt" sz="half" idx="10"/>
          </p:nvPr>
        </p:nvSpPr>
        <p:spPr/>
        <p:txBody>
          <a:bodyPr/>
          <a:lstStyle/>
          <a:p>
            <a:fld id="{9DD2F121-5228-4F60-B0C6-E3C60C34D409}" type="datetimeFigureOut">
              <a:rPr lang="en-GB" smtClean="0"/>
              <a:t>10/10/2024</a:t>
            </a:fld>
            <a:endParaRPr lang="en-GB"/>
          </a:p>
        </p:txBody>
      </p:sp>
      <p:sp>
        <p:nvSpPr>
          <p:cNvPr id="6" name="Footer Placeholder 5">
            <a:extLst>
              <a:ext uri="{FF2B5EF4-FFF2-40B4-BE49-F238E27FC236}">
                <a16:creationId xmlns:a16="http://schemas.microsoft.com/office/drawing/2014/main" id="{69A516CA-33BD-5F17-2A04-E7C4D670AEB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A1D77A7-775F-F5AF-5C3D-69EAD81F9348}"/>
              </a:ext>
            </a:extLst>
          </p:cNvPr>
          <p:cNvSpPr>
            <a:spLocks noGrp="1"/>
          </p:cNvSpPr>
          <p:nvPr>
            <p:ph type="sldNum" sz="quarter" idx="12"/>
          </p:nvPr>
        </p:nvSpPr>
        <p:spPr/>
        <p:txBody>
          <a:bodyPr/>
          <a:lstStyle/>
          <a:p>
            <a:fld id="{398DF0D0-0354-40CB-9981-3241517C30F2}" type="slidenum">
              <a:rPr lang="en-GB" smtClean="0"/>
              <a:t>‹#›</a:t>
            </a:fld>
            <a:endParaRPr lang="en-GB"/>
          </a:p>
        </p:txBody>
      </p:sp>
    </p:spTree>
    <p:extLst>
      <p:ext uri="{BB962C8B-B14F-4D97-AF65-F5344CB8AC3E}">
        <p14:creationId xmlns:p14="http://schemas.microsoft.com/office/powerpoint/2010/main" val="20097896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4ADF1B5-0EAA-7D1E-2087-5904A4044DA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C7156B1-C1CA-AC10-9AC2-158A7A4F49E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C73871D-09AB-BC2C-8979-B62035192F4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DD2F121-5228-4F60-B0C6-E3C60C34D409}" type="datetimeFigureOut">
              <a:rPr lang="en-GB" smtClean="0"/>
              <a:t>10/10/2024</a:t>
            </a:fld>
            <a:endParaRPr lang="en-GB"/>
          </a:p>
        </p:txBody>
      </p:sp>
      <p:sp>
        <p:nvSpPr>
          <p:cNvPr id="5" name="Footer Placeholder 4">
            <a:extLst>
              <a:ext uri="{FF2B5EF4-FFF2-40B4-BE49-F238E27FC236}">
                <a16:creationId xmlns:a16="http://schemas.microsoft.com/office/drawing/2014/main" id="{945C423E-2E7F-2505-7D5C-92E594FDF79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D3CC3182-ED51-C9EC-A331-C43BCA26277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98DF0D0-0354-40CB-9981-3241517C30F2}" type="slidenum">
              <a:rPr lang="en-GB" smtClean="0"/>
              <a:t>‹#›</a:t>
            </a:fld>
            <a:endParaRPr lang="en-GB"/>
          </a:p>
        </p:txBody>
      </p:sp>
    </p:spTree>
    <p:extLst>
      <p:ext uri="{BB962C8B-B14F-4D97-AF65-F5344CB8AC3E}">
        <p14:creationId xmlns:p14="http://schemas.microsoft.com/office/powerpoint/2010/main" val="46645529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png"/><Relationship Id="rId7" Type="http://schemas.openxmlformats.org/officeDocument/2006/relationships/hyperlink" Target="https://www.piqsels.com/en/public-domain-photo-spuml" TargetMode="External"/><Relationship Id="rId2" Type="http://schemas.openxmlformats.org/officeDocument/2006/relationships/notesSlide" Target="../notesSlides/notesSlide1.xml"/><Relationship Id="rId1" Type="http://schemas.openxmlformats.org/officeDocument/2006/relationships/slideLayout" Target="../slideLayouts/slideLayout16.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hyperlink" Target="https://www.flickr.com/photos/a_siegel/8133716733"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hyperlink" Target="https://www.piqsels.com/en/public-domain-photo-spuml"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hyperlink" Target="https://www.piqsels.com/en/public-domain-photo-spuml"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hyperlink" Target="https://courses.lumenlearning.com/boundless-management/chapter/improving-communication-effectiveness/" TargetMode="Externa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8" Type="http://schemas.openxmlformats.org/officeDocument/2006/relationships/hyperlink" Target="https://www.open.edu/openlearn/futurelearn/cyber-security" TargetMode="External"/><Relationship Id="rId3" Type="http://schemas.openxmlformats.org/officeDocument/2006/relationships/image" Target="../media/image6.jpeg"/><Relationship Id="rId7" Type="http://schemas.openxmlformats.org/officeDocument/2006/relationships/image" Target="../media/image10.jpeg"/><Relationship Id="rId12" Type="http://schemas.openxmlformats.org/officeDocument/2006/relationships/hyperlink" Target="https://technofaq.org/posts/2020/11/australian-governments-media-monitoring-company-hit-with-cyber-attack/" TargetMode="External"/><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hyperlink" Target="http://eumelvi.blogspot.com/2009/11/el-cometa-hacker.html" TargetMode="External"/><Relationship Id="rId11" Type="http://schemas.openxmlformats.org/officeDocument/2006/relationships/image" Target="../media/image12.jpeg"/><Relationship Id="rId5" Type="http://schemas.openxmlformats.org/officeDocument/2006/relationships/image" Target="../media/image9.jpeg"/><Relationship Id="rId10" Type="http://schemas.openxmlformats.org/officeDocument/2006/relationships/hyperlink" Target="https://lineshjose.com/blog/five-tech-disasters-businesses-can-face-and-how-to-overcome-cyber-threats/" TargetMode="External"/><Relationship Id="rId4" Type="http://schemas.openxmlformats.org/officeDocument/2006/relationships/hyperlink" Target="https://jessicadavidson.co.uk/2020/06/01/the-matrix-and-the-simulation-of-truth/comment-page-1/" TargetMode="External"/><Relationship Id="rId9" Type="http://schemas.openxmlformats.org/officeDocument/2006/relationships/image" Target="../media/image11.jpeg"/></Relationships>
</file>

<file path=ppt/slides/_rels/slide26.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hyperlink" Target="https://www.piqsels.com/en/search?q=confused" TargetMode="External"/></Relationships>
</file>

<file path=ppt/slides/_rels/slide2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8" Type="http://schemas.openxmlformats.org/officeDocument/2006/relationships/hyperlink" Target="https://pxhere.com/en/photo/1565823" TargetMode="External"/><Relationship Id="rId3" Type="http://schemas.openxmlformats.org/officeDocument/2006/relationships/image" Target="../media/image28.jpeg"/><Relationship Id="rId7" Type="http://schemas.openxmlformats.org/officeDocument/2006/relationships/image" Target="../media/image30.jp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hyperlink" Target="https://technofaq.org/posts/2019/09/cyber-security-trends-to-watch-out-for-organizations-to-stay-ahead/" TargetMode="External"/><Relationship Id="rId5" Type="http://schemas.openxmlformats.org/officeDocument/2006/relationships/image" Target="../media/image29.png"/><Relationship Id="rId4" Type="http://schemas.openxmlformats.org/officeDocument/2006/relationships/hyperlink" Target="https://safedata.umd.edu/resources-for-families/learn-more-about-digital-privacy-and-security/" TargetMode="Externa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8.jpeg"/><Relationship Id="rId13" Type="http://schemas.openxmlformats.org/officeDocument/2006/relationships/hyperlink" Target="https://www.open.edu/openlearn/futurelearn/cyber-security" TargetMode="External"/><Relationship Id="rId3" Type="http://schemas.openxmlformats.org/officeDocument/2006/relationships/image" Target="../media/image6.jpeg"/><Relationship Id="rId7" Type="http://schemas.openxmlformats.org/officeDocument/2006/relationships/hyperlink" Target="http://rizomatika.blogspot.com/2012/06/recognizably-anonymous-how-did-hacker.html" TargetMode="External"/><Relationship Id="rId12" Type="http://schemas.openxmlformats.org/officeDocument/2006/relationships/image" Target="../media/image10.jpeg"/><Relationship Id="rId17" Type="http://schemas.openxmlformats.org/officeDocument/2006/relationships/hyperlink" Target="https://technofaq.org/posts/2020/11/australian-governments-media-monitoring-company-hit-with-cyber-attack/" TargetMode="External"/><Relationship Id="rId2" Type="http://schemas.openxmlformats.org/officeDocument/2006/relationships/notesSlide" Target="../notesSlides/notesSlide3.xml"/><Relationship Id="rId16" Type="http://schemas.openxmlformats.org/officeDocument/2006/relationships/image" Target="../media/image12.jpeg"/><Relationship Id="rId1" Type="http://schemas.openxmlformats.org/officeDocument/2006/relationships/slideLayout" Target="../slideLayouts/slideLayout7.xml"/><Relationship Id="rId6" Type="http://schemas.openxmlformats.org/officeDocument/2006/relationships/image" Target="../media/image7.jpeg"/><Relationship Id="rId11" Type="http://schemas.openxmlformats.org/officeDocument/2006/relationships/hyperlink" Target="http://eumelvi.blogspot.com/2009/11/el-cometa-hacker.html" TargetMode="External"/><Relationship Id="rId5" Type="http://schemas.openxmlformats.org/officeDocument/2006/relationships/hyperlink" Target="https://creativecommons.org/licenses/by-nc-nd/3.0/" TargetMode="External"/><Relationship Id="rId15" Type="http://schemas.openxmlformats.org/officeDocument/2006/relationships/hyperlink" Target="https://lineshjose.com/blog/five-tech-disasters-businesses-can-face-and-how-to-overcome-cyber-threats/" TargetMode="External"/><Relationship Id="rId10" Type="http://schemas.openxmlformats.org/officeDocument/2006/relationships/image" Target="../media/image9.jpeg"/><Relationship Id="rId4" Type="http://schemas.openxmlformats.org/officeDocument/2006/relationships/hyperlink" Target="https://jessicadavidson.co.uk/2020/06/01/the-matrix-and-the-simulation-of-truth/comment-page-1/" TargetMode="External"/><Relationship Id="rId9" Type="http://schemas.openxmlformats.org/officeDocument/2006/relationships/hyperlink" Target="http://www.vvox.it/2015/05/29/hacker-attaccano-sito-pd-veneto-oscurati-link/" TargetMode="External"/><Relationship Id="rId14" Type="http://schemas.openxmlformats.org/officeDocument/2006/relationships/image" Target="../media/image11.jpeg"/></Relationships>
</file>

<file path=ppt/slides/_rels/slide30.xml.rels><?xml version="1.0" encoding="UTF-8" standalone="yes"?>
<Relationships xmlns="http://schemas.openxmlformats.org/package/2006/relationships"><Relationship Id="rId8" Type="http://schemas.openxmlformats.org/officeDocument/2006/relationships/hyperlink" Target="https://www.open.edu/openlearn/futurelearn/cyber-security" TargetMode="External"/><Relationship Id="rId3" Type="http://schemas.openxmlformats.org/officeDocument/2006/relationships/image" Target="../media/image6.jpeg"/><Relationship Id="rId7" Type="http://schemas.openxmlformats.org/officeDocument/2006/relationships/image" Target="../media/image10.jpeg"/><Relationship Id="rId12" Type="http://schemas.openxmlformats.org/officeDocument/2006/relationships/hyperlink" Target="https://technofaq.org/posts/2020/11/australian-governments-media-monitoring-company-hit-with-cyber-attack/" TargetMode="External"/><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hyperlink" Target="http://eumelvi.blogspot.com/2009/11/el-cometa-hacker.html" TargetMode="External"/><Relationship Id="rId11" Type="http://schemas.openxmlformats.org/officeDocument/2006/relationships/image" Target="../media/image12.jpeg"/><Relationship Id="rId5" Type="http://schemas.openxmlformats.org/officeDocument/2006/relationships/image" Target="../media/image9.jpeg"/><Relationship Id="rId10" Type="http://schemas.openxmlformats.org/officeDocument/2006/relationships/hyperlink" Target="https://lineshjose.com/blog/five-tech-disasters-businesses-can-face-and-how-to-overcome-cyber-threats/" TargetMode="External"/><Relationship Id="rId4" Type="http://schemas.openxmlformats.org/officeDocument/2006/relationships/hyperlink" Target="https://jessicadavidson.co.uk/2020/06/01/the-matrix-and-the-simulation-of-truth/comment-page-1/" TargetMode="External"/><Relationship Id="rId9" Type="http://schemas.openxmlformats.org/officeDocument/2006/relationships/image" Target="../media/image11.jpeg"/></Relationships>
</file>

<file path=ppt/slides/_rels/slide3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31.xml"/><Relationship Id="rId1" Type="http://schemas.openxmlformats.org/officeDocument/2006/relationships/slideLayout" Target="../slideLayouts/slideLayout12.xml"/><Relationship Id="rId4" Type="http://schemas.openxmlformats.org/officeDocument/2006/relationships/image" Target="../media/image31.wmf"/></Relationships>
</file>

<file path=ppt/slides/_rels/slide3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2.xml"/><Relationship Id="rId1" Type="http://schemas.openxmlformats.org/officeDocument/2006/relationships/slideLayout" Target="../slideLayouts/slideLayout15.xml"/><Relationship Id="rId5" Type="http://schemas.openxmlformats.org/officeDocument/2006/relationships/hyperlink" Target="https://technofaq.org/posts/2014/08/how-to-prevent-your-car-from-being-stolen/" TargetMode="External"/><Relationship Id="rId4" Type="http://schemas.openxmlformats.org/officeDocument/2006/relationships/image" Target="../media/image33.jpg"/></Relationships>
</file>

<file path=ppt/slides/_rels/slide3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8" Type="http://schemas.openxmlformats.org/officeDocument/2006/relationships/hyperlink" Target="https://www.rawpixel.com/image/7142/mobile-phone-beauty-background-casual-cellphone-cheerful-communication-connection-devices-digital" TargetMode="External"/><Relationship Id="rId3" Type="http://schemas.openxmlformats.org/officeDocument/2006/relationships/image" Target="../media/image35.jpeg"/><Relationship Id="rId7" Type="http://schemas.openxmlformats.org/officeDocument/2006/relationships/image" Target="../media/image37.jpeg"/><Relationship Id="rId12" Type="http://schemas.openxmlformats.org/officeDocument/2006/relationships/hyperlink" Target="http://eduspiral.com/tag/anglia-ruskin-university/" TargetMode="External"/><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hyperlink" Target="https://pxhere.com/en/photo/1433625" TargetMode="External"/><Relationship Id="rId11" Type="http://schemas.openxmlformats.org/officeDocument/2006/relationships/image" Target="../media/image39.jpeg"/><Relationship Id="rId5" Type="http://schemas.openxmlformats.org/officeDocument/2006/relationships/image" Target="../media/image36.jpeg"/><Relationship Id="rId10" Type="http://schemas.openxmlformats.org/officeDocument/2006/relationships/hyperlink" Target="https://marketingfacts.nl/berichten/hou-toch-op-met-zoom-bashen" TargetMode="External"/><Relationship Id="rId4" Type="http://schemas.openxmlformats.org/officeDocument/2006/relationships/hyperlink" Target="http://www.prepaidphonenews.com/2017/07/some-verizon-mvno-subscribers-are.html" TargetMode="External"/><Relationship Id="rId9" Type="http://schemas.openxmlformats.org/officeDocument/2006/relationships/image" Target="../media/image38.jpeg"/></Relationships>
</file>

<file path=ppt/slides/_rels/slide3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hyperlink" Target="https://courses.lumenlearning.com/boundless-management/chapter/improving-communication-effectiveness/" TargetMode="External"/></Relationships>
</file>

<file path=ppt/slides/_rels/slide37.xml.rels><?xml version="1.0" encoding="UTF-8" standalone="yes"?>
<Relationships xmlns="http://schemas.openxmlformats.org/package/2006/relationships"><Relationship Id="rId8" Type="http://schemas.openxmlformats.org/officeDocument/2006/relationships/hyperlink" Target="https://www.youthvoices.live/2017/03/22/the-importance-of-cell-phone-addiction/" TargetMode="External"/><Relationship Id="rId3" Type="http://schemas.openxmlformats.org/officeDocument/2006/relationships/image" Target="../media/image35.jpeg"/><Relationship Id="rId7" Type="http://schemas.openxmlformats.org/officeDocument/2006/relationships/image" Target="../media/image41.jpeg"/><Relationship Id="rId2" Type="http://schemas.openxmlformats.org/officeDocument/2006/relationships/notesSlide" Target="../notesSlides/notesSlide37.xml"/><Relationship Id="rId1" Type="http://schemas.openxmlformats.org/officeDocument/2006/relationships/slideLayout" Target="../slideLayouts/slideLayout7.xml"/><Relationship Id="rId6" Type="http://schemas.openxmlformats.org/officeDocument/2006/relationships/hyperlink" Target="http://listheory.prattsils.org/a-tale-of-teens-tweens-and-technology-addiction/" TargetMode="External"/><Relationship Id="rId5" Type="http://schemas.openxmlformats.org/officeDocument/2006/relationships/image" Target="../media/image40.jpeg"/><Relationship Id="rId10" Type="http://schemas.openxmlformats.org/officeDocument/2006/relationships/hyperlink" Target="https://pxhere.com/en/photo/1449417" TargetMode="External"/><Relationship Id="rId4" Type="http://schemas.openxmlformats.org/officeDocument/2006/relationships/hyperlink" Target="http://www.prepaidphonenews.com/2017/07/some-verizon-mvno-subscribers-are.html" TargetMode="External"/><Relationship Id="rId9" Type="http://schemas.openxmlformats.org/officeDocument/2006/relationships/image" Target="../media/image42.jpeg"/></Relationships>
</file>

<file path=ppt/slides/_rels/slide38.xml.rels><?xml version="1.0" encoding="UTF-8" standalone="yes"?>
<Relationships xmlns="http://schemas.openxmlformats.org/package/2006/relationships"><Relationship Id="rId8" Type="http://schemas.openxmlformats.org/officeDocument/2006/relationships/hyperlink" Target="https://www.flickr.com/photos/83029300@N00/4220695721/" TargetMode="External"/><Relationship Id="rId3" Type="http://schemas.openxmlformats.org/officeDocument/2006/relationships/image" Target="../media/image43.jpeg"/><Relationship Id="rId7" Type="http://schemas.openxmlformats.org/officeDocument/2006/relationships/image" Target="../media/image45.jpg"/><Relationship Id="rId2" Type="http://schemas.openxmlformats.org/officeDocument/2006/relationships/notesSlide" Target="../notesSlides/notesSlide38.xml"/><Relationship Id="rId1" Type="http://schemas.openxmlformats.org/officeDocument/2006/relationships/slideLayout" Target="../slideLayouts/slideLayout7.xml"/><Relationship Id="rId6" Type="http://schemas.openxmlformats.org/officeDocument/2006/relationships/hyperlink" Target="https://www.artezanal.com/blog/home-office-dicas-de-como-decorar/" TargetMode="External"/><Relationship Id="rId5" Type="http://schemas.openxmlformats.org/officeDocument/2006/relationships/image" Target="../media/image44.jpg"/><Relationship Id="rId10" Type="http://schemas.openxmlformats.org/officeDocument/2006/relationships/hyperlink" Target="https://marciodupont.blogspot.com/2020/03/sete-dicas-para-trabalhar-em-home-office.html" TargetMode="External"/><Relationship Id="rId4" Type="http://schemas.openxmlformats.org/officeDocument/2006/relationships/hyperlink" Target="https://www.pexels.com/video/man-eating-a-pizza-while-working-4872884/" TargetMode="External"/><Relationship Id="rId9" Type="http://schemas.openxmlformats.org/officeDocument/2006/relationships/image" Target="../media/image46.jp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40.xml"/><Relationship Id="rId1" Type="http://schemas.openxmlformats.org/officeDocument/2006/relationships/slideLayout" Target="../slideLayouts/slideLayout7.xml"/><Relationship Id="rId5" Type="http://schemas.openxmlformats.org/officeDocument/2006/relationships/image" Target="../media/image48.jpeg"/><Relationship Id="rId4" Type="http://schemas.openxmlformats.org/officeDocument/2006/relationships/hyperlink" Target="https://pxhere.com/en/photo/791150" TargetMode="External"/></Relationships>
</file>

<file path=ppt/slides/_rels/slide41.xml.rels><?xml version="1.0" encoding="UTF-8" standalone="yes"?>
<Relationships xmlns="http://schemas.openxmlformats.org/package/2006/relationships"><Relationship Id="rId8" Type="http://schemas.openxmlformats.org/officeDocument/2006/relationships/hyperlink" Target="https://techboomers.com/how-secure-is-my-password" TargetMode="External"/><Relationship Id="rId3" Type="http://schemas.openxmlformats.org/officeDocument/2006/relationships/image" Target="../media/image49.jpg"/><Relationship Id="rId7" Type="http://schemas.openxmlformats.org/officeDocument/2006/relationships/image" Target="../media/image51.png"/><Relationship Id="rId2" Type="http://schemas.openxmlformats.org/officeDocument/2006/relationships/notesSlide" Target="../notesSlides/notesSlide41.xml"/><Relationship Id="rId1" Type="http://schemas.openxmlformats.org/officeDocument/2006/relationships/slideLayout" Target="../slideLayouts/slideLayout7.xml"/><Relationship Id="rId6" Type="http://schemas.openxmlformats.org/officeDocument/2006/relationships/hyperlink" Target="https://www.alltutorials.info/2018/07/5-ways-to-secure-internet-from-google-experts.html" TargetMode="External"/><Relationship Id="rId5" Type="http://schemas.openxmlformats.org/officeDocument/2006/relationships/image" Target="../media/image50.jpg"/><Relationship Id="rId10" Type="http://schemas.openxmlformats.org/officeDocument/2006/relationships/hyperlink" Target="https://pixabay.com/en/obsolete-technology-microfilms-3312084/" TargetMode="External"/><Relationship Id="rId4" Type="http://schemas.openxmlformats.org/officeDocument/2006/relationships/hyperlink" Target="https://www.publicdomainpictures.net/view-image.php?image=280716&amp;picture=aktualizace-softwaru" TargetMode="External"/><Relationship Id="rId9" Type="http://schemas.openxmlformats.org/officeDocument/2006/relationships/image" Target="../media/image52.jpg"/></Relationships>
</file>

<file path=ppt/slides/_rels/slide4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2.xml"/><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3.xml"/><Relationship Id="rId1" Type="http://schemas.openxmlformats.org/officeDocument/2006/relationships/slideLayout" Target="../slideLayouts/slideLayout7.xml"/><Relationship Id="rId4" Type="http://schemas.openxmlformats.org/officeDocument/2006/relationships/hyperlink" Target="https://foto.wuestenigel.com/keys-in-a-door-knob/"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44.xml"/><Relationship Id="rId1" Type="http://schemas.openxmlformats.org/officeDocument/2006/relationships/slideLayout" Target="../slideLayouts/slideLayout13.xml"/><Relationship Id="rId5" Type="http://schemas.openxmlformats.org/officeDocument/2006/relationships/hyperlink" Target="https://www.pngall.com/bomb-png" TargetMode="External"/><Relationship Id="rId4" Type="http://schemas.openxmlformats.org/officeDocument/2006/relationships/image" Target="../media/image55.png"/></Relationships>
</file>

<file path=ppt/slides/_rels/slide4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57.jpeg"/><Relationship Id="rId7" Type="http://schemas.openxmlformats.org/officeDocument/2006/relationships/hyperlink" Target="https://creativecommons.org/licenses/by-nc-nd/3.0/" TargetMode="External"/><Relationship Id="rId2" Type="http://schemas.openxmlformats.org/officeDocument/2006/relationships/notesSlide" Target="../notesSlides/notesSlide46.xml"/><Relationship Id="rId1" Type="http://schemas.openxmlformats.org/officeDocument/2006/relationships/slideLayout" Target="../slideLayouts/slideLayout14.xml"/><Relationship Id="rId6" Type="http://schemas.openxmlformats.org/officeDocument/2006/relationships/hyperlink" Target="http://buffalorecord.wordpress.com/tag/travel" TargetMode="External"/><Relationship Id="rId5" Type="http://schemas.openxmlformats.org/officeDocument/2006/relationships/image" Target="../media/image58.jpeg"/><Relationship Id="rId4" Type="http://schemas.openxmlformats.org/officeDocument/2006/relationships/hyperlink" Target="http://regardingnannies.com/2011/11/nannies-and-mileage-reimbursement/" TargetMode="External"/></Relationships>
</file>

<file path=ppt/slides/_rels/slide47.xml.rels><?xml version="1.0" encoding="UTF-8" standalone="yes"?>
<Relationships xmlns="http://schemas.openxmlformats.org/package/2006/relationships"><Relationship Id="rId8" Type="http://schemas.openxmlformats.org/officeDocument/2006/relationships/image" Target="../media/image64.emf"/><Relationship Id="rId13" Type="http://schemas.openxmlformats.org/officeDocument/2006/relationships/image" Target="../media/image69.emf"/><Relationship Id="rId3" Type="http://schemas.openxmlformats.org/officeDocument/2006/relationships/image" Target="../media/image59.jpeg"/><Relationship Id="rId7" Type="http://schemas.openxmlformats.org/officeDocument/2006/relationships/image" Target="../media/image63.emf"/><Relationship Id="rId12" Type="http://schemas.openxmlformats.org/officeDocument/2006/relationships/image" Target="../media/image68.jpeg"/><Relationship Id="rId2" Type="http://schemas.openxmlformats.org/officeDocument/2006/relationships/notesSlide" Target="../notesSlides/notesSlide47.xml"/><Relationship Id="rId1" Type="http://schemas.openxmlformats.org/officeDocument/2006/relationships/slideLayout" Target="../slideLayouts/slideLayout14.xml"/><Relationship Id="rId6" Type="http://schemas.openxmlformats.org/officeDocument/2006/relationships/image" Target="../media/image62.emf"/><Relationship Id="rId11" Type="http://schemas.openxmlformats.org/officeDocument/2006/relationships/image" Target="../media/image67.png"/><Relationship Id="rId5" Type="http://schemas.openxmlformats.org/officeDocument/2006/relationships/image" Target="../media/image61.jpeg"/><Relationship Id="rId15" Type="http://schemas.openxmlformats.org/officeDocument/2006/relationships/image" Target="../media/image71.jpeg"/><Relationship Id="rId10" Type="http://schemas.openxmlformats.org/officeDocument/2006/relationships/image" Target="../media/image66.emf"/><Relationship Id="rId4" Type="http://schemas.openxmlformats.org/officeDocument/2006/relationships/image" Target="../media/image60.jpeg"/><Relationship Id="rId9" Type="http://schemas.openxmlformats.org/officeDocument/2006/relationships/image" Target="../media/image65.emf"/><Relationship Id="rId14" Type="http://schemas.openxmlformats.org/officeDocument/2006/relationships/image" Target="../media/image70.emf"/></Relationships>
</file>

<file path=ppt/slides/_rels/slide48.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hyperlink" Target="https://www.piqsels.com/en/public-domain-photo-spuml" TargetMode="External"/><Relationship Id="rId2" Type="http://schemas.openxmlformats.org/officeDocument/2006/relationships/notesSlide" Target="../notesSlides/notesSlide48.xml"/><Relationship Id="rId1" Type="http://schemas.openxmlformats.org/officeDocument/2006/relationships/slideLayout" Target="../slideLayouts/slideLayout16.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device&#10;&#10;Description automatically generated">
            <a:extLst>
              <a:ext uri="{FF2B5EF4-FFF2-40B4-BE49-F238E27FC236}">
                <a16:creationId xmlns:a16="http://schemas.microsoft.com/office/drawing/2014/main" id="{7D3C9566-8825-4F90-BEA5-056D232AA593}"/>
              </a:ext>
            </a:extLst>
          </p:cNvPr>
          <p:cNvPicPr>
            <a:picLocks noChangeAspect="1"/>
          </p:cNvPicPr>
          <p:nvPr/>
        </p:nvPicPr>
        <p:blipFill rotWithShape="1">
          <a:blip r:embed="rId3"/>
          <a:srcRect l="15470"/>
          <a:stretch/>
        </p:blipFill>
        <p:spPr>
          <a:xfrm rot="10800000">
            <a:off x="7256046" y="-30905"/>
            <a:ext cx="4935954" cy="6915714"/>
          </a:xfrm>
          <a:prstGeom prst="rect">
            <a:avLst/>
          </a:prstGeom>
        </p:spPr>
      </p:pic>
      <p:sp>
        <p:nvSpPr>
          <p:cNvPr id="2" name="TextBox 1">
            <a:extLst>
              <a:ext uri="{FF2B5EF4-FFF2-40B4-BE49-F238E27FC236}">
                <a16:creationId xmlns:a16="http://schemas.microsoft.com/office/drawing/2014/main" id="{6BF786C7-958F-604F-B3EC-8B1789334F2C}"/>
              </a:ext>
            </a:extLst>
          </p:cNvPr>
          <p:cNvSpPr txBox="1"/>
          <p:nvPr/>
        </p:nvSpPr>
        <p:spPr>
          <a:xfrm>
            <a:off x="581366" y="2793308"/>
            <a:ext cx="8607022" cy="646331"/>
          </a:xfrm>
          <a:prstGeom prst="rect">
            <a:avLst/>
          </a:prstGeom>
          <a:noFill/>
        </p:spPr>
        <p:txBody>
          <a:bodyPr wrap="square" rtlCol="0" anchor="t">
            <a:spAutoFit/>
          </a:bodyPr>
          <a:lstStyle/>
          <a:p>
            <a:r>
              <a:rPr lang="en-US" sz="3600" b="1" spc="-150" dirty="0">
                <a:solidFill>
                  <a:srgbClr val="2E2D62"/>
                </a:solidFill>
                <a:latin typeface="Arial" panose="020B0604020202020204" pitchFamily="34" charset="0"/>
                <a:cs typeface="Arial" panose="020B0604020202020204" pitchFamily="34" charset="0"/>
              </a:rPr>
              <a:t>What’s wrong with this picture?</a:t>
            </a:r>
          </a:p>
        </p:txBody>
      </p:sp>
      <p:sp>
        <p:nvSpPr>
          <p:cNvPr id="3" name="Rectangle 2">
            <a:extLst>
              <a:ext uri="{FF2B5EF4-FFF2-40B4-BE49-F238E27FC236}">
                <a16:creationId xmlns:a16="http://schemas.microsoft.com/office/drawing/2014/main" id="{ECB7A875-6B27-2F42-8F4F-0A20FC91F193}"/>
              </a:ext>
            </a:extLst>
          </p:cNvPr>
          <p:cNvSpPr/>
          <p:nvPr/>
        </p:nvSpPr>
        <p:spPr>
          <a:xfrm>
            <a:off x="581366" y="4297875"/>
            <a:ext cx="6024713" cy="369332"/>
          </a:xfrm>
          <a:prstGeom prst="rect">
            <a:avLst/>
          </a:prstGeom>
        </p:spPr>
        <p:txBody>
          <a:bodyPr wrap="square" lIns="91440" tIns="45720" rIns="91440" bIns="45720" anchor="t">
            <a:spAutoFit/>
          </a:bodyPr>
          <a:lstStyle/>
          <a:p>
            <a:r>
              <a:rPr lang="en-GB" dirty="0">
                <a:solidFill>
                  <a:srgbClr val="505050"/>
                </a:solidFill>
                <a:latin typeface="Arial"/>
                <a:cs typeface="Arial"/>
              </a:rPr>
              <a:t>Jon Hunt, UKRI Information Security Team</a:t>
            </a:r>
          </a:p>
        </p:txBody>
      </p:sp>
      <p:pic>
        <p:nvPicPr>
          <p:cNvPr id="8" name="Picture 7" descr="A close up of a sign&#10;&#10;Description automatically generated">
            <a:extLst>
              <a:ext uri="{FF2B5EF4-FFF2-40B4-BE49-F238E27FC236}">
                <a16:creationId xmlns:a16="http://schemas.microsoft.com/office/drawing/2014/main" id="{F23612A2-9D1D-2D44-9973-F725E449FA3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81366" y="453146"/>
            <a:ext cx="2138298" cy="630467"/>
          </a:xfrm>
          <a:prstGeom prst="rect">
            <a:avLst/>
          </a:prstGeom>
        </p:spPr>
      </p:pic>
      <p:pic>
        <p:nvPicPr>
          <p:cNvPr id="4" name="Picture 3">
            <a:extLst>
              <a:ext uri="{FF2B5EF4-FFF2-40B4-BE49-F238E27FC236}">
                <a16:creationId xmlns:a16="http://schemas.microsoft.com/office/drawing/2014/main" id="{7FBB6CF5-9D30-E56F-6E43-49E620F727E9}"/>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35969" t="725" r="11667" b="4865"/>
          <a:stretch/>
        </p:blipFill>
        <p:spPr>
          <a:xfrm>
            <a:off x="5424822" y="0"/>
            <a:ext cx="6767178" cy="6863010"/>
          </a:xfrm>
          <a:prstGeom prst="rect">
            <a:avLst/>
          </a:prstGeom>
        </p:spPr>
      </p:pic>
      <p:sp>
        <p:nvSpPr>
          <p:cNvPr id="6" name="TextBox 5">
            <a:extLst>
              <a:ext uri="{FF2B5EF4-FFF2-40B4-BE49-F238E27FC236}">
                <a16:creationId xmlns:a16="http://schemas.microsoft.com/office/drawing/2014/main" id="{7C54AEEE-815E-FCC0-8634-ACBF59CB70D4}"/>
              </a:ext>
            </a:extLst>
          </p:cNvPr>
          <p:cNvSpPr txBox="1"/>
          <p:nvPr/>
        </p:nvSpPr>
        <p:spPr>
          <a:xfrm>
            <a:off x="591962" y="3411256"/>
            <a:ext cx="8607022" cy="400110"/>
          </a:xfrm>
          <a:prstGeom prst="rect">
            <a:avLst/>
          </a:prstGeom>
          <a:noFill/>
        </p:spPr>
        <p:txBody>
          <a:bodyPr wrap="square" lIns="91440" tIns="45720" rIns="91440" bIns="45720" rtlCol="0" anchor="t">
            <a:spAutoFit/>
          </a:bodyPr>
          <a:lstStyle/>
          <a:p>
            <a:r>
              <a:rPr lang="en-US" sz="2000" spc="-150" dirty="0">
                <a:solidFill>
                  <a:srgbClr val="2E2D62"/>
                </a:solidFill>
                <a:latin typeface="Arial"/>
                <a:cs typeface="Arial"/>
              </a:rPr>
              <a:t>Does cyber security imagery </a:t>
            </a:r>
            <a:r>
              <a:rPr lang="en-US" sz="2000" spc="-150">
                <a:solidFill>
                  <a:srgbClr val="2E2D62"/>
                </a:solidFill>
                <a:latin typeface="Arial"/>
                <a:cs typeface="Arial"/>
              </a:rPr>
              <a:t>perpetuate myths </a:t>
            </a:r>
            <a:r>
              <a:rPr lang="en-US" sz="2000" spc="-150" dirty="0">
                <a:solidFill>
                  <a:srgbClr val="2E2D62"/>
                </a:solidFill>
                <a:latin typeface="Arial"/>
                <a:cs typeface="Arial"/>
              </a:rPr>
              <a:t>and misconceptions?</a:t>
            </a:r>
          </a:p>
        </p:txBody>
      </p:sp>
      <p:pic>
        <p:nvPicPr>
          <p:cNvPr id="7" name="Picture 6" descr="A person sitting in a chair&#10;&#10;Description automatically generated with low confidence">
            <a:extLst>
              <a:ext uri="{FF2B5EF4-FFF2-40B4-BE49-F238E27FC236}">
                <a16:creationId xmlns:a16="http://schemas.microsoft.com/office/drawing/2014/main" id="{CB77A104-552E-C5CC-4F3E-347E35F9E048}"/>
              </a:ext>
            </a:extLst>
          </p:cNvPr>
          <p:cNvPicPr>
            <a:picLocks noChangeAspect="1"/>
          </p:cNvPicPr>
          <p:nvPr/>
        </p:nvPicPr>
        <p:blipFill rotWithShape="1">
          <a:blip r:embed="rId6">
            <a:extLst>
              <a:ext uri="{837473B0-CC2E-450A-ABE3-18F120FF3D39}">
                <a1611:picAttrSrcUrl xmlns:a1611="http://schemas.microsoft.com/office/drawing/2016/11/main" r:id="rId7"/>
              </a:ext>
            </a:extLst>
          </a:blip>
          <a:srcRect t="13481" b="13481"/>
          <a:stretch/>
        </p:blipFill>
        <p:spPr>
          <a:xfrm>
            <a:off x="8535292" y="2577839"/>
            <a:ext cx="3064746" cy="1723599"/>
          </a:xfrm>
          <a:prstGeom prst="rect">
            <a:avLst/>
          </a:prstGeom>
        </p:spPr>
      </p:pic>
      <p:pic>
        <p:nvPicPr>
          <p:cNvPr id="9" name="Picture 8" descr="A purple square with white dots&#10;&#10;Description automatically generated">
            <a:extLst>
              <a:ext uri="{FF2B5EF4-FFF2-40B4-BE49-F238E27FC236}">
                <a16:creationId xmlns:a16="http://schemas.microsoft.com/office/drawing/2014/main" id="{F60F4361-404A-6E7E-0F95-3066B2A44F32}"/>
              </a:ext>
            </a:extLst>
          </p:cNvPr>
          <p:cNvPicPr>
            <a:picLocks noChangeAspect="1"/>
          </p:cNvPicPr>
          <p:nvPr/>
        </p:nvPicPr>
        <p:blipFill>
          <a:blip r:embed="rId8"/>
          <a:stretch>
            <a:fillRect/>
          </a:stretch>
        </p:blipFill>
        <p:spPr>
          <a:xfrm>
            <a:off x="590550" y="5400675"/>
            <a:ext cx="5715000" cy="952500"/>
          </a:xfrm>
          <a:prstGeom prst="rect">
            <a:avLst/>
          </a:prstGeom>
        </p:spPr>
      </p:pic>
    </p:spTree>
    <p:extLst>
      <p:ext uri="{BB962C8B-B14F-4D97-AF65-F5344CB8AC3E}">
        <p14:creationId xmlns:p14="http://schemas.microsoft.com/office/powerpoint/2010/main" val="260550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text, outdoor&#10;&#10;Description automatically generated">
            <a:extLst>
              <a:ext uri="{FF2B5EF4-FFF2-40B4-BE49-F238E27FC236}">
                <a16:creationId xmlns:a16="http://schemas.microsoft.com/office/drawing/2014/main" id="{EDD7BB91-5F12-9CD5-8230-5C6A3693604A}"/>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b="13256"/>
          <a:stretch/>
        </p:blipFill>
        <p:spPr>
          <a:xfrm>
            <a:off x="2725375" y="1177657"/>
            <a:ext cx="6470317" cy="4718119"/>
          </a:xfrm>
          <a:prstGeom prst="rect">
            <a:avLst/>
          </a:prstGeom>
        </p:spPr>
      </p:pic>
      <p:sp>
        <p:nvSpPr>
          <p:cNvPr id="4" name="Title 1">
            <a:extLst>
              <a:ext uri="{FF2B5EF4-FFF2-40B4-BE49-F238E27FC236}">
                <a16:creationId xmlns:a16="http://schemas.microsoft.com/office/drawing/2014/main" id="{F11258A8-5AF6-E4CF-C517-481E4105C56D}"/>
              </a:ext>
            </a:extLst>
          </p:cNvPr>
          <p:cNvSpPr>
            <a:spLocks noGrp="1"/>
          </p:cNvSpPr>
          <p:nvPr>
            <p:ph type="title"/>
          </p:nvPr>
        </p:nvSpPr>
        <p:spPr>
          <a:xfrm>
            <a:off x="478367" y="452968"/>
            <a:ext cx="8691036" cy="455429"/>
          </a:xfrm>
        </p:spPr>
        <p:txBody>
          <a:bodyPr>
            <a:normAutofit fontScale="90000"/>
          </a:bodyPr>
          <a:lstStyle/>
          <a:p>
            <a:r>
              <a:rPr lang="en-GB" dirty="0"/>
              <a:t>If you don’t think you’re at risk, you’re…</a:t>
            </a:r>
          </a:p>
        </p:txBody>
      </p:sp>
    </p:spTree>
    <p:extLst>
      <p:ext uri="{BB962C8B-B14F-4D97-AF65-F5344CB8AC3E}">
        <p14:creationId xmlns:p14="http://schemas.microsoft.com/office/powerpoint/2010/main" val="622858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ee the source image">
            <a:extLst>
              <a:ext uri="{FF2B5EF4-FFF2-40B4-BE49-F238E27FC236}">
                <a16:creationId xmlns:a16="http://schemas.microsoft.com/office/drawing/2014/main" id="{50B69B38-6B10-C49B-6F01-B68447A2A5C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789" r="13022"/>
          <a:stretch/>
        </p:blipFill>
        <p:spPr bwMode="auto">
          <a:xfrm>
            <a:off x="2725376" y="1177657"/>
            <a:ext cx="6470317" cy="4718119"/>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E3547A39-E411-49CB-8976-A04105A9D80D}"/>
              </a:ext>
            </a:extLst>
          </p:cNvPr>
          <p:cNvSpPr>
            <a:spLocks noGrp="1"/>
          </p:cNvSpPr>
          <p:nvPr>
            <p:ph type="title"/>
          </p:nvPr>
        </p:nvSpPr>
        <p:spPr>
          <a:xfrm>
            <a:off x="478366" y="452968"/>
            <a:ext cx="11420263" cy="455429"/>
          </a:xfrm>
        </p:spPr>
        <p:txBody>
          <a:bodyPr>
            <a:normAutofit fontScale="90000"/>
          </a:bodyPr>
          <a:lstStyle/>
          <a:p>
            <a:r>
              <a:rPr lang="en-GB" dirty="0"/>
              <a:t>And if you aren’t taking steps to strengthen your security posture, you’re…</a:t>
            </a:r>
          </a:p>
        </p:txBody>
      </p:sp>
    </p:spTree>
    <p:extLst>
      <p:ext uri="{BB962C8B-B14F-4D97-AF65-F5344CB8AC3E}">
        <p14:creationId xmlns:p14="http://schemas.microsoft.com/office/powerpoint/2010/main" val="425871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descr="A person sitting in a chair&#10;&#10;Description automatically generated with low confidence">
            <a:extLst>
              <a:ext uri="{FF2B5EF4-FFF2-40B4-BE49-F238E27FC236}">
                <a16:creationId xmlns:a16="http://schemas.microsoft.com/office/drawing/2014/main" id="{93BC1134-A9A7-6A9A-928B-43C786DB55B6}"/>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t="13481" b="13481"/>
          <a:stretch/>
        </p:blipFill>
        <p:spPr>
          <a:xfrm>
            <a:off x="20" y="1282"/>
            <a:ext cx="12191980" cy="6856718"/>
          </a:xfrm>
          <a:prstGeom prst="rect">
            <a:avLst/>
          </a:prstGeom>
        </p:spPr>
      </p:pic>
    </p:spTree>
    <p:extLst>
      <p:ext uri="{BB962C8B-B14F-4D97-AF65-F5344CB8AC3E}">
        <p14:creationId xmlns:p14="http://schemas.microsoft.com/office/powerpoint/2010/main" val="83268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088A3D1-185E-B84A-DD5B-BFE92E330B64}"/>
              </a:ext>
            </a:extLst>
          </p:cNvPr>
          <p:cNvSpPr txBox="1"/>
          <p:nvPr/>
        </p:nvSpPr>
        <p:spPr>
          <a:xfrm>
            <a:off x="478365" y="1386384"/>
            <a:ext cx="5763043" cy="2677656"/>
          </a:xfrm>
          <a:prstGeom prst="rect">
            <a:avLst/>
          </a:prstGeom>
          <a:noFill/>
        </p:spPr>
        <p:txBody>
          <a:bodyPr wrap="square" rtlCol="0">
            <a:spAutoFit/>
          </a:bodyPr>
          <a:lstStyle>
            <a:defPPr>
              <a:defRPr lang="en-US"/>
            </a:defPPr>
            <a:lvl1pPr algn="ctr">
              <a:defRPr sz="1400" i="1">
                <a:solidFill>
                  <a:schemeClr val="bg1"/>
                </a:solidFill>
              </a:defRPr>
            </a:lvl1pPr>
          </a:lstStyle>
          <a:p>
            <a:pPr algn="l"/>
            <a:r>
              <a:rPr lang="en-GB" sz="2400" i="0" dirty="0">
                <a:solidFill>
                  <a:schemeClr val="tx1"/>
                </a:solidFill>
              </a:rPr>
              <a:t>“Most of the serious cyber attacks have traditionally been carried out by </a:t>
            </a:r>
            <a:r>
              <a:rPr lang="en-GB" sz="2400" b="1" i="0" dirty="0">
                <a:solidFill>
                  <a:schemeClr val="tx1"/>
                </a:solidFill>
              </a:rPr>
              <a:t>organised crime groups (OCGs) </a:t>
            </a:r>
            <a:r>
              <a:rPr lang="en-GB" sz="2400" i="0" dirty="0">
                <a:solidFill>
                  <a:schemeClr val="tx1"/>
                </a:solidFill>
              </a:rPr>
              <a:t>such as </a:t>
            </a:r>
            <a:r>
              <a:rPr lang="en-GB" sz="2400" i="0" dirty="0" err="1">
                <a:solidFill>
                  <a:schemeClr val="tx1"/>
                </a:solidFill>
              </a:rPr>
              <a:t>EvilCorp</a:t>
            </a:r>
            <a:r>
              <a:rPr lang="en-GB" sz="2400" i="0" dirty="0">
                <a:solidFill>
                  <a:schemeClr val="tx1"/>
                </a:solidFill>
              </a:rPr>
              <a:t>, which comprise highly organised criminals operating much </a:t>
            </a:r>
            <a:r>
              <a:rPr lang="en-GB" sz="2400" b="1" i="0" u="sng" dirty="0">
                <a:solidFill>
                  <a:schemeClr val="tx1"/>
                </a:solidFill>
              </a:rPr>
              <a:t>like legitimate businesses </a:t>
            </a:r>
            <a:r>
              <a:rPr lang="en-GB" sz="2400" i="0" dirty="0">
                <a:solidFill>
                  <a:schemeClr val="tx1"/>
                </a:solidFill>
              </a:rPr>
              <a:t>with </a:t>
            </a:r>
            <a:r>
              <a:rPr lang="en-GB" sz="2400" b="1" i="0" u="sng" dirty="0">
                <a:solidFill>
                  <a:schemeClr val="tx1"/>
                </a:solidFill>
              </a:rPr>
              <a:t>offices, salaries, holiday and sick pay, and other benefits</a:t>
            </a:r>
            <a:r>
              <a:rPr lang="en-GB" sz="2400" i="0" dirty="0">
                <a:solidFill>
                  <a:schemeClr val="tx1"/>
                </a:solidFill>
              </a:rPr>
              <a:t>.”</a:t>
            </a:r>
          </a:p>
        </p:txBody>
      </p:sp>
      <p:pic>
        <p:nvPicPr>
          <p:cNvPr id="4" name="Picture 3">
            <a:extLst>
              <a:ext uri="{FF2B5EF4-FFF2-40B4-BE49-F238E27FC236}">
                <a16:creationId xmlns:a16="http://schemas.microsoft.com/office/drawing/2014/main" id="{306ED627-2022-D0EA-BD23-5622258999F0}"/>
              </a:ext>
            </a:extLst>
          </p:cNvPr>
          <p:cNvPicPr>
            <a:picLocks noChangeAspect="1"/>
          </p:cNvPicPr>
          <p:nvPr/>
        </p:nvPicPr>
        <p:blipFill>
          <a:blip r:embed="rId3"/>
          <a:stretch>
            <a:fillRect/>
          </a:stretch>
        </p:blipFill>
        <p:spPr>
          <a:xfrm>
            <a:off x="6871247" y="0"/>
            <a:ext cx="4842387" cy="6858000"/>
          </a:xfrm>
          <a:prstGeom prst="rect">
            <a:avLst/>
          </a:prstGeom>
        </p:spPr>
      </p:pic>
      <p:sp>
        <p:nvSpPr>
          <p:cNvPr id="5" name="Title 6">
            <a:extLst>
              <a:ext uri="{FF2B5EF4-FFF2-40B4-BE49-F238E27FC236}">
                <a16:creationId xmlns:a16="http://schemas.microsoft.com/office/drawing/2014/main" id="{08F07791-6A4F-3484-4A28-BA7713401D0B}"/>
              </a:ext>
            </a:extLst>
          </p:cNvPr>
          <p:cNvSpPr txBox="1">
            <a:spLocks/>
          </p:cNvSpPr>
          <p:nvPr/>
        </p:nvSpPr>
        <p:spPr>
          <a:xfrm>
            <a:off x="478366" y="452967"/>
            <a:ext cx="11252080" cy="455429"/>
          </a:xfrm>
          <a:prstGeom prst="rect">
            <a:avLst/>
          </a:prstGeom>
        </p:spPr>
        <p:txBody>
          <a:bodyPr vert="horz" lIns="0" tIns="0" rIns="0" bIns="0" rtlCol="0" anchor="ctr">
            <a:normAutofit fontScale="97500" lnSpcReduction="10000"/>
          </a:bodyPr>
          <a:lstStyle>
            <a:lvl1pPr>
              <a:lnSpc>
                <a:spcPct val="100000"/>
              </a:lnSpc>
              <a:spcBef>
                <a:spcPct val="0"/>
              </a:spcBef>
              <a:buNone/>
              <a:defRPr sz="3200" b="1" i="0">
                <a:ea typeface="Roboto Black" panose="02000000000000000000" pitchFamily="2" charset="0"/>
                <a:cs typeface="+mj-cs"/>
              </a:defRPr>
            </a:lvl1pPr>
          </a:lstStyle>
          <a:p>
            <a:r>
              <a:rPr lang="en-GB" dirty="0"/>
              <a:t>(Very) organised crime</a:t>
            </a:r>
          </a:p>
        </p:txBody>
      </p:sp>
      <p:sp>
        <p:nvSpPr>
          <p:cNvPr id="6" name="TextBox 5">
            <a:extLst>
              <a:ext uri="{FF2B5EF4-FFF2-40B4-BE49-F238E27FC236}">
                <a16:creationId xmlns:a16="http://schemas.microsoft.com/office/drawing/2014/main" id="{880D1BE8-EC6B-5ACB-BF98-F811B721F6B9}"/>
              </a:ext>
            </a:extLst>
          </p:cNvPr>
          <p:cNvSpPr txBox="1"/>
          <p:nvPr/>
        </p:nvSpPr>
        <p:spPr>
          <a:xfrm>
            <a:off x="478366" y="6154195"/>
            <a:ext cx="4830975" cy="501676"/>
          </a:xfrm>
          <a:prstGeom prst="rect">
            <a:avLst/>
          </a:prstGeom>
          <a:noFill/>
        </p:spPr>
        <p:txBody>
          <a:bodyPr wrap="square" rtlCol="0">
            <a:spAutoFit/>
          </a:bodyPr>
          <a:lstStyle/>
          <a:p>
            <a:r>
              <a:rPr lang="en-GB" sz="1330" dirty="0">
                <a:cs typeface="Arial" panose="020B0604020202020204" pitchFamily="34" charset="0"/>
              </a:rPr>
              <a:t>https://www.ncsc.gov.uk/whitepaper/ransomware-extortion-and-the-cyber-crime-ecosystem</a:t>
            </a:r>
          </a:p>
        </p:txBody>
      </p:sp>
    </p:spTree>
    <p:extLst>
      <p:ext uri="{BB962C8B-B14F-4D97-AF65-F5344CB8AC3E}">
        <p14:creationId xmlns:p14="http://schemas.microsoft.com/office/powerpoint/2010/main" val="2261937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6">
            <a:extLst>
              <a:ext uri="{FF2B5EF4-FFF2-40B4-BE49-F238E27FC236}">
                <a16:creationId xmlns:a16="http://schemas.microsoft.com/office/drawing/2014/main" id="{FAB19474-633B-E4E5-1EDA-D0EDBDF10B6E}"/>
              </a:ext>
            </a:extLst>
          </p:cNvPr>
          <p:cNvSpPr txBox="1">
            <a:spLocks/>
          </p:cNvSpPr>
          <p:nvPr/>
        </p:nvSpPr>
        <p:spPr>
          <a:xfrm>
            <a:off x="478366" y="452967"/>
            <a:ext cx="11252080" cy="455429"/>
          </a:xfrm>
          <a:prstGeom prst="rect">
            <a:avLst/>
          </a:prstGeom>
        </p:spPr>
        <p:txBody>
          <a:bodyPr vert="horz" lIns="0" tIns="0" rIns="0" bIns="0" rtlCol="0" anchor="ctr">
            <a:normAutofit fontScale="97500" lnSpcReduction="10000"/>
          </a:bodyPr>
          <a:lstStyle>
            <a:lvl1pPr>
              <a:lnSpc>
                <a:spcPct val="100000"/>
              </a:lnSpc>
              <a:spcBef>
                <a:spcPct val="0"/>
              </a:spcBef>
              <a:buNone/>
              <a:defRPr sz="3200" b="1" i="0">
                <a:ea typeface="Roboto Black" panose="02000000000000000000" pitchFamily="2" charset="0"/>
                <a:cs typeface="+mj-cs"/>
              </a:defRPr>
            </a:lvl1pPr>
          </a:lstStyle>
          <a:p>
            <a:r>
              <a:rPr lang="en-GB" dirty="0"/>
              <a:t>(Very) organised crime</a:t>
            </a:r>
          </a:p>
        </p:txBody>
      </p:sp>
      <p:pic>
        <p:nvPicPr>
          <p:cNvPr id="4" name="Picture 3">
            <a:extLst>
              <a:ext uri="{FF2B5EF4-FFF2-40B4-BE49-F238E27FC236}">
                <a16:creationId xmlns:a16="http://schemas.microsoft.com/office/drawing/2014/main" id="{107572C6-0695-50DC-D819-AA9056462A2D}"/>
              </a:ext>
            </a:extLst>
          </p:cNvPr>
          <p:cNvPicPr>
            <a:picLocks noChangeAspect="1"/>
          </p:cNvPicPr>
          <p:nvPr/>
        </p:nvPicPr>
        <p:blipFill>
          <a:blip r:embed="rId3"/>
          <a:stretch>
            <a:fillRect/>
          </a:stretch>
        </p:blipFill>
        <p:spPr>
          <a:xfrm>
            <a:off x="5818664" y="0"/>
            <a:ext cx="6373336" cy="6858000"/>
          </a:xfrm>
          <a:prstGeom prst="rect">
            <a:avLst/>
          </a:prstGeom>
        </p:spPr>
      </p:pic>
      <p:sp>
        <p:nvSpPr>
          <p:cNvPr id="5" name="TextBox 4">
            <a:extLst>
              <a:ext uri="{FF2B5EF4-FFF2-40B4-BE49-F238E27FC236}">
                <a16:creationId xmlns:a16="http://schemas.microsoft.com/office/drawing/2014/main" id="{9E78975E-32CD-E17C-0B47-92B2B5912701}"/>
              </a:ext>
            </a:extLst>
          </p:cNvPr>
          <p:cNvSpPr txBox="1"/>
          <p:nvPr/>
        </p:nvSpPr>
        <p:spPr>
          <a:xfrm>
            <a:off x="478366" y="5650024"/>
            <a:ext cx="4830975" cy="1115690"/>
          </a:xfrm>
          <a:prstGeom prst="rect">
            <a:avLst/>
          </a:prstGeom>
          <a:noFill/>
        </p:spPr>
        <p:txBody>
          <a:bodyPr wrap="square" rtlCol="0">
            <a:spAutoFit/>
          </a:bodyPr>
          <a:lstStyle/>
          <a:p>
            <a:r>
              <a:rPr lang="en-GB" sz="1330" dirty="0">
                <a:cs typeface="Arial" panose="020B0604020202020204" pitchFamily="34" charset="0"/>
              </a:rPr>
              <a:t>https://www.darkreading.com/vulnerabilities-threats/get-organized-like-a-villain</a:t>
            </a:r>
          </a:p>
          <a:p>
            <a:endParaRPr lang="en-GB" sz="1330" dirty="0">
              <a:cs typeface="Arial" panose="020B0604020202020204" pitchFamily="34" charset="0"/>
            </a:endParaRPr>
          </a:p>
          <a:p>
            <a:r>
              <a:rPr lang="en-GB" sz="1330" dirty="0">
                <a:cs typeface="Arial" panose="020B0604020202020204" pitchFamily="34" charset="0"/>
              </a:rPr>
              <a:t>https://www.justice.gov/usao-wdwa/pr/three-members-notorious-international-cybercrime-group-fin7-custody-role-attacking-over</a:t>
            </a:r>
          </a:p>
        </p:txBody>
      </p:sp>
      <p:sp>
        <p:nvSpPr>
          <p:cNvPr id="6" name="TextBox 5">
            <a:extLst>
              <a:ext uri="{FF2B5EF4-FFF2-40B4-BE49-F238E27FC236}">
                <a16:creationId xmlns:a16="http://schemas.microsoft.com/office/drawing/2014/main" id="{29EE9059-0841-E3F6-7210-BCF0DC01514F}"/>
              </a:ext>
            </a:extLst>
          </p:cNvPr>
          <p:cNvSpPr txBox="1"/>
          <p:nvPr/>
        </p:nvSpPr>
        <p:spPr>
          <a:xfrm>
            <a:off x="478366" y="1386384"/>
            <a:ext cx="5192592" cy="3785652"/>
          </a:xfrm>
          <a:prstGeom prst="rect">
            <a:avLst/>
          </a:prstGeom>
          <a:noFill/>
        </p:spPr>
        <p:txBody>
          <a:bodyPr wrap="square" rtlCol="0">
            <a:spAutoFit/>
          </a:bodyPr>
          <a:lstStyle>
            <a:defPPr>
              <a:defRPr lang="en-US"/>
            </a:defPPr>
            <a:lvl1pPr algn="ctr">
              <a:defRPr sz="1400" i="1">
                <a:solidFill>
                  <a:schemeClr val="bg1"/>
                </a:solidFill>
              </a:defRPr>
            </a:lvl1pPr>
          </a:lstStyle>
          <a:p>
            <a:pPr algn="l"/>
            <a:r>
              <a:rPr lang="en-GB" sz="2400" i="0" dirty="0">
                <a:solidFill>
                  <a:schemeClr val="tx1"/>
                </a:solidFill>
              </a:rPr>
              <a:t>“…the techniques and tool sets FIN7 leveraged are fundamentally similar to those that most engineering, help desk, and IT departments </a:t>
            </a:r>
            <a:r>
              <a:rPr lang="en-GB" sz="2400" b="1" i="0" u="sng" dirty="0">
                <a:solidFill>
                  <a:schemeClr val="tx1"/>
                </a:solidFill>
              </a:rPr>
              <a:t>use to manage their work on a daily basis</a:t>
            </a:r>
            <a:r>
              <a:rPr lang="en-GB" sz="2400" i="0" dirty="0">
                <a:solidFill>
                  <a:schemeClr val="tx1"/>
                </a:solidFill>
              </a:rPr>
              <a:t>.”</a:t>
            </a:r>
          </a:p>
          <a:p>
            <a:pPr algn="l"/>
            <a:endParaRPr lang="en-GB" sz="2400" i="0" dirty="0">
              <a:solidFill>
                <a:schemeClr val="tx1"/>
              </a:solidFill>
            </a:endParaRPr>
          </a:p>
          <a:p>
            <a:pPr algn="l"/>
            <a:r>
              <a:rPr lang="en-GB" sz="2400" i="0" dirty="0">
                <a:solidFill>
                  <a:schemeClr val="tx1"/>
                </a:solidFill>
              </a:rPr>
              <a:t>“…FIN7's criminal efforts (were coordinated) through several platforms that </a:t>
            </a:r>
            <a:r>
              <a:rPr lang="en-GB" sz="2400" b="1" i="0" u="sng" dirty="0">
                <a:solidFill>
                  <a:schemeClr val="tx1"/>
                </a:solidFill>
              </a:rPr>
              <a:t>manage tickets, tasks, and real-time chat</a:t>
            </a:r>
            <a:r>
              <a:rPr lang="en-GB" sz="2400" i="0" dirty="0">
                <a:solidFill>
                  <a:schemeClr val="tx1"/>
                </a:solidFill>
              </a:rPr>
              <a:t>.”</a:t>
            </a:r>
          </a:p>
        </p:txBody>
      </p:sp>
    </p:spTree>
    <p:extLst>
      <p:ext uri="{BB962C8B-B14F-4D97-AF65-F5344CB8AC3E}">
        <p14:creationId xmlns:p14="http://schemas.microsoft.com/office/powerpoint/2010/main" val="73610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B938F89-5F5D-1785-DA94-865F2F700C5A}"/>
              </a:ext>
            </a:extLst>
          </p:cNvPr>
          <p:cNvSpPr txBox="1"/>
          <p:nvPr/>
        </p:nvSpPr>
        <p:spPr>
          <a:xfrm>
            <a:off x="31419" y="5946824"/>
            <a:ext cx="4000966" cy="707694"/>
          </a:xfrm>
          <a:prstGeom prst="rect">
            <a:avLst/>
          </a:prstGeom>
          <a:noFill/>
        </p:spPr>
        <p:txBody>
          <a:bodyPr wrap="square" rtlCol="0">
            <a:spAutoFit/>
          </a:bodyPr>
          <a:lstStyle/>
          <a:p>
            <a:pPr algn="r"/>
            <a:r>
              <a:rPr lang="en-GB" sz="1333" dirty="0"/>
              <a:t>https://theconversation.com/heres-how-much-your-personal-information-is-worth-to-cybercriminals-and-what-they-do-with-it-158934</a:t>
            </a:r>
          </a:p>
        </p:txBody>
      </p:sp>
      <p:pic>
        <p:nvPicPr>
          <p:cNvPr id="4" name="Picture 3">
            <a:extLst>
              <a:ext uri="{FF2B5EF4-FFF2-40B4-BE49-F238E27FC236}">
                <a16:creationId xmlns:a16="http://schemas.microsoft.com/office/drawing/2014/main" id="{A745AC37-807A-2228-0E2A-DE3B9157E4F9}"/>
              </a:ext>
            </a:extLst>
          </p:cNvPr>
          <p:cNvPicPr>
            <a:picLocks noChangeAspect="1"/>
          </p:cNvPicPr>
          <p:nvPr/>
        </p:nvPicPr>
        <p:blipFill>
          <a:blip r:embed="rId3"/>
          <a:stretch>
            <a:fillRect/>
          </a:stretch>
        </p:blipFill>
        <p:spPr>
          <a:xfrm>
            <a:off x="4267121" y="106870"/>
            <a:ext cx="7784991" cy="6644260"/>
          </a:xfrm>
          <a:prstGeom prst="rect">
            <a:avLst/>
          </a:prstGeom>
        </p:spPr>
      </p:pic>
      <p:sp>
        <p:nvSpPr>
          <p:cNvPr id="5" name="TextBox 4">
            <a:extLst>
              <a:ext uri="{FF2B5EF4-FFF2-40B4-BE49-F238E27FC236}">
                <a16:creationId xmlns:a16="http://schemas.microsoft.com/office/drawing/2014/main" id="{67FE83A9-619B-CCC2-4FE1-B83C332EDAB1}"/>
              </a:ext>
            </a:extLst>
          </p:cNvPr>
          <p:cNvSpPr txBox="1"/>
          <p:nvPr/>
        </p:nvSpPr>
        <p:spPr>
          <a:xfrm>
            <a:off x="31419" y="292784"/>
            <a:ext cx="4000966" cy="1384995"/>
          </a:xfrm>
          <a:prstGeom prst="rect">
            <a:avLst/>
          </a:prstGeom>
          <a:noFill/>
        </p:spPr>
        <p:txBody>
          <a:bodyPr wrap="square" rtlCol="0">
            <a:spAutoFit/>
          </a:bodyPr>
          <a:lstStyle/>
          <a:p>
            <a:pPr algn="r"/>
            <a:r>
              <a:rPr lang="en-GB" sz="2800" b="1" dirty="0"/>
              <a:t>“Why would anybody be interested in me / my account?”</a:t>
            </a:r>
          </a:p>
        </p:txBody>
      </p:sp>
    </p:spTree>
    <p:extLst>
      <p:ext uri="{BB962C8B-B14F-4D97-AF65-F5344CB8AC3E}">
        <p14:creationId xmlns:p14="http://schemas.microsoft.com/office/powerpoint/2010/main" val="3907680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Example of a stolen data &quot;product&quot; sold on a darknet market.">
            <a:extLst>
              <a:ext uri="{FF2B5EF4-FFF2-40B4-BE49-F238E27FC236}">
                <a16:creationId xmlns:a16="http://schemas.microsoft.com/office/drawing/2014/main" id="{37614EAA-FB43-41BA-024B-955B5A039E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1989" y="400051"/>
            <a:ext cx="9928021" cy="564849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1B938F89-5F5D-1785-DA94-865F2F700C5A}"/>
              </a:ext>
            </a:extLst>
          </p:cNvPr>
          <p:cNvSpPr txBox="1"/>
          <p:nvPr/>
        </p:nvSpPr>
        <p:spPr>
          <a:xfrm>
            <a:off x="1727141" y="6240886"/>
            <a:ext cx="9414976" cy="297454"/>
          </a:xfrm>
          <a:prstGeom prst="rect">
            <a:avLst/>
          </a:prstGeom>
          <a:noFill/>
        </p:spPr>
        <p:txBody>
          <a:bodyPr wrap="square" rtlCol="0">
            <a:spAutoFit/>
          </a:bodyPr>
          <a:lstStyle/>
          <a:p>
            <a:pPr algn="r"/>
            <a:r>
              <a:rPr lang="en-GB" sz="1333" dirty="0"/>
              <a:t>https://arstechnica.com/tech-policy/2022/12/darknet-markets-generate-millions-in-revenue-selling-stolen-personal-data/</a:t>
            </a:r>
          </a:p>
        </p:txBody>
      </p:sp>
    </p:spTree>
    <p:extLst>
      <p:ext uri="{BB962C8B-B14F-4D97-AF65-F5344CB8AC3E}">
        <p14:creationId xmlns:p14="http://schemas.microsoft.com/office/powerpoint/2010/main" val="3379167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90775074-3264-4E65-9CB1-B88C4D1861B9}"/>
              </a:ext>
            </a:extLst>
          </p:cNvPr>
          <p:cNvSpPr txBox="1"/>
          <p:nvPr/>
        </p:nvSpPr>
        <p:spPr>
          <a:xfrm>
            <a:off x="465656" y="181865"/>
            <a:ext cx="11260688" cy="3539430"/>
          </a:xfrm>
          <a:prstGeom prst="rect">
            <a:avLst/>
          </a:prstGeom>
          <a:noFill/>
        </p:spPr>
        <p:txBody>
          <a:bodyPr wrap="square" rtlCol="0">
            <a:spAutoFit/>
          </a:bodyPr>
          <a:lstStyle/>
          <a:p>
            <a:pPr algn="ctr"/>
            <a:r>
              <a:rPr lang="en-GB" sz="3200" dirty="0">
                <a:latin typeface="Calibri" panose="020F0502020204030204" pitchFamily="34" charset="0"/>
                <a:cs typeface="Times New Roman" panose="02020603050405020304" pitchFamily="18" charset="0"/>
              </a:rPr>
              <a:t>“…like most legal commodities, stolen data products flow through a supply chain consisting of producers, wholesalers, and consumers.”</a:t>
            </a:r>
          </a:p>
          <a:p>
            <a:pPr algn="ctr"/>
            <a:endParaRPr lang="en-GB" sz="3200" dirty="0">
              <a:latin typeface="Calibri" panose="020F0502020204030204" pitchFamily="34" charset="0"/>
              <a:cs typeface="Times New Roman" panose="02020603050405020304" pitchFamily="18" charset="0"/>
            </a:endParaRPr>
          </a:p>
          <a:p>
            <a:pPr algn="ctr"/>
            <a:r>
              <a:rPr lang="en-GB" sz="3200" dirty="0">
                <a:latin typeface="Calibri" panose="020F0502020204030204" pitchFamily="34" charset="0"/>
                <a:cs typeface="Times New Roman" panose="02020603050405020304" pitchFamily="18" charset="0"/>
              </a:rPr>
              <a:t>“…this supply chain involves the interconnection of multiple criminal organizations operating in illicit underground marketplaces.”</a:t>
            </a:r>
          </a:p>
        </p:txBody>
      </p:sp>
      <p:sp>
        <p:nvSpPr>
          <p:cNvPr id="11" name="TextBox 10">
            <a:extLst>
              <a:ext uri="{FF2B5EF4-FFF2-40B4-BE49-F238E27FC236}">
                <a16:creationId xmlns:a16="http://schemas.microsoft.com/office/drawing/2014/main" id="{F7E5EB4B-2AC0-45B2-A096-86958E7538C2}"/>
              </a:ext>
            </a:extLst>
          </p:cNvPr>
          <p:cNvSpPr txBox="1"/>
          <p:nvPr/>
        </p:nvSpPr>
        <p:spPr>
          <a:xfrm>
            <a:off x="1727141" y="6240886"/>
            <a:ext cx="9414976" cy="297454"/>
          </a:xfrm>
          <a:prstGeom prst="rect">
            <a:avLst/>
          </a:prstGeom>
          <a:noFill/>
        </p:spPr>
        <p:txBody>
          <a:bodyPr wrap="square" rtlCol="0">
            <a:spAutoFit/>
          </a:bodyPr>
          <a:lstStyle/>
          <a:p>
            <a:pPr algn="r"/>
            <a:r>
              <a:rPr lang="en-GB" sz="1333" dirty="0"/>
              <a:t>https://arstechnica.com/tech-policy/2022/12/darknet-markets-generate-millions-in-revenue-selling-stolen-personal-data/</a:t>
            </a:r>
          </a:p>
        </p:txBody>
      </p:sp>
      <p:pic>
        <p:nvPicPr>
          <p:cNvPr id="1026" name="Picture 2" descr="The stolen data supply chain, from data theft to fraud. ">
            <a:extLst>
              <a:ext uri="{FF2B5EF4-FFF2-40B4-BE49-F238E27FC236}">
                <a16:creationId xmlns:a16="http://schemas.microsoft.com/office/drawing/2014/main" id="{B21EDAB4-C68C-C7F6-FEBC-6D334E60C6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9421" y="3859090"/>
            <a:ext cx="11813158" cy="2244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3416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C9345D7-27CD-4464-A822-6214BE12E23B}"/>
              </a:ext>
            </a:extLst>
          </p:cNvPr>
          <p:cNvSpPr txBox="1"/>
          <p:nvPr/>
        </p:nvSpPr>
        <p:spPr>
          <a:xfrm>
            <a:off x="647514" y="1434682"/>
            <a:ext cx="2485239" cy="1631216"/>
          </a:xfrm>
          <a:prstGeom prst="rect">
            <a:avLst/>
          </a:prstGeom>
          <a:noFill/>
        </p:spPr>
        <p:txBody>
          <a:bodyPr wrap="square" rtlCol="0">
            <a:spAutoFit/>
          </a:bodyPr>
          <a:lstStyle/>
          <a:p>
            <a:pPr algn="ctr"/>
            <a:r>
              <a:rPr lang="en-GB" sz="2000" i="1" dirty="0"/>
              <a:t>“177% increase: Hackers grabbed 21.3 million healthcare records in the second half of 2020”</a:t>
            </a:r>
          </a:p>
        </p:txBody>
      </p:sp>
      <p:sp>
        <p:nvSpPr>
          <p:cNvPr id="7" name="TextBox 6">
            <a:extLst>
              <a:ext uri="{FF2B5EF4-FFF2-40B4-BE49-F238E27FC236}">
                <a16:creationId xmlns:a16="http://schemas.microsoft.com/office/drawing/2014/main" id="{E44EA1AD-31CF-47D3-9F00-218660A08BED}"/>
              </a:ext>
            </a:extLst>
          </p:cNvPr>
          <p:cNvSpPr txBox="1"/>
          <p:nvPr/>
        </p:nvSpPr>
        <p:spPr>
          <a:xfrm>
            <a:off x="800570" y="3618045"/>
            <a:ext cx="2179125" cy="1631216"/>
          </a:xfrm>
          <a:prstGeom prst="rect">
            <a:avLst/>
          </a:prstGeom>
          <a:noFill/>
        </p:spPr>
        <p:txBody>
          <a:bodyPr wrap="square" rtlCol="0">
            <a:spAutoFit/>
          </a:bodyPr>
          <a:lstStyle/>
          <a:p>
            <a:pPr algn="ctr"/>
            <a:r>
              <a:rPr lang="en-GB" sz="2000" i="1" dirty="0"/>
              <a:t>“Data of 243 million Brazilians exposed online via website source code”</a:t>
            </a:r>
          </a:p>
        </p:txBody>
      </p:sp>
      <p:sp>
        <p:nvSpPr>
          <p:cNvPr id="9" name="TextBox 8">
            <a:extLst>
              <a:ext uri="{FF2B5EF4-FFF2-40B4-BE49-F238E27FC236}">
                <a16:creationId xmlns:a16="http://schemas.microsoft.com/office/drawing/2014/main" id="{7FCE2E70-8CCF-4B89-909A-B1C0A2753994}"/>
              </a:ext>
            </a:extLst>
          </p:cNvPr>
          <p:cNvSpPr txBox="1"/>
          <p:nvPr/>
        </p:nvSpPr>
        <p:spPr>
          <a:xfrm>
            <a:off x="3454604" y="3618045"/>
            <a:ext cx="2179125" cy="1015663"/>
          </a:xfrm>
          <a:prstGeom prst="rect">
            <a:avLst/>
          </a:prstGeom>
          <a:noFill/>
        </p:spPr>
        <p:txBody>
          <a:bodyPr wrap="square" rtlCol="0">
            <a:spAutoFit/>
          </a:bodyPr>
          <a:lstStyle/>
          <a:p>
            <a:pPr algn="ctr"/>
            <a:r>
              <a:rPr lang="en-GB" sz="2000" i="1" dirty="0"/>
              <a:t>“Hacker leaks data of 2.28 million dating site users”</a:t>
            </a:r>
          </a:p>
        </p:txBody>
      </p:sp>
      <p:sp>
        <p:nvSpPr>
          <p:cNvPr id="10" name="TextBox 9">
            <a:extLst>
              <a:ext uri="{FF2B5EF4-FFF2-40B4-BE49-F238E27FC236}">
                <a16:creationId xmlns:a16="http://schemas.microsoft.com/office/drawing/2014/main" id="{4E30C60F-8AB6-4E41-AD84-DE631E903A62}"/>
              </a:ext>
            </a:extLst>
          </p:cNvPr>
          <p:cNvSpPr txBox="1"/>
          <p:nvPr/>
        </p:nvSpPr>
        <p:spPr>
          <a:xfrm>
            <a:off x="3549603" y="1434681"/>
            <a:ext cx="2179125" cy="1323439"/>
          </a:xfrm>
          <a:prstGeom prst="rect">
            <a:avLst/>
          </a:prstGeom>
          <a:noFill/>
        </p:spPr>
        <p:txBody>
          <a:bodyPr wrap="square" rtlCol="0">
            <a:spAutoFit/>
          </a:bodyPr>
          <a:lstStyle/>
          <a:p>
            <a:pPr algn="ctr"/>
            <a:r>
              <a:rPr lang="en-GB" sz="2000" i="1" dirty="0"/>
              <a:t>“Hacker is selling 34 million user records stolen from 17 companies”</a:t>
            </a:r>
          </a:p>
        </p:txBody>
      </p:sp>
      <p:sp>
        <p:nvSpPr>
          <p:cNvPr id="11" name="TextBox 10">
            <a:extLst>
              <a:ext uri="{FF2B5EF4-FFF2-40B4-BE49-F238E27FC236}">
                <a16:creationId xmlns:a16="http://schemas.microsoft.com/office/drawing/2014/main" id="{CE9FA44C-28E0-4661-86D3-B8D7067672D0}"/>
              </a:ext>
            </a:extLst>
          </p:cNvPr>
          <p:cNvSpPr txBox="1"/>
          <p:nvPr/>
        </p:nvSpPr>
        <p:spPr>
          <a:xfrm>
            <a:off x="6402484" y="1434681"/>
            <a:ext cx="2179125" cy="1323439"/>
          </a:xfrm>
          <a:prstGeom prst="rect">
            <a:avLst/>
          </a:prstGeom>
          <a:noFill/>
        </p:spPr>
        <p:txBody>
          <a:bodyPr wrap="square" rtlCol="0">
            <a:spAutoFit/>
          </a:bodyPr>
          <a:lstStyle/>
          <a:p>
            <a:pPr algn="ctr"/>
            <a:r>
              <a:rPr lang="en-GB" sz="2000" i="1" dirty="0"/>
              <a:t>“Millions of Hotel Guests Worldwide Caught Up in Mass Data Leak”</a:t>
            </a:r>
          </a:p>
        </p:txBody>
      </p:sp>
      <p:sp>
        <p:nvSpPr>
          <p:cNvPr id="12" name="TextBox 11">
            <a:extLst>
              <a:ext uri="{FF2B5EF4-FFF2-40B4-BE49-F238E27FC236}">
                <a16:creationId xmlns:a16="http://schemas.microsoft.com/office/drawing/2014/main" id="{9C2584BD-DD15-4A1C-AF38-B82B42FC4789}"/>
              </a:ext>
            </a:extLst>
          </p:cNvPr>
          <p:cNvSpPr txBox="1"/>
          <p:nvPr/>
        </p:nvSpPr>
        <p:spPr>
          <a:xfrm>
            <a:off x="8998460" y="1434681"/>
            <a:ext cx="2352931" cy="1323439"/>
          </a:xfrm>
          <a:prstGeom prst="rect">
            <a:avLst/>
          </a:prstGeom>
          <a:noFill/>
        </p:spPr>
        <p:txBody>
          <a:bodyPr wrap="square" rtlCol="0">
            <a:spAutoFit/>
          </a:bodyPr>
          <a:lstStyle/>
          <a:p>
            <a:pPr algn="ctr"/>
            <a:r>
              <a:rPr lang="en-GB" sz="2000" i="1" dirty="0"/>
              <a:t>“Study Finds 15 Billion Stolen, Exposed Credentials in Criminal Markets”</a:t>
            </a:r>
          </a:p>
        </p:txBody>
      </p:sp>
      <p:sp>
        <p:nvSpPr>
          <p:cNvPr id="13" name="TextBox 12">
            <a:extLst>
              <a:ext uri="{FF2B5EF4-FFF2-40B4-BE49-F238E27FC236}">
                <a16:creationId xmlns:a16="http://schemas.microsoft.com/office/drawing/2014/main" id="{EDDDF924-EFE6-4AEA-8A87-686D8ED6A0FA}"/>
              </a:ext>
            </a:extLst>
          </p:cNvPr>
          <p:cNvSpPr txBox="1"/>
          <p:nvPr/>
        </p:nvSpPr>
        <p:spPr>
          <a:xfrm>
            <a:off x="6402484" y="3618045"/>
            <a:ext cx="2179125" cy="1015663"/>
          </a:xfrm>
          <a:prstGeom prst="rect">
            <a:avLst/>
          </a:prstGeom>
          <a:noFill/>
        </p:spPr>
        <p:txBody>
          <a:bodyPr wrap="square" rtlCol="0">
            <a:spAutoFit/>
          </a:bodyPr>
          <a:lstStyle/>
          <a:p>
            <a:pPr algn="ctr"/>
            <a:r>
              <a:rPr lang="en-GB" sz="2000" i="1"/>
              <a:t>“Exposed records exceeded 40 billion in 2021”</a:t>
            </a:r>
            <a:endParaRPr lang="en-GB" sz="2000" i="1" dirty="0"/>
          </a:p>
        </p:txBody>
      </p:sp>
      <p:sp>
        <p:nvSpPr>
          <p:cNvPr id="14" name="TextBox 13">
            <a:extLst>
              <a:ext uri="{FF2B5EF4-FFF2-40B4-BE49-F238E27FC236}">
                <a16:creationId xmlns:a16="http://schemas.microsoft.com/office/drawing/2014/main" id="{F00C46F3-7BAE-431A-AB6C-97A0469C79B2}"/>
              </a:ext>
            </a:extLst>
          </p:cNvPr>
          <p:cNvSpPr txBox="1"/>
          <p:nvPr/>
        </p:nvSpPr>
        <p:spPr>
          <a:xfrm>
            <a:off x="9085363" y="3618044"/>
            <a:ext cx="2179125" cy="1323439"/>
          </a:xfrm>
          <a:prstGeom prst="rect">
            <a:avLst/>
          </a:prstGeom>
          <a:noFill/>
        </p:spPr>
        <p:txBody>
          <a:bodyPr wrap="square" rtlCol="0">
            <a:spAutoFit/>
          </a:bodyPr>
          <a:lstStyle/>
          <a:p>
            <a:pPr algn="ctr"/>
            <a:r>
              <a:rPr lang="en-GB" sz="2000" i="1" dirty="0"/>
              <a:t>“200M Records of US Citizens Leaked in Unprotected Database”</a:t>
            </a:r>
          </a:p>
        </p:txBody>
      </p:sp>
    </p:spTree>
    <p:extLst>
      <p:ext uri="{BB962C8B-B14F-4D97-AF65-F5344CB8AC3E}">
        <p14:creationId xmlns:p14="http://schemas.microsoft.com/office/powerpoint/2010/main" val="2408170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AEBF70B-86E7-E3C4-7EB8-B29F1CB8A1D5}"/>
              </a:ext>
            </a:extLst>
          </p:cNvPr>
          <p:cNvPicPr>
            <a:picLocks noChangeAspect="1"/>
          </p:cNvPicPr>
          <p:nvPr/>
        </p:nvPicPr>
        <p:blipFill>
          <a:blip r:embed="rId3"/>
          <a:stretch>
            <a:fillRect/>
          </a:stretch>
        </p:blipFill>
        <p:spPr>
          <a:xfrm>
            <a:off x="1887207" y="0"/>
            <a:ext cx="8417586" cy="6858000"/>
          </a:xfrm>
          <a:prstGeom prst="rect">
            <a:avLst/>
          </a:prstGeom>
        </p:spPr>
      </p:pic>
    </p:spTree>
    <p:extLst>
      <p:ext uri="{BB962C8B-B14F-4D97-AF65-F5344CB8AC3E}">
        <p14:creationId xmlns:p14="http://schemas.microsoft.com/office/powerpoint/2010/main" val="1837785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46FD6A9-8BC2-FEFD-FD65-D38FE9C043B5}"/>
              </a:ext>
            </a:extLst>
          </p:cNvPr>
          <p:cNvSpPr txBox="1"/>
          <p:nvPr/>
        </p:nvSpPr>
        <p:spPr>
          <a:xfrm>
            <a:off x="1851170" y="2644170"/>
            <a:ext cx="8489659" cy="1569660"/>
          </a:xfrm>
          <a:prstGeom prst="rect">
            <a:avLst/>
          </a:prstGeom>
          <a:noFill/>
        </p:spPr>
        <p:txBody>
          <a:bodyPr wrap="square" rtlCol="0">
            <a:spAutoFit/>
          </a:bodyPr>
          <a:lstStyle/>
          <a:p>
            <a:pPr algn="ctr"/>
            <a:r>
              <a:rPr lang="en-GB" sz="4800" b="1" dirty="0"/>
              <a:t>What images do you associate with cyber security?</a:t>
            </a:r>
          </a:p>
        </p:txBody>
      </p:sp>
    </p:spTree>
    <p:extLst>
      <p:ext uri="{BB962C8B-B14F-4D97-AF65-F5344CB8AC3E}">
        <p14:creationId xmlns:p14="http://schemas.microsoft.com/office/powerpoint/2010/main" val="2893820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97273FB-8F07-5969-0B6A-C6A42DB5D151}"/>
              </a:ext>
            </a:extLst>
          </p:cNvPr>
          <p:cNvPicPr>
            <a:picLocks noChangeAspect="1"/>
          </p:cNvPicPr>
          <p:nvPr/>
        </p:nvPicPr>
        <p:blipFill>
          <a:blip r:embed="rId3"/>
          <a:stretch>
            <a:fillRect/>
          </a:stretch>
        </p:blipFill>
        <p:spPr>
          <a:xfrm>
            <a:off x="0" y="389723"/>
            <a:ext cx="12192000" cy="6078553"/>
          </a:xfrm>
          <a:prstGeom prst="rect">
            <a:avLst/>
          </a:prstGeom>
        </p:spPr>
      </p:pic>
    </p:spTree>
    <p:extLst>
      <p:ext uri="{BB962C8B-B14F-4D97-AF65-F5344CB8AC3E}">
        <p14:creationId xmlns:p14="http://schemas.microsoft.com/office/powerpoint/2010/main" val="2248115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6">
            <a:extLst>
              <a:ext uri="{FF2B5EF4-FFF2-40B4-BE49-F238E27FC236}">
                <a16:creationId xmlns:a16="http://schemas.microsoft.com/office/drawing/2014/main" id="{42CBF436-239F-3376-959F-1D526C1EE32D}"/>
              </a:ext>
            </a:extLst>
          </p:cNvPr>
          <p:cNvSpPr txBox="1">
            <a:spLocks/>
          </p:cNvSpPr>
          <p:nvPr/>
        </p:nvSpPr>
        <p:spPr>
          <a:xfrm>
            <a:off x="478366" y="452967"/>
            <a:ext cx="11252080" cy="455429"/>
          </a:xfrm>
          <a:prstGeom prst="rect">
            <a:avLst/>
          </a:prstGeom>
        </p:spPr>
        <p:txBody>
          <a:bodyPr vert="horz" lIns="0" tIns="0" rIns="0" bIns="0" rtlCol="0" anchor="ctr">
            <a:normAutofit fontScale="97500" lnSpcReduction="10000"/>
          </a:bodyPr>
          <a:lstStyle>
            <a:lvl1pPr>
              <a:lnSpc>
                <a:spcPct val="100000"/>
              </a:lnSpc>
              <a:spcBef>
                <a:spcPct val="0"/>
              </a:spcBef>
              <a:buNone/>
              <a:defRPr sz="3200" b="1" i="0">
                <a:ea typeface="Roboto Black" panose="02000000000000000000" pitchFamily="2" charset="0"/>
                <a:cs typeface="+mj-cs"/>
              </a:defRPr>
            </a:lvl1pPr>
          </a:lstStyle>
          <a:p>
            <a:r>
              <a:rPr lang="en-GB" dirty="0"/>
              <a:t>A low success rate?</a:t>
            </a:r>
          </a:p>
        </p:txBody>
      </p:sp>
      <p:sp>
        <p:nvSpPr>
          <p:cNvPr id="3" name="TextBox 2">
            <a:extLst>
              <a:ext uri="{FF2B5EF4-FFF2-40B4-BE49-F238E27FC236}">
                <a16:creationId xmlns:a16="http://schemas.microsoft.com/office/drawing/2014/main" id="{7E70A5CD-5C7A-DB16-226F-59ED55850345}"/>
              </a:ext>
            </a:extLst>
          </p:cNvPr>
          <p:cNvSpPr txBox="1"/>
          <p:nvPr/>
        </p:nvSpPr>
        <p:spPr>
          <a:xfrm>
            <a:off x="478366" y="1659285"/>
            <a:ext cx="11071950" cy="3539430"/>
          </a:xfrm>
          <a:prstGeom prst="rect">
            <a:avLst/>
          </a:prstGeom>
          <a:noFill/>
        </p:spPr>
        <p:txBody>
          <a:bodyPr wrap="square" rtlCol="0">
            <a:spAutoFit/>
          </a:bodyPr>
          <a:lstStyle/>
          <a:p>
            <a:pPr marL="457200" indent="-457200">
              <a:buFont typeface="Arial" panose="020B0604020202020204" pitchFamily="34" charset="0"/>
              <a:buChar char="•"/>
            </a:pPr>
            <a:r>
              <a:rPr lang="en-GB" sz="3200" dirty="0"/>
              <a:t>Typical success rates for password spraying attacks are low,  maybe less than 1%</a:t>
            </a:r>
          </a:p>
          <a:p>
            <a:endParaRPr lang="en-GB" sz="3200" dirty="0"/>
          </a:p>
          <a:p>
            <a:r>
              <a:rPr lang="en-GB" sz="3200" b="1" u="sng" dirty="0"/>
              <a:t>But:</a:t>
            </a:r>
          </a:p>
          <a:p>
            <a:endParaRPr lang="en-GB" sz="3200" dirty="0"/>
          </a:p>
          <a:p>
            <a:pPr marL="457200" indent="-457200">
              <a:buFont typeface="Arial" panose="020B0604020202020204" pitchFamily="34" charset="0"/>
              <a:buChar char="•"/>
            </a:pPr>
            <a:r>
              <a:rPr lang="en-GB" sz="3200" dirty="0"/>
              <a:t>A password spraying attack with a success rate of 0.8% on 2m accounts still yields </a:t>
            </a:r>
            <a:r>
              <a:rPr lang="en-GB" sz="3200" b="1" dirty="0"/>
              <a:t>16,000 compromised accounts </a:t>
            </a:r>
          </a:p>
        </p:txBody>
      </p:sp>
    </p:spTree>
    <p:extLst>
      <p:ext uri="{BB962C8B-B14F-4D97-AF65-F5344CB8AC3E}">
        <p14:creationId xmlns:p14="http://schemas.microsoft.com/office/powerpoint/2010/main" val="266341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erson sitting in a chair&#10;&#10;Description automatically generated with low confidence">
            <a:extLst>
              <a:ext uri="{FF2B5EF4-FFF2-40B4-BE49-F238E27FC236}">
                <a16:creationId xmlns:a16="http://schemas.microsoft.com/office/drawing/2014/main" id="{93BC1134-A9A7-6A9A-928B-43C786DB55B6}"/>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t="13481" b="13481"/>
          <a:stretch/>
        </p:blipFill>
        <p:spPr>
          <a:xfrm>
            <a:off x="20" y="1282"/>
            <a:ext cx="12191980" cy="6856718"/>
          </a:xfrm>
          <a:prstGeom prst="rect">
            <a:avLst/>
          </a:prstGeom>
        </p:spPr>
      </p:pic>
      <p:sp>
        <p:nvSpPr>
          <p:cNvPr id="3" name="Cross 2">
            <a:extLst>
              <a:ext uri="{FF2B5EF4-FFF2-40B4-BE49-F238E27FC236}">
                <a16:creationId xmlns:a16="http://schemas.microsoft.com/office/drawing/2014/main" id="{F45595CE-1212-A6E9-11A7-AA0A193A552F}"/>
              </a:ext>
            </a:extLst>
          </p:cNvPr>
          <p:cNvSpPr/>
          <p:nvPr/>
        </p:nvSpPr>
        <p:spPr>
          <a:xfrm rot="2700000">
            <a:off x="3197967" y="530967"/>
            <a:ext cx="5796066" cy="5796066"/>
          </a:xfrm>
          <a:prstGeom prst="plus">
            <a:avLst>
              <a:gd name="adj" fmla="val 42969"/>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83750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0" name="Picture 9" descr="A group of people working at computers&#10;&#10;Description automatically generated">
            <a:extLst>
              <a:ext uri="{FF2B5EF4-FFF2-40B4-BE49-F238E27FC236}">
                <a16:creationId xmlns:a16="http://schemas.microsoft.com/office/drawing/2014/main" id="{E815015D-BE47-F7B6-239F-86F17D92D963}"/>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1524000" y="0"/>
            <a:ext cx="9144000" cy="6858000"/>
          </a:xfrm>
          <a:prstGeom prst="rect">
            <a:avLst/>
          </a:prstGeom>
        </p:spPr>
      </p:pic>
      <p:pic>
        <p:nvPicPr>
          <p:cNvPr id="3" name="Graphic 2" descr="Checkmark with solid fill">
            <a:extLst>
              <a:ext uri="{FF2B5EF4-FFF2-40B4-BE49-F238E27FC236}">
                <a16:creationId xmlns:a16="http://schemas.microsoft.com/office/drawing/2014/main" id="{1D8C6C7E-5EE3-E4B8-3E02-4CF811B6784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039101" y="2788348"/>
            <a:ext cx="4069652" cy="4069652"/>
          </a:xfrm>
          <a:prstGeom prst="rect">
            <a:avLst/>
          </a:prstGeom>
        </p:spPr>
      </p:pic>
    </p:spTree>
    <p:extLst>
      <p:ext uri="{BB962C8B-B14F-4D97-AF65-F5344CB8AC3E}">
        <p14:creationId xmlns:p14="http://schemas.microsoft.com/office/powerpoint/2010/main" val="4128569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46FD6A9-8BC2-FEFD-FD65-D38FE9C043B5}"/>
              </a:ext>
            </a:extLst>
          </p:cNvPr>
          <p:cNvSpPr txBox="1"/>
          <p:nvPr/>
        </p:nvSpPr>
        <p:spPr>
          <a:xfrm>
            <a:off x="1851170" y="1536174"/>
            <a:ext cx="8489659" cy="3785652"/>
          </a:xfrm>
          <a:prstGeom prst="rect">
            <a:avLst/>
          </a:prstGeom>
          <a:noFill/>
        </p:spPr>
        <p:txBody>
          <a:bodyPr wrap="square" rtlCol="0">
            <a:spAutoFit/>
          </a:bodyPr>
          <a:lstStyle/>
          <a:p>
            <a:pPr algn="ctr"/>
            <a:r>
              <a:rPr lang="en-GB" sz="4800" b="1" u="sng" dirty="0"/>
              <a:t>Myth #2:</a:t>
            </a:r>
          </a:p>
          <a:p>
            <a:pPr algn="ctr"/>
            <a:r>
              <a:rPr lang="en-GB" sz="4800" b="1" dirty="0"/>
              <a:t>“I’m not technical, so there’s nothing I can do is there?”</a:t>
            </a:r>
          </a:p>
          <a:p>
            <a:pPr algn="ctr"/>
            <a:r>
              <a:rPr lang="en-GB" sz="4800" b="1" dirty="0"/>
              <a:t>“And isn’t security IT’s problem anyway?”</a:t>
            </a:r>
          </a:p>
        </p:txBody>
      </p:sp>
    </p:spTree>
    <p:extLst>
      <p:ext uri="{BB962C8B-B14F-4D97-AF65-F5344CB8AC3E}">
        <p14:creationId xmlns:p14="http://schemas.microsoft.com/office/powerpoint/2010/main" val="868183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curtain&#10;&#10;Description automatically generated">
            <a:extLst>
              <a:ext uri="{FF2B5EF4-FFF2-40B4-BE49-F238E27FC236}">
                <a16:creationId xmlns:a16="http://schemas.microsoft.com/office/drawing/2014/main" id="{1F732A26-A49B-4623-8B14-9977AE46EDEB}"/>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1" y="-27736"/>
            <a:ext cx="12192000" cy="6885736"/>
          </a:xfrm>
          <a:prstGeom prst="rect">
            <a:avLst/>
          </a:prstGeom>
        </p:spPr>
      </p:pic>
      <p:pic>
        <p:nvPicPr>
          <p:cNvPr id="6" name="Picture 5" descr="A close up of a building&#10;&#10;Description automatically generated">
            <a:extLst>
              <a:ext uri="{FF2B5EF4-FFF2-40B4-BE49-F238E27FC236}">
                <a16:creationId xmlns:a16="http://schemas.microsoft.com/office/drawing/2014/main" id="{4F90C0BD-22A6-4C09-A339-FB9F1A8E1620}"/>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505533" y="432160"/>
            <a:ext cx="3664187" cy="2750031"/>
          </a:xfrm>
          <a:prstGeom prst="rect">
            <a:avLst/>
          </a:prstGeom>
          <a:ln w="76200">
            <a:solidFill>
              <a:srgbClr val="00B050"/>
            </a:solidFill>
          </a:ln>
          <a:effectLst/>
        </p:spPr>
      </p:pic>
      <p:pic>
        <p:nvPicPr>
          <p:cNvPr id="7" name="Picture 6" descr="A picture containing bathroom, indoor, building&#10;&#10;Description automatically generated">
            <a:extLst>
              <a:ext uri="{FF2B5EF4-FFF2-40B4-BE49-F238E27FC236}">
                <a16:creationId xmlns:a16="http://schemas.microsoft.com/office/drawing/2014/main" id="{78C5E66C-2971-4D12-83AD-F0EF70492682}"/>
              </a:ext>
            </a:extLst>
          </p:cNvPr>
          <p:cNvPicPr>
            <a:picLocks noChangeAspect="1"/>
          </p:cNvPicPr>
          <p:nvPr/>
        </p:nvPicPr>
        <p:blipFill rotWithShape="1">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rcRect l="28113" r="18294"/>
          <a:stretch/>
        </p:blipFill>
        <p:spPr>
          <a:xfrm>
            <a:off x="4992491" y="444154"/>
            <a:ext cx="2207015" cy="2748752"/>
          </a:xfrm>
          <a:prstGeom prst="rect">
            <a:avLst/>
          </a:prstGeom>
          <a:ln w="76200">
            <a:solidFill>
              <a:srgbClr val="00B050"/>
            </a:solidFill>
          </a:ln>
          <a:effectLst/>
        </p:spPr>
      </p:pic>
      <p:pic>
        <p:nvPicPr>
          <p:cNvPr id="8" name="Picture 7" descr="A close up of a computer&#10;&#10;Description automatically generated">
            <a:extLst>
              <a:ext uri="{FF2B5EF4-FFF2-40B4-BE49-F238E27FC236}">
                <a16:creationId xmlns:a16="http://schemas.microsoft.com/office/drawing/2014/main" id="{A8646E4C-ED9A-4A40-8B9E-3BC65091224E}"/>
              </a:ext>
            </a:extLst>
          </p:cNvPr>
          <p:cNvPicPr>
            <a:picLocks noChangeAspect="1"/>
          </p:cNvPicPr>
          <p:nvPr/>
        </p:nvPicPr>
        <p:blipFill rotWithShape="1">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rcRect l="6360" r="6360"/>
          <a:stretch/>
        </p:blipFill>
        <p:spPr>
          <a:xfrm>
            <a:off x="4263904" y="3790984"/>
            <a:ext cx="3664187" cy="2748752"/>
          </a:xfrm>
          <a:prstGeom prst="rect">
            <a:avLst/>
          </a:prstGeom>
          <a:ln w="76200">
            <a:solidFill>
              <a:srgbClr val="00B050"/>
            </a:solidFill>
          </a:ln>
          <a:effectLst/>
        </p:spPr>
      </p:pic>
      <p:pic>
        <p:nvPicPr>
          <p:cNvPr id="10" name="Picture 9" descr="A picture containing text, scoreboard&#10;&#10;Description automatically generated">
            <a:extLst>
              <a:ext uri="{FF2B5EF4-FFF2-40B4-BE49-F238E27FC236}">
                <a16:creationId xmlns:a16="http://schemas.microsoft.com/office/drawing/2014/main" id="{433ED107-8486-4DD3-B0B6-BB34ABE27BA0}"/>
              </a:ext>
            </a:extLst>
          </p:cNvPr>
          <p:cNvPicPr>
            <a:picLocks noChangeAspect="1"/>
          </p:cNvPicPr>
          <p:nvPr/>
        </p:nvPicPr>
        <p:blipFill>
          <a:blip r:embed="rId11">
            <a:extLst>
              <a:ext uri="{28A0092B-C50C-407E-A947-70E740481C1C}">
                <a14:useLocalDpi xmlns:a14="http://schemas.microsoft.com/office/drawing/2010/main" val="0"/>
              </a:ext>
              <a:ext uri="{837473B0-CC2E-450A-ABE3-18F120FF3D39}">
                <a1611:picAttrSrcUrl xmlns:a1611="http://schemas.microsoft.com/office/drawing/2016/11/main" r:id="rId12"/>
              </a:ext>
            </a:extLst>
          </a:blip>
          <a:stretch>
            <a:fillRect/>
          </a:stretch>
        </p:blipFill>
        <p:spPr>
          <a:xfrm>
            <a:off x="8022277" y="470958"/>
            <a:ext cx="3641559" cy="2748752"/>
          </a:xfrm>
          <a:prstGeom prst="rect">
            <a:avLst/>
          </a:prstGeom>
          <a:ln w="76200">
            <a:solidFill>
              <a:srgbClr val="00B050"/>
            </a:solidFill>
          </a:ln>
          <a:effectLst/>
        </p:spPr>
      </p:pic>
    </p:spTree>
    <p:extLst>
      <p:ext uri="{BB962C8B-B14F-4D97-AF65-F5344CB8AC3E}">
        <p14:creationId xmlns:p14="http://schemas.microsoft.com/office/powerpoint/2010/main" val="2520494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with long hair making a face with her hands&#10;&#10;Description automatically generated">
            <a:extLst>
              <a:ext uri="{FF2B5EF4-FFF2-40B4-BE49-F238E27FC236}">
                <a16:creationId xmlns:a16="http://schemas.microsoft.com/office/drawing/2014/main" id="{F3C8BE79-30F2-2D97-6545-1AF9E5622B51}"/>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1762125" y="538162"/>
            <a:ext cx="8667750" cy="5781675"/>
          </a:xfrm>
          <a:prstGeom prst="rect">
            <a:avLst/>
          </a:prstGeom>
        </p:spPr>
      </p:pic>
    </p:spTree>
    <p:extLst>
      <p:ext uri="{BB962C8B-B14F-4D97-AF65-F5344CB8AC3E}">
        <p14:creationId xmlns:p14="http://schemas.microsoft.com/office/powerpoint/2010/main" val="3959143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5391835E-B852-B947-197C-1EB9ED049FD0}"/>
              </a:ext>
            </a:extLst>
          </p:cNvPr>
          <p:cNvGraphicFramePr>
            <a:graphicFrameLocks/>
          </p:cNvGraphicFramePr>
          <p:nvPr>
            <p:extLst>
              <p:ext uri="{D42A27DB-BD31-4B8C-83A1-F6EECF244321}">
                <p14:modId xmlns:p14="http://schemas.microsoft.com/office/powerpoint/2010/main" val="1379666340"/>
              </p:ext>
            </p:extLst>
          </p:nvPr>
        </p:nvGraphicFramePr>
        <p:xfrm>
          <a:off x="3756250" y="1507375"/>
          <a:ext cx="4696311" cy="4471988"/>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6">
            <a:extLst>
              <a:ext uri="{FF2B5EF4-FFF2-40B4-BE49-F238E27FC236}">
                <a16:creationId xmlns:a16="http://schemas.microsoft.com/office/drawing/2014/main" id="{A25B7F2D-DD35-01D0-089E-5056D5415C3A}"/>
              </a:ext>
            </a:extLst>
          </p:cNvPr>
          <p:cNvSpPr txBox="1">
            <a:spLocks/>
          </p:cNvSpPr>
          <p:nvPr/>
        </p:nvSpPr>
        <p:spPr>
          <a:xfrm>
            <a:off x="478366" y="452967"/>
            <a:ext cx="11252080" cy="455429"/>
          </a:xfrm>
          <a:prstGeom prst="rect">
            <a:avLst/>
          </a:prstGeom>
        </p:spPr>
        <p:txBody>
          <a:bodyPr vert="horz" lIns="0" tIns="0" rIns="0" bIns="0" rtlCol="0" anchor="ctr">
            <a:normAutofit fontScale="97500" lnSpcReduction="10000"/>
          </a:bodyPr>
          <a:lstStyle>
            <a:lvl1pPr>
              <a:lnSpc>
                <a:spcPct val="100000"/>
              </a:lnSpc>
              <a:spcBef>
                <a:spcPct val="0"/>
              </a:spcBef>
              <a:buNone/>
              <a:defRPr sz="3200" b="1" i="0">
                <a:ea typeface="Roboto Black" panose="02000000000000000000" pitchFamily="2" charset="0"/>
                <a:cs typeface="+mj-cs"/>
              </a:defRPr>
            </a:lvl1pPr>
          </a:lstStyle>
          <a:p>
            <a:r>
              <a:rPr lang="en-GB" dirty="0"/>
              <a:t>ISO 27001:2022 Annex A Controls</a:t>
            </a:r>
          </a:p>
        </p:txBody>
      </p:sp>
      <p:sp>
        <p:nvSpPr>
          <p:cNvPr id="5" name="TextBox 4">
            <a:extLst>
              <a:ext uri="{FF2B5EF4-FFF2-40B4-BE49-F238E27FC236}">
                <a16:creationId xmlns:a16="http://schemas.microsoft.com/office/drawing/2014/main" id="{EBCA043C-F819-01BF-A1F3-FAEB143B24E2}"/>
              </a:ext>
            </a:extLst>
          </p:cNvPr>
          <p:cNvSpPr txBox="1"/>
          <p:nvPr/>
        </p:nvSpPr>
        <p:spPr>
          <a:xfrm>
            <a:off x="6591127" y="414938"/>
            <a:ext cx="5122507" cy="1323439"/>
          </a:xfrm>
          <a:prstGeom prst="rect">
            <a:avLst/>
          </a:prstGeom>
          <a:noFill/>
        </p:spPr>
        <p:txBody>
          <a:bodyPr wrap="square" rtlCol="0">
            <a:spAutoFit/>
          </a:bodyPr>
          <a:lstStyle/>
          <a:p>
            <a:r>
              <a:rPr lang="en-GB" sz="1600" b="1" dirty="0"/>
              <a:t>People Controls (8 total):</a:t>
            </a:r>
          </a:p>
          <a:p>
            <a:r>
              <a:rPr lang="en-GB" sz="1600" dirty="0"/>
              <a:t>6.1 Screening</a:t>
            </a:r>
          </a:p>
          <a:p>
            <a:r>
              <a:rPr lang="en-GB" sz="1600" dirty="0"/>
              <a:t>6.2 Terms and conditions of employment</a:t>
            </a:r>
          </a:p>
          <a:p>
            <a:r>
              <a:rPr lang="en-GB" sz="1600" dirty="0"/>
              <a:t>6.3 Information security awareness, education and training</a:t>
            </a:r>
          </a:p>
          <a:p>
            <a:r>
              <a:rPr lang="en-GB" sz="1600" dirty="0"/>
              <a:t>6.4 …</a:t>
            </a:r>
          </a:p>
        </p:txBody>
      </p:sp>
      <p:sp>
        <p:nvSpPr>
          <p:cNvPr id="6" name="TextBox 5">
            <a:extLst>
              <a:ext uri="{FF2B5EF4-FFF2-40B4-BE49-F238E27FC236}">
                <a16:creationId xmlns:a16="http://schemas.microsoft.com/office/drawing/2014/main" id="{DA701E51-0113-7000-EA2E-23BD598F1E08}"/>
              </a:ext>
            </a:extLst>
          </p:cNvPr>
          <p:cNvSpPr txBox="1"/>
          <p:nvPr/>
        </p:nvSpPr>
        <p:spPr>
          <a:xfrm>
            <a:off x="7653840" y="5144751"/>
            <a:ext cx="4618653" cy="1323439"/>
          </a:xfrm>
          <a:prstGeom prst="rect">
            <a:avLst/>
          </a:prstGeom>
          <a:noFill/>
        </p:spPr>
        <p:txBody>
          <a:bodyPr wrap="square" rtlCol="0">
            <a:spAutoFit/>
          </a:bodyPr>
          <a:lstStyle/>
          <a:p>
            <a:r>
              <a:rPr lang="en-GB" sz="1600" b="1" dirty="0"/>
              <a:t>Organizational Controls (37 total):</a:t>
            </a:r>
          </a:p>
          <a:p>
            <a:r>
              <a:rPr lang="en-GB" sz="1600" dirty="0"/>
              <a:t>5.1 Policies for information security</a:t>
            </a:r>
          </a:p>
          <a:p>
            <a:r>
              <a:rPr lang="en-GB" sz="1600" dirty="0"/>
              <a:t>5.2 Information security roles and responsibilities</a:t>
            </a:r>
          </a:p>
          <a:p>
            <a:r>
              <a:rPr lang="en-GB" sz="1600" dirty="0"/>
              <a:t>5.3 Segregation of duties</a:t>
            </a:r>
          </a:p>
          <a:p>
            <a:r>
              <a:rPr lang="en-GB" sz="1600" dirty="0"/>
              <a:t>5.4 …</a:t>
            </a:r>
          </a:p>
        </p:txBody>
      </p:sp>
      <p:sp>
        <p:nvSpPr>
          <p:cNvPr id="7" name="TextBox 6">
            <a:extLst>
              <a:ext uri="{FF2B5EF4-FFF2-40B4-BE49-F238E27FC236}">
                <a16:creationId xmlns:a16="http://schemas.microsoft.com/office/drawing/2014/main" id="{1196A600-1CAE-7A5B-1AA4-1A7F803AD816}"/>
              </a:ext>
            </a:extLst>
          </p:cNvPr>
          <p:cNvSpPr txBox="1"/>
          <p:nvPr/>
        </p:nvSpPr>
        <p:spPr>
          <a:xfrm>
            <a:off x="1298403" y="1076657"/>
            <a:ext cx="4618653" cy="1323439"/>
          </a:xfrm>
          <a:prstGeom prst="rect">
            <a:avLst/>
          </a:prstGeom>
          <a:noFill/>
        </p:spPr>
        <p:txBody>
          <a:bodyPr wrap="square" rtlCol="0">
            <a:spAutoFit/>
          </a:bodyPr>
          <a:lstStyle/>
          <a:p>
            <a:r>
              <a:rPr lang="en-GB" sz="1600" b="1" dirty="0"/>
              <a:t>Physical Controls (14 total):</a:t>
            </a:r>
          </a:p>
          <a:p>
            <a:r>
              <a:rPr lang="en-GB" sz="1600" dirty="0"/>
              <a:t>7.1 Physical security perimeters</a:t>
            </a:r>
          </a:p>
          <a:p>
            <a:r>
              <a:rPr lang="en-GB" sz="1600" dirty="0"/>
              <a:t>7.2 Physical entry</a:t>
            </a:r>
          </a:p>
          <a:p>
            <a:r>
              <a:rPr lang="en-GB" sz="1600" dirty="0"/>
              <a:t>7.3 Securing offices, rooms and facilities</a:t>
            </a:r>
          </a:p>
          <a:p>
            <a:r>
              <a:rPr lang="en-GB" sz="1600" dirty="0"/>
              <a:t>7.4 …</a:t>
            </a:r>
          </a:p>
        </p:txBody>
      </p:sp>
      <p:sp>
        <p:nvSpPr>
          <p:cNvPr id="8" name="TextBox 7">
            <a:extLst>
              <a:ext uri="{FF2B5EF4-FFF2-40B4-BE49-F238E27FC236}">
                <a16:creationId xmlns:a16="http://schemas.microsoft.com/office/drawing/2014/main" id="{648ACDDB-89BF-A50C-0617-92429669DC13}"/>
              </a:ext>
            </a:extLst>
          </p:cNvPr>
          <p:cNvSpPr txBox="1"/>
          <p:nvPr/>
        </p:nvSpPr>
        <p:spPr>
          <a:xfrm>
            <a:off x="1150909" y="4541755"/>
            <a:ext cx="4618653" cy="1323439"/>
          </a:xfrm>
          <a:prstGeom prst="rect">
            <a:avLst/>
          </a:prstGeom>
          <a:noFill/>
        </p:spPr>
        <p:txBody>
          <a:bodyPr wrap="square" rtlCol="0">
            <a:spAutoFit/>
          </a:bodyPr>
          <a:lstStyle/>
          <a:p>
            <a:r>
              <a:rPr lang="en-GB" sz="1600" b="1" dirty="0"/>
              <a:t>Technological Controls (34 total):</a:t>
            </a:r>
          </a:p>
          <a:p>
            <a:r>
              <a:rPr lang="en-GB" sz="1600" dirty="0"/>
              <a:t>8.1 User endpoint devices</a:t>
            </a:r>
          </a:p>
          <a:p>
            <a:r>
              <a:rPr lang="en-GB" sz="1600" dirty="0"/>
              <a:t>8.2 Privileged access rights</a:t>
            </a:r>
          </a:p>
          <a:p>
            <a:r>
              <a:rPr lang="en-GB" sz="1600" dirty="0"/>
              <a:t>8.3 Information access restriction</a:t>
            </a:r>
          </a:p>
          <a:p>
            <a:r>
              <a:rPr lang="en-GB" sz="1600" dirty="0"/>
              <a:t>8.4 …</a:t>
            </a:r>
          </a:p>
        </p:txBody>
      </p:sp>
    </p:spTree>
    <p:extLst>
      <p:ext uri="{BB962C8B-B14F-4D97-AF65-F5344CB8AC3E}">
        <p14:creationId xmlns:p14="http://schemas.microsoft.com/office/powerpoint/2010/main" val="16033112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password&#10;&#10;Description automatically generated">
            <a:extLst>
              <a:ext uri="{FF2B5EF4-FFF2-40B4-BE49-F238E27FC236}">
                <a16:creationId xmlns:a16="http://schemas.microsoft.com/office/drawing/2014/main" id="{0C5C61C4-8E2A-731B-6ED5-B66287E0C808}"/>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4620034" y="1069397"/>
            <a:ext cx="3447232" cy="4719205"/>
          </a:xfrm>
          <a:prstGeom prst="rect">
            <a:avLst/>
          </a:prstGeom>
        </p:spPr>
      </p:pic>
      <p:pic>
        <p:nvPicPr>
          <p:cNvPr id="6" name="Picture 5" descr="A hand holding a phone with a screen and a red and green square with white text&#10;&#10;Description automatically generated with medium confidence">
            <a:extLst>
              <a:ext uri="{FF2B5EF4-FFF2-40B4-BE49-F238E27FC236}">
                <a16:creationId xmlns:a16="http://schemas.microsoft.com/office/drawing/2014/main" id="{F7E4B139-F5D4-F749-9C45-AB861E68B050}"/>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381001" y="2528213"/>
            <a:ext cx="3848100" cy="1801574"/>
          </a:xfrm>
          <a:prstGeom prst="rect">
            <a:avLst/>
          </a:prstGeom>
        </p:spPr>
      </p:pic>
      <p:sp>
        <p:nvSpPr>
          <p:cNvPr id="8" name="Title 6">
            <a:extLst>
              <a:ext uri="{FF2B5EF4-FFF2-40B4-BE49-F238E27FC236}">
                <a16:creationId xmlns:a16="http://schemas.microsoft.com/office/drawing/2014/main" id="{3528F38B-D187-D05C-A76B-92FB77048CC2}"/>
              </a:ext>
            </a:extLst>
          </p:cNvPr>
          <p:cNvSpPr txBox="1">
            <a:spLocks/>
          </p:cNvSpPr>
          <p:nvPr/>
        </p:nvSpPr>
        <p:spPr>
          <a:xfrm>
            <a:off x="478366" y="452967"/>
            <a:ext cx="11252080" cy="455429"/>
          </a:xfrm>
          <a:prstGeom prst="rect">
            <a:avLst/>
          </a:prstGeom>
        </p:spPr>
        <p:txBody>
          <a:bodyPr vert="horz" lIns="0" tIns="0" rIns="0" bIns="0" rtlCol="0" anchor="ctr">
            <a:normAutofit fontScale="97500" lnSpcReduction="10000"/>
          </a:bodyPr>
          <a:lstStyle>
            <a:lvl1pPr>
              <a:lnSpc>
                <a:spcPct val="100000"/>
              </a:lnSpc>
              <a:spcBef>
                <a:spcPct val="0"/>
              </a:spcBef>
              <a:buNone/>
              <a:defRPr sz="3200" b="1" i="0">
                <a:ea typeface="Roboto Black" panose="02000000000000000000" pitchFamily="2" charset="0"/>
                <a:cs typeface="+mj-cs"/>
              </a:defRPr>
            </a:lvl1pPr>
          </a:lstStyle>
          <a:p>
            <a:r>
              <a:rPr lang="en-GB" dirty="0"/>
              <a:t>Basic cyber security hygiene isn’t difficult</a:t>
            </a:r>
          </a:p>
        </p:txBody>
      </p:sp>
      <p:pic>
        <p:nvPicPr>
          <p:cNvPr id="10" name="Picture 9" descr="A hand pointing at a computer screen&#10;&#10;Description automatically generated">
            <a:extLst>
              <a:ext uri="{FF2B5EF4-FFF2-40B4-BE49-F238E27FC236}">
                <a16:creationId xmlns:a16="http://schemas.microsoft.com/office/drawing/2014/main" id="{419FEE88-35B6-CCB3-4857-89B632CB93D7}"/>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8596721" y="2528213"/>
            <a:ext cx="3133725" cy="1819582"/>
          </a:xfrm>
          <a:prstGeom prst="rect">
            <a:avLst/>
          </a:prstGeom>
        </p:spPr>
      </p:pic>
    </p:spTree>
    <p:extLst>
      <p:ext uri="{BB962C8B-B14F-4D97-AF65-F5344CB8AC3E}">
        <p14:creationId xmlns:p14="http://schemas.microsoft.com/office/powerpoint/2010/main" val="16147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46FD6A9-8BC2-FEFD-FD65-D38FE9C043B5}"/>
              </a:ext>
            </a:extLst>
          </p:cNvPr>
          <p:cNvSpPr txBox="1"/>
          <p:nvPr/>
        </p:nvSpPr>
        <p:spPr>
          <a:xfrm>
            <a:off x="2940341" y="2274838"/>
            <a:ext cx="6311318" cy="2308324"/>
          </a:xfrm>
          <a:prstGeom prst="rect">
            <a:avLst/>
          </a:prstGeom>
          <a:noFill/>
        </p:spPr>
        <p:txBody>
          <a:bodyPr wrap="square" rtlCol="0">
            <a:spAutoFit/>
          </a:bodyPr>
          <a:lstStyle/>
          <a:p>
            <a:pPr algn="ctr"/>
            <a:r>
              <a:rPr lang="en-GB" sz="4800" b="1" u="sng" dirty="0"/>
              <a:t>Myth #3:</a:t>
            </a:r>
          </a:p>
          <a:p>
            <a:pPr algn="ctr"/>
            <a:r>
              <a:rPr lang="en-GB" sz="4800" b="1" dirty="0"/>
              <a:t>“You’ll get hacked whatever you do.”</a:t>
            </a:r>
          </a:p>
        </p:txBody>
      </p:sp>
    </p:spTree>
    <p:extLst>
      <p:ext uri="{BB962C8B-B14F-4D97-AF65-F5344CB8AC3E}">
        <p14:creationId xmlns:p14="http://schemas.microsoft.com/office/powerpoint/2010/main" val="4158486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curtain&#10;&#10;Description automatically generated">
            <a:extLst>
              <a:ext uri="{FF2B5EF4-FFF2-40B4-BE49-F238E27FC236}">
                <a16:creationId xmlns:a16="http://schemas.microsoft.com/office/drawing/2014/main" id="{1F732A26-A49B-4623-8B14-9977AE46EDEB}"/>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1" y="-27736"/>
            <a:ext cx="12192000" cy="6885736"/>
          </a:xfrm>
          <a:prstGeom prst="rect">
            <a:avLst/>
          </a:prstGeom>
        </p:spPr>
      </p:pic>
      <p:sp>
        <p:nvSpPr>
          <p:cNvPr id="3" name="TextBox 2">
            <a:extLst>
              <a:ext uri="{FF2B5EF4-FFF2-40B4-BE49-F238E27FC236}">
                <a16:creationId xmlns:a16="http://schemas.microsoft.com/office/drawing/2014/main" id="{030A6415-6155-4D4D-9E86-DF10E3BB99F3}"/>
              </a:ext>
            </a:extLst>
          </p:cNvPr>
          <p:cNvSpPr txBox="1"/>
          <p:nvPr/>
        </p:nvSpPr>
        <p:spPr>
          <a:xfrm>
            <a:off x="960844" y="5475488"/>
            <a:ext cx="12192000" cy="230832"/>
          </a:xfrm>
          <a:prstGeom prst="rect">
            <a:avLst/>
          </a:prstGeom>
          <a:noFill/>
        </p:spPr>
        <p:txBody>
          <a:bodyPr wrap="square" rtlCol="0">
            <a:spAutoFit/>
          </a:bodyPr>
          <a:lstStyle/>
          <a:p>
            <a:r>
              <a:rPr lang="en-GB" sz="900">
                <a:hlinkClick r:id="rId4" tooltip="https://jessicadavidson.co.uk/2020/06/01/the-matrix-and-the-simulation-of-truth/comment-page-1/"/>
              </a:rPr>
              <a:t>This Photo</a:t>
            </a:r>
            <a:r>
              <a:rPr lang="en-GB" sz="900"/>
              <a:t> by Unknown Author is licensed under </a:t>
            </a:r>
            <a:r>
              <a:rPr lang="en-GB" sz="900">
                <a:hlinkClick r:id="rId5" tooltip="https://creativecommons.org/licenses/by-nc-nd/3.0/"/>
              </a:rPr>
              <a:t>CC BY-NC-ND</a:t>
            </a:r>
            <a:endParaRPr lang="en-GB" sz="900"/>
          </a:p>
        </p:txBody>
      </p:sp>
      <p:pic>
        <p:nvPicPr>
          <p:cNvPr id="4" name="Picture 3" descr="A picture containing mask, clothing&#10;&#10;Description automatically generated">
            <a:extLst>
              <a:ext uri="{FF2B5EF4-FFF2-40B4-BE49-F238E27FC236}">
                <a16:creationId xmlns:a16="http://schemas.microsoft.com/office/drawing/2014/main" id="{80CD7F59-2B29-448B-8E94-116859707291}"/>
              </a:ext>
            </a:extLst>
          </p:cNvPr>
          <p:cNvPicPr>
            <a:picLocks noChangeAspect="1"/>
          </p:cNvPicPr>
          <p:nvPr/>
        </p:nvPicPr>
        <p:blipFill rotWithShape="1">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rcRect l="26621" r="25279"/>
          <a:stretch/>
        </p:blipFill>
        <p:spPr>
          <a:xfrm>
            <a:off x="4992493" y="3668330"/>
            <a:ext cx="2207015" cy="2731525"/>
          </a:xfrm>
          <a:prstGeom prst="rect">
            <a:avLst/>
          </a:prstGeom>
          <a:ln w="76200">
            <a:solidFill>
              <a:srgbClr val="00B050"/>
            </a:solidFill>
          </a:ln>
          <a:effectLst/>
        </p:spPr>
      </p:pic>
      <p:pic>
        <p:nvPicPr>
          <p:cNvPr id="5" name="Picture 4" descr="A picture containing text&#10;&#10;Description automatically generated">
            <a:extLst>
              <a:ext uri="{FF2B5EF4-FFF2-40B4-BE49-F238E27FC236}">
                <a16:creationId xmlns:a16="http://schemas.microsoft.com/office/drawing/2014/main" id="{2CD69FFC-19E4-4E43-B931-67A122D2DCE0}"/>
              </a:ext>
            </a:extLst>
          </p:cNvPr>
          <p:cNvPicPr>
            <a:picLocks noChangeAspect="1"/>
          </p:cNvPicPr>
          <p:nvPr/>
        </p:nvPicPr>
        <p:blipFill rotWithShape="1">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rcRect l="-168" r="18216"/>
          <a:stretch/>
        </p:blipFill>
        <p:spPr>
          <a:xfrm>
            <a:off x="664155" y="432418"/>
            <a:ext cx="3641559" cy="2750031"/>
          </a:xfrm>
          <a:prstGeom prst="rect">
            <a:avLst/>
          </a:prstGeom>
          <a:ln w="76200">
            <a:solidFill>
              <a:srgbClr val="00B050"/>
            </a:solidFill>
          </a:ln>
          <a:effectLst/>
        </p:spPr>
      </p:pic>
      <p:pic>
        <p:nvPicPr>
          <p:cNvPr id="6" name="Picture 5" descr="A close up of a building&#10;&#10;Description automatically generated">
            <a:extLst>
              <a:ext uri="{FF2B5EF4-FFF2-40B4-BE49-F238E27FC236}">
                <a16:creationId xmlns:a16="http://schemas.microsoft.com/office/drawing/2014/main" id="{4F90C0BD-22A6-4C09-A339-FB9F1A8E1620}"/>
              </a:ext>
            </a:extLst>
          </p:cNvPr>
          <p:cNvPicPr>
            <a:picLocks noChangeAspect="1"/>
          </p:cNvPicPr>
          <p:nvPr/>
        </p:nvPicPr>
        <p:blipFill>
          <a:blip r:embed="rId10">
            <a:extLst>
              <a:ext uri="{28A0092B-C50C-407E-A947-70E740481C1C}">
                <a14:useLocalDpi xmlns:a14="http://schemas.microsoft.com/office/drawing/2010/main" val="0"/>
              </a:ext>
              <a:ext uri="{837473B0-CC2E-450A-ABE3-18F120FF3D39}">
                <a1611:picAttrSrcUrl xmlns:a1611="http://schemas.microsoft.com/office/drawing/2016/11/main" r:id="rId11"/>
              </a:ext>
            </a:extLst>
          </a:blip>
          <a:stretch>
            <a:fillRect/>
          </a:stretch>
        </p:blipFill>
        <p:spPr>
          <a:xfrm>
            <a:off x="664153" y="3659077"/>
            <a:ext cx="3664187" cy="2750031"/>
          </a:xfrm>
          <a:prstGeom prst="rect">
            <a:avLst/>
          </a:prstGeom>
          <a:ln w="76200">
            <a:solidFill>
              <a:srgbClr val="00B050"/>
            </a:solidFill>
          </a:ln>
          <a:effectLst/>
        </p:spPr>
      </p:pic>
      <p:pic>
        <p:nvPicPr>
          <p:cNvPr id="7" name="Picture 6" descr="A picture containing bathroom, indoor, building&#10;&#10;Description automatically generated">
            <a:extLst>
              <a:ext uri="{FF2B5EF4-FFF2-40B4-BE49-F238E27FC236}">
                <a16:creationId xmlns:a16="http://schemas.microsoft.com/office/drawing/2014/main" id="{78C5E66C-2971-4D12-83AD-F0EF70492682}"/>
              </a:ext>
            </a:extLst>
          </p:cNvPr>
          <p:cNvPicPr>
            <a:picLocks noChangeAspect="1"/>
          </p:cNvPicPr>
          <p:nvPr/>
        </p:nvPicPr>
        <p:blipFill rotWithShape="1">
          <a:blip r:embed="rId12">
            <a:extLst>
              <a:ext uri="{28A0092B-C50C-407E-A947-70E740481C1C}">
                <a14:useLocalDpi xmlns:a14="http://schemas.microsoft.com/office/drawing/2010/main" val="0"/>
              </a:ext>
              <a:ext uri="{837473B0-CC2E-450A-ABE3-18F120FF3D39}">
                <a1611:picAttrSrcUrl xmlns:a1611="http://schemas.microsoft.com/office/drawing/2016/11/main" r:id="rId13"/>
              </a:ext>
            </a:extLst>
          </a:blip>
          <a:srcRect l="28113" r="18294"/>
          <a:stretch/>
        </p:blipFill>
        <p:spPr>
          <a:xfrm>
            <a:off x="4992493" y="433695"/>
            <a:ext cx="2207015" cy="2748752"/>
          </a:xfrm>
          <a:prstGeom prst="rect">
            <a:avLst/>
          </a:prstGeom>
          <a:ln w="76200">
            <a:solidFill>
              <a:srgbClr val="00B050"/>
            </a:solidFill>
          </a:ln>
          <a:effectLst/>
        </p:spPr>
      </p:pic>
      <p:pic>
        <p:nvPicPr>
          <p:cNvPr id="8" name="Picture 7" descr="A close up of a computer&#10;&#10;Description automatically generated">
            <a:extLst>
              <a:ext uri="{FF2B5EF4-FFF2-40B4-BE49-F238E27FC236}">
                <a16:creationId xmlns:a16="http://schemas.microsoft.com/office/drawing/2014/main" id="{A8646E4C-ED9A-4A40-8B9E-3BC65091224E}"/>
              </a:ext>
            </a:extLst>
          </p:cNvPr>
          <p:cNvPicPr>
            <a:picLocks noChangeAspect="1"/>
          </p:cNvPicPr>
          <p:nvPr/>
        </p:nvPicPr>
        <p:blipFill rotWithShape="1">
          <a:blip r:embed="rId14">
            <a:extLst>
              <a:ext uri="{28A0092B-C50C-407E-A947-70E740481C1C}">
                <a14:useLocalDpi xmlns:a14="http://schemas.microsoft.com/office/drawing/2010/main" val="0"/>
              </a:ext>
              <a:ext uri="{837473B0-CC2E-450A-ABE3-18F120FF3D39}">
                <a1611:picAttrSrcUrl xmlns:a1611="http://schemas.microsoft.com/office/drawing/2016/11/main" r:id="rId15"/>
              </a:ext>
            </a:extLst>
          </a:blip>
          <a:srcRect l="6360" r="6360"/>
          <a:stretch/>
        </p:blipFill>
        <p:spPr>
          <a:xfrm>
            <a:off x="7863660" y="433695"/>
            <a:ext cx="3664187" cy="2748752"/>
          </a:xfrm>
          <a:prstGeom prst="rect">
            <a:avLst/>
          </a:prstGeom>
          <a:ln w="76200">
            <a:solidFill>
              <a:srgbClr val="00B050"/>
            </a:solidFill>
          </a:ln>
          <a:effectLst/>
        </p:spPr>
      </p:pic>
      <p:pic>
        <p:nvPicPr>
          <p:cNvPr id="10" name="Picture 9" descr="A picture containing text, scoreboard&#10;&#10;Description automatically generated">
            <a:extLst>
              <a:ext uri="{FF2B5EF4-FFF2-40B4-BE49-F238E27FC236}">
                <a16:creationId xmlns:a16="http://schemas.microsoft.com/office/drawing/2014/main" id="{433ED107-8486-4DD3-B0B6-BB34ABE27BA0}"/>
              </a:ext>
            </a:extLst>
          </p:cNvPr>
          <p:cNvPicPr>
            <a:picLocks noChangeAspect="1"/>
          </p:cNvPicPr>
          <p:nvPr/>
        </p:nvPicPr>
        <p:blipFill>
          <a:blip r:embed="rId16">
            <a:extLst>
              <a:ext uri="{28A0092B-C50C-407E-A947-70E740481C1C}">
                <a14:useLocalDpi xmlns:a14="http://schemas.microsoft.com/office/drawing/2010/main" val="0"/>
              </a:ext>
              <a:ext uri="{837473B0-CC2E-450A-ABE3-18F120FF3D39}">
                <a1611:picAttrSrcUrl xmlns:a1611="http://schemas.microsoft.com/office/drawing/2016/11/main" r:id="rId17"/>
              </a:ext>
            </a:extLst>
          </a:blip>
          <a:stretch>
            <a:fillRect/>
          </a:stretch>
        </p:blipFill>
        <p:spPr>
          <a:xfrm>
            <a:off x="7886289" y="3659076"/>
            <a:ext cx="3641559" cy="2748752"/>
          </a:xfrm>
          <a:prstGeom prst="rect">
            <a:avLst/>
          </a:prstGeom>
          <a:ln w="76200">
            <a:solidFill>
              <a:srgbClr val="00B050"/>
            </a:solidFill>
          </a:ln>
          <a:effectLst/>
        </p:spPr>
      </p:pic>
    </p:spTree>
    <p:extLst>
      <p:ext uri="{BB962C8B-B14F-4D97-AF65-F5344CB8AC3E}">
        <p14:creationId xmlns:p14="http://schemas.microsoft.com/office/powerpoint/2010/main" val="238966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curtain&#10;&#10;Description automatically generated">
            <a:extLst>
              <a:ext uri="{FF2B5EF4-FFF2-40B4-BE49-F238E27FC236}">
                <a16:creationId xmlns:a16="http://schemas.microsoft.com/office/drawing/2014/main" id="{1F732A26-A49B-4623-8B14-9977AE46EDEB}"/>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1" y="-27736"/>
            <a:ext cx="12192000" cy="6885736"/>
          </a:xfrm>
          <a:prstGeom prst="rect">
            <a:avLst/>
          </a:prstGeom>
        </p:spPr>
      </p:pic>
      <p:pic>
        <p:nvPicPr>
          <p:cNvPr id="6" name="Picture 5" descr="A close up of a building&#10;&#10;Description automatically generated">
            <a:extLst>
              <a:ext uri="{FF2B5EF4-FFF2-40B4-BE49-F238E27FC236}">
                <a16:creationId xmlns:a16="http://schemas.microsoft.com/office/drawing/2014/main" id="{4F90C0BD-22A6-4C09-A339-FB9F1A8E1620}"/>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505533" y="432160"/>
            <a:ext cx="3664187" cy="2750031"/>
          </a:xfrm>
          <a:prstGeom prst="rect">
            <a:avLst/>
          </a:prstGeom>
          <a:ln w="76200">
            <a:solidFill>
              <a:srgbClr val="00B050"/>
            </a:solidFill>
          </a:ln>
          <a:effectLst/>
        </p:spPr>
      </p:pic>
      <p:pic>
        <p:nvPicPr>
          <p:cNvPr id="7" name="Picture 6" descr="A picture containing bathroom, indoor, building&#10;&#10;Description automatically generated">
            <a:extLst>
              <a:ext uri="{FF2B5EF4-FFF2-40B4-BE49-F238E27FC236}">
                <a16:creationId xmlns:a16="http://schemas.microsoft.com/office/drawing/2014/main" id="{78C5E66C-2971-4D12-83AD-F0EF70492682}"/>
              </a:ext>
            </a:extLst>
          </p:cNvPr>
          <p:cNvPicPr>
            <a:picLocks noChangeAspect="1"/>
          </p:cNvPicPr>
          <p:nvPr/>
        </p:nvPicPr>
        <p:blipFill rotWithShape="1">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rcRect l="28113" r="18294"/>
          <a:stretch/>
        </p:blipFill>
        <p:spPr>
          <a:xfrm>
            <a:off x="4992491" y="444154"/>
            <a:ext cx="2207015" cy="2748752"/>
          </a:xfrm>
          <a:prstGeom prst="rect">
            <a:avLst/>
          </a:prstGeom>
          <a:ln w="76200">
            <a:solidFill>
              <a:srgbClr val="00B050"/>
            </a:solidFill>
          </a:ln>
          <a:effectLst/>
        </p:spPr>
      </p:pic>
      <p:pic>
        <p:nvPicPr>
          <p:cNvPr id="8" name="Picture 7" descr="A close up of a computer&#10;&#10;Description automatically generated">
            <a:extLst>
              <a:ext uri="{FF2B5EF4-FFF2-40B4-BE49-F238E27FC236}">
                <a16:creationId xmlns:a16="http://schemas.microsoft.com/office/drawing/2014/main" id="{A8646E4C-ED9A-4A40-8B9E-3BC65091224E}"/>
              </a:ext>
            </a:extLst>
          </p:cNvPr>
          <p:cNvPicPr>
            <a:picLocks noChangeAspect="1"/>
          </p:cNvPicPr>
          <p:nvPr/>
        </p:nvPicPr>
        <p:blipFill rotWithShape="1">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rcRect l="6360" r="6360"/>
          <a:stretch/>
        </p:blipFill>
        <p:spPr>
          <a:xfrm>
            <a:off x="4263904" y="3790984"/>
            <a:ext cx="3664187" cy="2748752"/>
          </a:xfrm>
          <a:prstGeom prst="rect">
            <a:avLst/>
          </a:prstGeom>
          <a:ln w="76200">
            <a:solidFill>
              <a:srgbClr val="00B050"/>
            </a:solidFill>
          </a:ln>
          <a:effectLst/>
        </p:spPr>
      </p:pic>
      <p:pic>
        <p:nvPicPr>
          <p:cNvPr id="10" name="Picture 9" descr="A picture containing text, scoreboard&#10;&#10;Description automatically generated">
            <a:extLst>
              <a:ext uri="{FF2B5EF4-FFF2-40B4-BE49-F238E27FC236}">
                <a16:creationId xmlns:a16="http://schemas.microsoft.com/office/drawing/2014/main" id="{433ED107-8486-4DD3-B0B6-BB34ABE27BA0}"/>
              </a:ext>
            </a:extLst>
          </p:cNvPr>
          <p:cNvPicPr>
            <a:picLocks noChangeAspect="1"/>
          </p:cNvPicPr>
          <p:nvPr/>
        </p:nvPicPr>
        <p:blipFill>
          <a:blip r:embed="rId11">
            <a:extLst>
              <a:ext uri="{28A0092B-C50C-407E-A947-70E740481C1C}">
                <a14:useLocalDpi xmlns:a14="http://schemas.microsoft.com/office/drawing/2010/main" val="0"/>
              </a:ext>
              <a:ext uri="{837473B0-CC2E-450A-ABE3-18F120FF3D39}">
                <a1611:picAttrSrcUrl xmlns:a1611="http://schemas.microsoft.com/office/drawing/2016/11/main" r:id="rId12"/>
              </a:ext>
            </a:extLst>
          </a:blip>
          <a:stretch>
            <a:fillRect/>
          </a:stretch>
        </p:blipFill>
        <p:spPr>
          <a:xfrm>
            <a:off x="8022277" y="470958"/>
            <a:ext cx="3641559" cy="2748752"/>
          </a:xfrm>
          <a:prstGeom prst="rect">
            <a:avLst/>
          </a:prstGeom>
          <a:ln w="76200">
            <a:solidFill>
              <a:srgbClr val="00B050"/>
            </a:solidFill>
          </a:ln>
          <a:effectLst/>
        </p:spPr>
      </p:pic>
    </p:spTree>
    <p:extLst>
      <p:ext uri="{BB962C8B-B14F-4D97-AF65-F5344CB8AC3E}">
        <p14:creationId xmlns:p14="http://schemas.microsoft.com/office/powerpoint/2010/main" val="2021125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9D13E9ED-F5AD-43FB-9B23-7E7A9FBFFCB0}"/>
              </a:ext>
            </a:extLst>
          </p:cNvPr>
          <p:cNvSpPr>
            <a:spLocks noGrp="1"/>
          </p:cNvSpPr>
          <p:nvPr>
            <p:ph type="title"/>
          </p:nvPr>
        </p:nvSpPr>
        <p:spPr>
          <a:xfrm>
            <a:off x="478365" y="452967"/>
            <a:ext cx="12259067" cy="455429"/>
          </a:xfrm>
        </p:spPr>
        <p:txBody>
          <a:bodyPr>
            <a:normAutofit fontScale="90000"/>
          </a:bodyPr>
          <a:lstStyle/>
          <a:p>
            <a:r>
              <a:rPr lang="en-GB" dirty="0"/>
              <a:t>Microsoft Digital Defence Report, October 2021</a:t>
            </a:r>
          </a:p>
        </p:txBody>
      </p:sp>
      <p:sp>
        <p:nvSpPr>
          <p:cNvPr id="22" name="TextBox 21">
            <a:extLst>
              <a:ext uri="{FF2B5EF4-FFF2-40B4-BE49-F238E27FC236}">
                <a16:creationId xmlns:a16="http://schemas.microsoft.com/office/drawing/2014/main" id="{AEFC15D2-6328-4EEA-BA08-222FDABADBDF}"/>
              </a:ext>
            </a:extLst>
          </p:cNvPr>
          <p:cNvSpPr txBox="1"/>
          <p:nvPr/>
        </p:nvSpPr>
        <p:spPr>
          <a:xfrm>
            <a:off x="6229010" y="6405033"/>
            <a:ext cx="5750469" cy="297004"/>
          </a:xfrm>
          <a:prstGeom prst="rect">
            <a:avLst/>
          </a:prstGeom>
          <a:noFill/>
        </p:spPr>
        <p:txBody>
          <a:bodyPr wrap="square" rtlCol="0">
            <a:spAutoFit/>
          </a:bodyPr>
          <a:lstStyle/>
          <a:p>
            <a:r>
              <a:rPr lang="en-GB" sz="1330" dirty="0">
                <a:cs typeface="Arial" panose="020B0604020202020204" pitchFamily="34" charset="0"/>
              </a:rPr>
              <a:t>https://www.microsoft.com/en-gb/security/business/security-intelligence-report</a:t>
            </a:r>
          </a:p>
        </p:txBody>
      </p:sp>
      <p:graphicFrame>
        <p:nvGraphicFramePr>
          <p:cNvPr id="2" name="Object 1">
            <a:extLst>
              <a:ext uri="{FF2B5EF4-FFF2-40B4-BE49-F238E27FC236}">
                <a16:creationId xmlns:a16="http://schemas.microsoft.com/office/drawing/2014/main" id="{E2F6EC15-8F5A-4CAF-B91A-F797592C46CE}"/>
              </a:ext>
            </a:extLst>
          </p:cNvPr>
          <p:cNvGraphicFramePr>
            <a:graphicFrameLocks noChangeAspect="1"/>
          </p:cNvGraphicFramePr>
          <p:nvPr/>
        </p:nvGraphicFramePr>
        <p:xfrm>
          <a:off x="995083" y="1040162"/>
          <a:ext cx="10201833" cy="5164557"/>
        </p:xfrm>
        <a:graphic>
          <a:graphicData uri="http://schemas.openxmlformats.org/presentationml/2006/ole">
            <mc:AlternateContent xmlns:mc="http://schemas.openxmlformats.org/markup-compatibility/2006">
              <mc:Choice xmlns:v="urn:schemas-microsoft-com:vml" Requires="v">
                <p:oleObj name="Bitmap Image" r:id="rId3" imgW="8397360" imgH="4251960" progId="Paint.Picture">
                  <p:embed/>
                </p:oleObj>
              </mc:Choice>
              <mc:Fallback>
                <p:oleObj name="Bitmap Image" r:id="rId3" imgW="8397360" imgH="4251960" progId="Paint.Picture">
                  <p:embed/>
                  <p:pic>
                    <p:nvPicPr>
                      <p:cNvPr id="2" name="Object 1">
                        <a:extLst>
                          <a:ext uri="{FF2B5EF4-FFF2-40B4-BE49-F238E27FC236}">
                            <a16:creationId xmlns:a16="http://schemas.microsoft.com/office/drawing/2014/main" id="{E2F6EC15-8F5A-4CAF-B91A-F797592C46CE}"/>
                          </a:ext>
                        </a:extLst>
                      </p:cNvPr>
                      <p:cNvPicPr/>
                      <p:nvPr/>
                    </p:nvPicPr>
                    <p:blipFill>
                      <a:blip r:embed="rId4"/>
                      <a:stretch>
                        <a:fillRect/>
                      </a:stretch>
                    </p:blipFill>
                    <p:spPr>
                      <a:xfrm>
                        <a:off x="995083" y="1040162"/>
                        <a:ext cx="10201833" cy="5164557"/>
                      </a:xfrm>
                      <a:prstGeom prst="rect">
                        <a:avLst/>
                      </a:prstGeom>
                    </p:spPr>
                  </p:pic>
                </p:oleObj>
              </mc:Fallback>
            </mc:AlternateContent>
          </a:graphicData>
        </a:graphic>
      </p:graphicFrame>
    </p:spTree>
    <p:extLst>
      <p:ext uri="{BB962C8B-B14F-4D97-AF65-F5344CB8AC3E}">
        <p14:creationId xmlns:p14="http://schemas.microsoft.com/office/powerpoint/2010/main" val="1075225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97904DD8-1FF6-6B77-6605-31F57D524A35}"/>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5410986" y="1888268"/>
            <a:ext cx="5989263" cy="3899666"/>
          </a:xfrm>
          <a:prstGeom prst="rect">
            <a:avLst/>
          </a:prstGeom>
          <a:ln w="76200">
            <a:solidFill>
              <a:schemeClr val="tx1"/>
            </a:solidFill>
          </a:ln>
          <a:effectLst/>
        </p:spPr>
      </p:pic>
      <p:pic>
        <p:nvPicPr>
          <p:cNvPr id="2" name="Picture 1" descr="A picture containing car, person, outdoor, transport&#10;&#10;Description automatically generated">
            <a:extLst>
              <a:ext uri="{FF2B5EF4-FFF2-40B4-BE49-F238E27FC236}">
                <a16:creationId xmlns:a16="http://schemas.microsoft.com/office/drawing/2014/main" id="{56A3F5A2-9A2E-877C-58ED-103FEE57C816}"/>
              </a:ext>
            </a:extLst>
          </p:cNvPr>
          <p:cNvPicPr>
            <a:picLocks noChangeAspect="1"/>
          </p:cNvPicPr>
          <p:nvPr/>
        </p:nvPicPr>
        <p:blipFill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l="18378" r="23877"/>
          <a:stretch/>
        </p:blipFill>
        <p:spPr>
          <a:xfrm>
            <a:off x="791751" y="1891609"/>
            <a:ext cx="4049877" cy="3896325"/>
          </a:xfrm>
          <a:prstGeom prst="rect">
            <a:avLst/>
          </a:prstGeom>
          <a:ln w="76200">
            <a:solidFill>
              <a:schemeClr val="tx1"/>
            </a:solidFill>
          </a:ln>
          <a:effectLst/>
        </p:spPr>
      </p:pic>
      <p:sp>
        <p:nvSpPr>
          <p:cNvPr id="9" name="Title 6">
            <a:extLst>
              <a:ext uri="{FF2B5EF4-FFF2-40B4-BE49-F238E27FC236}">
                <a16:creationId xmlns:a16="http://schemas.microsoft.com/office/drawing/2014/main" id="{26FE6F61-35FC-C630-7B53-EA8B3646C83B}"/>
              </a:ext>
            </a:extLst>
          </p:cNvPr>
          <p:cNvSpPr>
            <a:spLocks noGrp="1"/>
          </p:cNvSpPr>
          <p:nvPr>
            <p:ph type="title"/>
          </p:nvPr>
        </p:nvSpPr>
        <p:spPr>
          <a:xfrm>
            <a:off x="478366" y="452967"/>
            <a:ext cx="11252080" cy="455429"/>
          </a:xfrm>
        </p:spPr>
        <p:txBody>
          <a:bodyPr>
            <a:normAutofit fontScale="90000"/>
          </a:bodyPr>
          <a:lstStyle/>
          <a:p>
            <a:r>
              <a:rPr lang="en-GB" dirty="0">
                <a:solidFill>
                  <a:schemeClr val="tx1"/>
                </a:solidFill>
              </a:rPr>
              <a:t>Basic cyber security hygiene protects against opportunistic attacks</a:t>
            </a:r>
          </a:p>
        </p:txBody>
      </p:sp>
    </p:spTree>
    <p:extLst>
      <p:ext uri="{BB962C8B-B14F-4D97-AF65-F5344CB8AC3E}">
        <p14:creationId xmlns:p14="http://schemas.microsoft.com/office/powerpoint/2010/main" val="3249741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03C0194-DE9B-7E30-31D5-B397077F6477}"/>
              </a:ext>
            </a:extLst>
          </p:cNvPr>
          <p:cNvPicPr>
            <a:picLocks noChangeAspect="1"/>
          </p:cNvPicPr>
          <p:nvPr/>
        </p:nvPicPr>
        <p:blipFill>
          <a:blip r:embed="rId3"/>
          <a:stretch>
            <a:fillRect/>
          </a:stretch>
        </p:blipFill>
        <p:spPr>
          <a:xfrm>
            <a:off x="654593" y="1"/>
            <a:ext cx="4999588" cy="6000916"/>
          </a:xfrm>
          <a:prstGeom prst="rect">
            <a:avLst/>
          </a:prstGeom>
        </p:spPr>
      </p:pic>
      <p:sp>
        <p:nvSpPr>
          <p:cNvPr id="4" name="TextBox 3">
            <a:extLst>
              <a:ext uri="{FF2B5EF4-FFF2-40B4-BE49-F238E27FC236}">
                <a16:creationId xmlns:a16="http://schemas.microsoft.com/office/drawing/2014/main" id="{0C2AE4D5-7F99-B8B8-8F49-78BEDBF67217}"/>
              </a:ext>
            </a:extLst>
          </p:cNvPr>
          <p:cNvSpPr txBox="1"/>
          <p:nvPr/>
        </p:nvSpPr>
        <p:spPr>
          <a:xfrm>
            <a:off x="3494199" y="6336485"/>
            <a:ext cx="8499251" cy="501676"/>
          </a:xfrm>
          <a:prstGeom prst="rect">
            <a:avLst/>
          </a:prstGeom>
          <a:noFill/>
        </p:spPr>
        <p:txBody>
          <a:bodyPr wrap="square" rtlCol="0">
            <a:spAutoFit/>
          </a:bodyPr>
          <a:lstStyle/>
          <a:p>
            <a:r>
              <a:rPr lang="en-GB" sz="1330" dirty="0">
                <a:cs typeface="Arial" panose="020B0604020202020204" pitchFamily="34" charset="0"/>
              </a:rPr>
              <a:t>https://ico.org.uk/about-the-ico/media-centre/news-and-blogs/2024/08/provisional-decision-to-impose-6m-fine-on-software-provider-following-2022-ransomware-attack/</a:t>
            </a:r>
          </a:p>
        </p:txBody>
      </p:sp>
      <p:sp>
        <p:nvSpPr>
          <p:cNvPr id="5" name="TextBox 4">
            <a:extLst>
              <a:ext uri="{FF2B5EF4-FFF2-40B4-BE49-F238E27FC236}">
                <a16:creationId xmlns:a16="http://schemas.microsoft.com/office/drawing/2014/main" id="{167DB052-DD11-1655-1AFA-36CE98D7A74B}"/>
              </a:ext>
            </a:extLst>
          </p:cNvPr>
          <p:cNvSpPr txBox="1"/>
          <p:nvPr/>
        </p:nvSpPr>
        <p:spPr>
          <a:xfrm>
            <a:off x="6663403" y="2305615"/>
            <a:ext cx="4874004" cy="2246769"/>
          </a:xfrm>
          <a:prstGeom prst="rect">
            <a:avLst/>
          </a:prstGeom>
          <a:noFill/>
        </p:spPr>
        <p:txBody>
          <a:bodyPr wrap="square" rtlCol="0">
            <a:spAutoFit/>
          </a:bodyPr>
          <a:lstStyle/>
          <a:p>
            <a:r>
              <a:rPr lang="en-GB" sz="2800" dirty="0"/>
              <a:t>“…hackers initially accessed a number of </a:t>
            </a:r>
            <a:r>
              <a:rPr lang="en-GB" sz="2800" dirty="0" err="1"/>
              <a:t>Advanced’s</a:t>
            </a:r>
            <a:r>
              <a:rPr lang="en-GB" sz="2800" dirty="0"/>
              <a:t> health and care systems via a customer account that </a:t>
            </a:r>
            <a:r>
              <a:rPr lang="en-GB" sz="2800" b="1" u="sng" dirty="0"/>
              <a:t>did not have multi-factor authentication</a:t>
            </a:r>
            <a:r>
              <a:rPr lang="en-GB" sz="2800" dirty="0"/>
              <a:t>.”</a:t>
            </a:r>
          </a:p>
        </p:txBody>
      </p:sp>
    </p:spTree>
    <p:extLst>
      <p:ext uri="{BB962C8B-B14F-4D97-AF65-F5344CB8AC3E}">
        <p14:creationId xmlns:p14="http://schemas.microsoft.com/office/powerpoint/2010/main" val="3835136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46FD6A9-8BC2-FEFD-FD65-D38FE9C043B5}"/>
              </a:ext>
            </a:extLst>
          </p:cNvPr>
          <p:cNvSpPr txBox="1"/>
          <p:nvPr/>
        </p:nvSpPr>
        <p:spPr>
          <a:xfrm>
            <a:off x="1319868" y="3013501"/>
            <a:ext cx="9552264" cy="830997"/>
          </a:xfrm>
          <a:prstGeom prst="rect">
            <a:avLst/>
          </a:prstGeom>
          <a:noFill/>
        </p:spPr>
        <p:txBody>
          <a:bodyPr wrap="square" rtlCol="0">
            <a:spAutoFit/>
          </a:bodyPr>
          <a:lstStyle/>
          <a:p>
            <a:pPr algn="ctr"/>
            <a:r>
              <a:rPr lang="en-GB" sz="4800" b="1" dirty="0"/>
              <a:t>What imagery could we use instead?</a:t>
            </a:r>
          </a:p>
        </p:txBody>
      </p:sp>
    </p:spTree>
    <p:extLst>
      <p:ext uri="{BB962C8B-B14F-4D97-AF65-F5344CB8AC3E}">
        <p14:creationId xmlns:p14="http://schemas.microsoft.com/office/powerpoint/2010/main" val="4167558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person, indoor, wall, woman&#10;&#10;Description automatically generated">
            <a:extLst>
              <a:ext uri="{FF2B5EF4-FFF2-40B4-BE49-F238E27FC236}">
                <a16:creationId xmlns:a16="http://schemas.microsoft.com/office/drawing/2014/main" id="{64E72A46-7D46-47BC-990D-5515D68BAE14}"/>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096002" y="2"/>
            <a:ext cx="6183692" cy="4127615"/>
          </a:xfrm>
          <a:prstGeom prst="rect">
            <a:avLst/>
          </a:prstGeom>
        </p:spPr>
      </p:pic>
      <p:pic>
        <p:nvPicPr>
          <p:cNvPr id="5" name="Picture 4" descr="A group of people sitting at a table with a computer&#10;&#10;Description automatically generated">
            <a:extLst>
              <a:ext uri="{FF2B5EF4-FFF2-40B4-BE49-F238E27FC236}">
                <a16:creationId xmlns:a16="http://schemas.microsoft.com/office/drawing/2014/main" id="{4AB50E4D-EBEC-45F5-891B-1C26CA15DA6D}"/>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6096000" y="0"/>
            <a:ext cx="6096000" cy="4064000"/>
          </a:xfrm>
          <a:prstGeom prst="rect">
            <a:avLst/>
          </a:prstGeom>
        </p:spPr>
      </p:pic>
      <p:pic>
        <p:nvPicPr>
          <p:cNvPr id="8" name="Picture 7" descr="A group of people posing for a photo&#10;&#10;Description automatically generated">
            <a:extLst>
              <a:ext uri="{FF2B5EF4-FFF2-40B4-BE49-F238E27FC236}">
                <a16:creationId xmlns:a16="http://schemas.microsoft.com/office/drawing/2014/main" id="{07DB7B37-4854-4BDA-B5D5-73E869FB373F}"/>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0" y="-260509"/>
            <a:ext cx="6096000" cy="3689509"/>
          </a:xfrm>
          <a:prstGeom prst="rect">
            <a:avLst/>
          </a:prstGeom>
        </p:spPr>
      </p:pic>
      <p:pic>
        <p:nvPicPr>
          <p:cNvPr id="9" name="Picture 8" descr="A computer and a cell phone on a table&#10;&#10;Description automatically generated with low confidence">
            <a:extLst>
              <a:ext uri="{FF2B5EF4-FFF2-40B4-BE49-F238E27FC236}">
                <a16:creationId xmlns:a16="http://schemas.microsoft.com/office/drawing/2014/main" id="{A579D56D-893C-4F5D-9988-C70F22121AFA}"/>
              </a:ext>
            </a:extLst>
          </p:cNvPr>
          <p:cNvPicPr>
            <a:picLocks noChangeAspect="1"/>
          </p:cNvPicPr>
          <p:nvPr/>
        </p:nvPicPr>
        <p:blipFill>
          <a:blip r:embed="rId9">
            <a:extLst>
              <a:ext uri="{837473B0-CC2E-450A-ABE3-18F120FF3D39}">
                <a1611:picAttrSrcUrl xmlns:a1611="http://schemas.microsoft.com/office/drawing/2016/11/main" r:id="rId10"/>
              </a:ext>
            </a:extLst>
          </a:blip>
          <a:stretch>
            <a:fillRect/>
          </a:stretch>
        </p:blipFill>
        <p:spPr>
          <a:xfrm>
            <a:off x="5780425" y="3429000"/>
            <a:ext cx="6858000" cy="3429000"/>
          </a:xfrm>
          <a:prstGeom prst="rect">
            <a:avLst/>
          </a:prstGeom>
        </p:spPr>
      </p:pic>
      <p:pic>
        <p:nvPicPr>
          <p:cNvPr id="2" name="Picture 1" descr="A group of people looking at a computer&#10;&#10;Description automatically generated">
            <a:extLst>
              <a:ext uri="{FF2B5EF4-FFF2-40B4-BE49-F238E27FC236}">
                <a16:creationId xmlns:a16="http://schemas.microsoft.com/office/drawing/2014/main" id="{F75B8070-75CE-45B7-9129-3C74B6FAD459}"/>
              </a:ext>
            </a:extLst>
          </p:cNvPr>
          <p:cNvPicPr>
            <a:picLocks noChangeAspect="1"/>
          </p:cNvPicPr>
          <p:nvPr/>
        </p:nvPicPr>
        <p:blipFill>
          <a:blip r:embed="rId11">
            <a:extLst>
              <a:ext uri="{28A0092B-C50C-407E-A947-70E740481C1C}">
                <a14:useLocalDpi xmlns:a14="http://schemas.microsoft.com/office/drawing/2010/main" val="0"/>
              </a:ext>
              <a:ext uri="{837473B0-CC2E-450A-ABE3-18F120FF3D39}">
                <a1611:picAttrSrcUrl xmlns:a1611="http://schemas.microsoft.com/office/drawing/2016/11/main" r:id="rId12"/>
              </a:ext>
            </a:extLst>
          </a:blip>
          <a:stretch>
            <a:fillRect/>
          </a:stretch>
        </p:blipFill>
        <p:spPr>
          <a:xfrm>
            <a:off x="0" y="3429001"/>
            <a:ext cx="6096000" cy="4060411"/>
          </a:xfrm>
          <a:prstGeom prst="rect">
            <a:avLst/>
          </a:prstGeom>
        </p:spPr>
      </p:pic>
    </p:spTree>
    <p:extLst>
      <p:ext uri="{BB962C8B-B14F-4D97-AF65-F5344CB8AC3E}">
        <p14:creationId xmlns:p14="http://schemas.microsoft.com/office/powerpoint/2010/main" val="3995147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group of people working at computers&#10;&#10;Description automatically generated">
            <a:extLst>
              <a:ext uri="{FF2B5EF4-FFF2-40B4-BE49-F238E27FC236}">
                <a16:creationId xmlns:a16="http://schemas.microsoft.com/office/drawing/2014/main" id="{AD0B6B6D-3208-5A43-D63C-6090E066F9B7}"/>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3428898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picture containing person, indoor, wall, woman&#10;&#10;Description automatically generated">
            <a:extLst>
              <a:ext uri="{FF2B5EF4-FFF2-40B4-BE49-F238E27FC236}">
                <a16:creationId xmlns:a16="http://schemas.microsoft.com/office/drawing/2014/main" id="{947DDF6A-0135-49C1-89AF-FB1EFACEFF71}"/>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096002" y="2"/>
            <a:ext cx="6183692" cy="4127615"/>
          </a:xfrm>
          <a:prstGeom prst="rect">
            <a:avLst/>
          </a:prstGeom>
        </p:spPr>
      </p:pic>
      <p:pic>
        <p:nvPicPr>
          <p:cNvPr id="9" name="Picture 8" descr="A group of people looking at a computer&#10;&#10;Description automatically generated">
            <a:extLst>
              <a:ext uri="{FF2B5EF4-FFF2-40B4-BE49-F238E27FC236}">
                <a16:creationId xmlns:a16="http://schemas.microsoft.com/office/drawing/2014/main" id="{886CF019-96BC-4DC3-B58D-6DDFE54DBD67}"/>
              </a:ext>
            </a:extLst>
          </p:cNvPr>
          <p:cNvPicPr>
            <a:picLocks noChangeAspect="1"/>
          </p:cNvPicPr>
          <p:nvPr/>
        </p:nvPicPr>
        <p:blipFill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r="22512"/>
          <a:stretch/>
        </p:blipFill>
        <p:spPr>
          <a:xfrm>
            <a:off x="6095999" y="3428998"/>
            <a:ext cx="6183693" cy="3429000"/>
          </a:xfrm>
          <a:prstGeom prst="rect">
            <a:avLst/>
          </a:prstGeom>
        </p:spPr>
      </p:pic>
      <p:pic>
        <p:nvPicPr>
          <p:cNvPr id="12" name="Picture 11" descr="A group of people looking at a phone&#10;&#10;Description automatically generated">
            <a:extLst>
              <a:ext uri="{FF2B5EF4-FFF2-40B4-BE49-F238E27FC236}">
                <a16:creationId xmlns:a16="http://schemas.microsoft.com/office/drawing/2014/main" id="{5F4C022D-38C6-4361-8503-39C5851A3916}"/>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0" y="0"/>
            <a:ext cx="6096000" cy="4064000"/>
          </a:xfrm>
          <a:prstGeom prst="rect">
            <a:avLst/>
          </a:prstGeom>
        </p:spPr>
      </p:pic>
      <p:pic>
        <p:nvPicPr>
          <p:cNvPr id="7" name="Picture 6" descr="A group of people looking at each other&#10;&#10;Description automatically generated">
            <a:extLst>
              <a:ext uri="{FF2B5EF4-FFF2-40B4-BE49-F238E27FC236}">
                <a16:creationId xmlns:a16="http://schemas.microsoft.com/office/drawing/2014/main" id="{7D129FBE-30FF-4DBD-8D95-E1E637BA4E2D}"/>
              </a:ext>
            </a:extLst>
          </p:cNvPr>
          <p:cNvPicPr>
            <a:picLocks noChangeAspect="1"/>
          </p:cNvPicPr>
          <p:nvPr/>
        </p:nvPicPr>
        <p:blipFill rotWithShape="1">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rcRect b="15636"/>
          <a:stretch/>
        </p:blipFill>
        <p:spPr>
          <a:xfrm>
            <a:off x="0" y="3429002"/>
            <a:ext cx="6096000" cy="3428998"/>
          </a:xfrm>
          <a:prstGeom prst="rect">
            <a:avLst/>
          </a:prstGeom>
        </p:spPr>
      </p:pic>
    </p:spTree>
    <p:extLst>
      <p:ext uri="{BB962C8B-B14F-4D97-AF65-F5344CB8AC3E}">
        <p14:creationId xmlns:p14="http://schemas.microsoft.com/office/powerpoint/2010/main" val="3766886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erson sitting at a table using a computer&#10;&#10;Description automatically generated">
            <a:extLst>
              <a:ext uri="{FF2B5EF4-FFF2-40B4-BE49-F238E27FC236}">
                <a16:creationId xmlns:a16="http://schemas.microsoft.com/office/drawing/2014/main" id="{193387CA-71B1-3BF1-B4C0-3BA1D5D65244}"/>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b="1945"/>
          <a:stretch/>
        </p:blipFill>
        <p:spPr>
          <a:xfrm>
            <a:off x="5290795" y="3429000"/>
            <a:ext cx="6901205" cy="3809810"/>
          </a:xfrm>
          <a:prstGeom prst="rect">
            <a:avLst/>
          </a:prstGeom>
        </p:spPr>
      </p:pic>
      <p:pic>
        <p:nvPicPr>
          <p:cNvPr id="12" name="Picture 11" descr="A desk with a computer and a chair in a room&#10;&#10;Description automatically generated">
            <a:extLst>
              <a:ext uri="{FF2B5EF4-FFF2-40B4-BE49-F238E27FC236}">
                <a16:creationId xmlns:a16="http://schemas.microsoft.com/office/drawing/2014/main" id="{2E339566-485B-4488-4169-39D06ED01D98}"/>
              </a:ext>
            </a:extLst>
          </p:cNvPr>
          <p:cNvPicPr>
            <a:picLocks noChangeAspect="1"/>
          </p:cNvPicPr>
          <p:nvPr/>
        </p:nvPicPr>
        <p:blipFill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t="33331" b="6249"/>
          <a:stretch/>
        </p:blipFill>
        <p:spPr>
          <a:xfrm>
            <a:off x="0" y="-254192"/>
            <a:ext cx="6096001" cy="3683191"/>
          </a:xfrm>
          <a:prstGeom prst="rect">
            <a:avLst/>
          </a:prstGeom>
        </p:spPr>
      </p:pic>
      <p:pic>
        <p:nvPicPr>
          <p:cNvPr id="15" name="Picture 14" descr="A desk with a computer and a chair&#10;&#10;Description automatically generated">
            <a:extLst>
              <a:ext uri="{FF2B5EF4-FFF2-40B4-BE49-F238E27FC236}">
                <a16:creationId xmlns:a16="http://schemas.microsoft.com/office/drawing/2014/main" id="{430BC241-9FC2-E5E9-13B9-20BD19BBA06B}"/>
              </a:ext>
            </a:extLst>
          </p:cNvPr>
          <p:cNvPicPr>
            <a:picLocks noChangeAspect="1"/>
          </p:cNvPicPr>
          <p:nvPr/>
        </p:nvPicPr>
        <p:blipFill rotWithShape="1">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rcRect t="19441"/>
          <a:stretch/>
        </p:blipFill>
        <p:spPr>
          <a:xfrm>
            <a:off x="6096001" y="-254190"/>
            <a:ext cx="6095999" cy="3683190"/>
          </a:xfrm>
          <a:prstGeom prst="rect">
            <a:avLst/>
          </a:prstGeom>
        </p:spPr>
      </p:pic>
      <p:pic>
        <p:nvPicPr>
          <p:cNvPr id="3" name="Picture 2" descr="A person sitting at a desk using a computer&#10;&#10;Description automatically generated">
            <a:extLst>
              <a:ext uri="{FF2B5EF4-FFF2-40B4-BE49-F238E27FC236}">
                <a16:creationId xmlns:a16="http://schemas.microsoft.com/office/drawing/2014/main" id="{1927D076-4F34-8C56-DD3C-88FE5B0A8316}"/>
              </a:ext>
            </a:extLst>
          </p:cNvPr>
          <p:cNvPicPr>
            <a:picLocks noChangeAspect="1"/>
          </p:cNvPicPr>
          <p:nvPr/>
        </p:nvPicPr>
        <p:blipFill rotWithShape="1">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rcRect l="3324" t="3115" b="6255"/>
          <a:stretch/>
        </p:blipFill>
        <p:spPr>
          <a:xfrm>
            <a:off x="0" y="3429000"/>
            <a:ext cx="6096000" cy="3809810"/>
          </a:xfrm>
          <a:prstGeom prst="rect">
            <a:avLst/>
          </a:prstGeom>
        </p:spPr>
      </p:pic>
    </p:spTree>
    <p:extLst>
      <p:ext uri="{BB962C8B-B14F-4D97-AF65-F5344CB8AC3E}">
        <p14:creationId xmlns:p14="http://schemas.microsoft.com/office/powerpoint/2010/main" val="2193951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46FD6A9-8BC2-FEFD-FD65-D38FE9C043B5}"/>
              </a:ext>
            </a:extLst>
          </p:cNvPr>
          <p:cNvSpPr txBox="1"/>
          <p:nvPr/>
        </p:nvSpPr>
        <p:spPr>
          <a:xfrm>
            <a:off x="1851170" y="3013501"/>
            <a:ext cx="8489659" cy="830997"/>
          </a:xfrm>
          <a:prstGeom prst="rect">
            <a:avLst/>
          </a:prstGeom>
          <a:noFill/>
        </p:spPr>
        <p:txBody>
          <a:bodyPr wrap="square" rtlCol="0">
            <a:spAutoFit/>
          </a:bodyPr>
          <a:lstStyle/>
          <a:p>
            <a:pPr algn="ctr"/>
            <a:r>
              <a:rPr lang="en-GB" sz="4800" b="1" dirty="0"/>
              <a:t>Surfacing cyber security risks</a:t>
            </a:r>
          </a:p>
        </p:txBody>
      </p:sp>
    </p:spTree>
    <p:extLst>
      <p:ext uri="{BB962C8B-B14F-4D97-AF65-F5344CB8AC3E}">
        <p14:creationId xmlns:p14="http://schemas.microsoft.com/office/powerpoint/2010/main" val="611905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611920C-5274-7E1C-FD7F-1FB22A834499}"/>
              </a:ext>
            </a:extLst>
          </p:cNvPr>
          <p:cNvPicPr>
            <a:picLocks noChangeAspect="1"/>
          </p:cNvPicPr>
          <p:nvPr/>
        </p:nvPicPr>
        <p:blipFill>
          <a:blip r:embed="rId3"/>
          <a:stretch>
            <a:fillRect/>
          </a:stretch>
        </p:blipFill>
        <p:spPr>
          <a:xfrm>
            <a:off x="23680" y="0"/>
            <a:ext cx="12144640" cy="6858000"/>
          </a:xfrm>
          <a:prstGeom prst="rect">
            <a:avLst/>
          </a:prstGeom>
        </p:spPr>
      </p:pic>
    </p:spTree>
    <p:extLst>
      <p:ext uri="{BB962C8B-B14F-4D97-AF65-F5344CB8AC3E}">
        <p14:creationId xmlns:p14="http://schemas.microsoft.com/office/powerpoint/2010/main" val="848335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text, sky, outdoor, sign&#10;&#10;Description automatically generated">
            <a:extLst>
              <a:ext uri="{FF2B5EF4-FFF2-40B4-BE49-F238E27FC236}">
                <a16:creationId xmlns:a16="http://schemas.microsoft.com/office/drawing/2014/main" id="{0F499C01-7C8B-A6C1-4BD8-05F5A1DC8099}"/>
              </a:ext>
            </a:extLst>
          </p:cNvPr>
          <p:cNvPicPr>
            <a:picLocks noChangeAspect="1"/>
          </p:cNvPicPr>
          <p:nvPr/>
        </p:nvPicPr>
        <p:blipFill>
          <a:blip r:embed="rId3">
            <a:extLst>
              <a:ext uri="{837473B0-CC2E-450A-ABE3-18F120FF3D39}">
                <a1611:picAttrSrcUrl xmlns:a1611="http://schemas.microsoft.com/office/drawing/2016/11/main" r:id="rId4"/>
              </a:ext>
            </a:extLst>
          </a:blip>
          <a:srcRect l="-54" r="12135" b="-217"/>
          <a:stretch/>
        </p:blipFill>
        <p:spPr>
          <a:xfrm>
            <a:off x="478367" y="1340817"/>
            <a:ext cx="5888122" cy="4772810"/>
          </a:xfrm>
          <a:prstGeom prst="rect">
            <a:avLst/>
          </a:prstGeom>
        </p:spPr>
      </p:pic>
      <p:sp>
        <p:nvSpPr>
          <p:cNvPr id="13" name="Title 1">
            <a:extLst>
              <a:ext uri="{FF2B5EF4-FFF2-40B4-BE49-F238E27FC236}">
                <a16:creationId xmlns:a16="http://schemas.microsoft.com/office/drawing/2014/main" id="{F5B503A3-3C21-7FD2-7811-2D6486058597}"/>
              </a:ext>
            </a:extLst>
          </p:cNvPr>
          <p:cNvSpPr txBox="1">
            <a:spLocks/>
          </p:cNvSpPr>
          <p:nvPr/>
        </p:nvSpPr>
        <p:spPr>
          <a:xfrm>
            <a:off x="478367" y="452968"/>
            <a:ext cx="11218333" cy="455429"/>
          </a:xfrm>
          <a:prstGeom prst="rect">
            <a:avLst/>
          </a:prstGeom>
        </p:spPr>
        <p:txBody>
          <a:bodyPr lIns="0" tIns="0" rIns="0" bIns="0" anchor="t"/>
          <a:lstStyle>
            <a:lvl1pPr>
              <a:lnSpc>
                <a:spcPct val="100000"/>
              </a:lnSpc>
              <a:spcBef>
                <a:spcPct val="0"/>
              </a:spcBef>
              <a:buNone/>
              <a:defRPr sz="2400" b="1" i="0">
                <a:solidFill>
                  <a:schemeClr val="bg1"/>
                </a:solidFill>
                <a:ea typeface="Roboto Black" panose="02000000000000000000" pitchFamily="2" charset="0"/>
                <a:cs typeface="+mj-cs"/>
              </a:defRPr>
            </a:lvl1pPr>
          </a:lstStyle>
          <a:p>
            <a:r>
              <a:rPr lang="en-GB" sz="3200" dirty="0">
                <a:solidFill>
                  <a:schemeClr val="tx1"/>
                </a:solidFill>
                <a:ea typeface="Roboto Black"/>
              </a:rPr>
              <a:t>Some risks and their consequences are obvious and immediate</a:t>
            </a:r>
          </a:p>
        </p:txBody>
      </p:sp>
      <p:pic>
        <p:nvPicPr>
          <p:cNvPr id="3" name="Picture 4" descr="See the source image">
            <a:extLst>
              <a:ext uri="{FF2B5EF4-FFF2-40B4-BE49-F238E27FC236}">
                <a16:creationId xmlns:a16="http://schemas.microsoft.com/office/drawing/2014/main" id="{FEC68AF4-CBB8-5C73-4B7C-EDD1E51A23C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01459" y="1269381"/>
            <a:ext cx="4920323" cy="49203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9981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F5B503A3-3C21-7FD2-7811-2D6486058597}"/>
              </a:ext>
            </a:extLst>
          </p:cNvPr>
          <p:cNvSpPr txBox="1">
            <a:spLocks/>
          </p:cNvSpPr>
          <p:nvPr/>
        </p:nvSpPr>
        <p:spPr>
          <a:xfrm>
            <a:off x="478367" y="452968"/>
            <a:ext cx="11218333" cy="455429"/>
          </a:xfrm>
          <a:prstGeom prst="rect">
            <a:avLst/>
          </a:prstGeom>
        </p:spPr>
        <p:txBody>
          <a:bodyPr lIns="0" tIns="0" rIns="0" bIns="0" anchor="t"/>
          <a:lstStyle>
            <a:lvl1pPr>
              <a:lnSpc>
                <a:spcPct val="100000"/>
              </a:lnSpc>
              <a:spcBef>
                <a:spcPct val="0"/>
              </a:spcBef>
              <a:buNone/>
              <a:defRPr sz="2400" b="1" i="0">
                <a:solidFill>
                  <a:schemeClr val="bg1"/>
                </a:solidFill>
                <a:ea typeface="Roboto Black" panose="02000000000000000000" pitchFamily="2" charset="0"/>
                <a:cs typeface="+mj-cs"/>
              </a:defRPr>
            </a:lvl1pPr>
          </a:lstStyle>
          <a:p>
            <a:r>
              <a:rPr lang="en-GB" sz="3200" dirty="0">
                <a:solidFill>
                  <a:schemeClr val="tx1"/>
                </a:solidFill>
                <a:ea typeface="Roboto Black"/>
              </a:rPr>
              <a:t>But the impact of cyber risks often isn't</a:t>
            </a:r>
            <a:endParaRPr lang="en-GB" sz="3200" dirty="0">
              <a:solidFill>
                <a:schemeClr val="tx1"/>
              </a:solidFill>
              <a:cs typeface="Calibri"/>
            </a:endParaRPr>
          </a:p>
        </p:txBody>
      </p:sp>
      <p:pic>
        <p:nvPicPr>
          <p:cNvPr id="3" name="Picture 2" descr="Graphical user interface, application&#10;&#10;Description automatically generated">
            <a:extLst>
              <a:ext uri="{FF2B5EF4-FFF2-40B4-BE49-F238E27FC236}">
                <a16:creationId xmlns:a16="http://schemas.microsoft.com/office/drawing/2014/main" id="{A1899B1E-B296-52DC-572D-7D9B6CAB5439}"/>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l="7210" r="7210"/>
          <a:stretch/>
        </p:blipFill>
        <p:spPr>
          <a:xfrm>
            <a:off x="2373286" y="1230615"/>
            <a:ext cx="3591648" cy="2435043"/>
          </a:xfrm>
          <a:prstGeom prst="rect">
            <a:avLst/>
          </a:prstGeom>
        </p:spPr>
      </p:pic>
      <p:pic>
        <p:nvPicPr>
          <p:cNvPr id="5" name="Picture 4" descr="Graphical user interface, application&#10;&#10;Description automatically generated">
            <a:extLst>
              <a:ext uri="{FF2B5EF4-FFF2-40B4-BE49-F238E27FC236}">
                <a16:creationId xmlns:a16="http://schemas.microsoft.com/office/drawing/2014/main" id="{6215870A-4CC4-0985-8943-2B3BAE1314A8}"/>
              </a:ext>
            </a:extLst>
          </p:cNvPr>
          <p:cNvPicPr>
            <a:picLocks noChangeAspect="1"/>
          </p:cNvPicPr>
          <p:nvPr/>
        </p:nvPicPr>
        <p:blipFill rotWithShape="1">
          <a:blip r:embed="rId5">
            <a:extLst>
              <a:ext uri="{837473B0-CC2E-450A-ABE3-18F120FF3D39}">
                <a1611:picAttrSrcUrl xmlns:a1611="http://schemas.microsoft.com/office/drawing/2016/11/main" r:id="rId6"/>
              </a:ext>
            </a:extLst>
          </a:blip>
          <a:srcRect l="6560" r="6560"/>
          <a:stretch/>
        </p:blipFill>
        <p:spPr>
          <a:xfrm>
            <a:off x="2373286" y="3873971"/>
            <a:ext cx="3591648" cy="2435044"/>
          </a:xfrm>
          <a:prstGeom prst="rect">
            <a:avLst/>
          </a:prstGeom>
        </p:spPr>
      </p:pic>
      <p:pic>
        <p:nvPicPr>
          <p:cNvPr id="6" name="Picture 5" descr="Shape, icon&#10;&#10;Description automatically generated">
            <a:extLst>
              <a:ext uri="{FF2B5EF4-FFF2-40B4-BE49-F238E27FC236}">
                <a16:creationId xmlns:a16="http://schemas.microsoft.com/office/drawing/2014/main" id="{0DE5139B-977D-42C8-82E0-87B54B19048C}"/>
              </a:ext>
            </a:extLst>
          </p:cNvPr>
          <p:cNvPicPr>
            <a:picLocks noChangeAspect="1"/>
          </p:cNvPicPr>
          <p:nvPr/>
        </p:nvPicPr>
        <p:blipFill rotWithShape="1">
          <a:blip r:embed="rId7">
            <a:extLst>
              <a:ext uri="{837473B0-CC2E-450A-ABE3-18F120FF3D39}">
                <a1611:picAttrSrcUrl xmlns:a1611="http://schemas.microsoft.com/office/drawing/2016/11/main" r:id="rId8"/>
              </a:ext>
            </a:extLst>
          </a:blip>
          <a:srcRect/>
          <a:stretch/>
        </p:blipFill>
        <p:spPr>
          <a:xfrm>
            <a:off x="6197112" y="1230615"/>
            <a:ext cx="3591648" cy="2435043"/>
          </a:xfrm>
          <a:prstGeom prst="rect">
            <a:avLst/>
          </a:prstGeom>
        </p:spPr>
      </p:pic>
      <p:pic>
        <p:nvPicPr>
          <p:cNvPr id="15" name="Picture 14" descr="A computer on a table&#10;&#10;Description automatically generated with low confidence">
            <a:extLst>
              <a:ext uri="{FF2B5EF4-FFF2-40B4-BE49-F238E27FC236}">
                <a16:creationId xmlns:a16="http://schemas.microsoft.com/office/drawing/2014/main" id="{3C1654CE-84E0-8B9D-F64C-DBFB8EF0D91E}"/>
              </a:ext>
            </a:extLst>
          </p:cNvPr>
          <p:cNvPicPr>
            <a:picLocks noChangeAspect="1"/>
          </p:cNvPicPr>
          <p:nvPr/>
        </p:nvPicPr>
        <p:blipFill rotWithShape="1">
          <a:blip r:embed="rId9">
            <a:extLst>
              <a:ext uri="{837473B0-CC2E-450A-ABE3-18F120FF3D39}">
                <a1611:picAttrSrcUrl xmlns:a1611="http://schemas.microsoft.com/office/drawing/2016/11/main" r:id="rId10"/>
              </a:ext>
            </a:extLst>
          </a:blip>
          <a:srcRect l="6560" r="6560"/>
          <a:stretch/>
        </p:blipFill>
        <p:spPr>
          <a:xfrm>
            <a:off x="6197112" y="3900320"/>
            <a:ext cx="3591648" cy="2435043"/>
          </a:xfrm>
          <a:prstGeom prst="rect">
            <a:avLst/>
          </a:prstGeom>
        </p:spPr>
      </p:pic>
    </p:spTree>
    <p:extLst>
      <p:ext uri="{BB962C8B-B14F-4D97-AF65-F5344CB8AC3E}">
        <p14:creationId xmlns:p14="http://schemas.microsoft.com/office/powerpoint/2010/main" val="2377341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90775074-3264-4E65-9CB1-B88C4D1861B9}"/>
              </a:ext>
            </a:extLst>
          </p:cNvPr>
          <p:cNvSpPr txBox="1"/>
          <p:nvPr/>
        </p:nvSpPr>
        <p:spPr>
          <a:xfrm>
            <a:off x="880110" y="1690062"/>
            <a:ext cx="4846320" cy="3477875"/>
          </a:xfrm>
          <a:prstGeom prst="rect">
            <a:avLst/>
          </a:prstGeom>
          <a:noFill/>
        </p:spPr>
        <p:txBody>
          <a:bodyPr wrap="square" rtlCol="0">
            <a:spAutoFit/>
          </a:bodyPr>
          <a:lstStyle/>
          <a:p>
            <a:pPr algn="ctr"/>
            <a:r>
              <a:rPr lang="en-GB" sz="4400" dirty="0">
                <a:latin typeface="Calibri" panose="020F0502020204030204" pitchFamily="34" charset="0"/>
                <a:cs typeface="Times New Roman" panose="02020603050405020304" pitchFamily="18" charset="0"/>
              </a:rPr>
              <a:t>“The greatest trick the devil ever pulled </a:t>
            </a:r>
            <a:r>
              <a:rPr lang="en-GB" sz="4400">
                <a:latin typeface="Calibri" panose="020F0502020204030204" pitchFamily="34" charset="0"/>
                <a:cs typeface="Times New Roman" panose="02020603050405020304" pitchFamily="18" charset="0"/>
              </a:rPr>
              <a:t>was convincing the </a:t>
            </a:r>
            <a:r>
              <a:rPr lang="en-GB" sz="4400" dirty="0">
                <a:latin typeface="Calibri" panose="020F0502020204030204" pitchFamily="34" charset="0"/>
                <a:cs typeface="Times New Roman" panose="02020603050405020304" pitchFamily="18" charset="0"/>
              </a:rPr>
              <a:t>world he didn't exist.”</a:t>
            </a:r>
          </a:p>
        </p:txBody>
      </p:sp>
      <p:pic>
        <p:nvPicPr>
          <p:cNvPr id="1026" name="Picture 2" descr="The Usual Suspects - Movies with a Plot Twist">
            <a:extLst>
              <a:ext uri="{FF2B5EF4-FFF2-40B4-BE49-F238E27FC236}">
                <a16:creationId xmlns:a16="http://schemas.microsoft.com/office/drawing/2014/main" id="{3AB59A1A-AC61-AF83-9048-2C1BE16882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1780" y="0"/>
            <a:ext cx="457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3928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descr="A picture containing wall, indoor, metalware&#10;&#10;Description automatically generated">
            <a:extLst>
              <a:ext uri="{FF2B5EF4-FFF2-40B4-BE49-F238E27FC236}">
                <a16:creationId xmlns:a16="http://schemas.microsoft.com/office/drawing/2014/main" id="{13B6F8F5-9BC4-37EA-8F29-9C8B1E5B1812}"/>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t="7147" b="8282"/>
          <a:stretch/>
        </p:blipFill>
        <p:spPr>
          <a:xfrm>
            <a:off x="20" y="1282"/>
            <a:ext cx="12191980" cy="6856718"/>
          </a:xfrm>
          <a:prstGeom prst="rect">
            <a:avLst/>
          </a:prstGeom>
        </p:spPr>
      </p:pic>
    </p:spTree>
    <p:extLst>
      <p:ext uri="{BB962C8B-B14F-4D97-AF65-F5344CB8AC3E}">
        <p14:creationId xmlns:p14="http://schemas.microsoft.com/office/powerpoint/2010/main" val="1978114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860DAAA-7DB7-41EC-96B5-2EE860576255}"/>
              </a:ext>
            </a:extLst>
          </p:cNvPr>
          <p:cNvSpPr>
            <a:spLocks noGrp="1"/>
          </p:cNvSpPr>
          <p:nvPr>
            <p:ph type="title"/>
          </p:nvPr>
        </p:nvSpPr>
        <p:spPr>
          <a:xfrm>
            <a:off x="451207" y="225366"/>
            <a:ext cx="5200817" cy="3441645"/>
          </a:xfrm>
        </p:spPr>
        <p:txBody>
          <a:bodyPr>
            <a:normAutofit/>
          </a:bodyPr>
          <a:lstStyle/>
          <a:p>
            <a:r>
              <a:rPr lang="en-GB" sz="2800" dirty="0">
                <a:solidFill>
                  <a:schemeClr val="tx1"/>
                </a:solidFill>
                <a:ea typeface="Roboto Black"/>
              </a:rPr>
              <a:t>Cyber risks are not obvious</a:t>
            </a:r>
            <a:br>
              <a:rPr lang="en-GB" sz="2800" dirty="0"/>
            </a:br>
            <a:br>
              <a:rPr lang="en-GB" sz="2800" dirty="0"/>
            </a:br>
            <a:r>
              <a:rPr lang="en-GB" sz="2800" dirty="0">
                <a:solidFill>
                  <a:schemeClr val="tx1"/>
                </a:solidFill>
                <a:ea typeface="Roboto Black"/>
              </a:rPr>
              <a:t>Their impact may not be immediate</a:t>
            </a:r>
            <a:br>
              <a:rPr lang="en-GB" sz="2800" dirty="0"/>
            </a:br>
            <a:br>
              <a:rPr lang="en-GB" sz="2800" dirty="0"/>
            </a:br>
            <a:r>
              <a:rPr lang="en-GB" sz="2800" dirty="0">
                <a:solidFill>
                  <a:schemeClr val="tx1"/>
                </a:solidFill>
                <a:ea typeface="Roboto Black"/>
              </a:rPr>
              <a:t>This makes them especially dangerous</a:t>
            </a:r>
          </a:p>
        </p:txBody>
      </p:sp>
      <p:pic>
        <p:nvPicPr>
          <p:cNvPr id="9" name="Picture 2" descr="See the source image">
            <a:extLst>
              <a:ext uri="{FF2B5EF4-FFF2-40B4-BE49-F238E27FC236}">
                <a16:creationId xmlns:a16="http://schemas.microsoft.com/office/drawing/2014/main" id="{1CF4ADD0-B5DF-7C20-765F-B7E6C2BB81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49081" y="-264451"/>
            <a:ext cx="4855960" cy="7376142"/>
          </a:xfrm>
          <a:prstGeom prst="rect">
            <a:avLst/>
          </a:prstGeom>
          <a:solidFill>
            <a:schemeClr val="tx1"/>
          </a:solidFill>
          <a:effectLst>
            <a:softEdge rad="50800"/>
          </a:effectLst>
        </p:spPr>
      </p:pic>
      <p:pic>
        <p:nvPicPr>
          <p:cNvPr id="2" name="Picture 1" descr="A close up of a bomb&#10;&#10;Description automatically generated">
            <a:extLst>
              <a:ext uri="{FF2B5EF4-FFF2-40B4-BE49-F238E27FC236}">
                <a16:creationId xmlns:a16="http://schemas.microsoft.com/office/drawing/2014/main" id="{4E2CFCDD-3081-4F8A-D1D8-E3FD58045DE0}"/>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298621" y="3045837"/>
            <a:ext cx="6054811" cy="3701055"/>
          </a:xfrm>
          <a:prstGeom prst="rect">
            <a:avLst/>
          </a:prstGeom>
        </p:spPr>
      </p:pic>
    </p:spTree>
    <p:extLst>
      <p:ext uri="{BB962C8B-B14F-4D97-AF65-F5344CB8AC3E}">
        <p14:creationId xmlns:p14="http://schemas.microsoft.com/office/powerpoint/2010/main" val="13581537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hart-ibrs-cooper.png&#10;Highlighted yellow alert state">
            <a:extLst>
              <a:ext uri="{FF2B5EF4-FFF2-40B4-BE49-F238E27FC236}">
                <a16:creationId xmlns:a16="http://schemas.microsoft.com/office/drawing/2014/main" id="{981B06B3-915E-49F1-8BC9-F22CD99DFF67}"/>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822423" y="12413"/>
            <a:ext cx="10547155" cy="6845587"/>
          </a:xfrm>
          <a:prstGeom prst="rect">
            <a:avLst/>
          </a:prstGeom>
          <a:solidFill>
            <a:schemeClr val="tx1"/>
          </a:solidFill>
          <a:effectLst>
            <a:softEdge rad="50800"/>
          </a:effectLst>
        </p:spPr>
      </p:pic>
      <p:sp>
        <p:nvSpPr>
          <p:cNvPr id="4" name="Rectangle: Rounded Corners 3" descr="Rectangle round text">
            <a:extLst>
              <a:ext uri="{FF2B5EF4-FFF2-40B4-BE49-F238E27FC236}">
                <a16:creationId xmlns:a16="http://schemas.microsoft.com/office/drawing/2014/main" id="{7C33E337-235A-403D-81C6-9B38B02201F4}"/>
              </a:ext>
            </a:extLst>
          </p:cNvPr>
          <p:cNvSpPr/>
          <p:nvPr/>
        </p:nvSpPr>
        <p:spPr>
          <a:xfrm>
            <a:off x="946485" y="2069432"/>
            <a:ext cx="10282991" cy="1524000"/>
          </a:xfrm>
          <a:prstGeom prst="roundRect">
            <a:avLst>
              <a:gd name="adj" fmla="val 5667"/>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1"/>
          </a:p>
        </p:txBody>
      </p:sp>
    </p:spTree>
    <p:extLst>
      <p:ext uri="{BB962C8B-B14F-4D97-AF65-F5344CB8AC3E}">
        <p14:creationId xmlns:p14="http://schemas.microsoft.com/office/powerpoint/2010/main" val="824465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FDE30FDE-8285-431B-A12A-378E42B2AA74}"/>
              </a:ext>
            </a:extLst>
          </p:cNvPr>
          <p:cNvSpPr>
            <a:spLocks noGrp="1"/>
          </p:cNvSpPr>
          <p:nvPr>
            <p:ph type="title"/>
          </p:nvPr>
        </p:nvSpPr>
        <p:spPr>
          <a:xfrm>
            <a:off x="478367" y="441783"/>
            <a:ext cx="10507004" cy="455429"/>
          </a:xfrm>
        </p:spPr>
        <p:txBody>
          <a:bodyPr>
            <a:normAutofit fontScale="90000"/>
          </a:bodyPr>
          <a:lstStyle/>
          <a:p>
            <a:r>
              <a:rPr lang="en-GB">
                <a:solidFill>
                  <a:schemeClr val="tx1"/>
                </a:solidFill>
              </a:rPr>
              <a:t>Relaxed alert</a:t>
            </a:r>
          </a:p>
        </p:txBody>
      </p:sp>
      <p:pic>
        <p:nvPicPr>
          <p:cNvPr id="13" name="Picture 12" descr="A picture containing car, tree, outdoor, control panel&#10;&#10;Description automatically generated">
            <a:extLst>
              <a:ext uri="{FF2B5EF4-FFF2-40B4-BE49-F238E27FC236}">
                <a16:creationId xmlns:a16="http://schemas.microsoft.com/office/drawing/2014/main" id="{488C4685-9500-4327-AB02-E753A92C73B7}"/>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1104573" y="1422176"/>
            <a:ext cx="4598291" cy="3448717"/>
          </a:xfrm>
          <a:prstGeom prst="rect">
            <a:avLst/>
          </a:prstGeom>
          <a:solidFill>
            <a:schemeClr val="tx1"/>
          </a:solidFill>
          <a:effectLst>
            <a:softEdge rad="50800"/>
          </a:effectLst>
        </p:spPr>
      </p:pic>
      <p:grpSp>
        <p:nvGrpSpPr>
          <p:cNvPr id="15" name="Group 14" descr="Image of car dashboard in darkness">
            <a:extLst>
              <a:ext uri="{FF2B5EF4-FFF2-40B4-BE49-F238E27FC236}">
                <a16:creationId xmlns:a16="http://schemas.microsoft.com/office/drawing/2014/main" id="{C91D9CD3-644E-4ED7-A8FC-ADC22F573710}"/>
              </a:ext>
            </a:extLst>
          </p:cNvPr>
          <p:cNvGrpSpPr/>
          <p:nvPr/>
        </p:nvGrpSpPr>
        <p:grpSpPr>
          <a:xfrm>
            <a:off x="6481788" y="1344773"/>
            <a:ext cx="4749371" cy="3603520"/>
            <a:chOff x="6552174" y="1277281"/>
            <a:chExt cx="4798411" cy="3586788"/>
          </a:xfrm>
        </p:grpSpPr>
        <p:pic>
          <p:nvPicPr>
            <p:cNvPr id="16" name="Picture 15" descr="A picture containing building, light&#10;&#10;Description automatically generated">
              <a:extLst>
                <a:ext uri="{FF2B5EF4-FFF2-40B4-BE49-F238E27FC236}">
                  <a16:creationId xmlns:a16="http://schemas.microsoft.com/office/drawing/2014/main" id="{77EA33B4-6F4E-4D3C-8E74-2D13D84BA8F3}"/>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6552174" y="1277281"/>
              <a:ext cx="4798411" cy="3586788"/>
            </a:xfrm>
            <a:prstGeom prst="rect">
              <a:avLst/>
            </a:prstGeom>
            <a:solidFill>
              <a:schemeClr val="tx1"/>
            </a:solidFill>
            <a:effectLst>
              <a:softEdge rad="50800"/>
            </a:effectLst>
          </p:spPr>
        </p:pic>
        <p:sp>
          <p:nvSpPr>
            <p:cNvPr id="17" name="TextBox 16">
              <a:extLst>
                <a:ext uri="{FF2B5EF4-FFF2-40B4-BE49-F238E27FC236}">
                  <a16:creationId xmlns:a16="http://schemas.microsoft.com/office/drawing/2014/main" id="{E2A9A1B9-F348-4D08-8031-E8AC7F01D354}"/>
                </a:ext>
              </a:extLst>
            </p:cNvPr>
            <p:cNvSpPr txBox="1"/>
            <p:nvPr/>
          </p:nvSpPr>
          <p:spPr>
            <a:xfrm>
              <a:off x="6744393" y="1441944"/>
              <a:ext cx="2515984" cy="459521"/>
            </a:xfrm>
            <a:prstGeom prst="rect">
              <a:avLst/>
            </a:prstGeom>
            <a:noFill/>
          </p:spPr>
          <p:txBody>
            <a:bodyPr wrap="square" rtlCol="0">
              <a:spAutoFit/>
            </a:bodyPr>
            <a:lstStyle/>
            <a:p>
              <a:pPr defTabSz="914354"/>
              <a:r>
                <a:rPr lang="en-GB" sz="1200">
                  <a:latin typeface="Arial" panose="020B0604020202020204"/>
                  <a:hlinkClick r:id="rId6" tooltip="http://buffalorecord.wordpress.com/tag/travel">
                    <a:extLst>
                      <a:ext uri="{A12FA001-AC4F-418D-AE19-62706E023703}">
                        <ahyp:hlinkClr xmlns:ahyp="http://schemas.microsoft.com/office/drawing/2018/hyperlinkcolor" val="tx"/>
                      </a:ext>
                    </a:extLst>
                  </a:hlinkClick>
                </a:rPr>
                <a:t>This Photo</a:t>
              </a:r>
              <a:r>
                <a:rPr lang="en-GB" sz="1200">
                  <a:latin typeface="Arial" panose="020B0604020202020204"/>
                </a:rPr>
                <a:t> by Unknown Author is licensed under </a:t>
              </a:r>
              <a:r>
                <a:rPr lang="en-GB" sz="1200">
                  <a:latin typeface="Arial" panose="020B0604020202020204"/>
                  <a:hlinkClick r:id="rId7" tooltip="https://creativecommons.org/licenses/by-nc-nd/3.0/">
                    <a:extLst>
                      <a:ext uri="{A12FA001-AC4F-418D-AE19-62706E023703}">
                        <ahyp:hlinkClr xmlns:ahyp="http://schemas.microsoft.com/office/drawing/2018/hyperlinkcolor" val="tx"/>
                      </a:ext>
                    </a:extLst>
                  </a:hlinkClick>
                </a:rPr>
                <a:t>CC BY-NC-ND</a:t>
              </a:r>
              <a:endParaRPr lang="en-GB" sz="1200">
                <a:latin typeface="Arial" panose="020B0604020202020204"/>
              </a:endParaRPr>
            </a:p>
          </p:txBody>
        </p:sp>
      </p:grpSp>
      <p:sp>
        <p:nvSpPr>
          <p:cNvPr id="18" name="TextBox 17">
            <a:extLst>
              <a:ext uri="{FF2B5EF4-FFF2-40B4-BE49-F238E27FC236}">
                <a16:creationId xmlns:a16="http://schemas.microsoft.com/office/drawing/2014/main" id="{88F80604-2A14-484C-ABD0-2EA406092CA5}"/>
              </a:ext>
            </a:extLst>
          </p:cNvPr>
          <p:cNvSpPr txBox="1"/>
          <p:nvPr/>
        </p:nvSpPr>
        <p:spPr>
          <a:xfrm>
            <a:off x="2148299" y="5203786"/>
            <a:ext cx="7895405" cy="830997"/>
          </a:xfrm>
          <a:prstGeom prst="rect">
            <a:avLst/>
          </a:prstGeom>
          <a:noFill/>
        </p:spPr>
        <p:txBody>
          <a:bodyPr wrap="square" rtlCol="0">
            <a:spAutoFit/>
          </a:bodyPr>
          <a:lstStyle/>
          <a:p>
            <a:pPr algn="ctr" defTabSz="914354"/>
            <a:r>
              <a:rPr lang="en-GB" sz="2400" b="1">
                <a:latin typeface="Arial" panose="020B0604020202020204"/>
              </a:rPr>
              <a:t>We’re taught how to stay safe and adapt to a changing environment </a:t>
            </a:r>
            <a:r>
              <a:rPr lang="en-GB" sz="2400" b="1" u="sng">
                <a:latin typeface="Arial" panose="020B0604020202020204"/>
              </a:rPr>
              <a:t>where risks are obvious</a:t>
            </a:r>
          </a:p>
        </p:txBody>
      </p:sp>
    </p:spTree>
    <p:extLst>
      <p:ext uri="{BB962C8B-B14F-4D97-AF65-F5344CB8AC3E}">
        <p14:creationId xmlns:p14="http://schemas.microsoft.com/office/powerpoint/2010/main" val="1296015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FDE30FDE-8285-431B-A12A-378E42B2AA74}"/>
              </a:ext>
            </a:extLst>
          </p:cNvPr>
          <p:cNvSpPr>
            <a:spLocks noGrp="1"/>
          </p:cNvSpPr>
          <p:nvPr>
            <p:ph type="title"/>
          </p:nvPr>
        </p:nvSpPr>
        <p:spPr>
          <a:xfrm>
            <a:off x="478365" y="441783"/>
            <a:ext cx="10752792" cy="455429"/>
          </a:xfrm>
        </p:spPr>
        <p:txBody>
          <a:bodyPr/>
          <a:lstStyle/>
          <a:p>
            <a:r>
              <a:rPr lang="en-GB" sz="2800">
                <a:solidFill>
                  <a:schemeClr val="tx1"/>
                </a:solidFill>
              </a:rPr>
              <a:t>Teaching people to drive involves more than “dos and don’ts”</a:t>
            </a:r>
          </a:p>
        </p:txBody>
      </p:sp>
      <p:grpSp>
        <p:nvGrpSpPr>
          <p:cNvPr id="19" name="Group 18" descr="Images from the Highway Code">
            <a:extLst>
              <a:ext uri="{FF2B5EF4-FFF2-40B4-BE49-F238E27FC236}">
                <a16:creationId xmlns:a16="http://schemas.microsoft.com/office/drawing/2014/main" id="{6F181009-12B8-41FF-AE0C-F4705C11D979}"/>
              </a:ext>
            </a:extLst>
          </p:cNvPr>
          <p:cNvGrpSpPr/>
          <p:nvPr/>
        </p:nvGrpSpPr>
        <p:grpSpPr>
          <a:xfrm>
            <a:off x="2708334" y="1297170"/>
            <a:ext cx="8963915" cy="3872921"/>
            <a:chOff x="2454611" y="1269470"/>
            <a:chExt cx="9387440" cy="4055908"/>
          </a:xfrm>
        </p:grpSpPr>
        <p:pic>
          <p:nvPicPr>
            <p:cNvPr id="23" name="Picture 4" descr="Rule 159: Check the blind spot before moving off">
              <a:extLst>
                <a:ext uri="{FF2B5EF4-FFF2-40B4-BE49-F238E27FC236}">
                  <a16:creationId xmlns:a16="http://schemas.microsoft.com/office/drawing/2014/main" id="{19C52DFD-DEC3-4A6E-A0D5-DBF52E1B88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54611" y="1269470"/>
              <a:ext cx="2974969" cy="1533968"/>
            </a:xfrm>
            <a:prstGeom prst="rect">
              <a:avLst/>
            </a:prstGeom>
            <a:solidFill>
              <a:schemeClr val="tx1"/>
            </a:solidFill>
            <a:effectLst>
              <a:softEdge rad="50800"/>
            </a:effectLst>
          </p:spPr>
        </p:pic>
        <p:pic>
          <p:nvPicPr>
            <p:cNvPr id="24" name="Picture 6" descr="Rule 174: Enter a box junction only if your exit road is clear">
              <a:extLst>
                <a:ext uri="{FF2B5EF4-FFF2-40B4-BE49-F238E27FC236}">
                  <a16:creationId xmlns:a16="http://schemas.microsoft.com/office/drawing/2014/main" id="{C7FC4D64-C011-43D9-B171-37CE9B19BEA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54612" y="3242952"/>
              <a:ext cx="2974968" cy="2051488"/>
            </a:xfrm>
            <a:prstGeom prst="rect">
              <a:avLst/>
            </a:prstGeom>
            <a:solidFill>
              <a:schemeClr val="tx1"/>
            </a:solidFill>
            <a:effectLst>
              <a:softEdge rad="50800"/>
            </a:effectLst>
          </p:spPr>
        </p:pic>
        <p:pic>
          <p:nvPicPr>
            <p:cNvPr id="25" name="Picture 8" descr="Rule 180: Position your vehicle correctly to avoid obstructing traffic">
              <a:extLst>
                <a:ext uri="{FF2B5EF4-FFF2-40B4-BE49-F238E27FC236}">
                  <a16:creationId xmlns:a16="http://schemas.microsoft.com/office/drawing/2014/main" id="{4056B219-973B-4475-9571-BF2A2FA8077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00092" y="1269470"/>
              <a:ext cx="3668752" cy="1780873"/>
            </a:xfrm>
            <a:prstGeom prst="rect">
              <a:avLst/>
            </a:prstGeom>
            <a:solidFill>
              <a:schemeClr val="tx1"/>
            </a:solidFill>
            <a:effectLst>
              <a:softEdge rad="50800"/>
            </a:effectLst>
          </p:spPr>
        </p:pic>
        <p:pic>
          <p:nvPicPr>
            <p:cNvPr id="26" name="Picture 25">
              <a:extLst>
                <a:ext uri="{FF2B5EF4-FFF2-40B4-BE49-F238E27FC236}">
                  <a16:creationId xmlns:a16="http://schemas.microsoft.com/office/drawing/2014/main" id="{32425564-1294-4CAE-93A2-0AC16496C53C}"/>
                </a:ext>
              </a:extLst>
            </p:cNvPr>
            <p:cNvPicPr>
              <a:picLocks noChangeAspect="1"/>
            </p:cNvPicPr>
            <p:nvPr/>
          </p:nvPicPr>
          <p:blipFill>
            <a:blip r:embed="rId6"/>
            <a:stretch>
              <a:fillRect/>
            </a:stretch>
          </p:blipFill>
          <p:spPr>
            <a:xfrm>
              <a:off x="5600092" y="3242952"/>
              <a:ext cx="1046404" cy="960660"/>
            </a:xfrm>
            <a:prstGeom prst="rect">
              <a:avLst/>
            </a:prstGeom>
            <a:solidFill>
              <a:schemeClr val="tx1"/>
            </a:solidFill>
            <a:effectLst>
              <a:softEdge rad="50800"/>
            </a:effectLst>
          </p:spPr>
        </p:pic>
        <p:pic>
          <p:nvPicPr>
            <p:cNvPr id="27" name="Picture 26">
              <a:extLst>
                <a:ext uri="{FF2B5EF4-FFF2-40B4-BE49-F238E27FC236}">
                  <a16:creationId xmlns:a16="http://schemas.microsoft.com/office/drawing/2014/main" id="{7C6A6683-103F-438E-8DDF-390327BCF237}"/>
                </a:ext>
              </a:extLst>
            </p:cNvPr>
            <p:cNvPicPr>
              <a:picLocks noChangeAspect="1"/>
            </p:cNvPicPr>
            <p:nvPr/>
          </p:nvPicPr>
          <p:blipFill>
            <a:blip r:embed="rId7"/>
            <a:stretch>
              <a:fillRect/>
            </a:stretch>
          </p:blipFill>
          <p:spPr>
            <a:xfrm>
              <a:off x="6795420" y="3272598"/>
              <a:ext cx="979497" cy="931014"/>
            </a:xfrm>
            <a:prstGeom prst="rect">
              <a:avLst/>
            </a:prstGeom>
            <a:solidFill>
              <a:schemeClr val="tx1"/>
            </a:solidFill>
            <a:effectLst>
              <a:softEdge rad="50800"/>
            </a:effectLst>
          </p:spPr>
        </p:pic>
        <p:pic>
          <p:nvPicPr>
            <p:cNvPr id="28" name="Picture 27">
              <a:extLst>
                <a:ext uri="{FF2B5EF4-FFF2-40B4-BE49-F238E27FC236}">
                  <a16:creationId xmlns:a16="http://schemas.microsoft.com/office/drawing/2014/main" id="{D55C0D39-2320-441F-B083-3D50F066363B}"/>
                </a:ext>
              </a:extLst>
            </p:cNvPr>
            <p:cNvPicPr>
              <a:picLocks noChangeAspect="1"/>
            </p:cNvPicPr>
            <p:nvPr/>
          </p:nvPicPr>
          <p:blipFill>
            <a:blip r:embed="rId8"/>
            <a:stretch>
              <a:fillRect/>
            </a:stretch>
          </p:blipFill>
          <p:spPr>
            <a:xfrm>
              <a:off x="7923841" y="3242952"/>
              <a:ext cx="982079" cy="931015"/>
            </a:xfrm>
            <a:prstGeom prst="rect">
              <a:avLst/>
            </a:prstGeom>
            <a:solidFill>
              <a:schemeClr val="tx1"/>
            </a:solidFill>
            <a:effectLst>
              <a:softEdge rad="50800"/>
            </a:effectLst>
          </p:spPr>
        </p:pic>
        <p:pic>
          <p:nvPicPr>
            <p:cNvPr id="29" name="Picture 28">
              <a:extLst>
                <a:ext uri="{FF2B5EF4-FFF2-40B4-BE49-F238E27FC236}">
                  <a16:creationId xmlns:a16="http://schemas.microsoft.com/office/drawing/2014/main" id="{C2E2DFC6-99BA-48A1-B5ED-89A42C2709E7}"/>
                </a:ext>
              </a:extLst>
            </p:cNvPr>
            <p:cNvPicPr>
              <a:picLocks noChangeAspect="1"/>
            </p:cNvPicPr>
            <p:nvPr/>
          </p:nvPicPr>
          <p:blipFill>
            <a:blip r:embed="rId9"/>
            <a:stretch>
              <a:fillRect/>
            </a:stretch>
          </p:blipFill>
          <p:spPr>
            <a:xfrm>
              <a:off x="5600092" y="4343538"/>
              <a:ext cx="1050953" cy="960660"/>
            </a:xfrm>
            <a:prstGeom prst="rect">
              <a:avLst/>
            </a:prstGeom>
            <a:solidFill>
              <a:schemeClr val="tx1"/>
            </a:solidFill>
            <a:effectLst>
              <a:softEdge rad="50800"/>
            </a:effectLst>
          </p:spPr>
        </p:pic>
        <p:pic>
          <p:nvPicPr>
            <p:cNvPr id="30" name="Picture 29">
              <a:extLst>
                <a:ext uri="{FF2B5EF4-FFF2-40B4-BE49-F238E27FC236}">
                  <a16:creationId xmlns:a16="http://schemas.microsoft.com/office/drawing/2014/main" id="{53FCCA09-8218-422F-B0AE-D31401CBB813}"/>
                </a:ext>
              </a:extLst>
            </p:cNvPr>
            <p:cNvPicPr>
              <a:picLocks noChangeAspect="1"/>
            </p:cNvPicPr>
            <p:nvPr/>
          </p:nvPicPr>
          <p:blipFill>
            <a:blip r:embed="rId10"/>
            <a:stretch>
              <a:fillRect/>
            </a:stretch>
          </p:blipFill>
          <p:spPr>
            <a:xfrm>
              <a:off x="9043163" y="3226564"/>
              <a:ext cx="1028684" cy="1467017"/>
            </a:xfrm>
            <a:prstGeom prst="rect">
              <a:avLst/>
            </a:prstGeom>
            <a:solidFill>
              <a:schemeClr val="tx1"/>
            </a:solidFill>
            <a:effectLst>
              <a:softEdge rad="50800"/>
            </a:effectLst>
          </p:spPr>
        </p:pic>
        <p:pic>
          <p:nvPicPr>
            <p:cNvPr id="31" name="Picture 30">
              <a:extLst>
                <a:ext uri="{FF2B5EF4-FFF2-40B4-BE49-F238E27FC236}">
                  <a16:creationId xmlns:a16="http://schemas.microsoft.com/office/drawing/2014/main" id="{C52246E1-3D83-4649-8A34-3524042D77E3}"/>
                </a:ext>
              </a:extLst>
            </p:cNvPr>
            <p:cNvPicPr>
              <a:picLocks noChangeAspect="1"/>
            </p:cNvPicPr>
            <p:nvPr/>
          </p:nvPicPr>
          <p:blipFill>
            <a:blip r:embed="rId11"/>
            <a:stretch>
              <a:fillRect/>
            </a:stretch>
          </p:blipFill>
          <p:spPr>
            <a:xfrm>
              <a:off x="6887452" y="4290016"/>
              <a:ext cx="1914756" cy="1035362"/>
            </a:xfrm>
            <a:prstGeom prst="rect">
              <a:avLst/>
            </a:prstGeom>
            <a:solidFill>
              <a:schemeClr val="tx1"/>
            </a:solidFill>
            <a:effectLst>
              <a:softEdge rad="50800"/>
            </a:effectLst>
          </p:spPr>
        </p:pic>
        <p:pic>
          <p:nvPicPr>
            <p:cNvPr id="32" name="Picture 2" descr="Car dashboard modern automobile control illuminated panel speed display vector illustration">
              <a:extLst>
                <a:ext uri="{FF2B5EF4-FFF2-40B4-BE49-F238E27FC236}">
                  <a16:creationId xmlns:a16="http://schemas.microsoft.com/office/drawing/2014/main" id="{6023BF6B-7A46-42FB-B8E5-24BF7E9EF5BD}"/>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439356" y="1277312"/>
              <a:ext cx="2402695" cy="1599689"/>
            </a:xfrm>
            <a:prstGeom prst="rect">
              <a:avLst/>
            </a:prstGeom>
            <a:solidFill>
              <a:schemeClr val="tx1"/>
            </a:solidFill>
            <a:effectLst>
              <a:softEdge rad="50800"/>
            </a:effectLst>
          </p:spPr>
        </p:pic>
        <p:pic>
          <p:nvPicPr>
            <p:cNvPr id="33" name="Picture 32">
              <a:extLst>
                <a:ext uri="{FF2B5EF4-FFF2-40B4-BE49-F238E27FC236}">
                  <a16:creationId xmlns:a16="http://schemas.microsoft.com/office/drawing/2014/main" id="{CD7ADF38-7476-4AA7-BE86-BFE65E1F37E8}"/>
                </a:ext>
              </a:extLst>
            </p:cNvPr>
            <p:cNvPicPr>
              <a:picLocks noChangeAspect="1"/>
            </p:cNvPicPr>
            <p:nvPr/>
          </p:nvPicPr>
          <p:blipFill>
            <a:blip r:embed="rId13"/>
            <a:stretch>
              <a:fillRect/>
            </a:stretch>
          </p:blipFill>
          <p:spPr>
            <a:xfrm>
              <a:off x="10209090" y="3226564"/>
              <a:ext cx="1512296" cy="900186"/>
            </a:xfrm>
            <a:prstGeom prst="rect">
              <a:avLst/>
            </a:prstGeom>
            <a:solidFill>
              <a:schemeClr val="tx1"/>
            </a:solidFill>
            <a:effectLst>
              <a:softEdge rad="50800"/>
            </a:effectLst>
          </p:spPr>
        </p:pic>
        <p:pic>
          <p:nvPicPr>
            <p:cNvPr id="34" name="Picture 33">
              <a:extLst>
                <a:ext uri="{FF2B5EF4-FFF2-40B4-BE49-F238E27FC236}">
                  <a16:creationId xmlns:a16="http://schemas.microsoft.com/office/drawing/2014/main" id="{E0A10831-0101-4B28-9D00-84821692AAE2}"/>
                </a:ext>
              </a:extLst>
            </p:cNvPr>
            <p:cNvPicPr>
              <a:picLocks noChangeAspect="1"/>
            </p:cNvPicPr>
            <p:nvPr/>
          </p:nvPicPr>
          <p:blipFill>
            <a:blip r:embed="rId14"/>
            <a:stretch>
              <a:fillRect/>
            </a:stretch>
          </p:blipFill>
          <p:spPr>
            <a:xfrm>
              <a:off x="10260158" y="4246367"/>
              <a:ext cx="1028683" cy="1065870"/>
            </a:xfrm>
            <a:prstGeom prst="rect">
              <a:avLst/>
            </a:prstGeom>
            <a:solidFill>
              <a:schemeClr val="tx1"/>
            </a:solidFill>
            <a:effectLst>
              <a:softEdge rad="50800"/>
            </a:effectLst>
          </p:spPr>
        </p:pic>
      </p:grpSp>
      <p:sp>
        <p:nvSpPr>
          <p:cNvPr id="35" name="TextBox 34">
            <a:extLst>
              <a:ext uri="{FF2B5EF4-FFF2-40B4-BE49-F238E27FC236}">
                <a16:creationId xmlns:a16="http://schemas.microsoft.com/office/drawing/2014/main" id="{2B9DC746-4850-437E-94FC-F283F04A6AB7}"/>
              </a:ext>
            </a:extLst>
          </p:cNvPr>
          <p:cNvSpPr txBox="1"/>
          <p:nvPr/>
        </p:nvSpPr>
        <p:spPr>
          <a:xfrm>
            <a:off x="57695" y="5524585"/>
            <a:ext cx="12076611" cy="379656"/>
          </a:xfrm>
          <a:prstGeom prst="rect">
            <a:avLst/>
          </a:prstGeom>
          <a:noFill/>
        </p:spPr>
        <p:txBody>
          <a:bodyPr wrap="square" rtlCol="0">
            <a:spAutoFit/>
          </a:bodyPr>
          <a:lstStyle/>
          <a:p>
            <a:pPr algn="ctr" defTabSz="914354"/>
            <a:r>
              <a:rPr lang="en-GB" sz="1867" b="1">
                <a:latin typeface="Arial" panose="020B0604020202020204"/>
              </a:rPr>
              <a:t>Navigating a complex landscape safely via observation, awareness, anticipation, adaptation, planning…</a:t>
            </a:r>
          </a:p>
        </p:txBody>
      </p:sp>
      <p:pic>
        <p:nvPicPr>
          <p:cNvPr id="2050" name="Picture 2">
            <a:extLst>
              <a:ext uri="{FF2B5EF4-FFF2-40B4-BE49-F238E27FC236}">
                <a16:creationId xmlns:a16="http://schemas.microsoft.com/office/drawing/2014/main" id="{51131DB8-7240-FA2E-D4F3-70BE87CAEABA}"/>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51521" y="1297170"/>
            <a:ext cx="2025761" cy="3851798"/>
          </a:xfrm>
          <a:prstGeom prst="rect">
            <a:avLst/>
          </a:prstGeom>
          <a:noFill/>
          <a:effectLst>
            <a:softEdge rad="508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1149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device&#10;&#10;Description automatically generated">
            <a:extLst>
              <a:ext uri="{FF2B5EF4-FFF2-40B4-BE49-F238E27FC236}">
                <a16:creationId xmlns:a16="http://schemas.microsoft.com/office/drawing/2014/main" id="{7D3C9566-8825-4F90-BEA5-056D232AA593}"/>
              </a:ext>
            </a:extLst>
          </p:cNvPr>
          <p:cNvPicPr>
            <a:picLocks noChangeAspect="1"/>
          </p:cNvPicPr>
          <p:nvPr/>
        </p:nvPicPr>
        <p:blipFill rotWithShape="1">
          <a:blip r:embed="rId3"/>
          <a:srcRect l="15470"/>
          <a:stretch/>
        </p:blipFill>
        <p:spPr>
          <a:xfrm rot="10800000">
            <a:off x="7256046" y="-30905"/>
            <a:ext cx="4935954" cy="6915714"/>
          </a:xfrm>
          <a:prstGeom prst="rect">
            <a:avLst/>
          </a:prstGeom>
        </p:spPr>
      </p:pic>
      <p:sp>
        <p:nvSpPr>
          <p:cNvPr id="2" name="TextBox 1">
            <a:extLst>
              <a:ext uri="{FF2B5EF4-FFF2-40B4-BE49-F238E27FC236}">
                <a16:creationId xmlns:a16="http://schemas.microsoft.com/office/drawing/2014/main" id="{6BF786C7-958F-604F-B3EC-8B1789334F2C}"/>
              </a:ext>
            </a:extLst>
          </p:cNvPr>
          <p:cNvSpPr txBox="1"/>
          <p:nvPr/>
        </p:nvSpPr>
        <p:spPr>
          <a:xfrm>
            <a:off x="581366" y="3105834"/>
            <a:ext cx="8607022" cy="646331"/>
          </a:xfrm>
          <a:prstGeom prst="rect">
            <a:avLst/>
          </a:prstGeom>
          <a:noFill/>
        </p:spPr>
        <p:txBody>
          <a:bodyPr wrap="square" rtlCol="0" anchor="t">
            <a:spAutoFit/>
          </a:bodyPr>
          <a:lstStyle/>
          <a:p>
            <a:r>
              <a:rPr lang="en-US" sz="3600" b="1" spc="-150" dirty="0">
                <a:solidFill>
                  <a:srgbClr val="2E2D62"/>
                </a:solidFill>
                <a:latin typeface="Arial" panose="020B0604020202020204" pitchFamily="34" charset="0"/>
                <a:cs typeface="Arial" panose="020B0604020202020204" pitchFamily="34" charset="0"/>
              </a:rPr>
              <a:t>Thank you</a:t>
            </a:r>
          </a:p>
        </p:txBody>
      </p:sp>
      <p:sp>
        <p:nvSpPr>
          <p:cNvPr id="3" name="Rectangle 2">
            <a:extLst>
              <a:ext uri="{FF2B5EF4-FFF2-40B4-BE49-F238E27FC236}">
                <a16:creationId xmlns:a16="http://schemas.microsoft.com/office/drawing/2014/main" id="{ECB7A875-6B27-2F42-8F4F-0A20FC91F193}"/>
              </a:ext>
            </a:extLst>
          </p:cNvPr>
          <p:cNvSpPr/>
          <p:nvPr/>
        </p:nvSpPr>
        <p:spPr>
          <a:xfrm>
            <a:off x="581366" y="5031300"/>
            <a:ext cx="6024713" cy="923330"/>
          </a:xfrm>
          <a:prstGeom prst="rect">
            <a:avLst/>
          </a:prstGeom>
        </p:spPr>
        <p:txBody>
          <a:bodyPr wrap="square">
            <a:spAutoFit/>
          </a:bodyPr>
          <a:lstStyle/>
          <a:p>
            <a:r>
              <a:rPr lang="en-GB" dirty="0">
                <a:solidFill>
                  <a:srgbClr val="505050"/>
                </a:solidFill>
                <a:latin typeface="Arial" panose="020B0604020202020204" pitchFamily="34" charset="0"/>
                <a:cs typeface="Arial" panose="020B0604020202020204" pitchFamily="34" charset="0"/>
              </a:rPr>
              <a:t>Jon Hunt, UKRI Information Security Team</a:t>
            </a:r>
          </a:p>
          <a:p>
            <a:endParaRPr lang="en-GB" dirty="0">
              <a:solidFill>
                <a:srgbClr val="505050"/>
              </a:solidFill>
              <a:latin typeface="Arial" panose="020B0604020202020204" pitchFamily="34" charset="0"/>
              <a:cs typeface="Arial" panose="020B0604020202020204" pitchFamily="34" charset="0"/>
            </a:endParaRPr>
          </a:p>
          <a:p>
            <a:r>
              <a:rPr lang="en-GB" dirty="0">
                <a:solidFill>
                  <a:srgbClr val="505050"/>
                </a:solidFill>
                <a:latin typeface="Arial" panose="020B0604020202020204" pitchFamily="34" charset="0"/>
                <a:cs typeface="Arial" panose="020B0604020202020204" pitchFamily="34" charset="0"/>
              </a:rPr>
              <a:t>October 2024</a:t>
            </a:r>
          </a:p>
        </p:txBody>
      </p:sp>
      <p:pic>
        <p:nvPicPr>
          <p:cNvPr id="8" name="Picture 7" descr="A close up of a sign&#10;&#10;Description automatically generated">
            <a:extLst>
              <a:ext uri="{FF2B5EF4-FFF2-40B4-BE49-F238E27FC236}">
                <a16:creationId xmlns:a16="http://schemas.microsoft.com/office/drawing/2014/main" id="{F23612A2-9D1D-2D44-9973-F725E449FA3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81366" y="453146"/>
            <a:ext cx="2138298" cy="630467"/>
          </a:xfrm>
          <a:prstGeom prst="rect">
            <a:avLst/>
          </a:prstGeom>
        </p:spPr>
      </p:pic>
      <p:pic>
        <p:nvPicPr>
          <p:cNvPr id="4" name="Picture 3">
            <a:extLst>
              <a:ext uri="{FF2B5EF4-FFF2-40B4-BE49-F238E27FC236}">
                <a16:creationId xmlns:a16="http://schemas.microsoft.com/office/drawing/2014/main" id="{7FBB6CF5-9D30-E56F-6E43-49E620F727E9}"/>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35969" t="725" r="11667" b="4865"/>
          <a:stretch/>
        </p:blipFill>
        <p:spPr>
          <a:xfrm>
            <a:off x="5403630" y="0"/>
            <a:ext cx="6767178" cy="6863010"/>
          </a:xfrm>
          <a:prstGeom prst="rect">
            <a:avLst/>
          </a:prstGeom>
        </p:spPr>
      </p:pic>
      <p:pic>
        <p:nvPicPr>
          <p:cNvPr id="6" name="Picture 5" descr="A person sitting in a chair&#10;&#10;Description automatically generated with low confidence">
            <a:extLst>
              <a:ext uri="{FF2B5EF4-FFF2-40B4-BE49-F238E27FC236}">
                <a16:creationId xmlns:a16="http://schemas.microsoft.com/office/drawing/2014/main" id="{A79C4ED6-2FA0-EE78-9CC9-A0645A1BCBAB}"/>
              </a:ext>
            </a:extLst>
          </p:cNvPr>
          <p:cNvPicPr>
            <a:picLocks noChangeAspect="1"/>
          </p:cNvPicPr>
          <p:nvPr/>
        </p:nvPicPr>
        <p:blipFill rotWithShape="1">
          <a:blip r:embed="rId6">
            <a:extLst>
              <a:ext uri="{837473B0-CC2E-450A-ABE3-18F120FF3D39}">
                <a1611:picAttrSrcUrl xmlns:a1611="http://schemas.microsoft.com/office/drawing/2016/11/main" r:id="rId7"/>
              </a:ext>
            </a:extLst>
          </a:blip>
          <a:srcRect t="13481" b="13481"/>
          <a:stretch/>
        </p:blipFill>
        <p:spPr>
          <a:xfrm>
            <a:off x="6050512" y="2081118"/>
            <a:ext cx="4629086" cy="2603378"/>
          </a:xfrm>
          <a:prstGeom prst="rect">
            <a:avLst/>
          </a:prstGeom>
        </p:spPr>
      </p:pic>
      <p:sp>
        <p:nvSpPr>
          <p:cNvPr id="7" name="Cross 6">
            <a:extLst>
              <a:ext uri="{FF2B5EF4-FFF2-40B4-BE49-F238E27FC236}">
                <a16:creationId xmlns:a16="http://schemas.microsoft.com/office/drawing/2014/main" id="{0C2EC33A-8255-3BFB-7AE6-3BEAEECCD8D0}"/>
              </a:ext>
            </a:extLst>
          </p:cNvPr>
          <p:cNvSpPr/>
          <p:nvPr/>
        </p:nvSpPr>
        <p:spPr>
          <a:xfrm rot="2700000">
            <a:off x="7264722" y="2282473"/>
            <a:ext cx="2200667" cy="2200667"/>
          </a:xfrm>
          <a:prstGeom prst="plus">
            <a:avLst>
              <a:gd name="adj" fmla="val 42969"/>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859914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46FD6A9-8BC2-FEFD-FD65-D38FE9C043B5}"/>
              </a:ext>
            </a:extLst>
          </p:cNvPr>
          <p:cNvSpPr txBox="1"/>
          <p:nvPr/>
        </p:nvSpPr>
        <p:spPr>
          <a:xfrm>
            <a:off x="1851170" y="2644170"/>
            <a:ext cx="8489659" cy="1569660"/>
          </a:xfrm>
          <a:prstGeom prst="rect">
            <a:avLst/>
          </a:prstGeom>
          <a:noFill/>
        </p:spPr>
        <p:txBody>
          <a:bodyPr wrap="square" rtlCol="0">
            <a:spAutoFit/>
          </a:bodyPr>
          <a:lstStyle/>
          <a:p>
            <a:pPr algn="ctr"/>
            <a:r>
              <a:rPr lang="en-GB" sz="4800" b="1" dirty="0"/>
              <a:t>Do these images help or hinder security awareness?</a:t>
            </a:r>
          </a:p>
        </p:txBody>
      </p:sp>
    </p:spTree>
    <p:extLst>
      <p:ext uri="{BB962C8B-B14F-4D97-AF65-F5344CB8AC3E}">
        <p14:creationId xmlns:p14="http://schemas.microsoft.com/office/powerpoint/2010/main" val="6689729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46FD6A9-8BC2-FEFD-FD65-D38FE9C043B5}"/>
              </a:ext>
            </a:extLst>
          </p:cNvPr>
          <p:cNvSpPr txBox="1"/>
          <p:nvPr/>
        </p:nvSpPr>
        <p:spPr>
          <a:xfrm>
            <a:off x="1851170" y="1536174"/>
            <a:ext cx="8489659" cy="3785652"/>
          </a:xfrm>
          <a:prstGeom prst="rect">
            <a:avLst/>
          </a:prstGeom>
          <a:noFill/>
        </p:spPr>
        <p:txBody>
          <a:bodyPr wrap="square" lIns="91440" tIns="45720" rIns="91440" bIns="45720" rtlCol="0" anchor="t">
            <a:spAutoFit/>
          </a:bodyPr>
          <a:lstStyle/>
          <a:p>
            <a:pPr algn="ctr"/>
            <a:r>
              <a:rPr lang="en-GB" sz="4800" b="1" dirty="0"/>
              <a:t>They are a familiar shorthand for cyber security…</a:t>
            </a:r>
          </a:p>
          <a:p>
            <a:pPr algn="ctr"/>
            <a:endParaRPr lang="en-GB" sz="4800" b="1" dirty="0"/>
          </a:p>
          <a:p>
            <a:pPr algn="ctr"/>
            <a:r>
              <a:rPr lang="en-GB" sz="4800" b="1" dirty="0"/>
              <a:t>…but can they have unintended consequences?</a:t>
            </a:r>
          </a:p>
        </p:txBody>
      </p:sp>
    </p:spTree>
    <p:extLst>
      <p:ext uri="{BB962C8B-B14F-4D97-AF65-F5344CB8AC3E}">
        <p14:creationId xmlns:p14="http://schemas.microsoft.com/office/powerpoint/2010/main" val="1171461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46FD6A9-8BC2-FEFD-FD65-D38FE9C043B5}"/>
              </a:ext>
            </a:extLst>
          </p:cNvPr>
          <p:cNvSpPr txBox="1"/>
          <p:nvPr/>
        </p:nvSpPr>
        <p:spPr>
          <a:xfrm>
            <a:off x="478366" y="1670613"/>
            <a:ext cx="11140386" cy="4394627"/>
          </a:xfrm>
          <a:prstGeom prst="rect">
            <a:avLst/>
          </a:prstGeom>
        </p:spPr>
        <p:txBody>
          <a:bodyPr vert="horz" lIns="0" tIns="0" rIns="0" bIns="0" rtlCol="0" anchor="ctr">
            <a:normAutofit fontScale="97500"/>
          </a:bodyPr>
          <a:lstStyle>
            <a:defPPr>
              <a:defRPr lang="en-US"/>
            </a:defPPr>
            <a:lvl1pPr>
              <a:lnSpc>
                <a:spcPct val="100000"/>
              </a:lnSpc>
              <a:spcBef>
                <a:spcPct val="0"/>
              </a:spcBef>
              <a:buNone/>
              <a:defRPr sz="3200" b="1" i="0">
                <a:ea typeface="Roboto Black" panose="02000000000000000000" pitchFamily="2" charset="0"/>
                <a:cs typeface="+mj-cs"/>
              </a:defRPr>
            </a:lvl1pPr>
          </a:lstStyle>
          <a:p>
            <a:r>
              <a:rPr lang="en-GB" u="sng" dirty="0">
                <a:ea typeface="Roboto Black"/>
              </a:rPr>
              <a:t>Myth #1:</a:t>
            </a:r>
            <a:r>
              <a:rPr lang="en-GB" dirty="0">
                <a:ea typeface="Roboto Black"/>
              </a:rPr>
              <a:t> “Why would anybody be interested in me / my account / my organisation?”</a:t>
            </a:r>
          </a:p>
          <a:p>
            <a:endParaRPr lang="en-GB" dirty="0"/>
          </a:p>
          <a:p>
            <a:r>
              <a:rPr lang="en-GB" u="sng" dirty="0">
                <a:ea typeface="Roboto Black"/>
              </a:rPr>
              <a:t>Myth #2:</a:t>
            </a:r>
            <a:r>
              <a:rPr lang="en-GB" dirty="0">
                <a:ea typeface="Roboto Black"/>
              </a:rPr>
              <a:t> “I’m not technical, so there’s nothing I can do is there? And isn’t security IT’s problem anyway?”</a:t>
            </a:r>
            <a:endParaRPr lang="en-GB" dirty="0">
              <a:ea typeface="Roboto Black"/>
              <a:cs typeface="Calibri"/>
            </a:endParaRPr>
          </a:p>
          <a:p>
            <a:endParaRPr lang="en-GB" dirty="0"/>
          </a:p>
          <a:p>
            <a:r>
              <a:rPr lang="en-GB" u="sng" dirty="0">
                <a:ea typeface="Roboto Black"/>
              </a:rPr>
              <a:t>Myth #3:</a:t>
            </a:r>
            <a:r>
              <a:rPr lang="en-GB" dirty="0">
                <a:ea typeface="Roboto Black"/>
              </a:rPr>
              <a:t> “You’ll get hacked whatever you do.”</a:t>
            </a:r>
            <a:endParaRPr lang="en-GB" dirty="0">
              <a:ea typeface="Roboto Black"/>
              <a:cs typeface="Calibri"/>
            </a:endParaRPr>
          </a:p>
          <a:p>
            <a:endParaRPr lang="en-GB" dirty="0"/>
          </a:p>
          <a:p>
            <a:endParaRPr lang="en-GB" dirty="0"/>
          </a:p>
        </p:txBody>
      </p:sp>
      <p:sp>
        <p:nvSpPr>
          <p:cNvPr id="3" name="Title 6">
            <a:extLst>
              <a:ext uri="{FF2B5EF4-FFF2-40B4-BE49-F238E27FC236}">
                <a16:creationId xmlns:a16="http://schemas.microsoft.com/office/drawing/2014/main" id="{4FE34188-51EF-3F82-9AB0-5504A2CC8F7B}"/>
              </a:ext>
            </a:extLst>
          </p:cNvPr>
          <p:cNvSpPr txBox="1">
            <a:spLocks/>
          </p:cNvSpPr>
          <p:nvPr/>
        </p:nvSpPr>
        <p:spPr>
          <a:xfrm>
            <a:off x="478366" y="452967"/>
            <a:ext cx="11252080" cy="455429"/>
          </a:xfrm>
          <a:prstGeom prst="rect">
            <a:avLst/>
          </a:prstGeom>
        </p:spPr>
        <p:txBody>
          <a:bodyPr vert="horz" lIns="0" tIns="0" rIns="0" bIns="0" rtlCol="0" anchor="ctr">
            <a:normAutofit fontScale="97500" lnSpcReduction="10000"/>
          </a:bodyPr>
          <a:lstStyle>
            <a:lvl1pPr>
              <a:lnSpc>
                <a:spcPct val="100000"/>
              </a:lnSpc>
              <a:spcBef>
                <a:spcPct val="0"/>
              </a:spcBef>
              <a:buNone/>
              <a:defRPr sz="3200" b="1" i="0">
                <a:ea typeface="Roboto Black" panose="02000000000000000000" pitchFamily="2" charset="0"/>
                <a:cs typeface="+mj-cs"/>
              </a:defRPr>
            </a:lvl1pPr>
          </a:lstStyle>
          <a:p>
            <a:r>
              <a:rPr lang="en-GB" dirty="0"/>
              <a:t>Common cyber security myths and misconceptions</a:t>
            </a:r>
          </a:p>
        </p:txBody>
      </p:sp>
    </p:spTree>
    <p:extLst>
      <p:ext uri="{BB962C8B-B14F-4D97-AF65-F5344CB8AC3E}">
        <p14:creationId xmlns:p14="http://schemas.microsoft.com/office/powerpoint/2010/main" val="4077062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46FD6A9-8BC2-FEFD-FD65-D38FE9C043B5}"/>
              </a:ext>
            </a:extLst>
          </p:cNvPr>
          <p:cNvSpPr txBox="1"/>
          <p:nvPr/>
        </p:nvSpPr>
        <p:spPr>
          <a:xfrm>
            <a:off x="1851170" y="1905506"/>
            <a:ext cx="8489659" cy="3046988"/>
          </a:xfrm>
          <a:prstGeom prst="rect">
            <a:avLst/>
          </a:prstGeom>
          <a:noFill/>
        </p:spPr>
        <p:txBody>
          <a:bodyPr wrap="square" rtlCol="0">
            <a:spAutoFit/>
          </a:bodyPr>
          <a:lstStyle/>
          <a:p>
            <a:pPr algn="ctr"/>
            <a:r>
              <a:rPr lang="en-GB" sz="4800" b="1" u="sng" dirty="0"/>
              <a:t>Myth #1:</a:t>
            </a:r>
          </a:p>
          <a:p>
            <a:pPr algn="ctr"/>
            <a:r>
              <a:rPr lang="en-GB" sz="4800" b="1" dirty="0"/>
              <a:t>“Why would anybody be interested in me / my account / my organisation?”</a:t>
            </a:r>
          </a:p>
        </p:txBody>
      </p:sp>
    </p:spTree>
    <p:extLst>
      <p:ext uri="{BB962C8B-B14F-4D97-AF65-F5344CB8AC3E}">
        <p14:creationId xmlns:p14="http://schemas.microsoft.com/office/powerpoint/2010/main" val="3591847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90775074-3264-4E65-9CB1-B88C4D1861B9}"/>
              </a:ext>
            </a:extLst>
          </p:cNvPr>
          <p:cNvSpPr txBox="1"/>
          <p:nvPr/>
        </p:nvSpPr>
        <p:spPr>
          <a:xfrm>
            <a:off x="880110" y="1690062"/>
            <a:ext cx="4846320" cy="3477875"/>
          </a:xfrm>
          <a:prstGeom prst="rect">
            <a:avLst/>
          </a:prstGeom>
          <a:noFill/>
        </p:spPr>
        <p:txBody>
          <a:bodyPr wrap="square" rtlCol="0">
            <a:spAutoFit/>
          </a:bodyPr>
          <a:lstStyle/>
          <a:p>
            <a:pPr algn="ctr"/>
            <a:r>
              <a:rPr lang="en-GB" sz="4400" dirty="0">
                <a:latin typeface="Calibri" panose="020F0502020204030204" pitchFamily="34" charset="0"/>
                <a:cs typeface="Times New Roman" panose="02020603050405020304" pitchFamily="18" charset="0"/>
              </a:rPr>
              <a:t>“The greatest trick the devil ever pulled </a:t>
            </a:r>
            <a:r>
              <a:rPr lang="en-GB" sz="4400">
                <a:latin typeface="Calibri" panose="020F0502020204030204" pitchFamily="34" charset="0"/>
                <a:cs typeface="Times New Roman" panose="02020603050405020304" pitchFamily="18" charset="0"/>
              </a:rPr>
              <a:t>was convincing the </a:t>
            </a:r>
            <a:r>
              <a:rPr lang="en-GB" sz="4400" dirty="0">
                <a:latin typeface="Calibri" panose="020F0502020204030204" pitchFamily="34" charset="0"/>
                <a:cs typeface="Times New Roman" panose="02020603050405020304" pitchFamily="18" charset="0"/>
              </a:rPr>
              <a:t>world he didn't exist.”</a:t>
            </a:r>
          </a:p>
        </p:txBody>
      </p:sp>
      <p:pic>
        <p:nvPicPr>
          <p:cNvPr id="1026" name="Picture 2" descr="The Usual Suspects - Movies with a Plot Twist">
            <a:extLst>
              <a:ext uri="{FF2B5EF4-FFF2-40B4-BE49-F238E27FC236}">
                <a16:creationId xmlns:a16="http://schemas.microsoft.com/office/drawing/2014/main" id="{3AB59A1A-AC61-AF83-9048-2C1BE16882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1780" y="0"/>
            <a:ext cx="457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38734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A644EBA18882D4B876BC6627AED6514" ma:contentTypeVersion="22" ma:contentTypeDescription="Create a new document." ma:contentTypeScope="" ma:versionID="62a7bcfc10fb2aa43215454562c48be8">
  <xsd:schema xmlns:xsd="http://www.w3.org/2001/XMLSchema" xmlns:xs="http://www.w3.org/2001/XMLSchema" xmlns:p="http://schemas.microsoft.com/office/2006/metadata/properties" xmlns:ns2="1825bcbb-ef02-4776-8ac7-efbc834eeb14" xmlns:ns3="1e3e1db4-9ac5-4938-9d7a-79f7b7904c54" xmlns:ns4="2e24dfb7-a69e-40eb-b94f-44b9ca9c25ed" targetNamespace="http://schemas.microsoft.com/office/2006/metadata/properties" ma:root="true" ma:fieldsID="a5e9400f90f6a75ef9143945ebbf39a3" ns2:_="" ns3:_="" ns4:_="">
    <xsd:import namespace="1825bcbb-ef02-4776-8ac7-efbc834eeb14"/>
    <xsd:import namespace="1e3e1db4-9ac5-4938-9d7a-79f7b7904c54"/>
    <xsd:import namespace="2e24dfb7-a69e-40eb-b94f-44b9ca9c25ed"/>
    <xsd:element name="properties">
      <xsd:complexType>
        <xsd:sequence>
          <xsd:element name="documentManagement">
            <xsd:complexType>
              <xsd:all>
                <xsd:element ref="ns2:Document_x0020_Category" minOccurs="0"/>
                <xsd:element ref="ns2:Type_x0020_of_x0020_Document" minOccurs="0"/>
                <xsd:element ref="ns3:MediaServiceMetadata" minOccurs="0"/>
                <xsd:element ref="ns3:MediaServiceFastMetadata" minOccurs="0"/>
                <xsd:element ref="ns2:SharedWithUsers" minOccurs="0"/>
                <xsd:element ref="ns2:SharedWithDetails" minOccurs="0"/>
                <xsd:element ref="ns3:MediaServiceAutoTags" minOccurs="0"/>
                <xsd:element ref="ns3:MediaServiceOCR" minOccurs="0"/>
                <xsd:element ref="ns3:MediaServiceGenerationTime" minOccurs="0"/>
                <xsd:element ref="ns3:MediaServiceEventHashCode" minOccurs="0"/>
                <xsd:element ref="ns3:MediaServiceAutoKeyPoints" minOccurs="0"/>
                <xsd:element ref="ns3:MediaServiceKeyPoints" minOccurs="0"/>
                <xsd:element ref="ns3:MediaServiceDateTaken" minOccurs="0"/>
                <xsd:element ref="ns3:MediaServiceLocation" minOccurs="0"/>
                <xsd:element ref="ns3:ApprovedByBen" minOccurs="0"/>
                <xsd:element ref="ns3:ApprovedbyRobin" minOccurs="0"/>
                <xsd:element ref="ns3:MediaLengthInSeconds" minOccurs="0"/>
                <xsd:element ref="ns3:lcf76f155ced4ddcb4097134ff3c332f" minOccurs="0"/>
                <xsd:element ref="ns4: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825bcbb-ef02-4776-8ac7-efbc834eeb14" elementFormDefault="qualified">
    <xsd:import namespace="http://schemas.microsoft.com/office/2006/documentManagement/types"/>
    <xsd:import namespace="http://schemas.microsoft.com/office/infopath/2007/PartnerControls"/>
    <xsd:element name="Document_x0020_Category" ma:index="8" nillable="true" ma:displayName="Document Category" ma:format="RadioButtons" ma:internalName="Document_x0020_Category">
      <xsd:simpleType>
        <xsd:restriction base="dms:Choice">
          <xsd:enumeration value="Finance"/>
          <xsd:enumeration value="Governance"/>
          <xsd:enumeration value="Guidance"/>
          <xsd:enumeration value="Information Security"/>
          <xsd:enumeration value="IT Continuity"/>
          <xsd:enumeration value="Licensing"/>
          <xsd:enumeration value="Management"/>
          <xsd:enumeration value="Meetings"/>
          <xsd:enumeration value="Operations Documents"/>
          <xsd:enumeration value="Papers/Business Case"/>
          <xsd:enumeration value="Policies Standards and Processes"/>
          <xsd:enumeration value="Presentations"/>
          <xsd:enumeration value="Projects"/>
          <xsd:enumeration value="Learning and Development"/>
          <xsd:enumeration value="Strategy Documents"/>
          <xsd:enumeration value="Events"/>
          <xsd:enumeration value="Recruitment"/>
        </xsd:restriction>
      </xsd:simpleType>
    </xsd:element>
    <xsd:element name="Type_x0020_of_x0020_Document" ma:index="9" nillable="true" ma:displayName="Type of Document" ma:format="Dropdown" ma:internalName="Type_x0020_of_x0020_Document">
      <xsd:simpleType>
        <xsd:union memberTypes="dms:Text">
          <xsd:simpleType>
            <xsd:restriction base="dms:Choice">
              <xsd:enumeration value="N/A"/>
            </xsd:restriction>
          </xsd:simpleType>
        </xsd:union>
      </xsd:simpleType>
    </xsd:element>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1e3e1db4-9ac5-4938-9d7a-79f7b7904c54"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ServiceDateTaken" ma:index="20" nillable="true" ma:displayName="MediaServiceDateTaken" ma:hidden="true" ma:internalName="MediaServiceDateTaken" ma:readOnly="true">
      <xsd:simpleType>
        <xsd:restriction base="dms:Text"/>
      </xsd:simpleType>
    </xsd:element>
    <xsd:element name="MediaServiceLocation" ma:index="21" nillable="true" ma:displayName="Location" ma:internalName="MediaServiceLocation" ma:readOnly="true">
      <xsd:simpleType>
        <xsd:restriction base="dms:Text"/>
      </xsd:simpleType>
    </xsd:element>
    <xsd:element name="ApprovedByBen" ma:index="22" nillable="true" ma:displayName="Approved By Ben" ma:default="0" ma:format="Dropdown" ma:internalName="ApprovedByBen">
      <xsd:simpleType>
        <xsd:restriction base="dms:Boolean"/>
      </xsd:simpleType>
    </xsd:element>
    <xsd:element name="ApprovedbyRobin" ma:index="23" nillable="true" ma:displayName="Approved by Robin" ma:default="0" ma:format="Dropdown" ma:internalName="ApprovedbyRobin">
      <xsd:simpleType>
        <xsd:restriction base="dms:Boolean"/>
      </xsd:simpleType>
    </xsd:element>
    <xsd:element name="MediaLengthInSeconds" ma:index="24" nillable="true" ma:displayName="MediaLengthInSeconds" ma:hidden="true" ma:internalName="MediaLengthInSeconds" ma:readOnly="true">
      <xsd:simpleType>
        <xsd:restriction base="dms:Unknown"/>
      </xsd:simpleType>
    </xsd:element>
    <xsd:element name="lcf76f155ced4ddcb4097134ff3c332f" ma:index="26" nillable="true" ma:taxonomy="true" ma:internalName="lcf76f155ced4ddcb4097134ff3c332f" ma:taxonomyFieldName="MediaServiceImageTags" ma:displayName="Image Tags" ma:readOnly="false" ma:fieldId="{5cf76f15-5ced-4ddc-b409-7134ff3c332f}" ma:taxonomyMulti="true" ma:sspId="2f5dd817-92c5-4985-aefa-795407915ae2"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8" nillable="true" ma:displayName="MediaServiceObjectDetectorVersions" ma:hidden="true" ma:indexed="true" ma:internalName="MediaServiceObjectDetectorVersions" ma:readOnly="true">
      <xsd:simpleType>
        <xsd:restriction base="dms:Text"/>
      </xsd:simpleType>
    </xsd:element>
    <xsd:element name="MediaServiceSearchProperties" ma:index="29"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e24dfb7-a69e-40eb-b94f-44b9ca9c25ed" elementFormDefault="qualified">
    <xsd:import namespace="http://schemas.microsoft.com/office/2006/documentManagement/types"/>
    <xsd:import namespace="http://schemas.microsoft.com/office/infopath/2007/PartnerControls"/>
    <xsd:element name="TaxCatchAll" ma:index="27" nillable="true" ma:displayName="Taxonomy Catch All Column" ma:hidden="true" ma:list="{7a5093a5-a2ea-4575-808d-02a8dd447129}" ma:internalName="TaxCatchAll" ma:showField="CatchAllData" ma:web="1825bcbb-ef02-4776-8ac7-efbc834eeb1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ype_x0020_of_x0020_Document xmlns="1825bcbb-ef02-4776-8ac7-efbc834eeb14" xsi:nil="true"/>
    <ApprovedByBen xmlns="1e3e1db4-9ac5-4938-9d7a-79f7b7904c54">false</ApprovedByBen>
    <lcf76f155ced4ddcb4097134ff3c332f xmlns="1e3e1db4-9ac5-4938-9d7a-79f7b7904c54">
      <Terms xmlns="http://schemas.microsoft.com/office/infopath/2007/PartnerControls"/>
    </lcf76f155ced4ddcb4097134ff3c332f>
    <TaxCatchAll xmlns="2e24dfb7-a69e-40eb-b94f-44b9ca9c25ed" xsi:nil="true"/>
    <Document_x0020_Category xmlns="1825bcbb-ef02-4776-8ac7-efbc834eeb14" xsi:nil="true"/>
    <ApprovedbyRobin xmlns="1e3e1db4-9ac5-4938-9d7a-79f7b7904c54">false</ApprovedbyRobin>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4C234AC-C840-408F-AA7E-7ED87D44990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825bcbb-ef02-4776-8ac7-efbc834eeb14"/>
    <ds:schemaRef ds:uri="1e3e1db4-9ac5-4938-9d7a-79f7b7904c54"/>
    <ds:schemaRef ds:uri="2e24dfb7-a69e-40eb-b94f-44b9ca9c25e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CC40428-89B8-4409-B63E-7559DB4EC02C}">
  <ds:schemaRefs>
    <ds:schemaRef ds:uri="http://schemas.microsoft.com/office/infopath/2007/PartnerControls"/>
    <ds:schemaRef ds:uri="http://purl.org/dc/terms/"/>
    <ds:schemaRef ds:uri="http://schemas.microsoft.com/office/2006/metadata/properties"/>
    <ds:schemaRef ds:uri="http://purl.org/dc/dcmitype/"/>
    <ds:schemaRef ds:uri="http://purl.org/dc/elements/1.1/"/>
    <ds:schemaRef ds:uri="1e3e1db4-9ac5-4938-9d7a-79f7b7904c54"/>
    <ds:schemaRef ds:uri="1825bcbb-ef02-4776-8ac7-efbc834eeb14"/>
    <ds:schemaRef ds:uri="http://schemas.microsoft.com/office/2006/documentManagement/types"/>
    <ds:schemaRef ds:uri="http://schemas.openxmlformats.org/package/2006/metadata/core-properties"/>
    <ds:schemaRef ds:uri="2e24dfb7-a69e-40eb-b94f-44b9ca9c25ed"/>
    <ds:schemaRef ds:uri="http://www.w3.org/XML/1998/namespace"/>
  </ds:schemaRefs>
</ds:datastoreItem>
</file>

<file path=customXml/itemProps3.xml><?xml version="1.0" encoding="utf-8"?>
<ds:datastoreItem xmlns:ds="http://schemas.openxmlformats.org/officeDocument/2006/customXml" ds:itemID="{493FDA0F-671D-4021-858E-8610C0CF93E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1311</TotalTime>
  <Words>3235</Words>
  <Application>Microsoft Office PowerPoint</Application>
  <PresentationFormat>Widescreen</PresentationFormat>
  <Paragraphs>302</Paragraphs>
  <Slides>48</Slides>
  <Notes>48</Notes>
  <HiddenSlides>0</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48</vt:i4>
      </vt:variant>
    </vt:vector>
  </HeadingPairs>
  <TitlesOfParts>
    <vt:vector size="54" baseType="lpstr">
      <vt:lpstr>Arial</vt:lpstr>
      <vt:lpstr>Calibri</vt:lpstr>
      <vt:lpstr>Calibri Light</vt:lpstr>
      <vt:lpstr>Roboto Black</vt:lpstr>
      <vt:lpstr>Office Theme</vt:lpstr>
      <vt:lpstr>Bitmap Image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If you don’t think you’re at risk, you’re…</vt:lpstr>
      <vt:lpstr>And if you aren’t taking steps to strengthen your security posture, you’re…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Microsoft Digital Defence Report, October 2021</vt:lpstr>
      <vt:lpstr>Basic cyber security hygiene protects against opportunistic attacks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Cyber risks are not obvious  Their impact may not be immediate  This makes them especially dangerous</vt:lpstr>
      <vt:lpstr>PowerPoint Presentation</vt:lpstr>
      <vt:lpstr>Relaxed alert</vt:lpstr>
      <vt:lpstr>Teaching people to drive involves more than “dos and don’ts”</vt:lpstr>
      <vt:lpstr>PowerPoint Presentation</vt:lpstr>
    </vt:vector>
  </TitlesOfParts>
  <Company>UKRI</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Jon Hunt - UKRI</dc:creator>
  <cp:lastModifiedBy>Jon Hunt - UKRI</cp:lastModifiedBy>
  <cp:revision>56</cp:revision>
  <dcterms:created xsi:type="dcterms:W3CDTF">2024-08-16T15:28:49Z</dcterms:created>
  <dcterms:modified xsi:type="dcterms:W3CDTF">2024-10-10T07:43:22Z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0x0101007A644EBA18882D4B876BC6627AED6514</vt:lpwstr>
  </property>
  <property fmtid="{D5CDD505-2E9C-101B-9397-08002B2CF9AE}" pid="3" name="MediaServiceImageTags">
    <vt:lpwstr/>
  </property>
</Properties>
</file>