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60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D8E8C4-9EA2-4D92-8BA1-54339EF5E2E6}" v="519" dt="2024-12-03T14:27:11.2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752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Arran" userId="2875a7e4-9034-4ace-9427-cd57415abe83" providerId="ADAL" clId="{9DD8E8C4-9EA2-4D92-8BA1-54339EF5E2E6}"/>
    <pc:docChg chg="undo custSel addSld delSld modSld modMainMaster">
      <pc:chgData name="Christopher Arran" userId="2875a7e4-9034-4ace-9427-cd57415abe83" providerId="ADAL" clId="{9DD8E8C4-9EA2-4D92-8BA1-54339EF5E2E6}" dt="2024-12-03T14:43:30.127" v="2970" actId="27636"/>
      <pc:docMkLst>
        <pc:docMk/>
      </pc:docMkLst>
      <pc:sldChg chg="modSp mod">
        <pc:chgData name="Christopher Arran" userId="2875a7e4-9034-4ace-9427-cd57415abe83" providerId="ADAL" clId="{9DD8E8C4-9EA2-4D92-8BA1-54339EF5E2E6}" dt="2024-12-03T14:43:30.127" v="2970" actId="27636"/>
        <pc:sldMkLst>
          <pc:docMk/>
          <pc:sldMk cId="3941751556" sldId="256"/>
        </pc:sldMkLst>
        <pc:spChg chg="mod">
          <ac:chgData name="Christopher Arran" userId="2875a7e4-9034-4ace-9427-cd57415abe83" providerId="ADAL" clId="{9DD8E8C4-9EA2-4D92-8BA1-54339EF5E2E6}" dt="2024-12-03T14:43:30.127" v="2970" actId="27636"/>
          <ac:spMkLst>
            <pc:docMk/>
            <pc:sldMk cId="3941751556" sldId="256"/>
            <ac:spMk id="2" creationId="{0F2426A2-DEDD-6A48-8131-46E1A5A61150}"/>
          </ac:spMkLst>
        </pc:spChg>
        <pc:spChg chg="mod">
          <ac:chgData name="Christopher Arran" userId="2875a7e4-9034-4ace-9427-cd57415abe83" providerId="ADAL" clId="{9DD8E8C4-9EA2-4D92-8BA1-54339EF5E2E6}" dt="2024-11-20T11:15:08.581" v="242" actId="2711"/>
          <ac:spMkLst>
            <pc:docMk/>
            <pc:sldMk cId="3941751556" sldId="256"/>
            <ac:spMk id="3" creationId="{86220452-AD3E-B749-5EF1-AF4D7E5513F7}"/>
          </ac:spMkLst>
        </pc:spChg>
      </pc:sldChg>
      <pc:sldChg chg="addSp delSp modSp mod delAnim modAnim">
        <pc:chgData name="Christopher Arran" userId="2875a7e4-9034-4ace-9427-cd57415abe83" providerId="ADAL" clId="{9DD8E8C4-9EA2-4D92-8BA1-54339EF5E2E6}" dt="2024-12-03T14:27:04.096" v="2956" actId="404"/>
        <pc:sldMkLst>
          <pc:docMk/>
          <pc:sldMk cId="2708846990" sldId="257"/>
        </pc:sldMkLst>
        <pc:spChg chg="mod">
          <ac:chgData name="Christopher Arran" userId="2875a7e4-9034-4ace-9427-cd57415abe83" providerId="ADAL" clId="{9DD8E8C4-9EA2-4D92-8BA1-54339EF5E2E6}" dt="2024-12-03T14:27:04.096" v="2956" actId="404"/>
          <ac:spMkLst>
            <pc:docMk/>
            <pc:sldMk cId="2708846990" sldId="257"/>
            <ac:spMk id="3" creationId="{3831C459-FCD7-9A5E-FD10-710DFEC695A9}"/>
          </ac:spMkLst>
        </pc:spChg>
        <pc:spChg chg="add del mod">
          <ac:chgData name="Christopher Arran" userId="2875a7e4-9034-4ace-9427-cd57415abe83" providerId="ADAL" clId="{9DD8E8C4-9EA2-4D92-8BA1-54339EF5E2E6}" dt="2024-11-29T12:48:44.007" v="2414" actId="478"/>
          <ac:spMkLst>
            <pc:docMk/>
            <pc:sldMk cId="2708846990" sldId="257"/>
            <ac:spMk id="13" creationId="{90640246-127B-69E0-5A89-11EF25EA31A8}"/>
          </ac:spMkLst>
        </pc:spChg>
        <pc:spChg chg="add mod">
          <ac:chgData name="Christopher Arran" userId="2875a7e4-9034-4ace-9427-cd57415abe83" providerId="ADAL" clId="{9DD8E8C4-9EA2-4D92-8BA1-54339EF5E2E6}" dt="2024-11-29T13:25:01.546" v="2601" actId="164"/>
          <ac:spMkLst>
            <pc:docMk/>
            <pc:sldMk cId="2708846990" sldId="257"/>
            <ac:spMk id="23" creationId="{E82A66F3-7FD3-E2ED-538B-E12EF2970560}"/>
          </ac:spMkLst>
        </pc:spChg>
        <pc:spChg chg="add mod">
          <ac:chgData name="Christopher Arran" userId="2875a7e4-9034-4ace-9427-cd57415abe83" providerId="ADAL" clId="{9DD8E8C4-9EA2-4D92-8BA1-54339EF5E2E6}" dt="2024-11-29T13:25:01.546" v="2601" actId="164"/>
          <ac:spMkLst>
            <pc:docMk/>
            <pc:sldMk cId="2708846990" sldId="257"/>
            <ac:spMk id="32" creationId="{9046EEB3-0486-A679-A149-FB18872BE30F}"/>
          </ac:spMkLst>
        </pc:spChg>
        <pc:spChg chg="add mod">
          <ac:chgData name="Christopher Arran" userId="2875a7e4-9034-4ace-9427-cd57415abe83" providerId="ADAL" clId="{9DD8E8C4-9EA2-4D92-8BA1-54339EF5E2E6}" dt="2024-11-29T13:25:01.546" v="2601" actId="164"/>
          <ac:spMkLst>
            <pc:docMk/>
            <pc:sldMk cId="2708846990" sldId="257"/>
            <ac:spMk id="34" creationId="{528E5524-AA8F-C949-A575-E15009573542}"/>
          </ac:spMkLst>
        </pc:spChg>
        <pc:spChg chg="add mod">
          <ac:chgData name="Christopher Arran" userId="2875a7e4-9034-4ace-9427-cd57415abe83" providerId="ADAL" clId="{9DD8E8C4-9EA2-4D92-8BA1-54339EF5E2E6}" dt="2024-11-29T13:25:01.546" v="2601" actId="164"/>
          <ac:spMkLst>
            <pc:docMk/>
            <pc:sldMk cId="2708846990" sldId="257"/>
            <ac:spMk id="36" creationId="{9EDDD923-C68B-B61D-60A6-E42EB9E0FE12}"/>
          </ac:spMkLst>
        </pc:spChg>
        <pc:spChg chg="add mod">
          <ac:chgData name="Christopher Arran" userId="2875a7e4-9034-4ace-9427-cd57415abe83" providerId="ADAL" clId="{9DD8E8C4-9EA2-4D92-8BA1-54339EF5E2E6}" dt="2024-11-29T13:25:01.546" v="2601" actId="164"/>
          <ac:spMkLst>
            <pc:docMk/>
            <pc:sldMk cId="2708846990" sldId="257"/>
            <ac:spMk id="37" creationId="{B5AFA20F-E155-C2F7-3E75-05F86833C6D4}"/>
          </ac:spMkLst>
        </pc:spChg>
        <pc:spChg chg="add mod">
          <ac:chgData name="Christopher Arran" userId="2875a7e4-9034-4ace-9427-cd57415abe83" providerId="ADAL" clId="{9DD8E8C4-9EA2-4D92-8BA1-54339EF5E2E6}" dt="2024-11-29T13:25:01.546" v="2601" actId="164"/>
          <ac:spMkLst>
            <pc:docMk/>
            <pc:sldMk cId="2708846990" sldId="257"/>
            <ac:spMk id="58" creationId="{533245AA-FE1B-77E7-E1A6-E53E1740F2B5}"/>
          </ac:spMkLst>
        </pc:spChg>
        <pc:spChg chg="add mod">
          <ac:chgData name="Christopher Arran" userId="2875a7e4-9034-4ace-9427-cd57415abe83" providerId="ADAL" clId="{9DD8E8C4-9EA2-4D92-8BA1-54339EF5E2E6}" dt="2024-11-29T13:25:01.546" v="2601" actId="164"/>
          <ac:spMkLst>
            <pc:docMk/>
            <pc:sldMk cId="2708846990" sldId="257"/>
            <ac:spMk id="60" creationId="{50E00B6D-1D86-69FB-67B3-4EF723FF1E07}"/>
          </ac:spMkLst>
        </pc:spChg>
        <pc:spChg chg="add mod">
          <ac:chgData name="Christopher Arran" userId="2875a7e4-9034-4ace-9427-cd57415abe83" providerId="ADAL" clId="{9DD8E8C4-9EA2-4D92-8BA1-54339EF5E2E6}" dt="2024-11-29T13:25:01.546" v="2601" actId="164"/>
          <ac:spMkLst>
            <pc:docMk/>
            <pc:sldMk cId="2708846990" sldId="257"/>
            <ac:spMk id="61" creationId="{0E365799-F559-FD29-FCC0-C35B84C97C0C}"/>
          </ac:spMkLst>
        </pc:spChg>
        <pc:spChg chg="add mod">
          <ac:chgData name="Christopher Arran" userId="2875a7e4-9034-4ace-9427-cd57415abe83" providerId="ADAL" clId="{9DD8E8C4-9EA2-4D92-8BA1-54339EF5E2E6}" dt="2024-11-29T13:50:35.246" v="2618" actId="114"/>
          <ac:spMkLst>
            <pc:docMk/>
            <pc:sldMk cId="2708846990" sldId="257"/>
            <ac:spMk id="73" creationId="{840E1E7C-A273-0A38-71AD-90AE56FEFC94}"/>
          </ac:spMkLst>
        </pc:spChg>
        <pc:grpChg chg="add mod">
          <ac:chgData name="Christopher Arran" userId="2875a7e4-9034-4ace-9427-cd57415abe83" providerId="ADAL" clId="{9DD8E8C4-9EA2-4D92-8BA1-54339EF5E2E6}" dt="2024-11-29T13:07:37.163" v="2494" actId="1076"/>
          <ac:grpSpMkLst>
            <pc:docMk/>
            <pc:sldMk cId="2708846990" sldId="257"/>
            <ac:grpSpMk id="7" creationId="{5516D9AF-4DBB-4A1A-0C46-312C078F344B}"/>
          </ac:grpSpMkLst>
        </pc:grpChg>
        <pc:grpChg chg="add mod">
          <ac:chgData name="Christopher Arran" userId="2875a7e4-9034-4ace-9427-cd57415abe83" providerId="ADAL" clId="{9DD8E8C4-9EA2-4D92-8BA1-54339EF5E2E6}" dt="2024-11-20T11:07:57.304" v="175" actId="164"/>
          <ac:grpSpMkLst>
            <pc:docMk/>
            <pc:sldMk cId="2708846990" sldId="257"/>
            <ac:grpSpMk id="24" creationId="{AFC9BBF4-5C24-9009-0207-D0DE7930CDF0}"/>
          </ac:grpSpMkLst>
        </pc:grpChg>
        <pc:grpChg chg="add mod">
          <ac:chgData name="Christopher Arran" userId="2875a7e4-9034-4ace-9427-cd57415abe83" providerId="ADAL" clId="{9DD8E8C4-9EA2-4D92-8BA1-54339EF5E2E6}" dt="2024-11-20T11:07:57.304" v="175" actId="164"/>
          <ac:grpSpMkLst>
            <pc:docMk/>
            <pc:sldMk cId="2708846990" sldId="257"/>
            <ac:grpSpMk id="25" creationId="{2E44467D-980D-68C2-929C-1883D69AB499}"/>
          </ac:grpSpMkLst>
        </pc:grpChg>
        <pc:grpChg chg="add mod">
          <ac:chgData name="Christopher Arran" userId="2875a7e4-9034-4ace-9427-cd57415abe83" providerId="ADAL" clId="{9DD8E8C4-9EA2-4D92-8BA1-54339EF5E2E6}" dt="2024-11-20T11:08:27.374" v="178" actId="1076"/>
          <ac:grpSpMkLst>
            <pc:docMk/>
            <pc:sldMk cId="2708846990" sldId="257"/>
            <ac:grpSpMk id="38" creationId="{A16C48B6-622E-D23A-20D1-66782FB197A0}"/>
          </ac:grpSpMkLst>
        </pc:grpChg>
        <pc:grpChg chg="add mod">
          <ac:chgData name="Christopher Arran" userId="2875a7e4-9034-4ace-9427-cd57415abe83" providerId="ADAL" clId="{9DD8E8C4-9EA2-4D92-8BA1-54339EF5E2E6}" dt="2024-11-20T11:09:40.529" v="197" actId="164"/>
          <ac:grpSpMkLst>
            <pc:docMk/>
            <pc:sldMk cId="2708846990" sldId="257"/>
            <ac:grpSpMk id="39" creationId="{26A53098-1D11-EF7C-49F5-097BFB7614D0}"/>
          </ac:grpSpMkLst>
        </pc:grpChg>
        <pc:grpChg chg="mod">
          <ac:chgData name="Christopher Arran" userId="2875a7e4-9034-4ace-9427-cd57415abe83" providerId="ADAL" clId="{9DD8E8C4-9EA2-4D92-8BA1-54339EF5E2E6}" dt="2024-11-20T11:08:28.215" v="179"/>
          <ac:grpSpMkLst>
            <pc:docMk/>
            <pc:sldMk cId="2708846990" sldId="257"/>
            <ac:grpSpMk id="43" creationId="{D858C070-DA54-5100-F664-D1F01DDF5024}"/>
          </ac:grpSpMkLst>
        </pc:grpChg>
        <pc:grpChg chg="mod">
          <ac:chgData name="Christopher Arran" userId="2875a7e4-9034-4ace-9427-cd57415abe83" providerId="ADAL" clId="{9DD8E8C4-9EA2-4D92-8BA1-54339EF5E2E6}" dt="2024-11-20T11:08:28.215" v="179"/>
          <ac:grpSpMkLst>
            <pc:docMk/>
            <pc:sldMk cId="2708846990" sldId="257"/>
            <ac:grpSpMk id="44" creationId="{3E89B418-4BEF-F144-4578-DA9528DA017F}"/>
          </ac:grpSpMkLst>
        </pc:grpChg>
        <pc:grpChg chg="add mod">
          <ac:chgData name="Christopher Arran" userId="2875a7e4-9034-4ace-9427-cd57415abe83" providerId="ADAL" clId="{9DD8E8C4-9EA2-4D92-8BA1-54339EF5E2E6}" dt="2024-11-29T13:25:01.546" v="2601" actId="164"/>
          <ac:grpSpMkLst>
            <pc:docMk/>
            <pc:sldMk cId="2708846990" sldId="257"/>
            <ac:grpSpMk id="62" creationId="{72F66D14-D5C2-1186-A30E-A84080FE8BA4}"/>
          </ac:grpSpMkLst>
        </pc:grpChg>
        <pc:grpChg chg="add mod">
          <ac:chgData name="Christopher Arran" userId="2875a7e4-9034-4ace-9427-cd57415abe83" providerId="ADAL" clId="{9DD8E8C4-9EA2-4D92-8BA1-54339EF5E2E6}" dt="2024-11-20T11:11:54.181" v="232" actId="1076"/>
          <ac:grpSpMkLst>
            <pc:docMk/>
            <pc:sldMk cId="2708846990" sldId="257"/>
            <ac:grpSpMk id="65" creationId="{68C9941E-32F0-02A8-C826-528F591A6550}"/>
          </ac:grpSpMkLst>
        </pc:grpChg>
        <pc:picChg chg="add del mod">
          <ac:chgData name="Christopher Arran" userId="2875a7e4-9034-4ace-9427-cd57415abe83" providerId="ADAL" clId="{9DD8E8C4-9EA2-4D92-8BA1-54339EF5E2E6}" dt="2024-11-29T12:48:41.655" v="2413" actId="478"/>
          <ac:picMkLst>
            <pc:docMk/>
            <pc:sldMk cId="2708846990" sldId="257"/>
            <ac:picMk id="11" creationId="{34907FCC-F1F4-27ED-E9D0-B4402440827E}"/>
          </ac:picMkLst>
        </pc:picChg>
        <pc:picChg chg="add del mod">
          <ac:chgData name="Christopher Arran" userId="2875a7e4-9034-4ace-9427-cd57415abe83" providerId="ADAL" clId="{9DD8E8C4-9EA2-4D92-8BA1-54339EF5E2E6}" dt="2024-11-29T13:14:34.338" v="2501" actId="478"/>
          <ac:picMkLst>
            <pc:docMk/>
            <pc:sldMk cId="2708846990" sldId="257"/>
            <ac:picMk id="15" creationId="{1DA74A72-9976-7AB5-CDC0-514D39C547C8}"/>
          </ac:picMkLst>
        </pc:picChg>
        <pc:picChg chg="add mod">
          <ac:chgData name="Christopher Arran" userId="2875a7e4-9034-4ace-9427-cd57415abe83" providerId="ADAL" clId="{9DD8E8C4-9EA2-4D92-8BA1-54339EF5E2E6}" dt="2024-11-29T13:25:01.546" v="2601" actId="164"/>
          <ac:picMkLst>
            <pc:docMk/>
            <pc:sldMk cId="2708846990" sldId="257"/>
            <ac:picMk id="18" creationId="{F4FA589A-FDE6-8A53-3574-B29F0D62574C}"/>
          </ac:picMkLst>
        </pc:picChg>
        <pc:picChg chg="add mod modCrop">
          <ac:chgData name="Christopher Arran" userId="2875a7e4-9034-4ace-9427-cd57415abe83" providerId="ADAL" clId="{9DD8E8C4-9EA2-4D92-8BA1-54339EF5E2E6}" dt="2024-11-29T13:07:28.258" v="2493" actId="1076"/>
          <ac:picMkLst>
            <pc:docMk/>
            <pc:sldMk cId="2708846990" sldId="257"/>
            <ac:picMk id="70" creationId="{B4971EAE-3D34-F19F-0BC0-773459444CBD}"/>
          </ac:picMkLst>
        </pc:picChg>
        <pc:picChg chg="add mod">
          <ac:chgData name="Christopher Arran" userId="2875a7e4-9034-4ace-9427-cd57415abe83" providerId="ADAL" clId="{9DD8E8C4-9EA2-4D92-8BA1-54339EF5E2E6}" dt="2024-11-29T13:07:22.356" v="2492" actId="1076"/>
          <ac:picMkLst>
            <pc:docMk/>
            <pc:sldMk cId="2708846990" sldId="257"/>
            <ac:picMk id="72" creationId="{A7FD8AD6-B40D-B38A-EFA0-E60B0E8160F6}"/>
          </ac:picMkLst>
        </pc:picChg>
        <pc:cxnChg chg="add mod">
          <ac:chgData name="Christopher Arran" userId="2875a7e4-9034-4ace-9427-cd57415abe83" providerId="ADAL" clId="{9DD8E8C4-9EA2-4D92-8BA1-54339EF5E2E6}" dt="2024-11-20T11:07:57.304" v="175" actId="164"/>
          <ac:cxnSpMkLst>
            <pc:docMk/>
            <pc:sldMk cId="2708846990" sldId="257"/>
            <ac:cxnSpMk id="8" creationId="{238AF005-F942-3256-9902-38373D5C74C4}"/>
          </ac:cxnSpMkLst>
        </pc:cxnChg>
        <pc:cxnChg chg="add mod">
          <ac:chgData name="Christopher Arran" userId="2875a7e4-9034-4ace-9427-cd57415abe83" providerId="ADAL" clId="{9DD8E8C4-9EA2-4D92-8BA1-54339EF5E2E6}" dt="2024-11-20T11:07:57.304" v="175" actId="164"/>
          <ac:cxnSpMkLst>
            <pc:docMk/>
            <pc:sldMk cId="2708846990" sldId="257"/>
            <ac:cxnSpMk id="9" creationId="{2A4E0492-940C-F429-7B16-71918477E094}"/>
          </ac:cxnSpMkLst>
        </pc:cxnChg>
        <pc:cxnChg chg="add mod">
          <ac:chgData name="Christopher Arran" userId="2875a7e4-9034-4ace-9427-cd57415abe83" providerId="ADAL" clId="{9DD8E8C4-9EA2-4D92-8BA1-54339EF5E2E6}" dt="2024-11-20T11:07:57.304" v="175" actId="164"/>
          <ac:cxnSpMkLst>
            <pc:docMk/>
            <pc:sldMk cId="2708846990" sldId="257"/>
            <ac:cxnSpMk id="12" creationId="{051B9DB2-BEAE-85E9-C953-6FE3A38609B2}"/>
          </ac:cxnSpMkLst>
        </pc:cxnChg>
        <pc:cxnChg chg="add del mod">
          <ac:chgData name="Christopher Arran" userId="2875a7e4-9034-4ace-9427-cd57415abe83" providerId="ADAL" clId="{9DD8E8C4-9EA2-4D92-8BA1-54339EF5E2E6}" dt="2024-11-19T14:58:10.131" v="34" actId="478"/>
          <ac:cxnSpMkLst>
            <pc:docMk/>
            <pc:sldMk cId="2708846990" sldId="257"/>
            <ac:cxnSpMk id="14" creationId="{B8B04696-BE88-B8D5-20E8-ACA116623E09}"/>
          </ac:cxnSpMkLst>
        </pc:cxnChg>
        <pc:cxnChg chg="add mod">
          <ac:chgData name="Christopher Arran" userId="2875a7e4-9034-4ace-9427-cd57415abe83" providerId="ADAL" clId="{9DD8E8C4-9EA2-4D92-8BA1-54339EF5E2E6}" dt="2024-11-20T11:04:35.938" v="60" actId="164"/>
          <ac:cxnSpMkLst>
            <pc:docMk/>
            <pc:sldMk cId="2708846990" sldId="257"/>
            <ac:cxnSpMk id="16" creationId="{24E6FB97-D17C-9EEF-19F6-F32BE047A868}"/>
          </ac:cxnSpMkLst>
        </pc:cxnChg>
        <pc:cxnChg chg="add mod">
          <ac:chgData name="Christopher Arran" userId="2875a7e4-9034-4ace-9427-cd57415abe83" providerId="ADAL" clId="{9DD8E8C4-9EA2-4D92-8BA1-54339EF5E2E6}" dt="2024-11-20T11:04:35.938" v="60" actId="164"/>
          <ac:cxnSpMkLst>
            <pc:docMk/>
            <pc:sldMk cId="2708846990" sldId="257"/>
            <ac:cxnSpMk id="19" creationId="{66C3B481-12DF-A091-26B0-06677B9165D9}"/>
          </ac:cxnSpMkLst>
        </pc:cxnChg>
        <pc:cxnChg chg="add mod">
          <ac:chgData name="Christopher Arran" userId="2875a7e4-9034-4ace-9427-cd57415abe83" providerId="ADAL" clId="{9DD8E8C4-9EA2-4D92-8BA1-54339EF5E2E6}" dt="2024-11-20T11:04:35.938" v="60" actId="164"/>
          <ac:cxnSpMkLst>
            <pc:docMk/>
            <pc:sldMk cId="2708846990" sldId="257"/>
            <ac:cxnSpMk id="20" creationId="{9ECDE117-D1E0-74D3-1619-C48838D891FC}"/>
          </ac:cxnSpMkLst>
        </pc:cxnChg>
        <pc:cxnChg chg="add mod">
          <ac:chgData name="Christopher Arran" userId="2875a7e4-9034-4ace-9427-cd57415abe83" providerId="ADAL" clId="{9DD8E8C4-9EA2-4D92-8BA1-54339EF5E2E6}" dt="2024-11-20T11:04:35.938" v="60" actId="164"/>
          <ac:cxnSpMkLst>
            <pc:docMk/>
            <pc:sldMk cId="2708846990" sldId="257"/>
            <ac:cxnSpMk id="21" creationId="{405797D0-F681-A479-6999-A8A4F05BC06F}"/>
          </ac:cxnSpMkLst>
        </pc:cxnChg>
        <pc:cxnChg chg="add mod">
          <ac:chgData name="Christopher Arran" userId="2875a7e4-9034-4ace-9427-cd57415abe83" providerId="ADAL" clId="{9DD8E8C4-9EA2-4D92-8BA1-54339EF5E2E6}" dt="2024-11-20T11:04:35.938" v="60" actId="164"/>
          <ac:cxnSpMkLst>
            <pc:docMk/>
            <pc:sldMk cId="2708846990" sldId="257"/>
            <ac:cxnSpMk id="22" creationId="{AE4F74B5-A080-B94C-A9A9-B2260BB39259}"/>
          </ac:cxnSpMkLst>
        </pc:cxnChg>
        <pc:cxnChg chg="add del mod">
          <ac:chgData name="Christopher Arran" userId="2875a7e4-9034-4ace-9427-cd57415abe83" providerId="ADAL" clId="{9DD8E8C4-9EA2-4D92-8BA1-54339EF5E2E6}" dt="2024-11-20T11:04:26.624" v="58" actId="478"/>
          <ac:cxnSpMkLst>
            <pc:docMk/>
            <pc:sldMk cId="2708846990" sldId="257"/>
            <ac:cxnSpMk id="23" creationId="{E44218C5-2FA6-B1E0-75C7-708C8EDC9184}"/>
          </ac:cxnSpMkLst>
        </pc:cxnChg>
        <pc:cxnChg chg="mod">
          <ac:chgData name="Christopher Arran" userId="2875a7e4-9034-4ace-9427-cd57415abe83" providerId="ADAL" clId="{9DD8E8C4-9EA2-4D92-8BA1-54339EF5E2E6}" dt="2024-11-20T11:04:44.680" v="62"/>
          <ac:cxnSpMkLst>
            <pc:docMk/>
            <pc:sldMk cId="2708846990" sldId="257"/>
            <ac:cxnSpMk id="26" creationId="{60564EEE-ADCF-59A7-44F0-F70A6327421B}"/>
          </ac:cxnSpMkLst>
        </pc:cxnChg>
        <pc:cxnChg chg="mod">
          <ac:chgData name="Christopher Arran" userId="2875a7e4-9034-4ace-9427-cd57415abe83" providerId="ADAL" clId="{9DD8E8C4-9EA2-4D92-8BA1-54339EF5E2E6}" dt="2024-11-20T11:04:44.680" v="62"/>
          <ac:cxnSpMkLst>
            <pc:docMk/>
            <pc:sldMk cId="2708846990" sldId="257"/>
            <ac:cxnSpMk id="27" creationId="{99EF6EA6-EDD6-0A45-BEAA-FE92D5BA0788}"/>
          </ac:cxnSpMkLst>
        </pc:cxnChg>
        <pc:cxnChg chg="mod">
          <ac:chgData name="Christopher Arran" userId="2875a7e4-9034-4ace-9427-cd57415abe83" providerId="ADAL" clId="{9DD8E8C4-9EA2-4D92-8BA1-54339EF5E2E6}" dt="2024-11-20T11:04:44.680" v="62"/>
          <ac:cxnSpMkLst>
            <pc:docMk/>
            <pc:sldMk cId="2708846990" sldId="257"/>
            <ac:cxnSpMk id="28" creationId="{F2F7E2F9-1B17-771C-9170-E34DB1DF1B21}"/>
          </ac:cxnSpMkLst>
        </pc:cxnChg>
        <pc:cxnChg chg="mod">
          <ac:chgData name="Christopher Arran" userId="2875a7e4-9034-4ace-9427-cd57415abe83" providerId="ADAL" clId="{9DD8E8C4-9EA2-4D92-8BA1-54339EF5E2E6}" dt="2024-11-20T11:04:44.680" v="62"/>
          <ac:cxnSpMkLst>
            <pc:docMk/>
            <pc:sldMk cId="2708846990" sldId="257"/>
            <ac:cxnSpMk id="29" creationId="{225F446F-4D50-5800-5F80-575D1CF11D77}"/>
          </ac:cxnSpMkLst>
        </pc:cxnChg>
        <pc:cxnChg chg="mod">
          <ac:chgData name="Christopher Arran" userId="2875a7e4-9034-4ace-9427-cd57415abe83" providerId="ADAL" clId="{9DD8E8C4-9EA2-4D92-8BA1-54339EF5E2E6}" dt="2024-11-20T11:04:44.680" v="62"/>
          <ac:cxnSpMkLst>
            <pc:docMk/>
            <pc:sldMk cId="2708846990" sldId="257"/>
            <ac:cxnSpMk id="30" creationId="{B623143B-1F04-4031-A543-9D4C14969A2F}"/>
          </ac:cxnSpMkLst>
        </pc:cxnChg>
        <pc:cxnChg chg="add mod">
          <ac:chgData name="Christopher Arran" userId="2875a7e4-9034-4ace-9427-cd57415abe83" providerId="ADAL" clId="{9DD8E8C4-9EA2-4D92-8BA1-54339EF5E2E6}" dt="2024-11-20T11:07:57.304" v="175" actId="164"/>
          <ac:cxnSpMkLst>
            <pc:docMk/>
            <pc:sldMk cId="2708846990" sldId="257"/>
            <ac:cxnSpMk id="31" creationId="{3E877ECC-9ACA-A096-C102-90083F59A5BB}"/>
          </ac:cxnSpMkLst>
        </pc:cxnChg>
        <pc:cxnChg chg="add mod">
          <ac:chgData name="Christopher Arran" userId="2875a7e4-9034-4ace-9427-cd57415abe83" providerId="ADAL" clId="{9DD8E8C4-9EA2-4D92-8BA1-54339EF5E2E6}" dt="2024-11-20T11:07:57.304" v="175" actId="164"/>
          <ac:cxnSpMkLst>
            <pc:docMk/>
            <pc:sldMk cId="2708846990" sldId="257"/>
            <ac:cxnSpMk id="33" creationId="{C2C89651-4BD1-7D83-BFF8-11AA7FD4BB8B}"/>
          </ac:cxnSpMkLst>
        </pc:cxnChg>
        <pc:cxnChg chg="add mod">
          <ac:chgData name="Christopher Arran" userId="2875a7e4-9034-4ace-9427-cd57415abe83" providerId="ADAL" clId="{9DD8E8C4-9EA2-4D92-8BA1-54339EF5E2E6}" dt="2024-11-20T11:07:57.304" v="175" actId="164"/>
          <ac:cxnSpMkLst>
            <pc:docMk/>
            <pc:sldMk cId="2708846990" sldId="257"/>
            <ac:cxnSpMk id="35" creationId="{297044E8-8BA4-2D13-FB54-39592988320D}"/>
          </ac:cxnSpMkLst>
        </pc:cxnChg>
        <pc:cxnChg chg="mod">
          <ac:chgData name="Christopher Arran" userId="2875a7e4-9034-4ace-9427-cd57415abe83" providerId="ADAL" clId="{9DD8E8C4-9EA2-4D92-8BA1-54339EF5E2E6}" dt="2024-11-20T11:10:59.152" v="223" actId="1076"/>
          <ac:cxnSpMkLst>
            <pc:docMk/>
            <pc:sldMk cId="2708846990" sldId="257"/>
            <ac:cxnSpMk id="40" creationId="{FD68D4C3-C64E-88A2-927B-44AEB0587A0A}"/>
          </ac:cxnSpMkLst>
        </pc:cxnChg>
        <pc:cxnChg chg="mod">
          <ac:chgData name="Christopher Arran" userId="2875a7e4-9034-4ace-9427-cd57415abe83" providerId="ADAL" clId="{9DD8E8C4-9EA2-4D92-8BA1-54339EF5E2E6}" dt="2024-11-20T11:08:28.215" v="179"/>
          <ac:cxnSpMkLst>
            <pc:docMk/>
            <pc:sldMk cId="2708846990" sldId="257"/>
            <ac:cxnSpMk id="41" creationId="{06AB1C75-B2C9-96BF-6B50-8C06C343EAD7}"/>
          </ac:cxnSpMkLst>
        </pc:cxnChg>
        <pc:cxnChg chg="mod">
          <ac:chgData name="Christopher Arran" userId="2875a7e4-9034-4ace-9427-cd57415abe83" providerId="ADAL" clId="{9DD8E8C4-9EA2-4D92-8BA1-54339EF5E2E6}" dt="2024-11-20T11:08:28.215" v="179"/>
          <ac:cxnSpMkLst>
            <pc:docMk/>
            <pc:sldMk cId="2708846990" sldId="257"/>
            <ac:cxnSpMk id="42" creationId="{2C3E0697-9910-3E68-D234-9FC0894D7FB2}"/>
          </ac:cxnSpMkLst>
        </pc:cxnChg>
        <pc:cxnChg chg="mod">
          <ac:chgData name="Christopher Arran" userId="2875a7e4-9034-4ace-9427-cd57415abe83" providerId="ADAL" clId="{9DD8E8C4-9EA2-4D92-8BA1-54339EF5E2E6}" dt="2024-11-20T11:11:10.690" v="225" actId="1076"/>
          <ac:cxnSpMkLst>
            <pc:docMk/>
            <pc:sldMk cId="2708846990" sldId="257"/>
            <ac:cxnSpMk id="45" creationId="{34998E7B-2EA4-6670-4DD4-8DF100B23BA1}"/>
          </ac:cxnSpMkLst>
        </pc:cxnChg>
        <pc:cxnChg chg="mod">
          <ac:chgData name="Christopher Arran" userId="2875a7e4-9034-4ace-9427-cd57415abe83" providerId="ADAL" clId="{9DD8E8C4-9EA2-4D92-8BA1-54339EF5E2E6}" dt="2024-11-20T11:11:38.385" v="229" actId="1076"/>
          <ac:cxnSpMkLst>
            <pc:docMk/>
            <pc:sldMk cId="2708846990" sldId="257"/>
            <ac:cxnSpMk id="46" creationId="{ADD2B321-5D3D-26D0-F2D3-D9FFE4196C5F}"/>
          </ac:cxnSpMkLst>
        </pc:cxnChg>
        <pc:cxnChg chg="mod">
          <ac:chgData name="Christopher Arran" userId="2875a7e4-9034-4ace-9427-cd57415abe83" providerId="ADAL" clId="{9DD8E8C4-9EA2-4D92-8BA1-54339EF5E2E6}" dt="2024-11-20T11:11:46.326" v="231" actId="1076"/>
          <ac:cxnSpMkLst>
            <pc:docMk/>
            <pc:sldMk cId="2708846990" sldId="257"/>
            <ac:cxnSpMk id="47" creationId="{5E1A7B52-E3A1-821F-8294-30DEEC1F3401}"/>
          </ac:cxnSpMkLst>
        </pc:cxnChg>
        <pc:cxnChg chg="mod">
          <ac:chgData name="Christopher Arran" userId="2875a7e4-9034-4ace-9427-cd57415abe83" providerId="ADAL" clId="{9DD8E8C4-9EA2-4D92-8BA1-54339EF5E2E6}" dt="2024-11-20T11:08:28.215" v="179"/>
          <ac:cxnSpMkLst>
            <pc:docMk/>
            <pc:sldMk cId="2708846990" sldId="257"/>
            <ac:cxnSpMk id="48" creationId="{DEED0804-1BE8-5F65-77DF-9FCD8FD1A8A4}"/>
          </ac:cxnSpMkLst>
        </pc:cxnChg>
        <pc:cxnChg chg="mod">
          <ac:chgData name="Christopher Arran" userId="2875a7e4-9034-4ace-9427-cd57415abe83" providerId="ADAL" clId="{9DD8E8C4-9EA2-4D92-8BA1-54339EF5E2E6}" dt="2024-11-20T11:08:28.215" v="179"/>
          <ac:cxnSpMkLst>
            <pc:docMk/>
            <pc:sldMk cId="2708846990" sldId="257"/>
            <ac:cxnSpMk id="49" creationId="{7BF8F89A-1F85-0D54-CC83-527BCB83DC4B}"/>
          </ac:cxnSpMkLst>
        </pc:cxnChg>
        <pc:cxnChg chg="mod">
          <ac:chgData name="Christopher Arran" userId="2875a7e4-9034-4ace-9427-cd57415abe83" providerId="ADAL" clId="{9DD8E8C4-9EA2-4D92-8BA1-54339EF5E2E6}" dt="2024-11-20T11:08:28.215" v="179"/>
          <ac:cxnSpMkLst>
            <pc:docMk/>
            <pc:sldMk cId="2708846990" sldId="257"/>
            <ac:cxnSpMk id="50" creationId="{35580B5E-A5AD-2C37-7498-F44A6518A7FE}"/>
          </ac:cxnSpMkLst>
        </pc:cxnChg>
        <pc:cxnChg chg="mod">
          <ac:chgData name="Christopher Arran" userId="2875a7e4-9034-4ace-9427-cd57415abe83" providerId="ADAL" clId="{9DD8E8C4-9EA2-4D92-8BA1-54339EF5E2E6}" dt="2024-11-20T11:08:28.215" v="179"/>
          <ac:cxnSpMkLst>
            <pc:docMk/>
            <pc:sldMk cId="2708846990" sldId="257"/>
            <ac:cxnSpMk id="51" creationId="{1352A46E-95D5-B295-4EC9-E06FF1AB5541}"/>
          </ac:cxnSpMkLst>
        </pc:cxnChg>
        <pc:cxnChg chg="mod">
          <ac:chgData name="Christopher Arran" userId="2875a7e4-9034-4ace-9427-cd57415abe83" providerId="ADAL" clId="{9DD8E8C4-9EA2-4D92-8BA1-54339EF5E2E6}" dt="2024-11-20T11:08:28.215" v="179"/>
          <ac:cxnSpMkLst>
            <pc:docMk/>
            <pc:sldMk cId="2708846990" sldId="257"/>
            <ac:cxnSpMk id="52" creationId="{72FA93FF-A6CC-31B0-9CE5-1287B873496C}"/>
          </ac:cxnSpMkLst>
        </pc:cxnChg>
        <pc:cxnChg chg="mod">
          <ac:chgData name="Christopher Arran" userId="2875a7e4-9034-4ace-9427-cd57415abe83" providerId="ADAL" clId="{9DD8E8C4-9EA2-4D92-8BA1-54339EF5E2E6}" dt="2024-11-20T11:08:28.215" v="179"/>
          <ac:cxnSpMkLst>
            <pc:docMk/>
            <pc:sldMk cId="2708846990" sldId="257"/>
            <ac:cxnSpMk id="53" creationId="{34FA9FF2-7E76-B44A-6F4C-7CB84A27EC5E}"/>
          </ac:cxnSpMkLst>
        </pc:cxnChg>
        <pc:cxnChg chg="mod">
          <ac:chgData name="Christopher Arran" userId="2875a7e4-9034-4ace-9427-cd57415abe83" providerId="ADAL" clId="{9DD8E8C4-9EA2-4D92-8BA1-54339EF5E2E6}" dt="2024-11-20T11:08:28.215" v="179"/>
          <ac:cxnSpMkLst>
            <pc:docMk/>
            <pc:sldMk cId="2708846990" sldId="257"/>
            <ac:cxnSpMk id="54" creationId="{A7B45D59-B052-D1D0-865F-580303643ABD}"/>
          </ac:cxnSpMkLst>
        </pc:cxnChg>
        <pc:cxnChg chg="mod">
          <ac:chgData name="Christopher Arran" userId="2875a7e4-9034-4ace-9427-cd57415abe83" providerId="ADAL" clId="{9DD8E8C4-9EA2-4D92-8BA1-54339EF5E2E6}" dt="2024-11-20T11:08:28.215" v="179"/>
          <ac:cxnSpMkLst>
            <pc:docMk/>
            <pc:sldMk cId="2708846990" sldId="257"/>
            <ac:cxnSpMk id="55" creationId="{89702104-8076-EDB8-1778-FA2809DFEB14}"/>
          </ac:cxnSpMkLst>
        </pc:cxnChg>
        <pc:cxnChg chg="mod">
          <ac:chgData name="Christopher Arran" userId="2875a7e4-9034-4ace-9427-cd57415abe83" providerId="ADAL" clId="{9DD8E8C4-9EA2-4D92-8BA1-54339EF5E2E6}" dt="2024-11-20T11:08:28.215" v="179"/>
          <ac:cxnSpMkLst>
            <pc:docMk/>
            <pc:sldMk cId="2708846990" sldId="257"/>
            <ac:cxnSpMk id="56" creationId="{6A5BC676-C629-20C2-F9EF-7FBE8E2D46A6}"/>
          </ac:cxnSpMkLst>
        </pc:cxnChg>
        <pc:cxnChg chg="mod">
          <ac:chgData name="Christopher Arran" userId="2875a7e4-9034-4ace-9427-cd57415abe83" providerId="ADAL" clId="{9DD8E8C4-9EA2-4D92-8BA1-54339EF5E2E6}" dt="2024-11-20T11:08:28.215" v="179"/>
          <ac:cxnSpMkLst>
            <pc:docMk/>
            <pc:sldMk cId="2708846990" sldId="257"/>
            <ac:cxnSpMk id="57" creationId="{E6B2BFDD-3025-0808-6DF0-9E5B1FF57851}"/>
          </ac:cxnSpMkLst>
        </pc:cxnChg>
        <pc:cxnChg chg="add mod">
          <ac:chgData name="Christopher Arran" userId="2875a7e4-9034-4ace-9427-cd57415abe83" providerId="ADAL" clId="{9DD8E8C4-9EA2-4D92-8BA1-54339EF5E2E6}" dt="2024-11-20T11:11:23.591" v="228" actId="1076"/>
          <ac:cxnSpMkLst>
            <pc:docMk/>
            <pc:sldMk cId="2708846990" sldId="257"/>
            <ac:cxnSpMk id="59" creationId="{BB9B3E23-52C1-575A-8DA4-2375EB0D125E}"/>
          </ac:cxnSpMkLst>
        </pc:cxnChg>
        <pc:cxnChg chg="add del mod">
          <ac:chgData name="Christopher Arran" userId="2875a7e4-9034-4ace-9427-cd57415abe83" providerId="ADAL" clId="{9DD8E8C4-9EA2-4D92-8BA1-54339EF5E2E6}" dt="2024-11-20T11:09:08.272" v="192" actId="478"/>
          <ac:cxnSpMkLst>
            <pc:docMk/>
            <pc:sldMk cId="2708846990" sldId="257"/>
            <ac:cxnSpMk id="60" creationId="{6FC229C0-58CC-8E99-7B3C-EB683C3AF3C0}"/>
          </ac:cxnSpMkLst>
        </pc:cxnChg>
        <pc:cxnChg chg="add mod">
          <ac:chgData name="Christopher Arran" userId="2875a7e4-9034-4ace-9427-cd57415abe83" providerId="ADAL" clId="{9DD8E8C4-9EA2-4D92-8BA1-54339EF5E2E6}" dt="2024-11-20T11:10:53.836" v="222" actId="1076"/>
          <ac:cxnSpMkLst>
            <pc:docMk/>
            <pc:sldMk cId="2708846990" sldId="257"/>
            <ac:cxnSpMk id="63" creationId="{9BAB9418-E32E-B88A-33B4-88155A130F8F}"/>
          </ac:cxnSpMkLst>
        </pc:cxnChg>
        <pc:cxnChg chg="add mod">
          <ac:chgData name="Christopher Arran" userId="2875a7e4-9034-4ace-9427-cd57415abe83" providerId="ADAL" clId="{9DD8E8C4-9EA2-4D92-8BA1-54339EF5E2E6}" dt="2024-11-20T14:32:26.388" v="1109" actId="1037"/>
          <ac:cxnSpMkLst>
            <pc:docMk/>
            <pc:sldMk cId="2708846990" sldId="257"/>
            <ac:cxnSpMk id="64" creationId="{4222913B-A767-ECC1-41DE-C61F18BD2A21}"/>
          </ac:cxnSpMkLst>
        </pc:cxnChg>
      </pc:sldChg>
      <pc:sldChg chg="addSp delSp modSp mod modAnim">
        <pc:chgData name="Christopher Arran" userId="2875a7e4-9034-4ace-9427-cd57415abe83" providerId="ADAL" clId="{9DD8E8C4-9EA2-4D92-8BA1-54339EF5E2E6}" dt="2024-12-03T14:27:07.849" v="2957" actId="404"/>
        <pc:sldMkLst>
          <pc:docMk/>
          <pc:sldMk cId="3292132027" sldId="258"/>
        </pc:sldMkLst>
        <pc:spChg chg="mod">
          <ac:chgData name="Christopher Arran" userId="2875a7e4-9034-4ace-9427-cd57415abe83" providerId="ADAL" clId="{9DD8E8C4-9EA2-4D92-8BA1-54339EF5E2E6}" dt="2024-11-20T17:14:06.631" v="1817" actId="1076"/>
          <ac:spMkLst>
            <pc:docMk/>
            <pc:sldMk cId="3292132027" sldId="258"/>
            <ac:spMk id="2" creationId="{D4A4A941-4555-025A-1272-1ECF87EFCD86}"/>
          </ac:spMkLst>
        </pc:spChg>
        <pc:spChg chg="mod">
          <ac:chgData name="Christopher Arran" userId="2875a7e4-9034-4ace-9427-cd57415abe83" providerId="ADAL" clId="{9DD8E8C4-9EA2-4D92-8BA1-54339EF5E2E6}" dt="2024-12-03T14:27:07.849" v="2957" actId="404"/>
          <ac:spMkLst>
            <pc:docMk/>
            <pc:sldMk cId="3292132027" sldId="258"/>
            <ac:spMk id="3" creationId="{7E9E11AD-D02A-EA14-105C-C28855A30FCD}"/>
          </ac:spMkLst>
        </pc:spChg>
        <pc:spChg chg="mod">
          <ac:chgData name="Christopher Arran" userId="2875a7e4-9034-4ace-9427-cd57415abe83" providerId="ADAL" clId="{9DD8E8C4-9EA2-4D92-8BA1-54339EF5E2E6}" dt="2024-11-20T17:13:41.982" v="1815" actId="1076"/>
          <ac:spMkLst>
            <pc:docMk/>
            <pc:sldMk cId="3292132027" sldId="258"/>
            <ac:spMk id="5" creationId="{580E1F98-D1FA-384D-1486-0A800D5C4ED1}"/>
          </ac:spMkLst>
        </pc:spChg>
        <pc:spChg chg="add mod">
          <ac:chgData name="Christopher Arran" userId="2875a7e4-9034-4ace-9427-cd57415abe83" providerId="ADAL" clId="{9DD8E8C4-9EA2-4D92-8BA1-54339EF5E2E6}" dt="2024-11-20T17:10:33.588" v="1685" actId="1035"/>
          <ac:spMkLst>
            <pc:docMk/>
            <pc:sldMk cId="3292132027" sldId="258"/>
            <ac:spMk id="9" creationId="{4D7AC229-67E1-7EA5-7FDB-EF4C6186EC7B}"/>
          </ac:spMkLst>
        </pc:spChg>
        <pc:spChg chg="add mod">
          <ac:chgData name="Christopher Arran" userId="2875a7e4-9034-4ace-9427-cd57415abe83" providerId="ADAL" clId="{9DD8E8C4-9EA2-4D92-8BA1-54339EF5E2E6}" dt="2024-11-20T18:04:47.068" v="2144" actId="1076"/>
          <ac:spMkLst>
            <pc:docMk/>
            <pc:sldMk cId="3292132027" sldId="258"/>
            <ac:spMk id="10" creationId="{8E218E7E-CDCA-9605-0F39-AE125F3DAE48}"/>
          </ac:spMkLst>
        </pc:spChg>
        <pc:spChg chg="add mod">
          <ac:chgData name="Christopher Arran" userId="2875a7e4-9034-4ace-9427-cd57415abe83" providerId="ADAL" clId="{9DD8E8C4-9EA2-4D92-8BA1-54339EF5E2E6}" dt="2024-11-29T12:34:04.675" v="2284" actId="164"/>
          <ac:spMkLst>
            <pc:docMk/>
            <pc:sldMk cId="3292132027" sldId="258"/>
            <ac:spMk id="11" creationId="{7CB744DF-1E48-12B4-F4C5-6436268FBA5E}"/>
          </ac:spMkLst>
        </pc:spChg>
        <pc:spChg chg="add mod">
          <ac:chgData name="Christopher Arran" userId="2875a7e4-9034-4ace-9427-cd57415abe83" providerId="ADAL" clId="{9DD8E8C4-9EA2-4D92-8BA1-54339EF5E2E6}" dt="2024-11-20T17:10:33.588" v="1685" actId="1035"/>
          <ac:spMkLst>
            <pc:docMk/>
            <pc:sldMk cId="3292132027" sldId="258"/>
            <ac:spMk id="12" creationId="{5D63BACD-1DD1-AAF2-3D3C-EF3193F09086}"/>
          </ac:spMkLst>
        </pc:spChg>
        <pc:spChg chg="add mod ord">
          <ac:chgData name="Christopher Arran" userId="2875a7e4-9034-4ace-9427-cd57415abe83" providerId="ADAL" clId="{9DD8E8C4-9EA2-4D92-8BA1-54339EF5E2E6}" dt="2024-11-20T17:42:47.560" v="2143" actId="1076"/>
          <ac:spMkLst>
            <pc:docMk/>
            <pc:sldMk cId="3292132027" sldId="258"/>
            <ac:spMk id="13" creationId="{6EE361DA-2ABE-E108-769C-79592D70B8E6}"/>
          </ac:spMkLst>
        </pc:spChg>
        <pc:spChg chg="add mod">
          <ac:chgData name="Christopher Arran" userId="2875a7e4-9034-4ace-9427-cd57415abe83" providerId="ADAL" clId="{9DD8E8C4-9EA2-4D92-8BA1-54339EF5E2E6}" dt="2024-11-29T12:34:04.675" v="2284" actId="164"/>
          <ac:spMkLst>
            <pc:docMk/>
            <pc:sldMk cId="3292132027" sldId="258"/>
            <ac:spMk id="14" creationId="{79390917-BC45-E352-A472-8AC00792FEC4}"/>
          </ac:spMkLst>
        </pc:spChg>
        <pc:spChg chg="add mod">
          <ac:chgData name="Christopher Arran" userId="2875a7e4-9034-4ace-9427-cd57415abe83" providerId="ADAL" clId="{9DD8E8C4-9EA2-4D92-8BA1-54339EF5E2E6}" dt="2024-11-20T18:04:58.422" v="2161" actId="1035"/>
          <ac:spMkLst>
            <pc:docMk/>
            <pc:sldMk cId="3292132027" sldId="258"/>
            <ac:spMk id="15" creationId="{D208D7F0-AA37-C164-14A2-99D45F7412C3}"/>
          </ac:spMkLst>
        </pc:spChg>
        <pc:spChg chg="add del mod">
          <ac:chgData name="Christopher Arran" userId="2875a7e4-9034-4ace-9427-cd57415abe83" providerId="ADAL" clId="{9DD8E8C4-9EA2-4D92-8BA1-54339EF5E2E6}" dt="2024-11-21T17:23:14.249" v="2206" actId="478"/>
          <ac:spMkLst>
            <pc:docMk/>
            <pc:sldMk cId="3292132027" sldId="258"/>
            <ac:spMk id="16" creationId="{29DDBFDA-EB74-F4C9-5C2A-A0C1D1A4D4AE}"/>
          </ac:spMkLst>
        </pc:spChg>
        <pc:grpChg chg="add mod">
          <ac:chgData name="Christopher Arran" userId="2875a7e4-9034-4ace-9427-cd57415abe83" providerId="ADAL" clId="{9DD8E8C4-9EA2-4D92-8BA1-54339EF5E2E6}" dt="2024-11-29T12:34:04.675" v="2284" actId="164"/>
          <ac:grpSpMkLst>
            <pc:docMk/>
            <pc:sldMk cId="3292132027" sldId="258"/>
            <ac:grpSpMk id="7" creationId="{D090ADC3-24F9-8CA7-A858-116AE95F3A87}"/>
          </ac:grpSpMkLst>
        </pc:grpChg>
        <pc:graphicFrameChg chg="add del mod modGraphic">
          <ac:chgData name="Christopher Arran" userId="2875a7e4-9034-4ace-9427-cd57415abe83" providerId="ADAL" clId="{9DD8E8C4-9EA2-4D92-8BA1-54339EF5E2E6}" dt="2024-11-20T17:00:00.379" v="1566" actId="478"/>
          <ac:graphicFrameMkLst>
            <pc:docMk/>
            <pc:sldMk cId="3292132027" sldId="258"/>
            <ac:graphicFrameMk id="7" creationId="{DBCADA52-CE00-CBCB-0A9F-FACE1DAC64F9}"/>
          </ac:graphicFrameMkLst>
        </pc:graphicFrameChg>
        <pc:graphicFrameChg chg="add del mod">
          <ac:chgData name="Christopher Arran" userId="2875a7e4-9034-4ace-9427-cd57415abe83" providerId="ADAL" clId="{9DD8E8C4-9EA2-4D92-8BA1-54339EF5E2E6}" dt="2024-11-20T16:59:57.962" v="1565" actId="478"/>
          <ac:graphicFrameMkLst>
            <pc:docMk/>
            <pc:sldMk cId="3292132027" sldId="258"/>
            <ac:graphicFrameMk id="8" creationId="{7E250967-CB1F-190A-8031-8630F77DBF55}"/>
          </ac:graphicFrameMkLst>
        </pc:graphicFrameChg>
        <pc:picChg chg="add del mod">
          <ac:chgData name="Christopher Arran" userId="2875a7e4-9034-4ace-9427-cd57415abe83" providerId="ADAL" clId="{9DD8E8C4-9EA2-4D92-8BA1-54339EF5E2E6}" dt="2024-11-20T17:09:27.366" v="1667" actId="478"/>
          <ac:picMkLst>
            <pc:docMk/>
            <pc:sldMk cId="3292132027" sldId="258"/>
            <ac:picMk id="2050" creationId="{4C36DD5B-CCDE-C84D-D940-219BF9D459AF}"/>
          </ac:picMkLst>
        </pc:picChg>
        <pc:picChg chg="add del mod">
          <ac:chgData name="Christopher Arran" userId="2875a7e4-9034-4ace-9427-cd57415abe83" providerId="ADAL" clId="{9DD8E8C4-9EA2-4D92-8BA1-54339EF5E2E6}" dt="2024-11-21T17:23:11.282" v="2205" actId="478"/>
          <ac:picMkLst>
            <pc:docMk/>
            <pc:sldMk cId="3292132027" sldId="258"/>
            <ac:picMk id="2052" creationId="{3863AEB0-BDA0-BF04-821B-5382D7716456}"/>
          </ac:picMkLst>
        </pc:picChg>
        <pc:picChg chg="add mod">
          <ac:chgData name="Christopher Arran" userId="2875a7e4-9034-4ace-9427-cd57415abe83" providerId="ADAL" clId="{9DD8E8C4-9EA2-4D92-8BA1-54339EF5E2E6}" dt="2024-11-21T17:23:26.413" v="2211" actId="14100"/>
          <ac:picMkLst>
            <pc:docMk/>
            <pc:sldMk cId="3292132027" sldId="258"/>
            <ac:picMk id="2054" creationId="{D147BBA1-83AB-83F6-9E66-563643FB42FB}"/>
          </ac:picMkLst>
        </pc:picChg>
      </pc:sldChg>
      <pc:sldChg chg="addSp delSp modSp mod">
        <pc:chgData name="Christopher Arran" userId="2875a7e4-9034-4ace-9427-cd57415abe83" providerId="ADAL" clId="{9DD8E8C4-9EA2-4D92-8BA1-54339EF5E2E6}" dt="2024-12-03T14:28:19.127" v="2968" actId="1076"/>
        <pc:sldMkLst>
          <pc:docMk/>
          <pc:sldMk cId="1259358917" sldId="259"/>
        </pc:sldMkLst>
        <pc:spChg chg="mod">
          <ac:chgData name="Christopher Arran" userId="2875a7e4-9034-4ace-9427-cd57415abe83" providerId="ADAL" clId="{9DD8E8C4-9EA2-4D92-8BA1-54339EF5E2E6}" dt="2024-11-20T17:15:52.948" v="1821" actId="6549"/>
          <ac:spMkLst>
            <pc:docMk/>
            <pc:sldMk cId="1259358917" sldId="259"/>
            <ac:spMk id="2" creationId="{F4B48034-A24D-E6FC-C2C5-A3C14A08EED8}"/>
          </ac:spMkLst>
        </pc:spChg>
        <pc:spChg chg="mod">
          <ac:chgData name="Christopher Arran" userId="2875a7e4-9034-4ace-9427-cd57415abe83" providerId="ADAL" clId="{9DD8E8C4-9EA2-4D92-8BA1-54339EF5E2E6}" dt="2024-12-03T14:28:02.078" v="2966" actId="20577"/>
          <ac:spMkLst>
            <pc:docMk/>
            <pc:sldMk cId="1259358917" sldId="259"/>
            <ac:spMk id="3" creationId="{9CC70737-4C23-3C4D-B7E6-C9B3F89EAB54}"/>
          </ac:spMkLst>
        </pc:spChg>
        <pc:spChg chg="add mod">
          <ac:chgData name="Christopher Arran" userId="2875a7e4-9034-4ace-9427-cd57415abe83" providerId="ADAL" clId="{9DD8E8C4-9EA2-4D92-8BA1-54339EF5E2E6}" dt="2024-12-03T14:28:19.127" v="2968" actId="1076"/>
          <ac:spMkLst>
            <pc:docMk/>
            <pc:sldMk cId="1259358917" sldId="259"/>
            <ac:spMk id="7" creationId="{55C51689-214D-62F2-199D-B50E2B3EA46C}"/>
          </ac:spMkLst>
        </pc:spChg>
        <pc:picChg chg="add del mod">
          <ac:chgData name="Christopher Arran" userId="2875a7e4-9034-4ace-9427-cd57415abe83" providerId="ADAL" clId="{9DD8E8C4-9EA2-4D92-8BA1-54339EF5E2E6}" dt="2024-11-20T15:22:53.121" v="1322" actId="478"/>
          <ac:picMkLst>
            <pc:docMk/>
            <pc:sldMk cId="1259358917" sldId="259"/>
            <ac:picMk id="1026" creationId="{545EAF7F-F715-2A58-FC1A-0E9610FACB88}"/>
          </ac:picMkLst>
        </pc:picChg>
        <pc:picChg chg="add mod">
          <ac:chgData name="Christopher Arran" userId="2875a7e4-9034-4ace-9427-cd57415abe83" providerId="ADAL" clId="{9DD8E8C4-9EA2-4D92-8BA1-54339EF5E2E6}" dt="2024-12-02T14:59:24.835" v="2906" actId="1076"/>
          <ac:picMkLst>
            <pc:docMk/>
            <pc:sldMk cId="1259358917" sldId="259"/>
            <ac:picMk id="1028" creationId="{B1C8C8B1-3736-CE3F-6C05-79F842B501E8}"/>
          </ac:picMkLst>
        </pc:picChg>
      </pc:sldChg>
      <pc:sldChg chg="addSp delSp modSp mod modAnim">
        <pc:chgData name="Christopher Arran" userId="2875a7e4-9034-4ace-9427-cd57415abe83" providerId="ADAL" clId="{9DD8E8C4-9EA2-4D92-8BA1-54339EF5E2E6}" dt="2024-12-03T14:27:11.246" v="2958" actId="404"/>
        <pc:sldMkLst>
          <pc:docMk/>
          <pc:sldMk cId="1896541740" sldId="260"/>
        </pc:sldMkLst>
        <pc:spChg chg="mod">
          <ac:chgData name="Christopher Arran" userId="2875a7e4-9034-4ace-9427-cd57415abe83" providerId="ADAL" clId="{9DD8E8C4-9EA2-4D92-8BA1-54339EF5E2E6}" dt="2024-12-03T14:27:11.246" v="2958" actId="404"/>
          <ac:spMkLst>
            <pc:docMk/>
            <pc:sldMk cId="1896541740" sldId="260"/>
            <ac:spMk id="3" creationId="{48EF4EA2-F7C3-5BB4-90B5-FA4104D35C36}"/>
          </ac:spMkLst>
        </pc:spChg>
        <pc:grpChg chg="add mod">
          <ac:chgData name="Christopher Arran" userId="2875a7e4-9034-4ace-9427-cd57415abe83" providerId="ADAL" clId="{9DD8E8C4-9EA2-4D92-8BA1-54339EF5E2E6}" dt="2024-11-29T13:01:39.560" v="2456" actId="164"/>
          <ac:grpSpMkLst>
            <pc:docMk/>
            <pc:sldMk cId="1896541740" sldId="260"/>
            <ac:grpSpMk id="18" creationId="{F9B96708-2EAE-D3CA-4463-18A6F7287D58}"/>
          </ac:grpSpMkLst>
        </pc:grpChg>
        <pc:grpChg chg="add mod">
          <ac:chgData name="Christopher Arran" userId="2875a7e4-9034-4ace-9427-cd57415abe83" providerId="ADAL" clId="{9DD8E8C4-9EA2-4D92-8BA1-54339EF5E2E6}" dt="2024-11-29T13:01:39.560" v="2456" actId="164"/>
          <ac:grpSpMkLst>
            <pc:docMk/>
            <pc:sldMk cId="1896541740" sldId="260"/>
            <ac:grpSpMk id="21" creationId="{C7D2B9B3-A55F-AE89-EC0B-D7ABE29C55F5}"/>
          </ac:grpSpMkLst>
        </pc:grpChg>
        <pc:picChg chg="add del mod">
          <ac:chgData name="Christopher Arran" userId="2875a7e4-9034-4ace-9427-cd57415abe83" providerId="ADAL" clId="{9DD8E8C4-9EA2-4D92-8BA1-54339EF5E2E6}" dt="2024-11-21T17:19:49.234" v="2185" actId="478"/>
          <ac:picMkLst>
            <pc:docMk/>
            <pc:sldMk cId="1896541740" sldId="260"/>
            <ac:picMk id="8" creationId="{C51D7927-D625-5BBD-9FB0-4AA9B4A8DF4B}"/>
          </ac:picMkLst>
        </pc:picChg>
        <pc:picChg chg="add mod">
          <ac:chgData name="Christopher Arran" userId="2875a7e4-9034-4ace-9427-cd57415abe83" providerId="ADAL" clId="{9DD8E8C4-9EA2-4D92-8BA1-54339EF5E2E6}" dt="2024-11-29T12:33:19.308" v="2277" actId="14100"/>
          <ac:picMkLst>
            <pc:docMk/>
            <pc:sldMk cId="1896541740" sldId="260"/>
            <ac:picMk id="8" creationId="{D2371C7E-3A56-C739-1A4F-6E630DB5512E}"/>
          </ac:picMkLst>
        </pc:picChg>
        <pc:picChg chg="add mod">
          <ac:chgData name="Christopher Arran" userId="2875a7e4-9034-4ace-9427-cd57415abe83" providerId="ADAL" clId="{9DD8E8C4-9EA2-4D92-8BA1-54339EF5E2E6}" dt="2024-11-20T17:35:55.312" v="1842" actId="1076"/>
          <ac:picMkLst>
            <pc:docMk/>
            <pc:sldMk cId="1896541740" sldId="260"/>
            <ac:picMk id="10" creationId="{2BF60520-C588-4E76-78F2-984B2F609050}"/>
          </ac:picMkLst>
        </pc:picChg>
        <pc:picChg chg="add del">
          <ac:chgData name="Christopher Arran" userId="2875a7e4-9034-4ace-9427-cd57415abe83" providerId="ADAL" clId="{9DD8E8C4-9EA2-4D92-8BA1-54339EF5E2E6}" dt="2024-11-29T12:57:05.109" v="2416" actId="478"/>
          <ac:picMkLst>
            <pc:docMk/>
            <pc:sldMk cId="1896541740" sldId="260"/>
            <ac:picMk id="11" creationId="{39AFE9EB-71C1-0D0C-CCEF-5EF0987855C8}"/>
          </ac:picMkLst>
        </pc:picChg>
        <pc:picChg chg="add del mod modCrop">
          <ac:chgData name="Christopher Arran" userId="2875a7e4-9034-4ace-9427-cd57415abe83" providerId="ADAL" clId="{9DD8E8C4-9EA2-4D92-8BA1-54339EF5E2E6}" dt="2024-11-29T12:57:46.871" v="2422" actId="478"/>
          <ac:picMkLst>
            <pc:docMk/>
            <pc:sldMk cId="1896541740" sldId="260"/>
            <ac:picMk id="13" creationId="{FE2D4587-D122-2822-CC32-A5838F2ABE80}"/>
          </ac:picMkLst>
        </pc:picChg>
        <pc:picChg chg="add mod">
          <ac:chgData name="Christopher Arran" userId="2875a7e4-9034-4ace-9427-cd57415abe83" providerId="ADAL" clId="{9DD8E8C4-9EA2-4D92-8BA1-54339EF5E2E6}" dt="2024-11-29T12:58:20.915" v="2433" actId="164"/>
          <ac:picMkLst>
            <pc:docMk/>
            <pc:sldMk cId="1896541740" sldId="260"/>
            <ac:picMk id="15" creationId="{06E7950D-E9E4-11D1-F8A2-8226F6781E06}"/>
          </ac:picMkLst>
        </pc:picChg>
        <pc:picChg chg="add mod">
          <ac:chgData name="Christopher Arran" userId="2875a7e4-9034-4ace-9427-cd57415abe83" providerId="ADAL" clId="{9DD8E8C4-9EA2-4D92-8BA1-54339EF5E2E6}" dt="2024-11-29T12:58:20.915" v="2433" actId="164"/>
          <ac:picMkLst>
            <pc:docMk/>
            <pc:sldMk cId="1896541740" sldId="260"/>
            <ac:picMk id="17" creationId="{799F1162-D505-5848-4346-FE1DEE7C6601}"/>
          </ac:picMkLst>
        </pc:picChg>
        <pc:picChg chg="add mod">
          <ac:chgData name="Christopher Arran" userId="2875a7e4-9034-4ace-9427-cd57415abe83" providerId="ADAL" clId="{9DD8E8C4-9EA2-4D92-8BA1-54339EF5E2E6}" dt="2024-11-29T13:02:01.758" v="2460" actId="1076"/>
          <ac:picMkLst>
            <pc:docMk/>
            <pc:sldMk cId="1896541740" sldId="260"/>
            <ac:picMk id="20" creationId="{CA30BCC4-4826-776F-815D-32691A843DED}"/>
          </ac:picMkLst>
        </pc:picChg>
        <pc:picChg chg="add del mod">
          <ac:chgData name="Christopher Arran" userId="2875a7e4-9034-4ace-9427-cd57415abe83" providerId="ADAL" clId="{9DD8E8C4-9EA2-4D92-8BA1-54339EF5E2E6}" dt="2024-11-21T17:21:42.911" v="2192" actId="478"/>
          <ac:picMkLst>
            <pc:docMk/>
            <pc:sldMk cId="1896541740" sldId="260"/>
            <ac:picMk id="3074" creationId="{BF735FAB-AB73-EE46-B9D1-A7F031AC6DA6}"/>
          </ac:picMkLst>
        </pc:picChg>
        <pc:picChg chg="add mod">
          <ac:chgData name="Christopher Arran" userId="2875a7e4-9034-4ace-9427-cd57415abe83" providerId="ADAL" clId="{9DD8E8C4-9EA2-4D92-8BA1-54339EF5E2E6}" dt="2024-11-21T17:20:43.329" v="2191" actId="14100"/>
          <ac:picMkLst>
            <pc:docMk/>
            <pc:sldMk cId="1896541740" sldId="260"/>
            <ac:picMk id="3076" creationId="{554E6109-F1EA-E326-88BC-D72C949920D0}"/>
          </ac:picMkLst>
        </pc:picChg>
        <pc:picChg chg="add del mod">
          <ac:chgData name="Christopher Arran" userId="2875a7e4-9034-4ace-9427-cd57415abe83" providerId="ADAL" clId="{9DD8E8C4-9EA2-4D92-8BA1-54339EF5E2E6}" dt="2024-11-21T17:22:36.161" v="2198" actId="478"/>
          <ac:picMkLst>
            <pc:docMk/>
            <pc:sldMk cId="1896541740" sldId="260"/>
            <ac:picMk id="3078" creationId="{767A96FE-0755-98F5-4EEF-45086246E0F8}"/>
          </ac:picMkLst>
        </pc:picChg>
        <pc:picChg chg="add mod">
          <ac:chgData name="Christopher Arran" userId="2875a7e4-9034-4ace-9427-cd57415abe83" providerId="ADAL" clId="{9DD8E8C4-9EA2-4D92-8BA1-54339EF5E2E6}" dt="2024-11-21T17:22:57.617" v="2204" actId="732"/>
          <ac:picMkLst>
            <pc:docMk/>
            <pc:sldMk cId="1896541740" sldId="260"/>
            <ac:picMk id="3080" creationId="{F2CF56C0-E1E8-3B82-0B3F-43531934FE84}"/>
          </ac:picMkLst>
        </pc:picChg>
      </pc:sldChg>
      <pc:sldChg chg="modSp new del mod">
        <pc:chgData name="Christopher Arran" userId="2875a7e4-9034-4ace-9427-cd57415abe83" providerId="ADAL" clId="{9DD8E8C4-9EA2-4D92-8BA1-54339EF5E2E6}" dt="2024-11-29T13:54:49.785" v="2654" actId="47"/>
        <pc:sldMkLst>
          <pc:docMk/>
          <pc:sldMk cId="1000812288" sldId="261"/>
        </pc:sldMkLst>
        <pc:spChg chg="mod">
          <ac:chgData name="Christopher Arran" userId="2875a7e4-9034-4ace-9427-cd57415abe83" providerId="ADAL" clId="{9DD8E8C4-9EA2-4D92-8BA1-54339EF5E2E6}" dt="2024-11-29T13:54:44.172" v="2653" actId="20577"/>
          <ac:spMkLst>
            <pc:docMk/>
            <pc:sldMk cId="1000812288" sldId="261"/>
            <ac:spMk id="2" creationId="{0ABCFCE7-FBA2-F3B0-D84D-2AD3DB8F4651}"/>
          </ac:spMkLst>
        </pc:spChg>
      </pc:sldChg>
      <pc:sldChg chg="new del">
        <pc:chgData name="Christopher Arran" userId="2875a7e4-9034-4ace-9427-cd57415abe83" providerId="ADAL" clId="{9DD8E8C4-9EA2-4D92-8BA1-54339EF5E2E6}" dt="2024-11-29T13:54:11.423" v="2620" actId="47"/>
        <pc:sldMkLst>
          <pc:docMk/>
          <pc:sldMk cId="4127777855" sldId="261"/>
        </pc:sldMkLst>
      </pc:sldChg>
      <pc:sldMasterChg chg="modSldLayout">
        <pc:chgData name="Christopher Arran" userId="2875a7e4-9034-4ace-9427-cd57415abe83" providerId="ADAL" clId="{9DD8E8C4-9EA2-4D92-8BA1-54339EF5E2E6}" dt="2024-11-29T13:49:12.225" v="2617"/>
        <pc:sldMasterMkLst>
          <pc:docMk/>
          <pc:sldMasterMk cId="971961420" sldId="2147483648"/>
        </pc:sldMasterMkLst>
        <pc:sldLayoutChg chg="addSp delSp modSp mod">
          <pc:chgData name="Christopher Arran" userId="2875a7e4-9034-4ace-9427-cd57415abe83" providerId="ADAL" clId="{9DD8E8C4-9EA2-4D92-8BA1-54339EF5E2E6}" dt="2024-11-29T13:48:56.411" v="2616" actId="14100"/>
          <pc:sldLayoutMkLst>
            <pc:docMk/>
            <pc:sldMasterMk cId="971961420" sldId="2147483648"/>
            <pc:sldLayoutMk cId="3509231700" sldId="2147483649"/>
          </pc:sldLayoutMkLst>
          <pc:spChg chg="mod">
            <ac:chgData name="Christopher Arran" userId="2875a7e4-9034-4ace-9427-cd57415abe83" providerId="ADAL" clId="{9DD8E8C4-9EA2-4D92-8BA1-54339EF5E2E6}" dt="2024-11-19T14:56:29.979" v="5" actId="207"/>
            <ac:spMkLst>
              <pc:docMk/>
              <pc:sldMasterMk cId="971961420" sldId="2147483648"/>
              <pc:sldLayoutMk cId="3509231700" sldId="2147483649"/>
              <ac:spMk id="2" creationId="{1195264B-3CC7-7441-C483-1A71ABA4265F}"/>
            </ac:spMkLst>
          </pc:spChg>
          <pc:picChg chg="add mod">
            <ac:chgData name="Christopher Arran" userId="2875a7e4-9034-4ace-9427-cd57415abe83" providerId="ADAL" clId="{9DD8E8C4-9EA2-4D92-8BA1-54339EF5E2E6}" dt="2024-11-19T14:56:16.033" v="3" actId="14100"/>
            <ac:picMkLst>
              <pc:docMk/>
              <pc:sldMasterMk cId="971961420" sldId="2147483648"/>
              <pc:sldLayoutMk cId="3509231700" sldId="2147483649"/>
              <ac:picMk id="7" creationId="{26625F8F-B271-D3C1-000B-142D01B177D7}"/>
            </ac:picMkLst>
          </pc:picChg>
          <pc:picChg chg="add del mod">
            <ac:chgData name="Christopher Arran" userId="2875a7e4-9034-4ace-9427-cd57415abe83" providerId="ADAL" clId="{9DD8E8C4-9EA2-4D92-8BA1-54339EF5E2E6}" dt="2024-11-29T13:48:07.691" v="2607" actId="478"/>
            <ac:picMkLst>
              <pc:docMk/>
              <pc:sldMasterMk cId="971961420" sldId="2147483648"/>
              <pc:sldLayoutMk cId="3509231700" sldId="2147483649"/>
              <ac:picMk id="9" creationId="{5C583D0C-85AA-F010-73B3-F3461F56073E}"/>
            </ac:picMkLst>
          </pc:picChg>
          <pc:picChg chg="add mod">
            <ac:chgData name="Christopher Arran" userId="2875a7e4-9034-4ace-9427-cd57415abe83" providerId="ADAL" clId="{9DD8E8C4-9EA2-4D92-8BA1-54339EF5E2E6}" dt="2024-11-29T13:48:56.411" v="2616" actId="14100"/>
            <ac:picMkLst>
              <pc:docMk/>
              <pc:sldMasterMk cId="971961420" sldId="2147483648"/>
              <pc:sldLayoutMk cId="3509231700" sldId="2147483649"/>
              <ac:picMk id="11" creationId="{995FA561-738B-EDB0-7801-2A74D3D368D0}"/>
            </ac:picMkLst>
          </pc:picChg>
        </pc:sldLayoutChg>
        <pc:sldLayoutChg chg="addSp modSp">
          <pc:chgData name="Christopher Arran" userId="2875a7e4-9034-4ace-9427-cd57415abe83" providerId="ADAL" clId="{9DD8E8C4-9EA2-4D92-8BA1-54339EF5E2E6}" dt="2024-11-29T13:49:12.225" v="2617"/>
          <pc:sldLayoutMkLst>
            <pc:docMk/>
            <pc:sldMasterMk cId="971961420" sldId="2147483648"/>
            <pc:sldLayoutMk cId="3889296303" sldId="2147483650"/>
          </pc:sldLayoutMkLst>
          <pc:spChg chg="mod">
            <ac:chgData name="Christopher Arran" userId="2875a7e4-9034-4ace-9427-cd57415abe83" providerId="ADAL" clId="{9DD8E8C4-9EA2-4D92-8BA1-54339EF5E2E6}" dt="2024-11-20T11:14:24.170" v="240" actId="207"/>
            <ac:spMkLst>
              <pc:docMk/>
              <pc:sldMasterMk cId="971961420" sldId="2147483648"/>
              <pc:sldLayoutMk cId="3889296303" sldId="2147483650"/>
              <ac:spMk id="2" creationId="{DC863B2C-DC2D-4EC1-F3F3-7D17DEC2ED86}"/>
            </ac:spMkLst>
          </pc:spChg>
          <pc:spChg chg="mod">
            <ac:chgData name="Christopher Arran" userId="2875a7e4-9034-4ace-9427-cd57415abe83" providerId="ADAL" clId="{9DD8E8C4-9EA2-4D92-8BA1-54339EF5E2E6}" dt="2024-11-20T11:15:24.049" v="243" actId="2711"/>
            <ac:spMkLst>
              <pc:docMk/>
              <pc:sldMasterMk cId="971961420" sldId="2147483648"/>
              <pc:sldLayoutMk cId="3889296303" sldId="2147483650"/>
              <ac:spMk id="3" creationId="{1C2B50A2-D6E6-9B9F-8363-2E7CAFE280CD}"/>
            </ac:spMkLst>
          </pc:spChg>
          <pc:picChg chg="add mod">
            <ac:chgData name="Christopher Arran" userId="2875a7e4-9034-4ace-9427-cd57415abe83" providerId="ADAL" clId="{9DD8E8C4-9EA2-4D92-8BA1-54339EF5E2E6}" dt="2024-11-20T17:11:49.973" v="1811"/>
            <ac:picMkLst>
              <pc:docMk/>
              <pc:sldMasterMk cId="971961420" sldId="2147483648"/>
              <pc:sldLayoutMk cId="3889296303" sldId="2147483650"/>
              <ac:picMk id="7" creationId="{6040CA80-BCA5-54CB-15A4-A136AA19A008}"/>
            </ac:picMkLst>
          </pc:picChg>
          <pc:picChg chg="add mod">
            <ac:chgData name="Christopher Arran" userId="2875a7e4-9034-4ace-9427-cd57415abe83" providerId="ADAL" clId="{9DD8E8C4-9EA2-4D92-8BA1-54339EF5E2E6}" dt="2024-11-29T13:49:12.225" v="2617"/>
            <ac:picMkLst>
              <pc:docMk/>
              <pc:sldMasterMk cId="971961420" sldId="2147483648"/>
              <pc:sldLayoutMk cId="3889296303" sldId="2147483650"/>
              <ac:picMk id="8" creationId="{9B594175-6331-713E-AB73-5FC74CB9C72C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52EAABD-278F-EEA1-F4F6-A103D1E6240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D3A414-353A-572F-A29C-74D22CE336D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47E60-EA89-4937-AA12-E6F35A5E452D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73018A-963E-3C1D-B9C2-98EEB5ABDBB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1367FC-89D9-907F-A183-D832A066686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4672D4-EC74-434F-AB3F-147C3FAB1B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747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BCD2B-E56C-4CCD-88D7-F552EC50AA15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1C076-6E9B-4116-89D6-B6AAF1FF8C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591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F1C076-6E9B-4116-89D6-B6AAF1FF8CF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109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5264B-3CC7-7441-C483-1A71ABA426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33C71D-42D1-B84F-7F0D-E0D91D4714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B13AE-1CC7-BB9C-34B0-A625E84A5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3/12/2024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269FE-8262-CEBC-D6E6-416A3B978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Chris Arran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83F12F-33CF-287E-8A5E-30D17C869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EF204-29CB-401E-8F66-BD86EBD16D3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6625F8F-B271-D3C1-000B-142D01B177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0575234" y="14326"/>
            <a:ext cx="1616765" cy="7453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995FA561-738B-EDB0-7801-2A74D3D368D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855242" y="136525"/>
            <a:ext cx="1719992" cy="552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231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AF763-2A3F-C9FF-4AA1-9D9E3DE31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780DA7-7022-6605-182E-06C79D6E86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E904E-1AB2-93A3-94A0-2446BD45F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3/12/2024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A1D0B-DE2F-6FD8-970F-98BF5BA7B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Chris Arran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D7358-9A34-FE1C-A3AF-DEB09BC58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EF204-29CB-401E-8F66-BD86EBD16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90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FD9EBE-7180-4F78-497D-38E13D031D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CDDAFD-8B2F-B15E-CFA2-5A783B1CC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6C499B-C1B9-95DD-0A10-89EB81D74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3/12/2024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60AAB-E7EC-2B8E-F963-7AFE2351A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Chris Arran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FDC28-026B-7F39-5A35-6D6996793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EF204-29CB-401E-8F66-BD86EBD16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237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63B2C-DC2D-4EC1-F3F3-7D17DEC2E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B50A2-D6E6-9B9F-8363-2E7CAFE2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>
              <a:defRPr sz="200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2pPr>
            <a:lvl3pPr>
              <a:defRPr sz="180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3pPr>
            <a:lvl4pPr>
              <a:defRPr sz="160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>
              <a:defRPr sz="160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844B6F-D975-C1A8-1408-AF9D2043C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3/12/2024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05C818-7F6F-B73E-2182-DB69CCDD4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Chris Arran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D31AB7-1AC3-06A4-4164-DBF1160E4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EF204-29CB-401E-8F66-BD86EBD16D3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40CA80-BCA5-54CB-15A4-A136AA19A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0575234" y="14326"/>
            <a:ext cx="1616765" cy="7453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9B594175-6331-713E-AB73-5FC74CB9C7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855242" y="136525"/>
            <a:ext cx="1719992" cy="552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296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8B097-1456-3897-94F0-CE4854802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B3A26-601F-2A84-23A4-F2592CE17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26925-9C1C-DA47-7FC7-857A951A3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3/12/2024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E0B20-E361-5614-D625-23F9E2A47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Chris Arran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E0E4F-3F53-21EE-FD36-F59E13558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EF204-29CB-401E-8F66-BD86EBD16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760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CB09D-7997-777F-E01D-A71192F99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BF3B8-EB89-BF9C-4FFA-BDC76D2303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EA166C-B177-C1DF-4AC3-292FA9B270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D51FA8-350E-BF28-7090-E8E3A276A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3/12/2024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472BC8-0389-DB37-B7F7-2BAF10A64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Chris Arran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A59BA9-1662-2073-DD74-DE3BF62B6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EF204-29CB-401E-8F66-BD86EBD16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341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D6A1D-2763-5215-C886-66DC35392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D5AD28-656D-6E7A-2A4E-44932D150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F972AA-D3B3-E83F-BF6B-54BDE96AAE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A92BB7-A720-4321-E5B7-7FF92C513C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E910A5-A2C2-1DC7-8145-1A844C1BAC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E7D829-143B-0732-B837-857BA388F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3/12/2024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283BD1-6F7E-496B-A41A-B89C1DB00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Chris Arran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51A2A1-C21E-DD6F-B2B5-3BD478F69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EF204-29CB-401E-8F66-BD86EBD16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027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2C26C-0895-8BEB-C5CC-8A9ADCADD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ABDFCB-4176-CA0D-6871-B9136EF54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3/12/2024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435416-B076-722C-4166-264E3A986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Chris Arran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56BD1C-77CE-B29D-49EC-192DC1700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EF204-29CB-401E-8F66-BD86EBD16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469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47FD72-BFDC-F4D1-E0C9-C75CCAB93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3/12/2024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DDBF54-5871-7A27-C4BB-4E73A2779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Chris Arran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48B711-EBAC-A8CA-73F2-500AF2318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EF204-29CB-401E-8F66-BD86EBD16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91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70697-6E13-4F61-6EE9-3EA0A1D1C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36B53-FD9F-3014-168B-9D183B948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B28C8F-D73E-5345-A170-41C6A2FBF6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D2563F-8682-0E03-8B94-1658DF2C2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3/12/2024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069365-5B2A-9390-0955-4E9C9DD83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Chris Arran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8099DB-A1BB-0739-609B-17D435C6B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EF204-29CB-401E-8F66-BD86EBD16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228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4C8B0-0898-4609-A994-765395B9C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38A4C1-CE1F-83D8-5975-698A0E0928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1F3363-D204-51CD-14DE-039D5DD791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A6E80A-285B-BB75-EA9D-F4A349DE4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3/12/2024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D2D97-2FEF-DB28-CF96-30BA75673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Chris Arran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5ED720-38CA-939D-7AC9-33DA98B76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EF204-29CB-401E-8F66-BD86EBD16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521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6838E0-F36F-C434-FC23-E67E0AAB1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D46926-14D6-C78B-915F-A602757782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3330D9-A37E-F525-7815-799D0A5F77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GB"/>
              <a:t>3/12/2024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565A3-274A-59C6-F69C-F4D4493168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GB"/>
              <a:t>Chris Arran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74728-E907-958E-16C7-3CE3385847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2EF204-29CB-401E-8F66-BD86EBD16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961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426A2-DEDD-6A48-8131-46E1A5A61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829800" cy="2387600"/>
          </a:xfrm>
        </p:spPr>
        <p:txBody>
          <a:bodyPr>
            <a:normAutofit/>
          </a:bodyPr>
          <a:lstStyle/>
          <a:p>
            <a:r>
              <a:rPr lang="en-GB" sz="4800" dirty="0"/>
              <a:t>Potential Inverse Compton Scattering Experiments at CLARA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220452-AD3E-B749-5EF1-AF4D7E5513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Christopher Arran, University of York / Lancaster University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842853-8196-D179-FB8E-175D25CC7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3/12/2024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E9673-051F-5922-C768-D103395AC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Chris Arran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116A4B-5C24-3EB0-1734-CF3586C23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EF204-29CB-401E-8F66-BD86EBD16D3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751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561C8-6870-E078-9777-780839AE2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Inverse Compton Scattering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1C459-FCD7-9A5E-FD10-710DFEC69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Fundamental QED process possible in vacuum</a:t>
            </a:r>
          </a:p>
          <a:p>
            <a:r>
              <a:rPr lang="en-GB" sz="2000" dirty="0"/>
              <a:t>Source of bright polarised x-ray and gamma-ray beams</a:t>
            </a:r>
          </a:p>
          <a:p>
            <a:r>
              <a:rPr lang="en-GB" sz="2000" dirty="0"/>
              <a:t>Ultrafast and highly penetrative diagnostic</a:t>
            </a:r>
          </a:p>
          <a:p>
            <a:endParaRPr lang="en-GB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7F0FA-89BD-736D-3943-E716DCA6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3/12/2024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E82BAA-4F22-1D0D-7E51-830BDC38B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Chris Arran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DDB85-85FE-5DC1-A07F-921C2A8A9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EF204-29CB-401E-8F66-BD86EBD16D3C}" type="slidenum">
              <a:rPr lang="en-GB" smtClean="0"/>
              <a:t>2</a:t>
            </a:fld>
            <a:endParaRPr lang="en-GB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A16C48B6-622E-D23A-20D1-66782FB197A0}"/>
              </a:ext>
            </a:extLst>
          </p:cNvPr>
          <p:cNvGrpSpPr/>
          <p:nvPr/>
        </p:nvGrpSpPr>
        <p:grpSpPr>
          <a:xfrm>
            <a:off x="1355842" y="3383616"/>
            <a:ext cx="3202522" cy="1235356"/>
            <a:chOff x="1992086" y="2878914"/>
            <a:chExt cx="6618514" cy="2553057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238AF005-F942-3256-9902-38373D5C74C4}"/>
                </a:ext>
              </a:extLst>
            </p:cNvPr>
            <p:cNvCxnSpPr/>
            <p:nvPr/>
          </p:nvCxnSpPr>
          <p:spPr>
            <a:xfrm flipV="1">
              <a:off x="1992086" y="4386943"/>
              <a:ext cx="1926771" cy="104502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A4E0492-940C-F429-7B16-71918477E094}"/>
                </a:ext>
              </a:extLst>
            </p:cNvPr>
            <p:cNvCxnSpPr>
              <a:cxnSpLocks/>
            </p:cNvCxnSpPr>
            <p:nvPr/>
          </p:nvCxnSpPr>
          <p:spPr>
            <a:xfrm>
              <a:off x="3918857" y="4386943"/>
              <a:ext cx="284117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51B9DB2-BEAE-85E9-C953-6FE3A38609B2}"/>
                </a:ext>
              </a:extLst>
            </p:cNvPr>
            <p:cNvCxnSpPr>
              <a:cxnSpLocks/>
            </p:cNvCxnSpPr>
            <p:nvPr/>
          </p:nvCxnSpPr>
          <p:spPr>
            <a:xfrm>
              <a:off x="6760029" y="4386943"/>
              <a:ext cx="1850571" cy="104502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AFC9BBF4-5C24-9009-0207-D0DE7930CDF0}"/>
                </a:ext>
              </a:extLst>
            </p:cNvPr>
            <p:cNvGrpSpPr/>
            <p:nvPr/>
          </p:nvGrpSpPr>
          <p:grpSpPr>
            <a:xfrm rot="20988051">
              <a:off x="2164243" y="2955996"/>
              <a:ext cx="1632855" cy="1580471"/>
              <a:chOff x="1992086" y="2895600"/>
              <a:chExt cx="1632855" cy="1580471"/>
            </a:xfrm>
          </p:grpSpPr>
          <p:cxnSp>
            <p:nvCxnSpPr>
              <p:cNvPr id="16" name="Connector: Curved 15">
                <a:extLst>
                  <a:ext uri="{FF2B5EF4-FFF2-40B4-BE49-F238E27FC236}">
                    <a16:creationId xmlns:a16="http://schemas.microsoft.com/office/drawing/2014/main" id="{24E6FB97-D17C-9EEF-19F6-F32BE047A8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92086" y="2895600"/>
                <a:ext cx="326571" cy="315686"/>
              </a:xfrm>
              <a:prstGeom prst="curvedConnector3">
                <a:avLst>
                  <a:gd name="adj1" fmla="val 50000"/>
                </a:avLst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nector: Curved 18">
                <a:extLst>
                  <a:ext uri="{FF2B5EF4-FFF2-40B4-BE49-F238E27FC236}">
                    <a16:creationId xmlns:a16="http://schemas.microsoft.com/office/drawing/2014/main" id="{66C3B481-12DF-A091-26B0-06677B9165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18657" y="3211626"/>
                <a:ext cx="326571" cy="315686"/>
              </a:xfrm>
              <a:prstGeom prst="curvedConnector3">
                <a:avLst>
                  <a:gd name="adj1" fmla="val 50000"/>
                </a:avLst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Connector: Curved 19">
                <a:extLst>
                  <a:ext uri="{FF2B5EF4-FFF2-40B4-BE49-F238E27FC236}">
                    <a16:creationId xmlns:a16="http://schemas.microsoft.com/office/drawing/2014/main" id="{9ECDE117-D1E0-74D3-1619-C48838D891F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45228" y="3527312"/>
                <a:ext cx="326571" cy="315686"/>
              </a:xfrm>
              <a:prstGeom prst="curvedConnector3">
                <a:avLst>
                  <a:gd name="adj1" fmla="val 50000"/>
                </a:avLst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Connector: Curved 20">
                <a:extLst>
                  <a:ext uri="{FF2B5EF4-FFF2-40B4-BE49-F238E27FC236}">
                    <a16:creationId xmlns:a16="http://schemas.microsoft.com/office/drawing/2014/main" id="{405797D0-F681-A479-6999-A8A4F05BC0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71799" y="3844699"/>
                <a:ext cx="326571" cy="315686"/>
              </a:xfrm>
              <a:prstGeom prst="curvedConnector3">
                <a:avLst>
                  <a:gd name="adj1" fmla="val 50000"/>
                </a:avLst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Connector: Curved 21">
                <a:extLst>
                  <a:ext uri="{FF2B5EF4-FFF2-40B4-BE49-F238E27FC236}">
                    <a16:creationId xmlns:a16="http://schemas.microsoft.com/office/drawing/2014/main" id="{AE4F74B5-A080-B94C-A9A9-B2260BB392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98370" y="4160385"/>
                <a:ext cx="326571" cy="315686"/>
              </a:xfrm>
              <a:prstGeom prst="curvedConnector3">
                <a:avLst>
                  <a:gd name="adj1" fmla="val 50000"/>
                </a:avLst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2E44467D-980D-68C2-929C-1883D69AB499}"/>
                </a:ext>
              </a:extLst>
            </p:cNvPr>
            <p:cNvGrpSpPr/>
            <p:nvPr/>
          </p:nvGrpSpPr>
          <p:grpSpPr>
            <a:xfrm rot="5857990">
              <a:off x="6834461" y="2905106"/>
              <a:ext cx="1632855" cy="1580471"/>
              <a:chOff x="1992086" y="2895600"/>
              <a:chExt cx="1632855" cy="1580471"/>
            </a:xfrm>
          </p:grpSpPr>
          <p:cxnSp>
            <p:nvCxnSpPr>
              <p:cNvPr id="26" name="Connector: Curved 25">
                <a:extLst>
                  <a:ext uri="{FF2B5EF4-FFF2-40B4-BE49-F238E27FC236}">
                    <a16:creationId xmlns:a16="http://schemas.microsoft.com/office/drawing/2014/main" id="{60564EEE-ADCF-59A7-44F0-F70A632742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92086" y="2895600"/>
                <a:ext cx="326571" cy="315686"/>
              </a:xfrm>
              <a:prstGeom prst="curvedConnector3">
                <a:avLst>
                  <a:gd name="adj1" fmla="val 50000"/>
                </a:avLst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ctor: Curved 26">
                <a:extLst>
                  <a:ext uri="{FF2B5EF4-FFF2-40B4-BE49-F238E27FC236}">
                    <a16:creationId xmlns:a16="http://schemas.microsoft.com/office/drawing/2014/main" id="{99EF6EA6-EDD6-0A45-BEAA-FE92D5BA078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18657" y="3211626"/>
                <a:ext cx="326571" cy="315686"/>
              </a:xfrm>
              <a:prstGeom prst="curvedConnector3">
                <a:avLst>
                  <a:gd name="adj1" fmla="val 50000"/>
                </a:avLst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or: Curved 27">
                <a:extLst>
                  <a:ext uri="{FF2B5EF4-FFF2-40B4-BE49-F238E27FC236}">
                    <a16:creationId xmlns:a16="http://schemas.microsoft.com/office/drawing/2014/main" id="{F2F7E2F9-1B17-771C-9170-E34DB1DF1B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45228" y="3527312"/>
                <a:ext cx="326571" cy="315686"/>
              </a:xfrm>
              <a:prstGeom prst="curvedConnector3">
                <a:avLst>
                  <a:gd name="adj1" fmla="val 50000"/>
                </a:avLst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ctor: Curved 28">
                <a:extLst>
                  <a:ext uri="{FF2B5EF4-FFF2-40B4-BE49-F238E27FC236}">
                    <a16:creationId xmlns:a16="http://schemas.microsoft.com/office/drawing/2014/main" id="{225F446F-4D50-5800-5F80-575D1CF11D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71799" y="3844699"/>
                <a:ext cx="326571" cy="315686"/>
              </a:xfrm>
              <a:prstGeom prst="curvedConnector3">
                <a:avLst>
                  <a:gd name="adj1" fmla="val 50000"/>
                </a:avLst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ctor: Curved 29">
                <a:extLst>
                  <a:ext uri="{FF2B5EF4-FFF2-40B4-BE49-F238E27FC236}">
                    <a16:creationId xmlns:a16="http://schemas.microsoft.com/office/drawing/2014/main" id="{B623143B-1F04-4031-A543-9D4C14969A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98370" y="4160385"/>
                <a:ext cx="326571" cy="315686"/>
              </a:xfrm>
              <a:prstGeom prst="curvedConnector3">
                <a:avLst>
                  <a:gd name="adj1" fmla="val 50000"/>
                </a:avLst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E877ECC-9ACA-A096-C102-90083F59A5B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43667" y="4861722"/>
              <a:ext cx="805975" cy="437139"/>
            </a:xfrm>
            <a:prstGeom prst="line">
              <a:avLst/>
            </a:prstGeom>
            <a:ln w="12700">
              <a:headEnd type="none" w="med" len="med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2C89651-4BD1-7D83-BFF8-11AA7FD4BB8B}"/>
                </a:ext>
              </a:extLst>
            </p:cNvPr>
            <p:cNvCxnSpPr>
              <a:cxnSpLocks/>
            </p:cNvCxnSpPr>
            <p:nvPr/>
          </p:nvCxnSpPr>
          <p:spPr>
            <a:xfrm>
              <a:off x="4222049" y="4386943"/>
              <a:ext cx="1073851" cy="0"/>
            </a:xfrm>
            <a:prstGeom prst="line">
              <a:avLst/>
            </a:prstGeom>
            <a:ln w="12700">
              <a:headEnd type="none" w="med" len="med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97044E8-8BA4-2D13-FB54-39592988320D}"/>
                </a:ext>
              </a:extLst>
            </p:cNvPr>
            <p:cNvCxnSpPr>
              <a:cxnSpLocks/>
            </p:cNvCxnSpPr>
            <p:nvPr/>
          </p:nvCxnSpPr>
          <p:spPr>
            <a:xfrm>
              <a:off x="7293609" y="4689632"/>
              <a:ext cx="794692" cy="445988"/>
            </a:xfrm>
            <a:prstGeom prst="line">
              <a:avLst/>
            </a:prstGeom>
            <a:ln w="12700">
              <a:headEnd type="none" w="med" len="med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68C9941E-32F0-02A8-C826-528F591A6550}"/>
              </a:ext>
            </a:extLst>
          </p:cNvPr>
          <p:cNvGrpSpPr/>
          <p:nvPr/>
        </p:nvGrpSpPr>
        <p:grpSpPr>
          <a:xfrm>
            <a:off x="1270189" y="4865028"/>
            <a:ext cx="3288175" cy="1235356"/>
            <a:chOff x="1302833" y="4864817"/>
            <a:chExt cx="3288175" cy="1235356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26A53098-1D11-EF7C-49F5-097BFB7614D0}"/>
                </a:ext>
              </a:extLst>
            </p:cNvPr>
            <p:cNvGrpSpPr/>
            <p:nvPr/>
          </p:nvGrpSpPr>
          <p:grpSpPr>
            <a:xfrm>
              <a:off x="1353009" y="4864817"/>
              <a:ext cx="3227192" cy="1235356"/>
              <a:chOff x="1941102" y="2878914"/>
              <a:chExt cx="6669498" cy="2553057"/>
            </a:xfrm>
          </p:grpSpPr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FD68D4C3-C64E-88A2-927B-44AEB0587A0A}"/>
                  </a:ext>
                </a:extLst>
              </p:cNvPr>
              <p:cNvCxnSpPr/>
              <p:nvPr/>
            </p:nvCxnSpPr>
            <p:spPr>
              <a:xfrm flipV="1">
                <a:off x="1941102" y="4368597"/>
                <a:ext cx="1926771" cy="104502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06AB1C75-B2C9-96BF-6B50-8C06C343EA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18857" y="4386943"/>
                <a:ext cx="284117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2C3E0697-9910-3E68-D234-9FC0894D7F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60029" y="4386943"/>
                <a:ext cx="1850571" cy="104502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D858C070-DA54-5100-F664-D1F01DDF5024}"/>
                  </a:ext>
                </a:extLst>
              </p:cNvPr>
              <p:cNvGrpSpPr/>
              <p:nvPr/>
            </p:nvGrpSpPr>
            <p:grpSpPr>
              <a:xfrm rot="20988051">
                <a:off x="2164243" y="2955996"/>
                <a:ext cx="1632855" cy="1580471"/>
                <a:chOff x="1992086" y="2895600"/>
                <a:chExt cx="1632855" cy="1580471"/>
              </a:xfrm>
            </p:grpSpPr>
            <p:cxnSp>
              <p:nvCxnSpPr>
                <p:cNvPr id="53" name="Connector: Curved 52">
                  <a:extLst>
                    <a:ext uri="{FF2B5EF4-FFF2-40B4-BE49-F238E27FC236}">
                      <a16:creationId xmlns:a16="http://schemas.microsoft.com/office/drawing/2014/main" id="{34FA9FF2-7E76-B44A-6F4C-7CB84A27EC5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992086" y="2895600"/>
                  <a:ext cx="326571" cy="315686"/>
                </a:xfrm>
                <a:prstGeom prst="curvedConnector3">
                  <a:avLst>
                    <a:gd name="adj1" fmla="val 50000"/>
                  </a:avLst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Connector: Curved 53">
                  <a:extLst>
                    <a:ext uri="{FF2B5EF4-FFF2-40B4-BE49-F238E27FC236}">
                      <a16:creationId xmlns:a16="http://schemas.microsoft.com/office/drawing/2014/main" id="{A7B45D59-B052-D1D0-865F-580303643AB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318657" y="3211626"/>
                  <a:ext cx="326571" cy="315686"/>
                </a:xfrm>
                <a:prstGeom prst="curvedConnector3">
                  <a:avLst>
                    <a:gd name="adj1" fmla="val 50000"/>
                  </a:avLst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Connector: Curved 54">
                  <a:extLst>
                    <a:ext uri="{FF2B5EF4-FFF2-40B4-BE49-F238E27FC236}">
                      <a16:creationId xmlns:a16="http://schemas.microsoft.com/office/drawing/2014/main" id="{89702104-8076-EDB8-1778-FA2809DFEB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645228" y="3527312"/>
                  <a:ext cx="326571" cy="315686"/>
                </a:xfrm>
                <a:prstGeom prst="curvedConnector3">
                  <a:avLst>
                    <a:gd name="adj1" fmla="val 50000"/>
                  </a:avLst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nector: Curved 55">
                  <a:extLst>
                    <a:ext uri="{FF2B5EF4-FFF2-40B4-BE49-F238E27FC236}">
                      <a16:creationId xmlns:a16="http://schemas.microsoft.com/office/drawing/2014/main" id="{6A5BC676-C629-20C2-F9EF-7FBE8E2D46A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971799" y="3844699"/>
                  <a:ext cx="326571" cy="315686"/>
                </a:xfrm>
                <a:prstGeom prst="curvedConnector3">
                  <a:avLst>
                    <a:gd name="adj1" fmla="val 50000"/>
                  </a:avLst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nector: Curved 56">
                  <a:extLst>
                    <a:ext uri="{FF2B5EF4-FFF2-40B4-BE49-F238E27FC236}">
                      <a16:creationId xmlns:a16="http://schemas.microsoft.com/office/drawing/2014/main" id="{E6B2BFDD-3025-0808-6DF0-9E5B1FF578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298370" y="4160385"/>
                  <a:ext cx="326571" cy="315686"/>
                </a:xfrm>
                <a:prstGeom prst="curvedConnector3">
                  <a:avLst>
                    <a:gd name="adj1" fmla="val 50000"/>
                  </a:avLst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3E89B418-4BEF-F144-4578-DA9528DA017F}"/>
                  </a:ext>
                </a:extLst>
              </p:cNvPr>
              <p:cNvGrpSpPr/>
              <p:nvPr/>
            </p:nvGrpSpPr>
            <p:grpSpPr>
              <a:xfrm rot="5857990">
                <a:off x="6834461" y="2905106"/>
                <a:ext cx="1632855" cy="1580471"/>
                <a:chOff x="1992086" y="2895600"/>
                <a:chExt cx="1632855" cy="1580471"/>
              </a:xfrm>
            </p:grpSpPr>
            <p:cxnSp>
              <p:nvCxnSpPr>
                <p:cNvPr id="48" name="Connector: Curved 47">
                  <a:extLst>
                    <a:ext uri="{FF2B5EF4-FFF2-40B4-BE49-F238E27FC236}">
                      <a16:creationId xmlns:a16="http://schemas.microsoft.com/office/drawing/2014/main" id="{DEED0804-1BE8-5F65-77DF-9FCD8FD1A8A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992086" y="2895600"/>
                  <a:ext cx="326571" cy="315686"/>
                </a:xfrm>
                <a:prstGeom prst="curvedConnector3">
                  <a:avLst>
                    <a:gd name="adj1" fmla="val 50000"/>
                  </a:avLst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onnector: Curved 48">
                  <a:extLst>
                    <a:ext uri="{FF2B5EF4-FFF2-40B4-BE49-F238E27FC236}">
                      <a16:creationId xmlns:a16="http://schemas.microsoft.com/office/drawing/2014/main" id="{7BF8F89A-1F85-0D54-CC83-527BCB83DC4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318657" y="3211626"/>
                  <a:ext cx="326571" cy="315686"/>
                </a:xfrm>
                <a:prstGeom prst="curvedConnector3">
                  <a:avLst>
                    <a:gd name="adj1" fmla="val 50000"/>
                  </a:avLst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Connector: Curved 49">
                  <a:extLst>
                    <a:ext uri="{FF2B5EF4-FFF2-40B4-BE49-F238E27FC236}">
                      <a16:creationId xmlns:a16="http://schemas.microsoft.com/office/drawing/2014/main" id="{35580B5E-A5AD-2C37-7498-F44A6518A7F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645228" y="3527312"/>
                  <a:ext cx="326571" cy="315686"/>
                </a:xfrm>
                <a:prstGeom prst="curvedConnector3">
                  <a:avLst>
                    <a:gd name="adj1" fmla="val 50000"/>
                  </a:avLst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Connector: Curved 50">
                  <a:extLst>
                    <a:ext uri="{FF2B5EF4-FFF2-40B4-BE49-F238E27FC236}">
                      <a16:creationId xmlns:a16="http://schemas.microsoft.com/office/drawing/2014/main" id="{1352A46E-95D5-B295-4EC9-E06FF1AB554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971799" y="3844699"/>
                  <a:ext cx="326571" cy="315686"/>
                </a:xfrm>
                <a:prstGeom prst="curvedConnector3">
                  <a:avLst>
                    <a:gd name="adj1" fmla="val 50000"/>
                  </a:avLst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Connector: Curved 51">
                  <a:extLst>
                    <a:ext uri="{FF2B5EF4-FFF2-40B4-BE49-F238E27FC236}">
                      <a16:creationId xmlns:a16="http://schemas.microsoft.com/office/drawing/2014/main" id="{72FA93FF-A6CC-31B0-9CE5-1287B873496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298370" y="4160385"/>
                  <a:ext cx="326571" cy="315686"/>
                </a:xfrm>
                <a:prstGeom prst="curvedConnector3">
                  <a:avLst>
                    <a:gd name="adj1" fmla="val 50000"/>
                  </a:avLst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34998E7B-2EA4-6670-4DD4-8DF100B23BA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78592" y="4804207"/>
                <a:ext cx="226355" cy="129046"/>
              </a:xfrm>
              <a:prstGeom prst="line">
                <a:avLst/>
              </a:prstGeom>
              <a:ln w="12700">
                <a:headEnd type="none" w="med" len="med"/>
                <a:tailEnd type="triangle" w="lg" len="lg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ADD2B321-5D3D-26D0-F2D3-D9FFE4196C5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14710" y="4361881"/>
                <a:ext cx="224732" cy="0"/>
              </a:xfrm>
              <a:prstGeom prst="line">
                <a:avLst/>
              </a:prstGeom>
              <a:ln w="12700">
                <a:headEnd type="none" w="med" len="med"/>
                <a:tailEnd type="triangle" w="lg" len="lg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5E1A7B52-E3A1-821F-8294-30DEEC1F34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829697" y="4957963"/>
                <a:ext cx="215315" cy="108762"/>
              </a:xfrm>
              <a:prstGeom prst="line">
                <a:avLst/>
              </a:prstGeom>
              <a:ln w="12700">
                <a:headEnd type="none" w="med" len="med"/>
                <a:tailEnd type="triangle" w="lg" len="lg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BB9B3E23-52C1-575A-8DA4-2375EB0D125E}"/>
                </a:ext>
              </a:extLst>
            </p:cNvPr>
            <p:cNvCxnSpPr>
              <a:cxnSpLocks/>
            </p:cNvCxnSpPr>
            <p:nvPr/>
          </p:nvCxnSpPr>
          <p:spPr>
            <a:xfrm>
              <a:off x="2221255" y="5563332"/>
              <a:ext cx="148292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9BAB9418-E32E-B88A-33B4-88155A130F8F}"/>
                </a:ext>
              </a:extLst>
            </p:cNvPr>
            <p:cNvCxnSpPr>
              <a:cxnSpLocks/>
            </p:cNvCxnSpPr>
            <p:nvPr/>
          </p:nvCxnSpPr>
          <p:spPr>
            <a:xfrm>
              <a:off x="3695566" y="5557658"/>
              <a:ext cx="895442" cy="50566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4222913B-A767-ECC1-41DE-C61F18BD2A21}"/>
                </a:ext>
              </a:extLst>
            </p:cNvPr>
            <p:cNvCxnSpPr/>
            <p:nvPr/>
          </p:nvCxnSpPr>
          <p:spPr>
            <a:xfrm flipV="1">
              <a:off x="1302833" y="5557017"/>
              <a:ext cx="932313" cy="50566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5516D9AF-4DBB-4A1A-0C46-312C078F344B}"/>
              </a:ext>
            </a:extLst>
          </p:cNvPr>
          <p:cNvGrpSpPr/>
          <p:nvPr/>
        </p:nvGrpSpPr>
        <p:grpSpPr>
          <a:xfrm>
            <a:off x="80022" y="3176252"/>
            <a:ext cx="7183021" cy="3175362"/>
            <a:chOff x="4917955" y="3220652"/>
            <a:chExt cx="7183021" cy="3175362"/>
          </a:xfrm>
        </p:grpSpPr>
        <p:pic>
          <p:nvPicPr>
            <p:cNvPr id="70" name="Image2">
              <a:extLst>
                <a:ext uri="{FF2B5EF4-FFF2-40B4-BE49-F238E27FC236}">
                  <a16:creationId xmlns:a16="http://schemas.microsoft.com/office/drawing/2014/main" id="{B4971EAE-3D34-F19F-0BC0-773459444C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t="34672" b="6500"/>
            <a:stretch/>
          </p:blipFill>
          <p:spPr bwMode="auto">
            <a:xfrm>
              <a:off x="4917955" y="3220652"/>
              <a:ext cx="3296779" cy="2473353"/>
            </a:xfrm>
            <a:prstGeom prst="rect">
              <a:avLst/>
            </a:prstGeom>
          </p:spPr>
        </p:pic>
        <p:pic>
          <p:nvPicPr>
            <p:cNvPr id="72" name="Picture 71">
              <a:extLst>
                <a:ext uri="{FF2B5EF4-FFF2-40B4-BE49-F238E27FC236}">
                  <a16:creationId xmlns:a16="http://schemas.microsoft.com/office/drawing/2014/main" id="{A7FD8AD6-B40D-B38A-EFA0-E60B0E8160F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136285" y="3998994"/>
              <a:ext cx="3964691" cy="2397020"/>
            </a:xfrm>
            <a:prstGeom prst="rect">
              <a:avLst/>
            </a:prstGeom>
          </p:spPr>
        </p:pic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840E1E7C-A273-0A38-71AD-90AE56FEFC94}"/>
                </a:ext>
              </a:extLst>
            </p:cNvPr>
            <p:cNvSpPr txBox="1"/>
            <p:nvPr/>
          </p:nvSpPr>
          <p:spPr>
            <a:xfrm>
              <a:off x="9219412" y="3650904"/>
              <a:ext cx="25560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E. Los </a:t>
              </a:r>
              <a:r>
                <a:rPr lang="en-GB" sz="1600" i="1" dirty="0"/>
                <a:t>et al.</a:t>
              </a:r>
              <a:r>
                <a:rPr lang="en-GB" sz="1600" dirty="0"/>
                <a:t> Gemini 2021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72F66D14-D5C2-1186-A30E-A84080FE8BA4}"/>
              </a:ext>
            </a:extLst>
          </p:cNvPr>
          <p:cNvGrpSpPr/>
          <p:nvPr/>
        </p:nvGrpSpPr>
        <p:grpSpPr>
          <a:xfrm>
            <a:off x="7547412" y="2832099"/>
            <a:ext cx="4437703" cy="3472985"/>
            <a:chOff x="7547412" y="2832099"/>
            <a:chExt cx="4437703" cy="3472985"/>
          </a:xfrm>
        </p:grpSpPr>
        <p:pic>
          <p:nvPicPr>
            <p:cNvPr id="18" name="Picture 17" descr="A graph of a number of points&#10;&#10;Description automatically generated">
              <a:extLst>
                <a:ext uri="{FF2B5EF4-FFF2-40B4-BE49-F238E27FC236}">
                  <a16:creationId xmlns:a16="http://schemas.microsoft.com/office/drawing/2014/main" id="{F4FA589A-FDE6-8A53-3574-B29F0D6257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47412" y="2832099"/>
              <a:ext cx="4437703" cy="3472985"/>
            </a:xfrm>
            <a:prstGeom prst="rect">
              <a:avLst/>
            </a:prstGeom>
          </p:spPr>
        </p:pic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E82A66F3-7FD3-E2ED-538B-E12EF2970560}"/>
                </a:ext>
              </a:extLst>
            </p:cNvPr>
            <p:cNvSpPr/>
            <p:nvPr/>
          </p:nvSpPr>
          <p:spPr>
            <a:xfrm>
              <a:off x="8153400" y="3347014"/>
              <a:ext cx="666218" cy="652791"/>
            </a:xfrm>
            <a:prstGeom prst="ellipse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9046EEB3-0486-A679-A149-FB18872BE30F}"/>
                </a:ext>
              </a:extLst>
            </p:cNvPr>
            <p:cNvSpPr/>
            <p:nvPr/>
          </p:nvSpPr>
          <p:spPr>
            <a:xfrm>
              <a:off x="8464068" y="4188324"/>
              <a:ext cx="666218" cy="652791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528E5524-AA8F-C949-A575-E15009573542}"/>
                </a:ext>
              </a:extLst>
            </p:cNvPr>
            <p:cNvSpPr txBox="1"/>
            <p:nvPr/>
          </p:nvSpPr>
          <p:spPr>
            <a:xfrm rot="10800000" flipH="1" flipV="1">
              <a:off x="8464068" y="4307386"/>
              <a:ext cx="794232" cy="3813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XFEL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EDDD923-C68B-B61D-60A6-E42EB9E0FE12}"/>
                </a:ext>
              </a:extLst>
            </p:cNvPr>
            <p:cNvSpPr txBox="1"/>
            <p:nvPr/>
          </p:nvSpPr>
          <p:spPr>
            <a:xfrm rot="10800000" flipH="1" flipV="1">
              <a:off x="8213484" y="3494409"/>
              <a:ext cx="794232" cy="3813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ICS</a:t>
              </a: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B5AFA20F-E155-C2F7-3E75-05F86833C6D4}"/>
                </a:ext>
              </a:extLst>
            </p:cNvPr>
            <p:cNvSpPr/>
            <p:nvPr/>
          </p:nvSpPr>
          <p:spPr>
            <a:xfrm>
              <a:off x="10642529" y="4445395"/>
              <a:ext cx="666218" cy="652791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533245AA-FE1B-77E7-E1A6-E53E1740F2B5}"/>
                </a:ext>
              </a:extLst>
            </p:cNvPr>
            <p:cNvSpPr txBox="1"/>
            <p:nvPr/>
          </p:nvSpPr>
          <p:spPr>
            <a:xfrm rot="10800000" flipH="1" flipV="1">
              <a:off x="10642529" y="4590213"/>
              <a:ext cx="794232" cy="3813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μ</a:t>
              </a:r>
              <a:r>
                <a:rPr lang="en-GB" b="1" dirty="0">
                  <a:solidFill>
                    <a:schemeClr val="bg1"/>
                  </a:solidFill>
                </a:rPr>
                <a:t>CT</a:t>
              </a: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50E00B6D-1D86-69FB-67B3-4EF723FF1E07}"/>
                </a:ext>
              </a:extLst>
            </p:cNvPr>
            <p:cNvSpPr/>
            <p:nvPr/>
          </p:nvSpPr>
          <p:spPr>
            <a:xfrm>
              <a:off x="9194013" y="4391440"/>
              <a:ext cx="666218" cy="652791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0E365799-F559-FD29-FCC0-C35B84C97C0C}"/>
                </a:ext>
              </a:extLst>
            </p:cNvPr>
            <p:cNvSpPr txBox="1"/>
            <p:nvPr/>
          </p:nvSpPr>
          <p:spPr>
            <a:xfrm rot="10800000" flipH="1" flipV="1">
              <a:off x="9280537" y="4529697"/>
              <a:ext cx="794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DLS</a:t>
              </a:r>
              <a:endParaRPr lang="en-GB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8846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>
            <a:extLst>
              <a:ext uri="{FF2B5EF4-FFF2-40B4-BE49-F238E27FC236}">
                <a16:creationId xmlns:a16="http://schemas.microsoft.com/office/drawing/2014/main" id="{D147BBA1-83AB-83F6-9E66-563643FB42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514" y="3222172"/>
            <a:ext cx="3887818" cy="3270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E11AD-D02A-EA14-105C-C28855A30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120 TW laser hitting a 250 MeV CLARA beam at ≤10</a:t>
            </a:r>
            <a:r>
              <a:rPr lang="en-GB" sz="2000" baseline="30000" dirty="0"/>
              <a:t>21</a:t>
            </a:r>
            <a:r>
              <a:rPr lang="en-GB" sz="2000" dirty="0"/>
              <a:t> Wcm</a:t>
            </a:r>
            <a:r>
              <a:rPr lang="en-GB" sz="2000" baseline="30000" dirty="0"/>
              <a:t>-2</a:t>
            </a:r>
            <a:r>
              <a:rPr lang="en-GB" sz="2000" dirty="0"/>
              <a:t> </a:t>
            </a:r>
          </a:p>
          <a:p>
            <a:pPr lvl="1"/>
            <a:r>
              <a:rPr lang="en-GB" sz="1800" dirty="0"/>
              <a:t>High charge conditions, assuming 250 </a:t>
            </a:r>
            <a:r>
              <a:rPr lang="en-GB" sz="1800" dirty="0" err="1"/>
              <a:t>pC</a:t>
            </a:r>
            <a:r>
              <a:rPr lang="en-GB" sz="1800" dirty="0"/>
              <a:t> in 100 </a:t>
            </a:r>
            <a:r>
              <a:rPr lang="el-GR" sz="1800" dirty="0"/>
              <a:t>μ</a:t>
            </a:r>
            <a:r>
              <a:rPr lang="en-GB" sz="1800" dirty="0"/>
              <a:t>m, 100 fs and a laser focus of 2 </a:t>
            </a:r>
            <a:r>
              <a:rPr lang="el-GR" sz="1800" dirty="0"/>
              <a:t>μ</a:t>
            </a:r>
            <a:r>
              <a:rPr lang="en-GB" sz="1800" dirty="0"/>
              <a:t>m</a:t>
            </a:r>
          </a:p>
          <a:p>
            <a:pPr lvl="1"/>
            <a:endParaRPr lang="en-GB" sz="1800" dirty="0"/>
          </a:p>
          <a:p>
            <a:r>
              <a:rPr lang="en-GB" sz="2000" dirty="0"/>
              <a:t>7x10</a:t>
            </a:r>
            <a:r>
              <a:rPr lang="en-GB" sz="2000" baseline="30000" dirty="0"/>
              <a:t>5</a:t>
            </a:r>
            <a:r>
              <a:rPr lang="en-GB" sz="2000" dirty="0"/>
              <a:t> photons produced above 1 MeV</a:t>
            </a:r>
          </a:p>
          <a:p>
            <a:pPr lvl="1"/>
            <a:r>
              <a:rPr lang="en-GB" sz="1800" dirty="0"/>
              <a:t>Peak brightness of ~2x10</a:t>
            </a:r>
            <a:r>
              <a:rPr lang="en-GB" sz="1800" baseline="30000" dirty="0"/>
              <a:t>18</a:t>
            </a:r>
            <a:r>
              <a:rPr lang="en-GB" sz="1800" dirty="0"/>
              <a:t> photons/s/mm</a:t>
            </a:r>
            <a:r>
              <a:rPr lang="en-GB" sz="1800" baseline="30000" dirty="0"/>
              <a:t>2</a:t>
            </a:r>
            <a:r>
              <a:rPr lang="en-GB" sz="1800" dirty="0"/>
              <a:t>/mrad</a:t>
            </a:r>
            <a:r>
              <a:rPr lang="en-GB" sz="1800" baseline="30000" dirty="0"/>
              <a:t>2</a:t>
            </a:r>
            <a:r>
              <a:rPr lang="en-GB" sz="1800" dirty="0"/>
              <a:t>/0.1% BW</a:t>
            </a:r>
          </a:p>
          <a:p>
            <a:pPr lvl="1"/>
            <a:r>
              <a:rPr lang="en-GB" sz="1800" dirty="0"/>
              <a:t>Only a tiny fraction of the electrons hit peak intensity</a:t>
            </a:r>
          </a:p>
          <a:p>
            <a:pPr lvl="1"/>
            <a:r>
              <a:rPr lang="en-GB" sz="1800" dirty="0"/>
              <a:t>Photon beam has 30 fs rms duration and 1 </a:t>
            </a:r>
            <a:r>
              <a:rPr lang="el-GR" sz="1800" dirty="0"/>
              <a:t>μ</a:t>
            </a:r>
            <a:r>
              <a:rPr lang="en-GB" sz="1800" dirty="0"/>
              <a:t>m rms radius</a:t>
            </a:r>
          </a:p>
          <a:p>
            <a:endParaRPr lang="en-GB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A4A941-4555-025A-1272-1ECF87EFC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Simulated interaction at CLARA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A8BEB-C917-DE51-AFC9-1CAB2506A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3/12/2024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0E1F98-D1FA-384D-1486-0A800D5C4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4356"/>
            <a:ext cx="4114800" cy="365125"/>
          </a:xfrm>
        </p:spPr>
        <p:txBody>
          <a:bodyPr/>
          <a:lstStyle/>
          <a:p>
            <a:r>
              <a:rPr lang="en-GB"/>
              <a:t>Chris Arran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C0C0E2-A91D-3EA6-1F00-F5FEBF859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EF204-29CB-401E-8F66-BD86EBD16D3C}" type="slidenum">
              <a:rPr lang="en-GB" smtClean="0"/>
              <a:t>3</a:t>
            </a:fld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D7AC229-67E1-7EA5-7FDB-EF4C6186EC7B}"/>
              </a:ext>
            </a:extLst>
          </p:cNvPr>
          <p:cNvSpPr/>
          <p:nvPr/>
        </p:nvSpPr>
        <p:spPr>
          <a:xfrm>
            <a:off x="849085" y="5004592"/>
            <a:ext cx="2732315" cy="293914"/>
          </a:xfrm>
          <a:prstGeom prst="ellips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8E218E7E-CDCA-9605-0F39-AE125F3DAE48}"/>
              </a:ext>
            </a:extLst>
          </p:cNvPr>
          <p:cNvSpPr/>
          <p:nvPr/>
        </p:nvSpPr>
        <p:spPr>
          <a:xfrm rot="17972709">
            <a:off x="2716218" y="4718851"/>
            <a:ext cx="1072381" cy="1787302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292100" h="1905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63BACD-1DD1-AAF2-3D3C-EF3193F09086}"/>
              </a:ext>
            </a:extLst>
          </p:cNvPr>
          <p:cNvSpPr txBox="1"/>
          <p:nvPr/>
        </p:nvSpPr>
        <p:spPr>
          <a:xfrm>
            <a:off x="605074" y="5399312"/>
            <a:ext cx="2083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250 MeV e</a:t>
            </a:r>
            <a:r>
              <a:rPr lang="en-GB" baseline="300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-</a:t>
            </a:r>
            <a:r>
              <a:rPr lang="en-GB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beam</a:t>
            </a:r>
            <a:endParaRPr lang="en-GB" baseline="30000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090ADC3-24F9-8CA7-A858-116AE95F3A87}"/>
              </a:ext>
            </a:extLst>
          </p:cNvPr>
          <p:cNvGrpSpPr/>
          <p:nvPr/>
        </p:nvGrpSpPr>
        <p:grpSpPr>
          <a:xfrm>
            <a:off x="2549194" y="4645938"/>
            <a:ext cx="5033419" cy="604183"/>
            <a:chOff x="2549194" y="4645938"/>
            <a:chExt cx="5033419" cy="604183"/>
          </a:xfrm>
        </p:grpSpPr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7CB744DF-1E48-12B4-F4C5-6436268FBA5E}"/>
                </a:ext>
              </a:extLst>
            </p:cNvPr>
            <p:cNvSpPr/>
            <p:nvPr/>
          </p:nvSpPr>
          <p:spPr>
            <a:xfrm rot="16200000">
              <a:off x="4640574" y="2972276"/>
              <a:ext cx="186465" cy="4369225"/>
            </a:xfrm>
            <a:prstGeom prst="triangle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9390917-BC45-E352-A472-8AC00792FEC4}"/>
                </a:ext>
              </a:extLst>
            </p:cNvPr>
            <p:cNvSpPr txBox="1"/>
            <p:nvPr/>
          </p:nvSpPr>
          <p:spPr>
            <a:xfrm>
              <a:off x="5078788" y="4645938"/>
              <a:ext cx="25038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MeV-scale </a:t>
              </a:r>
              <a:r>
                <a:rPr lang="el-GR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γ</a:t>
              </a:r>
              <a:r>
                <a:rPr lang="en-GB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-ray beam</a:t>
              </a: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208D7F0-AA37-C164-14A2-99D45F7412C3}"/>
              </a:ext>
            </a:extLst>
          </p:cNvPr>
          <p:cNvSpPr/>
          <p:nvPr/>
        </p:nvSpPr>
        <p:spPr>
          <a:xfrm rot="17813769">
            <a:off x="3506304" y="5776657"/>
            <a:ext cx="1188341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E361DA-2ABE-E108-769C-79592D70B8E6}"/>
              </a:ext>
            </a:extLst>
          </p:cNvPr>
          <p:cNvSpPr txBox="1"/>
          <p:nvPr/>
        </p:nvSpPr>
        <p:spPr>
          <a:xfrm>
            <a:off x="3989434" y="5697720"/>
            <a:ext cx="20836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120 TW laser</a:t>
            </a:r>
          </a:p>
          <a:p>
            <a:r>
              <a:rPr lang="en-GB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focussed at </a:t>
            </a:r>
            <a:r>
              <a:rPr lang="en-GB" i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f</a:t>
            </a:r>
            <a:r>
              <a:rPr lang="en-GB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3292132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4FED4-EDF6-F13C-C8EB-E991DC014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Exploring Strong Field QED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4EA2-F7C3-5BB4-90B5-FA4104D35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Strong fields change Compton scattering and cause electron recoil</a:t>
            </a:r>
          </a:p>
          <a:p>
            <a:r>
              <a:rPr lang="en-GB" sz="2000" dirty="0"/>
              <a:t>But only small divergences are possible under CLARA conditions</a:t>
            </a:r>
          </a:p>
          <a:p>
            <a:r>
              <a:rPr lang="en-GB" sz="2000" b="1" dirty="0"/>
              <a:t>Repeatable consistent shots are crucial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BC92DC-B3F6-F8BD-3273-F9AA21812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3/12/2024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7EDDE-A4A7-42F6-8DA9-950F64030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Chris Arran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BA002-ACB9-C4AE-23E5-76DA9BF01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EF204-29CB-401E-8F66-BD86EBD16D3C}" type="slidenum">
              <a:rPr lang="en-GB" smtClean="0"/>
              <a:t>4</a:t>
            </a:fld>
            <a:endParaRPr lang="en-GB"/>
          </a:p>
        </p:txBody>
      </p:sp>
      <p:pic>
        <p:nvPicPr>
          <p:cNvPr id="10" name="Picture 9" descr="A diagram of a reflection of a star&#10;&#10;Description automatically generated">
            <a:extLst>
              <a:ext uri="{FF2B5EF4-FFF2-40B4-BE49-F238E27FC236}">
                <a16:creationId xmlns:a16="http://schemas.microsoft.com/office/drawing/2014/main" id="{2BF60520-C588-4E76-78F2-984B2F6090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69" y="3399307"/>
            <a:ext cx="4063861" cy="2777656"/>
          </a:xfrm>
          <a:prstGeom prst="rect">
            <a:avLst/>
          </a:prstGeom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554E6109-F1EA-E326-88BC-D72C94992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180" y="3233738"/>
            <a:ext cx="3795403" cy="307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:a16="http://schemas.microsoft.com/office/drawing/2014/main" id="{F2CF56C0-E1E8-3B82-0B3F-43531934FE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68"/>
          <a:stretch/>
        </p:blipFill>
        <p:spPr bwMode="auto">
          <a:xfrm>
            <a:off x="4150462" y="3278188"/>
            <a:ext cx="4002938" cy="307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A diagram of a graph&#10;&#10;Description automatically generated">
            <a:extLst>
              <a:ext uri="{FF2B5EF4-FFF2-40B4-BE49-F238E27FC236}">
                <a16:creationId xmlns:a16="http://schemas.microsoft.com/office/drawing/2014/main" id="{D2371C7E-3A56-C739-1A4F-6E630DB5512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18" y="3211968"/>
            <a:ext cx="4746926" cy="3198844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C7D2B9B3-A55F-AE89-EC0B-D7ABE29C55F5}"/>
              </a:ext>
            </a:extLst>
          </p:cNvPr>
          <p:cNvGrpSpPr/>
          <p:nvPr/>
        </p:nvGrpSpPr>
        <p:grpSpPr>
          <a:xfrm>
            <a:off x="4519222" y="3471899"/>
            <a:ext cx="7635424" cy="3309395"/>
            <a:chOff x="4519222" y="3471899"/>
            <a:chExt cx="7635424" cy="3309395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F9B96708-2EAE-D3CA-4463-18A6F7287D58}"/>
                </a:ext>
              </a:extLst>
            </p:cNvPr>
            <p:cNvGrpSpPr/>
            <p:nvPr/>
          </p:nvGrpSpPr>
          <p:grpSpPr>
            <a:xfrm>
              <a:off x="7809616" y="3598001"/>
              <a:ext cx="4345030" cy="3183293"/>
              <a:chOff x="5829590" y="3282773"/>
              <a:chExt cx="4345030" cy="3183293"/>
            </a:xfrm>
          </p:grpSpPr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06E7950D-E9E4-11D1-F8A2-8226F6781E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140463" y="3288330"/>
                <a:ext cx="1034157" cy="2567562"/>
              </a:xfrm>
              <a:prstGeom prst="rect">
                <a:avLst/>
              </a:prstGeom>
            </p:spPr>
          </p:pic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799F1162-D505-5848-4346-FE1DEE7C660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829590" y="3282773"/>
                <a:ext cx="3290394" cy="3183293"/>
              </a:xfrm>
              <a:prstGeom prst="rect">
                <a:avLst/>
              </a:prstGeom>
            </p:spPr>
          </p:pic>
        </p:grp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CA30BCC4-4826-776F-815D-32691A843DE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4519222" y="3471899"/>
              <a:ext cx="3290394" cy="105879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96541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48034-A24D-E6FC-C2C5-A3C14A08E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Potential plasma optics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70737-4C23-3C4D-B7E6-C9B3F89EA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Creating a few </a:t>
            </a:r>
            <a:r>
              <a:rPr lang="el-GR" sz="2000" dirty="0"/>
              <a:t>μ</a:t>
            </a:r>
            <a:r>
              <a:rPr lang="en-GB" sz="2000" dirty="0"/>
              <a:t>m, 10s fs electron beam would improve ICS signatures</a:t>
            </a:r>
          </a:p>
          <a:p>
            <a:pPr lvl="1"/>
            <a:r>
              <a:rPr lang="en-GB" sz="1800" dirty="0"/>
              <a:t>Plasma boosters could increase electron beam energy</a:t>
            </a:r>
          </a:p>
          <a:p>
            <a:pPr lvl="1"/>
            <a:r>
              <a:rPr lang="en-GB" sz="1800" dirty="0"/>
              <a:t>Beam compression and focussing could increase bunch density at interaction</a:t>
            </a:r>
          </a:p>
          <a:p>
            <a:pPr lvl="1"/>
            <a:r>
              <a:rPr lang="en-GB" sz="1800" dirty="0"/>
              <a:t>Ultra-fast kicker could remove non-interacting electrons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5F13E-AF5E-2A8F-AF30-F9249DF5F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3/12/2024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39BC35-14C1-3A08-C57D-3D8CAD98D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Chris Arran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F7936-CC1F-D824-30BB-2C6782218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EF204-29CB-401E-8F66-BD86EBD16D3C}" type="slidenum">
              <a:rPr lang="en-GB" smtClean="0"/>
              <a:t>5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C51689-214D-62F2-199D-B50E2B3EA46C}"/>
              </a:ext>
            </a:extLst>
          </p:cNvPr>
          <p:cNvSpPr txBox="1"/>
          <p:nvPr/>
        </p:nvSpPr>
        <p:spPr>
          <a:xfrm>
            <a:off x="9354911" y="4110151"/>
            <a:ext cx="2743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FBPIC simulation</a:t>
            </a:r>
          </a:p>
          <a:p>
            <a:r>
              <a:rPr lang="en-GB" sz="16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200 TW laser</a:t>
            </a:r>
          </a:p>
          <a:p>
            <a:r>
              <a:rPr lang="en-GB" sz="16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focussed at </a:t>
            </a:r>
            <a:r>
              <a:rPr lang="en-GB" sz="1600" i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f</a:t>
            </a:r>
            <a:r>
              <a:rPr lang="en-GB" sz="16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/40</a:t>
            </a:r>
          </a:p>
          <a:p>
            <a:r>
              <a:rPr lang="en-GB" sz="16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into 2x10</a:t>
            </a:r>
            <a:r>
              <a:rPr lang="en-GB" sz="1600" baseline="300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18</a:t>
            </a:r>
            <a:r>
              <a:rPr lang="en-GB" sz="16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cm</a:t>
            </a:r>
            <a:r>
              <a:rPr lang="en-GB" sz="1600" baseline="300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-3</a:t>
            </a:r>
            <a:r>
              <a:rPr lang="en-GB" sz="16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plasma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B1C8C8B1-3736-CE3F-6C05-79F842B501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69" y="3315381"/>
            <a:ext cx="8280742" cy="3177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9358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c95c42b-0cd7-40f5-b558-89790b991f6d" xsi:nil="true"/>
    <lcf76f155ced4ddcb4097134ff3c332f xmlns="def24471-4495-4925-ab16-f2edc05ef9c5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53190709FBB04E88E1C795D91BBE8A" ma:contentTypeVersion="13" ma:contentTypeDescription="Create a new document." ma:contentTypeScope="" ma:versionID="77fad44b059bfd7519328c27165b3bf0">
  <xsd:schema xmlns:xsd="http://www.w3.org/2001/XMLSchema" xmlns:xs="http://www.w3.org/2001/XMLSchema" xmlns:p="http://schemas.microsoft.com/office/2006/metadata/properties" xmlns:ns2="def24471-4495-4925-ab16-f2edc05ef9c5" xmlns:ns3="fc95c42b-0cd7-40f5-b558-89790b991f6d" targetNamespace="http://schemas.microsoft.com/office/2006/metadata/properties" ma:root="true" ma:fieldsID="143f76efc2e0a268da4797fd19f27cd0" ns2:_="" ns3:_="">
    <xsd:import namespace="def24471-4495-4925-ab16-f2edc05ef9c5"/>
    <xsd:import namespace="fc95c42b-0cd7-40f5-b558-89790b991f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f24471-4495-4925-ab16-f2edc05ef9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fe07c91c-676c-4292-ab42-0332d43006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5c42b-0cd7-40f5-b558-89790b991f6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6f871472-19cf-475b-b15d-9835b1ad4822}" ma:internalName="TaxCatchAll" ma:showField="CatchAllData" ma:web="fc95c42b-0cd7-40f5-b558-89790b991f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4DA76E-EF7D-4FE5-9F66-7CF8BDED42FF}">
  <ds:schemaRefs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92ba565f-51e8-4ec5-a86b-e3ef35bf68d8"/>
    <ds:schemaRef ds:uri="09d86cb9-9616-489c-ac1d-e6062916efda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C3EA897-E107-4551-9AFC-35F75B0EB5F7}"/>
</file>

<file path=customXml/itemProps3.xml><?xml version="1.0" encoding="utf-8"?>
<ds:datastoreItem xmlns:ds="http://schemas.openxmlformats.org/officeDocument/2006/customXml" ds:itemID="{E8146C1A-8052-44C3-8F27-B55E1F1DA00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3422</TotalTime>
  <Words>251</Words>
  <Application>Microsoft Office PowerPoint</Application>
  <PresentationFormat>Widescreen</PresentationFormat>
  <Paragraphs>52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Lato Light</vt:lpstr>
      <vt:lpstr>Office Theme</vt:lpstr>
      <vt:lpstr>Potential Inverse Compton Scattering Experiments at CLARA</vt:lpstr>
      <vt:lpstr>Inverse Compton Scattering</vt:lpstr>
      <vt:lpstr>Simulated interaction at CLARA</vt:lpstr>
      <vt:lpstr>Exploring Strong Field QED</vt:lpstr>
      <vt:lpstr>Potential plasma optics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Christopher Arran</dc:creator>
  <cp:lastModifiedBy>Christopher Arran</cp:lastModifiedBy>
  <cp:revision>1</cp:revision>
  <dcterms:created xsi:type="dcterms:W3CDTF">2024-11-19T14:29:40Z</dcterms:created>
  <dcterms:modified xsi:type="dcterms:W3CDTF">2024-12-03T14:43:38Z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0x0101005653190709FBB04E88E1C795D91BBE8A</vt:lpwstr>
  </property>
</Properties>
</file>