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7_B113B2BB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4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9F558E-3A2D-8F50-5BCD-43508A20230F}" name="Mudaraddi, Anish (STFC,RAL,SC)" initials="M(" userId="S::anish.mudaraddi@stfc.ac.uk::f79a9846-f983-4b52-9fa5-33c1da27f4d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30D16-EAA6-4448-14B2-3E3B3470D46E}" v="8" dt="2024-08-14T08:29:31.845"/>
    <p1510:client id="{7CAC1BEC-F21F-4C54-A614-C8AED3D69DE8}" v="5" dt="2024-08-14T09:23:06.641"/>
    <p1510:client id="{9A8C8B70-9566-714F-0BE2-B8746ED0563F}" v="1135" dt="2024-08-14T09:15:45.932"/>
    <p1510:client id="{CC33B85D-2786-F2A2-1144-B7C18FBB62B1}" v="408" dt="2024-08-14T09:08:58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ili, Ramzi (STFC,RAL,SC)" userId="S::ramzi.jalili@stfc.ac.uk::ac252140-dada-4383-80eb-965d35b6734c" providerId="AD" clId="Web-{CC33B85D-2786-F2A2-1144-B7C18FBB62B1}"/>
    <pc:docChg chg="addSld delSld modSld">
      <pc:chgData name="Jalili, Ramzi (STFC,RAL,SC)" userId="S::ramzi.jalili@stfc.ac.uk::ac252140-dada-4383-80eb-965d35b6734c" providerId="AD" clId="Web-{CC33B85D-2786-F2A2-1144-B7C18FBB62B1}" dt="2024-08-14T08:55:08.218" v="406" actId="20577"/>
      <pc:docMkLst>
        <pc:docMk/>
      </pc:docMkLst>
      <pc:sldChg chg="modSp add del">
        <pc:chgData name="Jalili, Ramzi (STFC,RAL,SC)" userId="S::ramzi.jalili@stfc.ac.uk::ac252140-dada-4383-80eb-965d35b6734c" providerId="AD" clId="Web-{CC33B85D-2786-F2A2-1144-B7C18FBB62B1}" dt="2024-08-14T08:44:53.735" v="30" actId="20577"/>
        <pc:sldMkLst>
          <pc:docMk/>
          <pc:sldMk cId="2131514761" sldId="259"/>
        </pc:sldMkLst>
        <pc:spChg chg="mod">
          <ac:chgData name="Jalili, Ramzi (STFC,RAL,SC)" userId="S::ramzi.jalili@stfc.ac.uk::ac252140-dada-4383-80eb-965d35b6734c" providerId="AD" clId="Web-{CC33B85D-2786-F2A2-1144-B7C18FBB62B1}" dt="2024-08-14T08:44:53.735" v="30" actId="20577"/>
          <ac:spMkLst>
            <pc:docMk/>
            <pc:sldMk cId="2131514761" sldId="259"/>
            <ac:spMk id="2" creationId="{06C9A792-D90A-629C-1D99-EBF32F7CFF24}"/>
          </ac:spMkLst>
        </pc:spChg>
        <pc:spChg chg="mod">
          <ac:chgData name="Jalili, Ramzi (STFC,RAL,SC)" userId="S::ramzi.jalili@stfc.ac.uk::ac252140-dada-4383-80eb-965d35b6734c" providerId="AD" clId="Web-{CC33B85D-2786-F2A2-1144-B7C18FBB62B1}" dt="2024-08-14T08:44:22.921" v="19" actId="20577"/>
          <ac:spMkLst>
            <pc:docMk/>
            <pc:sldMk cId="2131514761" sldId="259"/>
            <ac:spMk id="6" creationId="{CC6F6531-4013-2843-3BD6-0E9AFE649C34}"/>
          </ac:spMkLst>
        </pc:spChg>
      </pc:sldChg>
      <pc:sldChg chg="modSp add del">
        <pc:chgData name="Jalili, Ramzi (STFC,RAL,SC)" userId="S::ramzi.jalili@stfc.ac.uk::ac252140-dada-4383-80eb-965d35b6734c" providerId="AD" clId="Web-{CC33B85D-2786-F2A2-1144-B7C18FBB62B1}" dt="2024-08-14T08:55:08.218" v="406" actId="20577"/>
        <pc:sldMkLst>
          <pc:docMk/>
          <pc:sldMk cId="2119072525" sldId="261"/>
        </pc:sldMkLst>
        <pc:spChg chg="mod">
          <ac:chgData name="Jalili, Ramzi (STFC,RAL,SC)" userId="S::ramzi.jalili@stfc.ac.uk::ac252140-dada-4383-80eb-965d35b6734c" providerId="AD" clId="Web-{CC33B85D-2786-F2A2-1144-B7C18FBB62B1}" dt="2024-08-14T08:43:00.107" v="9"/>
          <ac:spMkLst>
            <pc:docMk/>
            <pc:sldMk cId="2119072525" sldId="261"/>
            <ac:spMk id="2" creationId="{95DCB704-5882-9F52-7DBC-A2075C592DD5}"/>
          </ac:spMkLst>
        </pc:spChg>
        <pc:spChg chg="mod">
          <ac:chgData name="Jalili, Ramzi (STFC,RAL,SC)" userId="S::ramzi.jalili@stfc.ac.uk::ac252140-dada-4383-80eb-965d35b6734c" providerId="AD" clId="Web-{CC33B85D-2786-F2A2-1144-B7C18FBB62B1}" dt="2024-08-14T08:55:08.218" v="406" actId="20577"/>
          <ac:spMkLst>
            <pc:docMk/>
            <pc:sldMk cId="2119072525" sldId="261"/>
            <ac:spMk id="3" creationId="{ADE1B881-2C0C-8E83-D66B-AF5672A87DC2}"/>
          </ac:spMkLst>
        </pc:spChg>
      </pc:sldChg>
      <pc:sldChg chg="modSp add del">
        <pc:chgData name="Jalili, Ramzi (STFC,RAL,SC)" userId="S::ramzi.jalili@stfc.ac.uk::ac252140-dada-4383-80eb-965d35b6734c" providerId="AD" clId="Web-{CC33B85D-2786-F2A2-1144-B7C18FBB62B1}" dt="2024-08-14T08:44:58.750" v="33" actId="20577"/>
        <pc:sldMkLst>
          <pc:docMk/>
          <pc:sldMk cId="2729266820" sldId="262"/>
        </pc:sldMkLst>
        <pc:spChg chg="mod">
          <ac:chgData name="Jalili, Ramzi (STFC,RAL,SC)" userId="S::ramzi.jalili@stfc.ac.uk::ac252140-dada-4383-80eb-965d35b6734c" providerId="AD" clId="Web-{CC33B85D-2786-F2A2-1144-B7C18FBB62B1}" dt="2024-08-14T08:44:58.750" v="33" actId="20577"/>
          <ac:spMkLst>
            <pc:docMk/>
            <pc:sldMk cId="2729266820" sldId="262"/>
            <ac:spMk id="2" creationId="{3D57A1A8-F263-FB96-16EA-1121E0977D0B}"/>
          </ac:spMkLst>
        </pc:spChg>
        <pc:spChg chg="mod">
          <ac:chgData name="Jalili, Ramzi (STFC,RAL,SC)" userId="S::ramzi.jalili@stfc.ac.uk::ac252140-dada-4383-80eb-965d35b6734c" providerId="AD" clId="Web-{CC33B85D-2786-F2A2-1144-B7C18FBB62B1}" dt="2024-08-14T08:44:32.109" v="21" actId="14100"/>
          <ac:spMkLst>
            <pc:docMk/>
            <pc:sldMk cId="2729266820" sldId="262"/>
            <ac:spMk id="6" creationId="{DC432AAF-CEDA-4BE2-EAA8-5AB195753F4D}"/>
          </ac:spMkLst>
        </pc:spChg>
        <pc:picChg chg="mod">
          <ac:chgData name="Jalili, Ramzi (STFC,RAL,SC)" userId="S::ramzi.jalili@stfc.ac.uk::ac252140-dada-4383-80eb-965d35b6734c" providerId="AD" clId="Web-{CC33B85D-2786-F2A2-1144-B7C18FBB62B1}" dt="2024-08-14T08:44:37.562" v="23" actId="1076"/>
          <ac:picMkLst>
            <pc:docMk/>
            <pc:sldMk cId="2729266820" sldId="262"/>
            <ac:picMk id="5" creationId="{0685893C-7DB2-948B-D579-6B154B5BDEE8}"/>
          </ac:picMkLst>
        </pc:picChg>
      </pc:sldChg>
    </pc:docChg>
  </pc:docChgLst>
  <pc:docChgLst>
    <pc:chgData name="Dibbo, Alexander (STFC,RAL,SC)" userId="00ef2d8b-2986-4d68-a7b4-4b6382b4d7f3" providerId="ADAL" clId="{7CAC1BEC-F21F-4C54-A614-C8AED3D69DE8}"/>
    <pc:docChg chg="custSel addSld delSld modSld sldOrd">
      <pc:chgData name="Dibbo, Alexander (STFC,RAL,SC)" userId="00ef2d8b-2986-4d68-a7b4-4b6382b4d7f3" providerId="ADAL" clId="{7CAC1BEC-F21F-4C54-A614-C8AED3D69DE8}" dt="2024-08-14T09:23:06.648" v="73"/>
      <pc:docMkLst>
        <pc:docMk/>
      </pc:docMkLst>
      <pc:sldChg chg="modSp mod">
        <pc:chgData name="Dibbo, Alexander (STFC,RAL,SC)" userId="00ef2d8b-2986-4d68-a7b4-4b6382b4d7f3" providerId="ADAL" clId="{7CAC1BEC-F21F-4C54-A614-C8AED3D69DE8}" dt="2024-08-14T09:18:46.760" v="71" actId="27636"/>
        <pc:sldMkLst>
          <pc:docMk/>
          <pc:sldMk cId="4201129996" sldId="256"/>
        </pc:sldMkLst>
        <pc:spChg chg="mod">
          <ac:chgData name="Dibbo, Alexander (STFC,RAL,SC)" userId="00ef2d8b-2986-4d68-a7b4-4b6382b4d7f3" providerId="ADAL" clId="{7CAC1BEC-F21F-4C54-A614-C8AED3D69DE8}" dt="2024-08-14T09:18:46.760" v="71" actId="27636"/>
          <ac:spMkLst>
            <pc:docMk/>
            <pc:sldMk cId="4201129996" sldId="256"/>
            <ac:spMk id="5" creationId="{A020CC26-ED2F-C965-5D7C-4AFE53EE3915}"/>
          </ac:spMkLst>
        </pc:spChg>
      </pc:sldChg>
      <pc:sldChg chg="del">
        <pc:chgData name="Dibbo, Alexander (STFC,RAL,SC)" userId="00ef2d8b-2986-4d68-a7b4-4b6382b4d7f3" providerId="ADAL" clId="{7CAC1BEC-F21F-4C54-A614-C8AED3D69DE8}" dt="2024-08-14T08:40:39.770" v="69" actId="47"/>
        <pc:sldMkLst>
          <pc:docMk/>
          <pc:sldMk cId="3314770695" sldId="259"/>
        </pc:sldMkLst>
      </pc:sldChg>
      <pc:sldChg chg="ord">
        <pc:chgData name="Dibbo, Alexander (STFC,RAL,SC)" userId="00ef2d8b-2986-4d68-a7b4-4b6382b4d7f3" providerId="ADAL" clId="{7CAC1BEC-F21F-4C54-A614-C8AED3D69DE8}" dt="2024-08-14T09:23:06.648" v="73"/>
        <pc:sldMkLst>
          <pc:docMk/>
          <pc:sldMk cId="50001870" sldId="260"/>
        </pc:sldMkLst>
      </pc:sldChg>
      <pc:sldChg chg="new del">
        <pc:chgData name="Dibbo, Alexander (STFC,RAL,SC)" userId="00ef2d8b-2986-4d68-a7b4-4b6382b4d7f3" providerId="ADAL" clId="{7CAC1BEC-F21F-4C54-A614-C8AED3D69DE8}" dt="2024-08-14T08:40:38.055" v="68" actId="2696"/>
        <pc:sldMkLst>
          <pc:docMk/>
          <pc:sldMk cId="4282493402" sldId="261"/>
        </pc:sldMkLst>
      </pc:sldChg>
    </pc:docChg>
  </pc:docChgLst>
  <pc:docChgLst>
    <pc:chgData name="Summers, Martin (STFC,RAL,SC)" userId="S::martin.summers@stfc.ac.uk::cb515c47-b4a1-43a8-a7a7-7d734d762cf4" providerId="AD" clId="Web-{1B230D16-EAA6-4448-14B2-3E3B3470D46E}"/>
    <pc:docChg chg="addSld delSld modSld sldOrd">
      <pc:chgData name="Summers, Martin (STFC,RAL,SC)" userId="S::martin.summers@stfc.ac.uk::cb515c47-b4a1-43a8-a7a7-7d734d762cf4" providerId="AD" clId="Web-{1B230D16-EAA6-4448-14B2-3E3B3470D46E}" dt="2024-08-14T08:29:31.845" v="7"/>
      <pc:docMkLst>
        <pc:docMk/>
      </pc:docMkLst>
      <pc:sldChg chg="delSp new del">
        <pc:chgData name="Summers, Martin (STFC,RAL,SC)" userId="S::martin.summers@stfc.ac.uk::cb515c47-b4a1-43a8-a7a7-7d734d762cf4" providerId="AD" clId="Web-{1B230D16-EAA6-4448-14B2-3E3B3470D46E}" dt="2024-08-14T08:29:22.829" v="6"/>
        <pc:sldMkLst>
          <pc:docMk/>
          <pc:sldMk cId="3943132566" sldId="257"/>
        </pc:sldMkLst>
        <pc:spChg chg="del">
          <ac:chgData name="Summers, Martin (STFC,RAL,SC)" userId="S::martin.summers@stfc.ac.uk::cb515c47-b4a1-43a8-a7a7-7d734d762cf4" providerId="AD" clId="Web-{1B230D16-EAA6-4448-14B2-3E3B3470D46E}" dt="2024-08-14T08:28:08.249" v="1"/>
          <ac:spMkLst>
            <pc:docMk/>
            <pc:sldMk cId="3943132566" sldId="257"/>
            <ac:spMk id="2" creationId="{4BA2E1A2-22B8-AE08-F68F-EABCDC93B1D2}"/>
          </ac:spMkLst>
        </pc:spChg>
        <pc:spChg chg="del">
          <ac:chgData name="Summers, Martin (STFC,RAL,SC)" userId="S::martin.summers@stfc.ac.uk::cb515c47-b4a1-43a8-a7a7-7d734d762cf4" providerId="AD" clId="Web-{1B230D16-EAA6-4448-14B2-3E3B3470D46E}" dt="2024-08-14T08:28:09.671" v="2"/>
          <ac:spMkLst>
            <pc:docMk/>
            <pc:sldMk cId="3943132566" sldId="257"/>
            <ac:spMk id="3" creationId="{34366124-072D-738C-BFB0-C391217B0F9D}"/>
          </ac:spMkLst>
        </pc:spChg>
      </pc:sldChg>
      <pc:sldChg chg="add">
        <pc:chgData name="Summers, Martin (STFC,RAL,SC)" userId="S::martin.summers@stfc.ac.uk::cb515c47-b4a1-43a8-a7a7-7d734d762cf4" providerId="AD" clId="Web-{1B230D16-EAA6-4448-14B2-3E3B3470D46E}" dt="2024-08-14T08:28:44.859" v="3"/>
        <pc:sldMkLst>
          <pc:docMk/>
          <pc:sldMk cId="2807334978" sldId="258"/>
        </pc:sldMkLst>
      </pc:sldChg>
      <pc:sldChg chg="add">
        <pc:chgData name="Summers, Martin (STFC,RAL,SC)" userId="S::martin.summers@stfc.ac.uk::cb515c47-b4a1-43a8-a7a7-7d734d762cf4" providerId="AD" clId="Web-{1B230D16-EAA6-4448-14B2-3E3B3470D46E}" dt="2024-08-14T08:28:44.875" v="4"/>
        <pc:sldMkLst>
          <pc:docMk/>
          <pc:sldMk cId="3314770695" sldId="259"/>
        </pc:sldMkLst>
      </pc:sldChg>
      <pc:sldChg chg="add ord">
        <pc:chgData name="Summers, Martin (STFC,RAL,SC)" userId="S::martin.summers@stfc.ac.uk::cb515c47-b4a1-43a8-a7a7-7d734d762cf4" providerId="AD" clId="Web-{1B230D16-EAA6-4448-14B2-3E3B3470D46E}" dt="2024-08-14T08:29:31.845" v="7"/>
        <pc:sldMkLst>
          <pc:docMk/>
          <pc:sldMk cId="50001870" sldId="260"/>
        </pc:sldMkLst>
      </pc:sldChg>
    </pc:docChg>
  </pc:docChgLst>
  <pc:docChgLst>
    <pc:chgData name="Mudaraddi, Anish (STFC,RAL,SC)" userId="S::anish.mudaraddi@stfc.ac.uk::f79a9846-f983-4b52-9fa5-33c1da27f4d1" providerId="AD" clId="Web-{9A8C8B70-9566-714F-0BE2-B8746ED0563F}"/>
    <pc:docChg chg="mod addSld delSld modSld">
      <pc:chgData name="Mudaraddi, Anish (STFC,RAL,SC)" userId="S::anish.mudaraddi@stfc.ac.uk::f79a9846-f983-4b52-9fa5-33c1da27f4d1" providerId="AD" clId="Web-{9A8C8B70-9566-714F-0BE2-B8746ED0563F}" dt="2024-08-14T09:15:45.932" v="843" actId="1076"/>
      <pc:docMkLst>
        <pc:docMk/>
      </pc:docMkLst>
      <pc:sldChg chg="modSp">
        <pc:chgData name="Mudaraddi, Anish (STFC,RAL,SC)" userId="S::anish.mudaraddi@stfc.ac.uk::f79a9846-f983-4b52-9fa5-33c1da27f4d1" providerId="AD" clId="Web-{9A8C8B70-9566-714F-0BE2-B8746ED0563F}" dt="2024-08-14T09:15:30.651" v="841" actId="1076"/>
        <pc:sldMkLst>
          <pc:docMk/>
          <pc:sldMk cId="2807334978" sldId="258"/>
        </pc:sldMkLst>
        <pc:spChg chg="mod">
          <ac:chgData name="Mudaraddi, Anish (STFC,RAL,SC)" userId="S::anish.mudaraddi@stfc.ac.uk::f79a9846-f983-4b52-9fa5-33c1da27f4d1" providerId="AD" clId="Web-{9A8C8B70-9566-714F-0BE2-B8746ED0563F}" dt="2024-08-14T09:15:28.260" v="840" actId="1076"/>
          <ac:spMkLst>
            <pc:docMk/>
            <pc:sldMk cId="2807334978" sldId="258"/>
            <ac:spMk id="4" creationId="{1A901705-5B4F-69F7-2F58-436E776E4A28}"/>
          </ac:spMkLst>
        </pc:spChg>
        <pc:spChg chg="mod">
          <ac:chgData name="Mudaraddi, Anish (STFC,RAL,SC)" userId="S::anish.mudaraddi@stfc.ac.uk::f79a9846-f983-4b52-9fa5-33c1da27f4d1" providerId="AD" clId="Web-{9A8C8B70-9566-714F-0BE2-B8746ED0563F}" dt="2024-08-14T09:15:30.651" v="841" actId="1076"/>
          <ac:spMkLst>
            <pc:docMk/>
            <pc:sldMk cId="2807334978" sldId="258"/>
            <ac:spMk id="5" creationId="{28952BE5-6660-DDED-6AAB-BED08F8F9E3E}"/>
          </ac:spMkLst>
        </pc:spChg>
      </pc:sldChg>
      <pc:sldChg chg="addSp modSp">
        <pc:chgData name="Mudaraddi, Anish (STFC,RAL,SC)" userId="S::anish.mudaraddi@stfc.ac.uk::f79a9846-f983-4b52-9fa5-33c1da27f4d1" providerId="AD" clId="Web-{9A8C8B70-9566-714F-0BE2-B8746ED0563F}" dt="2024-08-14T09:13:02.928" v="805" actId="20577"/>
        <pc:sldMkLst>
          <pc:docMk/>
          <pc:sldMk cId="2131514761" sldId="259"/>
        </pc:sldMkLst>
        <pc:spChg chg="mod">
          <ac:chgData name="Mudaraddi, Anish (STFC,RAL,SC)" userId="S::anish.mudaraddi@stfc.ac.uk::f79a9846-f983-4b52-9fa5-33c1da27f4d1" providerId="AD" clId="Web-{9A8C8B70-9566-714F-0BE2-B8746ED0563F}" dt="2024-08-14T09:13:02.928" v="805" actId="20577"/>
          <ac:spMkLst>
            <pc:docMk/>
            <pc:sldMk cId="2131514761" sldId="259"/>
            <ac:spMk id="2" creationId="{06C9A792-D90A-629C-1D99-EBF32F7CFF24}"/>
          </ac:spMkLst>
        </pc:spChg>
        <pc:spChg chg="add mod">
          <ac:chgData name="Mudaraddi, Anish (STFC,RAL,SC)" userId="S::anish.mudaraddi@stfc.ac.uk::f79a9846-f983-4b52-9fa5-33c1da27f4d1" providerId="AD" clId="Web-{9A8C8B70-9566-714F-0BE2-B8746ED0563F}" dt="2024-08-14T09:12:05.161" v="776" actId="20577"/>
          <ac:spMkLst>
            <pc:docMk/>
            <pc:sldMk cId="2131514761" sldId="259"/>
            <ac:spMk id="3" creationId="{F339E544-88E7-981D-2645-17CFE0787685}"/>
          </ac:spMkLst>
        </pc:spChg>
        <pc:spChg chg="mod">
          <ac:chgData name="Mudaraddi, Anish (STFC,RAL,SC)" userId="S::anish.mudaraddi@stfc.ac.uk::f79a9846-f983-4b52-9fa5-33c1da27f4d1" providerId="AD" clId="Web-{9A8C8B70-9566-714F-0BE2-B8746ED0563F}" dt="2024-08-14T09:11:19.504" v="746" actId="1076"/>
          <ac:spMkLst>
            <pc:docMk/>
            <pc:sldMk cId="2131514761" sldId="259"/>
            <ac:spMk id="6" creationId="{CC6F6531-4013-2843-3BD6-0E9AFE649C34}"/>
          </ac:spMkLst>
        </pc:spChg>
        <pc:picChg chg="mod">
          <ac:chgData name="Mudaraddi, Anish (STFC,RAL,SC)" userId="S::anish.mudaraddi@stfc.ac.uk::f79a9846-f983-4b52-9fa5-33c1da27f4d1" providerId="AD" clId="Web-{9A8C8B70-9566-714F-0BE2-B8746ED0563F}" dt="2024-08-14T09:12:08.990" v="777" actId="1076"/>
          <ac:picMkLst>
            <pc:docMk/>
            <pc:sldMk cId="2131514761" sldId="259"/>
            <ac:picMk id="5" creationId="{86414475-8EE2-BB48-C497-85FED096E736}"/>
          </ac:picMkLst>
        </pc:picChg>
      </pc:sldChg>
      <pc:sldChg chg="modSp">
        <pc:chgData name="Mudaraddi, Anish (STFC,RAL,SC)" userId="S::anish.mudaraddi@stfc.ac.uk::f79a9846-f983-4b52-9fa5-33c1da27f4d1" providerId="AD" clId="Web-{9A8C8B70-9566-714F-0BE2-B8746ED0563F}" dt="2024-08-14T09:15:45.932" v="843" actId="1076"/>
        <pc:sldMkLst>
          <pc:docMk/>
          <pc:sldMk cId="50001870" sldId="260"/>
        </pc:sldMkLst>
        <pc:spChg chg="mod">
          <ac:chgData name="Mudaraddi, Anish (STFC,RAL,SC)" userId="S::anish.mudaraddi@stfc.ac.uk::f79a9846-f983-4b52-9fa5-33c1da27f4d1" providerId="AD" clId="Web-{9A8C8B70-9566-714F-0BE2-B8746ED0563F}" dt="2024-08-14T09:15:41.870" v="842" actId="1076"/>
          <ac:spMkLst>
            <pc:docMk/>
            <pc:sldMk cId="50001870" sldId="260"/>
            <ac:spMk id="4" creationId="{1A901705-5B4F-69F7-2F58-436E776E4A28}"/>
          </ac:spMkLst>
        </pc:spChg>
        <pc:spChg chg="mod">
          <ac:chgData name="Mudaraddi, Anish (STFC,RAL,SC)" userId="S::anish.mudaraddi@stfc.ac.uk::f79a9846-f983-4b52-9fa5-33c1da27f4d1" providerId="AD" clId="Web-{9A8C8B70-9566-714F-0BE2-B8746ED0563F}" dt="2024-08-14T09:15:45.932" v="843" actId="1076"/>
          <ac:spMkLst>
            <pc:docMk/>
            <pc:sldMk cId="50001870" sldId="260"/>
            <ac:spMk id="5" creationId="{28952BE5-6660-DDED-6AAB-BED08F8F9E3E}"/>
          </ac:spMkLst>
        </pc:spChg>
      </pc:sldChg>
      <pc:sldChg chg="modSp">
        <pc:chgData name="Mudaraddi, Anish (STFC,RAL,SC)" userId="S::anish.mudaraddi@stfc.ac.uk::f79a9846-f983-4b52-9fa5-33c1da27f4d1" providerId="AD" clId="Web-{9A8C8B70-9566-714F-0BE2-B8746ED0563F}" dt="2024-08-14T09:09:14.798" v="686" actId="20577"/>
        <pc:sldMkLst>
          <pc:docMk/>
          <pc:sldMk cId="2119072525" sldId="261"/>
        </pc:sldMkLst>
        <pc:spChg chg="mod">
          <ac:chgData name="Mudaraddi, Anish (STFC,RAL,SC)" userId="S::anish.mudaraddi@stfc.ac.uk::f79a9846-f983-4b52-9fa5-33c1da27f4d1" providerId="AD" clId="Web-{9A8C8B70-9566-714F-0BE2-B8746ED0563F}" dt="2024-08-14T09:09:14.798" v="686" actId="20577"/>
          <ac:spMkLst>
            <pc:docMk/>
            <pc:sldMk cId="2119072525" sldId="261"/>
            <ac:spMk id="3" creationId="{ADE1B881-2C0C-8E83-D66B-AF5672A87DC2}"/>
          </ac:spMkLst>
        </pc:spChg>
      </pc:sldChg>
      <pc:sldChg chg="addSp delSp modSp">
        <pc:chgData name="Mudaraddi, Anish (STFC,RAL,SC)" userId="S::anish.mudaraddi@stfc.ac.uk::f79a9846-f983-4b52-9fa5-33c1da27f4d1" providerId="AD" clId="Web-{9A8C8B70-9566-714F-0BE2-B8746ED0563F}" dt="2024-08-14T09:14:40.524" v="839" actId="1076"/>
        <pc:sldMkLst>
          <pc:docMk/>
          <pc:sldMk cId="2729266820" sldId="262"/>
        </pc:sldMkLst>
        <pc:spChg chg="mod">
          <ac:chgData name="Mudaraddi, Anish (STFC,RAL,SC)" userId="S::anish.mudaraddi@stfc.ac.uk::f79a9846-f983-4b52-9fa5-33c1da27f4d1" providerId="AD" clId="Web-{9A8C8B70-9566-714F-0BE2-B8746ED0563F}" dt="2024-08-14T09:14:28.977" v="838" actId="1076"/>
          <ac:spMkLst>
            <pc:docMk/>
            <pc:sldMk cId="2729266820" sldId="262"/>
            <ac:spMk id="2" creationId="{3D57A1A8-F263-FB96-16EA-1121E0977D0B}"/>
          </ac:spMkLst>
        </pc:spChg>
        <pc:spChg chg="add del mod">
          <ac:chgData name="Mudaraddi, Anish (STFC,RAL,SC)" userId="S::anish.mudaraddi@stfc.ac.uk::f79a9846-f983-4b52-9fa5-33c1da27f4d1" providerId="AD" clId="Web-{9A8C8B70-9566-714F-0BE2-B8746ED0563F}" dt="2024-08-14T09:12:35.600" v="784"/>
          <ac:spMkLst>
            <pc:docMk/>
            <pc:sldMk cId="2729266820" sldId="262"/>
            <ac:spMk id="4" creationId="{7547B4D6-B168-6F99-EC84-3A79FA0E7E89}"/>
          </ac:spMkLst>
        </pc:spChg>
        <pc:spChg chg="mod">
          <ac:chgData name="Mudaraddi, Anish (STFC,RAL,SC)" userId="S::anish.mudaraddi@stfc.ac.uk::f79a9846-f983-4b52-9fa5-33c1da27f4d1" providerId="AD" clId="Web-{9A8C8B70-9566-714F-0BE2-B8746ED0563F}" dt="2024-08-14T09:09:50.549" v="696" actId="20577"/>
          <ac:spMkLst>
            <pc:docMk/>
            <pc:sldMk cId="2729266820" sldId="262"/>
            <ac:spMk id="6" creationId="{DC432AAF-CEDA-4BE2-EAA8-5AB195753F4D}"/>
          </ac:spMkLst>
        </pc:spChg>
        <pc:spChg chg="add del mod">
          <ac:chgData name="Mudaraddi, Anish (STFC,RAL,SC)" userId="S::anish.mudaraddi@stfc.ac.uk::f79a9846-f983-4b52-9fa5-33c1da27f4d1" providerId="AD" clId="Web-{9A8C8B70-9566-714F-0BE2-B8746ED0563F}" dt="2024-08-14T09:13:38.054" v="818"/>
          <ac:spMkLst>
            <pc:docMk/>
            <pc:sldMk cId="2729266820" sldId="262"/>
            <ac:spMk id="7" creationId="{DCB3C9EA-2977-C6B5-5835-F727A0F5BE99}"/>
          </ac:spMkLst>
        </pc:spChg>
        <pc:spChg chg="add del mod">
          <ac:chgData name="Mudaraddi, Anish (STFC,RAL,SC)" userId="S::anish.mudaraddi@stfc.ac.uk::f79a9846-f983-4b52-9fa5-33c1da27f4d1" providerId="AD" clId="Web-{9A8C8B70-9566-714F-0BE2-B8746ED0563F}" dt="2024-08-14T09:13:11.085" v="809"/>
          <ac:spMkLst>
            <pc:docMk/>
            <pc:sldMk cId="2729266820" sldId="262"/>
            <ac:spMk id="9" creationId="{3D826265-4D38-1AD3-65CA-62E9183C3E9B}"/>
          </ac:spMkLst>
        </pc:spChg>
        <pc:spChg chg="add del mod">
          <ac:chgData name="Mudaraddi, Anish (STFC,RAL,SC)" userId="S::anish.mudaraddi@stfc.ac.uk::f79a9846-f983-4b52-9fa5-33c1da27f4d1" providerId="AD" clId="Web-{9A8C8B70-9566-714F-0BE2-B8746ED0563F}" dt="2024-08-14T09:13:58.711" v="826"/>
          <ac:spMkLst>
            <pc:docMk/>
            <pc:sldMk cId="2729266820" sldId="262"/>
            <ac:spMk id="10" creationId="{3957F73E-E01E-AB16-667B-DAB85E7FE155}"/>
          </ac:spMkLst>
        </pc:spChg>
        <pc:spChg chg="add mod">
          <ac:chgData name="Mudaraddi, Anish (STFC,RAL,SC)" userId="S::anish.mudaraddi@stfc.ac.uk::f79a9846-f983-4b52-9fa5-33c1da27f4d1" providerId="AD" clId="Web-{9A8C8B70-9566-714F-0BE2-B8746ED0563F}" dt="2024-08-14T09:14:40.524" v="839" actId="1076"/>
          <ac:spMkLst>
            <pc:docMk/>
            <pc:sldMk cId="2729266820" sldId="262"/>
            <ac:spMk id="12" creationId="{4EA42FE7-F016-8EAE-F95C-13FC117AA3C1}"/>
          </ac:spMkLst>
        </pc:spChg>
        <pc:picChg chg="mod">
          <ac:chgData name="Mudaraddi, Anish (STFC,RAL,SC)" userId="S::anish.mudaraddi@stfc.ac.uk::f79a9846-f983-4b52-9fa5-33c1da27f4d1" providerId="AD" clId="Web-{9A8C8B70-9566-714F-0BE2-B8746ED0563F}" dt="2024-08-14T09:14:24.352" v="837" actId="1076"/>
          <ac:picMkLst>
            <pc:docMk/>
            <pc:sldMk cId="2729266820" sldId="262"/>
            <ac:picMk id="5" creationId="{0685893C-7DB2-948B-D579-6B154B5BDEE8}"/>
          </ac:picMkLst>
        </pc:picChg>
      </pc:sldChg>
      <pc:sldChg chg="modSp new del">
        <pc:chgData name="Mudaraddi, Anish (STFC,RAL,SC)" userId="S::anish.mudaraddi@stfc.ac.uk::f79a9846-f983-4b52-9fa5-33c1da27f4d1" providerId="AD" clId="Web-{9A8C8B70-9566-714F-0BE2-B8746ED0563F}" dt="2024-08-14T08:52:11.165" v="212"/>
        <pc:sldMkLst>
          <pc:docMk/>
          <pc:sldMk cId="648569655" sldId="263"/>
        </pc:sldMkLst>
        <pc:spChg chg="mod">
          <ac:chgData name="Mudaraddi, Anish (STFC,RAL,SC)" userId="S::anish.mudaraddi@stfc.ac.uk::f79a9846-f983-4b52-9fa5-33c1da27f4d1" providerId="AD" clId="Web-{9A8C8B70-9566-714F-0BE2-B8746ED0563F}" dt="2024-08-14T08:52:06.712" v="210" actId="20577"/>
          <ac:spMkLst>
            <pc:docMk/>
            <pc:sldMk cId="648569655" sldId="263"/>
            <ac:spMk id="2" creationId="{5AA7DAF9-7249-055E-C94D-D20F412DA5A7}"/>
          </ac:spMkLst>
        </pc:spChg>
      </pc:sldChg>
      <pc:sldChg chg="addSp delSp modSp add replId">
        <pc:chgData name="Mudaraddi, Anish (STFC,RAL,SC)" userId="S::anish.mudaraddi@stfc.ac.uk::f79a9846-f983-4b52-9fa5-33c1da27f4d1" providerId="AD" clId="Web-{9A8C8B70-9566-714F-0BE2-B8746ED0563F}" dt="2024-08-14T08:59:32.316" v="632" actId="1076"/>
        <pc:sldMkLst>
          <pc:docMk/>
          <pc:sldMk cId="2970858171" sldId="263"/>
        </pc:sldMkLst>
        <pc:spChg chg="mod">
          <ac:chgData name="Mudaraddi, Anish (STFC,RAL,SC)" userId="S::anish.mudaraddi@stfc.ac.uk::f79a9846-f983-4b52-9fa5-33c1da27f4d1" providerId="AD" clId="Web-{9A8C8B70-9566-714F-0BE2-B8746ED0563F}" dt="2024-08-14T08:54:25.809" v="304" actId="20577"/>
          <ac:spMkLst>
            <pc:docMk/>
            <pc:sldMk cId="2970858171" sldId="263"/>
            <ac:spMk id="2" creationId="{95DCB704-5882-9F52-7DBC-A2075C592DD5}"/>
          </ac:spMkLst>
        </pc:spChg>
        <pc:spChg chg="del mod">
          <ac:chgData name="Mudaraddi, Anish (STFC,RAL,SC)" userId="S::anish.mudaraddi@stfc.ac.uk::f79a9846-f983-4b52-9fa5-33c1da27f4d1" providerId="AD" clId="Web-{9A8C8B70-9566-714F-0BE2-B8746ED0563F}" dt="2024-08-14T08:53:34.120" v="265"/>
          <ac:spMkLst>
            <pc:docMk/>
            <pc:sldMk cId="2970858171" sldId="263"/>
            <ac:spMk id="3" creationId="{ADE1B881-2C0C-8E83-D66B-AF5672A87DC2}"/>
          </ac:spMkLst>
        </pc:spChg>
        <pc:spChg chg="add del mod">
          <ac:chgData name="Mudaraddi, Anish (STFC,RAL,SC)" userId="S::anish.mudaraddi@stfc.ac.uk::f79a9846-f983-4b52-9fa5-33c1da27f4d1" providerId="AD" clId="Web-{9A8C8B70-9566-714F-0BE2-B8746ED0563F}" dt="2024-08-14T08:53:38.854" v="266"/>
          <ac:spMkLst>
            <pc:docMk/>
            <pc:sldMk cId="2970858171" sldId="263"/>
            <ac:spMk id="6" creationId="{52A4BA1C-ED3F-A8E5-3A6A-D74ACFA85F7A}"/>
          </ac:spMkLst>
        </pc:spChg>
        <pc:spChg chg="add mod">
          <ac:chgData name="Mudaraddi, Anish (STFC,RAL,SC)" userId="S::anish.mudaraddi@stfc.ac.uk::f79a9846-f983-4b52-9fa5-33c1da27f4d1" providerId="AD" clId="Web-{9A8C8B70-9566-714F-0BE2-B8746ED0563F}" dt="2024-08-14T08:59:32.316" v="632" actId="1076"/>
          <ac:spMkLst>
            <pc:docMk/>
            <pc:sldMk cId="2970858171" sldId="263"/>
            <ac:spMk id="8" creationId="{D772BADF-93A5-EC0D-AA3E-E038C375F901}"/>
          </ac:spMkLst>
        </pc:spChg>
        <pc:picChg chg="add mod">
          <ac:chgData name="Mudaraddi, Anish (STFC,RAL,SC)" userId="S::anish.mudaraddi@stfc.ac.uk::f79a9846-f983-4b52-9fa5-33c1da27f4d1" providerId="AD" clId="Web-{9A8C8B70-9566-714F-0BE2-B8746ED0563F}" dt="2024-08-14T08:58:16.189" v="469" actId="1076"/>
          <ac:picMkLst>
            <pc:docMk/>
            <pc:sldMk cId="2970858171" sldId="263"/>
            <ac:picMk id="4" creationId="{B12A7318-3298-6B3E-2790-7BF12FBBD340}"/>
          </ac:picMkLst>
        </pc:picChg>
      </pc:sldChg>
      <pc:sldChg chg="addSp delSp modSp add del mod replId setBg">
        <pc:chgData name="Mudaraddi, Anish (STFC,RAL,SC)" userId="S::anish.mudaraddi@stfc.ac.uk::f79a9846-f983-4b52-9fa5-33c1da27f4d1" providerId="AD" clId="Web-{9A8C8B70-9566-714F-0BE2-B8746ED0563F}" dt="2024-08-14T08:53:12.557" v="257"/>
        <pc:sldMkLst>
          <pc:docMk/>
          <pc:sldMk cId="705936921" sldId="264"/>
        </pc:sldMkLst>
        <pc:spChg chg="mod">
          <ac:chgData name="Mudaraddi, Anish (STFC,RAL,SC)" userId="S::anish.mudaraddi@stfc.ac.uk::f79a9846-f983-4b52-9fa5-33c1da27f4d1" providerId="AD" clId="Web-{9A8C8B70-9566-714F-0BE2-B8746ED0563F}" dt="2024-08-14T08:53:02.494" v="255"/>
          <ac:spMkLst>
            <pc:docMk/>
            <pc:sldMk cId="705936921" sldId="264"/>
            <ac:spMk id="2" creationId="{95DCB704-5882-9F52-7DBC-A2075C592DD5}"/>
          </ac:spMkLst>
        </pc:spChg>
        <pc:spChg chg="del">
          <ac:chgData name="Mudaraddi, Anish (STFC,RAL,SC)" userId="S::anish.mudaraddi@stfc.ac.uk::f79a9846-f983-4b52-9fa5-33c1da27f4d1" providerId="AD" clId="Web-{9A8C8B70-9566-714F-0BE2-B8746ED0563F}" dt="2024-08-14T08:52:39.697" v="248"/>
          <ac:spMkLst>
            <pc:docMk/>
            <pc:sldMk cId="705936921" sldId="264"/>
            <ac:spMk id="3" creationId="{ADE1B881-2C0C-8E83-D66B-AF5672A87DC2}"/>
          </ac:spMkLst>
        </pc:spChg>
        <pc:spChg chg="add del mod">
          <ac:chgData name="Mudaraddi, Anish (STFC,RAL,SC)" userId="S::anish.mudaraddi@stfc.ac.uk::f79a9846-f983-4b52-9fa5-33c1da27f4d1" providerId="AD" clId="Web-{9A8C8B70-9566-714F-0BE2-B8746ED0563F}" dt="2024-08-14T08:52:48.400" v="249"/>
          <ac:spMkLst>
            <pc:docMk/>
            <pc:sldMk cId="705936921" sldId="264"/>
            <ac:spMk id="5" creationId="{B95F5CA3-FCC4-3BB6-7FC4-AEDE6CBCE3B1}"/>
          </ac:spMkLst>
        </pc:spChg>
        <pc:spChg chg="add">
          <ac:chgData name="Mudaraddi, Anish (STFC,RAL,SC)" userId="S::anish.mudaraddi@stfc.ac.uk::f79a9846-f983-4b52-9fa5-33c1da27f4d1" providerId="AD" clId="Web-{9A8C8B70-9566-714F-0BE2-B8746ED0563F}" dt="2024-08-14T08:53:02.494" v="255"/>
          <ac:spMkLst>
            <pc:docMk/>
            <pc:sldMk cId="705936921" sldId="264"/>
            <ac:spMk id="11" creationId="{A8384FB5-9ADC-4DDC-881B-597D56F5B15D}"/>
          </ac:spMkLst>
        </pc:spChg>
        <pc:spChg chg="add">
          <ac:chgData name="Mudaraddi, Anish (STFC,RAL,SC)" userId="S::anish.mudaraddi@stfc.ac.uk::f79a9846-f983-4b52-9fa5-33c1da27f4d1" providerId="AD" clId="Web-{9A8C8B70-9566-714F-0BE2-B8746ED0563F}" dt="2024-08-14T08:53:02.494" v="255"/>
          <ac:spMkLst>
            <pc:docMk/>
            <pc:sldMk cId="705936921" sldId="264"/>
            <ac:spMk id="13" creationId="{1199E1B1-A8C0-4FE8-A5A8-1CB41D69F857}"/>
          </ac:spMkLst>
        </pc:spChg>
        <pc:spChg chg="add">
          <ac:chgData name="Mudaraddi, Anish (STFC,RAL,SC)" userId="S::anish.mudaraddi@stfc.ac.uk::f79a9846-f983-4b52-9fa5-33c1da27f4d1" providerId="AD" clId="Web-{9A8C8B70-9566-714F-0BE2-B8746ED0563F}" dt="2024-08-14T08:53:02.494" v="255"/>
          <ac:spMkLst>
            <pc:docMk/>
            <pc:sldMk cId="705936921" sldId="264"/>
            <ac:spMk id="15" creationId="{84A8DE83-DE75-4B41-9DB4-A7EC0B0DEC0B}"/>
          </ac:spMkLst>
        </pc:spChg>
        <pc:spChg chg="add">
          <ac:chgData name="Mudaraddi, Anish (STFC,RAL,SC)" userId="S::anish.mudaraddi@stfc.ac.uk::f79a9846-f983-4b52-9fa5-33c1da27f4d1" providerId="AD" clId="Web-{9A8C8B70-9566-714F-0BE2-B8746ED0563F}" dt="2024-08-14T08:53:02.494" v="255"/>
          <ac:spMkLst>
            <pc:docMk/>
            <pc:sldMk cId="705936921" sldId="264"/>
            <ac:spMk id="17" creationId="{A7009A0A-BEF5-4EAC-AF15-E4F9F002E239}"/>
          </ac:spMkLst>
        </pc:spChg>
        <pc:picChg chg="add del mod">
          <ac:chgData name="Mudaraddi, Anish (STFC,RAL,SC)" userId="S::anish.mudaraddi@stfc.ac.uk::f79a9846-f983-4b52-9fa5-33c1da27f4d1" providerId="AD" clId="Web-{9A8C8B70-9566-714F-0BE2-B8746ED0563F}" dt="2024-08-14T08:53:11.104" v="256"/>
          <ac:picMkLst>
            <pc:docMk/>
            <pc:sldMk cId="705936921" sldId="264"/>
            <ac:picMk id="6" creationId="{AF6CCE6C-0ECC-5B66-5F60-1E2079694FCE}"/>
          </ac:picMkLst>
        </pc:picChg>
      </pc:sldChg>
      <pc:sldChg chg="addSp delSp modSp add del replId">
        <pc:chgData name="Mudaraddi, Anish (STFC,RAL,SC)" userId="S::anish.mudaraddi@stfc.ac.uk::f79a9846-f983-4b52-9fa5-33c1da27f4d1" providerId="AD" clId="Web-{9A8C8B70-9566-714F-0BE2-B8746ED0563F}" dt="2024-08-14T08:54:28.996" v="305"/>
        <pc:sldMkLst>
          <pc:docMk/>
          <pc:sldMk cId="2716462339" sldId="264"/>
        </pc:sldMkLst>
        <pc:picChg chg="add del mod">
          <ac:chgData name="Mudaraddi, Anish (STFC,RAL,SC)" userId="S::anish.mudaraddi@stfc.ac.uk::f79a9846-f983-4b52-9fa5-33c1da27f4d1" providerId="AD" clId="Web-{9A8C8B70-9566-714F-0BE2-B8746ED0563F}" dt="2024-08-14T08:54:01.152" v="273"/>
          <ac:picMkLst>
            <pc:docMk/>
            <pc:sldMk cId="2716462339" sldId="264"/>
            <ac:picMk id="3" creationId="{FDC173E8-4C10-6C73-7B15-83F442506CD0}"/>
          </ac:picMkLst>
        </pc:picChg>
        <pc:picChg chg="del">
          <ac:chgData name="Mudaraddi, Anish (STFC,RAL,SC)" userId="S::anish.mudaraddi@stfc.ac.uk::f79a9846-f983-4b52-9fa5-33c1da27f4d1" providerId="AD" clId="Web-{9A8C8B70-9566-714F-0BE2-B8746ED0563F}" dt="2024-08-14T08:53:50.495" v="271"/>
          <ac:picMkLst>
            <pc:docMk/>
            <pc:sldMk cId="2716462339" sldId="264"/>
            <ac:picMk id="4" creationId="{B12A7318-3298-6B3E-2790-7BF12FBBD340}"/>
          </ac:picMkLst>
        </pc:picChg>
      </pc:sldChg>
      <pc:sldChg chg="addSp delSp modSp add replId">
        <pc:chgData name="Mudaraddi, Anish (STFC,RAL,SC)" userId="S::anish.mudaraddi@stfc.ac.uk::f79a9846-f983-4b52-9fa5-33c1da27f4d1" providerId="AD" clId="Web-{9A8C8B70-9566-714F-0BE2-B8746ED0563F}" dt="2024-08-14T08:57:43.954" v="464" actId="1076"/>
        <pc:sldMkLst>
          <pc:docMk/>
          <pc:sldMk cId="3650618536" sldId="264"/>
        </pc:sldMkLst>
        <pc:spChg chg="add mod">
          <ac:chgData name="Mudaraddi, Anish (STFC,RAL,SC)" userId="S::anish.mudaraddi@stfc.ac.uk::f79a9846-f983-4b52-9fa5-33c1da27f4d1" providerId="AD" clId="Web-{9A8C8B70-9566-714F-0BE2-B8746ED0563F}" dt="2024-08-14T08:57:43.954" v="464" actId="1076"/>
          <ac:spMkLst>
            <pc:docMk/>
            <pc:sldMk cId="3650618536" sldId="264"/>
            <ac:spMk id="5" creationId="{D6BEC47E-D1C7-2407-03DD-1631DB49A547}"/>
          </ac:spMkLst>
        </pc:spChg>
        <pc:picChg chg="add mod">
          <ac:chgData name="Mudaraddi, Anish (STFC,RAL,SC)" userId="S::anish.mudaraddi@stfc.ac.uk::f79a9846-f983-4b52-9fa5-33c1da27f4d1" providerId="AD" clId="Web-{9A8C8B70-9566-714F-0BE2-B8746ED0563F}" dt="2024-08-14T08:56:37.671" v="318" actId="1076"/>
          <ac:picMkLst>
            <pc:docMk/>
            <pc:sldMk cId="3650618536" sldId="264"/>
            <ac:picMk id="3" creationId="{7E1A1CE6-CFA6-5E8D-F607-C0809938A158}"/>
          </ac:picMkLst>
        </pc:picChg>
        <pc:picChg chg="del">
          <ac:chgData name="Mudaraddi, Anish (STFC,RAL,SC)" userId="S::anish.mudaraddi@stfc.ac.uk::f79a9846-f983-4b52-9fa5-33c1da27f4d1" providerId="AD" clId="Web-{9A8C8B70-9566-714F-0BE2-B8746ED0563F}" dt="2024-08-14T08:55:52.404" v="309"/>
          <ac:picMkLst>
            <pc:docMk/>
            <pc:sldMk cId="3650618536" sldId="264"/>
            <ac:picMk id="4" creationId="{B12A7318-3298-6B3E-2790-7BF12FBBD340}"/>
          </ac:picMkLst>
        </pc:picChg>
      </pc:sldChg>
    </pc:docChg>
  </pc:docChgLst>
</pc:chgInfo>
</file>

<file path=ppt/comments/modernComment_107_B113B2B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F515069-01B8-4E09-B10D-061968621B20}" authorId="{BB9F558E-3A2D-8F50-5BCD-43508A20230F}" created="2024-08-14T08:55:24.544">
    <pc:sldMkLst xmlns:pc="http://schemas.microsoft.com/office/powerpoint/2013/main/command">
      <pc:docMk/>
      <pc:sldMk cId="2970858171" sldId="263"/>
    </pc:sldMkLst>
    <p188:txBody>
      <a:bodyPr/>
      <a:lstStyle/>
      <a:p>
        <a:r>
          <a:rPr lang="en-US"/>
          <a:t>Shows the diagram for how we're collecting power metrics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0677-E899-2B11-8138-A807877A5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20D543-20B3-579B-D7F1-58BAA701E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2E740-59A0-C955-9BB0-7A0C20AA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10C4D-A224-99A1-4F6E-99BC4C73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21F4B-01DA-E1F9-65F6-97CCF9DB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1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97F7-0020-B22F-B1A3-E169603C1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E7AE1-CF7C-34B7-7BD0-E11E20485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C8E64-3A81-7D10-9267-22AEEAF86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C29C7-B072-60A3-6A90-870D8D55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ABEB9-121F-EDA0-50E9-1F3DD4D4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6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04283-1446-3D2C-7FF7-FABFC727B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4F6E5-8EB3-8919-8CB7-D0A164917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BE1BF-079E-D03C-082F-315928E3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2026E-4C67-C817-935A-574D31B5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8DD09-0808-4603-7E85-8CA8BB94D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7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4BC27-C5F1-0370-90E9-50A610B90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349B-4579-E108-6B96-6464525F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165F1-C685-0E0B-3C4D-0DE49B70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1DAC-2262-E1EA-C0CE-836F817A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75C5D-E99F-C867-D313-C6CBC611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44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8A770-BD38-9398-B31F-AE8BFE09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39799-3B90-7752-8E72-E3C7D22EB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065F3-E5A6-7C4B-5166-7168835C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F4FFE-B092-8397-C553-6277EE8E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3E5F2-5B67-ACD5-15CD-96E62075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3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3755-F77F-79FF-410C-36AF8E6F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57EB0-FCD0-073A-7714-408F8750B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CE173-5964-46CB-8D93-D279507DE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AD5E0-0B8A-7777-D222-B097EED0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E64EC-AD46-A00C-6516-4EE8D0BA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F5FD7-BC4F-FF19-666C-4523D73C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5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491C-89BC-039F-B357-E09A519BB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8C9E5-57D1-09E9-D920-A015E3347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D9ADC-CA58-1BE9-318A-51B3F2072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1695B1-E5C7-C54F-2EEB-45AA22065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3B792-1BB2-C071-B733-5CA100ECD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FC875A-5E77-7F8C-D9E1-98E3E18D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2C0693-7C07-DBBB-9C1D-00DB3F87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D20965-BA7C-BC35-1910-B84A3735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8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F43B-F23D-1480-9885-63B7D56F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B1B52-4DAF-0A02-9214-0E47B2A8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EE7D5-689C-ABEA-239B-C0B2E627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FA7368-177F-B8AC-34E4-BDC65A5A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7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415612-FBFC-B827-D671-65B4FB60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D4A48-45DF-84BD-7C3D-D0885798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96A76-09A5-906D-D87E-A76B311D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76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61F01-F453-161B-BF20-4BA589902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4CE58-8CCE-3247-43F8-362349B9E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34384-1A00-E04E-CDFF-04F997A39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E23C2-E765-8835-B5A1-BE9FAB00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B6CB7-5B75-E18F-A2DC-04C61EAA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3F924-F002-E26F-811F-351F8ABA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10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F39A-D3E9-DAD7-66A5-3F86293E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7208D-0671-2260-88FC-83D26251E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5BCC1-BEE4-DA2F-58AC-AE5A2DD9B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BBE7E-1071-E898-1F71-A5BD0344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53778-F682-09D2-6E16-5ED60CBF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74991-287A-D20C-017B-970759C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0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0F223-7FEC-34E3-2F78-646695470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3D5A8-15E8-1DA9-0335-6E86A5B4D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F9E08-4707-0C4A-450C-C1B869A1A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EE3397-64AB-4E5C-A971-C5C45A2F1EE7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7FAE8-B614-4E6B-630A-67B0D2977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3C739-6F3E-A7C9-AD8A-2DB2E75DF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C5AC30-0D8A-4FC2-962E-B0684AF91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2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8/10/relationships/comments" Target="../comments/modernComment_107_B113B2BB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F57CCE-44F5-B571-97FA-50A7C165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Cloud and Net0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20CC26-ED2F-C965-5D7C-4AFE53EE3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Engagement with multiple groups</a:t>
            </a:r>
          </a:p>
          <a:p>
            <a:pPr lvl="1"/>
            <a:r>
              <a:rPr lang="en-GB"/>
              <a:t>ISIS – Sam </a:t>
            </a:r>
            <a:r>
              <a:rPr lang="en-GB" err="1"/>
              <a:t>Tigier</a:t>
            </a:r>
            <a:endParaRPr lang="en-GB"/>
          </a:p>
          <a:p>
            <a:pPr lvl="1"/>
            <a:r>
              <a:rPr lang="en-GB"/>
              <a:t>IRIS[CAST|CMP|Net0Next]</a:t>
            </a:r>
          </a:p>
          <a:p>
            <a:pPr lvl="1"/>
            <a:r>
              <a:rPr lang="en-GB"/>
              <a:t>Technology – Catherine Jones</a:t>
            </a:r>
          </a:p>
          <a:p>
            <a:r>
              <a:rPr lang="en-GB"/>
              <a:t>Working towards</a:t>
            </a:r>
          </a:p>
          <a:p>
            <a:pPr lvl="1"/>
            <a:r>
              <a:rPr lang="en-GB"/>
              <a:t>Power/Carbon Accounting for VMs – Anish/Ramzi</a:t>
            </a:r>
          </a:p>
          <a:p>
            <a:pPr lvl="1"/>
            <a:r>
              <a:rPr lang="en-GB"/>
              <a:t>Baseline power/carbon usage of hardware – Chris Green/Martin Summers</a:t>
            </a:r>
          </a:p>
          <a:p>
            <a:pPr lvl="1"/>
            <a:r>
              <a:rPr lang="en-GB"/>
              <a:t>Representative benchmarks of cloud workloads – </a:t>
            </a:r>
            <a:r>
              <a:rPr lang="en-GB" err="1"/>
              <a:t>IRISBench</a:t>
            </a:r>
            <a:r>
              <a:rPr lang="en-GB"/>
              <a:t>/Meerkat</a:t>
            </a:r>
          </a:p>
          <a:p>
            <a:pPr lvl="1"/>
            <a:r>
              <a:rPr lang="en-GB"/>
              <a:t>Estimated power/carbon use per hour for </a:t>
            </a:r>
            <a:r>
              <a:rPr lang="en-GB" err="1"/>
              <a:t>flavors</a:t>
            </a:r>
            <a:r>
              <a:rPr lang="en-GB"/>
              <a:t> – depending on the above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2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901705-5B4F-69F7-2F58-436E776E4A28}"/>
              </a:ext>
            </a:extLst>
          </p:cNvPr>
          <p:cNvSpPr txBox="1"/>
          <p:nvPr/>
        </p:nvSpPr>
        <p:spPr>
          <a:xfrm>
            <a:off x="1016668" y="259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Cloud and Net0 – past , present and future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952BE5-6660-DDED-6AAB-BED08F8F9E3E}"/>
              </a:ext>
            </a:extLst>
          </p:cNvPr>
          <p:cNvSpPr txBox="1"/>
          <p:nvPr/>
        </p:nvSpPr>
        <p:spPr>
          <a:xfrm>
            <a:off x="895350" y="951999"/>
            <a:ext cx="84391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So far: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Cloud did a power footprint report back in November 2022 – to help with rack placement of new kit for Operations staff.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Report was a rack by rack “snapshot” based on what the systems in the rack said they were using.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 significant % Racks of kit were not in production yet, and some were decommissioning: many new racks over in R26.(racks have a 7KW power footprint)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Conclusion then: Cloud power usage is “patchy” – much more so than Grid compute.</a:t>
            </a:r>
          </a:p>
          <a:p>
            <a:endParaRPr lang="en-GB"/>
          </a:p>
          <a:p>
            <a:r>
              <a:rPr lang="en-GB"/>
              <a:t>Today:</a:t>
            </a:r>
          </a:p>
          <a:p>
            <a:r>
              <a:rPr lang="en-GB"/>
              <a:t>Users want to know how much power each “</a:t>
            </a:r>
            <a:r>
              <a:rPr lang="en-GB" err="1"/>
              <a:t>flavor</a:t>
            </a:r>
            <a:r>
              <a:rPr lang="en-GB"/>
              <a:t>” in the cloud consumes – maximum, average etc. </a:t>
            </a:r>
          </a:p>
          <a:p>
            <a:r>
              <a:rPr lang="en-GB"/>
              <a:t>Chris Green has been working on benchmarks for the compute cloud systems to give some figures and is working on a report.</a:t>
            </a:r>
          </a:p>
          <a:p>
            <a:r>
              <a:rPr lang="en-GB"/>
              <a:t>Chris is currently working on tests to put in power optimization changes in the BIOS of hypervisors, then running the same benchmarks – expecting a report on how the power optimization affects the time and compute figures as well as the power footprint.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33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CB704-5882-9F52-7DBC-A2075C59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>
                <a:latin typeface="+mn-lt"/>
                <a:ea typeface="+mn-ea"/>
                <a:cs typeface="+mn-cs"/>
              </a:rPr>
              <a:t>Monitoring the Cloud’s Physical and Virtual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1B881-2C0C-8E83-D66B-AF5672A87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46781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1800"/>
              <a:t>We've been monitoring long-term cloud hardware power usage for around 1.5 years now – using the same pipeline we developed as part of the IRISCAST (IRIS Carbon Auditing </a:t>
            </a:r>
            <a:r>
              <a:rPr lang="en-GB" sz="1800" err="1"/>
              <a:t>SnapshoT</a:t>
            </a:r>
            <a:r>
              <a:rPr lang="en-GB" sz="1800"/>
              <a:t>) work.</a:t>
            </a:r>
          </a:p>
          <a:p>
            <a:pPr marL="0" indent="0">
              <a:buNone/>
            </a:pPr>
            <a:r>
              <a:rPr lang="en-GB" sz="1800"/>
              <a:t>We've recently started using </a:t>
            </a:r>
            <a:r>
              <a:rPr lang="en-GB" sz="1800" err="1"/>
              <a:t>prometheus</a:t>
            </a:r>
            <a:r>
              <a:rPr lang="en-GB" sz="1800"/>
              <a:t> as the primary source of metric collection within the cloud, with a wide variety of exporters available, it makes it possible to collect and monitor thousands of metrics including power usage.</a:t>
            </a:r>
            <a:endParaRPr lang="en-GB"/>
          </a:p>
          <a:p>
            <a:pPr marL="0" indent="0">
              <a:buNone/>
            </a:pPr>
            <a:r>
              <a:rPr lang="en-GB" sz="1800"/>
              <a:t>With the collection of this volume of metrics the cloud has also needed to implement a robust and efficient storage solution, that being </a:t>
            </a:r>
            <a:r>
              <a:rPr lang="en-GB" sz="1800" err="1"/>
              <a:t>victoria</a:t>
            </a:r>
            <a:r>
              <a:rPr lang="en-GB" sz="1800"/>
              <a:t>-metrics which will be used to store a set of 'hot' data.</a:t>
            </a:r>
          </a:p>
          <a:p>
            <a:endParaRPr lang="en-GB" sz="1800"/>
          </a:p>
          <a:p>
            <a:r>
              <a:rPr lang="en-GB" sz="1800"/>
              <a:t>Prometheus Exporters:</a:t>
            </a:r>
            <a:br>
              <a:rPr lang="en-GB" sz="1800"/>
            </a:br>
            <a:r>
              <a:rPr lang="en-GB" sz="1800" err="1"/>
              <a:t>libvirtexporter</a:t>
            </a:r>
            <a:r>
              <a:rPr lang="en-GB" sz="1800"/>
              <a:t> – for </a:t>
            </a:r>
            <a:r>
              <a:rPr lang="en-GB" sz="1800" err="1"/>
              <a:t>vm</a:t>
            </a:r>
            <a:r>
              <a:rPr lang="en-GB" sz="1800"/>
              <a:t> utilisation</a:t>
            </a:r>
            <a:br>
              <a:rPr lang="en-GB" sz="1800"/>
            </a:br>
            <a:r>
              <a:rPr lang="en-GB" sz="1800"/>
              <a:t>node-exporter – for physical machine power metrics (currently some generations of machines only)</a:t>
            </a:r>
            <a:endParaRPr lang="en-GB"/>
          </a:p>
          <a:p>
            <a:r>
              <a:rPr lang="en-GB" sz="1800"/>
              <a:t>Victoria-Metrics TSDB – Storing live data</a:t>
            </a:r>
            <a:r>
              <a:rPr lang="en-GB"/>
              <a:t>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7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CB704-5882-9F52-7DBC-A2075C59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>
                <a:latin typeface="+mn-lt"/>
                <a:ea typeface="+mn-ea"/>
                <a:cs typeface="+mn-cs"/>
              </a:rPr>
              <a:t>Continuing IRISCAST Work...</a:t>
            </a:r>
            <a:endParaRPr lang="en-US">
              <a:ea typeface="+mn-ea"/>
              <a:cs typeface="+mn-cs"/>
            </a:endParaRPr>
          </a:p>
        </p:txBody>
      </p:sp>
      <p:pic>
        <p:nvPicPr>
          <p:cNvPr id="4" name="Picture 3" descr="A diagram of a software&#10;&#10;Description automatically generated">
            <a:extLst>
              <a:ext uri="{FF2B5EF4-FFF2-40B4-BE49-F238E27FC236}">
                <a16:creationId xmlns:a16="http://schemas.microsoft.com/office/drawing/2014/main" id="{B12A7318-3298-6B3E-2790-7BF12FBBD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1" y="2270001"/>
            <a:ext cx="9360576" cy="38525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72BADF-93A5-EC0D-AA3E-E038C375F901}"/>
              </a:ext>
            </a:extLst>
          </p:cNvPr>
          <p:cNvSpPr txBox="1"/>
          <p:nvPr/>
        </p:nvSpPr>
        <p:spPr>
          <a:xfrm>
            <a:off x="626920" y="1516018"/>
            <a:ext cx="949198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Diagram shows how our current power collection data pipeline works – on over 700 hypervisors and control plane nodes</a:t>
            </a:r>
          </a:p>
        </p:txBody>
      </p:sp>
    </p:spTree>
    <p:extLst>
      <p:ext uri="{BB962C8B-B14F-4D97-AF65-F5344CB8AC3E}">
        <p14:creationId xmlns:p14="http://schemas.microsoft.com/office/powerpoint/2010/main" val="297085817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CB704-5882-9F52-7DBC-A2075C59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6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>
                <a:latin typeface="+mn-lt"/>
                <a:ea typeface="+mn-ea"/>
                <a:cs typeface="+mn-cs"/>
              </a:rPr>
              <a:t>Continuing IRISCAST Work...</a:t>
            </a:r>
            <a:endParaRPr lang="en-US">
              <a:ea typeface="+mn-ea"/>
              <a:cs typeface="+mn-cs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7E1A1CE6-CFA6-5E8D-F607-C0809938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74" y="1482162"/>
            <a:ext cx="8813555" cy="36255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BEC47E-D1C7-2407-03DD-1631DB49A547}"/>
              </a:ext>
            </a:extLst>
          </p:cNvPr>
          <p:cNvSpPr txBox="1"/>
          <p:nvPr/>
        </p:nvSpPr>
        <p:spPr>
          <a:xfrm>
            <a:off x="9329761" y="1485939"/>
            <a:ext cx="2563798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Data for all STFC Cloud hypervisors is being actively collected and stored in the </a:t>
            </a:r>
            <a:r>
              <a:rPr lang="en-US" err="1"/>
              <a:t>Opensearch</a:t>
            </a:r>
            <a:r>
              <a:rPr lang="en-US"/>
              <a:t> cluster – Stephano at 15 minute intervals</a:t>
            </a:r>
          </a:p>
        </p:txBody>
      </p:sp>
    </p:spTree>
    <p:extLst>
      <p:ext uri="{BB962C8B-B14F-4D97-AF65-F5344CB8AC3E}">
        <p14:creationId xmlns:p14="http://schemas.microsoft.com/office/powerpoint/2010/main" val="365061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A792-D90A-629C-1D99-EBF32F7CF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226" y="224757"/>
            <a:ext cx="10515600" cy="1325563"/>
          </a:xfrm>
        </p:spPr>
        <p:txBody>
          <a:bodyPr/>
          <a:lstStyle/>
          <a:p>
            <a:r>
              <a:rPr lang="en-GB" sz="2800">
                <a:latin typeface="+mn-lt"/>
                <a:ea typeface="+mn-ea"/>
                <a:cs typeface="+mn-cs"/>
              </a:rPr>
              <a:t>Collecting Hardware Power Usage using Prometheus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414475-8EE2-BB48-C497-85FED096E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644" y="2040560"/>
            <a:ext cx="10515600" cy="3859722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C6F6531-4013-2843-3BD6-0E9AFE649C34}"/>
              </a:ext>
            </a:extLst>
          </p:cNvPr>
          <p:cNvSpPr txBox="1">
            <a:spLocks/>
          </p:cNvSpPr>
          <p:nvPr/>
        </p:nvSpPr>
        <p:spPr>
          <a:xfrm>
            <a:off x="315276" y="5930361"/>
            <a:ext cx="11558336" cy="56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>
                <a:latin typeface="+mn-lt"/>
                <a:ea typeface="+mn-ea"/>
                <a:cs typeface="+mn-cs"/>
              </a:rPr>
              <a:t>Table shows the power for some of the Hypervisors, data being stored for 30 days on the live VM (Example data)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39E544-88E7-981D-2645-17CFE0787685}"/>
              </a:ext>
            </a:extLst>
          </p:cNvPr>
          <p:cNvSpPr txBox="1"/>
          <p:nvPr/>
        </p:nvSpPr>
        <p:spPr>
          <a:xfrm>
            <a:off x="457010" y="1403249"/>
            <a:ext cx="829669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000">
                <a:ea typeface="+mn-lt"/>
                <a:cs typeface="+mn-lt"/>
              </a:rPr>
              <a:t>Query = </a:t>
            </a:r>
            <a:r>
              <a:rPr lang="en-GB" sz="2000" err="1">
                <a:ea typeface="+mn-lt"/>
                <a:cs typeface="+mn-lt"/>
              </a:rPr>
              <a:t>node_hwmon_power_average_watt</a:t>
            </a:r>
            <a:endParaRPr lang="en-US" sz="2000">
              <a:ea typeface="+mn-lt"/>
              <a:cs typeface="+mn-lt"/>
            </a:endParaRP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7A1A8-F263-FB96-16EA-1121E097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02" y="371577"/>
            <a:ext cx="10515600" cy="1526089"/>
          </a:xfrm>
        </p:spPr>
        <p:txBody>
          <a:bodyPr/>
          <a:lstStyle/>
          <a:p>
            <a:r>
              <a:rPr lang="en-GB" sz="2800">
                <a:ea typeface="+mj-lt"/>
                <a:cs typeface="+mj-lt"/>
              </a:rPr>
              <a:t>Collecting Hardware Power Usage using Prometheus</a:t>
            </a:r>
            <a:endParaRPr lang="en-US" sz="2800">
              <a:ea typeface="+mj-lt"/>
              <a:cs typeface="+mj-lt"/>
            </a:endParaRPr>
          </a:p>
          <a:p>
            <a:endParaRPr lang="en-GB" sz="2800">
              <a:ea typeface="+mj-lt"/>
              <a:cs typeface="+mj-lt"/>
            </a:endParaRPr>
          </a:p>
          <a:p>
            <a:endParaRPr lang="en-GB" sz="2800">
              <a:latin typeface="+mn-lt"/>
              <a:ea typeface="+mn-ea"/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85893C-7DB2-948B-D579-6B154B5BD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459" y="1626216"/>
            <a:ext cx="11734800" cy="4261548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C432AAF-CEDA-4BE2-EAA8-5AB195753F4D}"/>
              </a:ext>
            </a:extLst>
          </p:cNvPr>
          <p:cNvSpPr txBox="1">
            <a:spLocks/>
          </p:cNvSpPr>
          <p:nvPr/>
        </p:nvSpPr>
        <p:spPr>
          <a:xfrm>
            <a:off x="502026" y="6173869"/>
            <a:ext cx="10469218" cy="510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>
                <a:latin typeface="+mn-lt"/>
                <a:ea typeface="+mn-ea"/>
                <a:cs typeface="+mn-cs"/>
              </a:rPr>
              <a:t>Table shows the latest virtual core count for some of the cloud hypervisors </a:t>
            </a:r>
            <a:r>
              <a:rPr lang="en-GB" sz="1600">
                <a:latin typeface="Aptos"/>
                <a:ea typeface="+mj-lt"/>
                <a:cs typeface="+mj-lt"/>
              </a:rPr>
              <a:t>(Arbitrary data)</a:t>
            </a:r>
            <a:endParaRPr lang="en-GB" sz="1600">
              <a:latin typeface="Aptos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A42FE7-F016-8EAE-F95C-13FC117AA3C1}"/>
              </a:ext>
            </a:extLst>
          </p:cNvPr>
          <p:cNvSpPr txBox="1"/>
          <p:nvPr/>
        </p:nvSpPr>
        <p:spPr>
          <a:xfrm>
            <a:off x="336694" y="1132538"/>
            <a:ext cx="5048171" cy="8956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ea typeface="+mn-lt"/>
                <a:cs typeface="+mn-lt"/>
              </a:rPr>
              <a:t>Query = </a:t>
            </a:r>
            <a:r>
              <a:rPr lang="en-GB" err="1">
                <a:ea typeface="+mn-lt"/>
                <a:cs typeface="+mn-lt"/>
              </a:rPr>
              <a:t>libvirt_domain_info_virtual_cpus</a:t>
            </a:r>
            <a:r>
              <a:rPr lang="en-US">
                <a:ea typeface="+mn-lt"/>
                <a:cs typeface="+mn-lt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GB">
              <a:ea typeface="+mn-lt"/>
              <a:cs typeface="+mn-lt"/>
            </a:endParaRP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66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901705-5B4F-69F7-2F58-436E776E4A28}"/>
              </a:ext>
            </a:extLst>
          </p:cNvPr>
          <p:cNvSpPr txBox="1"/>
          <p:nvPr/>
        </p:nvSpPr>
        <p:spPr>
          <a:xfrm>
            <a:off x="1006642" y="128838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Cloud and Net0 – past , present and future…2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952BE5-6660-DDED-6AAB-BED08F8F9E3E}"/>
              </a:ext>
            </a:extLst>
          </p:cNvPr>
          <p:cNvSpPr txBox="1"/>
          <p:nvPr/>
        </p:nvSpPr>
        <p:spPr>
          <a:xfrm>
            <a:off x="845218" y="901867"/>
            <a:ext cx="84391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Future:-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We need to get much better about how we manage bringing new equipment online and making it available to cloud community, as well as how we take old equipment offline.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We should profile hardware and our </a:t>
            </a:r>
            <a:r>
              <a:rPr lang="en-GB" err="1"/>
              <a:t>flavor</a:t>
            </a:r>
            <a:r>
              <a:rPr lang="en-GB"/>
              <a:t> offerings and image/ VM lifecycle around use cases where we know we can save power on: </a:t>
            </a:r>
            <a:r>
              <a:rPr lang="en-GB" err="1"/>
              <a:t>I.e</a:t>
            </a:r>
            <a:r>
              <a:rPr lang="en-GB"/>
              <a:t> Virtual desktop / user interactive systems, rather than “compute”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Better “preening” tools  to check where high value / high power footprint equipment has non-productive or  non-working systems that have failed on equipment: and to fix / move the workload to a “better fit” equipment resource.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Better policies to clean up “orphaned” VM resource.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/>
              <a:t>Better reporting and accounting: Be able to give end user organisation a picture of their power resource usage based on what they have consumed in the cloud. 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1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Cloud and Net0</vt:lpstr>
      <vt:lpstr>PowerPoint Presentation</vt:lpstr>
      <vt:lpstr>Monitoring the Cloud’s Physical and Virtual Machines</vt:lpstr>
      <vt:lpstr>Continuing IRISCAST Work...</vt:lpstr>
      <vt:lpstr>Continuing IRISCAST Work...</vt:lpstr>
      <vt:lpstr>Collecting Hardware Power Usage using Prometheus</vt:lpstr>
      <vt:lpstr>Collecting Hardware Power Usage using Prometheus  </vt:lpstr>
      <vt:lpstr>PowerPoint Presentation</vt:lpstr>
    </vt:vector>
  </TitlesOfParts>
  <Company>Science and Technology Facilities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and Net0</dc:title>
  <dc:creator>Dibbo, Alexander (STFC,RAL,SC)</dc:creator>
  <cp:revision>1</cp:revision>
  <dcterms:created xsi:type="dcterms:W3CDTF">2024-08-14T07:19:35Z</dcterms:created>
  <dcterms:modified xsi:type="dcterms:W3CDTF">2024-08-14T09:23:08Z</dcterms:modified>
</cp:coreProperties>
</file>