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74" r:id="rId5"/>
  </p:sldMasterIdLst>
  <p:notesMasterIdLst>
    <p:notesMasterId r:id="rId8"/>
  </p:notesMasterIdLst>
  <p:sldIdLst>
    <p:sldId id="291" r:id="rId6"/>
    <p:sldId id="2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CA6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l, Nick (STFC,RAL,SC)" userId="ecd73b5b-cd36-4e4f-9099-625af1f669ea" providerId="ADAL" clId="{DF3806EB-8485-4B90-84C4-AF4CEB2CAF67}"/>
    <pc:docChg chg="custSel addSld delSld modSld">
      <pc:chgData name="Hill, Nick (STFC,RAL,SC)" userId="ecd73b5b-cd36-4e4f-9099-625af1f669ea" providerId="ADAL" clId="{DF3806EB-8485-4B90-84C4-AF4CEB2CAF67}" dt="2024-08-13T16:07:04.849" v="1310" actId="47"/>
      <pc:docMkLst>
        <pc:docMk/>
      </pc:docMkLst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4095624004" sldId="286"/>
        </pc:sldMkLst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2359852329" sldId="287"/>
        </pc:sldMkLst>
      </pc:sldChg>
      <pc:sldChg chg="del">
        <pc:chgData name="Hill, Nick (STFC,RAL,SC)" userId="ecd73b5b-cd36-4e4f-9099-625af1f669ea" providerId="ADAL" clId="{DF3806EB-8485-4B90-84C4-AF4CEB2CAF67}" dt="2024-08-13T16:07:04.849" v="1310" actId="47"/>
        <pc:sldMkLst>
          <pc:docMk/>
          <pc:sldMk cId="410653448" sldId="288"/>
        </pc:sldMkLst>
      </pc:sldChg>
      <pc:sldChg chg="del">
        <pc:chgData name="Hill, Nick (STFC,RAL,SC)" userId="ecd73b5b-cd36-4e4f-9099-625af1f669ea" providerId="ADAL" clId="{DF3806EB-8485-4B90-84C4-AF4CEB2CAF67}" dt="2024-08-13T16:07:02.568" v="1309" actId="47"/>
        <pc:sldMkLst>
          <pc:docMk/>
          <pc:sldMk cId="2365940021" sldId="290"/>
        </pc:sldMkLst>
      </pc:sldChg>
      <pc:sldChg chg="addSp delSp modSp new mod">
        <pc:chgData name="Hill, Nick (STFC,RAL,SC)" userId="ecd73b5b-cd36-4e4f-9099-625af1f669ea" providerId="ADAL" clId="{DF3806EB-8485-4B90-84C4-AF4CEB2CAF67}" dt="2024-08-13T15:51:42.943" v="1308" actId="20577"/>
        <pc:sldMkLst>
          <pc:docMk/>
          <pc:sldMk cId="4200535889" sldId="291"/>
        </pc:sldMkLst>
        <pc:spChg chg="mod">
          <ac:chgData name="Hill, Nick (STFC,RAL,SC)" userId="ecd73b5b-cd36-4e4f-9099-625af1f669ea" providerId="ADAL" clId="{DF3806EB-8485-4B90-84C4-AF4CEB2CAF67}" dt="2024-08-13T14:21:24.667" v="41" actId="20577"/>
          <ac:spMkLst>
            <pc:docMk/>
            <pc:sldMk cId="4200535889" sldId="291"/>
            <ac:spMk id="2" creationId="{159BAB66-FB6A-C0A6-45C2-887E9572C77D}"/>
          </ac:spMkLst>
        </pc:spChg>
        <pc:spChg chg="mod">
          <ac:chgData name="Hill, Nick (STFC,RAL,SC)" userId="ecd73b5b-cd36-4e4f-9099-625af1f669ea" providerId="ADAL" clId="{DF3806EB-8485-4B90-84C4-AF4CEB2CAF67}" dt="2024-08-13T15:51:42.943" v="1308" actId="20577"/>
          <ac:spMkLst>
            <pc:docMk/>
            <pc:sldMk cId="4200535889" sldId="291"/>
            <ac:spMk id="3" creationId="{AAE1C312-1A02-BFC3-35B0-4EA95373D074}"/>
          </ac:spMkLst>
        </pc:spChg>
        <pc:picChg chg="add del mod">
          <ac:chgData name="Hill, Nick (STFC,RAL,SC)" userId="ecd73b5b-cd36-4e4f-9099-625af1f669ea" providerId="ADAL" clId="{DF3806EB-8485-4B90-84C4-AF4CEB2CAF67}" dt="2024-08-13T15:09:10.732" v="225" actId="478"/>
          <ac:picMkLst>
            <pc:docMk/>
            <pc:sldMk cId="4200535889" sldId="291"/>
            <ac:picMk id="5" creationId="{32D35A44-79DE-FD55-EAD9-27A21F0B1BF2}"/>
          </ac:picMkLst>
        </pc:picChg>
      </pc:sldChg>
      <pc:sldChg chg="modSp new mod">
        <pc:chgData name="Hill, Nick (STFC,RAL,SC)" userId="ecd73b5b-cd36-4e4f-9099-625af1f669ea" providerId="ADAL" clId="{DF3806EB-8485-4B90-84C4-AF4CEB2CAF67}" dt="2024-08-13T15:48:43.601" v="1305" actId="20577"/>
        <pc:sldMkLst>
          <pc:docMk/>
          <pc:sldMk cId="3940357009" sldId="292"/>
        </pc:sldMkLst>
        <pc:spChg chg="mod">
          <ac:chgData name="Hill, Nick (STFC,RAL,SC)" userId="ecd73b5b-cd36-4e4f-9099-625af1f669ea" providerId="ADAL" clId="{DF3806EB-8485-4B90-84C4-AF4CEB2CAF67}" dt="2024-08-13T15:35:01.316" v="739" actId="20577"/>
          <ac:spMkLst>
            <pc:docMk/>
            <pc:sldMk cId="3940357009" sldId="292"/>
            <ac:spMk id="2" creationId="{1BAF7CD2-D26E-2905-67E0-871FE673A006}"/>
          </ac:spMkLst>
        </pc:spChg>
        <pc:spChg chg="mod">
          <ac:chgData name="Hill, Nick (STFC,RAL,SC)" userId="ecd73b5b-cd36-4e4f-9099-625af1f669ea" providerId="ADAL" clId="{DF3806EB-8485-4B90-84C4-AF4CEB2CAF67}" dt="2024-08-13T15:48:43.601" v="1305" actId="20577"/>
          <ac:spMkLst>
            <pc:docMk/>
            <pc:sldMk cId="3940357009" sldId="292"/>
            <ac:spMk id="3" creationId="{69FD6FA7-F1BD-941C-FDC7-5076FBE1BC13}"/>
          </ac:spMkLst>
        </pc:spChg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3676917566" sldId="338"/>
        </pc:sldMkLst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3972284363" sldId="364"/>
        </pc:sldMkLst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1999187082" sldId="365"/>
        </pc:sldMkLst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919539770" sldId="378"/>
        </pc:sldMkLst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3759141064" sldId="380"/>
        </pc:sldMkLst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3952710352" sldId="381"/>
        </pc:sldMkLst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1229064394" sldId="799"/>
        </pc:sldMkLst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1623396774" sldId="802"/>
        </pc:sldMkLst>
      </pc:sldChg>
      <pc:sldChg chg="del">
        <pc:chgData name="Hill, Nick (STFC,RAL,SC)" userId="ecd73b5b-cd36-4e4f-9099-625af1f669ea" providerId="ADAL" clId="{DF3806EB-8485-4B90-84C4-AF4CEB2CAF67}" dt="2024-08-13T14:21:08.144" v="0" actId="47"/>
        <pc:sldMkLst>
          <pc:docMk/>
          <pc:sldMk cId="2274326932" sldId="805"/>
        </pc:sldMkLst>
      </pc:sldChg>
      <pc:sldMasterChg chg="delSldLayout">
        <pc:chgData name="Hill, Nick (STFC,RAL,SC)" userId="ecd73b5b-cd36-4e4f-9099-625af1f669ea" providerId="ADAL" clId="{DF3806EB-8485-4B90-84C4-AF4CEB2CAF67}" dt="2024-08-13T16:07:04.849" v="1310" actId="47"/>
        <pc:sldMasterMkLst>
          <pc:docMk/>
          <pc:sldMasterMk cId="2913601635" sldId="2147483661"/>
        </pc:sldMasterMkLst>
        <pc:sldLayoutChg chg="del">
          <pc:chgData name="Hill, Nick (STFC,RAL,SC)" userId="ecd73b5b-cd36-4e4f-9099-625af1f669ea" providerId="ADAL" clId="{DF3806EB-8485-4B90-84C4-AF4CEB2CAF67}" dt="2024-08-13T16:07:04.849" v="1310" actId="47"/>
          <pc:sldLayoutMkLst>
            <pc:docMk/>
            <pc:sldMasterMk cId="2913601635" sldId="2147483661"/>
            <pc:sldLayoutMk cId="2717044656" sldId="2147483673"/>
          </pc:sldLayoutMkLst>
        </pc:sldLayoutChg>
      </pc:sldMasterChg>
    </pc:docChg>
  </pc:docChgLst>
  <pc:docChgLst>
    <pc:chgData name="Hill, Nick (STFC,RAL,SC)" userId="ecd73b5b-cd36-4e4f-9099-625af1f669ea" providerId="ADAL" clId="{F1523F8F-CD6E-477A-8156-D3D5CA1B0F2B}"/>
    <pc:docChg chg="modSld">
      <pc:chgData name="Hill, Nick (STFC,RAL,SC)" userId="ecd73b5b-cd36-4e4f-9099-625af1f669ea" providerId="ADAL" clId="{F1523F8F-CD6E-477A-8156-D3D5CA1B0F2B}" dt="2024-08-14T09:57:15.861" v="80" actId="20577"/>
      <pc:docMkLst>
        <pc:docMk/>
      </pc:docMkLst>
      <pc:sldChg chg="modSp mod">
        <pc:chgData name="Hill, Nick (STFC,RAL,SC)" userId="ecd73b5b-cd36-4e4f-9099-625af1f669ea" providerId="ADAL" clId="{F1523F8F-CD6E-477A-8156-D3D5CA1B0F2B}" dt="2024-08-14T09:57:15.861" v="80" actId="20577"/>
        <pc:sldMkLst>
          <pc:docMk/>
          <pc:sldMk cId="4200535889" sldId="291"/>
        </pc:sldMkLst>
        <pc:spChg chg="mod">
          <ac:chgData name="Hill, Nick (STFC,RAL,SC)" userId="ecd73b5b-cd36-4e4f-9099-625af1f669ea" providerId="ADAL" clId="{F1523F8F-CD6E-477A-8156-D3D5CA1B0F2B}" dt="2024-08-14T09:57:15.861" v="80" actId="20577"/>
          <ac:spMkLst>
            <pc:docMk/>
            <pc:sldMk cId="4200535889" sldId="291"/>
            <ac:spMk id="3" creationId="{AAE1C312-1A02-BFC3-35B0-4EA95373D074}"/>
          </ac:spMkLst>
        </pc:spChg>
      </pc:sldChg>
      <pc:sldChg chg="modSp mod">
        <pc:chgData name="Hill, Nick (STFC,RAL,SC)" userId="ecd73b5b-cd36-4e4f-9099-625af1f669ea" providerId="ADAL" clId="{F1523F8F-CD6E-477A-8156-D3D5CA1B0F2B}" dt="2024-08-14T08:41:50.089" v="2" actId="20577"/>
        <pc:sldMkLst>
          <pc:docMk/>
          <pc:sldMk cId="3940357009" sldId="292"/>
        </pc:sldMkLst>
        <pc:spChg chg="mod">
          <ac:chgData name="Hill, Nick (STFC,RAL,SC)" userId="ecd73b5b-cd36-4e4f-9099-625af1f669ea" providerId="ADAL" clId="{F1523F8F-CD6E-477A-8156-D3D5CA1B0F2B}" dt="2024-08-14T08:41:50.089" v="2" actId="20577"/>
          <ac:spMkLst>
            <pc:docMk/>
            <pc:sldMk cId="3940357009" sldId="292"/>
            <ac:spMk id="3" creationId="{69FD6FA7-F1BD-941C-FDC7-5076FBE1BC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492DB-C7DF-4E4F-A5BB-3473F3F63D05}" type="datetimeFigureOut">
              <a:rPr lang="en-GB" smtClean="0"/>
              <a:t>14/08/2024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A43DB-FDBE-4C35-BFDB-14F7FB53F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00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7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9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43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62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84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7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09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62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5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43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0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25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22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6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67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5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1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5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4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6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3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60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16CF026-8DF7-C947-96A5-E8118F4A958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00" y="5760000"/>
            <a:ext cx="2352675" cy="101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0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BAB66-FB6A-C0A6-45C2-887E9572C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RIG and other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1C312-1A02-BFC3-35B0-4EA95373D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VMware</a:t>
            </a:r>
          </a:p>
          <a:p>
            <a:pPr lvl="1"/>
            <a:r>
              <a:rPr lang="en-GB" dirty="0"/>
              <a:t>System dynamically packs the load to use only the smallest number of hypervisors needed and puts the others in standby</a:t>
            </a:r>
          </a:p>
          <a:p>
            <a:r>
              <a:rPr lang="en-GB" dirty="0"/>
              <a:t>R89 Datacentre</a:t>
            </a:r>
          </a:p>
          <a:p>
            <a:pPr lvl="1"/>
            <a:r>
              <a:rPr lang="en-GB" dirty="0"/>
              <a:t>Discussions ongoing about raising the chilled water temperature 0.5</a:t>
            </a:r>
            <a:r>
              <a:rPr lang="en-GB" baseline="30000" dirty="0"/>
              <a:t>o</a:t>
            </a:r>
            <a:r>
              <a:rPr lang="en-GB" dirty="0"/>
              <a:t> or 1.0</a:t>
            </a:r>
            <a:r>
              <a:rPr lang="en-GB" baseline="30000" dirty="0"/>
              <a:t>o </a:t>
            </a:r>
            <a:r>
              <a:rPr lang="en-GB" dirty="0"/>
              <a:t>C and what savings and PUE reduction that might provide.  1% reduction in PUE is ~ 120000 kWh/</a:t>
            </a:r>
            <a:r>
              <a:rPr lang="en-GB" dirty="0" err="1"/>
              <a:t>yr</a:t>
            </a:r>
            <a:r>
              <a:rPr lang="en-GB" dirty="0"/>
              <a:t> or ~£30k /</a:t>
            </a:r>
            <a:r>
              <a:rPr lang="en-GB" dirty="0" err="1"/>
              <a:t>yr</a:t>
            </a:r>
            <a:endParaRPr lang="en-GB" dirty="0"/>
          </a:p>
          <a:p>
            <a:pPr lvl="1"/>
            <a:r>
              <a:rPr lang="en-GB" dirty="0"/>
              <a:t>R89 PUE yearly average is ~1.3, currently peaking at 1.45</a:t>
            </a:r>
          </a:p>
          <a:p>
            <a:pPr lvl="1"/>
            <a:r>
              <a:rPr lang="en-GB" dirty="0"/>
              <a:t>Most PDUs provide power monitoring at the bank level not per socket </a:t>
            </a:r>
          </a:p>
          <a:p>
            <a:r>
              <a:rPr lang="en-GB"/>
              <a:t>Disposals via </a:t>
            </a:r>
            <a:r>
              <a:rPr lang="en-GB" dirty="0" err="1"/>
              <a:t>GreenMachine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53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F7CD2-D26E-2905-67E0-871FE673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 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D6FA7-F1BD-941C-FDC7-5076FBE1B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data hall in R89 has a maximum capacity of ~600kW</a:t>
            </a:r>
          </a:p>
          <a:p>
            <a:r>
              <a:rPr lang="en-GB" dirty="0"/>
              <a:t>Newer more efficient chillers</a:t>
            </a:r>
          </a:p>
          <a:p>
            <a:r>
              <a:rPr lang="en-GB" dirty="0"/>
              <a:t>All racks with rear door coolers</a:t>
            </a:r>
          </a:p>
          <a:p>
            <a:r>
              <a:rPr lang="en-GB" dirty="0"/>
              <a:t>Aiming at PUE of 1.2. </a:t>
            </a:r>
          </a:p>
          <a:p>
            <a:r>
              <a:rPr lang="en-GB" dirty="0"/>
              <a:t>All PDU strips have individual power socket metering so we will be able to monitor individual servers</a:t>
            </a:r>
          </a:p>
        </p:txBody>
      </p:sp>
    </p:spTree>
    <p:extLst>
      <p:ext uri="{BB962C8B-B14F-4D97-AF65-F5344CB8AC3E}">
        <p14:creationId xmlns:p14="http://schemas.microsoft.com/office/powerpoint/2010/main" val="3940357009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B960879E0F584AA5A4BACCA39C437B" ma:contentTypeVersion="0" ma:contentTypeDescription="Create a new document." ma:contentTypeScope="" ma:versionID="1ac58d8660781ae79f3a6f99df599d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655521-ED10-4DF9-92C7-5075A6271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E775D6-384B-4F6D-A3F8-D917DCC8E9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CD2ADA-61D4-476B-A6D7-AF8B39061BB5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139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Font and logo master</vt:lpstr>
      <vt:lpstr>1_Font and logo master</vt:lpstr>
      <vt:lpstr>RIG and other things</vt:lpstr>
      <vt:lpstr>UPD room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SCD PMO Proposal</dc:title>
  <dc:creator>Macaree, David (STFC,RAL,SC)</dc:creator>
  <cp:lastModifiedBy>Hill, Nick (STFC,RAL,SC)</cp:lastModifiedBy>
  <cp:revision>2</cp:revision>
  <dcterms:created xsi:type="dcterms:W3CDTF">2020-02-18T16:14:44Z</dcterms:created>
  <dcterms:modified xsi:type="dcterms:W3CDTF">2024-08-14T09:57:18Z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0x01010016B960879E0F584AA5A4BACCA39C437B</vt:lpwstr>
  </property>
</Properties>
</file>